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305" r:id="rId39"/>
    <p:sldId id="306" r:id="rId40"/>
    <p:sldId id="307" r:id="rId41"/>
    <p:sldId id="308" r:id="rId42"/>
    <p:sldId id="309" r:id="rId43"/>
    <p:sldId id="290" r:id="rId44"/>
    <p:sldId id="310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>
    <p:extLst>
      <p:ext uri="{19B8F6BF-5375-455C-9EA6-DF929625EA0E}">
        <p15:presenceInfo xmlns:p15="http://schemas.microsoft.com/office/powerpoint/2012/main" userId="b95a21d6d254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4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73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924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28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55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9738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68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93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17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49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03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72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45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23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78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03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01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AA0BD1-7F05-438D-954E-805872EFCE90}" type="datetimeFigureOut">
              <a:rPr lang="pt-BR" smtClean="0"/>
              <a:t>05/09/2021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620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Estabilidade E </a:t>
            </a:r>
            <a:r>
              <a:rPr lang="pt-BR" sz="3600" dirty="0" err="1">
                <a:latin typeface="Arial Black" panose="020B0A04020102020204" pitchFamily="34" charset="0"/>
              </a:rPr>
              <a:t>BIFurcações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PEF 6004 (30/09/2021)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51F53-01DE-412D-8D33-07DF0236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Isóclinas</a:t>
            </a:r>
            <a:r>
              <a:rPr lang="pt-BR" dirty="0"/>
              <a:t> (Direções)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C0B20BB-8C45-48FE-BB83-0CC948B39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9" y="775009"/>
            <a:ext cx="4658443" cy="4020913"/>
          </a:xfrm>
        </p:spPr>
      </p:pic>
    </p:spTree>
    <p:extLst>
      <p:ext uri="{BB962C8B-B14F-4D97-AF65-F5344CB8AC3E}">
        <p14:creationId xmlns:p14="http://schemas.microsoft.com/office/powerpoint/2010/main" val="23868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29F5C-1783-4BF5-910D-D9564306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Isóclinas</a:t>
            </a:r>
            <a:r>
              <a:rPr lang="pt-BR" dirty="0"/>
              <a:t> (sentido)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95E249D-C1DF-4395-AA8F-F93A713D4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13239"/>
            <a:ext cx="9074924" cy="2934654"/>
          </a:xfrm>
        </p:spPr>
      </p:pic>
    </p:spTree>
    <p:extLst>
      <p:ext uri="{BB962C8B-B14F-4D97-AF65-F5344CB8AC3E}">
        <p14:creationId xmlns:p14="http://schemas.microsoft.com/office/powerpoint/2010/main" val="3246216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C2564-24D8-47CB-B12B-3AB725D3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Isóclinas</a:t>
            </a:r>
            <a:r>
              <a:rPr lang="pt-BR" dirty="0"/>
              <a:t> (SENTIDO)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8FFFCF5-B925-4F3D-B104-A14F6DEA3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82" y="563298"/>
            <a:ext cx="5096817" cy="4081005"/>
          </a:xfrm>
        </p:spPr>
      </p:pic>
    </p:spTree>
    <p:extLst>
      <p:ext uri="{BB962C8B-B14F-4D97-AF65-F5344CB8AC3E}">
        <p14:creationId xmlns:p14="http://schemas.microsoft.com/office/powerpoint/2010/main" val="3647891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3E55B-06E7-4915-B294-CAE7B007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2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44EB69A5-8AB2-412D-B6A1-3CB844DA5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816189"/>
            <a:ext cx="8534400" cy="3353960"/>
          </a:xfrm>
        </p:spPr>
      </p:pic>
    </p:spTree>
    <p:extLst>
      <p:ext uri="{BB962C8B-B14F-4D97-AF65-F5344CB8AC3E}">
        <p14:creationId xmlns:p14="http://schemas.microsoft.com/office/powerpoint/2010/main" val="260083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5D3AA-BCA8-4445-9787-5CA4DCC9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Inclinação constante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2A6CE4D-5F4B-4D14-B66B-FFFDCAFA3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83033"/>
            <a:ext cx="9954051" cy="2822872"/>
          </a:xfrm>
        </p:spPr>
      </p:pic>
    </p:spTree>
    <p:extLst>
      <p:ext uri="{BB962C8B-B14F-4D97-AF65-F5344CB8AC3E}">
        <p14:creationId xmlns:p14="http://schemas.microsoft.com/office/powerpoint/2010/main" val="788554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CFE7B-466D-4B5A-A1D6-33947A6C3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Isóclinas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8137610-6E95-4A32-B840-F01AE59E2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14" y="741555"/>
            <a:ext cx="5233886" cy="4021533"/>
          </a:xfrm>
        </p:spPr>
      </p:pic>
    </p:spTree>
    <p:extLst>
      <p:ext uri="{BB962C8B-B14F-4D97-AF65-F5344CB8AC3E}">
        <p14:creationId xmlns:p14="http://schemas.microsoft.com/office/powerpoint/2010/main" val="3446309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04FE1-4774-4749-8C04-703DAB7A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não conservativos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832CA7D-EFCB-460D-8E6B-25CD1B0B7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151144"/>
            <a:ext cx="10515600" cy="2867890"/>
          </a:xfrm>
        </p:spPr>
      </p:pic>
    </p:spTree>
    <p:extLst>
      <p:ext uri="{BB962C8B-B14F-4D97-AF65-F5344CB8AC3E}">
        <p14:creationId xmlns:p14="http://schemas.microsoft.com/office/powerpoint/2010/main" val="3386633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50764-54FA-4B22-9154-D1B4DCFB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Idealização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B9423BD-F90C-4765-9787-725790F17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7" y="1019972"/>
            <a:ext cx="10515600" cy="2409028"/>
          </a:xfrm>
        </p:spPr>
      </p:pic>
    </p:spTree>
    <p:extLst>
      <p:ext uri="{BB962C8B-B14F-4D97-AF65-F5344CB8AC3E}">
        <p14:creationId xmlns:p14="http://schemas.microsoft.com/office/powerpoint/2010/main" val="3196067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D38B1-5631-408A-AB45-E2C458EA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Aceitabilidade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A3DDAC7-A959-49D5-B6BC-630A53018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6" y="863601"/>
            <a:ext cx="10515600" cy="3250984"/>
          </a:xfrm>
        </p:spPr>
      </p:pic>
    </p:spTree>
    <p:extLst>
      <p:ext uri="{BB962C8B-B14F-4D97-AF65-F5344CB8AC3E}">
        <p14:creationId xmlns:p14="http://schemas.microsoft.com/office/powerpoint/2010/main" val="4090406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0FB44-D303-432C-A4DF-8D31ABE4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conservativo (paradigma)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FBA1536-7AE5-4089-A666-73D9CC1A8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14" y="756831"/>
            <a:ext cx="10515600" cy="3249975"/>
          </a:xfrm>
        </p:spPr>
      </p:pic>
    </p:spTree>
    <p:extLst>
      <p:ext uri="{BB962C8B-B14F-4D97-AF65-F5344CB8AC3E}">
        <p14:creationId xmlns:p14="http://schemas.microsoft.com/office/powerpoint/2010/main" val="415305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8C5B3-ACCD-46DA-ADB0-42E1A351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61543E-E6F5-4BBB-8945-37CA56928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Construção gráfica de trajetórias</a:t>
            </a:r>
          </a:p>
          <a:p>
            <a:r>
              <a:rPr lang="pt-BR" dirty="0"/>
              <a:t>Plano de Fase</a:t>
            </a:r>
          </a:p>
          <a:p>
            <a:r>
              <a:rPr lang="pt-BR" dirty="0"/>
              <a:t>Inclinação constante</a:t>
            </a:r>
          </a:p>
          <a:p>
            <a:r>
              <a:rPr lang="pt-BR" dirty="0"/>
              <a:t>Sistemas Conservativos</a:t>
            </a:r>
          </a:p>
          <a:p>
            <a:r>
              <a:rPr lang="pt-BR" dirty="0"/>
              <a:t>Sistemas não conservativos</a:t>
            </a:r>
          </a:p>
          <a:p>
            <a:r>
              <a:rPr lang="pt-BR" dirty="0"/>
              <a:t>Ciclos limite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6946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2C912-DDDF-4B4B-9305-ED6572C9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Trajetórias (espaço de fase)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601095D-044E-4FBA-9EBB-337B9A51A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7" y="1350569"/>
            <a:ext cx="10515600" cy="2357529"/>
          </a:xfrm>
        </p:spPr>
      </p:pic>
    </p:spTree>
    <p:extLst>
      <p:ext uri="{BB962C8B-B14F-4D97-AF65-F5344CB8AC3E}">
        <p14:creationId xmlns:p14="http://schemas.microsoft.com/office/powerpoint/2010/main" val="1074306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E2B2E-C9A4-4D84-B5C0-FC8F8960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Velocidades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4FA1065-95A9-4AB0-8CA3-45CF7A083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4" y="1220034"/>
            <a:ext cx="10515600" cy="2208966"/>
          </a:xfrm>
        </p:spPr>
      </p:pic>
    </p:spTree>
    <p:extLst>
      <p:ext uri="{BB962C8B-B14F-4D97-AF65-F5344CB8AC3E}">
        <p14:creationId xmlns:p14="http://schemas.microsoft.com/office/powerpoint/2010/main" val="2127657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6BD91-C108-4885-88F1-351B2F56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Velocidade de fase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7B49A87-DC3A-4465-AB35-3194072E5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41340"/>
            <a:ext cx="10515600" cy="2187660"/>
          </a:xfrm>
        </p:spPr>
      </p:pic>
    </p:spTree>
    <p:extLst>
      <p:ext uri="{BB962C8B-B14F-4D97-AF65-F5344CB8AC3E}">
        <p14:creationId xmlns:p14="http://schemas.microsoft.com/office/powerpoint/2010/main" val="4194738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602CD-4035-4B52-9138-AAB22687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Invariante (Energia)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E51BE57-FB62-4969-9E4E-2A23F8EF1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701555"/>
            <a:ext cx="10515600" cy="3360527"/>
          </a:xfrm>
        </p:spPr>
      </p:pic>
    </p:spTree>
    <p:extLst>
      <p:ext uri="{BB962C8B-B14F-4D97-AF65-F5344CB8AC3E}">
        <p14:creationId xmlns:p14="http://schemas.microsoft.com/office/powerpoint/2010/main" val="4261572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1E37D-B7F5-4FC1-A183-7612A279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Curvas </a:t>
            </a:r>
            <a:r>
              <a:rPr lang="pt-BR" dirty="0" err="1"/>
              <a:t>equi</a:t>
            </a:r>
            <a:r>
              <a:rPr lang="pt-BR" dirty="0"/>
              <a:t> energia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16C06EC-3F1F-4FA5-9E1B-01C95487E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954263"/>
            <a:ext cx="10515600" cy="2659487"/>
          </a:xfrm>
        </p:spPr>
      </p:pic>
    </p:spTree>
    <p:extLst>
      <p:ext uri="{BB962C8B-B14F-4D97-AF65-F5344CB8AC3E}">
        <p14:creationId xmlns:p14="http://schemas.microsoft.com/office/powerpoint/2010/main" val="1919778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2A464-B6B7-4C56-A670-839AC7F1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Potencial conhecido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37CEF6F-A5C5-4D88-817D-72BB0C61A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20" y="941310"/>
            <a:ext cx="10515600" cy="2487690"/>
          </a:xfrm>
        </p:spPr>
      </p:pic>
    </p:spTree>
    <p:extLst>
      <p:ext uri="{BB962C8B-B14F-4D97-AF65-F5344CB8AC3E}">
        <p14:creationId xmlns:p14="http://schemas.microsoft.com/office/powerpoint/2010/main" val="4104694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33ACC-C345-49C7-AF72-B3AB164AB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CA241A-31C6-408F-934C-5F49CDE05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1" y="465176"/>
            <a:ext cx="9543342" cy="4351338"/>
          </a:xfrm>
        </p:spPr>
      </p:pic>
    </p:spTree>
    <p:extLst>
      <p:ext uri="{BB962C8B-B14F-4D97-AF65-F5344CB8AC3E}">
        <p14:creationId xmlns:p14="http://schemas.microsoft.com/office/powerpoint/2010/main" val="982263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192C0-D3BF-42C3-ADF0-3A478D3B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Energia (relações)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4B886D6-2A84-419C-B3F3-33C62F1F0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55" y="464053"/>
            <a:ext cx="3629457" cy="4351338"/>
          </a:xfrm>
        </p:spPr>
      </p:pic>
    </p:spTree>
    <p:extLst>
      <p:ext uri="{BB962C8B-B14F-4D97-AF65-F5344CB8AC3E}">
        <p14:creationId xmlns:p14="http://schemas.microsoft.com/office/powerpoint/2010/main" val="3124163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4BC1B-DFCF-49F6-B3D5-050DB04D1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Potencial (mínimo)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4009CF6-5003-4384-9436-BC38EA7E9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8" y="331362"/>
            <a:ext cx="4308326" cy="4351338"/>
          </a:xfrm>
        </p:spPr>
      </p:pic>
    </p:spTree>
    <p:extLst>
      <p:ext uri="{BB962C8B-B14F-4D97-AF65-F5344CB8AC3E}">
        <p14:creationId xmlns:p14="http://schemas.microsoft.com/office/powerpoint/2010/main" val="2709675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AB43A-3411-4689-987F-C47B7A4F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Potencial (Máximo)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F64B196-A96F-4904-A9A0-A9E3B5CF1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96" y="275605"/>
            <a:ext cx="2979617" cy="4655652"/>
          </a:xfrm>
        </p:spPr>
      </p:pic>
    </p:spTree>
    <p:extLst>
      <p:ext uri="{BB962C8B-B14F-4D97-AF65-F5344CB8AC3E}">
        <p14:creationId xmlns:p14="http://schemas.microsoft.com/office/powerpoint/2010/main" val="4743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3CBE5-45A8-4DD7-B66C-89109FB6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Trajetórias (Espaço de estados)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0CFC579-6B39-4BF3-AA5A-044A02CEA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24073"/>
            <a:ext cx="10064050" cy="2757273"/>
          </a:xfrm>
        </p:spPr>
      </p:pic>
    </p:spTree>
    <p:extLst>
      <p:ext uri="{BB962C8B-B14F-4D97-AF65-F5344CB8AC3E}">
        <p14:creationId xmlns:p14="http://schemas.microsoft.com/office/powerpoint/2010/main" val="3771218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18009-D455-4CDE-B8BD-AE9EA0B1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Potencial (Inflexão)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AB7068D-9613-4F2B-B646-9DAF97036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95" y="385995"/>
            <a:ext cx="3786385" cy="4351338"/>
          </a:xfrm>
        </p:spPr>
      </p:pic>
    </p:spTree>
    <p:extLst>
      <p:ext uri="{BB962C8B-B14F-4D97-AF65-F5344CB8AC3E}">
        <p14:creationId xmlns:p14="http://schemas.microsoft.com/office/powerpoint/2010/main" val="2914272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8892E-632E-4457-89A8-366DB51E8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Oscilações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0E25A0C-2707-49D3-9F92-DC8099767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8" y="760474"/>
            <a:ext cx="10515600" cy="3493113"/>
          </a:xfrm>
        </p:spPr>
      </p:pic>
    </p:spTree>
    <p:extLst>
      <p:ext uri="{BB962C8B-B14F-4D97-AF65-F5344CB8AC3E}">
        <p14:creationId xmlns:p14="http://schemas.microsoft.com/office/powerpoint/2010/main" val="541236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8E7E0-997F-4C14-8954-D1F4BB450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lineares conservativos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41B2CA6-34E5-4B83-9C50-8AC570B62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58469"/>
            <a:ext cx="10515600" cy="2519428"/>
          </a:xfrm>
        </p:spPr>
      </p:pic>
    </p:spTree>
    <p:extLst>
      <p:ext uri="{BB962C8B-B14F-4D97-AF65-F5344CB8AC3E}">
        <p14:creationId xmlns:p14="http://schemas.microsoft.com/office/powerpoint/2010/main" val="520086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E7665-E2E8-4602-989D-5A9F4D8A1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não lineares conservativos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DD74979-A74A-49D1-B5A8-9FEF68ABC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4" y="295067"/>
            <a:ext cx="10515600" cy="4192265"/>
          </a:xfrm>
        </p:spPr>
      </p:pic>
    </p:spTree>
    <p:extLst>
      <p:ext uri="{BB962C8B-B14F-4D97-AF65-F5344CB8AC3E}">
        <p14:creationId xmlns:p14="http://schemas.microsoft.com/office/powerpoint/2010/main" val="308055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D0DB0B-6CFF-4A3D-B342-926B1FE4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Trajetórias (espaço de fase)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82C760B-6F3F-4B2A-BD2D-C8F5E16A1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4" y="709449"/>
            <a:ext cx="10515600" cy="3322438"/>
          </a:xfrm>
        </p:spPr>
      </p:pic>
    </p:spTree>
    <p:extLst>
      <p:ext uri="{BB962C8B-B14F-4D97-AF65-F5344CB8AC3E}">
        <p14:creationId xmlns:p14="http://schemas.microsoft.com/office/powerpoint/2010/main" val="939983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CD2B0-5936-485F-8246-D3334ECA6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Conservação da energia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CEFC741-D689-4D47-B3C7-54455741A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2" y="1077288"/>
            <a:ext cx="10515600" cy="2351712"/>
          </a:xfrm>
        </p:spPr>
      </p:pic>
    </p:spTree>
    <p:extLst>
      <p:ext uri="{BB962C8B-B14F-4D97-AF65-F5344CB8AC3E}">
        <p14:creationId xmlns:p14="http://schemas.microsoft.com/office/powerpoint/2010/main" val="1435946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26037-8F63-4686-9FB5-481FCCF5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 de fase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7783E05-6422-4E29-84A7-FE1D0A2FC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97187"/>
            <a:ext cx="4032027" cy="4819002"/>
          </a:xfrm>
        </p:spPr>
      </p:pic>
    </p:spTree>
    <p:extLst>
      <p:ext uri="{BB962C8B-B14F-4D97-AF65-F5344CB8AC3E}">
        <p14:creationId xmlns:p14="http://schemas.microsoft.com/office/powerpoint/2010/main" val="3990545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4890D-D112-447D-ABD5-048F3D29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1AD91DE-8D5A-4B1F-B88C-D9C1F0293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8" y="349129"/>
            <a:ext cx="10515600" cy="4043077"/>
          </a:xfrm>
        </p:spPr>
      </p:pic>
    </p:spTree>
    <p:extLst>
      <p:ext uri="{BB962C8B-B14F-4D97-AF65-F5344CB8AC3E}">
        <p14:creationId xmlns:p14="http://schemas.microsoft.com/office/powerpoint/2010/main" val="4270009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B50011-2938-493A-A72F-11B607A9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 der </a:t>
            </a:r>
            <a:r>
              <a:rPr lang="pt-BR" dirty="0" err="1"/>
              <a:t>Pol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394EE9B-206A-4653-A4AE-FDC376673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0" y="352994"/>
            <a:ext cx="10515600" cy="4134338"/>
          </a:xfrm>
        </p:spPr>
      </p:pic>
    </p:spTree>
    <p:extLst>
      <p:ext uri="{BB962C8B-B14F-4D97-AF65-F5344CB8AC3E}">
        <p14:creationId xmlns:p14="http://schemas.microsoft.com/office/powerpoint/2010/main" val="3175510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3FEF4-E915-41CB-8165-429ABDA6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 der </a:t>
            </a:r>
            <a:r>
              <a:rPr lang="pt-BR" dirty="0" err="1"/>
              <a:t>Pol</a:t>
            </a:r>
            <a:r>
              <a:rPr lang="pt-BR" dirty="0"/>
              <a:t> (variando épsilon)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05EEEEA-4822-4DAB-BFFB-220ED80EB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01" y="441752"/>
            <a:ext cx="4809992" cy="4351338"/>
          </a:xfrm>
        </p:spPr>
      </p:pic>
    </p:spTree>
    <p:extLst>
      <p:ext uri="{BB962C8B-B14F-4D97-AF65-F5344CB8AC3E}">
        <p14:creationId xmlns:p14="http://schemas.microsoft.com/office/powerpoint/2010/main" val="275055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43D1D-4E81-4919-AB4E-55D2F421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de fase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BC71904-C6CA-4986-887E-3759490AE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1" y="752707"/>
            <a:ext cx="6146498" cy="3614738"/>
          </a:xfrm>
        </p:spPr>
      </p:pic>
    </p:spTree>
    <p:extLst>
      <p:ext uri="{BB962C8B-B14F-4D97-AF65-F5344CB8AC3E}">
        <p14:creationId xmlns:p14="http://schemas.microsoft.com/office/powerpoint/2010/main" val="2379681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9DF35-C267-4CA1-AB7E-C2653FA6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 der </a:t>
            </a:r>
            <a:r>
              <a:rPr lang="pt-BR" dirty="0" err="1"/>
              <a:t>Pol</a:t>
            </a:r>
            <a:r>
              <a:rPr lang="pt-BR" dirty="0"/>
              <a:t> (variando épsilon)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78A37BC-5A02-4FCB-9D69-EADB410D3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42" y="0"/>
            <a:ext cx="4823546" cy="4845438"/>
          </a:xfrm>
        </p:spPr>
      </p:pic>
    </p:spTree>
    <p:extLst>
      <p:ext uri="{BB962C8B-B14F-4D97-AF65-F5344CB8AC3E}">
        <p14:creationId xmlns:p14="http://schemas.microsoft.com/office/powerpoint/2010/main" val="1577440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10EC5-00D0-4CFD-BE1C-2F318235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 der </a:t>
            </a:r>
            <a:r>
              <a:rPr lang="pt-BR" dirty="0" err="1"/>
              <a:t>Pol</a:t>
            </a:r>
            <a:r>
              <a:rPr lang="pt-BR" dirty="0"/>
              <a:t> (variando épsilon)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8292E55-B3FF-48E7-A737-833B48264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5" y="139040"/>
            <a:ext cx="1549129" cy="4679663"/>
          </a:xfrm>
        </p:spPr>
      </p:pic>
    </p:spTree>
    <p:extLst>
      <p:ext uri="{BB962C8B-B14F-4D97-AF65-F5344CB8AC3E}">
        <p14:creationId xmlns:p14="http://schemas.microsoft.com/office/powerpoint/2010/main" val="179107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C7A78-1F5B-44CD-82A9-D2C543B4A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 conclusivo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5EFE436-72C6-4885-96B4-B822ADD6A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3" y="430533"/>
            <a:ext cx="10515600" cy="3461618"/>
          </a:xfrm>
        </p:spPr>
      </p:pic>
    </p:spTree>
    <p:extLst>
      <p:ext uri="{BB962C8B-B14F-4D97-AF65-F5344CB8AC3E}">
        <p14:creationId xmlns:p14="http://schemas.microsoft.com/office/powerpoint/2010/main" val="1387440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2BEBB-22BF-4FC4-9EA7-DA61A62C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Tarefa 2.1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3ADD001-D7BB-491C-998C-D26367F6E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643475"/>
            <a:ext cx="7442304" cy="3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42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C3906-B9A6-4328-8675-D2C4D207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Tarefa 2.2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BC809A-6F8B-4560-94B4-37C44F82C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Para a equação de Van der </a:t>
            </a:r>
            <a:r>
              <a:rPr lang="pt-BR" dirty="0" err="1"/>
              <a:t>Pol</a:t>
            </a:r>
            <a:r>
              <a:rPr lang="pt-BR" dirty="0"/>
              <a:t>:</a:t>
            </a:r>
          </a:p>
          <a:p>
            <a:r>
              <a:rPr lang="pt-BR" dirty="0"/>
              <a:t>A) Estudar o equilíbrio</a:t>
            </a:r>
          </a:p>
          <a:p>
            <a:r>
              <a:rPr lang="pt-BR" dirty="0"/>
              <a:t>B) Simular para três valores diferentes de épsilon</a:t>
            </a:r>
          </a:p>
          <a:p>
            <a:r>
              <a:rPr lang="pt-BR" dirty="0"/>
              <a:t>C) Colocar o script de simulação anexo</a:t>
            </a:r>
          </a:p>
        </p:txBody>
      </p:sp>
    </p:spTree>
    <p:extLst>
      <p:ext uri="{BB962C8B-B14F-4D97-AF65-F5344CB8AC3E}">
        <p14:creationId xmlns:p14="http://schemas.microsoft.com/office/powerpoint/2010/main" val="322757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93908-342E-4716-A02D-9271D9B3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Velocidade de Fase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968FD69-CA9F-44E8-A897-4BD683FE3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391575"/>
            <a:ext cx="10289677" cy="2656317"/>
          </a:xfrm>
        </p:spPr>
      </p:pic>
    </p:spTree>
    <p:extLst>
      <p:ext uri="{BB962C8B-B14F-4D97-AF65-F5344CB8AC3E}">
        <p14:creationId xmlns:p14="http://schemas.microsoft.com/office/powerpoint/2010/main" val="18901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0AA73-8E9A-4659-BAB2-294A1291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equilíbrio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17A48B9-4FB8-41D3-8E48-794284ECF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753390"/>
            <a:ext cx="10147697" cy="1759244"/>
          </a:xfrm>
        </p:spPr>
      </p:pic>
    </p:spTree>
    <p:extLst>
      <p:ext uri="{BB962C8B-B14F-4D97-AF65-F5344CB8AC3E}">
        <p14:creationId xmlns:p14="http://schemas.microsoft.com/office/powerpoint/2010/main" val="776985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4D340-0075-40ED-BC81-CF13EABB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isóclinas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C404231-F2CC-4591-A5A2-CCAD09DC3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37018"/>
            <a:ext cx="10232832" cy="2772473"/>
          </a:xfrm>
        </p:spPr>
      </p:pic>
    </p:spTree>
    <p:extLst>
      <p:ext uri="{BB962C8B-B14F-4D97-AF65-F5344CB8AC3E}">
        <p14:creationId xmlns:p14="http://schemas.microsoft.com/office/powerpoint/2010/main" val="243038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20FE5-8BC4-488A-BAF1-20210B8C1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EXEmplo</a:t>
            </a:r>
            <a:r>
              <a:rPr lang="pt-BR" dirty="0"/>
              <a:t> 1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D816E0A-6C39-4C83-B789-0ECE5889A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709120"/>
            <a:ext cx="7868292" cy="4007846"/>
          </a:xfrm>
        </p:spPr>
      </p:pic>
    </p:spTree>
    <p:extLst>
      <p:ext uri="{BB962C8B-B14F-4D97-AF65-F5344CB8AC3E}">
        <p14:creationId xmlns:p14="http://schemas.microsoft.com/office/powerpoint/2010/main" val="19260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C3EE8-91B4-4B5D-9F3E-9323CF279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Inclinação constante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6886C2D-9D8C-4E59-BF73-4502ABA9B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347120"/>
            <a:ext cx="10180625" cy="2734225"/>
          </a:xfrm>
        </p:spPr>
      </p:pic>
    </p:spTree>
    <p:extLst>
      <p:ext uri="{BB962C8B-B14F-4D97-AF65-F5344CB8AC3E}">
        <p14:creationId xmlns:p14="http://schemas.microsoft.com/office/powerpoint/2010/main" val="723258046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590</TotalTime>
  <Words>201</Words>
  <Application>Microsoft Office PowerPoint</Application>
  <PresentationFormat>Widescreen</PresentationFormat>
  <Paragraphs>58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8" baseType="lpstr">
      <vt:lpstr>Arial Black</vt:lpstr>
      <vt:lpstr>Century Gothic</vt:lpstr>
      <vt:lpstr>Wingdings 3</vt:lpstr>
      <vt:lpstr>Fatia</vt:lpstr>
      <vt:lpstr>Estabilidade E BIFurcações PEF 6004 (30/09/2021)</vt:lpstr>
      <vt:lpstr>Programa</vt:lpstr>
      <vt:lpstr>Trajetórias (Espaço de estados)</vt:lpstr>
      <vt:lpstr>plano de fase</vt:lpstr>
      <vt:lpstr>Velocidade de Fase</vt:lpstr>
      <vt:lpstr>equilíbrio</vt:lpstr>
      <vt:lpstr>isóclinas</vt:lpstr>
      <vt:lpstr>EXEmplo 1</vt:lpstr>
      <vt:lpstr>Inclinação constante</vt:lpstr>
      <vt:lpstr>Isóclinas (Direções)</vt:lpstr>
      <vt:lpstr>Isóclinas (sentido)</vt:lpstr>
      <vt:lpstr>Isóclinas (SENTIDO)</vt:lpstr>
      <vt:lpstr>Exemplo 2</vt:lpstr>
      <vt:lpstr>Inclinação constante</vt:lpstr>
      <vt:lpstr>Isóclinas</vt:lpstr>
      <vt:lpstr>Sistemas não conservativos</vt:lpstr>
      <vt:lpstr>Idealização</vt:lpstr>
      <vt:lpstr>Aceitabilidade</vt:lpstr>
      <vt:lpstr>Sistema conservativo (paradigma)</vt:lpstr>
      <vt:lpstr>Trajetórias (espaço de fase)</vt:lpstr>
      <vt:lpstr>Velocidades</vt:lpstr>
      <vt:lpstr>Velocidade de fase</vt:lpstr>
      <vt:lpstr>Invariante (Energia)</vt:lpstr>
      <vt:lpstr>Curvas equi energia</vt:lpstr>
      <vt:lpstr>Potencial conhecido</vt:lpstr>
      <vt:lpstr>Comentários</vt:lpstr>
      <vt:lpstr>Energia (relações)</vt:lpstr>
      <vt:lpstr>Potencial (mínimo)</vt:lpstr>
      <vt:lpstr>Potencial (Máximo)</vt:lpstr>
      <vt:lpstr>Potencial (Inflexão)</vt:lpstr>
      <vt:lpstr>Oscilações</vt:lpstr>
      <vt:lpstr>Sistemas lineares conservativos</vt:lpstr>
      <vt:lpstr>Sistemas não lineares conservativos</vt:lpstr>
      <vt:lpstr>Trajetórias (espaço de fase)</vt:lpstr>
      <vt:lpstr>Conservação da energia</vt:lpstr>
      <vt:lpstr>Espaço de fase</vt:lpstr>
      <vt:lpstr>Comentários</vt:lpstr>
      <vt:lpstr>Van der Pol</vt:lpstr>
      <vt:lpstr>Van der Pol (variando épsilon)</vt:lpstr>
      <vt:lpstr>Van der Pol (variando épsilon)</vt:lpstr>
      <vt:lpstr>Van der Pol (variando épsilon)</vt:lpstr>
      <vt:lpstr>Comentário conclusivo</vt:lpstr>
      <vt:lpstr>Tarefa 2.1</vt:lpstr>
      <vt:lpstr>Tarefa 2.2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Convidado/Palestrante</cp:lastModifiedBy>
  <cp:revision>74</cp:revision>
  <dcterms:created xsi:type="dcterms:W3CDTF">2019-06-28T19:51:26Z</dcterms:created>
  <dcterms:modified xsi:type="dcterms:W3CDTF">2021-09-05T19:19:47Z</dcterms:modified>
</cp:coreProperties>
</file>