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D9C-177B-4780-B6D2-DD27A1F8D8E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E25F-6E4A-4933-8295-50D1B8B58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30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D9C-177B-4780-B6D2-DD27A1F8D8E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E25F-6E4A-4933-8295-50D1B8B58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19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D9C-177B-4780-B6D2-DD27A1F8D8E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E25F-6E4A-4933-8295-50D1B8B58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74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D9C-177B-4780-B6D2-DD27A1F8D8E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E25F-6E4A-4933-8295-50D1B8B58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88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D9C-177B-4780-B6D2-DD27A1F8D8E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E25F-6E4A-4933-8295-50D1B8B58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36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D9C-177B-4780-B6D2-DD27A1F8D8E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E25F-6E4A-4933-8295-50D1B8B58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01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D9C-177B-4780-B6D2-DD27A1F8D8E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E25F-6E4A-4933-8295-50D1B8B58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85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D9C-177B-4780-B6D2-DD27A1F8D8E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E25F-6E4A-4933-8295-50D1B8B58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80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D9C-177B-4780-B6D2-DD27A1F8D8E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E25F-6E4A-4933-8295-50D1B8B58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67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D9C-177B-4780-B6D2-DD27A1F8D8E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E25F-6E4A-4933-8295-50D1B8B58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3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D9C-177B-4780-B6D2-DD27A1F8D8E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E25F-6E4A-4933-8295-50D1B8B58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69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9AD9C-177B-4780-B6D2-DD27A1F8D8E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1E25F-6E4A-4933-8295-50D1B8B58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99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24000" y="1790162"/>
            <a:ext cx="9144000" cy="22854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 smtClean="0"/>
              <a:t>Sociologia Política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dirty="0" smtClean="0"/>
              <a:t>Prof. Dr. André </a:t>
            </a:r>
            <a:r>
              <a:rPr lang="pt-BR" sz="2800" dirty="0" err="1" smtClean="0"/>
              <a:t>Zanetic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524000" y="5003449"/>
            <a:ext cx="9144000" cy="3915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/>
              <a:t>Aula Charles </a:t>
            </a:r>
            <a:r>
              <a:rPr lang="pt-BR" dirty="0" err="1" smtClean="0"/>
              <a:t>Tilly</a:t>
            </a:r>
            <a:r>
              <a:rPr lang="pt-BR" dirty="0" smtClean="0"/>
              <a:t> e Kenneth Andrews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90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31966" y="966653"/>
            <a:ext cx="10228217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indignação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ajudou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Congresso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aprovar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Lei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1964 e a Lei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1965 (Voting Rights Act.)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"Freedom Summer" é um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inventado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ocorrência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época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geralmente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chamavam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Mississippi Summer Project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líderes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acreditavam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trazer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voluntários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conectados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o Mississippi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condições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esperavam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mídia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federal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leis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as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autoridades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ignoraram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também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planejaram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ajudar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negros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Mississippi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novo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estaria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pronto para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contra 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Democrata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vencer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freedom vote 19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0" y="312097"/>
            <a:ext cx="4352048" cy="290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240" y="312097"/>
            <a:ext cx="5379985" cy="302624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01" y="3672556"/>
            <a:ext cx="4352047" cy="2897889"/>
          </a:xfrm>
          <a:prstGeom prst="rect">
            <a:avLst/>
          </a:prstGeom>
        </p:spPr>
      </p:pic>
      <p:pic>
        <p:nvPicPr>
          <p:cNvPr id="1026" name="Picture 2" descr="&#10;&#10;O presidente Lyndon Johnson durante a assinatura da lei. Na foto pode se ver o reverendo Martin Luther King, Jr. e Rosa Parks, ícones do movimento dos direitos civis americano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02" y="3672555"/>
            <a:ext cx="4328722" cy="28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79151" y="3713636"/>
            <a:ext cx="26909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Mobilização, conflitos e conquistas </a:t>
            </a:r>
            <a:r>
              <a:rPr lang="pt-BR" sz="2200" b="1" dirty="0" smtClean="0"/>
              <a:t>das </a:t>
            </a:r>
            <a:r>
              <a:rPr lang="pt-BR" sz="2200" b="1" dirty="0" smtClean="0"/>
              <a:t>Organizações pelos Direitos Civis nos anos 1960, no Mississipi e nos EUA como um </a:t>
            </a:r>
            <a:r>
              <a:rPr lang="pt-BR" sz="2200" b="1" dirty="0" smtClean="0"/>
              <a:t>todo, sobre os direitos eleitorais.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9655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2411" y="1641207"/>
            <a:ext cx="96795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60.000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negros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Mississippi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arriscaram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reuniões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escolher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candidatos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“Freedom Election” que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eleições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1964.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Várias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centenas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famílias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afro-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também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hospedaram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voluntários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casas.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Cerca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1.500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voluntários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trabalharam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escritórios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espalhados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Mississippi,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além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também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advogados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Comitê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Administrativamente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Conselho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Organizações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Federadas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(COFO), um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guarda-chuva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1962.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0" y="294512"/>
            <a:ext cx="4624251" cy="639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32" y="130629"/>
            <a:ext cx="8945983" cy="66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17" y="209719"/>
            <a:ext cx="8450406" cy="65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04" y="254190"/>
            <a:ext cx="7373930" cy="66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7847" y="474345"/>
            <a:ext cx="10448365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Charles 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Tilly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(1929–2008)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Sociólogo e historiador norte-americano, cresceu durante a Grande Depressão e a Segunda Guerra Mundial;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Estudou na Universidade de Harvard, onde obteve o Doutorado, em 1958, e estudo um período também na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Oxford.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Atuou em algumas universidades norte-americanas, como na Universidade de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Delaware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 Universidade Harvard, na Universidade de Toronto, na Universidade de Michigan, de 1969 a 1984, e na Universidade Columbia.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Publicou diversos trabalhos relacionados à uma ampla variedade de temas, cujos principais foram: os confrontos e as manifestações políticas e sociais; movimentos sociais; desigualdade; revolução; democracia.</a:t>
            </a:r>
          </a:p>
        </p:txBody>
      </p:sp>
    </p:spTree>
    <p:extLst>
      <p:ext uri="{BB962C8B-B14F-4D97-AF65-F5344CB8AC3E}">
        <p14:creationId xmlns:p14="http://schemas.microsoft.com/office/powerpoint/2010/main" val="38870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3405" y="1434343"/>
            <a:ext cx="100192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Também estão presentes: </a:t>
            </a:r>
            <a:r>
              <a:rPr lang="pt-B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neoinstitucionalismo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métodos quantitativos na análise social.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Debate com as teorias economicistas e com o domínio exercido pela psicologia na análise social.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Foco de análise em </a:t>
            </a:r>
            <a:r>
              <a:rPr lang="pt-B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Tilly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relação dos confrontos políticos com o contexto (político, social e econômico); complexa relação entre os processos sociais e políticos e os aspectos culturais.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Crítica ao individualismo metodológico e à Teoria da Escolha Racional.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93223" y="1463039"/>
            <a:ext cx="939219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Na linha do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institucionalismo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neo-institucionalismo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histórico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aproximação com </a:t>
            </a:r>
            <a:r>
              <a:rPr lang="pt-B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Theda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Skocpol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Tilly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desenvolve diversos trabalhos: ex. ação coletiva / Sociologia do conflito: impacto dos diferentes contextos e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repertórios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os movimentos sociais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Análise sobre a formação dos estados nacionais europeus e as especificidades presentes no processo histórico de diferentes agrupamentos humanos.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Tilly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desconsidera as análises que buscam generalizar grandes esquemas explicativos, para ele o fundamental é compreender em detalhe as características singulares que estão por trás da formação dos estados nacionais modernos.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328458"/>
            <a:ext cx="1038497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Análise sobre a formação dos estados nacionais europeus e as especificidades presentes no processo histórico de diferentes agrupamentos humanos.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Tilly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desconsidera as análises que buscam generalizar grandes esquemas explicativos, para ele o fundamental é compreender em detalhe as características singulares que estão por trás da formação dos estados nacionais modernos.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“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Críticas aos modelos “invariantes”, às grandes teorias gerais do Estado e da Sociedade; em oposição,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Tilly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focaliza os esforços, e demonstra a importância, justamente na focalização sobre as variações presentes nos diferentes processos sociais e políticos.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14844" y="1020473"/>
            <a:ext cx="998002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Kenneth Andrews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Sociólogo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professor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assistente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Harvard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atualmente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professor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Sociologia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North Carolina.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Pesquisa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principalmente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movimentos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sociologia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raça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etnia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sociologia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Artigo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“The legitimacy of protest: explaining White Southerners' attitudes toward the civil rights movement”. Social Forces (Oxford), 2016.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7829" y="333167"/>
            <a:ext cx="11038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protestos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movimentos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manifestações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também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particularmente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movimento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negro, as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injustiças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transformações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vividas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social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movements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civil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rights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Black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electoral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politics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Mississippi”: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aplicação de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perspectivas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apontadas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Tilly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também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autores </a:t>
            </a:r>
            <a:r>
              <a:rPr lang="pt-B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neoinstitucionalistas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Contexto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politico do Mississippi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1960: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Segregação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racial: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maioria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afro-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eram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impedidos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votar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ocupar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cargos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públicos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segregação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espraiava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também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habitação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acomodações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657" y="4676503"/>
            <a:ext cx="8522522" cy="19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0079" y="919241"/>
            <a:ext cx="1102505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Condições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extrema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pobreza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dívida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bancos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proprietários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plantações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mantidos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polícia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supremacia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 Klux Klan.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1964 Freedom Summer Project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Freedom Summer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não-violenta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ativistas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voltada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impactar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segregado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Mississipi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1964.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Planejamento: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Nonviolent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Coordinating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(SNCC)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o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Racial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Equality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(CORE)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recrutaram centenas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estudantes universitários do norte, principalmente brancos, para trabalhar no Mississippi n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verão.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as ações desenvolvidas: auxílio aos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residentes afro-americanos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tentar se registrar para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votar; estabelecimento de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novo partido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politico;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aprendizado acerca da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história e política nas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escolas de liberdade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31965" y="1469636"/>
            <a:ext cx="100975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negros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Mississippi,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excluídos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primárias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Democrata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desafiaram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Nacional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Democrata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(DNC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também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eleição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chamaram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"Freedom Election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Eleição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Liberdade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novembro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desafiaram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Congresso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Mississippi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Washington,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janeiro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1965.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voluntários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recebidos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violência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incluindo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assassinatos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bombardeios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seqüestros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tortura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acontecimentos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abordados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televisão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acabou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focalizou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questões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569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Zanetic</dc:creator>
  <cp:lastModifiedBy>Usuário do Windows</cp:lastModifiedBy>
  <cp:revision>15</cp:revision>
  <dcterms:created xsi:type="dcterms:W3CDTF">2017-06-12T20:55:57Z</dcterms:created>
  <dcterms:modified xsi:type="dcterms:W3CDTF">2017-06-13T22:06:05Z</dcterms:modified>
</cp:coreProperties>
</file>