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17"/>
  </p:notesMasterIdLst>
  <p:handoutMasterIdLst>
    <p:handoutMasterId r:id="rId18"/>
  </p:handoutMasterIdLst>
  <p:sldIdLst>
    <p:sldId id="256" r:id="rId5"/>
    <p:sldId id="265" r:id="rId6"/>
    <p:sldId id="266" r:id="rId7"/>
    <p:sldId id="268" r:id="rId8"/>
    <p:sldId id="269" r:id="rId9"/>
    <p:sldId id="270" r:id="rId10"/>
    <p:sldId id="275" r:id="rId11"/>
    <p:sldId id="267" r:id="rId12"/>
    <p:sldId id="273" r:id="rId13"/>
    <p:sldId id="274"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B5573D-D44F-4749-85FB-15BF4E650586}" v="1" dt="2023-08-22T09:10:56.2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9" d="100"/>
          <a:sy n="79" d="100"/>
        </p:scale>
        <p:origin x="15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iffer Piga - Abud Marques Advogadas" userId="2d54f4cc-bce1-432b-836c-501833a47de9" providerId="ADAL" clId="{822A4E22-A85D-4B1E-B8DB-28C17EDB034C}"/>
    <pc:docChg chg="undo custSel addSld delSld modSld sldOrd">
      <pc:chgData name="Jeniffer Piga - Abud Marques Advogadas" userId="2d54f4cc-bce1-432b-836c-501833a47de9" providerId="ADAL" clId="{822A4E22-A85D-4B1E-B8DB-28C17EDB034C}" dt="2023-08-21T20:17:51.211" v="1540" actId="20577"/>
      <pc:docMkLst>
        <pc:docMk/>
      </pc:docMkLst>
      <pc:sldChg chg="delSp modSp del mod">
        <pc:chgData name="Jeniffer Piga - Abud Marques Advogadas" userId="2d54f4cc-bce1-432b-836c-501833a47de9" providerId="ADAL" clId="{822A4E22-A85D-4B1E-B8DB-28C17EDB034C}" dt="2023-08-21T18:43:05.387" v="448" actId="2696"/>
        <pc:sldMkLst>
          <pc:docMk/>
          <pc:sldMk cId="0" sldId="264"/>
        </pc:sldMkLst>
        <pc:spChg chg="mod">
          <ac:chgData name="Jeniffer Piga - Abud Marques Advogadas" userId="2d54f4cc-bce1-432b-836c-501833a47de9" providerId="ADAL" clId="{822A4E22-A85D-4B1E-B8DB-28C17EDB034C}" dt="2023-08-21T18:27:20.649" v="110" actId="113"/>
          <ac:spMkLst>
            <pc:docMk/>
            <pc:sldMk cId="0" sldId="264"/>
            <ac:spMk id="2" creationId="{00000000-0000-0000-0000-000000000000}"/>
          </ac:spMkLst>
        </pc:spChg>
        <pc:spChg chg="mod">
          <ac:chgData name="Jeniffer Piga - Abud Marques Advogadas" userId="2d54f4cc-bce1-432b-836c-501833a47de9" providerId="ADAL" clId="{822A4E22-A85D-4B1E-B8DB-28C17EDB034C}" dt="2023-08-21T18:37:26.249" v="432" actId="13926"/>
          <ac:spMkLst>
            <pc:docMk/>
            <pc:sldMk cId="0" sldId="264"/>
            <ac:spMk id="3" creationId="{00000000-0000-0000-0000-000000000000}"/>
          </ac:spMkLst>
        </pc:spChg>
        <pc:spChg chg="del">
          <ac:chgData name="Jeniffer Piga - Abud Marques Advogadas" userId="2d54f4cc-bce1-432b-836c-501833a47de9" providerId="ADAL" clId="{822A4E22-A85D-4B1E-B8DB-28C17EDB034C}" dt="2023-08-21T18:28:17.029" v="112" actId="478"/>
          <ac:spMkLst>
            <pc:docMk/>
            <pc:sldMk cId="0" sldId="264"/>
            <ac:spMk id="7" creationId="{00000000-0000-0000-0000-000000000000}"/>
          </ac:spMkLst>
        </pc:spChg>
      </pc:sldChg>
      <pc:sldChg chg="modSp add mod">
        <pc:chgData name="Jeniffer Piga - Abud Marques Advogadas" userId="2d54f4cc-bce1-432b-836c-501833a47de9" providerId="ADAL" clId="{822A4E22-A85D-4B1E-B8DB-28C17EDB034C}" dt="2023-08-21T20:12:38.964" v="1481" actId="6549"/>
        <pc:sldMkLst>
          <pc:docMk/>
          <pc:sldMk cId="1333035582" sldId="265"/>
        </pc:sldMkLst>
        <pc:spChg chg="mod">
          <ac:chgData name="Jeniffer Piga - Abud Marques Advogadas" userId="2d54f4cc-bce1-432b-836c-501833a47de9" providerId="ADAL" clId="{822A4E22-A85D-4B1E-B8DB-28C17EDB034C}" dt="2023-08-21T20:12:38.964" v="1481" actId="6549"/>
          <ac:spMkLst>
            <pc:docMk/>
            <pc:sldMk cId="1333035582" sldId="265"/>
            <ac:spMk id="3" creationId="{00000000-0000-0000-0000-000000000000}"/>
          </ac:spMkLst>
        </pc:spChg>
      </pc:sldChg>
      <pc:sldChg chg="modSp add del mod">
        <pc:chgData name="Jeniffer Piga - Abud Marques Advogadas" userId="2d54f4cc-bce1-432b-836c-501833a47de9" providerId="ADAL" clId="{822A4E22-A85D-4B1E-B8DB-28C17EDB034C}" dt="2023-08-21T20:12:34.760" v="1480" actId="6549"/>
        <pc:sldMkLst>
          <pc:docMk/>
          <pc:sldMk cId="897992991" sldId="266"/>
        </pc:sldMkLst>
        <pc:spChg chg="mod">
          <ac:chgData name="Jeniffer Piga - Abud Marques Advogadas" userId="2d54f4cc-bce1-432b-836c-501833a47de9" providerId="ADAL" clId="{822A4E22-A85D-4B1E-B8DB-28C17EDB034C}" dt="2023-08-21T20:12:34.760" v="1480" actId="6549"/>
          <ac:spMkLst>
            <pc:docMk/>
            <pc:sldMk cId="897992991" sldId="266"/>
            <ac:spMk id="3" creationId="{00000000-0000-0000-0000-000000000000}"/>
          </ac:spMkLst>
        </pc:spChg>
      </pc:sldChg>
      <pc:sldChg chg="new del">
        <pc:chgData name="Jeniffer Piga - Abud Marques Advogadas" userId="2d54f4cc-bce1-432b-836c-501833a47de9" providerId="ADAL" clId="{822A4E22-A85D-4B1E-B8DB-28C17EDB034C}" dt="2023-08-21T18:42:27.399" v="435" actId="2696"/>
        <pc:sldMkLst>
          <pc:docMk/>
          <pc:sldMk cId="180697650" sldId="267"/>
        </pc:sldMkLst>
      </pc:sldChg>
      <pc:sldChg chg="modSp add mod">
        <pc:chgData name="Jeniffer Piga - Abud Marques Advogadas" userId="2d54f4cc-bce1-432b-836c-501833a47de9" providerId="ADAL" clId="{822A4E22-A85D-4B1E-B8DB-28C17EDB034C}" dt="2023-08-21T20:12:29.838" v="1479" actId="6549"/>
        <pc:sldMkLst>
          <pc:docMk/>
          <pc:sldMk cId="2364933818" sldId="267"/>
        </pc:sldMkLst>
        <pc:spChg chg="mod">
          <ac:chgData name="Jeniffer Piga - Abud Marques Advogadas" userId="2d54f4cc-bce1-432b-836c-501833a47de9" providerId="ADAL" clId="{822A4E22-A85D-4B1E-B8DB-28C17EDB034C}" dt="2023-08-21T20:12:29.838" v="1479" actId="6549"/>
          <ac:spMkLst>
            <pc:docMk/>
            <pc:sldMk cId="2364933818" sldId="267"/>
            <ac:spMk id="3" creationId="{00000000-0000-0000-0000-000000000000}"/>
          </ac:spMkLst>
        </pc:spChg>
      </pc:sldChg>
      <pc:sldChg chg="modSp add mod">
        <pc:chgData name="Jeniffer Piga - Abud Marques Advogadas" userId="2d54f4cc-bce1-432b-836c-501833a47de9" providerId="ADAL" clId="{822A4E22-A85D-4B1E-B8DB-28C17EDB034C}" dt="2023-08-21T19:07:57.572" v="896" actId="20577"/>
        <pc:sldMkLst>
          <pc:docMk/>
          <pc:sldMk cId="1244529614" sldId="268"/>
        </pc:sldMkLst>
        <pc:spChg chg="mod">
          <ac:chgData name="Jeniffer Piga - Abud Marques Advogadas" userId="2d54f4cc-bce1-432b-836c-501833a47de9" providerId="ADAL" clId="{822A4E22-A85D-4B1E-B8DB-28C17EDB034C}" dt="2023-08-21T19:07:57.572" v="896" actId="20577"/>
          <ac:spMkLst>
            <pc:docMk/>
            <pc:sldMk cId="1244529614" sldId="268"/>
            <ac:spMk id="3" creationId="{00000000-0000-0000-0000-000000000000}"/>
          </ac:spMkLst>
        </pc:spChg>
      </pc:sldChg>
      <pc:sldChg chg="modSp add mod">
        <pc:chgData name="Jeniffer Piga - Abud Marques Advogadas" userId="2d54f4cc-bce1-432b-836c-501833a47de9" providerId="ADAL" clId="{822A4E22-A85D-4B1E-B8DB-28C17EDB034C}" dt="2023-08-21T20:12:23.972" v="1478" actId="6549"/>
        <pc:sldMkLst>
          <pc:docMk/>
          <pc:sldMk cId="943254556" sldId="269"/>
        </pc:sldMkLst>
        <pc:spChg chg="mod">
          <ac:chgData name="Jeniffer Piga - Abud Marques Advogadas" userId="2d54f4cc-bce1-432b-836c-501833a47de9" providerId="ADAL" clId="{822A4E22-A85D-4B1E-B8DB-28C17EDB034C}" dt="2023-08-21T20:12:23.972" v="1478" actId="6549"/>
          <ac:spMkLst>
            <pc:docMk/>
            <pc:sldMk cId="943254556" sldId="269"/>
            <ac:spMk id="3" creationId="{00000000-0000-0000-0000-000000000000}"/>
          </ac:spMkLst>
        </pc:spChg>
      </pc:sldChg>
      <pc:sldChg chg="modSp add mod">
        <pc:chgData name="Jeniffer Piga - Abud Marques Advogadas" userId="2d54f4cc-bce1-432b-836c-501833a47de9" providerId="ADAL" clId="{822A4E22-A85D-4B1E-B8DB-28C17EDB034C}" dt="2023-08-21T20:12:19.510" v="1477" actId="6549"/>
        <pc:sldMkLst>
          <pc:docMk/>
          <pc:sldMk cId="4281624185" sldId="270"/>
        </pc:sldMkLst>
        <pc:spChg chg="mod">
          <ac:chgData name="Jeniffer Piga - Abud Marques Advogadas" userId="2d54f4cc-bce1-432b-836c-501833a47de9" providerId="ADAL" clId="{822A4E22-A85D-4B1E-B8DB-28C17EDB034C}" dt="2023-08-21T19:31:09.416" v="951" actId="20577"/>
          <ac:spMkLst>
            <pc:docMk/>
            <pc:sldMk cId="4281624185" sldId="270"/>
            <ac:spMk id="2" creationId="{00000000-0000-0000-0000-000000000000}"/>
          </ac:spMkLst>
        </pc:spChg>
        <pc:spChg chg="mod">
          <ac:chgData name="Jeniffer Piga - Abud Marques Advogadas" userId="2d54f4cc-bce1-432b-836c-501833a47de9" providerId="ADAL" clId="{822A4E22-A85D-4B1E-B8DB-28C17EDB034C}" dt="2023-08-21T20:12:19.510" v="1477" actId="6549"/>
          <ac:spMkLst>
            <pc:docMk/>
            <pc:sldMk cId="4281624185" sldId="270"/>
            <ac:spMk id="3" creationId="{00000000-0000-0000-0000-000000000000}"/>
          </ac:spMkLst>
        </pc:spChg>
      </pc:sldChg>
      <pc:sldChg chg="modSp add del mod">
        <pc:chgData name="Jeniffer Piga - Abud Marques Advogadas" userId="2d54f4cc-bce1-432b-836c-501833a47de9" providerId="ADAL" clId="{822A4E22-A85D-4B1E-B8DB-28C17EDB034C}" dt="2023-08-21T19:59:22.791" v="1126" actId="2696"/>
        <pc:sldMkLst>
          <pc:docMk/>
          <pc:sldMk cId="351675248" sldId="271"/>
        </pc:sldMkLst>
        <pc:spChg chg="mod">
          <ac:chgData name="Jeniffer Piga - Abud Marques Advogadas" userId="2d54f4cc-bce1-432b-836c-501833a47de9" providerId="ADAL" clId="{822A4E22-A85D-4B1E-B8DB-28C17EDB034C}" dt="2023-08-21T19:48:26.061" v="1083" actId="20577"/>
          <ac:spMkLst>
            <pc:docMk/>
            <pc:sldMk cId="351675248" sldId="271"/>
            <ac:spMk id="2" creationId="{00000000-0000-0000-0000-000000000000}"/>
          </ac:spMkLst>
        </pc:spChg>
        <pc:spChg chg="mod">
          <ac:chgData name="Jeniffer Piga - Abud Marques Advogadas" userId="2d54f4cc-bce1-432b-836c-501833a47de9" providerId="ADAL" clId="{822A4E22-A85D-4B1E-B8DB-28C17EDB034C}" dt="2023-08-21T19:49:45.709" v="1125" actId="20577"/>
          <ac:spMkLst>
            <pc:docMk/>
            <pc:sldMk cId="351675248" sldId="271"/>
            <ac:spMk id="3" creationId="{00000000-0000-0000-0000-000000000000}"/>
          </ac:spMkLst>
        </pc:spChg>
      </pc:sldChg>
      <pc:sldChg chg="modSp add mod ord">
        <pc:chgData name="Jeniffer Piga - Abud Marques Advogadas" userId="2d54f4cc-bce1-432b-836c-501833a47de9" providerId="ADAL" clId="{822A4E22-A85D-4B1E-B8DB-28C17EDB034C}" dt="2023-08-21T20:13:13.751" v="1507" actId="20577"/>
        <pc:sldMkLst>
          <pc:docMk/>
          <pc:sldMk cId="1133398656" sldId="271"/>
        </pc:sldMkLst>
        <pc:spChg chg="mod">
          <ac:chgData name="Jeniffer Piga - Abud Marques Advogadas" userId="2d54f4cc-bce1-432b-836c-501833a47de9" providerId="ADAL" clId="{822A4E22-A85D-4B1E-B8DB-28C17EDB034C}" dt="2023-08-21T20:13:13.751" v="1507" actId="20577"/>
          <ac:spMkLst>
            <pc:docMk/>
            <pc:sldMk cId="1133398656" sldId="271"/>
            <ac:spMk id="3" creationId="{00000000-0000-0000-0000-000000000000}"/>
          </ac:spMkLst>
        </pc:spChg>
      </pc:sldChg>
      <pc:sldChg chg="modSp add mod ord">
        <pc:chgData name="Jeniffer Piga - Abud Marques Advogadas" userId="2d54f4cc-bce1-432b-836c-501833a47de9" providerId="ADAL" clId="{822A4E22-A85D-4B1E-B8DB-28C17EDB034C}" dt="2023-08-21T20:17:51.211" v="1540" actId="20577"/>
        <pc:sldMkLst>
          <pc:docMk/>
          <pc:sldMk cId="3451076055" sldId="272"/>
        </pc:sldMkLst>
        <pc:spChg chg="mod">
          <ac:chgData name="Jeniffer Piga - Abud Marques Advogadas" userId="2d54f4cc-bce1-432b-836c-501833a47de9" providerId="ADAL" clId="{822A4E22-A85D-4B1E-B8DB-28C17EDB034C}" dt="2023-08-21T20:04:27.825" v="1263" actId="20577"/>
          <ac:spMkLst>
            <pc:docMk/>
            <pc:sldMk cId="3451076055" sldId="272"/>
            <ac:spMk id="2" creationId="{00000000-0000-0000-0000-000000000000}"/>
          </ac:spMkLst>
        </pc:spChg>
        <pc:spChg chg="mod">
          <ac:chgData name="Jeniffer Piga - Abud Marques Advogadas" userId="2d54f4cc-bce1-432b-836c-501833a47de9" providerId="ADAL" clId="{822A4E22-A85D-4B1E-B8DB-28C17EDB034C}" dt="2023-08-21T20:17:51.211" v="1540" actId="20577"/>
          <ac:spMkLst>
            <pc:docMk/>
            <pc:sldMk cId="3451076055" sldId="272"/>
            <ac:spMk id="3" creationId="{00000000-0000-0000-0000-000000000000}"/>
          </ac:spMkLst>
        </pc:spChg>
      </pc:sldChg>
      <pc:sldChg chg="add">
        <pc:chgData name="Jeniffer Piga - Abud Marques Advogadas" userId="2d54f4cc-bce1-432b-836c-501833a47de9" providerId="ADAL" clId="{822A4E22-A85D-4B1E-B8DB-28C17EDB034C}" dt="2023-08-21T20:08:01.022" v="1389" actId="2890"/>
        <pc:sldMkLst>
          <pc:docMk/>
          <pc:sldMk cId="2481763755" sldId="273"/>
        </pc:sldMkLst>
      </pc:sldChg>
      <pc:sldChg chg="add">
        <pc:chgData name="Jeniffer Piga - Abud Marques Advogadas" userId="2d54f4cc-bce1-432b-836c-501833a47de9" providerId="ADAL" clId="{822A4E22-A85D-4B1E-B8DB-28C17EDB034C}" dt="2023-08-21T20:17:31.338" v="1508" actId="2890"/>
        <pc:sldMkLst>
          <pc:docMk/>
          <pc:sldMk cId="842873187" sldId="274"/>
        </pc:sldMkLst>
      </pc:sldChg>
    </pc:docChg>
  </pc:docChgLst>
  <pc:docChgLst>
    <pc:chgData name="Jeniffer Piga - Abud Marques Advogadas" userId="2d54f4cc-bce1-432b-836c-501833a47de9" providerId="ADAL" clId="{FCB5573D-D44F-4749-85FB-15BF4E650586}"/>
    <pc:docChg chg="undo custSel addSld modSld sldOrd">
      <pc:chgData name="Jeniffer Piga - Abud Marques Advogadas" userId="2d54f4cc-bce1-432b-836c-501833a47de9" providerId="ADAL" clId="{FCB5573D-D44F-4749-85FB-15BF4E650586}" dt="2023-08-23T01:12:15.181" v="1022" actId="20577"/>
      <pc:docMkLst>
        <pc:docMk/>
      </pc:docMkLst>
      <pc:sldChg chg="modSp mod">
        <pc:chgData name="Jeniffer Piga - Abud Marques Advogadas" userId="2d54f4cc-bce1-432b-836c-501833a47de9" providerId="ADAL" clId="{FCB5573D-D44F-4749-85FB-15BF4E650586}" dt="2023-08-23T01:12:15.181" v="1022" actId="20577"/>
        <pc:sldMkLst>
          <pc:docMk/>
          <pc:sldMk cId="0" sldId="256"/>
        </pc:sldMkLst>
        <pc:spChg chg="mod">
          <ac:chgData name="Jeniffer Piga - Abud Marques Advogadas" userId="2d54f4cc-bce1-432b-836c-501833a47de9" providerId="ADAL" clId="{FCB5573D-D44F-4749-85FB-15BF4E650586}" dt="2023-08-23T01:12:15.181" v="1022" actId="20577"/>
          <ac:spMkLst>
            <pc:docMk/>
            <pc:sldMk cId="0" sldId="256"/>
            <ac:spMk id="2" creationId="{00000000-0000-0000-0000-000000000000}"/>
          </ac:spMkLst>
        </pc:spChg>
      </pc:sldChg>
      <pc:sldChg chg="modSp mod">
        <pc:chgData name="Jeniffer Piga - Abud Marques Advogadas" userId="2d54f4cc-bce1-432b-836c-501833a47de9" providerId="ADAL" clId="{FCB5573D-D44F-4749-85FB-15BF4E650586}" dt="2023-08-22T08:23:05.320" v="70" actId="6549"/>
        <pc:sldMkLst>
          <pc:docMk/>
          <pc:sldMk cId="1333035582" sldId="265"/>
        </pc:sldMkLst>
        <pc:spChg chg="mod">
          <ac:chgData name="Jeniffer Piga - Abud Marques Advogadas" userId="2d54f4cc-bce1-432b-836c-501833a47de9" providerId="ADAL" clId="{FCB5573D-D44F-4749-85FB-15BF4E650586}" dt="2023-08-22T08:23:05.320" v="70" actId="6549"/>
          <ac:spMkLst>
            <pc:docMk/>
            <pc:sldMk cId="1333035582" sldId="265"/>
            <ac:spMk id="3" creationId="{00000000-0000-0000-0000-000000000000}"/>
          </ac:spMkLst>
        </pc:spChg>
      </pc:sldChg>
      <pc:sldChg chg="modSp mod">
        <pc:chgData name="Jeniffer Piga - Abud Marques Advogadas" userId="2d54f4cc-bce1-432b-836c-501833a47de9" providerId="ADAL" clId="{FCB5573D-D44F-4749-85FB-15BF4E650586}" dt="2023-08-22T08:24:02.780" v="126" actId="20577"/>
        <pc:sldMkLst>
          <pc:docMk/>
          <pc:sldMk cId="897992991" sldId="266"/>
        </pc:sldMkLst>
        <pc:spChg chg="mod">
          <ac:chgData name="Jeniffer Piga - Abud Marques Advogadas" userId="2d54f4cc-bce1-432b-836c-501833a47de9" providerId="ADAL" clId="{FCB5573D-D44F-4749-85FB-15BF4E650586}" dt="2023-08-22T08:24:02.780" v="126" actId="20577"/>
          <ac:spMkLst>
            <pc:docMk/>
            <pc:sldMk cId="897992991" sldId="266"/>
            <ac:spMk id="3" creationId="{00000000-0000-0000-0000-000000000000}"/>
          </ac:spMkLst>
        </pc:spChg>
      </pc:sldChg>
      <pc:sldChg chg="modSp mod ord">
        <pc:chgData name="Jeniffer Piga - Abud Marques Advogadas" userId="2d54f4cc-bce1-432b-836c-501833a47de9" providerId="ADAL" clId="{FCB5573D-D44F-4749-85FB-15BF4E650586}" dt="2023-08-22T09:12:01.473" v="1003" actId="13926"/>
        <pc:sldMkLst>
          <pc:docMk/>
          <pc:sldMk cId="2364933818" sldId="267"/>
        </pc:sldMkLst>
        <pc:spChg chg="mod">
          <ac:chgData name="Jeniffer Piga - Abud Marques Advogadas" userId="2d54f4cc-bce1-432b-836c-501833a47de9" providerId="ADAL" clId="{FCB5573D-D44F-4749-85FB-15BF4E650586}" dt="2023-08-22T09:05:36.068" v="907" actId="6549"/>
          <ac:spMkLst>
            <pc:docMk/>
            <pc:sldMk cId="2364933818" sldId="267"/>
            <ac:spMk id="2" creationId="{00000000-0000-0000-0000-000000000000}"/>
          </ac:spMkLst>
        </pc:spChg>
        <pc:spChg chg="mod">
          <ac:chgData name="Jeniffer Piga - Abud Marques Advogadas" userId="2d54f4cc-bce1-432b-836c-501833a47de9" providerId="ADAL" clId="{FCB5573D-D44F-4749-85FB-15BF4E650586}" dt="2023-08-22T09:12:01.473" v="1003" actId="13926"/>
          <ac:spMkLst>
            <pc:docMk/>
            <pc:sldMk cId="2364933818" sldId="267"/>
            <ac:spMk id="3" creationId="{00000000-0000-0000-0000-000000000000}"/>
          </ac:spMkLst>
        </pc:spChg>
      </pc:sldChg>
      <pc:sldChg chg="modSp mod">
        <pc:chgData name="Jeniffer Piga - Abud Marques Advogadas" userId="2d54f4cc-bce1-432b-836c-501833a47de9" providerId="ADAL" clId="{FCB5573D-D44F-4749-85FB-15BF4E650586}" dt="2023-08-22T08:30:03.640" v="246" actId="20577"/>
        <pc:sldMkLst>
          <pc:docMk/>
          <pc:sldMk cId="1244529614" sldId="268"/>
        </pc:sldMkLst>
        <pc:spChg chg="mod">
          <ac:chgData name="Jeniffer Piga - Abud Marques Advogadas" userId="2d54f4cc-bce1-432b-836c-501833a47de9" providerId="ADAL" clId="{FCB5573D-D44F-4749-85FB-15BF4E650586}" dt="2023-08-22T08:30:03.640" v="246" actId="20577"/>
          <ac:spMkLst>
            <pc:docMk/>
            <pc:sldMk cId="1244529614" sldId="268"/>
            <ac:spMk id="3" creationId="{00000000-0000-0000-0000-000000000000}"/>
          </ac:spMkLst>
        </pc:spChg>
      </pc:sldChg>
      <pc:sldChg chg="modSp mod">
        <pc:chgData name="Jeniffer Piga - Abud Marques Advogadas" userId="2d54f4cc-bce1-432b-836c-501833a47de9" providerId="ADAL" clId="{FCB5573D-D44F-4749-85FB-15BF4E650586}" dt="2023-08-22T08:31:13.754" v="300" actId="14100"/>
        <pc:sldMkLst>
          <pc:docMk/>
          <pc:sldMk cId="943254556" sldId="269"/>
        </pc:sldMkLst>
        <pc:spChg chg="mod">
          <ac:chgData name="Jeniffer Piga - Abud Marques Advogadas" userId="2d54f4cc-bce1-432b-836c-501833a47de9" providerId="ADAL" clId="{FCB5573D-D44F-4749-85FB-15BF4E650586}" dt="2023-08-22T08:31:13.754" v="300" actId="14100"/>
          <ac:spMkLst>
            <pc:docMk/>
            <pc:sldMk cId="943254556" sldId="269"/>
            <ac:spMk id="3" creationId="{00000000-0000-0000-0000-000000000000}"/>
          </ac:spMkLst>
        </pc:spChg>
      </pc:sldChg>
      <pc:sldChg chg="modSp mod">
        <pc:chgData name="Jeniffer Piga - Abud Marques Advogadas" userId="2d54f4cc-bce1-432b-836c-501833a47de9" providerId="ADAL" clId="{FCB5573D-D44F-4749-85FB-15BF4E650586}" dt="2023-08-22T09:04:35.982" v="869" actId="20577"/>
        <pc:sldMkLst>
          <pc:docMk/>
          <pc:sldMk cId="4281624185" sldId="270"/>
        </pc:sldMkLst>
        <pc:spChg chg="mod">
          <ac:chgData name="Jeniffer Piga - Abud Marques Advogadas" userId="2d54f4cc-bce1-432b-836c-501833a47de9" providerId="ADAL" clId="{FCB5573D-D44F-4749-85FB-15BF4E650586}" dt="2023-08-22T08:40:06.978" v="672" actId="5793"/>
          <ac:spMkLst>
            <pc:docMk/>
            <pc:sldMk cId="4281624185" sldId="270"/>
            <ac:spMk id="2" creationId="{00000000-0000-0000-0000-000000000000}"/>
          </ac:spMkLst>
        </pc:spChg>
        <pc:spChg chg="mod">
          <ac:chgData name="Jeniffer Piga - Abud Marques Advogadas" userId="2d54f4cc-bce1-432b-836c-501833a47de9" providerId="ADAL" clId="{FCB5573D-D44F-4749-85FB-15BF4E650586}" dt="2023-08-22T09:04:35.982" v="869" actId="20577"/>
          <ac:spMkLst>
            <pc:docMk/>
            <pc:sldMk cId="4281624185" sldId="270"/>
            <ac:spMk id="3" creationId="{00000000-0000-0000-0000-000000000000}"/>
          </ac:spMkLst>
        </pc:spChg>
      </pc:sldChg>
      <pc:sldChg chg="modSp mod">
        <pc:chgData name="Jeniffer Piga - Abud Marques Advogadas" userId="2d54f4cc-bce1-432b-836c-501833a47de9" providerId="ADAL" clId="{FCB5573D-D44F-4749-85FB-15BF4E650586}" dt="2023-08-22T09:10:27.758" v="982" actId="27636"/>
        <pc:sldMkLst>
          <pc:docMk/>
          <pc:sldMk cId="1133398656" sldId="271"/>
        </pc:sldMkLst>
        <pc:spChg chg="mod">
          <ac:chgData name="Jeniffer Piga - Abud Marques Advogadas" userId="2d54f4cc-bce1-432b-836c-501833a47de9" providerId="ADAL" clId="{FCB5573D-D44F-4749-85FB-15BF4E650586}" dt="2023-08-22T08:40:37.829" v="705" actId="20577"/>
          <ac:spMkLst>
            <pc:docMk/>
            <pc:sldMk cId="1133398656" sldId="271"/>
            <ac:spMk id="2" creationId="{00000000-0000-0000-0000-000000000000}"/>
          </ac:spMkLst>
        </pc:spChg>
        <pc:spChg chg="mod">
          <ac:chgData name="Jeniffer Piga - Abud Marques Advogadas" userId="2d54f4cc-bce1-432b-836c-501833a47de9" providerId="ADAL" clId="{FCB5573D-D44F-4749-85FB-15BF4E650586}" dt="2023-08-22T09:10:27.758" v="982" actId="27636"/>
          <ac:spMkLst>
            <pc:docMk/>
            <pc:sldMk cId="1133398656" sldId="271"/>
            <ac:spMk id="3" creationId="{00000000-0000-0000-0000-000000000000}"/>
          </ac:spMkLst>
        </pc:spChg>
      </pc:sldChg>
      <pc:sldChg chg="modSp mod">
        <pc:chgData name="Jeniffer Piga - Abud Marques Advogadas" userId="2d54f4cc-bce1-432b-836c-501833a47de9" providerId="ADAL" clId="{FCB5573D-D44F-4749-85FB-15BF4E650586}" dt="2023-08-22T09:11:07.280" v="1000" actId="20577"/>
        <pc:sldMkLst>
          <pc:docMk/>
          <pc:sldMk cId="3451076055" sldId="272"/>
        </pc:sldMkLst>
        <pc:spChg chg="mod">
          <ac:chgData name="Jeniffer Piga - Abud Marques Advogadas" userId="2d54f4cc-bce1-432b-836c-501833a47de9" providerId="ADAL" clId="{FCB5573D-D44F-4749-85FB-15BF4E650586}" dt="2023-08-22T09:11:07.280" v="1000" actId="20577"/>
          <ac:spMkLst>
            <pc:docMk/>
            <pc:sldMk cId="3451076055" sldId="272"/>
            <ac:spMk id="3" creationId="{00000000-0000-0000-0000-000000000000}"/>
          </ac:spMkLst>
        </pc:spChg>
      </pc:sldChg>
      <pc:sldChg chg="modSp mod">
        <pc:chgData name="Jeniffer Piga - Abud Marques Advogadas" userId="2d54f4cc-bce1-432b-836c-501833a47de9" providerId="ADAL" clId="{FCB5573D-D44F-4749-85FB-15BF4E650586}" dt="2023-08-22T09:09:01.582" v="976" actId="20577"/>
        <pc:sldMkLst>
          <pc:docMk/>
          <pc:sldMk cId="2481763755" sldId="273"/>
        </pc:sldMkLst>
        <pc:spChg chg="mod">
          <ac:chgData name="Jeniffer Piga - Abud Marques Advogadas" userId="2d54f4cc-bce1-432b-836c-501833a47de9" providerId="ADAL" clId="{FCB5573D-D44F-4749-85FB-15BF4E650586}" dt="2023-08-22T09:05:48.473" v="909" actId="27636"/>
          <ac:spMkLst>
            <pc:docMk/>
            <pc:sldMk cId="2481763755" sldId="273"/>
            <ac:spMk id="2" creationId="{00000000-0000-0000-0000-000000000000}"/>
          </ac:spMkLst>
        </pc:spChg>
        <pc:spChg chg="mod">
          <ac:chgData name="Jeniffer Piga - Abud Marques Advogadas" userId="2d54f4cc-bce1-432b-836c-501833a47de9" providerId="ADAL" clId="{FCB5573D-D44F-4749-85FB-15BF4E650586}" dt="2023-08-22T09:09:01.582" v="976" actId="20577"/>
          <ac:spMkLst>
            <pc:docMk/>
            <pc:sldMk cId="2481763755" sldId="273"/>
            <ac:spMk id="3" creationId="{00000000-0000-0000-0000-000000000000}"/>
          </ac:spMkLst>
        </pc:spChg>
      </pc:sldChg>
      <pc:sldChg chg="modSp mod">
        <pc:chgData name="Jeniffer Piga - Abud Marques Advogadas" userId="2d54f4cc-bce1-432b-836c-501833a47de9" providerId="ADAL" clId="{FCB5573D-D44F-4749-85FB-15BF4E650586}" dt="2023-08-22T09:09:25.477" v="977"/>
        <pc:sldMkLst>
          <pc:docMk/>
          <pc:sldMk cId="842873187" sldId="274"/>
        </pc:sldMkLst>
        <pc:spChg chg="mod">
          <ac:chgData name="Jeniffer Piga - Abud Marques Advogadas" userId="2d54f4cc-bce1-432b-836c-501833a47de9" providerId="ADAL" clId="{FCB5573D-D44F-4749-85FB-15BF4E650586}" dt="2023-08-22T08:40:28.418" v="688" actId="20577"/>
          <ac:spMkLst>
            <pc:docMk/>
            <pc:sldMk cId="842873187" sldId="274"/>
            <ac:spMk id="2" creationId="{00000000-0000-0000-0000-000000000000}"/>
          </ac:spMkLst>
        </pc:spChg>
        <pc:spChg chg="mod">
          <ac:chgData name="Jeniffer Piga - Abud Marques Advogadas" userId="2d54f4cc-bce1-432b-836c-501833a47de9" providerId="ADAL" clId="{FCB5573D-D44F-4749-85FB-15BF4E650586}" dt="2023-08-22T09:09:25.477" v="977"/>
          <ac:spMkLst>
            <pc:docMk/>
            <pc:sldMk cId="842873187" sldId="274"/>
            <ac:spMk id="3" creationId="{00000000-0000-0000-0000-000000000000}"/>
          </ac:spMkLst>
        </pc:spChg>
      </pc:sldChg>
      <pc:sldChg chg="modSp add mod">
        <pc:chgData name="Jeniffer Piga - Abud Marques Advogadas" userId="2d54f4cc-bce1-432b-836c-501833a47de9" providerId="ADAL" clId="{FCB5573D-D44F-4749-85FB-15BF4E650586}" dt="2023-08-22T09:11:40.625" v="1002" actId="6549"/>
        <pc:sldMkLst>
          <pc:docMk/>
          <pc:sldMk cId="1137165030" sldId="275"/>
        </pc:sldMkLst>
        <pc:spChg chg="mod">
          <ac:chgData name="Jeniffer Piga - Abud Marques Advogadas" userId="2d54f4cc-bce1-432b-836c-501833a47de9" providerId="ADAL" clId="{FCB5573D-D44F-4749-85FB-15BF4E650586}" dt="2023-08-22T09:11:40.625" v="1002" actId="6549"/>
          <ac:spMkLst>
            <pc:docMk/>
            <pc:sldMk cId="1137165030" sldId="27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pt-BR" sz="1200"/>
            </a:lvl1pPr>
          </a:lstStyle>
          <a:p>
            <a:endParaRPr lang="pt-BR"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latinLnBrk="0">
              <a:defRPr lang="pt-BR" sz="1200"/>
            </a:lvl1pPr>
          </a:lstStyle>
          <a:p>
            <a:fld id="{B2BFDC70-6AAD-49CB-B4F0-A7D271D267EA}" type="datetimeFigureOut">
              <a:rPr lang="pt-BR" smtClean="0"/>
              <a:pPr/>
              <a:t>22/08/2023</a:t>
            </a:fld>
            <a:endParaRPr lang="pt-BR"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latinLnBrk="0">
              <a:defRPr lang="pt-BR" sz="1200"/>
            </a:lvl1pPr>
          </a:lstStyle>
          <a:p>
            <a:endParaRPr lang="pt-B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pt-BR" sz="1200"/>
            </a:lvl1pPr>
          </a:lstStyle>
          <a:p>
            <a:fld id="{6D11EF1E-A4E7-4C1C-9074-DD6B2DBF42FD}" type="slidenum">
              <a:rPr lang="pt-BR" smtClean="0"/>
              <a:pPr/>
              <a:t>‹nº›</a:t>
            </a:fld>
            <a:endParaRPr lang="pt-B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pt-BR" sz="1200"/>
            </a:lvl1pPr>
          </a:lstStyle>
          <a:p>
            <a:endParaRPr lang="pt-BR"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pt-BR" sz="1200"/>
            </a:lvl1pPr>
          </a:lstStyle>
          <a:p>
            <a:fld id="{42F88466-F776-4664-B314-CC8FE058DE3B}" type="datetimeFigureOut">
              <a:rPr lang="pt-BR"/>
              <a:pPr/>
              <a:t>22/08/2023</a:t>
            </a:fld>
            <a:endParaRPr lang="pt-B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pt-B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pt-BR" sz="1200"/>
            </a:lvl1pPr>
          </a:lstStyle>
          <a:p>
            <a:endParaRPr lang="pt-B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t-BR" sz="1200"/>
            </a:lvl1pPr>
          </a:lstStyle>
          <a:p>
            <a:fld id="{29165C5D-0DD7-4929-B323-1B2CC097029F}" type="slidenum">
              <a:rPr/>
              <a:pPr/>
              <a:t>‹nº›</a:t>
            </a:fld>
            <a:endParaRPr lang="pt-BR" dirty="0"/>
          </a:p>
        </p:txBody>
      </p:sp>
    </p:spTree>
  </p:cSld>
  <p:clrMap bg1="lt1" tx1="dk1" bg2="lt2" tx2="dk2" accent1="accent1" accent2="accent2" accent3="accent3" accent4="accent4" accent5="accent5" accent6="accent6" hlink="hlink" folHlink="folHlink"/>
  <p:notesStyle>
    <a:lvl1pPr marL="0" algn="l" rtl="0" latinLnBrk="0">
      <a:defRPr lang="pt-BR" sz="1200" kern="1200">
        <a:solidFill>
          <a:schemeClr val="tx1"/>
        </a:solidFill>
        <a:latin typeface="+mn-lt"/>
        <a:ea typeface="+mn-ea"/>
        <a:cs typeface="+mn-cs"/>
      </a:defRPr>
    </a:lvl1pPr>
    <a:lvl2pPr marL="457200" algn="l" rtl="0">
      <a:defRPr lang="pt-BR" sz="1200" kern="1200">
        <a:solidFill>
          <a:schemeClr val="tx1"/>
        </a:solidFill>
        <a:latin typeface="+mn-lt"/>
        <a:ea typeface="+mn-ea"/>
        <a:cs typeface="+mn-cs"/>
      </a:defRPr>
    </a:lvl2pPr>
    <a:lvl3pPr marL="914400" algn="l" rtl="0">
      <a:defRPr lang="pt-BR" sz="1200" kern="1200">
        <a:solidFill>
          <a:schemeClr val="tx1"/>
        </a:solidFill>
        <a:latin typeface="+mn-lt"/>
        <a:ea typeface="+mn-ea"/>
        <a:cs typeface="+mn-cs"/>
      </a:defRPr>
    </a:lvl3pPr>
    <a:lvl4pPr marL="1371600" algn="l" rtl="0">
      <a:defRPr lang="pt-BR" sz="1200" kern="1200">
        <a:solidFill>
          <a:schemeClr val="tx1"/>
        </a:solidFill>
        <a:latin typeface="+mn-lt"/>
        <a:ea typeface="+mn-ea"/>
        <a:cs typeface="+mn-cs"/>
      </a:defRPr>
    </a:lvl4pPr>
    <a:lvl5pPr marL="1828800" algn="l" rtl="0">
      <a:defRPr lang="pt-BR" sz="1200" kern="1200">
        <a:solidFill>
          <a:schemeClr val="tx1"/>
        </a:solidFill>
        <a:latin typeface="+mn-lt"/>
        <a:ea typeface="+mn-ea"/>
        <a:cs typeface="+mn-cs"/>
      </a:defRPr>
    </a:lvl5pPr>
    <a:lvl6pPr marL="2286000" algn="l" rtl="0">
      <a:defRPr lang="pt-BR" sz="1200" kern="1200">
        <a:solidFill>
          <a:schemeClr val="tx1"/>
        </a:solidFill>
        <a:latin typeface="+mn-lt"/>
        <a:ea typeface="+mn-ea"/>
        <a:cs typeface="+mn-cs"/>
      </a:defRPr>
    </a:lvl6pPr>
    <a:lvl7pPr marL="2743200" algn="l" rtl="0">
      <a:defRPr lang="pt-BR" sz="1200" kern="1200">
        <a:solidFill>
          <a:schemeClr val="tx1"/>
        </a:solidFill>
        <a:latin typeface="+mn-lt"/>
        <a:ea typeface="+mn-ea"/>
        <a:cs typeface="+mn-cs"/>
      </a:defRPr>
    </a:lvl7pPr>
    <a:lvl8pPr marL="3200400" algn="l" rtl="0">
      <a:defRPr lang="pt-BR" sz="1200" kern="1200">
        <a:solidFill>
          <a:schemeClr val="tx1"/>
        </a:solidFill>
        <a:latin typeface="+mn-lt"/>
        <a:ea typeface="+mn-ea"/>
        <a:cs typeface="+mn-cs"/>
      </a:defRPr>
    </a:lvl8pPr>
    <a:lvl9pPr marL="3657600" algn="l" rtl="0">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1</a:t>
            </a:fld>
            <a:endParaRPr lang="pt-B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10</a:t>
            </a:fld>
            <a:endParaRPr lang="pt-BR" dirty="0"/>
          </a:p>
        </p:txBody>
      </p:sp>
    </p:spTree>
    <p:extLst>
      <p:ext uri="{BB962C8B-B14F-4D97-AF65-F5344CB8AC3E}">
        <p14:creationId xmlns:p14="http://schemas.microsoft.com/office/powerpoint/2010/main" val="3978539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11</a:t>
            </a:fld>
            <a:endParaRPr lang="pt-BR" dirty="0"/>
          </a:p>
        </p:txBody>
      </p:sp>
    </p:spTree>
    <p:extLst>
      <p:ext uri="{BB962C8B-B14F-4D97-AF65-F5344CB8AC3E}">
        <p14:creationId xmlns:p14="http://schemas.microsoft.com/office/powerpoint/2010/main" val="1077356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12</a:t>
            </a:fld>
            <a:endParaRPr lang="pt-BR" dirty="0"/>
          </a:p>
        </p:txBody>
      </p:sp>
    </p:spTree>
    <p:extLst>
      <p:ext uri="{BB962C8B-B14F-4D97-AF65-F5344CB8AC3E}">
        <p14:creationId xmlns:p14="http://schemas.microsoft.com/office/powerpoint/2010/main" val="2913813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2</a:t>
            </a:fld>
            <a:endParaRPr lang="pt-BR" dirty="0"/>
          </a:p>
        </p:txBody>
      </p:sp>
    </p:spTree>
    <p:extLst>
      <p:ext uri="{BB962C8B-B14F-4D97-AF65-F5344CB8AC3E}">
        <p14:creationId xmlns:p14="http://schemas.microsoft.com/office/powerpoint/2010/main" val="346044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3</a:t>
            </a:fld>
            <a:endParaRPr lang="pt-BR" dirty="0"/>
          </a:p>
        </p:txBody>
      </p:sp>
    </p:spTree>
    <p:extLst>
      <p:ext uri="{BB962C8B-B14F-4D97-AF65-F5344CB8AC3E}">
        <p14:creationId xmlns:p14="http://schemas.microsoft.com/office/powerpoint/2010/main" val="1619386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4</a:t>
            </a:fld>
            <a:endParaRPr lang="pt-BR" dirty="0"/>
          </a:p>
        </p:txBody>
      </p:sp>
    </p:spTree>
    <p:extLst>
      <p:ext uri="{BB962C8B-B14F-4D97-AF65-F5344CB8AC3E}">
        <p14:creationId xmlns:p14="http://schemas.microsoft.com/office/powerpoint/2010/main" val="1905618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5</a:t>
            </a:fld>
            <a:endParaRPr lang="pt-BR" dirty="0"/>
          </a:p>
        </p:txBody>
      </p:sp>
    </p:spTree>
    <p:extLst>
      <p:ext uri="{BB962C8B-B14F-4D97-AF65-F5344CB8AC3E}">
        <p14:creationId xmlns:p14="http://schemas.microsoft.com/office/powerpoint/2010/main" val="277056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6</a:t>
            </a:fld>
            <a:endParaRPr lang="pt-BR" dirty="0"/>
          </a:p>
        </p:txBody>
      </p:sp>
    </p:spTree>
    <p:extLst>
      <p:ext uri="{BB962C8B-B14F-4D97-AF65-F5344CB8AC3E}">
        <p14:creationId xmlns:p14="http://schemas.microsoft.com/office/powerpoint/2010/main" val="3662787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7</a:t>
            </a:fld>
            <a:endParaRPr lang="pt-BR" dirty="0"/>
          </a:p>
        </p:txBody>
      </p:sp>
    </p:spTree>
    <p:extLst>
      <p:ext uri="{BB962C8B-B14F-4D97-AF65-F5344CB8AC3E}">
        <p14:creationId xmlns:p14="http://schemas.microsoft.com/office/powerpoint/2010/main" val="2166447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8</a:t>
            </a:fld>
            <a:endParaRPr lang="pt-BR" dirty="0"/>
          </a:p>
        </p:txBody>
      </p:sp>
    </p:spTree>
    <p:extLst>
      <p:ext uri="{BB962C8B-B14F-4D97-AF65-F5344CB8AC3E}">
        <p14:creationId xmlns:p14="http://schemas.microsoft.com/office/powerpoint/2010/main" val="202480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29165C5D-0DD7-4929-B323-1B2CC097029F}" type="slidenum">
              <a:rPr lang="pt-BR" smtClean="0"/>
              <a:pPr/>
              <a:t>9</a:t>
            </a:fld>
            <a:endParaRPr lang="pt-BR" dirty="0"/>
          </a:p>
        </p:txBody>
      </p:sp>
    </p:spTree>
    <p:extLst>
      <p:ext uri="{BB962C8B-B14F-4D97-AF65-F5344CB8AC3E}">
        <p14:creationId xmlns:p14="http://schemas.microsoft.com/office/powerpoint/2010/main" val="263421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o Título">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
        <p:nvSpPr>
          <p:cNvPr id="8" name="Title 7"/>
          <p:cNvSpPr>
            <a:spLocks noGrp="1"/>
          </p:cNvSpPr>
          <p:nvPr>
            <p:ph type="ctrTitle"/>
          </p:nvPr>
        </p:nvSpPr>
        <p:spPr>
          <a:xfrm>
            <a:off x="464234" y="381001"/>
            <a:ext cx="8229600" cy="2209800"/>
          </a:xfrm>
        </p:spPr>
        <p:txBody>
          <a:bodyPr lIns="45720" rIns="228600" anchor="b"/>
          <a:lstStyle>
            <a:lvl1pPr marL="0" algn="r" latinLnBrk="0">
              <a:defRPr lang="pt-BR" sz="5000"/>
            </a:lvl1pPr>
            <a:extLst/>
          </a:lstStyle>
          <a:p>
            <a:r>
              <a:rPr lang="pt-BR"/>
              <a:t>Clique para editar o título Mestre</a:t>
            </a:r>
          </a:p>
        </p:txBody>
      </p:sp>
      <p:sp>
        <p:nvSpPr>
          <p:cNvPr id="9" name="Subtitle 8"/>
          <p:cNvSpPr>
            <a:spLocks noGrp="1"/>
          </p:cNvSpPr>
          <p:nvPr>
            <p:ph type="subTitle" idx="1"/>
          </p:nvPr>
        </p:nvSpPr>
        <p:spPr>
          <a:xfrm>
            <a:off x="457200" y="2819400"/>
            <a:ext cx="8236634" cy="1752600"/>
          </a:xfrm>
        </p:spPr>
        <p:txBody>
          <a:bodyPr lIns="45720" rIns="246888"/>
          <a:lstStyle>
            <a:lvl1pPr marL="0" indent="0" algn="r" latinLnBrk="0">
              <a:spcBef>
                <a:spcPts val="0"/>
              </a:spcBef>
              <a:buNone/>
              <a:defRPr lang="pt-B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a:t>Clique para editar o estilo do subtítulo Mestre</a:t>
            </a:r>
          </a:p>
        </p:txBody>
      </p:sp>
      <p:sp>
        <p:nvSpPr>
          <p:cNvPr id="13" name="Date Placeholder 12"/>
          <p:cNvSpPr>
            <a:spLocks noGrp="1"/>
          </p:cNvSpPr>
          <p:nvPr>
            <p:ph type="dt" sz="half" idx="10"/>
          </p:nvPr>
        </p:nvSpPr>
        <p:spPr/>
        <p:txBody>
          <a:bodyPr/>
          <a:lstStyle/>
          <a:p>
            <a:fld id="{7F6DC4D5-FF39-4DD1-9B66-D3AFAF540384}" type="datetime1">
              <a:rPr lang="pt-BR" smtClean="0"/>
              <a:pPr/>
              <a:t>22/08/2023</a:t>
            </a:fld>
            <a:endParaRPr lang="pt-BR" dirty="0"/>
          </a:p>
        </p:txBody>
      </p:sp>
      <p:sp>
        <p:nvSpPr>
          <p:cNvPr id="14" name="Slide Number Placeholder 13"/>
          <p:cNvSpPr>
            <a:spLocks noGrp="1"/>
          </p:cNvSpPr>
          <p:nvPr>
            <p:ph type="sldNum" sz="quarter" idx="11"/>
          </p:nvPr>
        </p:nvSpPr>
        <p:spPr/>
        <p:txBody>
          <a:bodyPr/>
          <a:lstStyle/>
          <a:p>
            <a:pPr algn="r"/>
            <a:fld id="{C455C284-B64A-41C5-BF51-0401EE58565B}" type="slidenum">
              <a:rPr/>
              <a:pPr algn="r"/>
              <a:t>‹nº›</a:t>
            </a:fld>
            <a:endParaRPr lang="pt-BR" dirty="0"/>
          </a:p>
        </p:txBody>
      </p:sp>
      <p:sp>
        <p:nvSpPr>
          <p:cNvPr id="15" name="Footer Placeholder 14"/>
          <p:cNvSpPr>
            <a:spLocks noGrp="1"/>
          </p:cNvSpPr>
          <p:nvPr>
            <p:ph type="ftr" sz="quarter" idx="12"/>
          </p:nvPr>
        </p:nvSpPr>
        <p:spPr/>
        <p:txBody>
          <a:bodyPr/>
          <a:lstStyle/>
          <a:p>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Date Placeholder 6"/>
          <p:cNvSpPr>
            <a:spLocks noGrp="1"/>
          </p:cNvSpPr>
          <p:nvPr>
            <p:ph type="dt" sz="half" idx="10"/>
          </p:nvPr>
        </p:nvSpPr>
        <p:spPr/>
        <p:txBody>
          <a:bodyPr/>
          <a:lstStyle/>
          <a:p>
            <a:fld id="{7F6DC4D5-FF39-4DD1-9B66-D3AFAF540384}" type="datetime1">
              <a:rPr lang="pt-BR" smtClean="0"/>
              <a:pPr/>
              <a:t>22/08/2023</a:t>
            </a:fld>
            <a:endParaRPr lang="pt-BR" dirty="0"/>
          </a:p>
        </p:txBody>
      </p:sp>
      <p:sp>
        <p:nvSpPr>
          <p:cNvPr id="8" name="Slide Number Placeholder 7"/>
          <p:cNvSpPr>
            <a:spLocks noGrp="1"/>
          </p:cNvSpPr>
          <p:nvPr>
            <p:ph type="sldNum" sz="quarter" idx="11"/>
          </p:nvPr>
        </p:nvSpPr>
        <p:spPr/>
        <p:txBody>
          <a:bodyPr/>
          <a:lstStyle/>
          <a:p>
            <a:pPr algn="r"/>
            <a:fld id="{C455C284-B64A-41C5-BF51-0401EE58565B}" type="slidenum">
              <a:rPr/>
              <a:pPr algn="r"/>
              <a:t>‹nº›</a:t>
            </a:fld>
            <a:endParaRPr lang="pt-BR" dirty="0"/>
          </a:p>
        </p:txBody>
      </p:sp>
      <p:sp>
        <p:nvSpPr>
          <p:cNvPr id="9" name="Footer Placeholder 8"/>
          <p:cNvSpPr>
            <a:spLocks noGrp="1"/>
          </p:cNvSpPr>
          <p:nvPr>
            <p:ph type="ftr" sz="quarter" idx="12"/>
          </p:nvPr>
        </p:nvSpPr>
        <p:spPr/>
        <p:txBody>
          <a:bodyPr/>
          <a:lstStyle/>
          <a:p>
            <a:endParaRPr lang="pt-B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latinLnBrk="0">
              <a:defRPr lang="pt-BR"/>
            </a:lvl1pPr>
            <a:extLst/>
          </a:lstStyle>
          <a:p>
            <a:r>
              <a:rPr lang="pt-BR"/>
              <a:t>Clique para editar o título Mestre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Date Placeholder 6"/>
          <p:cNvSpPr>
            <a:spLocks noGrp="1"/>
          </p:cNvSpPr>
          <p:nvPr>
            <p:ph type="dt" sz="half" idx="10"/>
          </p:nvPr>
        </p:nvSpPr>
        <p:spPr/>
        <p:txBody>
          <a:bodyPr/>
          <a:lstStyle/>
          <a:p>
            <a:fld id="{7F6DC4D5-FF39-4DD1-9B66-D3AFAF540384}" type="datetime1">
              <a:rPr lang="pt-BR" smtClean="0"/>
              <a:pPr/>
              <a:t>22/08/2023</a:t>
            </a:fld>
            <a:endParaRPr lang="pt-BR" dirty="0"/>
          </a:p>
        </p:txBody>
      </p:sp>
      <p:sp>
        <p:nvSpPr>
          <p:cNvPr id="8" name="Slide Number Placeholder 7"/>
          <p:cNvSpPr>
            <a:spLocks noGrp="1"/>
          </p:cNvSpPr>
          <p:nvPr>
            <p:ph type="sldNum" sz="quarter" idx="11"/>
          </p:nvPr>
        </p:nvSpPr>
        <p:spPr/>
        <p:txBody>
          <a:bodyPr/>
          <a:lstStyle/>
          <a:p>
            <a:pPr algn="r"/>
            <a:fld id="{C455C284-B64A-41C5-BF51-0401EE58565B}" type="slidenum">
              <a:rPr/>
              <a:pPr algn="r"/>
              <a:t>‹nº›</a:t>
            </a:fld>
            <a:endParaRPr lang="pt-BR" dirty="0"/>
          </a:p>
        </p:txBody>
      </p:sp>
      <p:sp>
        <p:nvSpPr>
          <p:cNvPr id="9" name="Footer Placeholder 8"/>
          <p:cNvSpPr>
            <a:spLocks noGrp="1"/>
          </p:cNvSpPr>
          <p:nvPr>
            <p:ph type="ftr" sz="quarter" idx="12"/>
          </p:nvPr>
        </p:nvSpPr>
        <p:spPr/>
        <p:txBody>
          <a:bodyPr/>
          <a:lstStyle/>
          <a:p>
            <a:endParaRPr lang="pt-BR"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
        <p:nvSpPr>
          <p:cNvPr id="2" name="Title 1"/>
          <p:cNvSpPr>
            <a:spLocks noGrp="1"/>
          </p:cNvSpPr>
          <p:nvPr>
            <p:ph type="title"/>
          </p:nvPr>
        </p:nvSpPr>
        <p:spPr/>
        <p:txBody>
          <a:bodyPr/>
          <a:lstStyle/>
          <a:p>
            <a:r>
              <a:rPr lang="pt-BR"/>
              <a:t>Clique para editar o título Mestre</a:t>
            </a:r>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8" name="Date Placeholder 7"/>
          <p:cNvSpPr>
            <a:spLocks noGrp="1"/>
          </p:cNvSpPr>
          <p:nvPr>
            <p:ph type="dt" sz="half" idx="10"/>
          </p:nvPr>
        </p:nvSpPr>
        <p:spPr/>
        <p:txBody>
          <a:bodyPr/>
          <a:lstStyle/>
          <a:p>
            <a:fld id="{7F6DC4D5-FF39-4DD1-9B66-D3AFAF540384}" type="datetime1">
              <a:rPr lang="pt-BR" smtClean="0"/>
              <a:pPr/>
              <a:t>22/08/2023</a:t>
            </a:fld>
            <a:endParaRPr lang="pt-BR" dirty="0"/>
          </a:p>
        </p:txBody>
      </p:sp>
      <p:sp>
        <p:nvSpPr>
          <p:cNvPr id="9" name="Slide Number Placeholder 8"/>
          <p:cNvSpPr>
            <a:spLocks noGrp="1"/>
          </p:cNvSpPr>
          <p:nvPr>
            <p:ph type="sldNum" sz="quarter" idx="11"/>
          </p:nvPr>
        </p:nvSpPr>
        <p:spPr/>
        <p:txBody>
          <a:bodyPr/>
          <a:lstStyle/>
          <a:p>
            <a:pPr algn="r"/>
            <a:fld id="{C455C284-B64A-41C5-BF51-0401EE58565B}" type="slidenum">
              <a:rPr/>
              <a:pPr algn="r"/>
              <a:t>‹nº›</a:t>
            </a:fld>
            <a:endParaRPr lang="pt-BR" dirty="0"/>
          </a:p>
        </p:txBody>
      </p:sp>
      <p:sp>
        <p:nvSpPr>
          <p:cNvPr id="10" name="Footer Placeholder 9"/>
          <p:cNvSpPr>
            <a:spLocks noGrp="1"/>
          </p:cNvSpPr>
          <p:nvPr>
            <p:ph type="ftr" sz="quarter" idx="12"/>
          </p:nvPr>
        </p:nvSpPr>
        <p:spPr/>
        <p:txBody>
          <a:bodyPr/>
          <a:lstStyle/>
          <a:p>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e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498230"/>
            <a:ext cx="7772400" cy="2731008"/>
          </a:xfrm>
        </p:spPr>
        <p:txBody>
          <a:bodyPr rIns="100584"/>
          <a:lstStyle>
            <a:lvl1pPr algn="ctr" latinLnBrk="0">
              <a:buNone/>
              <a:defRPr lang="pt-BR" sz="4000" b="0" cap="none">
                <a:solidFill>
                  <a:schemeClr val="tx2"/>
                </a:solidFill>
              </a:defRPr>
            </a:lvl1pPr>
            <a:extLst/>
          </a:lstStyle>
          <a:p>
            <a:r>
              <a:rPr lang="pt-BR"/>
              <a:t>Clique para editar o título Mestre</a:t>
            </a:r>
          </a:p>
        </p:txBody>
      </p:sp>
      <p:sp>
        <p:nvSpPr>
          <p:cNvPr id="3" name="Text Placeholder 2"/>
          <p:cNvSpPr>
            <a:spLocks noGrp="1"/>
          </p:cNvSpPr>
          <p:nvPr>
            <p:ph type="body" idx="1"/>
          </p:nvPr>
        </p:nvSpPr>
        <p:spPr>
          <a:xfrm>
            <a:off x="722313" y="3287713"/>
            <a:ext cx="7772400" cy="1509712"/>
          </a:xfrm>
        </p:spPr>
        <p:txBody>
          <a:bodyPr rIns="128016" anchor="t"/>
          <a:lstStyle>
            <a:lvl1pPr algn="ctr" latinLnBrk="0">
              <a:buNone/>
              <a:defRPr lang="pt-BR" sz="2000">
                <a:solidFill>
                  <a:schemeClr val="tx1">
                    <a:tint val="75000"/>
                  </a:schemeClr>
                </a:solidFill>
              </a:defRPr>
            </a:lvl1pPr>
            <a:lvl2pPr>
              <a:buNone/>
              <a:defRPr lang="pt-BR" sz="1800">
                <a:solidFill>
                  <a:schemeClr val="tx1">
                    <a:tint val="75000"/>
                  </a:schemeClr>
                </a:solidFill>
              </a:defRPr>
            </a:lvl2pPr>
            <a:lvl3pPr>
              <a:buNone/>
              <a:defRPr lang="pt-BR" sz="1600">
                <a:solidFill>
                  <a:schemeClr val="tx1">
                    <a:tint val="75000"/>
                  </a:schemeClr>
                </a:solidFill>
              </a:defRPr>
            </a:lvl3pPr>
            <a:lvl4pPr>
              <a:buNone/>
              <a:defRPr lang="pt-BR" sz="1400">
                <a:solidFill>
                  <a:schemeClr val="tx1">
                    <a:tint val="75000"/>
                  </a:schemeClr>
                </a:solidFill>
              </a:defRPr>
            </a:lvl4pPr>
            <a:lvl5pPr>
              <a:buNone/>
              <a:defRPr lang="pt-BR" sz="1400">
                <a:solidFill>
                  <a:schemeClr val="tx1">
                    <a:tint val="75000"/>
                  </a:schemeClr>
                </a:solidFill>
              </a:defRPr>
            </a:lvl5pPr>
            <a:extLst/>
          </a:lstStyle>
          <a:p>
            <a:pPr lvl="0"/>
            <a:r>
              <a:rPr lang="pt-BR"/>
              <a:t>Clique para editar os estilos de texto Mestres</a:t>
            </a:r>
          </a:p>
        </p:txBody>
      </p:sp>
      <p:sp>
        <p:nvSpPr>
          <p:cNvPr id="11" name="Date Placeholder 10"/>
          <p:cNvSpPr>
            <a:spLocks noGrp="1"/>
          </p:cNvSpPr>
          <p:nvPr>
            <p:ph type="dt" sz="half" idx="10"/>
          </p:nvPr>
        </p:nvSpPr>
        <p:spPr/>
        <p:txBody>
          <a:bodyPr/>
          <a:lstStyle/>
          <a:p>
            <a:fld id="{7F6DC4D5-FF39-4DD1-9B66-D3AFAF540384}" type="datetime1">
              <a:rPr lang="pt-BR" smtClean="0"/>
              <a:pPr/>
              <a:t>22/08/2023</a:t>
            </a:fld>
            <a:endParaRPr lang="pt-BR" dirty="0"/>
          </a:p>
        </p:txBody>
      </p:sp>
      <p:sp>
        <p:nvSpPr>
          <p:cNvPr id="12" name="Slide Number Placeholder 11"/>
          <p:cNvSpPr>
            <a:spLocks noGrp="1"/>
          </p:cNvSpPr>
          <p:nvPr>
            <p:ph type="sldNum" sz="quarter" idx="11"/>
          </p:nvPr>
        </p:nvSpPr>
        <p:spPr/>
        <p:txBody>
          <a:bodyPr/>
          <a:lstStyle/>
          <a:p>
            <a:pPr algn="r"/>
            <a:fld id="{C455C284-B64A-41C5-BF51-0401EE58565B}" type="slidenum">
              <a:rPr/>
              <a:pPr algn="r"/>
              <a:t>‹nº›</a:t>
            </a:fld>
            <a:endParaRPr lang="pt-BR" dirty="0"/>
          </a:p>
        </p:txBody>
      </p:sp>
      <p:sp>
        <p:nvSpPr>
          <p:cNvPr id="13" name="Footer Placeholder 12"/>
          <p:cNvSpPr>
            <a:spLocks noGrp="1"/>
          </p:cNvSpPr>
          <p:nvPr>
            <p:ph type="ftr" sz="quarter" idx="12"/>
          </p:nvPr>
        </p:nvSpPr>
        <p:spPr/>
        <p:txBody>
          <a:bodyPr/>
          <a:lstStyle/>
          <a:p>
            <a:endParaRPr lang="pt-BR" dirty="0"/>
          </a:p>
        </p:txBody>
      </p:sp>
      <p:sp>
        <p:nvSpPr>
          <p:cNvPr id="14" name="Rectangle 13"/>
          <p:cNvSpPr/>
          <p:nvPr userDrawn="1"/>
        </p:nvSpPr>
        <p:spPr>
          <a:xfrm>
            <a:off x="588392" y="3248406"/>
            <a:ext cx="800100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p>
        </p:txBody>
      </p:sp>
      <p:sp>
        <p:nvSpPr>
          <p:cNvPr id="3" name="Content Placeholder 2"/>
          <p:cNvSpPr>
            <a:spLocks noGrp="1"/>
          </p:cNvSpPr>
          <p:nvPr>
            <p:ph sz="half" idx="1"/>
          </p:nvPr>
        </p:nvSpPr>
        <p:spPr>
          <a:xfrm>
            <a:off x="457200" y="1645920"/>
            <a:ext cx="4038600" cy="4526280"/>
          </a:xfrm>
        </p:spPr>
        <p:txBody>
          <a:bodyPr/>
          <a:lstStyle>
            <a:lvl1pPr latinLnBrk="0">
              <a:defRPr lang="pt-BR" sz="2800"/>
            </a:lvl1pPr>
            <a:lvl2pPr>
              <a:defRPr lang="pt-BR" sz="2400"/>
            </a:lvl2pPr>
            <a:lvl3pPr>
              <a:defRPr lang="pt-BR" sz="2000"/>
            </a:lvl3pPr>
            <a:lvl4pPr>
              <a:defRPr lang="pt-BR" sz="1800"/>
            </a:lvl4pPr>
            <a:lvl5pPr>
              <a:defRPr lang="pt-BR" sz="1800"/>
            </a:lvl5pPr>
            <a:extLs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Content Placeholder 3"/>
          <p:cNvSpPr>
            <a:spLocks noGrp="1"/>
          </p:cNvSpPr>
          <p:nvPr>
            <p:ph sz="half" idx="2"/>
          </p:nvPr>
        </p:nvSpPr>
        <p:spPr>
          <a:xfrm>
            <a:off x="4648200" y="1645920"/>
            <a:ext cx="4038600" cy="4526280"/>
          </a:xfrm>
        </p:spPr>
        <p:txBody>
          <a:bodyPr/>
          <a:lstStyle>
            <a:lvl1pPr latinLnBrk="0">
              <a:defRPr lang="pt-BR" sz="2800"/>
            </a:lvl1pPr>
            <a:lvl2pPr>
              <a:defRPr lang="pt-BR" sz="2400"/>
            </a:lvl2pPr>
            <a:lvl3pPr>
              <a:defRPr lang="pt-BR" sz="2000"/>
            </a:lvl3pPr>
            <a:lvl4pPr>
              <a:defRPr lang="pt-BR" sz="1800"/>
            </a:lvl4pPr>
            <a:lvl5pPr>
              <a:defRPr lang="pt-BR" sz="1800"/>
            </a:lvl5pPr>
            <a:extLs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Shape 4"/>
          <p:cNvSpPr>
            <a:spLocks noGrp="1"/>
          </p:cNvSpPr>
          <p:nvPr>
            <p:ph type="dt" sz="half" idx="10"/>
          </p:nvPr>
        </p:nvSpPr>
        <p:spPr>
          <a:xfrm>
            <a:off x="5562600" y="6400800"/>
            <a:ext cx="3002280" cy="274320"/>
          </a:xfrm>
          <a:prstGeom prst="rect">
            <a:avLst/>
          </a:prstGeom>
        </p:spPr>
        <p:txBody>
          <a:bodyPr/>
          <a:lstStyle/>
          <a:p>
            <a:fld id="{7F6DC4D5-FF39-4DD1-9B66-D3AFAF540384}" type="datetime1">
              <a:rPr lang="pt-BR" sz="1000" smtClean="0">
                <a:solidFill>
                  <a:schemeClr val="tx1"/>
                </a:solidFill>
              </a:rPr>
              <a:pPr/>
              <a:t>22/08/2023</a:t>
            </a:fld>
            <a:endParaRPr lang="pt-BR" dirty="0"/>
          </a:p>
        </p:txBody>
      </p:sp>
      <p:sp>
        <p:nvSpPr>
          <p:cNvPr id="6" name="Shape 5"/>
          <p:cNvSpPr>
            <a:spLocks noGrp="1"/>
          </p:cNvSpPr>
          <p:nvPr>
            <p:ph type="ftr" sz="quarter" idx="11"/>
          </p:nvPr>
        </p:nvSpPr>
        <p:spPr>
          <a:xfrm>
            <a:off x="1295400" y="6400800"/>
            <a:ext cx="4212264" cy="274320"/>
          </a:xfrm>
          <a:prstGeom prst="rect">
            <a:avLst/>
          </a:prstGeom>
        </p:spPr>
        <p:txBody>
          <a:bodyPr/>
          <a:lstStyle/>
          <a:p>
            <a:endParaRPr lang="pt-BR" dirty="0"/>
          </a:p>
        </p:txBody>
      </p:sp>
      <p:sp>
        <p:nvSpPr>
          <p:cNvPr id="7" name="Shape 6"/>
          <p:cNvSpPr>
            <a:spLocks noGrp="1"/>
          </p:cNvSpPr>
          <p:nvPr>
            <p:ph type="sldNum" sz="quarter" idx="12"/>
          </p:nvPr>
        </p:nvSpPr>
        <p:spPr>
          <a:xfrm>
            <a:off x="8641080" y="6514568"/>
            <a:ext cx="464288" cy="274320"/>
          </a:xfrm>
          <a:prstGeom prst="rect">
            <a:avLst/>
          </a:prstGeom>
        </p:spPr>
        <p:txBody>
          <a:bodyPr/>
          <a:lstStyle/>
          <a:p>
            <a:fld id="{C455C284-B64A-41C5-BF51-0401EE58565B}" type="slidenum">
              <a:rPr/>
              <a:pPr/>
              <a:t>‹nº›</a:t>
            </a:fld>
            <a:endParaRPr lang="pt-BR" dirty="0"/>
          </a:p>
        </p:txBody>
      </p:sp>
      <p:sp>
        <p:nvSpPr>
          <p:cNvPr id="9" name="Rectangle 8"/>
          <p:cNvSpPr/>
          <p:nvPr userDrawn="1"/>
        </p:nvSpPr>
        <p:spPr>
          <a:xfrm>
            <a:off x="588392" y="1424588"/>
            <a:ext cx="800100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91440" indent="0" algn="l" latinLnBrk="0">
              <a:spcBef>
                <a:spcPts val="0"/>
              </a:spcBef>
              <a:buNone/>
              <a:defRPr lang="pt-BR" sz="2200" b="0" cap="all" baseline="0"/>
            </a:lvl1pPr>
            <a:lvl2pPr>
              <a:buNone/>
              <a:defRPr lang="pt-BR" sz="2000" b="1"/>
            </a:lvl2pPr>
            <a:lvl3pPr>
              <a:buNone/>
              <a:defRPr lang="pt-BR" sz="1800" b="1"/>
            </a:lvl3pPr>
            <a:lvl4pPr>
              <a:buNone/>
              <a:defRPr lang="pt-BR" sz="1600" b="1"/>
            </a:lvl4pPr>
            <a:lvl5pPr>
              <a:buNone/>
              <a:defRPr lang="pt-BR" sz="1600" b="1"/>
            </a:lvl5pPr>
            <a:extLst/>
          </a:lstStyle>
          <a:p>
            <a:pPr lvl="0"/>
            <a:r>
              <a:rPr lang="pt-BR"/>
              <a:t>Clique para editar os estilos de texto Mestres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latinLnBrk="0">
              <a:spcBef>
                <a:spcPts val="0"/>
              </a:spcBef>
              <a:buNone/>
              <a:defRPr lang="pt-BR" sz="2200" b="0" cap="all" baseline="0"/>
            </a:lvl1pPr>
            <a:lvl2pPr>
              <a:buNone/>
              <a:defRPr lang="pt-BR" sz="2000" b="1"/>
            </a:lvl2pPr>
            <a:lvl3pPr>
              <a:buNone/>
              <a:defRPr lang="pt-BR" sz="1800" b="1"/>
            </a:lvl3pPr>
            <a:lvl4pPr>
              <a:buNone/>
              <a:defRPr lang="pt-BR" sz="1600" b="1"/>
            </a:lvl4pPr>
            <a:lvl5pPr>
              <a:buNone/>
              <a:defRPr lang="pt-BR" sz="1600" b="1"/>
            </a:lvl5pPr>
            <a:extLst/>
          </a:lstStyle>
          <a:p>
            <a:pPr lvl="0"/>
            <a:r>
              <a:rPr lang="pt-BR"/>
              <a:t>Clique para editar os estilos de texto Mestres</a:t>
            </a:r>
          </a:p>
        </p:txBody>
      </p:sp>
      <p:sp>
        <p:nvSpPr>
          <p:cNvPr id="10" name="Rectangle 9"/>
          <p:cNvSpPr/>
          <p:nvPr/>
        </p:nvSpPr>
        <p:spPr>
          <a:xfrm>
            <a:off x="616744" y="2165216"/>
            <a:ext cx="374904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endParaRPr lang="pt-BR" dirty="0"/>
          </a:p>
        </p:txBody>
      </p:sp>
      <p:sp>
        <p:nvSpPr>
          <p:cNvPr id="11" name="Rectangle 10"/>
          <p:cNvSpPr/>
          <p:nvPr/>
        </p:nvSpPr>
        <p:spPr>
          <a:xfrm>
            <a:off x="4800600" y="2165216"/>
            <a:ext cx="374904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a:endParaRPr lang="pt-BR" dirty="0"/>
          </a:p>
        </p:txBody>
      </p:sp>
      <p:sp>
        <p:nvSpPr>
          <p:cNvPr id="2" name="Title 1"/>
          <p:cNvSpPr>
            <a:spLocks noGrp="1"/>
          </p:cNvSpPr>
          <p:nvPr>
            <p:ph type="title"/>
          </p:nvPr>
        </p:nvSpPr>
        <p:spPr>
          <a:xfrm>
            <a:off x="457200" y="251948"/>
            <a:ext cx="8229600" cy="1143000"/>
          </a:xfrm>
        </p:spPr>
        <p:txBody>
          <a:bodyPr anchor="b"/>
          <a:lstStyle>
            <a:lvl1pPr latinLnBrk="0">
              <a:defRPr lang="pt-BR"/>
            </a:lvl1pPr>
            <a:extLst/>
          </a:lstStyle>
          <a:p>
            <a:r>
              <a:rPr lang="pt-BR"/>
              <a:t>Clique para editar o título Mestre</a:t>
            </a:r>
          </a:p>
        </p:txBody>
      </p:sp>
      <p:sp>
        <p:nvSpPr>
          <p:cNvPr id="5" name="Content Placeholder 4"/>
          <p:cNvSpPr>
            <a:spLocks noGrp="1"/>
          </p:cNvSpPr>
          <p:nvPr>
            <p:ph sz="quarter" idx="2"/>
          </p:nvPr>
        </p:nvSpPr>
        <p:spPr>
          <a:xfrm>
            <a:off x="457200" y="2362200"/>
            <a:ext cx="4040188" cy="3941763"/>
          </a:xfrm>
        </p:spPr>
        <p:txBody>
          <a:bodyPr lIns="91440"/>
          <a:lstStyle>
            <a:lvl1pPr latinLnBrk="0">
              <a:defRPr lang="pt-BR" sz="2200"/>
            </a:lvl1pPr>
            <a:lvl2pPr>
              <a:defRPr lang="pt-BR" sz="2000"/>
            </a:lvl2pPr>
            <a:lvl3pPr>
              <a:defRPr lang="pt-BR" sz="1800"/>
            </a:lvl3pPr>
            <a:lvl4pPr>
              <a:defRPr lang="pt-BR" sz="1600"/>
            </a:lvl4pPr>
            <a:lvl5pPr>
              <a:defRPr lang="pt-BR" sz="1600"/>
            </a:lvl5pPr>
            <a:extLs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Content Placeholder 5"/>
          <p:cNvSpPr>
            <a:spLocks noGrp="1"/>
          </p:cNvSpPr>
          <p:nvPr>
            <p:ph sz="quarter" idx="4"/>
          </p:nvPr>
        </p:nvSpPr>
        <p:spPr>
          <a:xfrm>
            <a:off x="4645025" y="2362200"/>
            <a:ext cx="4041775" cy="3941763"/>
          </a:xfrm>
        </p:spPr>
        <p:txBody>
          <a:bodyPr/>
          <a:lstStyle>
            <a:lvl1pPr latinLnBrk="0">
              <a:defRPr lang="pt-BR" sz="2200"/>
            </a:lvl1pPr>
            <a:lvl2pPr>
              <a:defRPr lang="pt-BR" sz="2000"/>
            </a:lvl2pPr>
            <a:lvl3pPr>
              <a:defRPr lang="pt-BR" sz="1800"/>
            </a:lvl3pPr>
            <a:lvl4pPr>
              <a:defRPr lang="pt-BR" sz="1600"/>
            </a:lvl4pPr>
            <a:lvl5pPr>
              <a:defRPr lang="pt-BR" sz="1600"/>
            </a:lvl5pPr>
            <a:extLs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Shape 6"/>
          <p:cNvSpPr>
            <a:spLocks noGrp="1"/>
          </p:cNvSpPr>
          <p:nvPr>
            <p:ph type="dt" sz="half" idx="10"/>
          </p:nvPr>
        </p:nvSpPr>
        <p:spPr>
          <a:xfrm>
            <a:off x="5562600" y="6400800"/>
            <a:ext cx="3002280" cy="274320"/>
          </a:xfrm>
          <a:prstGeom prst="rect">
            <a:avLst/>
          </a:prstGeom>
        </p:spPr>
        <p:txBody>
          <a:bodyPr/>
          <a:lstStyle/>
          <a:p>
            <a:fld id="{7F6DC4D5-FF39-4DD1-9B66-D3AFAF540384}" type="datetime1">
              <a:rPr lang="pt-BR" sz="1000" smtClean="0">
                <a:solidFill>
                  <a:schemeClr val="tx1"/>
                </a:solidFill>
              </a:rPr>
              <a:pPr/>
              <a:t>22/08/2023</a:t>
            </a:fld>
            <a:endParaRPr lang="pt-BR" dirty="0"/>
          </a:p>
        </p:txBody>
      </p:sp>
      <p:sp>
        <p:nvSpPr>
          <p:cNvPr id="8" name="Shape 7"/>
          <p:cNvSpPr>
            <a:spLocks noGrp="1"/>
          </p:cNvSpPr>
          <p:nvPr>
            <p:ph type="ftr" sz="quarter" idx="11"/>
          </p:nvPr>
        </p:nvSpPr>
        <p:spPr>
          <a:xfrm>
            <a:off x="1295400" y="6400800"/>
            <a:ext cx="4212264" cy="274320"/>
          </a:xfrm>
          <a:prstGeom prst="rect">
            <a:avLst/>
          </a:prstGeom>
        </p:spPr>
        <p:txBody>
          <a:bodyPr/>
          <a:lstStyle/>
          <a:p>
            <a:endParaRPr lang="pt-BR" dirty="0"/>
          </a:p>
        </p:txBody>
      </p:sp>
      <p:sp>
        <p:nvSpPr>
          <p:cNvPr id="9" name="Shape 8"/>
          <p:cNvSpPr>
            <a:spLocks noGrp="1"/>
          </p:cNvSpPr>
          <p:nvPr>
            <p:ph type="sldNum" sz="quarter" idx="12"/>
          </p:nvPr>
        </p:nvSpPr>
        <p:spPr>
          <a:xfrm>
            <a:off x="8641080" y="6514568"/>
            <a:ext cx="464288" cy="274320"/>
          </a:xfrm>
          <a:prstGeom prst="rect">
            <a:avLst/>
          </a:prstGeom>
        </p:spPr>
        <p:txBody>
          <a:bodyPr/>
          <a:lstStyle/>
          <a:p>
            <a:fld id="{C455C284-B64A-41C5-BF51-0401EE58565B}" type="slidenum">
              <a: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lang="pt-BR"/>
              <a:t>Clique para editar o título Mestre</a:t>
            </a:r>
          </a:p>
        </p:txBody>
      </p:sp>
      <p:sp>
        <p:nvSpPr>
          <p:cNvPr id="8" name="Rectangle 7"/>
          <p:cNvSpPr/>
          <p:nvPr userDrawn="1"/>
        </p:nvSpPr>
        <p:spPr>
          <a:xfrm>
            <a:off x="588392" y="1424588"/>
            <a:ext cx="800100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
        <p:nvSpPr>
          <p:cNvPr id="9" name="Date Placeholder 8"/>
          <p:cNvSpPr>
            <a:spLocks noGrp="1"/>
          </p:cNvSpPr>
          <p:nvPr>
            <p:ph type="dt" sz="half" idx="10"/>
          </p:nvPr>
        </p:nvSpPr>
        <p:spPr/>
        <p:txBody>
          <a:bodyPr/>
          <a:lstStyle/>
          <a:p>
            <a:fld id="{7F6DC4D5-FF39-4DD1-9B66-D3AFAF540384}" type="datetime1">
              <a:rPr lang="pt-BR" smtClean="0"/>
              <a:pPr/>
              <a:t>22/08/2023</a:t>
            </a:fld>
            <a:endParaRPr lang="pt-BR" dirty="0"/>
          </a:p>
        </p:txBody>
      </p:sp>
      <p:sp>
        <p:nvSpPr>
          <p:cNvPr id="10" name="Slide Number Placeholder 9"/>
          <p:cNvSpPr>
            <a:spLocks noGrp="1"/>
          </p:cNvSpPr>
          <p:nvPr>
            <p:ph type="sldNum" sz="quarter" idx="11"/>
          </p:nvPr>
        </p:nvSpPr>
        <p:spPr/>
        <p:txBody>
          <a:bodyPr/>
          <a:lstStyle/>
          <a:p>
            <a:pPr algn="r"/>
            <a:fld id="{C455C284-B64A-41C5-BF51-0401EE58565B}" type="slidenum">
              <a:rPr/>
              <a:pPr algn="r"/>
              <a:t>‹nº›</a:t>
            </a:fld>
            <a:endParaRPr lang="pt-BR" dirty="0"/>
          </a:p>
        </p:txBody>
      </p:sp>
      <p:sp>
        <p:nvSpPr>
          <p:cNvPr id="11" name="Footer Placeholder 10"/>
          <p:cNvSpPr>
            <a:spLocks noGrp="1"/>
          </p:cNvSpPr>
          <p:nvPr>
            <p:ph type="ftr" sz="quarter" idx="12"/>
          </p:nvPr>
        </p:nvSpPr>
        <p:spPr/>
        <p:txBody>
          <a:bodyPr/>
          <a:lstStyle/>
          <a:p>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6DC4D5-FF39-4DD1-9B66-D3AFAF540384}" type="datetime1">
              <a:rPr lang="pt-BR" smtClean="0"/>
              <a:pPr/>
              <a:t>22/08/2023</a:t>
            </a:fld>
            <a:endParaRPr lang="pt-BR" dirty="0"/>
          </a:p>
        </p:txBody>
      </p:sp>
      <p:sp>
        <p:nvSpPr>
          <p:cNvPr id="6" name="Slide Number Placeholder 5"/>
          <p:cNvSpPr>
            <a:spLocks noGrp="1"/>
          </p:cNvSpPr>
          <p:nvPr>
            <p:ph type="sldNum" sz="quarter" idx="11"/>
          </p:nvPr>
        </p:nvSpPr>
        <p:spPr/>
        <p:txBody>
          <a:bodyPr/>
          <a:lstStyle/>
          <a:p>
            <a:pPr algn="r"/>
            <a:fld id="{C455C284-B64A-41C5-BF51-0401EE58565B}" type="slidenum">
              <a:rPr/>
              <a:pPr algn="r"/>
              <a:t>‹nº›</a:t>
            </a:fld>
            <a:endParaRPr lang="pt-BR" dirty="0"/>
          </a:p>
        </p:txBody>
      </p:sp>
      <p:sp>
        <p:nvSpPr>
          <p:cNvPr id="7" name="Footer Placeholder 6"/>
          <p:cNvSpPr>
            <a:spLocks noGrp="1"/>
          </p:cNvSpPr>
          <p:nvPr>
            <p:ph type="ftr" sz="quarter" idx="12"/>
          </p:nvPr>
        </p:nvSpPr>
        <p:spPr/>
        <p:txBody>
          <a:bodyPr/>
          <a:lstStyle/>
          <a:p>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63136" y="304800"/>
            <a:ext cx="3931920" cy="762000"/>
          </a:xfrm>
        </p:spPr>
        <p:txBody>
          <a:bodyPr anchor="b"/>
          <a:lstStyle>
            <a:lvl1pPr marL="0" algn="r" latinLnBrk="0">
              <a:buNone/>
              <a:defRPr lang="pt-BR" sz="2000" b="1"/>
            </a:lvl1pPr>
            <a:extLst/>
          </a:lstStyle>
          <a:p>
            <a:r>
              <a:rPr lang="pt-BR"/>
              <a:t>Clique para editar o título Mestre</a:t>
            </a:r>
          </a:p>
        </p:txBody>
      </p:sp>
      <p:sp>
        <p:nvSpPr>
          <p:cNvPr id="3" name="Text Placeholder 2"/>
          <p:cNvSpPr>
            <a:spLocks noGrp="1"/>
          </p:cNvSpPr>
          <p:nvPr>
            <p:ph type="body" idx="2"/>
          </p:nvPr>
        </p:nvSpPr>
        <p:spPr>
          <a:xfrm>
            <a:off x="4963136" y="1107560"/>
            <a:ext cx="3931920" cy="1066800"/>
          </a:xfrm>
        </p:spPr>
        <p:txBody>
          <a:bodyPr/>
          <a:lstStyle>
            <a:lvl1pPr marL="0" indent="0" algn="r" latinLnBrk="0">
              <a:spcBef>
                <a:spcPts val="0"/>
              </a:spcBef>
              <a:buNone/>
              <a:defRPr lang="pt-BR" sz="1400"/>
            </a:lvl1pPr>
            <a:lvl2pPr>
              <a:buNone/>
              <a:defRPr lang="pt-BR" sz="1200"/>
            </a:lvl2pPr>
            <a:lvl3pPr>
              <a:buNone/>
              <a:defRPr lang="pt-BR" sz="1000"/>
            </a:lvl3pPr>
            <a:lvl4pPr>
              <a:buNone/>
              <a:defRPr lang="pt-BR" sz="900"/>
            </a:lvl4pPr>
            <a:lvl5pPr>
              <a:buNone/>
              <a:defRPr lang="pt-BR" sz="900"/>
            </a:lvl5pPr>
            <a:extLst/>
          </a:lstStyle>
          <a:p>
            <a:pPr lvl="0"/>
            <a:r>
              <a:rPr lang="pt-BR"/>
              <a:t>Clique para editar os estilos de texto Mestres</a:t>
            </a:r>
          </a:p>
        </p:txBody>
      </p:sp>
      <p:sp>
        <p:nvSpPr>
          <p:cNvPr id="4" name="Content Placeholder 3"/>
          <p:cNvSpPr>
            <a:spLocks noGrp="1"/>
          </p:cNvSpPr>
          <p:nvPr>
            <p:ph sz="half" idx="1"/>
          </p:nvPr>
        </p:nvSpPr>
        <p:spPr>
          <a:xfrm>
            <a:off x="457200" y="2209800"/>
            <a:ext cx="8437856" cy="3977640"/>
          </a:xfrm>
        </p:spPr>
        <p:txBody>
          <a:bodyPr/>
          <a:lstStyle>
            <a:lvl1pPr marL="292608" latinLnBrk="0">
              <a:defRPr lang="pt-BR" sz="3200"/>
            </a:lvl1pPr>
            <a:lvl2pPr marL="594360">
              <a:defRPr lang="pt-BR" sz="2800"/>
            </a:lvl2pPr>
            <a:lvl3pPr marL="822960">
              <a:defRPr lang="pt-BR" sz="2400"/>
            </a:lvl3pPr>
            <a:lvl4pPr marL="1051560">
              <a:defRPr lang="pt-BR" sz="2000"/>
            </a:lvl4pPr>
            <a:lvl5pPr marL="1261872">
              <a:defRPr lang="pt-BR" sz="2000"/>
            </a:lvl5pPr>
            <a:extLs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8" name="Rectangle 7"/>
          <p:cNvSpPr/>
          <p:nvPr/>
        </p:nvSpPr>
        <p:spPr>
          <a:xfrm>
            <a:off x="5057552" y="1057656"/>
            <a:ext cx="3749040" cy="9144"/>
          </a:xfrm>
          <a:prstGeom prst="rect">
            <a:avLst/>
          </a:prstGeom>
          <a:solidFill>
            <a:schemeClr val="tx2">
              <a:lumMod val="75000"/>
            </a:schemeClr>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
        <p:nvSpPr>
          <p:cNvPr id="12" name="Date Placeholder 11"/>
          <p:cNvSpPr>
            <a:spLocks noGrp="1"/>
          </p:cNvSpPr>
          <p:nvPr>
            <p:ph type="dt" sz="half" idx="10"/>
          </p:nvPr>
        </p:nvSpPr>
        <p:spPr/>
        <p:txBody>
          <a:bodyPr/>
          <a:lstStyle/>
          <a:p>
            <a:fld id="{7F6DC4D5-FF39-4DD1-9B66-D3AFAF540384}" type="datetime1">
              <a:rPr lang="pt-BR" smtClean="0"/>
              <a:pPr/>
              <a:t>22/08/2023</a:t>
            </a:fld>
            <a:endParaRPr lang="pt-BR" dirty="0"/>
          </a:p>
        </p:txBody>
      </p:sp>
      <p:sp>
        <p:nvSpPr>
          <p:cNvPr id="13" name="Slide Number Placeholder 12"/>
          <p:cNvSpPr>
            <a:spLocks noGrp="1"/>
          </p:cNvSpPr>
          <p:nvPr>
            <p:ph type="sldNum" sz="quarter" idx="11"/>
          </p:nvPr>
        </p:nvSpPr>
        <p:spPr/>
        <p:txBody>
          <a:bodyPr/>
          <a:lstStyle/>
          <a:p>
            <a:pPr algn="r"/>
            <a:fld id="{C455C284-B64A-41C5-BF51-0401EE58565B}" type="slidenum">
              <a:rPr/>
              <a:pPr algn="r"/>
              <a:t>‹nº›</a:t>
            </a:fld>
            <a:endParaRPr lang="pt-BR" dirty="0"/>
          </a:p>
        </p:txBody>
      </p:sp>
      <p:sp>
        <p:nvSpPr>
          <p:cNvPr id="14" name="Footer Placeholder 13"/>
          <p:cNvSpPr>
            <a:spLocks noGrp="1"/>
          </p:cNvSpPr>
          <p:nvPr>
            <p:ph type="ftr" sz="quarter" idx="12"/>
          </p:nvPr>
        </p:nvSpPr>
        <p:spPr/>
        <p:txBody>
          <a:bodyPr/>
          <a:lstStyle/>
          <a:p>
            <a:endParaRPr lang="pt-B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latinLnBrk="0">
              <a:buNone/>
              <a:defRPr lang="pt-BR" sz="2000" b="1"/>
            </a:lvl1pPr>
            <a:extLst/>
          </a:lstStyle>
          <a:p>
            <a:r>
              <a:rPr lang="pt-BR"/>
              <a:t>Clique para editar o título Mestre</a:t>
            </a:r>
          </a:p>
        </p:txBody>
      </p:sp>
      <p:sp>
        <p:nvSpPr>
          <p:cNvPr id="4" name="Text Placeholder 3"/>
          <p:cNvSpPr>
            <a:spLocks noGrp="1"/>
          </p:cNvSpPr>
          <p:nvPr>
            <p:ph type="body" sz="half" idx="2"/>
          </p:nvPr>
        </p:nvSpPr>
        <p:spPr>
          <a:xfrm>
            <a:off x="3040443" y="5388936"/>
            <a:ext cx="5486400" cy="912255"/>
          </a:xfrm>
        </p:spPr>
        <p:txBody>
          <a:bodyPr/>
          <a:lstStyle>
            <a:lvl1pPr marL="0" indent="0" algn="r" latinLnBrk="0">
              <a:spcBef>
                <a:spcPts val="0"/>
              </a:spcBef>
              <a:buNone/>
              <a:defRPr lang="pt-BR" sz="1400"/>
            </a:lvl1pPr>
            <a:lvl2pPr>
              <a:defRPr lang="pt-BR" sz="1200"/>
            </a:lvl2pPr>
            <a:lvl3pPr>
              <a:defRPr lang="pt-BR" sz="1000"/>
            </a:lvl3pPr>
            <a:lvl4pPr>
              <a:defRPr lang="pt-BR" sz="900"/>
            </a:lvl4pPr>
            <a:lvl5pPr>
              <a:defRPr lang="pt-BR" sz="900"/>
            </a:lvl5pPr>
            <a:extLst/>
          </a:lstStyle>
          <a:p>
            <a:pPr lvl="0"/>
            <a:r>
              <a:rPr lang="pt-BR"/>
              <a:t>Clique para editar os estilos de texto Mestres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latinLnBrk="0">
              <a:buNone/>
              <a:defRPr lang="pt-BR" sz="3200"/>
            </a:lvl1pPr>
            <a:extLst/>
          </a:lstStyle>
          <a:p>
            <a:pPr marL="0" algn="l"/>
            <a:r>
              <a:rPr lang="pt-BR" dirty="0">
                <a:solidFill>
                  <a:schemeClr val="lt1"/>
                </a:solidFill>
                <a:latin typeface="+mn-lt"/>
                <a:ea typeface="+mn-ea"/>
                <a:cs typeface="+mn-cs"/>
              </a:rPr>
              <a:t>Clique no ícone para adicionar uma imagem</a:t>
            </a:r>
          </a:p>
        </p:txBody>
      </p:sp>
      <p:sp>
        <p:nvSpPr>
          <p:cNvPr id="11" name="Date Placeholder 10"/>
          <p:cNvSpPr>
            <a:spLocks noGrp="1"/>
          </p:cNvSpPr>
          <p:nvPr>
            <p:ph type="dt" sz="half" idx="10"/>
          </p:nvPr>
        </p:nvSpPr>
        <p:spPr/>
        <p:txBody>
          <a:bodyPr/>
          <a:lstStyle/>
          <a:p>
            <a:fld id="{7F6DC4D5-FF39-4DD1-9B66-D3AFAF540384}" type="datetime1">
              <a:rPr lang="pt-BR" smtClean="0"/>
              <a:pPr/>
              <a:t>22/08/2023</a:t>
            </a:fld>
            <a:endParaRPr lang="pt-BR" dirty="0"/>
          </a:p>
        </p:txBody>
      </p:sp>
      <p:sp>
        <p:nvSpPr>
          <p:cNvPr id="12" name="Slide Number Placeholder 11"/>
          <p:cNvSpPr>
            <a:spLocks noGrp="1"/>
          </p:cNvSpPr>
          <p:nvPr>
            <p:ph type="sldNum" sz="quarter" idx="11"/>
          </p:nvPr>
        </p:nvSpPr>
        <p:spPr/>
        <p:txBody>
          <a:bodyPr/>
          <a:lstStyle/>
          <a:p>
            <a:pPr algn="r"/>
            <a:fld id="{C455C284-B64A-41C5-BF51-0401EE58565B}" type="slidenum">
              <a:rPr/>
              <a:pPr algn="r"/>
              <a:t>‹nº›</a:t>
            </a:fld>
            <a:endParaRPr lang="pt-BR" dirty="0"/>
          </a:p>
        </p:txBody>
      </p:sp>
      <p:sp>
        <p:nvSpPr>
          <p:cNvPr id="14" name="Footer Placeholder 13"/>
          <p:cNvSpPr>
            <a:spLocks noGrp="1"/>
          </p:cNvSpPr>
          <p:nvPr>
            <p:ph type="ftr" sz="quarter" idx="12"/>
          </p:nvPr>
        </p:nvSpPr>
        <p:spPr/>
        <p:txBody>
          <a:bodyPr/>
          <a:lstStyle/>
          <a:p>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pt-BR" dirty="0"/>
          </a:p>
        </p:txBody>
      </p:sp>
      <p:sp>
        <p:nvSpPr>
          <p:cNvPr id="22" name="Title Placeholder 21"/>
          <p:cNvSpPr>
            <a:spLocks noGrp="1"/>
          </p:cNvSpPr>
          <p:nvPr>
            <p:ph type="title"/>
          </p:nvPr>
        </p:nvSpPr>
        <p:spPr>
          <a:xfrm>
            <a:off x="457200" y="253536"/>
            <a:ext cx="8229600" cy="1143000"/>
          </a:xfrm>
          <a:prstGeom prst="rect">
            <a:avLst/>
          </a:prstGeom>
          <a:ln>
            <a:noFill/>
          </a:ln>
        </p:spPr>
        <p:txBody>
          <a:bodyPr rIns="91440" anchor="b">
            <a:normAutofit/>
          </a:bodyPr>
          <a:lstStyle/>
          <a:p>
            <a:r>
              <a:rPr lang="pt-BR"/>
              <a:t>Clique para editar o estilo do título mestre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a:p>
            <a:pPr lvl="5"/>
            <a:r>
              <a:rPr lang="pt-BR"/>
              <a:t>Sexto nível</a:t>
            </a:r>
          </a:p>
          <a:p>
            <a:pPr lvl="6"/>
            <a:r>
              <a:rPr lang="pt-BR"/>
              <a:t>Sétimo nível</a:t>
            </a:r>
          </a:p>
          <a:p>
            <a:pPr lvl="7"/>
            <a:r>
              <a:rPr lang="pt-BR"/>
              <a:t>Oitavo nível</a:t>
            </a:r>
          </a:p>
          <a:p>
            <a:pPr lvl="8"/>
            <a:r>
              <a:rPr lang="pt-BR"/>
              <a:t>Nono nível</a:t>
            </a:r>
          </a:p>
        </p:txBody>
      </p:sp>
      <p:sp>
        <p:nvSpPr>
          <p:cNvPr id="11" name="Shape 9"/>
          <p:cNvSpPr>
            <a:spLocks noGrp="1"/>
          </p:cNvSpPr>
          <p:nvPr>
            <p:ph type="dt" sz="half" idx="2"/>
          </p:nvPr>
        </p:nvSpPr>
        <p:spPr>
          <a:xfrm>
            <a:off x="7010400" y="6509004"/>
            <a:ext cx="1676400" cy="274320"/>
          </a:xfrm>
          <a:prstGeom prst="rect">
            <a:avLst/>
          </a:prstGeom>
        </p:spPr>
        <p:txBody>
          <a:bodyPr vert="horz" rtlCol="0" anchor="ctr" anchorCtr="0"/>
          <a:lstStyle>
            <a:lvl1pPr algn="r" latinLnBrk="0">
              <a:defRPr lang="pt-BR" sz="1200"/>
            </a:lvl1pPr>
            <a:extLst/>
          </a:lstStyle>
          <a:p>
            <a:pPr algn="r"/>
            <a:fld id="{7F6DC4D5-FF39-4DD1-9B66-D3AFAF540384}" type="datetime1">
              <a:rPr lang="pt-BR" smtClean="0"/>
              <a:pPr algn="r"/>
              <a:t>22/08/2023</a:t>
            </a:fld>
            <a:endParaRPr lang="pt-BR" dirty="0"/>
          </a:p>
        </p:txBody>
      </p:sp>
      <p:sp>
        <p:nvSpPr>
          <p:cNvPr id="12" name="Shape 10"/>
          <p:cNvSpPr>
            <a:spLocks noGrp="1"/>
          </p:cNvSpPr>
          <p:nvPr>
            <p:ph type="sldNum" sz="quarter" idx="4"/>
          </p:nvPr>
        </p:nvSpPr>
        <p:spPr>
          <a:xfrm>
            <a:off x="8724900" y="6509004"/>
            <a:ext cx="378340" cy="274320"/>
          </a:xfrm>
          <a:prstGeom prst="rect">
            <a:avLst/>
          </a:prstGeom>
        </p:spPr>
        <p:txBody>
          <a:bodyPr vert="horz" rtlCol="0" anchor="ctr" anchorCtr="0"/>
          <a:lstStyle>
            <a:lvl1pPr latinLnBrk="0">
              <a:defRPr lang="pt-BR" sz="1200">
                <a:solidFill>
                  <a:schemeClr val="tx2">
                    <a:shade val="90000"/>
                  </a:schemeClr>
                </a:solidFill>
              </a:defRPr>
            </a:lvl1pPr>
            <a:extLst/>
          </a:lstStyle>
          <a:p>
            <a:pPr algn="r"/>
            <a:fld id="{C455C284-B64A-41C5-BF51-0401EE58565B}" type="slidenum">
              <a:rPr/>
              <a:pPr algn="r"/>
              <a:t>‹nº›</a:t>
            </a:fld>
            <a:endParaRPr lang="pt-BR" sz="1200" dirty="0">
              <a:solidFill>
                <a:schemeClr val="tx2">
                  <a:shade val="90000"/>
                </a:schemeClr>
              </a:solidFill>
            </a:endParaRPr>
          </a:p>
        </p:txBody>
      </p:sp>
      <p:sp>
        <p:nvSpPr>
          <p:cNvPr id="15" name="Shape 11"/>
          <p:cNvSpPr>
            <a:spLocks noGrp="1"/>
          </p:cNvSpPr>
          <p:nvPr>
            <p:ph type="ftr" sz="quarter" idx="3"/>
          </p:nvPr>
        </p:nvSpPr>
        <p:spPr>
          <a:xfrm>
            <a:off x="457200" y="6509004"/>
            <a:ext cx="6496050" cy="274320"/>
          </a:xfrm>
          <a:prstGeom prst="rect">
            <a:avLst/>
          </a:prstGeom>
        </p:spPr>
        <p:txBody>
          <a:bodyPr vert="horz" rtlCol="0" anchor="ctr" anchorCtr="0"/>
          <a:lstStyle>
            <a:lvl1pPr latinLnBrk="0">
              <a:defRPr lang="pt-BR" sz="1200"/>
            </a:lvl1pPr>
            <a:extLst/>
          </a:lstStyle>
          <a:p>
            <a:endParaRPr lang="pt-BR" sz="1200" dirty="0"/>
          </a:p>
        </p:txBody>
      </p:sp>
    </p:spTree>
  </p:cSld>
  <p:clrMap bg1="dk1" tx1="lt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marL="54864" algn="l" rtl="0" eaLnBrk="1" latinLnBrk="0" hangingPunct="1">
        <a:spcBef>
          <a:spcPct val="0"/>
        </a:spcBef>
        <a:buNone/>
        <a:defRPr lang="pt-BR" sz="4000" b="0" kern="1200">
          <a:ln>
            <a:noFill/>
          </a:ln>
          <a:solidFill>
            <a:schemeClr val="tx2"/>
          </a:solidFill>
          <a:effectLst>
            <a:outerShdw blurRad="50800" dist="38100" dir="2700000" algn="tl" rotWithShape="0">
              <a:prstClr val="black">
                <a:alpha val="40000"/>
              </a:prstClr>
            </a:outerShdw>
          </a:effectLst>
          <a:latin typeface="+mj-lt"/>
          <a:ea typeface="+mj-ea"/>
          <a:cs typeface="+mj-cs"/>
        </a:defRPr>
      </a:lvl1pPr>
      <a:extLst/>
    </p:titleStyle>
    <p:bodyStyle>
      <a:lvl1pPr marL="514350" indent="-514350" algn="l" rtl="0" eaLnBrk="1" latinLnBrk="0" hangingPunct="1">
        <a:spcBef>
          <a:spcPts val="0"/>
        </a:spcBef>
        <a:buClr>
          <a:schemeClr val="tx2"/>
        </a:buClr>
        <a:buSzPct val="70000"/>
        <a:buFont typeface="+mj-lt"/>
        <a:buAutoNum type="alphaUcPeriod"/>
        <a:defRPr lang="pt-BR" sz="3200" kern="1200">
          <a:solidFill>
            <a:schemeClr val="tx1"/>
          </a:solidFill>
          <a:latin typeface="+mn-lt"/>
          <a:ea typeface="+mn-ea"/>
          <a:cs typeface="+mn-cs"/>
        </a:defRPr>
      </a:lvl1pPr>
      <a:lvl2pPr marL="925830" indent="-514350" algn="l" rtl="0" eaLnBrk="1" latinLnBrk="0" hangingPunct="1">
        <a:spcBef>
          <a:spcPts val="400"/>
        </a:spcBef>
        <a:buClr>
          <a:schemeClr val="tx2"/>
        </a:buClr>
        <a:buSzPct val="90000"/>
        <a:buFont typeface="+mj-lt"/>
        <a:buAutoNum type="alphaUcPeriod"/>
        <a:defRPr lang="pt-BR" sz="2600" kern="1200">
          <a:solidFill>
            <a:schemeClr val="tx1"/>
          </a:solidFill>
          <a:latin typeface="+mn-lt"/>
          <a:ea typeface="+mn-ea"/>
          <a:cs typeface="+mn-cs"/>
        </a:defRPr>
      </a:lvl2pPr>
      <a:lvl3pPr marL="1088136" indent="-457200" algn="l" rtl="0" eaLnBrk="1" latinLnBrk="0" hangingPunct="1">
        <a:spcBef>
          <a:spcPts val="400"/>
        </a:spcBef>
        <a:buClr>
          <a:schemeClr val="tx2"/>
        </a:buClr>
        <a:buSzPct val="100000"/>
        <a:buFont typeface="+mj-lt"/>
        <a:buAutoNum type="alphaUcPeriod"/>
        <a:defRPr lang="pt-BR" sz="2300" kern="1200">
          <a:solidFill>
            <a:schemeClr val="tx1"/>
          </a:solidFill>
          <a:latin typeface="+mn-lt"/>
          <a:ea typeface="+mn-ea"/>
          <a:cs typeface="+mn-cs"/>
        </a:defRPr>
      </a:lvl3pPr>
      <a:lvl4pPr marL="1280160" indent="-457200" algn="l" rtl="0" eaLnBrk="1" latinLnBrk="0" hangingPunct="1">
        <a:spcBef>
          <a:spcPts val="400"/>
        </a:spcBef>
        <a:buClr>
          <a:schemeClr val="tx2"/>
        </a:buClr>
        <a:buSzPct val="100000"/>
        <a:buFont typeface="+mj-lt"/>
        <a:buAutoNum type="alphaUcPeriod"/>
        <a:defRPr lang="pt-BR" sz="2000" kern="1200">
          <a:solidFill>
            <a:schemeClr val="tx1"/>
          </a:solidFill>
          <a:latin typeface="+mn-lt"/>
          <a:ea typeface="+mn-ea"/>
          <a:cs typeface="+mn-cs"/>
        </a:defRPr>
      </a:lvl4pPr>
      <a:lvl5pPr marL="1463040" indent="-457200" algn="l" rtl="0" eaLnBrk="1" latinLnBrk="0" hangingPunct="1">
        <a:spcBef>
          <a:spcPts val="400"/>
        </a:spcBef>
        <a:buClr>
          <a:schemeClr val="tx2"/>
        </a:buClr>
        <a:buSzPct val="100000"/>
        <a:buFont typeface="+mj-lt"/>
        <a:buAutoNum type="alphaUcPeriod"/>
        <a:defRPr lang="pt-BR" sz="1900" kern="1200">
          <a:solidFill>
            <a:schemeClr val="tx1"/>
          </a:solidFill>
          <a:latin typeface="+mn-lt"/>
          <a:ea typeface="+mn-ea"/>
          <a:cs typeface="+mn-cs"/>
        </a:defRPr>
      </a:lvl5pPr>
      <a:lvl6pPr marL="1540764" indent="-342900" algn="l" rtl="0" eaLnBrk="1" latinLnBrk="0" hangingPunct="1">
        <a:spcBef>
          <a:spcPts val="400"/>
        </a:spcBef>
        <a:buClr>
          <a:schemeClr val="tx2"/>
        </a:buClr>
        <a:buFont typeface="+mj-lt"/>
        <a:buAutoNum type="alphaUcPeriod"/>
        <a:defRPr lang="pt-BR" sz="1800" kern="1200" baseline="0">
          <a:solidFill>
            <a:schemeClr val="tx1"/>
          </a:solidFill>
          <a:latin typeface="+mn-lt"/>
          <a:ea typeface="+mn-ea"/>
          <a:cs typeface="+mn-cs"/>
        </a:defRPr>
      </a:lvl6pPr>
      <a:lvl7pPr marL="1723644" indent="-342900" algn="l" rtl="0" eaLnBrk="1" latinLnBrk="0" hangingPunct="1">
        <a:spcBef>
          <a:spcPts val="400"/>
        </a:spcBef>
        <a:buClr>
          <a:schemeClr val="tx2"/>
        </a:buClr>
        <a:buFont typeface="+mj-lt"/>
        <a:buAutoNum type="alphaUcPeriod"/>
        <a:defRPr lang="pt-BR" sz="1600" kern="1200" baseline="0">
          <a:solidFill>
            <a:schemeClr val="tx1"/>
          </a:solidFill>
          <a:latin typeface="+mn-lt"/>
          <a:ea typeface="+mn-ea"/>
          <a:cs typeface="+mn-cs"/>
        </a:defRPr>
      </a:lvl7pPr>
      <a:lvl8pPr marL="1906524" indent="-342900" algn="l" rtl="0" eaLnBrk="1" latinLnBrk="0" hangingPunct="1">
        <a:spcBef>
          <a:spcPts val="400"/>
        </a:spcBef>
        <a:buClr>
          <a:schemeClr val="tx2"/>
        </a:buClr>
        <a:buFont typeface="+mj-lt"/>
        <a:buAutoNum type="alphaUcPeriod"/>
        <a:defRPr lang="pt-BR" sz="1600" kern="1200" baseline="0">
          <a:solidFill>
            <a:schemeClr val="tx1"/>
          </a:solidFill>
          <a:latin typeface="+mn-lt"/>
          <a:ea typeface="+mn-ea"/>
          <a:cs typeface="+mn-cs"/>
        </a:defRPr>
      </a:lvl8pPr>
      <a:lvl9pPr marL="2089404" indent="-342900" algn="l" rtl="0" eaLnBrk="1" latinLnBrk="0" hangingPunct="1">
        <a:spcBef>
          <a:spcPts val="400"/>
        </a:spcBef>
        <a:buClr>
          <a:schemeClr val="tx2"/>
        </a:buClr>
        <a:buFont typeface="+mj-lt"/>
        <a:buAutoNum type="alphaUcPeriod"/>
        <a:defRPr lang="pt-BR" sz="1600" kern="1200" baseline="0">
          <a:solidFill>
            <a:schemeClr val="tx1"/>
          </a:solidFill>
          <a:latin typeface="+mn-lt"/>
          <a:ea typeface="+mn-ea"/>
          <a:cs typeface="+mn-cs"/>
        </a:defRPr>
      </a:lvl9pPr>
      <a:extLst/>
    </p:bodyStyle>
    <p:otherStyle>
      <a:lvl1pPr marL="0" algn="l" rtl="0" eaLnBrk="1" latinLnBrk="0" hangingPunct="1">
        <a:defRPr lang="pt-BR" kern="1200">
          <a:solidFill>
            <a:schemeClr val="tx1"/>
          </a:solidFill>
          <a:latin typeface="+mn-lt"/>
          <a:ea typeface="+mn-ea"/>
          <a:cs typeface="+mn-cs"/>
        </a:defRPr>
      </a:lvl1pPr>
      <a:lvl2pPr marL="457200" algn="l" rtl="0" eaLnBrk="1" hangingPunct="1">
        <a:defRPr lang="pt-BR" kern="1200">
          <a:solidFill>
            <a:schemeClr val="tx1"/>
          </a:solidFill>
          <a:latin typeface="+mn-lt"/>
          <a:ea typeface="+mn-ea"/>
          <a:cs typeface="+mn-cs"/>
        </a:defRPr>
      </a:lvl2pPr>
      <a:lvl3pPr marL="914400" algn="l" rtl="0" eaLnBrk="1" hangingPunct="1">
        <a:defRPr lang="pt-BR" kern="1200">
          <a:solidFill>
            <a:schemeClr val="tx1"/>
          </a:solidFill>
          <a:latin typeface="+mn-lt"/>
          <a:ea typeface="+mn-ea"/>
          <a:cs typeface="+mn-cs"/>
        </a:defRPr>
      </a:lvl3pPr>
      <a:lvl4pPr marL="1371600" algn="l" rtl="0" eaLnBrk="1" hangingPunct="1">
        <a:defRPr lang="pt-BR" kern="1200">
          <a:solidFill>
            <a:schemeClr val="tx1"/>
          </a:solidFill>
          <a:latin typeface="+mn-lt"/>
          <a:ea typeface="+mn-ea"/>
          <a:cs typeface="+mn-cs"/>
        </a:defRPr>
      </a:lvl4pPr>
      <a:lvl5pPr marL="1828800" algn="l" rtl="0" eaLnBrk="1" hangingPunct="1">
        <a:defRPr lang="pt-BR" kern="1200">
          <a:solidFill>
            <a:schemeClr val="tx1"/>
          </a:solidFill>
          <a:latin typeface="+mn-lt"/>
          <a:ea typeface="+mn-ea"/>
          <a:cs typeface="+mn-cs"/>
        </a:defRPr>
      </a:lvl5pPr>
      <a:lvl6pPr marL="2286000" algn="l" rtl="0" eaLnBrk="1" hangingPunct="1">
        <a:defRPr lang="pt-BR" kern="1200">
          <a:solidFill>
            <a:schemeClr val="tx1"/>
          </a:solidFill>
          <a:latin typeface="+mn-lt"/>
          <a:ea typeface="+mn-ea"/>
          <a:cs typeface="+mn-cs"/>
        </a:defRPr>
      </a:lvl6pPr>
      <a:lvl7pPr marL="2743200" algn="l" rtl="0" eaLnBrk="1" hangingPunct="1">
        <a:defRPr lang="pt-BR" kern="1200">
          <a:solidFill>
            <a:schemeClr val="tx1"/>
          </a:solidFill>
          <a:latin typeface="+mn-lt"/>
          <a:ea typeface="+mn-ea"/>
          <a:cs typeface="+mn-cs"/>
        </a:defRPr>
      </a:lvl7pPr>
      <a:lvl8pPr marL="3200400" algn="l" rtl="0" eaLnBrk="1" hangingPunct="1">
        <a:defRPr lang="pt-BR" kern="1200">
          <a:solidFill>
            <a:schemeClr val="tx1"/>
          </a:solidFill>
          <a:latin typeface="+mn-lt"/>
          <a:ea typeface="+mn-ea"/>
          <a:cs typeface="+mn-cs"/>
        </a:defRPr>
      </a:lvl8pPr>
      <a:lvl9pPr marL="3657600" algn="l" rtl="0" eaLnBrk="1" hangingPunct="1">
        <a:defRPr lang="pt-B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pPr algn="ctr"/>
            <a:r>
              <a:rPr lang="pt-BR" dirty="0"/>
              <a:t>Tema 1046 do STF</a:t>
            </a:r>
            <a:br>
              <a:rPr lang="pt-BR"/>
            </a:br>
            <a:r>
              <a:rPr lang="pt-BR"/>
              <a:t>Prevalência do negociado </a:t>
            </a:r>
            <a:r>
              <a:rPr lang="pt-BR" dirty="0"/>
              <a:t>sobre o legislado</a:t>
            </a:r>
          </a:p>
        </p:txBody>
      </p:sp>
      <p:sp>
        <p:nvSpPr>
          <p:cNvPr id="3" name="Rectangle 2"/>
          <p:cNvSpPr>
            <a:spLocks noGrp="1"/>
          </p:cNvSpPr>
          <p:nvPr>
            <p:ph type="subTitle" idx="1"/>
          </p:nvPr>
        </p:nvSpPr>
        <p:spPr/>
        <p:txBody>
          <a:bodyPr/>
          <a:lstStyle/>
          <a:p>
            <a:pPr algn="ctr"/>
            <a:endParaRPr lang="pt-BR" dirty="0"/>
          </a:p>
          <a:p>
            <a:pPr algn="ctr"/>
            <a:r>
              <a:rPr lang="pt-BR" dirty="0"/>
              <a:t>Direitos absolutamente indisponíveis e direitos disponíveis – Posicionamento TST</a:t>
            </a:r>
          </a:p>
        </p:txBody>
      </p:sp>
      <p:sp>
        <p:nvSpPr>
          <p:cNvPr id="4" name="Rectangle 3"/>
          <p:cNvSpPr>
            <a:spLocks noGrp="1"/>
          </p:cNvSpPr>
          <p:nvPr>
            <p:ph type="dt" sz="half" idx="10"/>
          </p:nvPr>
        </p:nvSpPr>
        <p:spPr>
          <a:xfrm>
            <a:off x="3131841" y="6093296"/>
            <a:ext cx="5554960" cy="628517"/>
          </a:xfrm>
        </p:spPr>
        <p:txBody>
          <a:bodyPr/>
          <a:lstStyle/>
          <a:p>
            <a:r>
              <a:rPr lang="pt-BR" sz="1600" dirty="0"/>
              <a:t>Direito do Trabalho II - Professor Otávio Pinto e Silva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Divergência - TST</a:t>
            </a:r>
          </a:p>
        </p:txBody>
      </p:sp>
      <p:sp>
        <p:nvSpPr>
          <p:cNvPr id="3" name="Content Placeholder 2"/>
          <p:cNvSpPr>
            <a:spLocks noGrp="1"/>
          </p:cNvSpPr>
          <p:nvPr>
            <p:ph idx="1"/>
          </p:nvPr>
        </p:nvSpPr>
        <p:spPr>
          <a:xfrm>
            <a:off x="457200" y="1646236"/>
            <a:ext cx="8229600" cy="4807099"/>
          </a:xfrm>
        </p:spPr>
        <p:txBody>
          <a:bodyPr>
            <a:normAutofit fontScale="77500" lnSpcReduction="20000"/>
          </a:bodyPr>
          <a:lstStyle/>
          <a:p>
            <a:pPr marL="0" indent="0" algn="ctr">
              <a:buNone/>
            </a:pPr>
            <a:r>
              <a:rPr lang="pt-BR" sz="2400" b="1" dirty="0"/>
              <a:t>Adicional de insalubridade – redução do percentual para atividade insalubre em grau máximo – art. 7º, XXII, CF e Art. 611-B, XVII, CLT</a:t>
            </a:r>
          </a:p>
          <a:p>
            <a:pPr marL="0" indent="0" algn="just">
              <a:buNone/>
            </a:pPr>
            <a:endParaRPr lang="pt-BR" sz="2000" dirty="0"/>
          </a:p>
          <a:p>
            <a:pPr marL="0" indent="0" algn="just">
              <a:buNone/>
            </a:pPr>
            <a:r>
              <a:rPr lang="pt-BR" sz="2000" dirty="0"/>
              <a:t>Ag-RR-60-33.2021.5.12.0048, - 5ª Turma – Min. Rel.: Breno Medeiros -Publicação: 14/08/2023</a:t>
            </a:r>
          </a:p>
          <a:p>
            <a:pPr marL="0" indent="0" algn="just">
              <a:buNone/>
            </a:pPr>
            <a:endParaRPr lang="pt-BR" sz="2000" dirty="0"/>
          </a:p>
          <a:p>
            <a:pPr marL="0" indent="0" algn="just">
              <a:buNone/>
            </a:pPr>
            <a:r>
              <a:rPr lang="pt-BR" sz="2000" dirty="0"/>
              <a:t>Na hipótese, o e. TRT condenou a </a:t>
            </a:r>
            <a:r>
              <a:rPr lang="pt-BR" sz="2000" dirty="0">
                <a:highlight>
                  <a:srgbClr val="0000FF"/>
                </a:highlight>
              </a:rPr>
              <a:t>reclamada ao pagamento do adicional de insalubridade de 40%, inobstante a existência de norma coletiva estabelecendo, a tal título, o percentual de 20%, sob o fundamento de que a previsão normativa não exclui o direito disposto no art. 192 da CLT </a:t>
            </a:r>
            <a:r>
              <a:rPr lang="pt-BR" sz="2000" dirty="0"/>
              <a:t>para os trabalhadores sujeitos à insalubridade em grau máximo. De fato, no tocante à atividade de limpeza de instalações sanitárias de uso coletivo de grande circulação, caso dos autos, a jurisprudência desta Corte consubstanciada na Súmula nº 448, II, do TST [...}. Ocorre que o e. STF, no recente julgamento do </a:t>
            </a:r>
            <a:r>
              <a:rPr lang="pt-BR" sz="2000" dirty="0">
                <a:highlight>
                  <a:srgbClr val="0000FF"/>
                </a:highlight>
              </a:rPr>
              <a:t>Tema 1046</a:t>
            </a:r>
            <a:r>
              <a:rPr lang="pt-BR" sz="2000" dirty="0"/>
              <a:t> da Repercussão Geral, fixou a tese jurídica de que é válida norma coletiva que limita ou restringe direito trabalhista, desde que não assegurados constitucionalmente, ou seja, as cláusulas normativas não podem ferir um patamar civilizatório mínimo. No caso do </a:t>
            </a:r>
            <a:r>
              <a:rPr lang="pt-BR" sz="2000" dirty="0">
                <a:highlight>
                  <a:srgbClr val="0000FF"/>
                </a:highlight>
              </a:rPr>
              <a:t>adicional de insalubridade</a:t>
            </a:r>
            <a:r>
              <a:rPr lang="pt-BR" sz="2000" dirty="0"/>
              <a:t>, cumpre destacar que houve inclusão do </a:t>
            </a:r>
            <a:r>
              <a:rPr lang="pt-BR" sz="2000" dirty="0">
                <a:highlight>
                  <a:srgbClr val="0000FF"/>
                </a:highlight>
              </a:rPr>
              <a:t>art. 611- A, XII, à CLT pela Lei nº 13.467/2017</a:t>
            </a:r>
            <a:r>
              <a:rPr lang="pt-BR" sz="2000" dirty="0"/>
              <a:t>, que estabeleceu que terá prevalência sobre a lei a </a:t>
            </a:r>
            <a:r>
              <a:rPr lang="pt-BR" sz="2000" dirty="0">
                <a:highlight>
                  <a:srgbClr val="0000FF"/>
                </a:highlight>
              </a:rPr>
              <a:t>norma coletiva que dispuser sobre enquadramento do grau de insalubridade</a:t>
            </a:r>
            <a:r>
              <a:rPr lang="pt-BR" sz="2000" dirty="0"/>
              <a:t>. Deve ser ressaltado, ainda, que o acórdão relativo ao julgamento do Tema 1046, publicado em 28/4/2023, foi enfático ao estabelecer a possibilidade de a norma coletiva dispor sobre remuneração, inclusive quanto a adicionais . Desse modo, </a:t>
            </a:r>
            <a:r>
              <a:rPr lang="pt-BR" sz="2000" dirty="0">
                <a:highlight>
                  <a:srgbClr val="0000FF"/>
                </a:highlight>
              </a:rPr>
              <a:t>não se tratando o enquadramento do grau de insalubridade de direito indisponível, há de ser privilegiada a norma coletiva que, no caso dos autos, fixou o adicional no importe de 20%</a:t>
            </a:r>
            <a:r>
              <a:rPr lang="pt-BR" sz="2000" dirty="0"/>
              <a:t>, conforme previsto no art. 7º, XXVI, da Constituição Federal. Recurso de revista conhecido e provido.</a:t>
            </a:r>
          </a:p>
        </p:txBody>
      </p:sp>
    </p:spTree>
    <p:extLst>
      <p:ext uri="{BB962C8B-B14F-4D97-AF65-F5344CB8AC3E}">
        <p14:creationId xmlns:p14="http://schemas.microsoft.com/office/powerpoint/2010/main" val="842873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b="1" dirty="0"/>
              <a:t>Direitos absolutamente indisponíveis - TST</a:t>
            </a:r>
          </a:p>
        </p:txBody>
      </p:sp>
      <p:sp>
        <p:nvSpPr>
          <p:cNvPr id="3" name="Content Placeholder 2"/>
          <p:cNvSpPr>
            <a:spLocks noGrp="1"/>
          </p:cNvSpPr>
          <p:nvPr>
            <p:ph idx="1"/>
          </p:nvPr>
        </p:nvSpPr>
        <p:spPr>
          <a:xfrm>
            <a:off x="457200" y="1646236"/>
            <a:ext cx="8229600" cy="4807099"/>
          </a:xfrm>
        </p:spPr>
        <p:txBody>
          <a:bodyPr>
            <a:normAutofit lnSpcReduction="10000"/>
          </a:bodyPr>
          <a:lstStyle/>
          <a:p>
            <a:pPr marL="0" indent="0" algn="ctr">
              <a:buNone/>
            </a:pPr>
            <a:r>
              <a:rPr lang="pt-BR" sz="2400" b="1" dirty="0"/>
              <a:t>Intervalo intrajornada - Art. 611-B, XVII, CLT</a:t>
            </a:r>
          </a:p>
          <a:p>
            <a:pPr marL="0" indent="0" algn="ctr">
              <a:buNone/>
            </a:pPr>
            <a:endParaRPr lang="pt-BR" sz="2400" b="1" dirty="0"/>
          </a:p>
          <a:p>
            <a:pPr marL="0" indent="0" algn="just">
              <a:buNone/>
            </a:pPr>
            <a:endParaRPr lang="pt-BR" sz="2000" dirty="0"/>
          </a:p>
          <a:p>
            <a:pPr marL="0" indent="0" algn="just">
              <a:buNone/>
            </a:pPr>
            <a:r>
              <a:rPr lang="pt-BR" sz="2000" dirty="0"/>
              <a:t>TST-RR-81000-33.2009.5.05.0134 - 6ª Turma, Min. Rel. Augusto Cesar Leite de Carvalho – Publicação: 14/08/2023</a:t>
            </a:r>
          </a:p>
          <a:p>
            <a:pPr marL="0" indent="0" algn="just">
              <a:buNone/>
            </a:pPr>
            <a:endParaRPr lang="pt-BR" sz="2000" dirty="0"/>
          </a:p>
          <a:p>
            <a:pPr marL="0" indent="0" algn="just">
              <a:buNone/>
            </a:pPr>
            <a:r>
              <a:rPr lang="pt-BR" sz="2000" dirty="0"/>
              <a:t> É inválida cláusula de </a:t>
            </a:r>
            <a:r>
              <a:rPr lang="pt-BR" sz="2000" dirty="0">
                <a:highlight>
                  <a:srgbClr val="0000FF"/>
                </a:highlight>
              </a:rPr>
              <a:t>acordo ou convenção coletiva de trabalho contemplando a supressão ou redução do intervalo intrajornada</a:t>
            </a:r>
            <a:r>
              <a:rPr lang="pt-BR" sz="2000" dirty="0"/>
              <a:t> porque este constitui </a:t>
            </a:r>
            <a:r>
              <a:rPr lang="pt-BR" sz="2000" dirty="0">
                <a:highlight>
                  <a:srgbClr val="0000FF"/>
                </a:highlight>
              </a:rPr>
              <a:t>medida de higiene, saúde e segurança do trabalho</a:t>
            </a:r>
            <a:r>
              <a:rPr lang="pt-BR" sz="2000" dirty="0"/>
              <a:t>, garantido por norma de ordem pública (art. 71 da CLT e art. 7º, XXII, da Constituição), </a:t>
            </a:r>
            <a:r>
              <a:rPr lang="pt-BR" sz="2000" dirty="0">
                <a:highlight>
                  <a:srgbClr val="0000FF"/>
                </a:highlight>
              </a:rPr>
              <a:t>infenso à negociação coletiva</a:t>
            </a:r>
            <a:r>
              <a:rPr lang="pt-BR" sz="2000" dirty="0"/>
              <a:t>. Conforme esclareceu </a:t>
            </a:r>
            <a:r>
              <a:rPr lang="pt-BR" sz="2000" dirty="0">
                <a:highlight>
                  <a:srgbClr val="0000FF"/>
                </a:highlight>
              </a:rPr>
              <a:t>o STF ao julgar o Tema 1046 da sistemática de repercussão geral, a OJ 342 da SDI-1 do TST, vigente ao tempo o acórdão recorrido, hoje item II da Súmula 437 do TST, anunciam temas de indisponibilidade absoluta, insuscetíveis de flexibilização por convenção ou acordo coletivo de trabalho. Recurso de revista não conhecido</a:t>
            </a:r>
            <a:r>
              <a:rPr lang="pt-BR" sz="2000" dirty="0"/>
              <a:t>.</a:t>
            </a:r>
          </a:p>
        </p:txBody>
      </p:sp>
    </p:spTree>
    <p:extLst>
      <p:ext uri="{BB962C8B-B14F-4D97-AF65-F5344CB8AC3E}">
        <p14:creationId xmlns:p14="http://schemas.microsoft.com/office/powerpoint/2010/main" val="113339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Divergência- TST</a:t>
            </a:r>
          </a:p>
        </p:txBody>
      </p:sp>
      <p:sp>
        <p:nvSpPr>
          <p:cNvPr id="3" name="Content Placeholder 2"/>
          <p:cNvSpPr>
            <a:spLocks noGrp="1"/>
          </p:cNvSpPr>
          <p:nvPr>
            <p:ph idx="1"/>
          </p:nvPr>
        </p:nvSpPr>
        <p:spPr>
          <a:xfrm>
            <a:off x="457200" y="1646236"/>
            <a:ext cx="8229600" cy="5095132"/>
          </a:xfrm>
        </p:spPr>
        <p:txBody>
          <a:bodyPr>
            <a:normAutofit fontScale="70000" lnSpcReduction="20000"/>
          </a:bodyPr>
          <a:lstStyle/>
          <a:p>
            <a:pPr marL="0" indent="0" algn="ctr">
              <a:buNone/>
            </a:pPr>
            <a:r>
              <a:rPr lang="pt-BR" sz="2400" b="1" dirty="0"/>
              <a:t>Intervalo intrajornada - Art. 611-B, XVII, CLT</a:t>
            </a:r>
          </a:p>
          <a:p>
            <a:pPr marL="0" indent="0" algn="ctr">
              <a:buNone/>
            </a:pPr>
            <a:endParaRPr lang="pt-BR" sz="2400" b="1" dirty="0"/>
          </a:p>
          <a:p>
            <a:pPr marL="0" indent="0" algn="ctr">
              <a:buNone/>
            </a:pPr>
            <a:endParaRPr lang="pt-BR" sz="2400" b="1" dirty="0"/>
          </a:p>
          <a:p>
            <a:pPr marL="0" indent="0" algn="just">
              <a:buNone/>
            </a:pPr>
            <a:endParaRPr lang="pt-BR" sz="2000" dirty="0"/>
          </a:p>
          <a:p>
            <a:pPr marL="0" indent="0" algn="just">
              <a:buNone/>
            </a:pPr>
            <a:r>
              <a:rPr lang="pt-BR" sz="2000" dirty="0"/>
              <a:t>TST-Ag-RR-20351-76.2018.5.04.0761, - 5ª Turma – Min. Rel.: Douglas Alencar Rodrigues - Publicação: 14/08/2023</a:t>
            </a:r>
          </a:p>
          <a:p>
            <a:pPr marL="0" indent="0" algn="just">
              <a:buNone/>
            </a:pPr>
            <a:endParaRPr lang="pt-BR" sz="2000" dirty="0"/>
          </a:p>
          <a:p>
            <a:pPr marL="0" indent="0" algn="just">
              <a:buNone/>
            </a:pPr>
            <a:endParaRPr lang="pt-BR" sz="2000" dirty="0"/>
          </a:p>
          <a:p>
            <a:pPr marL="0" indent="0" algn="just">
              <a:buNone/>
            </a:pPr>
            <a:r>
              <a:rPr lang="pt-BR" sz="2000" dirty="0"/>
              <a:t>Com efeito, o Plenário do Supremo Tribunal Federal, em sessão realizada em 02/06/2022, apreciou o </a:t>
            </a:r>
            <a:r>
              <a:rPr lang="pt-BR" sz="2000" dirty="0">
                <a:highlight>
                  <a:srgbClr val="0000FF"/>
                </a:highlight>
              </a:rPr>
              <a:t>Tema 1.046 </a:t>
            </a:r>
            <a:r>
              <a:rPr lang="pt-BR" sz="2000" dirty="0"/>
              <a:t>do ementário de repercussão geral e deu provimento ao recurso extraordinário (ARE 1121633) para fixar a seguinte tese: "São constitucionais os acordos e as convenções coletivos que, ao considerarem a adequação setorial negociada, pactuam limitações ou afastamentos de direitos trabalhistas, independentemente da explicitação especificada de vantagens compensatórias, desde que respeitados os direitos absolutamente indisponíveis". [...]</a:t>
            </a:r>
          </a:p>
          <a:p>
            <a:pPr marL="0" indent="0" algn="just">
              <a:buNone/>
            </a:pPr>
            <a:r>
              <a:rPr lang="pt-BR" sz="2000" dirty="0"/>
              <a:t>Nesse exato sentido, a </a:t>
            </a:r>
            <a:r>
              <a:rPr lang="pt-BR" sz="2000" dirty="0">
                <a:highlight>
                  <a:srgbClr val="0000FF"/>
                </a:highlight>
              </a:rPr>
              <a:t>recente Lei 13.467/2017 conferindo a necessária segurança jurídica a esses negócios coletivos, definiu, com clareza, quais seriam os direitos transacionáveis (art. 611-A da CLT) e quais estariam blindados ao procedimento negocial coletivo (art. 611-B da CLT</a:t>
            </a:r>
            <a:r>
              <a:rPr lang="pt-BR" sz="2000" dirty="0"/>
              <a:t>). Ao editar a Tese 1.046, a Suprema Corte examinou recurso extraordinário interposto em instante anterior ao advento da nova legislação, fixando, objetivamente, </a:t>
            </a:r>
            <a:r>
              <a:rPr lang="pt-BR" sz="2000" dirty="0">
                <a:highlight>
                  <a:srgbClr val="0000FF"/>
                </a:highlight>
              </a:rPr>
              <a:t>o veto à transação de "direitos absolutamente indisponíveis", entre os quais não se inserem, por óbvio, direitos de índole essencialmente patrimonial, suscetíveis de submissão ao procedimento arbitral (Lei 9.307/96), como na hipótese, em que se discute a redução do intervalo intrajornada. </a:t>
            </a:r>
            <a:r>
              <a:rPr lang="pt-BR" sz="2000" dirty="0"/>
              <a:t>Não se tratando, portanto, de direito indisponível, deve ser privilegiada a autonomia negocial coletiva (art. 7º, XXVI, da CF), não havendo como divisar contrariedade à Súmula 437, II e IV, do TST, tampouco violação dos dispositivos de lei e da Constituição Federal indicados. Nesse contexto, não afastados os fundamentos da decisão agravada, nenhum reparo enseja a decisão.</a:t>
            </a:r>
          </a:p>
          <a:p>
            <a:pPr marL="0" indent="0" algn="just">
              <a:buNone/>
            </a:pPr>
            <a:endParaRPr lang="pt-BR" sz="2000" dirty="0"/>
          </a:p>
        </p:txBody>
      </p:sp>
    </p:spTree>
    <p:extLst>
      <p:ext uri="{BB962C8B-B14F-4D97-AF65-F5344CB8AC3E}">
        <p14:creationId xmlns:p14="http://schemas.microsoft.com/office/powerpoint/2010/main" val="345107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Direitos disponíveis - TST</a:t>
            </a:r>
          </a:p>
        </p:txBody>
      </p:sp>
      <p:sp>
        <p:nvSpPr>
          <p:cNvPr id="3" name="Content Placeholder 2"/>
          <p:cNvSpPr>
            <a:spLocks noGrp="1"/>
          </p:cNvSpPr>
          <p:nvPr>
            <p:ph idx="1"/>
          </p:nvPr>
        </p:nvSpPr>
        <p:spPr>
          <a:xfrm>
            <a:off x="457200" y="1646236"/>
            <a:ext cx="8229600" cy="4807099"/>
          </a:xfrm>
        </p:spPr>
        <p:txBody>
          <a:bodyPr>
            <a:normAutofit fontScale="70000" lnSpcReduction="20000"/>
          </a:bodyPr>
          <a:lstStyle/>
          <a:p>
            <a:pPr marL="0" indent="0" algn="ctr">
              <a:buNone/>
            </a:pPr>
            <a:r>
              <a:rPr lang="pt-BR" sz="2400" b="1" dirty="0"/>
              <a:t>Base de cálculo das horas extras e do adicional noturno – salário nominal sem a incidência de outros adicionais – Art. 468, CLT</a:t>
            </a:r>
          </a:p>
          <a:p>
            <a:pPr marL="0" indent="0" algn="just">
              <a:buNone/>
            </a:pPr>
            <a:endParaRPr lang="pt-BR" dirty="0"/>
          </a:p>
          <a:p>
            <a:pPr marL="0" indent="0" algn="just">
              <a:buNone/>
            </a:pPr>
            <a:endParaRPr lang="pt-BR" dirty="0"/>
          </a:p>
          <a:p>
            <a:pPr marL="0" indent="0" algn="just">
              <a:buNone/>
            </a:pPr>
            <a:r>
              <a:rPr lang="pt-BR" sz="2000" dirty="0"/>
              <a:t>TST-Ag-AIRR-423-36.2015.5.02.0039 – 5ª Turma – Min. Rel.: Douglas Alencar Rodrigues Publicação: 30/06/2023</a:t>
            </a:r>
          </a:p>
          <a:p>
            <a:pPr marL="0" indent="0" algn="just">
              <a:buNone/>
            </a:pPr>
            <a:endParaRPr lang="pt-BR" sz="2000" dirty="0"/>
          </a:p>
          <a:p>
            <a:pPr marL="0" indent="0" algn="just">
              <a:buNone/>
            </a:pPr>
            <a:r>
              <a:rPr lang="pt-BR" sz="2000" dirty="0"/>
              <a:t>O Plenário do Supremo Tribunal Federal, em sessão realizada em 02/06/2022, apreciou o </a:t>
            </a:r>
            <a:r>
              <a:rPr lang="pt-BR" sz="2000" dirty="0">
                <a:highlight>
                  <a:srgbClr val="0000FF"/>
                </a:highlight>
              </a:rPr>
              <a:t>Tema 1.046 </a:t>
            </a:r>
            <a:r>
              <a:rPr lang="pt-BR" sz="2000" dirty="0"/>
              <a:t>do ementário de repercussão geral e deu provimento ao recurso extraordinário (ARE 1121633) para fixar a seguinte tese:  “São constitucionais os acordos e as convenções coletivos que, ao considerarem a adequação setorial negociada, pactuam limitações ou afastamentos de direitos trabalhistas, independentemente da explicitação especificada de vantagens compensatórias, desde que respeitados os direitos absolutamente indisponíveis”. </a:t>
            </a:r>
          </a:p>
          <a:p>
            <a:pPr marL="0" indent="0" algn="just">
              <a:buNone/>
            </a:pPr>
            <a:endParaRPr lang="pt-BR" sz="2000" dirty="0"/>
          </a:p>
          <a:p>
            <a:pPr marL="0" indent="0" algn="just">
              <a:buNone/>
            </a:pPr>
            <a:r>
              <a:rPr lang="pt-BR" sz="2000" dirty="0"/>
              <a:t>Portanto, segundo o entendimento consagrado pelo STF no referido julgamento, alçada a autonomia negocial coletiva ao patamar constitucional (art. 7º, XXVI, da CF), as cláusulas dos acordos e convenções coletivas de trabalho, em que previsto o afastamento ou limitação de direitos, devem ser integralmente cumpridas e respeitadas, salvo quando, segundo a teoria da adequação setorial negociada, afrontem direitos revestidos com a nota da indisponibilidade absoluta. </a:t>
            </a:r>
            <a:r>
              <a:rPr lang="pt-BR" sz="2000" dirty="0">
                <a:highlight>
                  <a:srgbClr val="0000FF"/>
                </a:highlight>
              </a:rPr>
              <a:t>No caso dos autos, não se discute direito absolutamente indisponível do trabalhador. O elastecimento da base de cálculo das horas extras e do adicional noturno pode ser transacionado pelos atores coletivos pactuantes, na linha da mais recente jurisprudência do STF.</a:t>
            </a:r>
            <a:endParaRPr lang="pt-BR" dirty="0"/>
          </a:p>
        </p:txBody>
      </p:sp>
    </p:spTree>
    <p:extLst>
      <p:ext uri="{BB962C8B-B14F-4D97-AF65-F5344CB8AC3E}">
        <p14:creationId xmlns:p14="http://schemas.microsoft.com/office/powerpoint/2010/main" val="1333035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Direitos disponíveis - TST</a:t>
            </a:r>
          </a:p>
        </p:txBody>
      </p:sp>
      <p:sp>
        <p:nvSpPr>
          <p:cNvPr id="3" name="Content Placeholder 2"/>
          <p:cNvSpPr>
            <a:spLocks noGrp="1"/>
          </p:cNvSpPr>
          <p:nvPr>
            <p:ph idx="1"/>
          </p:nvPr>
        </p:nvSpPr>
        <p:spPr>
          <a:xfrm>
            <a:off x="457200" y="1646236"/>
            <a:ext cx="8229600" cy="4807099"/>
          </a:xfrm>
        </p:spPr>
        <p:txBody>
          <a:bodyPr>
            <a:normAutofit fontScale="77500" lnSpcReduction="20000"/>
          </a:bodyPr>
          <a:lstStyle/>
          <a:p>
            <a:pPr marL="0" indent="0" algn="ctr">
              <a:buNone/>
            </a:pPr>
            <a:r>
              <a:rPr lang="pt-BR" sz="2400" b="1" dirty="0"/>
              <a:t>Parcelamento da PLR e elastecimento de jornada de trabalho</a:t>
            </a:r>
          </a:p>
          <a:p>
            <a:pPr marL="0" indent="0" algn="just">
              <a:buNone/>
            </a:pPr>
            <a:endParaRPr lang="pt-BR" dirty="0"/>
          </a:p>
          <a:p>
            <a:pPr marL="0" indent="0" algn="just">
              <a:buNone/>
            </a:pPr>
            <a:endParaRPr lang="pt-BR" dirty="0"/>
          </a:p>
          <a:p>
            <a:pPr marL="0" indent="0" algn="just">
              <a:buNone/>
            </a:pPr>
            <a:r>
              <a:rPr lang="pt-BR" sz="2000" dirty="0"/>
              <a:t>TST-Ag-AIRR - 60200-25.2007.5.02.0461 – 5ª Turma – Min. Rel.: Breno Medeiros -  Publicação: 20/04/2023</a:t>
            </a:r>
          </a:p>
          <a:p>
            <a:pPr marL="0" indent="0" algn="just">
              <a:buNone/>
            </a:pPr>
            <a:endParaRPr lang="pt-BR" sz="2000" dirty="0"/>
          </a:p>
          <a:p>
            <a:pPr marL="0" indent="0" algn="just">
              <a:buNone/>
            </a:pPr>
            <a:r>
              <a:rPr lang="pt-BR" sz="2000" dirty="0"/>
              <a:t>O e. STF, no recente julgamento do </a:t>
            </a:r>
            <a:r>
              <a:rPr lang="pt-BR" sz="2000" dirty="0">
                <a:highlight>
                  <a:srgbClr val="0000FF"/>
                </a:highlight>
              </a:rPr>
              <a:t>Tema 1046 </a:t>
            </a:r>
            <a:r>
              <a:rPr lang="pt-BR" sz="2000" dirty="0"/>
              <a:t>da Repercussão Geral, fixou a seguinte tese jurídica: “São constitucionais os acordos e as convenções coletivas que, ao considerarem a adequação setorial negociada, pactuam limitações ou afastamentos de direitos trabalhistas, independentemente da explicitação especificada de vantagens compensatórias, desde que respeitados os direitos absolutamente indisponíveis”. De acordo com a referida tese, é vá lida norma coletiva que limita ou restringe direito trabalhista, desde que não assegurados constitucionalmente, ou seja, as cláusulas normativas não podem ferir um patamar civilizatório mínimo. </a:t>
            </a:r>
          </a:p>
          <a:p>
            <a:pPr marL="0" indent="0" algn="just">
              <a:buNone/>
            </a:pPr>
            <a:endParaRPr lang="pt-BR" sz="2000" dirty="0"/>
          </a:p>
          <a:p>
            <a:pPr marL="0" indent="0" algn="just">
              <a:buNone/>
            </a:pPr>
            <a:r>
              <a:rPr lang="pt-BR" sz="2000" dirty="0">
                <a:highlight>
                  <a:srgbClr val="0000FF"/>
                </a:highlight>
              </a:rPr>
              <a:t>Desse modo, não se tratando a prorrogação de jornada e a participação nos lucros e resultados de direitos indisponíveis há de ser privilegiada a autonomia das partes, conforme previsto no art. 7º, XXVI, da Constituição Federal. Fixada no acórdão regional a premissa fática de autorização em norma coletiva do elastecimento da jornada em turnos ininterruptos de revezamento, assim como de parcelamento da parcela PLR, o processamento do recurso de revista  encontra óbice na Súmula nº 333 desta Corte Superior.</a:t>
            </a:r>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val="89799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Direitos disponíveis - TST</a:t>
            </a:r>
          </a:p>
        </p:txBody>
      </p:sp>
      <p:sp>
        <p:nvSpPr>
          <p:cNvPr id="3" name="Content Placeholder 2"/>
          <p:cNvSpPr>
            <a:spLocks noGrp="1"/>
          </p:cNvSpPr>
          <p:nvPr>
            <p:ph idx="1"/>
          </p:nvPr>
        </p:nvSpPr>
        <p:spPr>
          <a:xfrm>
            <a:off x="457200" y="1646236"/>
            <a:ext cx="8229600" cy="4807099"/>
          </a:xfrm>
        </p:spPr>
        <p:txBody>
          <a:bodyPr>
            <a:normAutofit fontScale="92500" lnSpcReduction="20000"/>
          </a:bodyPr>
          <a:lstStyle/>
          <a:p>
            <a:pPr marL="0" indent="0" algn="ctr">
              <a:buNone/>
            </a:pPr>
            <a:r>
              <a:rPr lang="pt-BR" sz="2400" b="1" dirty="0"/>
              <a:t>Supressão de anuênios – Art. 468, CLT</a:t>
            </a:r>
          </a:p>
          <a:p>
            <a:pPr marL="0" indent="0" algn="just">
              <a:buNone/>
            </a:pPr>
            <a:endParaRPr lang="pt-BR" dirty="0"/>
          </a:p>
          <a:p>
            <a:pPr marL="0" indent="0" algn="just">
              <a:buNone/>
            </a:pPr>
            <a:r>
              <a:rPr lang="pt-BR" sz="2000" dirty="0"/>
              <a:t>TST-Ag-RRAg-160-70.2015.5.03.0105 – 4ª Turma – Min. Rel.: Alexandre Luiz Ramos - Publicação: 16/06/2023</a:t>
            </a:r>
          </a:p>
          <a:p>
            <a:pPr marL="0" indent="0" algn="just">
              <a:buNone/>
            </a:pPr>
            <a:endParaRPr lang="pt-BR" sz="2000" dirty="0"/>
          </a:p>
          <a:p>
            <a:pPr marL="0" indent="0" algn="just">
              <a:buNone/>
            </a:pPr>
            <a:r>
              <a:rPr lang="pt-BR" sz="2000" dirty="0"/>
              <a:t>Como consignado na decisão ora agravada, o recurso de revista do Reclamante foi conhecido, contudo desprovido, em obediência à tese jurídica fixada pelo Supremo Tribunal Federal no julgamento do </a:t>
            </a:r>
            <a:r>
              <a:rPr lang="pt-BR" sz="2000" dirty="0">
                <a:highlight>
                  <a:srgbClr val="0000FF"/>
                </a:highlight>
              </a:rPr>
              <a:t>Tema 1046 </a:t>
            </a:r>
            <a:r>
              <a:rPr lang="pt-BR" sz="2000" dirty="0"/>
              <a:t>de sua Tabela de Repercussão Geral, no sentido de que "são constitucionais os acordos e as convenções coletivos que, ao considerarem a adequação setorial negociada, pactuam limitações ou afastamentos de direitos trabalhistas, independentemente da explicitação especificada de vantagens compensatórias, desde que respeitados os direitos absolutamente indisponíveis". </a:t>
            </a:r>
          </a:p>
          <a:p>
            <a:pPr marL="0" indent="0" algn="just">
              <a:buNone/>
            </a:pPr>
            <a:r>
              <a:rPr lang="pt-BR" sz="2000" dirty="0">
                <a:highlight>
                  <a:srgbClr val="0000FF"/>
                </a:highlight>
              </a:rPr>
              <a:t>Sendo que o caso discutido nos autos refere-se à supressão da parcela anuênio, matéria que não se enquadra na vedação à negociação coletiva.  Nessa circunstância, os argumentos da parte Agravante acima transcritos não logram desconstituir a decisão agravada, razão pela qual nego provimento ao agravo.</a:t>
            </a:r>
            <a:endParaRPr lang="pt-BR" dirty="0">
              <a:highlight>
                <a:srgbClr val="0000FF"/>
              </a:highlight>
            </a:endParaRPr>
          </a:p>
        </p:txBody>
      </p:sp>
    </p:spTree>
    <p:extLst>
      <p:ext uri="{BB962C8B-B14F-4D97-AF65-F5344CB8AC3E}">
        <p14:creationId xmlns:p14="http://schemas.microsoft.com/office/powerpoint/2010/main" val="124452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Direitos disponíveis - TST</a:t>
            </a:r>
          </a:p>
        </p:txBody>
      </p:sp>
      <p:sp>
        <p:nvSpPr>
          <p:cNvPr id="3" name="Content Placeholder 2"/>
          <p:cNvSpPr>
            <a:spLocks noGrp="1"/>
          </p:cNvSpPr>
          <p:nvPr>
            <p:ph idx="1"/>
          </p:nvPr>
        </p:nvSpPr>
        <p:spPr>
          <a:xfrm>
            <a:off x="457200" y="1646236"/>
            <a:ext cx="8229600" cy="4958228"/>
          </a:xfrm>
        </p:spPr>
        <p:txBody>
          <a:bodyPr>
            <a:normAutofit fontScale="70000" lnSpcReduction="20000"/>
          </a:bodyPr>
          <a:lstStyle/>
          <a:p>
            <a:pPr marL="0" indent="0" algn="ctr">
              <a:buNone/>
            </a:pPr>
            <a:r>
              <a:rPr lang="pt-BR" sz="2400" b="1" dirty="0"/>
              <a:t>Limitação do pagamento da prorrogação da jornada noturna</a:t>
            </a:r>
          </a:p>
          <a:p>
            <a:pPr marL="0" indent="0" algn="ctr">
              <a:buNone/>
            </a:pPr>
            <a:r>
              <a:rPr lang="pt-BR" sz="2400" b="1" dirty="0"/>
              <a:t>Sumula 60 do TST</a:t>
            </a:r>
          </a:p>
          <a:p>
            <a:pPr marL="0" indent="0" algn="just">
              <a:buNone/>
            </a:pPr>
            <a:endParaRPr lang="pt-BR" dirty="0"/>
          </a:p>
          <a:p>
            <a:pPr marL="0" indent="0" algn="just">
              <a:buNone/>
            </a:pPr>
            <a:r>
              <a:rPr lang="pt-BR" sz="2000" dirty="0"/>
              <a:t>Nº TST-Ag-RR-1471-82.2015.5.09.0088 – 5ª Turma – Min. Rel.: Douglas Alencar Rodrigues - Publicação: 14/04/2023</a:t>
            </a:r>
          </a:p>
          <a:p>
            <a:pPr marL="0" indent="0" algn="just">
              <a:buNone/>
            </a:pPr>
            <a:endParaRPr lang="pt-BR" sz="2000" dirty="0"/>
          </a:p>
          <a:p>
            <a:pPr marL="0" indent="0" algn="just">
              <a:buNone/>
            </a:pPr>
            <a:r>
              <a:rPr lang="pt-BR" sz="2000" dirty="0"/>
              <a:t>Embora não tenha definido o STF, no enunciado da </a:t>
            </a:r>
            <a:r>
              <a:rPr lang="pt-BR" sz="2000" dirty="0">
                <a:highlight>
                  <a:srgbClr val="0000FF"/>
                </a:highlight>
              </a:rPr>
              <a:t>Tese 1046</a:t>
            </a:r>
            <a:r>
              <a:rPr lang="pt-BR" sz="2000" dirty="0"/>
              <a:t>, quais seriam os direitos absolutamente indisponíveis, é fato que eventuais restrições legais ao exercício da autonomia da vontade, no plano das relações privadas, encontra substrato no interesse público de proteção do núcleo essencial da dignidade humana (CF, art. 1º, III), de que são exemplos a vinculação empregatícia formal (CTPS), a inscrição junto à Previdência Social, o pagamento de salário mínimo, a proteção à maternidade, o respeito às normas de proteção à saúde e segurança do trabalho, entre outras disposições minimamente essenciais.  </a:t>
            </a:r>
          </a:p>
          <a:p>
            <a:pPr marL="0" indent="0" algn="just">
              <a:buNone/>
            </a:pPr>
            <a:endParaRPr lang="pt-BR" sz="2000" dirty="0"/>
          </a:p>
          <a:p>
            <a:pPr marL="0" indent="0" algn="just">
              <a:buNone/>
            </a:pPr>
            <a:r>
              <a:rPr lang="pt-BR" sz="2000" dirty="0"/>
              <a:t>Nesse exato sentido, a recente Lei 13.467/2017 definiu, com clareza, conferindo a necessária segurança jurídica a esses negócios coletivos, quais seriam os direitos transacionáveis (art. 611-A da CLT) e quais estariam blindados ao procedimento negocial coletivo (art. 611-B da CLT).  </a:t>
            </a:r>
          </a:p>
          <a:p>
            <a:pPr marL="0" indent="0" algn="just">
              <a:buNone/>
            </a:pPr>
            <a:endParaRPr lang="pt-BR" sz="2000" dirty="0"/>
          </a:p>
          <a:p>
            <a:pPr marL="0" indent="0" algn="just">
              <a:buNone/>
            </a:pPr>
            <a:r>
              <a:rPr lang="pt-BR" sz="2000" dirty="0"/>
              <a:t>Ao editar a Tese 1.046, a Suprema Corte examinou recurso extraordinário interposto em instante anterior ao advento da nova legislação, fixando, objetivamente, o veto à transação de “direitos absolutamente indisponíveis”, entre os quais não se inserem, obviamente, direitos de índole essencialmente patrimonial, inclusive suscetíveis de submissão ao procedimento arbitral (Lei 9.307/96), como na hipótese, em que se questiona o pagamento do adicional noturno quanto às horas prorrogadas.  </a:t>
            </a:r>
            <a:r>
              <a:rPr lang="pt-BR" sz="2000" dirty="0">
                <a:highlight>
                  <a:srgbClr val="0000FF"/>
                </a:highlight>
              </a:rPr>
              <a:t>A previsão em norma coletiva acerca da limitação quanto ao pagamento do adicional noturno relativo às horas prorrogadas além das 5 horas é plenamente válida e deve ser respeitada, ainda mais quando foi convencionada a majoração para 25% do adicional noturno devido pelo labor prestado entre 22h e 5h.</a:t>
            </a:r>
            <a:endParaRPr lang="pt-BR" dirty="0">
              <a:highlight>
                <a:srgbClr val="0000FF"/>
              </a:highlight>
            </a:endParaRPr>
          </a:p>
        </p:txBody>
      </p:sp>
    </p:spTree>
    <p:extLst>
      <p:ext uri="{BB962C8B-B14F-4D97-AF65-F5344CB8AC3E}">
        <p14:creationId xmlns:p14="http://schemas.microsoft.com/office/powerpoint/2010/main" val="94325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b="1" dirty="0"/>
              <a:t>Direitos absolutamente indisponíveis - TST</a:t>
            </a:r>
          </a:p>
        </p:txBody>
      </p:sp>
      <p:sp>
        <p:nvSpPr>
          <p:cNvPr id="3" name="Content Placeholder 2"/>
          <p:cNvSpPr>
            <a:spLocks noGrp="1"/>
          </p:cNvSpPr>
          <p:nvPr>
            <p:ph idx="1"/>
          </p:nvPr>
        </p:nvSpPr>
        <p:spPr>
          <a:xfrm>
            <a:off x="457200" y="1646236"/>
            <a:ext cx="8229600" cy="4807099"/>
          </a:xfrm>
        </p:spPr>
        <p:txBody>
          <a:bodyPr>
            <a:normAutofit fontScale="70000" lnSpcReduction="20000"/>
          </a:bodyPr>
          <a:lstStyle/>
          <a:p>
            <a:pPr marL="0" indent="0" algn="ctr">
              <a:buNone/>
            </a:pPr>
            <a:r>
              <a:rPr lang="pt-BR" sz="2400" b="1" dirty="0"/>
              <a:t>Minutos residuais – atos preparatórios para o trabalho – Art. 4º, § 2º, VIII, CLT</a:t>
            </a:r>
          </a:p>
          <a:p>
            <a:pPr marL="0" indent="0" algn="just">
              <a:buNone/>
            </a:pPr>
            <a:endParaRPr lang="pt-BR" dirty="0"/>
          </a:p>
          <a:p>
            <a:pPr marL="0" indent="0" algn="just">
              <a:buNone/>
            </a:pPr>
            <a:r>
              <a:rPr lang="pt-BR" sz="2000" dirty="0"/>
              <a:t>TST-RRAg-11502-64.2016.5.03.0163 – 8ª Turma – Min. Rel.: Alexandre Agra Belmonte -  Publicação: 03/11/2022</a:t>
            </a:r>
          </a:p>
          <a:p>
            <a:pPr marL="0" indent="0" algn="just">
              <a:buNone/>
            </a:pPr>
            <a:endParaRPr lang="pt-BR" sz="2000" dirty="0"/>
          </a:p>
          <a:p>
            <a:pPr marL="0" indent="0" algn="just">
              <a:buNone/>
            </a:pPr>
            <a:r>
              <a:rPr lang="pt-BR" sz="2000" dirty="0"/>
              <a:t>Concluiu, ainda, aquela e. Corte ser inaplicável a norma coletiva indicada pela reclamada, que suprime o direito às horas extras pelo tempo de permanência na empresa, antes e após a jornada de trabalho, usufruído para fins particulares do próprio trabalhador, por entender que os minutos deferidos são, na verdade, tempo à disposição do empregador. É certo que, em recente julgado, proferido nos autos do ARE 1121633, com repercussão geral reconhecida (</a:t>
            </a:r>
            <a:r>
              <a:rPr lang="pt-BR" sz="2000" dirty="0">
                <a:highlight>
                  <a:srgbClr val="0000FF"/>
                </a:highlight>
              </a:rPr>
              <a:t>Tema 1046</a:t>
            </a:r>
            <a:r>
              <a:rPr lang="pt-BR" sz="2000" dirty="0"/>
              <a:t>), o Supremo Tribunal Federal [...] Ao assim decidir, a Suprema Corte buscou reforçar o compromisso constitucionalmente assumido de dar validade e reconhecimento às convenções e aos acordos coletivos de trabalho (art. 7º, XXVI, da CF/88). Entretanto, o que se observa da decisão regional é que o afastamento da norma coletiva se deu pelo fato de que os minutos residuais teriam sido utilizados em prol do empregador, tendo em vista que nesse período o reclamante realizava deslocamento interno e atos preparatórios para o trabalho, ou seja, não se trata de tempo despendido em prol dos interesses particulares do trabalhador, como consta na norma coletiva. Assim, não se trata de deixar de dar validade à norma coletiva avençada, mas de não a aplicar ante a ausência de identidade com as circunstâncias dos autos, inexistindo falar-se, portanto, em afronta ao art. 7º, XXVI, da CF/88. Por sua vez, para se alcançar entendimento diverso ao da Corte Regional, no sentido de que o tempo despendido pelo reclamante antes e após a jornada de trabalho, nas dependências da empresa, era utilizado tão somente com atividades de conveniência do trabalhador, para fins particulares, e não em função de preparação para o trabalho, a fim de atrair a aplicação da norma coletiva, seria  necessário o revolvimento de fatos e provas, procedimento este vedado nessa esfera recursal, ante o óbice constante da Súmula 126/TST. </a:t>
            </a:r>
            <a:r>
              <a:rPr lang="pt-BR" sz="2000" dirty="0">
                <a:highlight>
                  <a:srgbClr val="0000FF"/>
                </a:highlight>
              </a:rPr>
              <a:t>Sendo inaplicável o convencionado no acordo coletivo</a:t>
            </a:r>
            <a:r>
              <a:rPr lang="pt-BR" sz="2000" dirty="0"/>
              <a:t>, conclui-se que a decisão do Regional está em consonância com o entendimento desta Corte Superior.</a:t>
            </a:r>
          </a:p>
        </p:txBody>
      </p:sp>
    </p:spTree>
    <p:extLst>
      <p:ext uri="{BB962C8B-B14F-4D97-AF65-F5344CB8AC3E}">
        <p14:creationId xmlns:p14="http://schemas.microsoft.com/office/powerpoint/2010/main" val="4281624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b="1" dirty="0"/>
              <a:t>Direitos absolutamente indisponíveis - TST</a:t>
            </a:r>
          </a:p>
        </p:txBody>
      </p:sp>
      <p:sp>
        <p:nvSpPr>
          <p:cNvPr id="3" name="Content Placeholder 2"/>
          <p:cNvSpPr>
            <a:spLocks noGrp="1"/>
          </p:cNvSpPr>
          <p:nvPr>
            <p:ph idx="1"/>
          </p:nvPr>
        </p:nvSpPr>
        <p:spPr>
          <a:xfrm>
            <a:off x="457200" y="1646236"/>
            <a:ext cx="8229600" cy="4807099"/>
          </a:xfrm>
        </p:spPr>
        <p:txBody>
          <a:bodyPr>
            <a:normAutofit fontScale="77500" lnSpcReduction="20000"/>
          </a:bodyPr>
          <a:lstStyle/>
          <a:p>
            <a:pPr marL="0" indent="0" algn="ctr">
              <a:buNone/>
            </a:pPr>
            <a:r>
              <a:rPr lang="pt-BR" sz="2400" b="1" dirty="0"/>
              <a:t>Prorrogação da jornada de trabalho em ambiente insalubre - norma de saúde, higiene e segurança do trabalho – art. 7º, XXII, CF</a:t>
            </a:r>
          </a:p>
          <a:p>
            <a:pPr marL="0" indent="0" algn="just">
              <a:buNone/>
            </a:pPr>
            <a:endParaRPr lang="pt-BR" dirty="0"/>
          </a:p>
          <a:p>
            <a:pPr marL="0" indent="0" algn="just">
              <a:buNone/>
            </a:pPr>
            <a:r>
              <a:rPr lang="pt-BR" sz="2000" dirty="0"/>
              <a:t>TST-RR-281-20.2013.5.04.0662 – 7ª Turma – Min. Rel.: Evandro Valadão-  Publicação: 02/06/2023</a:t>
            </a:r>
          </a:p>
          <a:p>
            <a:pPr marL="0" indent="0" algn="just">
              <a:buNone/>
            </a:pPr>
            <a:endParaRPr lang="pt-BR" sz="2000" dirty="0"/>
          </a:p>
          <a:p>
            <a:pPr marL="0" indent="0" algn="just">
              <a:buNone/>
            </a:pPr>
            <a:r>
              <a:rPr lang="pt-BR" sz="2000" dirty="0"/>
              <a:t>Em 3/5/2019, o Plenário Virtual do Supremo Tribunal Federal, analisando o </a:t>
            </a:r>
            <a:r>
              <a:rPr lang="pt-BR" sz="2000" dirty="0">
                <a:highlight>
                  <a:srgbClr val="0000FF"/>
                </a:highlight>
              </a:rPr>
              <a:t>Tema 1046 </a:t>
            </a:r>
            <a:r>
              <a:rPr lang="pt-BR" sz="2000" dirty="0"/>
              <a:t>da Tabela de Repercussão Geral, que trata da “validade de norma coletiva de trabalho que limita ou restringe direito trabalhista não assegurado constitucionalmente”, reconheceu, por unanimidade, a existência de repercussão geral da questão constitucional suscitada e decidiu submeter a matéria a posterior julgamento no Plenário físico (leading case: ARE-1121633, Relator Ministro Gilmar Mendes, acórdão de repercussão geral publicado no DJe-108 de 23/5/2019). [...] Na hipótese vertente, </a:t>
            </a:r>
            <a:r>
              <a:rPr lang="pt-BR" sz="2000" dirty="0">
                <a:highlight>
                  <a:srgbClr val="0000FF"/>
                </a:highlight>
              </a:rPr>
              <a:t>discute-se exclusivamente a possibilidade ou não de a negociação coletiva estipular, sem autorização da autoridade competente, prorrogação e compensação jornada em atividade insalubre</a:t>
            </a:r>
            <a:r>
              <a:rPr lang="pt-BR" sz="2000" dirty="0"/>
              <a:t>. A matéria, entretanto, está abarcada por </a:t>
            </a:r>
            <a:r>
              <a:rPr lang="pt-BR" sz="2000" dirty="0">
                <a:highlight>
                  <a:srgbClr val="0000FF"/>
                </a:highlight>
              </a:rPr>
              <a:t>direito absolutamente indisponível</a:t>
            </a:r>
            <a:r>
              <a:rPr lang="pt-BR" sz="2000" dirty="0"/>
              <a:t>, </a:t>
            </a:r>
            <a:r>
              <a:rPr lang="pt-BR" sz="2000" dirty="0">
                <a:highlight>
                  <a:srgbClr val="0000FF"/>
                </a:highlight>
              </a:rPr>
              <a:t>havendo previsão constitucional e legal que vedam a ampliação da jornada de trabalho em atividade insalubre sem autorização da autoridade competente, nos termos do art. 7º, XXII, da Constituição da República</a:t>
            </a:r>
            <a:r>
              <a:rPr lang="pt-BR" sz="2000" dirty="0"/>
              <a:t>, que assegura ao trabalhador a redução dos riscos inerentes ao trabalho por meio de normas de saúde, higiene e segurança, e do art. 60 da CLT, com a redação anterior à alteração promovida pela Lei nº 13.467/2017, que, sem nenhuma exceção, dispõe ser indispensável a autorização prévia da autoridade competente em matéria de higiene do trabalho para que haja acordo de prorrogação da jornada de trabalho em atividades insalubres.</a:t>
            </a:r>
          </a:p>
        </p:txBody>
      </p:sp>
    </p:spTree>
    <p:extLst>
      <p:ext uri="{BB962C8B-B14F-4D97-AF65-F5344CB8AC3E}">
        <p14:creationId xmlns:p14="http://schemas.microsoft.com/office/powerpoint/2010/main" val="113716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BR" b="1" dirty="0"/>
              <a:t>Divergência - TST</a:t>
            </a:r>
          </a:p>
        </p:txBody>
      </p:sp>
      <p:sp>
        <p:nvSpPr>
          <p:cNvPr id="3" name="Content Placeholder 2"/>
          <p:cNvSpPr>
            <a:spLocks noGrp="1"/>
          </p:cNvSpPr>
          <p:nvPr>
            <p:ph idx="1"/>
          </p:nvPr>
        </p:nvSpPr>
        <p:spPr>
          <a:xfrm>
            <a:off x="457200" y="1646236"/>
            <a:ext cx="8229600" cy="4958228"/>
          </a:xfrm>
        </p:spPr>
        <p:txBody>
          <a:bodyPr>
            <a:normAutofit fontScale="70000" lnSpcReduction="20000"/>
          </a:bodyPr>
          <a:lstStyle/>
          <a:p>
            <a:pPr marL="0" indent="0" algn="ctr">
              <a:buNone/>
            </a:pPr>
            <a:r>
              <a:rPr lang="pt-BR" sz="2400" b="1" dirty="0"/>
              <a:t>Prorrogação da jornada trabalho em atividade insalubre - norma de saúde, higiene e segurança do trabalho – art. 7º, XXII, CF</a:t>
            </a:r>
          </a:p>
          <a:p>
            <a:pPr marL="0" indent="0" algn="just">
              <a:buNone/>
            </a:pPr>
            <a:endParaRPr lang="pt-BR" dirty="0"/>
          </a:p>
          <a:p>
            <a:pPr marL="0" indent="0" algn="just">
              <a:buNone/>
            </a:pPr>
            <a:r>
              <a:rPr lang="pt-BR" sz="2000" dirty="0"/>
              <a:t>TST-Ag-</a:t>
            </a:r>
            <a:r>
              <a:rPr lang="pt-BR" sz="2000" dirty="0" err="1"/>
              <a:t>RRAg</a:t>
            </a:r>
            <a:r>
              <a:rPr lang="pt-BR" sz="2000" dirty="0"/>
              <a:t> - 20631-62.2019.5.04.0001 – 5ª Turma – Min. Rel.: Breno Medeiros -  Publicação: 18/08/2023</a:t>
            </a:r>
          </a:p>
          <a:p>
            <a:pPr marL="0" indent="0" algn="just">
              <a:buNone/>
            </a:pPr>
            <a:endParaRPr lang="pt-BR" sz="2000" dirty="0"/>
          </a:p>
          <a:p>
            <a:pPr marL="0" indent="0" algn="just">
              <a:buNone/>
            </a:pPr>
            <a:r>
              <a:rPr lang="pt-BR" sz="2000" dirty="0"/>
              <a:t>Conforme mencionado na decisão agravada, verifica-se que o recurso de revista versa sobre a validade de norma coletiva, matéria afetada pela tese firmada pelo Supremo Tribunal Federal no </a:t>
            </a:r>
            <a:r>
              <a:rPr lang="pt-BR" sz="2000" dirty="0">
                <a:highlight>
                  <a:srgbClr val="0000FF"/>
                </a:highlight>
              </a:rPr>
              <a:t>Tema nº 1.046 </a:t>
            </a:r>
            <a:r>
              <a:rPr lang="pt-BR" sz="2000" dirty="0"/>
              <a:t>da Tabela de Repercussão Geral, cuja aplicação aos casos concretos ainda não foi suficientemente enfrentada por esta Corte, razão pela qual reconheço a transcendência jurídica da controvérsia.  O e. </a:t>
            </a:r>
            <a:r>
              <a:rPr lang="pt-BR" sz="2000" dirty="0">
                <a:highlight>
                  <a:srgbClr val="0000FF"/>
                </a:highlight>
              </a:rPr>
              <a:t>TRT</a:t>
            </a:r>
            <a:r>
              <a:rPr lang="pt-BR" sz="2000" dirty="0"/>
              <a:t>, em que pese a </a:t>
            </a:r>
            <a:r>
              <a:rPr lang="pt-BR" sz="2000" dirty="0">
                <a:highlight>
                  <a:srgbClr val="0000FF"/>
                </a:highlight>
              </a:rPr>
              <a:t>autorização da compensação de horário por meio de norma coletiva</a:t>
            </a:r>
            <a:r>
              <a:rPr lang="pt-BR" sz="2000" dirty="0"/>
              <a:t>, reconheceu </a:t>
            </a:r>
            <a:r>
              <a:rPr lang="pt-BR" sz="2000" dirty="0">
                <a:highlight>
                  <a:srgbClr val="0000FF"/>
                </a:highlight>
              </a:rPr>
              <a:t>a invalidade do regime compensatório adotado, sob o fundamento de que “sendo insalubres as atividades desempenhadas pela parte autora, não há como validar a jornada compensatória praticada”.</a:t>
            </a:r>
            <a:r>
              <a:rPr lang="pt-BR" sz="2000" dirty="0"/>
              <a:t> Ocorre que o e. STF, no recente julgamento do Tema 1046 da Repercussão Geral, fixou a seguinte tese jurídica: “São constitucionais os acordos e as convenções coletivas que, ao considerarem a adequação setorial negociada, pactuam limitações ou afastamentos de direitos trabalhistas, independentemente da explicitação especificada de vantagens compensatórias, desde que respeitados os direitos absolutamente indisponíveis”. De acordo com a referida tese, é válida norma coletiva que limita ou restringe direito trabalhista, desde que não assegurados constitucionalmente, ou seja, as cláusulas normativas não podem ferir um patamar civilizatório mínimo. Desse modo, </a:t>
            </a:r>
            <a:r>
              <a:rPr lang="pt-BR" sz="2000" dirty="0">
                <a:highlight>
                  <a:srgbClr val="0000FF"/>
                </a:highlight>
              </a:rPr>
              <a:t>havendo expressa previsão constitucional acerca da faculdade de compensação de horários e redução da jornada, mediante acordo ou convenção coletiva de trabalho (art. 7º, XIII, da Constituição Federal), há de ser privilegiada a autonomia das partes, reconhecendo a validade do acordo coletivo. Ressalta-se, também, que houve inclusão do art. 611-A, XIII, à CLT pela Lei nº 13.467/2017, que estabeleceu que terá prevalência sobre a lei a norma coletiva que dispuser sobre a prorrogação de jornada em ambientes insalubres, sem licença prévia das autoridades competentes do Ministério do Trabalho, sendo certo que não há discussão quanto à constitucionalidade do referido dispositivo.</a:t>
            </a:r>
            <a:endParaRPr lang="pt-BR" dirty="0">
              <a:highlight>
                <a:srgbClr val="0000FF"/>
              </a:highlight>
            </a:endParaRPr>
          </a:p>
          <a:p>
            <a:pPr marL="0" indent="0" algn="just">
              <a:buNone/>
            </a:pPr>
            <a:endParaRPr lang="pt-BR" dirty="0"/>
          </a:p>
        </p:txBody>
      </p:sp>
    </p:spTree>
    <p:extLst>
      <p:ext uri="{BB962C8B-B14F-4D97-AF65-F5344CB8AC3E}">
        <p14:creationId xmlns:p14="http://schemas.microsoft.com/office/powerpoint/2010/main" val="2364933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b="1" dirty="0"/>
              <a:t>Direitos absolutamente indisponíveis - TST</a:t>
            </a:r>
          </a:p>
        </p:txBody>
      </p:sp>
      <p:sp>
        <p:nvSpPr>
          <p:cNvPr id="3" name="Content Placeholder 2"/>
          <p:cNvSpPr>
            <a:spLocks noGrp="1"/>
          </p:cNvSpPr>
          <p:nvPr>
            <p:ph idx="1"/>
          </p:nvPr>
        </p:nvSpPr>
        <p:spPr>
          <a:xfrm>
            <a:off x="457200" y="1646236"/>
            <a:ext cx="8229600" cy="4807099"/>
          </a:xfrm>
        </p:spPr>
        <p:txBody>
          <a:bodyPr>
            <a:normAutofit lnSpcReduction="10000"/>
          </a:bodyPr>
          <a:lstStyle/>
          <a:p>
            <a:pPr marL="0" indent="0" algn="ctr">
              <a:buNone/>
            </a:pPr>
            <a:r>
              <a:rPr lang="pt-BR" sz="2400" b="1" dirty="0"/>
              <a:t>Adicional de insalubridade – redução do percentual para atividade insalubre em grau máximo – art. 7º, XXII, CF e Art. 611-B, XVII, CLT</a:t>
            </a:r>
          </a:p>
          <a:p>
            <a:pPr marL="0" indent="0" algn="just">
              <a:buNone/>
            </a:pPr>
            <a:endParaRPr lang="pt-BR" sz="2000" dirty="0"/>
          </a:p>
          <a:p>
            <a:pPr marL="0" indent="0" algn="just">
              <a:buNone/>
            </a:pPr>
            <a:r>
              <a:rPr lang="pt-BR" sz="2000" dirty="0"/>
              <a:t>EDCiv-RR-492-77.2018.5.12.0009 – 6ª Turma –  Min. Rel.: Augusto César Leite de Carvalho - Publicação: 14/08/2023</a:t>
            </a:r>
          </a:p>
          <a:p>
            <a:pPr marL="0" indent="0" algn="just">
              <a:buNone/>
            </a:pPr>
            <a:endParaRPr lang="pt-BR" sz="2000" dirty="0"/>
          </a:p>
          <a:p>
            <a:pPr marL="0" indent="0" algn="just">
              <a:buNone/>
            </a:pPr>
            <a:r>
              <a:rPr lang="pt-BR" sz="2000" dirty="0"/>
              <a:t> A reclamada defende a validade da norma coletiva que fixa o </a:t>
            </a:r>
            <a:r>
              <a:rPr lang="pt-BR" sz="2000" dirty="0">
                <a:highlight>
                  <a:srgbClr val="0000FF"/>
                </a:highlight>
              </a:rPr>
              <a:t>percentual do adicional de insalubridade em 20%</a:t>
            </a:r>
            <a:r>
              <a:rPr lang="pt-BR" sz="2000" dirty="0"/>
              <a:t>, estando </a:t>
            </a:r>
            <a:r>
              <a:rPr lang="pt-BR" sz="2000" dirty="0">
                <a:highlight>
                  <a:srgbClr val="0000FF"/>
                </a:highlight>
              </a:rPr>
              <a:t>configurado o grau máximo</a:t>
            </a:r>
            <a:r>
              <a:rPr lang="pt-BR" sz="2000" dirty="0"/>
              <a:t>, nos termos da Súmula 448, II, do TST. Pleiteia a aplicação do o entendimento do STF no julgamento do </a:t>
            </a:r>
            <a:r>
              <a:rPr lang="pt-BR" sz="2000" dirty="0">
                <a:highlight>
                  <a:srgbClr val="0000FF"/>
                </a:highlight>
              </a:rPr>
              <a:t>Tema 1046</a:t>
            </a:r>
            <a:r>
              <a:rPr lang="pt-BR" sz="2000" dirty="0"/>
              <a:t>. Contudo, tratando-se de </a:t>
            </a:r>
            <a:r>
              <a:rPr lang="pt-BR" sz="2000" dirty="0">
                <a:highlight>
                  <a:srgbClr val="0000FF"/>
                </a:highlight>
              </a:rPr>
              <a:t>norma de saúde, higiene e segurança do trabalho</a:t>
            </a:r>
            <a:r>
              <a:rPr lang="pt-BR" sz="2000" dirty="0"/>
              <a:t>, incide a </a:t>
            </a:r>
            <a:r>
              <a:rPr lang="pt-BR" sz="2000" dirty="0">
                <a:highlight>
                  <a:srgbClr val="0000FF"/>
                </a:highlight>
              </a:rPr>
              <a:t>exceção prevista no Tema 1046 da Tabela de Repercussão Geral do STF</a:t>
            </a:r>
            <a:r>
              <a:rPr lang="pt-BR" sz="2000" dirty="0"/>
              <a:t>, por tratar-se de direito absolutamente indisponível. Embargos declaratórios parcialmente providos, apenas para prestar esclarecimentos.</a:t>
            </a:r>
          </a:p>
        </p:txBody>
      </p:sp>
    </p:spTree>
    <p:extLst>
      <p:ext uri="{BB962C8B-B14F-4D97-AF65-F5344CB8AC3E}">
        <p14:creationId xmlns:p14="http://schemas.microsoft.com/office/powerpoint/2010/main" val="24817637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çã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140000" t="120000" r="105000" b="150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e5d022ff-4ce9-4922-b5a4-f245e35e2aac">english</DirectSourceMarket>
    <ApprovalStatus xmlns="e5d022ff-4ce9-4922-b5a4-f245e35e2aac">InProgress</ApprovalStatus>
    <MarketSpecific xmlns="e5d022ff-4ce9-4922-b5a4-f245e35e2aac" xsi:nil="true"/>
    <PrimaryImageGen xmlns="e5d022ff-4ce9-4922-b5a4-f245e35e2aac">true</PrimaryImageGen>
    <ThumbnailAssetId xmlns="e5d022ff-4ce9-4922-b5a4-f245e35e2aac" xsi:nil="true"/>
    <NumericId xmlns="e5d022ff-4ce9-4922-b5a4-f245e35e2aac">-1</NumericId>
    <TPFriendlyName xmlns="e5d022ff-4ce9-4922-b5a4-f245e35e2aac">Multiple-choice test (4-answer)</TPFriendlyName>
    <BusinessGroup xmlns="e5d022ff-4ce9-4922-b5a4-f245e35e2aac" xsi:nil="true"/>
    <APEditor xmlns="e5d022ff-4ce9-4922-b5a4-f245e35e2aac">
      <UserInfo>
        <DisplayName>REDMOND\v-luannv</DisplayName>
        <AccountId>102</AccountId>
        <AccountType/>
      </UserInfo>
    </APEditor>
    <SourceTitle xmlns="e5d022ff-4ce9-4922-b5a4-f245e35e2aac">Multiple-choice test or survey (4-answer)</SourceTitle>
    <OpenTemplate xmlns="e5d022ff-4ce9-4922-b5a4-f245e35e2aac">true</OpenTemplate>
    <UALocComments xmlns="e5d022ff-4ce9-4922-b5a4-f245e35e2aac" xsi:nil="true"/>
    <ParentAssetId xmlns="e5d022ff-4ce9-4922-b5a4-f245e35e2aac" xsi:nil="true"/>
    <PublishStatusLookup xmlns="e5d022ff-4ce9-4922-b5a4-f245e35e2aac">
      <Value>36458</Value>
      <Value>412646</Value>
    </PublishStatusLookup>
    <IntlLangReviewDate xmlns="e5d022ff-4ce9-4922-b5a4-f245e35e2aac" xsi:nil="true"/>
    <LastPublishResultLookup xmlns="e5d022ff-4ce9-4922-b5a4-f245e35e2aac" xsi:nil="true"/>
    <MachineTranslated xmlns="e5d022ff-4ce9-4922-b5a4-f245e35e2aac">false</MachineTranslated>
    <OriginalSourceMarket xmlns="e5d022ff-4ce9-4922-b5a4-f245e35e2aac">english</OriginalSourceMarket>
    <TPInstallLocation xmlns="e5d022ff-4ce9-4922-b5a4-f245e35e2aac">{My Templates}</TPInstallLocation>
    <ClipArtFilename xmlns="e5d022ff-4ce9-4922-b5a4-f245e35e2aac" xsi:nil="true"/>
    <ContentItem xmlns="e5d022ff-4ce9-4922-b5a4-f245e35e2aac" xsi:nil="true"/>
    <APDescription xmlns="e5d022ff-4ce9-4922-b5a4-f245e35e2aac" xsi:nil="true"/>
    <EditorialStatus xmlns="e5d022ff-4ce9-4922-b5a4-f245e35e2aac" xsi:nil="true"/>
    <PublishTargets xmlns="e5d022ff-4ce9-4922-b5a4-f245e35e2aac">OfficeOnline</PublishTargets>
    <TPLaunchHelpLinkType xmlns="e5d022ff-4ce9-4922-b5a4-f245e35e2aac">Template</TPLaunchHelpLinkType>
    <TimesCloned xmlns="e5d022ff-4ce9-4922-b5a4-f245e35e2aac" xsi:nil="true"/>
    <LastModifiedDateTime xmlns="e5d022ff-4ce9-4922-b5a4-f245e35e2aac" xsi:nil="true"/>
    <Provider xmlns="e5d022ff-4ce9-4922-b5a4-f245e35e2aac">EY006220130</Provider>
    <AcquiredFrom xmlns="e5d022ff-4ce9-4922-b5a4-f245e35e2aac" xsi:nil="true"/>
    <AssetStart xmlns="e5d022ff-4ce9-4922-b5a4-f245e35e2aac">2009-01-02T00:00:00+00:00</AssetStart>
    <LastHandOff xmlns="e5d022ff-4ce9-4922-b5a4-f245e35e2aac" xsi:nil="true"/>
    <TPClientViewer xmlns="e5d022ff-4ce9-4922-b5a4-f245e35e2aac">Microsoft Office PowerPoint</TPClientViewer>
    <ArtSampleDocs xmlns="e5d022ff-4ce9-4922-b5a4-f245e35e2aac" xsi:nil="true"/>
    <UACurrentWords xmlns="e5d022ff-4ce9-4922-b5a4-f245e35e2aac">0</UACurrentWords>
    <UALocRecommendation xmlns="e5d022ff-4ce9-4922-b5a4-f245e35e2aac">Localize</UALocRecommendation>
    <IsDeleted xmlns="e5d022ff-4ce9-4922-b5a4-f245e35e2aac">false</IsDeleted>
    <ShowIn xmlns="e5d022ff-4ce9-4922-b5a4-f245e35e2aac" xsi:nil="true"/>
    <UANotes xmlns="e5d022ff-4ce9-4922-b5a4-f245e35e2aac">online only. SEO Pilot 2008, seasonal</UANotes>
    <TemplateStatus xmlns="e5d022ff-4ce9-4922-b5a4-f245e35e2aac" xsi:nil="true"/>
    <VoteCount xmlns="e5d022ff-4ce9-4922-b5a4-f245e35e2aac" xsi:nil="true"/>
    <CSXHash xmlns="e5d022ff-4ce9-4922-b5a4-f245e35e2aac" xsi:nil="true"/>
    <AssetExpire xmlns="e5d022ff-4ce9-4922-b5a4-f245e35e2aac">2029-05-12T00:00:00+00:00</AssetExpire>
    <DSATActionTaken xmlns="e5d022ff-4ce9-4922-b5a4-f245e35e2aac" xsi:nil="true"/>
    <CSXSubmissionMarket xmlns="e5d022ff-4ce9-4922-b5a4-f245e35e2aac" xsi:nil="true"/>
    <SubmitterId xmlns="e5d022ff-4ce9-4922-b5a4-f245e35e2aac" xsi:nil="true"/>
    <TPExecutable xmlns="e5d022ff-4ce9-4922-b5a4-f245e35e2aac" xsi:nil="true"/>
    <AssetType xmlns="e5d022ff-4ce9-4922-b5a4-f245e35e2aac">TP</AssetType>
    <CSXUpdate xmlns="e5d022ff-4ce9-4922-b5a4-f245e35e2aac">false</CSXUpdate>
    <BugNumber xmlns="e5d022ff-4ce9-4922-b5a4-f245e35e2aac" xsi:nil="true"/>
    <CSXSubmissionDate xmlns="e5d022ff-4ce9-4922-b5a4-f245e35e2aac" xsi:nil="true"/>
    <ApprovalLog xmlns="e5d022ff-4ce9-4922-b5a4-f245e35e2aac" xsi:nil="true"/>
    <Milestone xmlns="e5d022ff-4ce9-4922-b5a4-f245e35e2aac" xsi:nil="true"/>
    <TPComponent xmlns="e5d022ff-4ce9-4922-b5a4-f245e35e2aac">PPTFiles</TPComponent>
    <OriginAsset xmlns="e5d022ff-4ce9-4922-b5a4-f245e35e2aac" xsi:nil="true"/>
    <AssetId xmlns="e5d022ff-4ce9-4922-b5a4-f245e35e2aac">TP010165953</AssetId>
    <TPApplication xmlns="e5d022ff-4ce9-4922-b5a4-f245e35e2aac">PowerPoint</TPApplication>
    <TPLaunchHelpLink xmlns="e5d022ff-4ce9-4922-b5a4-f245e35e2aac" xsi:nil="true"/>
    <IntlLocPriority xmlns="e5d022ff-4ce9-4922-b5a4-f245e35e2aac" xsi:nil="true"/>
    <CrawlForDependencies xmlns="e5d022ff-4ce9-4922-b5a4-f245e35e2aac">false</CrawlForDependencies>
    <HandoffToMSDN xmlns="e5d022ff-4ce9-4922-b5a4-f245e35e2aac" xsi:nil="true"/>
    <IntlLangReviewer xmlns="e5d022ff-4ce9-4922-b5a4-f245e35e2aac" xsi:nil="true"/>
    <PlannedPubDate xmlns="e5d022ff-4ce9-4922-b5a4-f245e35e2aac" xsi:nil="true"/>
    <TrustLevel xmlns="e5d022ff-4ce9-4922-b5a4-f245e35e2aac">1 Microsoft Managed Content</TrustLevel>
    <IsSearchable xmlns="e5d022ff-4ce9-4922-b5a4-f245e35e2aac">false</IsSearchable>
    <TPNamespace xmlns="e5d022ff-4ce9-4922-b5a4-f245e35e2aac">POWERPNT</TPNamespace>
    <Markets xmlns="e5d022ff-4ce9-4922-b5a4-f245e35e2aac"/>
    <IntlLangReview xmlns="e5d022ff-4ce9-4922-b5a4-f245e35e2aac" xsi:nil="true"/>
    <OutputCachingOn xmlns="e5d022ff-4ce9-4922-b5a4-f245e35e2aac">false</OutputCachingOn>
    <UAProjectedTotalWords xmlns="e5d022ff-4ce9-4922-b5a4-f245e35e2aac" xsi:nil="true"/>
    <APAuthor xmlns="e5d022ff-4ce9-4922-b5a4-f245e35e2aac">
      <UserInfo>
        <DisplayName>REDMOND\cynvey</DisplayName>
        <AccountId>174</AccountId>
        <AccountType/>
      </UserInfo>
    </APAuthor>
    <TPAppVersion xmlns="e5d022ff-4ce9-4922-b5a4-f245e35e2aac">12</TPAppVersion>
    <TPCommandLine xmlns="e5d022ff-4ce9-4922-b5a4-f245e35e2aac">{PP} /n {FilePath}</TPCommandLine>
    <OOCacheId xmlns="e5d022ff-4ce9-4922-b5a4-f245e35e2aac" xsi:nil="true"/>
    <Downloads xmlns="e5d022ff-4ce9-4922-b5a4-f245e35e2aac">0</Downloads>
    <EditorialTags xmlns="e5d022ff-4ce9-4922-b5a4-f245e35e2aac" xsi:nil="true"/>
    <Manager xmlns="e5d022ff-4ce9-4922-b5a4-f245e35e2aac" xsi:nil="true"/>
    <LegacyData xmlns="e5d022ff-4ce9-4922-b5a4-f245e35e2aac" xsi:nil="true"/>
    <Providers xmlns="e5d022ff-4ce9-4922-b5a4-f245e35e2aac" xsi:nil="true"/>
    <PolicheckWords xmlns="e5d022ff-4ce9-4922-b5a4-f245e35e2aac" xsi:nil="true"/>
    <FriendlyTitle xmlns="e5d022ff-4ce9-4922-b5a4-f245e35e2aac" xsi:nil="true"/>
    <TemplateTemplateType xmlns="e5d022ff-4ce9-4922-b5a4-f245e35e2aac">PowerPoint 12 Default</TemplateTemplateType>
    <BlockPublish xmlns="e5d022ff-4ce9-4922-b5a4-f245e35e2aac" xsi:nil="true"/>
    <LocOverallPublishStatusLookup xmlns="e5d022ff-4ce9-4922-b5a4-f245e35e2aac" xsi:nil="true"/>
    <LocOverallHandbackStatusLookup xmlns="e5d022ff-4ce9-4922-b5a4-f245e35e2aac" xsi:nil="true"/>
    <InternalTagsTaxHTField0 xmlns="e5d022ff-4ce9-4922-b5a4-f245e35e2aac">
      <Terms xmlns="http://schemas.microsoft.com/office/infopath/2007/PartnerControls"/>
    </InternalTagsTaxHTField0>
    <LocComments xmlns="e5d022ff-4ce9-4922-b5a4-f245e35e2aac" xsi:nil="true"/>
    <RecommendationsModifier xmlns="e5d022ff-4ce9-4922-b5a4-f245e35e2aac" xsi:nil="true"/>
    <LocOverallPreviewStatusLookup xmlns="e5d022ff-4ce9-4922-b5a4-f245e35e2aac" xsi:nil="true"/>
    <LocLastLocAttemptVersionLookup xmlns="e5d022ff-4ce9-4922-b5a4-f245e35e2aac">46137</LocLastLocAttemptVersionLookup>
    <LocLastLocAttemptVersionTypeLookup xmlns="e5d022ff-4ce9-4922-b5a4-f245e35e2aac" xsi:nil="true"/>
    <LocManualTestRequired xmlns="e5d022ff-4ce9-4922-b5a4-f245e35e2aac" xsi:nil="true"/>
    <LocProcessedForHandoffsLookup xmlns="e5d022ff-4ce9-4922-b5a4-f245e35e2aac" xsi:nil="true"/>
    <LocalizationTagsTaxHTField0 xmlns="e5d022ff-4ce9-4922-b5a4-f245e35e2aac">
      <Terms xmlns="http://schemas.microsoft.com/office/infopath/2007/PartnerControls"/>
    </LocalizationTagsTaxHTField0>
    <ScenarioTagsTaxHTField0 xmlns="e5d022ff-4ce9-4922-b5a4-f245e35e2aac">
      <Terms xmlns="http://schemas.microsoft.com/office/infopath/2007/PartnerControls"/>
    </ScenarioTagsTaxHTField0>
    <LocPublishedLinkedAssetsLookup xmlns="e5d022ff-4ce9-4922-b5a4-f245e35e2aac" xsi:nil="true"/>
    <LocNewPublishedVersionLookup xmlns="e5d022ff-4ce9-4922-b5a4-f245e35e2aac" xsi:nil="true"/>
    <LocProcessedForMarketsLookup xmlns="e5d022ff-4ce9-4922-b5a4-f245e35e2aac" xsi:nil="true"/>
    <LocRecommendedHandoff xmlns="e5d022ff-4ce9-4922-b5a4-f245e35e2aac" xsi:nil="true"/>
    <FeatureTagsTaxHTField0 xmlns="e5d022ff-4ce9-4922-b5a4-f245e35e2aac">
      <Terms xmlns="http://schemas.microsoft.com/office/infopath/2007/PartnerControls"/>
    </FeatureTagsTaxHTField0>
    <LocOverallLocStatusLookup xmlns="e5d022ff-4ce9-4922-b5a4-f245e35e2aac" xsi:nil="true"/>
    <TaxCatchAll xmlns="e5d022ff-4ce9-4922-b5a4-f245e35e2aac"/>
    <LocPublishedDependentAssetsLookup xmlns="e5d022ff-4ce9-4922-b5a4-f245e35e2aac" xsi:nil="true"/>
    <CampaignTagsTaxHTField0 xmlns="e5d022ff-4ce9-4922-b5a4-f245e35e2aac">
      <Terms xmlns="http://schemas.microsoft.com/office/infopath/2007/PartnerControls"/>
    </CampaignTagsTaxHTField0>
    <OriginalRelease xmlns="e5d022ff-4ce9-4922-b5a4-f245e35e2aac">14</OriginalRelease>
    <LocMarketGroupTiers2 xmlns="e5d022ff-4ce9-4922-b5a4-f245e35e2aa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2057737089D604C8995D725789FFFFD0400C05BDBFCDB0BE84BA6AEC1D1A4F5E4CE" ma:contentTypeVersion="56" ma:contentTypeDescription="Create a new document." ma:contentTypeScope="" ma:versionID="c5c786f17e9890b7d2875e0bb647f603">
  <xsd:schema xmlns:xsd="http://www.w3.org/2001/XMLSchema" xmlns:xs="http://www.w3.org/2001/XMLSchema" xmlns:p="http://schemas.microsoft.com/office/2006/metadata/properties" xmlns:ns2="e5d022ff-4ce9-4922-b5a4-f245e35e2aac" targetNamespace="http://schemas.microsoft.com/office/2006/metadata/properties" ma:root="true" ma:fieldsID="3dddc4782ba87b44f6678511fd2b89e9" ns2:_="">
    <xsd:import namespace="e5d022ff-4ce9-4922-b5a4-f245e35e2aa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022ff-4ce9-4922-b5a4-f245e35e2aa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lockPublish" ma:index="12" nillable="true" ma:displayName="Block from Publishing?" ma:default="" ma:internalName="BlockPublish" ma:readOnly="false">
      <xsd:simpleType>
        <xsd:restriction base="dms:Boolean"/>
      </xsd:simpleType>
    </xsd:element>
    <xsd:element name="BugNumber" ma:index="13" nillable="true" ma:displayName="Bug Number" ma:default="" ma:internalName="BugNumber" ma:readOnly="false">
      <xsd:simpleType>
        <xsd:restriction base="dms:Text"/>
      </xsd:simpleType>
    </xsd:element>
    <xsd:element name="CampaignTagsTaxHTField0" ma:index="15" nillable="true" ma:taxonomy="true" ma:internalName="CampaignTagsTaxHTField0" ma:taxonomyFieldName="CampaignTags" ma:displayName="Campaigns" ma:readOnly="false" ma:default="" ma:fieldId="{ae2f8e70-a23c-4d77-9ad6-ea38e2352880}"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6" nillable="true" ma:displayName="Client Viewer" ma:default="" ma:internalName="TPClientViewer">
      <xsd:simpleType>
        <xsd:restriction base="dms:Text"/>
      </xsd:simpleType>
    </xsd:element>
    <xsd:element name="ClipArtFilename" ma:index="17" nillable="true" ma:displayName="Clip Art Name" ma:default="" ma:internalName="ClipArtFilename" ma:readOnly="false">
      <xsd:simpleType>
        <xsd:restriction base="dms:Text"/>
      </xsd:simpleType>
    </xsd:element>
    <xsd:element name="TPCommandLine" ma:index="18" nillable="true" ma:displayName="Command Line" ma:default="" ma:internalName="TPCommandLine">
      <xsd:simpleType>
        <xsd:restriction base="dms:Text"/>
      </xsd:simpleType>
    </xsd:element>
    <xsd:element name="TPComponent" ma:index="19" nillable="true" ma:displayName="Component" ma:default="" ma:internalName="TPComponent">
      <xsd:simpleType>
        <xsd:restriction base="dms:Text"/>
      </xsd:simpleType>
    </xsd:element>
    <xsd:element name="ContentItem" ma:index="20" nillable="true" ma:displayName="Content Item" ma:default="" ma:hidden="true" ma:internalName="ContentItem" ma:readOnly="false">
      <xsd:simpleType>
        <xsd:restriction base="dms:Unknown"/>
      </xsd:simpleType>
    </xsd:element>
    <xsd:element name="CrawlForDependencies" ma:index="22" nillable="true" ma:displayName="Crawl for Dependencies?" ma:default="true" ma:internalName="CrawlForDependencies" ma:readOnly="false">
      <xsd:simpleType>
        <xsd:restriction base="dms:Boolean"/>
      </xsd:simpleType>
    </xsd:element>
    <xsd:element name="CSXHash" ma:index="25" nillable="true" ma:displayName="CSX Hash" ma:default="" ma:indexed="true" ma:internalName="CSXHash" ma:readOnly="false">
      <xsd:simpleType>
        <xsd:restriction base="dms:Text"/>
      </xsd:simpleType>
    </xsd:element>
    <xsd:element name="CSXSubmissionMarket" ma:index="26" nillable="true" ma:displayName="CSX Submission Market" ma:default="" ma:list="{5E053CDA-25E6-45C3-8DB3-AEDB8C2D0B9A}" ma:internalName="CSXSubmissionMarket" ma:readOnly="false" ma:showField="MarketName" ma:web="e5d022ff-4ce9-4922-b5a4-f245e35e2aac">
      <xsd:simpleType>
        <xsd:restriction base="dms:Lookup"/>
      </xsd:simpleType>
    </xsd:element>
    <xsd:element name="CSXUpdate" ma:index="27" nillable="true" ma:displayName="CSX Updated?" ma:default="false" ma:internalName="CSXUpdate" ma:readOnly="false">
      <xsd:simpleType>
        <xsd:restriction base="dms:Boolean"/>
      </xsd:simpleType>
    </xsd:element>
    <xsd:element name="IntlLangReviewDate" ma:index="28" nillable="true" ma:displayName="Date to Complete Intl QA" ma:default="" ma:internalName="IntlLangReviewDate" ma:readOnly="false">
      <xsd:simpleType>
        <xsd:restriction base="dms:DateTime"/>
      </xsd:simpleType>
    </xsd:element>
    <xsd:element name="IsDeleted" ma:index="29" nillable="true" ma:displayName="Deleted?" ma:default="" ma:internalName="IsDeleted" ma:readOnly="false">
      <xsd:simpleType>
        <xsd:restriction base="dms:Boolean"/>
      </xsd:simpleType>
    </xsd:element>
    <xsd:element name="APDescription" ma:index="30" nillable="true" ma:displayName="Description" ma:default="" ma:internalName="APDescription" ma:readOnly="false">
      <xsd:simpleType>
        <xsd:restriction base="dms:Note"/>
      </xsd:simpleType>
    </xsd:element>
    <xsd:element name="DirectSourceMarket" ma:index="31" nillable="true" ma:displayName="Direct Source Market Group" ma:default="" ma:internalName="DirectSourceMarket" ma:readOnly="false">
      <xsd:simpleType>
        <xsd:restriction base="dms:Text"/>
      </xsd:simpleType>
    </xsd:element>
    <xsd:element name="Downloads" ma:index="32" nillable="true" ma:displayName="Downloads" ma:default="0" ma:hidden="true" ma:internalName="Downloads" ma:readOnly="false">
      <xsd:simpleType>
        <xsd:restriction base="dms:Unknown"/>
      </xsd:simpleType>
    </xsd:element>
    <xsd:element name="DSATActionTaken" ma:index="33"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4"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5" nillable="true" ma:displayName="Editorial Status" ma:default="" ma:internalName="EditorialStatus" ma:readOnly="false">
      <xsd:simpleType>
        <xsd:restriction base="dms:Unknown"/>
      </xsd:simpleType>
    </xsd:element>
    <xsd:element name="EditorialTags" ma:index="36" nillable="true" ma:displayName="Editorial Tags" ma:default="" ma:internalName="EditorialTags">
      <xsd:simpleType>
        <xsd:restriction base="dms:Unknown"/>
      </xsd:simpleType>
    </xsd:element>
    <xsd:element name="TPExecutable" ma:index="37" nillable="true" ma:displayName="Executable" ma:default="" ma:internalName="TPExecutable">
      <xsd:simpleType>
        <xsd:restriction base="dms:Text"/>
      </xsd:simpleType>
    </xsd:element>
    <xsd:element name="FeatureTagsTaxHTField0" ma:index="39" nillable="true" ma:taxonomy="true" ma:internalName="FeatureTagsTaxHTField0" ma:taxonomyFieldName="FeatureTags" ma:displayName="Features" ma:readOnly="false" ma:default="" ma:fieldId="{0e79027b-5c14-42ce-a448-02002c169e4a}"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0" nillable="true" ma:displayName="Friendly Name" ma:default="" ma:internalName="TPFriendlyName">
      <xsd:simpleType>
        <xsd:restriction base="dms:Text"/>
      </xsd:simpleType>
    </xsd:element>
    <xsd:element name="FriendlyTitle" ma:index="41" nillable="true" ma:displayName="Friendly Title" ma:default="" ma:description="Shorter title to be used when displaying search results" ma:internalName="FriendlyTitle" ma:readOnly="false">
      <xsd:simpleType>
        <xsd:restriction base="dms:Text"/>
      </xsd:simpleType>
    </xsd:element>
    <xsd:element name="PrimaryImageGen" ma:index="42" nillable="true" ma:displayName="Generate Images?" ma:default="true" ma:internalName="PrimaryImageGen">
      <xsd:simpleType>
        <xsd:restriction base="dms:Boolean"/>
      </xsd:simpleType>
    </xsd:element>
    <xsd:element name="HandoffToMSDN" ma:index="43" nillable="true" ma:displayName="Handoff To MSDN Date" ma:default="" ma:internalName="HandoffToMSDN" ma:readOnly="false">
      <xsd:simpleType>
        <xsd:restriction base="dms:DateTime"/>
      </xsd:simpleType>
    </xsd:element>
    <xsd:element name="InProjectListLookup" ma:index="44" nillable="true" ma:displayName="InProjectListLookup" ma:list="{E1DF242F-2A85-4892-885C-E072ACF78A23}" ma:internalName="InProjectListLookup" ma:readOnly="true" ma:showField="InProjectLis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PInstallLocation" ma:index="45" nillable="true" ma:displayName="Install Location" ma:default="" ma:internalName="TPInstallLocation">
      <xsd:simpleType>
        <xsd:restriction base="dms:Text"/>
      </xsd:simpleType>
    </xsd:element>
    <xsd:element name="InternalTagsTaxHTField0" ma:index="47" nillable="true" ma:taxonomy="true" ma:internalName="InternalTagsTaxHTField0" ma:taxonomyFieldName="InternalTags" ma:displayName="Internal Tags" ma:readOnly="false" ma:default="" ma:fieldId="{e822bdd4-da07-482e-8962-d405657c171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8" nillable="true" ma:displayName="Intl Lang QA Review Required?" ma:default="" ma:internalName="IntlLangReview" ma:readOnly="false">
      <xsd:simpleType>
        <xsd:restriction base="dms:Boolean"/>
      </xsd:simpleType>
    </xsd:element>
    <xsd:element name="IntlLangReviewer" ma:index="49" nillable="true" ma:displayName="Intl Lang QA Reviewer" ma:default="" ma:internalName="IntlLangReviewer" ma:readOnly="false">
      <xsd:simpleType>
        <xsd:restriction base="dms:Text"/>
      </xsd:simpleType>
    </xsd:element>
    <xsd:element name="MarketSpecific" ma:index="50" nillable="true" ma:displayName="Is Market Specific?" ma:default="" ma:internalName="MarketSpecific" ma:readOnly="false">
      <xsd:simpleType>
        <xsd:restriction base="dms:Boolean"/>
      </xsd:simpleType>
    </xsd:element>
    <xsd:element name="LastCompleteVersionLookup" ma:index="51" nillable="true" ma:displayName="Last Complete Version Lookup" ma:default="" ma:list="{E1DF242F-2A85-4892-885C-E072ACF78A23}" ma:internalName="LastCompleteVersionLookup" ma:readOnly="true" ma:showField="LastComplete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HandOff" ma:index="52" nillable="true" ma:displayName="Last Hand-off" ma:default="" ma:internalName="LastHandOff" ma:readOnly="false">
      <xsd:simpleType>
        <xsd:restriction base="dms:DateTime"/>
      </xsd:simpleType>
    </xsd:element>
    <xsd:element name="LastModifiedDateTime" ma:index="53" nillable="true" ma:displayName="Last Modified Date" ma:default="" ma:internalName="LastModifiedDateTime" ma:readOnly="false">
      <xsd:simpleType>
        <xsd:restriction base="dms:DateTime"/>
      </xsd:simpleType>
    </xsd:element>
    <xsd:element name="LastPreviewErrorLookup" ma:index="54" nillable="true" ma:displayName="Last Preview Attempt Error" ma:default="" ma:list="{E1DF242F-2A85-4892-885C-E072ACF78A23}" ma:internalName="LastPreviewErrorLookup" ma:readOnly="true" ma:showField="LastPreviewError"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ResultLookup" ma:index="55" nillable="true" ma:displayName="Last Preview Attempt Result" ma:default="" ma:list="{E1DF242F-2A85-4892-885C-E072ACF78A23}" ma:internalName="LastPreviewResultLookup" ma:readOnly="true" ma:showField="LastPreviewResul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6" nillable="true" ma:displayName="Last Preview Attempted On" ma:default="" ma:list="{E1DF242F-2A85-4892-885C-E072ACF78A23}" ma:internalName="LastPreviewAttemptDateLookup" ma:readOnly="true" ma:showField="LastPreviewAttemptDat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edByLookup" ma:index="57" nillable="true" ma:displayName="Last Previewed By" ma:default="" ma:list="{E1DF242F-2A85-4892-885C-E072ACF78A23}" ma:internalName="LastPreviewedByLookup" ma:readOnly="true" ma:showField="LastPreviewedBy"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TimeLookup" ma:index="58" nillable="true" ma:displayName="Last Previewed Date" ma:default="" ma:list="{E1DF242F-2A85-4892-885C-E072ACF78A23}" ma:internalName="LastPreviewTimeLookup" ma:readOnly="true" ma:showField="LastPreviewTi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reviewVersionLookup" ma:index="59" nillable="true" ma:displayName="Last Previewed Version" ma:default="" ma:list="{E1DF242F-2A85-4892-885C-E072ACF78A23}" ma:internalName="LastPreviewVersionLookup" ma:readOnly="true" ma:showField="LastPreview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ErrorLookup" ma:index="60" nillable="true" ma:displayName="Last Publish Attempt Error" ma:default="" ma:list="{E1DF242F-2A85-4892-885C-E072ACF78A23}" ma:internalName="LastPublishErrorLookup" ma:readOnly="true" ma:showField="LastPublishError"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ResultLookup" ma:index="61" nillable="true" ma:displayName="Last Publish Attempt Result" ma:default="" ma:list="{E1DF242F-2A85-4892-885C-E072ACF78A23}" ma:internalName="LastPublishResultLookup" ma:readOnly="true" ma:showField="LastPublishResult"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2" nillable="true" ma:displayName="Last Publish Attempted On" ma:default="" ma:list="{E1DF242F-2A85-4892-885C-E072ACF78A23}" ma:internalName="LastPublishAttemptDateLookup" ma:readOnly="true" ma:showField="LastPublishAttemptDat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edByLookup" ma:index="63" nillable="true" ma:displayName="Last Published By" ma:default="" ma:list="{E1DF242F-2A85-4892-885C-E072ACF78A23}" ma:internalName="LastPublishedByLookup" ma:readOnly="true" ma:showField="LastPublishedBy"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TimeLookup" ma:index="64" nillable="true" ma:displayName="Last Published Date" ma:default="" ma:list="{E1DF242F-2A85-4892-885C-E072ACF78A23}" ma:internalName="LastPublishTimeLookup" ma:readOnly="true" ma:showField="LastPublishTi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5" nillable="true" ma:displayName="Last Published Version" ma:default="" ma:list="{E1DF242F-2A85-4892-885C-E072ACF78A23}" ma:internalName="LastPublishVersionLookup" ma:readOnly="true" ma:showField="LastPublishVersion"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PLaunchHelpLinkType" ma:index="66"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7" nillable="true" ma:displayName="Legacy Data" ma:default="" ma:internalName="LegacyData" ma:readOnly="false">
      <xsd:simpleType>
        <xsd:restriction base="dms:Note"/>
      </xsd:simpleType>
    </xsd:element>
    <xsd:element name="TPLaunchHelpLink" ma:index="68" nillable="true" ma:displayName="Link to Launch Help Topic" ma:default="" ma:internalName="TPLaunchHelpLink">
      <xsd:simpleType>
        <xsd:restriction base="dms:Text"/>
      </xsd:simpleType>
    </xsd:element>
    <xsd:element name="LocComments" ma:index="69" nillable="true" ma:displayName="Loc Approval Comments" ma:default="" ma:internalName="LocComments" ma:readOnly="false">
      <xsd:simpleType>
        <xsd:restriction base="dms:Note"/>
      </xsd:simpleType>
    </xsd:element>
    <xsd:element name="LocLastLocAttemptVersionLookup" ma:index="70" nillable="true" ma:displayName="Loc Last Loc Attempt Version" ma:default="" ma:list="{D8789D1B-66E7-4538-930C-3B8C6A9D68AA}" ma:internalName="LocLastLocAttemptVersionLookup" ma:readOnly="false" ma:showField="LastLocAttemptVersion" ma:web="e5d022ff-4ce9-4922-b5a4-f245e35e2aac">
      <xsd:simpleType>
        <xsd:restriction base="dms:Lookup"/>
      </xsd:simpleType>
    </xsd:element>
    <xsd:element name="LocLastLocAttemptVersionTypeLookup" ma:index="71" nillable="true" ma:displayName="Loc Last Loc Attempt Version Type" ma:default="" ma:list="{D8789D1B-66E7-4538-930C-3B8C6A9D68AA}" ma:internalName="LocLastLocAttemptVersionTypeLookup" ma:readOnly="true" ma:showField="LastLocAttemptVersionType" ma:web="e5d022ff-4ce9-4922-b5a4-f245e35e2aac">
      <xsd:simpleType>
        <xsd:restriction base="dms:Lookup"/>
      </xsd:simpleType>
    </xsd:element>
    <xsd:element name="LocManualTestRequired" ma:index="72" nillable="true" ma:displayName="Loc Manual Test Required" ma:default="" ma:internalName="LocManualTestRequired" ma:readOnly="false">
      <xsd:simpleType>
        <xsd:restriction base="dms:Boolean"/>
      </xsd:simpleType>
    </xsd:element>
    <xsd:element name="LocMarketGroupTiers2" ma:index="73" nillable="true" ma:displayName="Loc Market Group Tiers" ma:internalName="LocMarketGroupTiers2" ma:readOnly="false">
      <xsd:simpleType>
        <xsd:restriction base="dms:Unknown"/>
      </xsd:simpleType>
    </xsd:element>
    <xsd:element name="LocNewPublishedVersionLookup" ma:index="74" nillable="true" ma:displayName="Loc New Published Version Lookup" ma:default="" ma:list="{D8789D1B-66E7-4538-930C-3B8C6A9D68AA}" ma:internalName="LocNewPublishedVersionLookup" ma:readOnly="true" ma:showField="NewPublishedVersion" ma:web="e5d022ff-4ce9-4922-b5a4-f245e35e2aac">
      <xsd:simpleType>
        <xsd:restriction base="dms:Lookup"/>
      </xsd:simpleType>
    </xsd:element>
    <xsd:element name="LocOverallHandbackStatusLookup" ma:index="75" nillable="true" ma:displayName="Loc Overall Handback Status" ma:default="" ma:list="{D8789D1B-66E7-4538-930C-3B8C6A9D68AA}" ma:internalName="LocOverallHandbackStatusLookup" ma:readOnly="true" ma:showField="OverallHandbackStatus" ma:web="e5d022ff-4ce9-4922-b5a4-f245e35e2aac">
      <xsd:simpleType>
        <xsd:restriction base="dms:Lookup"/>
      </xsd:simpleType>
    </xsd:element>
    <xsd:element name="LocOverallLocStatusLookup" ma:index="76" nillable="true" ma:displayName="Loc Overall Localize Status" ma:default="" ma:list="{D8789D1B-66E7-4538-930C-3B8C6A9D68AA}" ma:internalName="LocOverallLocStatusLookup" ma:readOnly="true" ma:showField="OverallLocStatus" ma:web="e5d022ff-4ce9-4922-b5a4-f245e35e2aac">
      <xsd:simpleType>
        <xsd:restriction base="dms:Lookup"/>
      </xsd:simpleType>
    </xsd:element>
    <xsd:element name="LocOverallPreviewStatusLookup" ma:index="77" nillable="true" ma:displayName="Loc Overall Preview Status" ma:default="" ma:list="{D8789D1B-66E7-4538-930C-3B8C6A9D68AA}" ma:internalName="LocOverallPreviewStatusLookup" ma:readOnly="true" ma:showField="OverallPreviewStatus" ma:web="e5d022ff-4ce9-4922-b5a4-f245e35e2aac">
      <xsd:simpleType>
        <xsd:restriction base="dms:Lookup"/>
      </xsd:simpleType>
    </xsd:element>
    <xsd:element name="LocOverallPublishStatusLookup" ma:index="78" nillable="true" ma:displayName="Loc Overall Publish Status" ma:default="" ma:list="{D8789D1B-66E7-4538-930C-3B8C6A9D68AA}" ma:internalName="LocOverallPublishStatusLookup" ma:readOnly="true" ma:showField="OverallPublishStatus" ma:web="e5d022ff-4ce9-4922-b5a4-f245e35e2aac">
      <xsd:simpleType>
        <xsd:restriction base="dms:Lookup"/>
      </xsd:simpleType>
    </xsd:element>
    <xsd:element name="IntlLocPriority" ma:index="79" nillable="true" ma:displayName="Loc Priority" ma:default="" ma:internalName="IntlLocPriority" ma:readOnly="false">
      <xsd:simpleType>
        <xsd:restriction base="dms:Unknown"/>
      </xsd:simpleType>
    </xsd:element>
    <xsd:element name="LocProcessedForHandoffsLookup" ma:index="80" nillable="true" ma:displayName="Loc Processed For Handoffs" ma:default="" ma:list="{D8789D1B-66E7-4538-930C-3B8C6A9D68AA}" ma:internalName="LocProcessedForHandoffsLookup" ma:readOnly="true" ma:showField="ProcessedForHandoffs" ma:web="e5d022ff-4ce9-4922-b5a4-f245e35e2aac">
      <xsd:simpleType>
        <xsd:restriction base="dms:Lookup"/>
      </xsd:simpleType>
    </xsd:element>
    <xsd:element name="LocProcessedForMarketsLookup" ma:index="81" nillable="true" ma:displayName="Loc Processed For Markets" ma:default="" ma:list="{D8789D1B-66E7-4538-930C-3B8C6A9D68AA}" ma:internalName="LocProcessedForMarketsLookup" ma:readOnly="true" ma:showField="ProcessedForMarkets" ma:web="e5d022ff-4ce9-4922-b5a4-f245e35e2aac">
      <xsd:simpleType>
        <xsd:restriction base="dms:Lookup"/>
      </xsd:simpleType>
    </xsd:element>
    <xsd:element name="LocPublishedDependentAssetsLookup" ma:index="82" nillable="true" ma:displayName="Loc Published Dependent Assets" ma:default="" ma:list="{D8789D1B-66E7-4538-930C-3B8C6A9D68AA}" ma:internalName="LocPublishedDependentAssetsLookup" ma:readOnly="true" ma:showField="PublishedDependentAssets" ma:web="e5d022ff-4ce9-4922-b5a4-f245e35e2aac">
      <xsd:simpleType>
        <xsd:restriction base="dms:Lookup"/>
      </xsd:simpleType>
    </xsd:element>
    <xsd:element name="LocPublishedLinkedAssetsLookup" ma:index="83" nillable="true" ma:displayName="Loc Published Linked Assets" ma:default="" ma:list="{D8789D1B-66E7-4538-930C-3B8C6A9D68AA}" ma:internalName="LocPublishedLinkedAssetsLookup" ma:readOnly="true" ma:showField="PublishedLinkedAssets" ma:web="e5d022ff-4ce9-4922-b5a4-f245e35e2aac">
      <xsd:simpleType>
        <xsd:restriction base="dms:Lookup"/>
      </xsd:simpleType>
    </xsd:element>
    <xsd:element name="LocRecommendedHandoff" ma:index="84" nillable="true" ma:displayName="Loc Recommended Handoff" ma:default="" ma:indexed="true" ma:internalName="LocRecommendedHandoff" ma:readOnly="false">
      <xsd:simpleType>
        <xsd:restriction base="dms:Text"/>
      </xsd:simpleType>
    </xsd:element>
    <xsd:element name="LocalizationTagsTaxHTField0" ma:index="86" nillable="true" ma:taxonomy="true" ma:internalName="LocalizationTagsTaxHTField0" ma:taxonomyFieldName="LocalizationTags" ma:displayName="Localization Tags" ma:readOnly="false" ma:default="" ma:fieldId="{63236a87-6c6d-4a5b-9fe1-c805ecae0bb8}"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7" nillable="true" ma:displayName="Machine Translated" ma:default="" ma:internalName="MachineTranslated" ma:readOnly="false">
      <xsd:simpleType>
        <xsd:restriction base="dms:Boolean"/>
      </xsd:simpleType>
    </xsd:element>
    <xsd:element name="Manager" ma:index="88" nillable="true" ma:displayName="Manager" ma:hidden="true" ma:internalName="Manager" ma:readOnly="false">
      <xsd:simpleType>
        <xsd:restriction base="dms:Text"/>
      </xsd:simpleType>
    </xsd:element>
    <xsd:element name="Markets" ma:index="89" nillable="true" ma:displayName="Markets" ma:default="" ma:description="Leave blank to show in all markets" ma:list="{5E053CDA-25E6-45C3-8DB3-AEDB8C2D0B9A}" ma:internalName="Markets" ma:readOnly="false" ma:showField="MarketName"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Milestone" ma:index="90" nillable="true" ma:displayName="Milestone" ma:default="" ma:internalName="Milestone" ma:readOnly="false">
      <xsd:simpleType>
        <xsd:restriction base="dms:Unknown"/>
      </xsd:simpleType>
    </xsd:element>
    <xsd:element name="TPNamespace" ma:index="93" nillable="true" ma:displayName="Namespace" ma:default="" ma:internalName="TPNamespace">
      <xsd:simpleType>
        <xsd:restriction base="dms:Text"/>
      </xsd:simpleType>
    </xsd:element>
    <xsd:element name="NumericId" ma:index="94" nillable="true" ma:displayName="Numeric ID" ma:default="" ma:indexed="true" ma:internalName="NumericId" ma:readOnly="false">
      <xsd:simpleType>
        <xsd:restriction base="dms:Number"/>
      </xsd:simpleType>
    </xsd:element>
    <xsd:element name="NumOfRatingsLookup" ma:index="95" nillable="true" ma:displayName="NumOfRatings" ma:default="" ma:list="{E1DF242F-2A85-4892-885C-E072ACF78A23}" ma:internalName="NumOfRatingsLookup" ma:readOnly="true" ma:showField="NumOfRatings"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OOCacheId" ma:index="96" nillable="true" ma:displayName="OOCacheId" ma:internalName="OOCacheId" ma:readOnly="false">
      <xsd:simpleType>
        <xsd:restriction base="dms:Text"/>
      </xsd:simpleType>
    </xsd:element>
    <xsd:element name="OpenTemplate" ma:index="97" nillable="true" ma:displayName="Open Template" ma:default="true" ma:internalName="OpenTemplate">
      <xsd:simpleType>
        <xsd:restriction base="dms:Boolean"/>
      </xsd:simpleType>
    </xsd:element>
    <xsd:element name="OriginAsset" ma:index="98" nillable="true" ma:displayName="Origin Asset" ma:default="" ma:internalName="OriginAsset" ma:readOnly="false">
      <xsd:simpleType>
        <xsd:restriction base="dms:Text"/>
      </xsd:simpleType>
    </xsd:element>
    <xsd:element name="OriginalRelease" ma:index="99"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0" nillable="true" ma:displayName="Original Source Market Group" ma:default="" ma:internalName="OriginalSourceMarket" ma:readOnly="false">
      <xsd:simpleType>
        <xsd:restriction base="dms:Text"/>
      </xsd:simpleType>
    </xsd:element>
    <xsd:element name="OutputCachingOn" ma:index="101" nillable="true" ma:displayName="Output Caching" ma:default="true" ma:hidden="true" ma:internalName="OutputCachingOn" ma:readOnly="false">
      <xsd:simpleType>
        <xsd:restriction base="dms:Boolean"/>
      </xsd:simpleType>
    </xsd:element>
    <xsd:element name="ParentAssetId" ma:index="102" nillable="true" ma:displayName="Parent Asset Id" ma:default="" ma:internalName="ParentAssetId" ma:readOnly="false">
      <xsd:simpleType>
        <xsd:restriction base="dms:Text"/>
      </xsd:simpleType>
    </xsd:element>
    <xsd:element name="PlannedPubDate" ma:index="103" nillable="true" ma:displayName="Planned Publish Date" ma:default="" ma:indexed="true" ma:internalName="PlannedPubDate" ma:readOnly="false">
      <xsd:simpleType>
        <xsd:restriction base="dms:DateTime"/>
      </xsd:simpleType>
    </xsd:element>
    <xsd:element name="PolicheckWords" ma:index="104" nillable="true" ma:displayName="Policheck Words" ma:default="" ma:internalName="PolicheckWords" ma:readOnly="false">
      <xsd:simpleType>
        <xsd:restriction base="dms:Text"/>
      </xsd:simpleType>
    </xsd:element>
    <xsd:element name="BusinessGroup" ma:index="105" nillable="true" ma:displayName="Product Division Owner" ma:default="" ma:internalName="BusinessGroup" ma:readOnly="false">
      <xsd:simpleType>
        <xsd:restriction base="dms:Unknown"/>
      </xsd:simpleType>
    </xsd:element>
    <xsd:element name="UAProjectedTotalWords" ma:index="106" nillable="true" ma:displayName="Projected Word Count" ma:default="" ma:internalName="UAProjectedTotalWords" ma:readOnly="false">
      <xsd:simpleType>
        <xsd:restriction base="dms:Unknown"/>
      </xsd:simpleType>
    </xsd:element>
    <xsd:element name="Provider" ma:index="107" nillable="true" ma:displayName="Provider" ma:default="" ma:internalName="Provider" ma:readOnly="false">
      <xsd:simpleType>
        <xsd:restriction base="dms:Unknown"/>
      </xsd:simpleType>
    </xsd:element>
    <xsd:element name="Providers" ma:index="108" nillable="true" ma:displayName="Providers" ma:default="" ma:internalName="Providers">
      <xsd:simpleType>
        <xsd:restriction base="dms:Unknown"/>
      </xsd:simpleType>
    </xsd:element>
    <xsd:element name="PublishStatusLookup" ma:index="109" nillable="true" ma:displayName="Publish Status" ma:default="" ma:list="{E1DF242F-2A85-4892-885C-E072ACF78A23}" ma:internalName="PublishStatusLookup" ma:readOnly="false" ma:showField="PublishStatus"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PublishTargets" ma:index="110" nillable="true" ma:displayName="Publish Target" ma:default="OfficeOnlineVNext" ma:internalName="PublishTargets" ma:readOnly="false">
      <xsd:simpleType>
        <xsd:restriction base="dms:Unknown"/>
      </xsd:simpleType>
    </xsd:element>
    <xsd:element name="RecommendationsModifier" ma:index="111" nillable="true" ma:displayName="Recommendations Modifier" ma:default="" ma:internalName="RecommendationsModifier" ma:readOnly="false">
      <xsd:simpleType>
        <xsd:restriction base="dms:Number"/>
      </xsd:simpleType>
    </xsd:element>
    <xsd:element name="ArtSampleDocs" ma:index="112" nillable="true" ma:displayName="Sample Docs" ma:default="" ma:hidden="true" ma:internalName="ArtSampleDocs" ma:readOnly="false">
      <xsd:simpleType>
        <xsd:restriction base="dms:Text"/>
      </xsd:simpleType>
    </xsd:element>
    <xsd:element name="ScenarioTagsTaxHTField0" ma:index="114" nillable="true" ma:taxonomy="true" ma:internalName="ScenarioTagsTaxHTField0" ma:taxonomyFieldName="ScenarioTags" ma:displayName="Scenarios" ma:readOnly="false" ma:default="" ma:fieldId="{67a15031-dfad-40a3-960d-7cc941d4a98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6"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7" nillable="true" ma:displayName="Source Title" ma:default="" ma:indexed="true" ma:internalName="SourceTitle" ma:readOnly="false">
      <xsd:simpleType>
        <xsd:restriction base="dms:Text"/>
      </xsd:simpleType>
    </xsd:element>
    <xsd:element name="CSXSubmissionDate" ma:index="118" nillable="true" ma:displayName="Submission Date" ma:default="" ma:internalName="CSXSubmissionDate" ma:readOnly="false">
      <xsd:simpleType>
        <xsd:restriction base="dms:DateTime"/>
      </xsd:simpleType>
    </xsd:element>
    <xsd:element name="SubmitterId" ma:index="119" nillable="true" ma:displayName="Submitter ID" ma:default="" ma:internalName="SubmitterId" ma:readOnly="false">
      <xsd:simpleType>
        <xsd:restriction base="dms:Text"/>
      </xsd:simpleType>
    </xsd:element>
    <xsd:element name="TaxCatchAll" ma:index="120" nillable="true" ma:displayName="Taxonomy Catch All Column" ma:hidden="true" ma:list="{2f397b98-bdf6-47da-a1ac-484548f5e091}" ma:internalName="TaxCatchAll" ma:showField="CatchAllData"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axCatchAllLabel" ma:index="121" nillable="true" ma:displayName="Taxonomy Catch All Column1" ma:hidden="true" ma:list="{2f397b98-bdf6-47da-a1ac-484548f5e091}" ma:internalName="TaxCatchAllLabel" ma:readOnly="true" ma:showField="CatchAllDataLabel" ma:web="e5d022ff-4ce9-4922-b5a4-f245e35e2aac">
      <xsd:complexType>
        <xsd:complexContent>
          <xsd:extension base="dms:MultiChoiceLookup">
            <xsd:sequence>
              <xsd:element name="Value" type="dms:Lookup" maxOccurs="unbounded" minOccurs="0" nillable="true"/>
            </xsd:sequence>
          </xsd:extension>
        </xsd:complexContent>
      </xsd:complexType>
    </xsd:element>
    <xsd:element name="TemplateStatus" ma:index="122" nillable="true" ma:displayName="Template Status" ma:default="" ma:internalName="TemplateStatus">
      <xsd:simpleType>
        <xsd:restriction base="dms:Unknown"/>
      </xsd:simpleType>
    </xsd:element>
    <xsd:element name="TemplateTemplateType" ma:index="123" nillable="true" ma:displayName="Template Type" ma:default="" ma:internalName="TemplateTemplateType">
      <xsd:simpleType>
        <xsd:restriction base="dms:Unknown"/>
      </xsd:simpleType>
    </xsd:element>
    <xsd:element name="ThumbnailAssetId" ma:index="124" nillable="true" ma:displayName="Thumbnail Image Asset" ma:default="" ma:internalName="ThumbnailAssetId" ma:readOnly="false">
      <xsd:simpleType>
        <xsd:restriction base="dms:Text"/>
      </xsd:simpleType>
    </xsd:element>
    <xsd:element name="TimesCloned" ma:index="125" nillable="true" ma:displayName="Times Cloned" ma:default="" ma:internalName="TimesCloned" ma:readOnly="false">
      <xsd:simpleType>
        <xsd:restriction base="dms:Number"/>
      </xsd:simpleType>
    </xsd:element>
    <xsd:element name="TrustLevel" ma:index="127" nillable="true" ma:displayName="Trust Level" ma:default="1 Microsoft Managed Content" ma:internalName="TrustLevel" ma:readOnly="false">
      <xsd:simpleType>
        <xsd:restriction base="dms:Unknown"/>
      </xsd:simpleType>
    </xsd:element>
    <xsd:element name="UALocComments" ma:index="128" nillable="true" ma:displayName="UA Loc Comments" ma:default="" ma:internalName="UALocComments" ma:readOnly="false">
      <xsd:simpleType>
        <xsd:restriction base="dms:Note"/>
      </xsd:simpleType>
    </xsd:element>
    <xsd:element name="UALocRecommendation" ma:index="129"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0" nillable="true" ma:displayName="UA Notes" ma:default="" ma:internalName="UANotes" ma:readOnly="false">
      <xsd:simpleType>
        <xsd:restriction base="dms:Note"/>
      </xsd:simpleType>
    </xsd:element>
    <xsd:element name="TPAppVersion" ma:index="131" nillable="true" ma:displayName="Version" ma:default="" ma:internalName="TPAppVersion">
      <xsd:simpleType>
        <xsd:restriction base="dms:Text"/>
      </xsd:simpleType>
    </xsd:element>
    <xsd:element name="VoteCount" ma:index="132"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2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89E714-D88D-4A33-B2B1-1932B2C720EE}">
  <ds:schemaRefs>
    <ds:schemaRef ds:uri="http://schemas.microsoft.com/office/2006/metadata/properties"/>
    <ds:schemaRef ds:uri="http://schemas.microsoft.com/office/infopath/2007/PartnerControls"/>
    <ds:schemaRef ds:uri="e5d022ff-4ce9-4922-b5a4-f245e35e2aac"/>
  </ds:schemaRefs>
</ds:datastoreItem>
</file>

<file path=customXml/itemProps2.xml><?xml version="1.0" encoding="utf-8"?>
<ds:datastoreItem xmlns:ds="http://schemas.openxmlformats.org/officeDocument/2006/customXml" ds:itemID="{55290A55-464C-40E6-9CDB-1D2374DC7C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022ff-4ce9-4922-b5a4-f245e35e2a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322BD1-FD26-45FA-A32C-D41C718A10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Teste de múltipla escolha (4 respostas)</Template>
  <TotalTime>490</TotalTime>
  <Words>3047</Words>
  <Application>Microsoft Office PowerPoint</Application>
  <PresentationFormat>Apresentação na tela (4:3)</PresentationFormat>
  <Paragraphs>99</Paragraphs>
  <Slides>12</Slides>
  <Notes>12</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12</vt:i4>
      </vt:variant>
    </vt:vector>
  </HeadingPairs>
  <TitlesOfParts>
    <vt:vector size="15" baseType="lpstr">
      <vt:lpstr>Calibri</vt:lpstr>
      <vt:lpstr>Constantia</vt:lpstr>
      <vt:lpstr>Fundição</vt:lpstr>
      <vt:lpstr>Tema 1046 do STF Prevalência do negociado sobre o legislado</vt:lpstr>
      <vt:lpstr>Direitos disponíveis - TST</vt:lpstr>
      <vt:lpstr>Direitos disponíveis - TST</vt:lpstr>
      <vt:lpstr>Direitos disponíveis - TST</vt:lpstr>
      <vt:lpstr>Direitos disponíveis - TST</vt:lpstr>
      <vt:lpstr>Direitos absolutamente indisponíveis - TST</vt:lpstr>
      <vt:lpstr>Direitos absolutamente indisponíveis - TST</vt:lpstr>
      <vt:lpstr>Divergência - TST</vt:lpstr>
      <vt:lpstr>Direitos absolutamente indisponíveis - TST</vt:lpstr>
      <vt:lpstr>Divergência - TST</vt:lpstr>
      <vt:lpstr>Direitos absolutamente indisponíveis - TST</vt:lpstr>
      <vt:lpstr>Divergência- TST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1046 do STF  Negociado sobre o legislado</dc:title>
  <dc:creator>Jeniffer Piga - Abud Marques Advogadas</dc:creator>
  <cp:lastModifiedBy>Jeniffer Piga - Abud Marques Advogadas</cp:lastModifiedBy>
  <cp:revision>1</cp:revision>
  <dcterms:created xsi:type="dcterms:W3CDTF">2023-08-21T12:56:49Z</dcterms:created>
  <dcterms:modified xsi:type="dcterms:W3CDTF">2023-08-23T01:12:17Z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0x01010062057737089D604C8995D725789FFFFD0400C05BDBFCDB0BE84BA6AEC1D1A4F5E4CE</vt:lpwstr>
  </property>
  <property fmtid="{D5CDD505-2E9C-101B-9397-08002B2CF9AE}" pid="3" name="ImageGenCounter">
    <vt:i4>0</vt:i4>
  </property>
  <property fmtid="{D5CDD505-2E9C-101B-9397-08002B2CF9AE}" pid="4" name="ViolationReportStatus">
    <vt:lpwstr>None</vt:lpwstr>
  </property>
  <property fmtid="{D5CDD505-2E9C-101B-9397-08002B2CF9AE}" pid="5" name="ImageGenStatus">
    <vt:i4>0</vt:i4>
  </property>
  <property fmtid="{D5CDD505-2E9C-101B-9397-08002B2CF9AE}" pid="6" name="PolicheckStatus">
    <vt:i4>0</vt:i4>
  </property>
  <property fmtid="{D5CDD505-2E9C-101B-9397-08002B2CF9AE}" pid="7" name="Applications">
    <vt:lpwstr>67;#Template 12;#53;#PowerPoint 12;#407;#PowerPoint 14</vt:lpwstr>
  </property>
  <property fmtid="{D5CDD505-2E9C-101B-9397-08002B2CF9AE}" pid="8" name="PolicheckCounter">
    <vt:i4>0</vt:i4>
  </property>
  <property fmtid="{D5CDD505-2E9C-101B-9397-08002B2CF9AE}" pid="9" name="APTrustLevel">
    <vt:r8>1</vt:r8>
  </property>
  <property fmtid="{D5CDD505-2E9C-101B-9397-08002B2CF9AE}" pid="10" name="Order">
    <vt:r8>2320000</vt:r8>
  </property>
</Properties>
</file>