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2" r:id="rId1"/>
  </p:sldMasterIdLst>
  <p:notesMasterIdLst>
    <p:notesMasterId r:id="rId26"/>
  </p:notesMasterIdLst>
  <p:handoutMasterIdLst>
    <p:handoutMasterId r:id="rId27"/>
  </p:handoutMasterIdLst>
  <p:sldIdLst>
    <p:sldId id="273" r:id="rId2"/>
    <p:sldId id="263" r:id="rId3"/>
    <p:sldId id="256" r:id="rId4"/>
    <p:sldId id="266" r:id="rId5"/>
    <p:sldId id="258" r:id="rId6"/>
    <p:sldId id="290" r:id="rId7"/>
    <p:sldId id="264" r:id="rId8"/>
    <p:sldId id="265" r:id="rId9"/>
    <p:sldId id="259" r:id="rId10"/>
    <p:sldId id="260" r:id="rId11"/>
    <p:sldId id="304" r:id="rId12"/>
    <p:sldId id="305" r:id="rId13"/>
    <p:sldId id="262" r:id="rId14"/>
    <p:sldId id="261" r:id="rId15"/>
    <p:sldId id="269" r:id="rId16"/>
    <p:sldId id="274" r:id="rId17"/>
    <p:sldId id="268" r:id="rId18"/>
    <p:sldId id="280" r:id="rId19"/>
    <p:sldId id="298" r:id="rId20"/>
    <p:sldId id="299" r:id="rId21"/>
    <p:sldId id="303" r:id="rId22"/>
    <p:sldId id="301" r:id="rId23"/>
    <p:sldId id="284" r:id="rId24"/>
    <p:sldId id="285" r:id="rId25"/>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6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47" autoAdjust="0"/>
    <p:restoredTop sz="81651" autoAdjust="0"/>
  </p:normalViewPr>
  <p:slideViewPr>
    <p:cSldViewPr>
      <p:cViewPr varScale="1">
        <p:scale>
          <a:sx n="41" d="100"/>
          <a:sy n="41" d="100"/>
        </p:scale>
        <p:origin x="2246" y="48"/>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1308"/>
    </p:cViewPr>
  </p:sorterViewPr>
  <p:notesViewPr>
    <p:cSldViewPr>
      <p:cViewPr varScale="1">
        <p:scale>
          <a:sx n="35" d="100"/>
          <a:sy n="35" d="100"/>
        </p:scale>
        <p:origin x="-151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3C75F0-B1EF-4325-98A7-62A31E3473F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t-BR"/>
        </a:p>
      </dgm:t>
    </dgm:pt>
    <dgm:pt modelId="{0F6D439D-EC79-43F7-A05D-60D5D5FBB197}">
      <dgm:prSet phldrT="[Texto]"/>
      <dgm:spPr/>
      <dgm:t>
        <a:bodyPr/>
        <a:lstStyle/>
        <a:p>
          <a:r>
            <a:rPr lang="pt-BR" b="1" cap="small" baseline="0" dirty="0"/>
            <a:t>Palavra</a:t>
          </a:r>
        </a:p>
      </dgm:t>
    </dgm:pt>
    <dgm:pt modelId="{6102D920-F588-4228-870C-187C114488B3}" type="parTrans" cxnId="{3773D1B4-5E72-4C5A-986C-E6F8237BB2BF}">
      <dgm:prSet/>
      <dgm:spPr/>
      <dgm:t>
        <a:bodyPr/>
        <a:lstStyle/>
        <a:p>
          <a:endParaRPr lang="pt-BR"/>
        </a:p>
      </dgm:t>
    </dgm:pt>
    <dgm:pt modelId="{90FC0D71-379B-4834-8F2A-56B97094DADC}" type="sibTrans" cxnId="{3773D1B4-5E72-4C5A-986C-E6F8237BB2BF}">
      <dgm:prSet/>
      <dgm:spPr/>
      <dgm:t>
        <a:bodyPr/>
        <a:lstStyle/>
        <a:p>
          <a:endParaRPr lang="pt-BR"/>
        </a:p>
      </dgm:t>
    </dgm:pt>
    <dgm:pt modelId="{E6E528AC-A4D0-43DF-BB20-65694F4A08CC}">
      <dgm:prSet phldrT="[Texto]"/>
      <dgm:spPr/>
      <dgm:t>
        <a:bodyPr/>
        <a:lstStyle/>
        <a:p>
          <a:r>
            <a:rPr lang="pt-BR" b="1" cap="small" baseline="0" dirty="0"/>
            <a:t>Significado</a:t>
          </a:r>
        </a:p>
        <a:p>
          <a:r>
            <a:rPr lang="pt-BR" dirty="0"/>
            <a:t>(Compartilhado socialmente)</a:t>
          </a:r>
        </a:p>
      </dgm:t>
    </dgm:pt>
    <dgm:pt modelId="{0BC302D7-339B-4C05-80F6-E592C74F2026}" type="parTrans" cxnId="{7746D7CB-BEC6-4F9B-90C9-98EFC0D8317D}">
      <dgm:prSet/>
      <dgm:spPr/>
      <dgm:t>
        <a:bodyPr/>
        <a:lstStyle/>
        <a:p>
          <a:endParaRPr lang="pt-BR"/>
        </a:p>
      </dgm:t>
    </dgm:pt>
    <dgm:pt modelId="{A8F4DF00-CCF1-478E-8460-1A1B9D4CF8DD}" type="sibTrans" cxnId="{7746D7CB-BEC6-4F9B-90C9-98EFC0D8317D}">
      <dgm:prSet/>
      <dgm:spPr/>
      <dgm:t>
        <a:bodyPr/>
        <a:lstStyle/>
        <a:p>
          <a:endParaRPr lang="pt-BR"/>
        </a:p>
      </dgm:t>
    </dgm:pt>
    <dgm:pt modelId="{391A93FD-12BA-4416-A6C8-40FECC2ECA44}">
      <dgm:prSet phldrT="[Texto]"/>
      <dgm:spPr/>
      <dgm:t>
        <a:bodyPr/>
        <a:lstStyle/>
        <a:p>
          <a:r>
            <a:rPr lang="pt-BR" b="1" cap="small" baseline="0" dirty="0"/>
            <a:t>Sentido</a:t>
          </a:r>
        </a:p>
        <a:p>
          <a:r>
            <a:rPr lang="pt-BR" dirty="0"/>
            <a:t>(experiências afetivas)</a:t>
          </a:r>
        </a:p>
      </dgm:t>
    </dgm:pt>
    <dgm:pt modelId="{245200BB-E70E-4076-B561-EA56661B5E25}" type="parTrans" cxnId="{54A97DC9-E804-4AD2-AE9F-731886EAF5DB}">
      <dgm:prSet/>
      <dgm:spPr/>
      <dgm:t>
        <a:bodyPr/>
        <a:lstStyle/>
        <a:p>
          <a:endParaRPr lang="pt-BR"/>
        </a:p>
      </dgm:t>
    </dgm:pt>
    <dgm:pt modelId="{8A58729B-820B-47CA-8EB3-AB90C7C55BC1}" type="sibTrans" cxnId="{54A97DC9-E804-4AD2-AE9F-731886EAF5DB}">
      <dgm:prSet/>
      <dgm:spPr/>
      <dgm:t>
        <a:bodyPr/>
        <a:lstStyle/>
        <a:p>
          <a:endParaRPr lang="pt-BR"/>
        </a:p>
      </dgm:t>
    </dgm:pt>
    <dgm:pt modelId="{873303F1-84A7-4C3F-8603-1D4347193678}" type="pres">
      <dgm:prSet presAssocID="{DB3C75F0-B1EF-4325-98A7-62A31E3473FE}" presName="hierChild1" presStyleCnt="0">
        <dgm:presLayoutVars>
          <dgm:chPref val="1"/>
          <dgm:dir/>
          <dgm:animOne val="branch"/>
          <dgm:animLvl val="lvl"/>
          <dgm:resizeHandles/>
        </dgm:presLayoutVars>
      </dgm:prSet>
      <dgm:spPr/>
    </dgm:pt>
    <dgm:pt modelId="{34A40122-8FF1-48AD-9479-E2004D125E1D}" type="pres">
      <dgm:prSet presAssocID="{0F6D439D-EC79-43F7-A05D-60D5D5FBB197}" presName="hierRoot1" presStyleCnt="0"/>
      <dgm:spPr/>
    </dgm:pt>
    <dgm:pt modelId="{37AA7095-B630-40E9-AF7E-95A7E3702873}" type="pres">
      <dgm:prSet presAssocID="{0F6D439D-EC79-43F7-A05D-60D5D5FBB197}" presName="composite" presStyleCnt="0"/>
      <dgm:spPr/>
    </dgm:pt>
    <dgm:pt modelId="{6988BFB2-BF87-4B54-AC70-4B3B8FD48485}" type="pres">
      <dgm:prSet presAssocID="{0F6D439D-EC79-43F7-A05D-60D5D5FBB197}" presName="background" presStyleLbl="node0" presStyleIdx="0" presStyleCnt="1"/>
      <dgm:spPr/>
    </dgm:pt>
    <dgm:pt modelId="{BA7A7D7F-3E62-4C44-91B6-303325274A56}" type="pres">
      <dgm:prSet presAssocID="{0F6D439D-EC79-43F7-A05D-60D5D5FBB197}" presName="text" presStyleLbl="fgAcc0" presStyleIdx="0" presStyleCnt="1">
        <dgm:presLayoutVars>
          <dgm:chPref val="3"/>
        </dgm:presLayoutVars>
      </dgm:prSet>
      <dgm:spPr/>
    </dgm:pt>
    <dgm:pt modelId="{8240A0D0-6B04-4A29-A091-1B9B47BD4014}" type="pres">
      <dgm:prSet presAssocID="{0F6D439D-EC79-43F7-A05D-60D5D5FBB197}" presName="hierChild2" presStyleCnt="0"/>
      <dgm:spPr/>
    </dgm:pt>
    <dgm:pt modelId="{5A3746FC-0433-454B-86D2-3741D5CEC2A8}" type="pres">
      <dgm:prSet presAssocID="{0BC302D7-339B-4C05-80F6-E592C74F2026}" presName="Name10" presStyleLbl="parChTrans1D2" presStyleIdx="0" presStyleCnt="2"/>
      <dgm:spPr/>
    </dgm:pt>
    <dgm:pt modelId="{330233E3-4DDF-40C5-A53D-AF100359AC83}" type="pres">
      <dgm:prSet presAssocID="{E6E528AC-A4D0-43DF-BB20-65694F4A08CC}" presName="hierRoot2" presStyleCnt="0"/>
      <dgm:spPr/>
    </dgm:pt>
    <dgm:pt modelId="{CA521095-249C-48D0-908E-15ECBEF76D18}" type="pres">
      <dgm:prSet presAssocID="{E6E528AC-A4D0-43DF-BB20-65694F4A08CC}" presName="composite2" presStyleCnt="0"/>
      <dgm:spPr/>
    </dgm:pt>
    <dgm:pt modelId="{3B56433F-0E7A-4BBF-81C7-CA57B512A0B9}" type="pres">
      <dgm:prSet presAssocID="{E6E528AC-A4D0-43DF-BB20-65694F4A08CC}" presName="background2" presStyleLbl="node2" presStyleIdx="0" presStyleCnt="2"/>
      <dgm:spPr/>
    </dgm:pt>
    <dgm:pt modelId="{805967FA-A84E-4D6A-B97E-B571BE2F2B51}" type="pres">
      <dgm:prSet presAssocID="{E6E528AC-A4D0-43DF-BB20-65694F4A08CC}" presName="text2" presStyleLbl="fgAcc2" presStyleIdx="0" presStyleCnt="2">
        <dgm:presLayoutVars>
          <dgm:chPref val="3"/>
        </dgm:presLayoutVars>
      </dgm:prSet>
      <dgm:spPr/>
    </dgm:pt>
    <dgm:pt modelId="{2C7ABAD3-2BA1-4D07-971C-20955F6BC915}" type="pres">
      <dgm:prSet presAssocID="{E6E528AC-A4D0-43DF-BB20-65694F4A08CC}" presName="hierChild3" presStyleCnt="0"/>
      <dgm:spPr/>
    </dgm:pt>
    <dgm:pt modelId="{DFD239A7-B93E-4843-942C-C9A3B93CEBCF}" type="pres">
      <dgm:prSet presAssocID="{245200BB-E70E-4076-B561-EA56661B5E25}" presName="Name10" presStyleLbl="parChTrans1D2" presStyleIdx="1" presStyleCnt="2"/>
      <dgm:spPr/>
    </dgm:pt>
    <dgm:pt modelId="{CF582D07-5B47-4C13-9048-35848E870CB1}" type="pres">
      <dgm:prSet presAssocID="{391A93FD-12BA-4416-A6C8-40FECC2ECA44}" presName="hierRoot2" presStyleCnt="0"/>
      <dgm:spPr/>
    </dgm:pt>
    <dgm:pt modelId="{C087DB98-3094-4695-8CB8-1B5A7762FF78}" type="pres">
      <dgm:prSet presAssocID="{391A93FD-12BA-4416-A6C8-40FECC2ECA44}" presName="composite2" presStyleCnt="0"/>
      <dgm:spPr/>
    </dgm:pt>
    <dgm:pt modelId="{4E9FEAC1-7DBA-4E99-94D2-259935C80543}" type="pres">
      <dgm:prSet presAssocID="{391A93FD-12BA-4416-A6C8-40FECC2ECA44}" presName="background2" presStyleLbl="node2" presStyleIdx="1" presStyleCnt="2"/>
      <dgm:spPr/>
    </dgm:pt>
    <dgm:pt modelId="{0BC170E4-370A-4D5B-AC03-D953F42B258A}" type="pres">
      <dgm:prSet presAssocID="{391A93FD-12BA-4416-A6C8-40FECC2ECA44}" presName="text2" presStyleLbl="fgAcc2" presStyleIdx="1" presStyleCnt="2">
        <dgm:presLayoutVars>
          <dgm:chPref val="3"/>
        </dgm:presLayoutVars>
      </dgm:prSet>
      <dgm:spPr/>
    </dgm:pt>
    <dgm:pt modelId="{180F63DB-2018-4393-9858-03776E6B492B}" type="pres">
      <dgm:prSet presAssocID="{391A93FD-12BA-4416-A6C8-40FECC2ECA44}" presName="hierChild3" presStyleCnt="0"/>
      <dgm:spPr/>
    </dgm:pt>
  </dgm:ptLst>
  <dgm:cxnLst>
    <dgm:cxn modelId="{3773D1B4-5E72-4C5A-986C-E6F8237BB2BF}" srcId="{DB3C75F0-B1EF-4325-98A7-62A31E3473FE}" destId="{0F6D439D-EC79-43F7-A05D-60D5D5FBB197}" srcOrd="0" destOrd="0" parTransId="{6102D920-F588-4228-870C-187C114488B3}" sibTransId="{90FC0D71-379B-4834-8F2A-56B97094DADC}"/>
    <dgm:cxn modelId="{D1987FC0-1F0B-4695-9BD4-E30AC5DFF18B}" type="presOf" srcId="{DB3C75F0-B1EF-4325-98A7-62A31E3473FE}" destId="{873303F1-84A7-4C3F-8603-1D4347193678}" srcOrd="0" destOrd="0" presId="urn:microsoft.com/office/officeart/2005/8/layout/hierarchy1"/>
    <dgm:cxn modelId="{54A97DC9-E804-4AD2-AE9F-731886EAF5DB}" srcId="{0F6D439D-EC79-43F7-A05D-60D5D5FBB197}" destId="{391A93FD-12BA-4416-A6C8-40FECC2ECA44}" srcOrd="1" destOrd="0" parTransId="{245200BB-E70E-4076-B561-EA56661B5E25}" sibTransId="{8A58729B-820B-47CA-8EB3-AB90C7C55BC1}"/>
    <dgm:cxn modelId="{7746D7CB-BEC6-4F9B-90C9-98EFC0D8317D}" srcId="{0F6D439D-EC79-43F7-A05D-60D5D5FBB197}" destId="{E6E528AC-A4D0-43DF-BB20-65694F4A08CC}" srcOrd="0" destOrd="0" parTransId="{0BC302D7-339B-4C05-80F6-E592C74F2026}" sibTransId="{A8F4DF00-CCF1-478E-8460-1A1B9D4CF8DD}"/>
    <dgm:cxn modelId="{BB80BAE3-B6CA-4208-AC17-C7D6237656C0}" type="presOf" srcId="{245200BB-E70E-4076-B561-EA56661B5E25}" destId="{DFD239A7-B93E-4843-942C-C9A3B93CEBCF}" srcOrd="0" destOrd="0" presId="urn:microsoft.com/office/officeart/2005/8/layout/hierarchy1"/>
    <dgm:cxn modelId="{4E7DC4E8-0A1A-4815-AAE4-EA78882633BA}" type="presOf" srcId="{E6E528AC-A4D0-43DF-BB20-65694F4A08CC}" destId="{805967FA-A84E-4D6A-B97E-B571BE2F2B51}" srcOrd="0" destOrd="0" presId="urn:microsoft.com/office/officeart/2005/8/layout/hierarchy1"/>
    <dgm:cxn modelId="{8A8F3BED-A682-4227-96C6-B4C267E2EF3E}" type="presOf" srcId="{0BC302D7-339B-4C05-80F6-E592C74F2026}" destId="{5A3746FC-0433-454B-86D2-3741D5CEC2A8}" srcOrd="0" destOrd="0" presId="urn:microsoft.com/office/officeart/2005/8/layout/hierarchy1"/>
    <dgm:cxn modelId="{166E9EEE-9BD8-420C-8000-E5ECDD3AC214}" type="presOf" srcId="{0F6D439D-EC79-43F7-A05D-60D5D5FBB197}" destId="{BA7A7D7F-3E62-4C44-91B6-303325274A56}" srcOrd="0" destOrd="0" presId="urn:microsoft.com/office/officeart/2005/8/layout/hierarchy1"/>
    <dgm:cxn modelId="{9E3954FB-304D-4E8C-BC7E-CE4C0F4A650E}" type="presOf" srcId="{391A93FD-12BA-4416-A6C8-40FECC2ECA44}" destId="{0BC170E4-370A-4D5B-AC03-D953F42B258A}" srcOrd="0" destOrd="0" presId="urn:microsoft.com/office/officeart/2005/8/layout/hierarchy1"/>
    <dgm:cxn modelId="{A1FB3D7F-6436-4678-BA0D-8FDA15637E99}" type="presParOf" srcId="{873303F1-84A7-4C3F-8603-1D4347193678}" destId="{34A40122-8FF1-48AD-9479-E2004D125E1D}" srcOrd="0" destOrd="0" presId="urn:microsoft.com/office/officeart/2005/8/layout/hierarchy1"/>
    <dgm:cxn modelId="{FBD4AA62-AA12-4EB0-BA39-C516F55CAFB3}" type="presParOf" srcId="{34A40122-8FF1-48AD-9479-E2004D125E1D}" destId="{37AA7095-B630-40E9-AF7E-95A7E3702873}" srcOrd="0" destOrd="0" presId="urn:microsoft.com/office/officeart/2005/8/layout/hierarchy1"/>
    <dgm:cxn modelId="{D2C64AE8-3DF4-417D-B6A9-610D4410034C}" type="presParOf" srcId="{37AA7095-B630-40E9-AF7E-95A7E3702873}" destId="{6988BFB2-BF87-4B54-AC70-4B3B8FD48485}" srcOrd="0" destOrd="0" presId="urn:microsoft.com/office/officeart/2005/8/layout/hierarchy1"/>
    <dgm:cxn modelId="{B7F8D566-DA50-40C3-A737-1FB5F9A575F9}" type="presParOf" srcId="{37AA7095-B630-40E9-AF7E-95A7E3702873}" destId="{BA7A7D7F-3E62-4C44-91B6-303325274A56}" srcOrd="1" destOrd="0" presId="urn:microsoft.com/office/officeart/2005/8/layout/hierarchy1"/>
    <dgm:cxn modelId="{4D4BFFCA-5655-420A-8B9B-8839E21A03D0}" type="presParOf" srcId="{34A40122-8FF1-48AD-9479-E2004D125E1D}" destId="{8240A0D0-6B04-4A29-A091-1B9B47BD4014}" srcOrd="1" destOrd="0" presId="urn:microsoft.com/office/officeart/2005/8/layout/hierarchy1"/>
    <dgm:cxn modelId="{F5F72A24-F966-471F-91FF-0824F81ECC08}" type="presParOf" srcId="{8240A0D0-6B04-4A29-A091-1B9B47BD4014}" destId="{5A3746FC-0433-454B-86D2-3741D5CEC2A8}" srcOrd="0" destOrd="0" presId="urn:microsoft.com/office/officeart/2005/8/layout/hierarchy1"/>
    <dgm:cxn modelId="{7B24D725-98A8-441C-894A-861AB89EE4E0}" type="presParOf" srcId="{8240A0D0-6B04-4A29-A091-1B9B47BD4014}" destId="{330233E3-4DDF-40C5-A53D-AF100359AC83}" srcOrd="1" destOrd="0" presId="urn:microsoft.com/office/officeart/2005/8/layout/hierarchy1"/>
    <dgm:cxn modelId="{114C3B24-BCAB-4072-9424-10F22F6011C2}" type="presParOf" srcId="{330233E3-4DDF-40C5-A53D-AF100359AC83}" destId="{CA521095-249C-48D0-908E-15ECBEF76D18}" srcOrd="0" destOrd="0" presId="urn:microsoft.com/office/officeart/2005/8/layout/hierarchy1"/>
    <dgm:cxn modelId="{57882946-1D16-4009-BA77-49DC07EA88D3}" type="presParOf" srcId="{CA521095-249C-48D0-908E-15ECBEF76D18}" destId="{3B56433F-0E7A-4BBF-81C7-CA57B512A0B9}" srcOrd="0" destOrd="0" presId="urn:microsoft.com/office/officeart/2005/8/layout/hierarchy1"/>
    <dgm:cxn modelId="{4F3A105F-B517-47D5-9BAA-2769E98A4573}" type="presParOf" srcId="{CA521095-249C-48D0-908E-15ECBEF76D18}" destId="{805967FA-A84E-4D6A-B97E-B571BE2F2B51}" srcOrd="1" destOrd="0" presId="urn:microsoft.com/office/officeart/2005/8/layout/hierarchy1"/>
    <dgm:cxn modelId="{69651A06-BFAA-4EAA-ADA0-0C0E6AA7EB66}" type="presParOf" srcId="{330233E3-4DDF-40C5-A53D-AF100359AC83}" destId="{2C7ABAD3-2BA1-4D07-971C-20955F6BC915}" srcOrd="1" destOrd="0" presId="urn:microsoft.com/office/officeart/2005/8/layout/hierarchy1"/>
    <dgm:cxn modelId="{B0E19094-B19A-40B4-98EC-1A2A107DE0DF}" type="presParOf" srcId="{8240A0D0-6B04-4A29-A091-1B9B47BD4014}" destId="{DFD239A7-B93E-4843-942C-C9A3B93CEBCF}" srcOrd="2" destOrd="0" presId="urn:microsoft.com/office/officeart/2005/8/layout/hierarchy1"/>
    <dgm:cxn modelId="{E6AEBB81-CC25-444E-97EC-45C0E358B897}" type="presParOf" srcId="{8240A0D0-6B04-4A29-A091-1B9B47BD4014}" destId="{CF582D07-5B47-4C13-9048-35848E870CB1}" srcOrd="3" destOrd="0" presId="urn:microsoft.com/office/officeart/2005/8/layout/hierarchy1"/>
    <dgm:cxn modelId="{44A01C27-217A-4057-9277-BD1CD43631EF}" type="presParOf" srcId="{CF582D07-5B47-4C13-9048-35848E870CB1}" destId="{C087DB98-3094-4695-8CB8-1B5A7762FF78}" srcOrd="0" destOrd="0" presId="urn:microsoft.com/office/officeart/2005/8/layout/hierarchy1"/>
    <dgm:cxn modelId="{235E83D0-7634-4C5C-9DFC-FE58AD8F8AC8}" type="presParOf" srcId="{C087DB98-3094-4695-8CB8-1B5A7762FF78}" destId="{4E9FEAC1-7DBA-4E99-94D2-259935C80543}" srcOrd="0" destOrd="0" presId="urn:microsoft.com/office/officeart/2005/8/layout/hierarchy1"/>
    <dgm:cxn modelId="{D7130421-5A9C-4F0C-A732-894DF0FF0729}" type="presParOf" srcId="{C087DB98-3094-4695-8CB8-1B5A7762FF78}" destId="{0BC170E4-370A-4D5B-AC03-D953F42B258A}" srcOrd="1" destOrd="0" presId="urn:microsoft.com/office/officeart/2005/8/layout/hierarchy1"/>
    <dgm:cxn modelId="{86F00892-8087-4587-9C46-BB5A95BEAB97}" type="presParOf" srcId="{CF582D07-5B47-4C13-9048-35848E870CB1}" destId="{180F63DB-2018-4393-9858-03776E6B492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24CBE2-BE5F-409E-8CB0-A88AAE0695C5}" type="doc">
      <dgm:prSet loTypeId="urn:microsoft.com/office/officeart/2005/8/layout/process1" loCatId="process" qsTypeId="urn:microsoft.com/office/officeart/2005/8/quickstyle/simple1" qsCatId="simple" csTypeId="urn:microsoft.com/office/officeart/2005/8/colors/accent1_2" csCatId="accent1" phldr="1"/>
      <dgm:spPr/>
    </dgm:pt>
    <dgm:pt modelId="{EBA873B2-D80E-4D38-8FA6-E74138A889FE}">
      <dgm:prSet phldrT="[Texto]"/>
      <dgm:spPr/>
      <dgm:t>
        <a:bodyPr/>
        <a:lstStyle/>
        <a:p>
          <a:r>
            <a:rPr lang="en-US" dirty="0" err="1"/>
            <a:t>Fala</a:t>
          </a:r>
          <a:r>
            <a:rPr lang="en-US" dirty="0"/>
            <a:t> Social</a:t>
          </a:r>
          <a:endParaRPr lang="pt-BR" dirty="0"/>
        </a:p>
      </dgm:t>
    </dgm:pt>
    <dgm:pt modelId="{64050C6A-AAC7-4353-9A62-66284D9A4A72}" type="parTrans" cxnId="{22DBE925-3AAC-4A2D-B06C-035119F9BA94}">
      <dgm:prSet/>
      <dgm:spPr/>
      <dgm:t>
        <a:bodyPr/>
        <a:lstStyle/>
        <a:p>
          <a:endParaRPr lang="pt-BR"/>
        </a:p>
      </dgm:t>
    </dgm:pt>
    <dgm:pt modelId="{D107EE97-3E4E-4EC4-82A6-048E62D4F8C1}" type="sibTrans" cxnId="{22DBE925-3AAC-4A2D-B06C-035119F9BA94}">
      <dgm:prSet/>
      <dgm:spPr/>
      <dgm:t>
        <a:bodyPr/>
        <a:lstStyle/>
        <a:p>
          <a:endParaRPr lang="pt-BR"/>
        </a:p>
      </dgm:t>
    </dgm:pt>
    <dgm:pt modelId="{46D0A374-F53B-4732-A1A5-CFF950FBCB84}">
      <dgm:prSet phldrT="[Texto]"/>
      <dgm:spPr/>
      <dgm:t>
        <a:bodyPr/>
        <a:lstStyle/>
        <a:p>
          <a:r>
            <a:rPr lang="en-US" dirty="0" err="1"/>
            <a:t>Fala</a:t>
          </a:r>
          <a:r>
            <a:rPr lang="en-US" dirty="0"/>
            <a:t> </a:t>
          </a:r>
          <a:r>
            <a:rPr lang="en-US" dirty="0" err="1"/>
            <a:t>egocêntrica</a:t>
          </a:r>
          <a:endParaRPr lang="pt-BR" dirty="0"/>
        </a:p>
      </dgm:t>
    </dgm:pt>
    <dgm:pt modelId="{296DE741-AD98-4707-806B-7C0698A5A9E8}" type="parTrans" cxnId="{5CCA1B4A-0007-46F3-A829-AA33D279E7B1}">
      <dgm:prSet/>
      <dgm:spPr/>
      <dgm:t>
        <a:bodyPr/>
        <a:lstStyle/>
        <a:p>
          <a:endParaRPr lang="pt-BR"/>
        </a:p>
      </dgm:t>
    </dgm:pt>
    <dgm:pt modelId="{4A1C35DE-E351-43FB-81BC-8E4DAF7C5606}" type="sibTrans" cxnId="{5CCA1B4A-0007-46F3-A829-AA33D279E7B1}">
      <dgm:prSet/>
      <dgm:spPr/>
      <dgm:t>
        <a:bodyPr/>
        <a:lstStyle/>
        <a:p>
          <a:endParaRPr lang="pt-BR"/>
        </a:p>
      </dgm:t>
    </dgm:pt>
    <dgm:pt modelId="{0B2C1565-8977-484E-9076-560A73749126}">
      <dgm:prSet phldrT="[Texto]"/>
      <dgm:spPr/>
      <dgm:t>
        <a:bodyPr/>
        <a:lstStyle/>
        <a:p>
          <a:r>
            <a:rPr lang="en-US" dirty="0" err="1"/>
            <a:t>Fala</a:t>
          </a:r>
          <a:r>
            <a:rPr lang="en-US" dirty="0"/>
            <a:t> </a:t>
          </a:r>
          <a:r>
            <a:rPr lang="en-US" dirty="0" err="1"/>
            <a:t>internalizada</a:t>
          </a:r>
          <a:endParaRPr lang="pt-BR" dirty="0"/>
        </a:p>
      </dgm:t>
    </dgm:pt>
    <dgm:pt modelId="{BA9A1F61-EF5F-4057-AC49-096D1AA3583C}" type="parTrans" cxnId="{6F93671E-FF80-4142-B149-A8366AA23358}">
      <dgm:prSet/>
      <dgm:spPr/>
      <dgm:t>
        <a:bodyPr/>
        <a:lstStyle/>
        <a:p>
          <a:endParaRPr lang="pt-BR"/>
        </a:p>
      </dgm:t>
    </dgm:pt>
    <dgm:pt modelId="{90D06BB9-AEE1-47F8-B619-5324628A3582}" type="sibTrans" cxnId="{6F93671E-FF80-4142-B149-A8366AA23358}">
      <dgm:prSet/>
      <dgm:spPr/>
      <dgm:t>
        <a:bodyPr/>
        <a:lstStyle/>
        <a:p>
          <a:endParaRPr lang="pt-BR"/>
        </a:p>
      </dgm:t>
    </dgm:pt>
    <dgm:pt modelId="{2D5B9CCB-65E0-4FFE-BB74-AFB08C5509EF}" type="pres">
      <dgm:prSet presAssocID="{F824CBE2-BE5F-409E-8CB0-A88AAE0695C5}" presName="Name0" presStyleCnt="0">
        <dgm:presLayoutVars>
          <dgm:dir/>
          <dgm:resizeHandles val="exact"/>
        </dgm:presLayoutVars>
      </dgm:prSet>
      <dgm:spPr/>
    </dgm:pt>
    <dgm:pt modelId="{61C9D6B7-7405-4731-8AFE-EA7B7D72CC94}" type="pres">
      <dgm:prSet presAssocID="{EBA873B2-D80E-4D38-8FA6-E74138A889FE}" presName="node" presStyleLbl="node1" presStyleIdx="0" presStyleCnt="3">
        <dgm:presLayoutVars>
          <dgm:bulletEnabled val="1"/>
        </dgm:presLayoutVars>
      </dgm:prSet>
      <dgm:spPr/>
    </dgm:pt>
    <dgm:pt modelId="{9DAF4D8C-A3EE-4D5F-A98B-4F4C825603A4}" type="pres">
      <dgm:prSet presAssocID="{D107EE97-3E4E-4EC4-82A6-048E62D4F8C1}" presName="sibTrans" presStyleLbl="sibTrans2D1" presStyleIdx="0" presStyleCnt="2"/>
      <dgm:spPr/>
    </dgm:pt>
    <dgm:pt modelId="{36F9C921-6E86-4A39-91AF-351C569F1418}" type="pres">
      <dgm:prSet presAssocID="{D107EE97-3E4E-4EC4-82A6-048E62D4F8C1}" presName="connectorText" presStyleLbl="sibTrans2D1" presStyleIdx="0" presStyleCnt="2"/>
      <dgm:spPr/>
    </dgm:pt>
    <dgm:pt modelId="{F410C656-81BA-4647-BA6E-AC258F5BD1E8}" type="pres">
      <dgm:prSet presAssocID="{46D0A374-F53B-4732-A1A5-CFF950FBCB84}" presName="node" presStyleLbl="node1" presStyleIdx="1" presStyleCnt="3">
        <dgm:presLayoutVars>
          <dgm:bulletEnabled val="1"/>
        </dgm:presLayoutVars>
      </dgm:prSet>
      <dgm:spPr/>
    </dgm:pt>
    <dgm:pt modelId="{962D0BA9-E878-4BD4-B8C1-1DEC92B68362}" type="pres">
      <dgm:prSet presAssocID="{4A1C35DE-E351-43FB-81BC-8E4DAF7C5606}" presName="sibTrans" presStyleLbl="sibTrans2D1" presStyleIdx="1" presStyleCnt="2"/>
      <dgm:spPr/>
    </dgm:pt>
    <dgm:pt modelId="{9C49899F-DF0B-4A23-9A6C-99FD2DBDF931}" type="pres">
      <dgm:prSet presAssocID="{4A1C35DE-E351-43FB-81BC-8E4DAF7C5606}" presName="connectorText" presStyleLbl="sibTrans2D1" presStyleIdx="1" presStyleCnt="2"/>
      <dgm:spPr/>
    </dgm:pt>
    <dgm:pt modelId="{E28C6E2C-1575-4B5B-A138-753F827F5AC4}" type="pres">
      <dgm:prSet presAssocID="{0B2C1565-8977-484E-9076-560A73749126}" presName="node" presStyleLbl="node1" presStyleIdx="2" presStyleCnt="3">
        <dgm:presLayoutVars>
          <dgm:bulletEnabled val="1"/>
        </dgm:presLayoutVars>
      </dgm:prSet>
      <dgm:spPr/>
    </dgm:pt>
  </dgm:ptLst>
  <dgm:cxnLst>
    <dgm:cxn modelId="{C53A921D-72A0-404D-99E8-F3D9891568C9}" type="presOf" srcId="{F824CBE2-BE5F-409E-8CB0-A88AAE0695C5}" destId="{2D5B9CCB-65E0-4FFE-BB74-AFB08C5509EF}" srcOrd="0" destOrd="0" presId="urn:microsoft.com/office/officeart/2005/8/layout/process1"/>
    <dgm:cxn modelId="{6F93671E-FF80-4142-B149-A8366AA23358}" srcId="{F824CBE2-BE5F-409E-8CB0-A88AAE0695C5}" destId="{0B2C1565-8977-484E-9076-560A73749126}" srcOrd="2" destOrd="0" parTransId="{BA9A1F61-EF5F-4057-AC49-096D1AA3583C}" sibTransId="{90D06BB9-AEE1-47F8-B619-5324628A3582}"/>
    <dgm:cxn modelId="{CB94F324-2AA9-465A-B728-CE469881A500}" type="presOf" srcId="{4A1C35DE-E351-43FB-81BC-8E4DAF7C5606}" destId="{962D0BA9-E878-4BD4-B8C1-1DEC92B68362}" srcOrd="0" destOrd="0" presId="urn:microsoft.com/office/officeart/2005/8/layout/process1"/>
    <dgm:cxn modelId="{22DBE925-3AAC-4A2D-B06C-035119F9BA94}" srcId="{F824CBE2-BE5F-409E-8CB0-A88AAE0695C5}" destId="{EBA873B2-D80E-4D38-8FA6-E74138A889FE}" srcOrd="0" destOrd="0" parTransId="{64050C6A-AAC7-4353-9A62-66284D9A4A72}" sibTransId="{D107EE97-3E4E-4EC4-82A6-048E62D4F8C1}"/>
    <dgm:cxn modelId="{5CCA1B4A-0007-46F3-A829-AA33D279E7B1}" srcId="{F824CBE2-BE5F-409E-8CB0-A88AAE0695C5}" destId="{46D0A374-F53B-4732-A1A5-CFF950FBCB84}" srcOrd="1" destOrd="0" parTransId="{296DE741-AD98-4707-806B-7C0698A5A9E8}" sibTransId="{4A1C35DE-E351-43FB-81BC-8E4DAF7C5606}"/>
    <dgm:cxn modelId="{D58E076C-ACDD-4909-B567-B5F9E98FD53E}" type="presOf" srcId="{4A1C35DE-E351-43FB-81BC-8E4DAF7C5606}" destId="{9C49899F-DF0B-4A23-9A6C-99FD2DBDF931}" srcOrd="1" destOrd="0" presId="urn:microsoft.com/office/officeart/2005/8/layout/process1"/>
    <dgm:cxn modelId="{52CFBF4E-AB45-448A-B5F1-E70CC26E7AA0}" type="presOf" srcId="{46D0A374-F53B-4732-A1A5-CFF950FBCB84}" destId="{F410C656-81BA-4647-BA6E-AC258F5BD1E8}" srcOrd="0" destOrd="0" presId="urn:microsoft.com/office/officeart/2005/8/layout/process1"/>
    <dgm:cxn modelId="{824DA17F-D1B4-43A3-AFDD-A138201054C0}" type="presOf" srcId="{EBA873B2-D80E-4D38-8FA6-E74138A889FE}" destId="{61C9D6B7-7405-4731-8AFE-EA7B7D72CC94}" srcOrd="0" destOrd="0" presId="urn:microsoft.com/office/officeart/2005/8/layout/process1"/>
    <dgm:cxn modelId="{B2CA3D85-4168-4F69-BC75-690B33B63CE7}" type="presOf" srcId="{D107EE97-3E4E-4EC4-82A6-048E62D4F8C1}" destId="{36F9C921-6E86-4A39-91AF-351C569F1418}" srcOrd="1" destOrd="0" presId="urn:microsoft.com/office/officeart/2005/8/layout/process1"/>
    <dgm:cxn modelId="{574B9E91-0DE8-4A2C-A3F9-6A478DA4CB63}" type="presOf" srcId="{0B2C1565-8977-484E-9076-560A73749126}" destId="{E28C6E2C-1575-4B5B-A138-753F827F5AC4}" srcOrd="0" destOrd="0" presId="urn:microsoft.com/office/officeart/2005/8/layout/process1"/>
    <dgm:cxn modelId="{EBD7F5D5-C261-4AD0-83F3-6922A5294A87}" type="presOf" srcId="{D107EE97-3E4E-4EC4-82A6-048E62D4F8C1}" destId="{9DAF4D8C-A3EE-4D5F-A98B-4F4C825603A4}" srcOrd="0" destOrd="0" presId="urn:microsoft.com/office/officeart/2005/8/layout/process1"/>
    <dgm:cxn modelId="{BA80E397-B610-4945-90E5-AFC7D7C5AF82}" type="presParOf" srcId="{2D5B9CCB-65E0-4FFE-BB74-AFB08C5509EF}" destId="{61C9D6B7-7405-4731-8AFE-EA7B7D72CC94}" srcOrd="0" destOrd="0" presId="urn:microsoft.com/office/officeart/2005/8/layout/process1"/>
    <dgm:cxn modelId="{6145B877-10E3-43E8-85A6-29D76259EBCE}" type="presParOf" srcId="{2D5B9CCB-65E0-4FFE-BB74-AFB08C5509EF}" destId="{9DAF4D8C-A3EE-4D5F-A98B-4F4C825603A4}" srcOrd="1" destOrd="0" presId="urn:microsoft.com/office/officeart/2005/8/layout/process1"/>
    <dgm:cxn modelId="{7DAAD79B-4A27-4A4A-983A-8C0F7E837BD1}" type="presParOf" srcId="{9DAF4D8C-A3EE-4D5F-A98B-4F4C825603A4}" destId="{36F9C921-6E86-4A39-91AF-351C569F1418}" srcOrd="0" destOrd="0" presId="urn:microsoft.com/office/officeart/2005/8/layout/process1"/>
    <dgm:cxn modelId="{A6A4E0ED-6D3C-48DC-854B-FD2C23E8E34E}" type="presParOf" srcId="{2D5B9CCB-65E0-4FFE-BB74-AFB08C5509EF}" destId="{F410C656-81BA-4647-BA6E-AC258F5BD1E8}" srcOrd="2" destOrd="0" presId="urn:microsoft.com/office/officeart/2005/8/layout/process1"/>
    <dgm:cxn modelId="{4F2878AB-46B6-41FC-A726-C2EE20000672}" type="presParOf" srcId="{2D5B9CCB-65E0-4FFE-BB74-AFB08C5509EF}" destId="{962D0BA9-E878-4BD4-B8C1-1DEC92B68362}" srcOrd="3" destOrd="0" presId="urn:microsoft.com/office/officeart/2005/8/layout/process1"/>
    <dgm:cxn modelId="{E2B510DF-EDCE-41E8-8981-CD65C4A3C720}" type="presParOf" srcId="{962D0BA9-E878-4BD4-B8C1-1DEC92B68362}" destId="{9C49899F-DF0B-4A23-9A6C-99FD2DBDF931}" srcOrd="0" destOrd="0" presId="urn:microsoft.com/office/officeart/2005/8/layout/process1"/>
    <dgm:cxn modelId="{46E8A7E0-040F-48D3-9E4E-9B6A0A388891}" type="presParOf" srcId="{2D5B9CCB-65E0-4FFE-BB74-AFB08C5509EF}" destId="{E28C6E2C-1575-4B5B-A138-753F827F5AC4}"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5A6229-8380-49ED-9DDB-F7D2E6592D5C}"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pt-BR"/>
        </a:p>
      </dgm:t>
    </dgm:pt>
    <dgm:pt modelId="{A1314AA7-2661-4BAB-AC60-26FBA4FB79C0}">
      <dgm:prSet phldrT="[Texto]" custT="1"/>
      <dgm:spPr/>
      <dgm:t>
        <a:bodyPr/>
        <a:lstStyle/>
        <a:p>
          <a:r>
            <a:rPr lang="en-US" sz="2800" dirty="0" err="1">
              <a:solidFill>
                <a:srgbClr val="FF0000"/>
              </a:solidFill>
            </a:rPr>
            <a:t>Conceitos</a:t>
          </a:r>
          <a:r>
            <a:rPr lang="en-US" sz="2800" dirty="0">
              <a:solidFill>
                <a:srgbClr val="FF0000"/>
              </a:solidFill>
            </a:rPr>
            <a:t> </a:t>
          </a:r>
          <a:r>
            <a:rPr lang="en-US" sz="2800" dirty="0" err="1">
              <a:solidFill>
                <a:srgbClr val="FF0000"/>
              </a:solidFill>
            </a:rPr>
            <a:t>científicos</a:t>
          </a:r>
          <a:endParaRPr lang="en-US" sz="2800" dirty="0">
            <a:solidFill>
              <a:srgbClr val="FF0000"/>
            </a:solidFill>
          </a:endParaRPr>
        </a:p>
        <a:p>
          <a:r>
            <a:rPr lang="en-US" sz="2000" dirty="0">
              <a:solidFill>
                <a:schemeClr val="tx1"/>
              </a:solidFill>
            </a:rPr>
            <a:t>(</a:t>
          </a:r>
          <a:r>
            <a:rPr lang="en-US" sz="2000" dirty="0" err="1">
              <a:solidFill>
                <a:schemeClr val="tx1"/>
              </a:solidFill>
            </a:rPr>
            <a:t>processo</a:t>
          </a:r>
          <a:r>
            <a:rPr lang="en-US" sz="2000" dirty="0">
              <a:solidFill>
                <a:schemeClr val="tx1"/>
              </a:solidFill>
            </a:rPr>
            <a:t> </a:t>
          </a:r>
          <a:r>
            <a:rPr lang="en-US" sz="2000" dirty="0" err="1">
              <a:solidFill>
                <a:schemeClr val="tx1"/>
              </a:solidFill>
            </a:rPr>
            <a:t>dedutivo</a:t>
          </a:r>
          <a:r>
            <a:rPr lang="en-US" sz="2000" dirty="0">
              <a:solidFill>
                <a:schemeClr val="tx1"/>
              </a:solidFill>
            </a:rPr>
            <a:t>)</a:t>
          </a:r>
          <a:endParaRPr lang="pt-BR" sz="2000" dirty="0">
            <a:solidFill>
              <a:schemeClr val="tx1"/>
            </a:solidFill>
          </a:endParaRPr>
        </a:p>
      </dgm:t>
    </dgm:pt>
    <dgm:pt modelId="{D9104AA8-F369-4CF4-80E7-5FC8CD37254B}" type="parTrans" cxnId="{6AA5414B-C9FD-4308-8E54-8FE14362E595}">
      <dgm:prSet/>
      <dgm:spPr/>
      <dgm:t>
        <a:bodyPr/>
        <a:lstStyle/>
        <a:p>
          <a:endParaRPr lang="pt-BR"/>
        </a:p>
      </dgm:t>
    </dgm:pt>
    <dgm:pt modelId="{F57F742A-DF48-48A4-89F4-28CDD2F58400}" type="sibTrans" cxnId="{6AA5414B-C9FD-4308-8E54-8FE14362E595}">
      <dgm:prSet/>
      <dgm:spPr/>
      <dgm:t>
        <a:bodyPr/>
        <a:lstStyle/>
        <a:p>
          <a:endParaRPr lang="pt-BR"/>
        </a:p>
      </dgm:t>
    </dgm:pt>
    <dgm:pt modelId="{E0C4D1DA-5B49-4D1C-87C7-AA084E2EBD17}">
      <dgm:prSet phldrT="[Texto]" custT="1"/>
      <dgm:spPr/>
      <dgm:t>
        <a:bodyPr/>
        <a:lstStyle/>
        <a:p>
          <a:r>
            <a:rPr lang="en-US" sz="2700" dirty="0" err="1">
              <a:solidFill>
                <a:srgbClr val="FF0000"/>
              </a:solidFill>
            </a:rPr>
            <a:t>Conceitos</a:t>
          </a:r>
          <a:r>
            <a:rPr lang="en-US" sz="2700" dirty="0">
              <a:solidFill>
                <a:srgbClr val="FF0000"/>
              </a:solidFill>
            </a:rPr>
            <a:t> </a:t>
          </a:r>
          <a:r>
            <a:rPr lang="en-US" sz="2700" dirty="0" err="1">
              <a:solidFill>
                <a:srgbClr val="FF0000"/>
              </a:solidFill>
            </a:rPr>
            <a:t>espontâneos</a:t>
          </a:r>
          <a:endParaRPr lang="en-US" sz="2700" dirty="0">
            <a:solidFill>
              <a:srgbClr val="FF0000"/>
            </a:solidFill>
          </a:endParaRPr>
        </a:p>
        <a:p>
          <a:r>
            <a:rPr lang="en-US" sz="2000" dirty="0">
              <a:solidFill>
                <a:schemeClr val="tx1"/>
              </a:solidFill>
            </a:rPr>
            <a:t>(</a:t>
          </a:r>
          <a:r>
            <a:rPr lang="en-US" sz="2000" dirty="0" err="1">
              <a:solidFill>
                <a:schemeClr val="tx1"/>
              </a:solidFill>
            </a:rPr>
            <a:t>processo</a:t>
          </a:r>
          <a:r>
            <a:rPr lang="en-US" sz="2000" dirty="0">
              <a:solidFill>
                <a:schemeClr val="tx1"/>
              </a:solidFill>
            </a:rPr>
            <a:t> </a:t>
          </a:r>
          <a:r>
            <a:rPr lang="en-US" sz="2000" dirty="0" err="1">
              <a:solidFill>
                <a:schemeClr val="tx1"/>
              </a:solidFill>
            </a:rPr>
            <a:t>indutivo</a:t>
          </a:r>
          <a:r>
            <a:rPr lang="en-US" sz="2000" dirty="0">
              <a:solidFill>
                <a:schemeClr val="tx1"/>
              </a:solidFill>
            </a:rPr>
            <a:t>)</a:t>
          </a:r>
          <a:endParaRPr lang="pt-BR" sz="2000" dirty="0">
            <a:solidFill>
              <a:schemeClr val="tx1"/>
            </a:solidFill>
          </a:endParaRPr>
        </a:p>
      </dgm:t>
    </dgm:pt>
    <dgm:pt modelId="{94C7715C-FB82-449F-B20E-B9A82282E362}" type="parTrans" cxnId="{8A9B5687-0D80-48E7-AB6D-4AFA6259FF61}">
      <dgm:prSet/>
      <dgm:spPr/>
      <dgm:t>
        <a:bodyPr/>
        <a:lstStyle/>
        <a:p>
          <a:endParaRPr lang="pt-BR"/>
        </a:p>
      </dgm:t>
    </dgm:pt>
    <dgm:pt modelId="{F4A6D9FA-75DA-4012-8576-D74C01D9CC46}" type="sibTrans" cxnId="{8A9B5687-0D80-48E7-AB6D-4AFA6259FF61}">
      <dgm:prSet/>
      <dgm:spPr/>
      <dgm:t>
        <a:bodyPr/>
        <a:lstStyle/>
        <a:p>
          <a:endParaRPr lang="pt-BR"/>
        </a:p>
      </dgm:t>
    </dgm:pt>
    <dgm:pt modelId="{3B1A804E-FF9E-430A-8BD6-B04C43E5C414}" type="pres">
      <dgm:prSet presAssocID="{0B5A6229-8380-49ED-9DDB-F7D2E6592D5C}" presName="compositeShape" presStyleCnt="0">
        <dgm:presLayoutVars>
          <dgm:chMax val="2"/>
          <dgm:dir/>
          <dgm:resizeHandles val="exact"/>
        </dgm:presLayoutVars>
      </dgm:prSet>
      <dgm:spPr/>
    </dgm:pt>
    <dgm:pt modelId="{0A997978-A35B-43F7-80B1-13382946F236}" type="pres">
      <dgm:prSet presAssocID="{0B5A6229-8380-49ED-9DDB-F7D2E6592D5C}" presName="divider" presStyleLbl="fgShp" presStyleIdx="0" presStyleCnt="1" custAng="21163281"/>
      <dgm:spPr/>
    </dgm:pt>
    <dgm:pt modelId="{2E0C1B9F-5A0F-4B91-A0A5-FDA717753F51}" type="pres">
      <dgm:prSet presAssocID="{A1314AA7-2661-4BAB-AC60-26FBA4FB79C0}" presName="downArrow" presStyleLbl="node1" presStyleIdx="0" presStyleCnt="2" custLinFactNeighborX="44074" custLinFactNeighborY="-3831"/>
      <dgm:spPr/>
    </dgm:pt>
    <dgm:pt modelId="{9C39F76C-CAF6-43B0-9AE2-FB9DEB737124}" type="pres">
      <dgm:prSet presAssocID="{A1314AA7-2661-4BAB-AC60-26FBA4FB79C0}" presName="downArrowText" presStyleLbl="revTx" presStyleIdx="0" presStyleCnt="2" custLinFactNeighborX="14471" custLinFactNeighborY="-14658">
        <dgm:presLayoutVars>
          <dgm:bulletEnabled val="1"/>
        </dgm:presLayoutVars>
      </dgm:prSet>
      <dgm:spPr/>
    </dgm:pt>
    <dgm:pt modelId="{79DB0443-FD2F-4E01-8488-77FB7E196840}" type="pres">
      <dgm:prSet presAssocID="{E0C4D1DA-5B49-4D1C-87C7-AA084E2EBD17}" presName="upArrow" presStyleLbl="node1" presStyleIdx="1" presStyleCnt="2"/>
      <dgm:spPr/>
    </dgm:pt>
    <dgm:pt modelId="{F9759ACD-A240-426E-A0B4-902346A20C9E}" type="pres">
      <dgm:prSet presAssocID="{E0C4D1DA-5B49-4D1C-87C7-AA084E2EBD17}" presName="upArrowText" presStyleLbl="revTx" presStyleIdx="1" presStyleCnt="2" custLinFactNeighborX="22302" custLinFactNeighborY="-6057">
        <dgm:presLayoutVars>
          <dgm:bulletEnabled val="1"/>
        </dgm:presLayoutVars>
      </dgm:prSet>
      <dgm:spPr/>
    </dgm:pt>
  </dgm:ptLst>
  <dgm:cxnLst>
    <dgm:cxn modelId="{BA886B5D-945C-4F44-8FBF-3B1CD0696B80}" type="presOf" srcId="{A1314AA7-2661-4BAB-AC60-26FBA4FB79C0}" destId="{9C39F76C-CAF6-43B0-9AE2-FB9DEB737124}" srcOrd="0" destOrd="0" presId="urn:microsoft.com/office/officeart/2005/8/layout/arrow3"/>
    <dgm:cxn modelId="{6AA5414B-C9FD-4308-8E54-8FE14362E595}" srcId="{0B5A6229-8380-49ED-9DDB-F7D2E6592D5C}" destId="{A1314AA7-2661-4BAB-AC60-26FBA4FB79C0}" srcOrd="0" destOrd="0" parTransId="{D9104AA8-F369-4CF4-80E7-5FC8CD37254B}" sibTransId="{F57F742A-DF48-48A4-89F4-28CDD2F58400}"/>
    <dgm:cxn modelId="{8A9B5687-0D80-48E7-AB6D-4AFA6259FF61}" srcId="{0B5A6229-8380-49ED-9DDB-F7D2E6592D5C}" destId="{E0C4D1DA-5B49-4D1C-87C7-AA084E2EBD17}" srcOrd="1" destOrd="0" parTransId="{94C7715C-FB82-449F-B20E-B9A82282E362}" sibTransId="{F4A6D9FA-75DA-4012-8576-D74C01D9CC46}"/>
    <dgm:cxn modelId="{644BB48D-52B2-4C52-8E03-11C4CA3FDBA9}" type="presOf" srcId="{0B5A6229-8380-49ED-9DDB-F7D2E6592D5C}" destId="{3B1A804E-FF9E-430A-8BD6-B04C43E5C414}" srcOrd="0" destOrd="0" presId="urn:microsoft.com/office/officeart/2005/8/layout/arrow3"/>
    <dgm:cxn modelId="{CB16B1B0-67E3-4ACA-88AC-D409945CAB45}" type="presOf" srcId="{E0C4D1DA-5B49-4D1C-87C7-AA084E2EBD17}" destId="{F9759ACD-A240-426E-A0B4-902346A20C9E}" srcOrd="0" destOrd="0" presId="urn:microsoft.com/office/officeart/2005/8/layout/arrow3"/>
    <dgm:cxn modelId="{2E97E927-323A-43B2-B0BA-112C9DDEAED9}" type="presParOf" srcId="{3B1A804E-FF9E-430A-8BD6-B04C43E5C414}" destId="{0A997978-A35B-43F7-80B1-13382946F236}" srcOrd="0" destOrd="0" presId="urn:microsoft.com/office/officeart/2005/8/layout/arrow3"/>
    <dgm:cxn modelId="{0B4EB4B1-50A4-4911-B04D-A9212AE6AB1E}" type="presParOf" srcId="{3B1A804E-FF9E-430A-8BD6-B04C43E5C414}" destId="{2E0C1B9F-5A0F-4B91-A0A5-FDA717753F51}" srcOrd="1" destOrd="0" presId="urn:microsoft.com/office/officeart/2005/8/layout/arrow3"/>
    <dgm:cxn modelId="{4528ECC7-4900-4609-9D4E-526C00B3F149}" type="presParOf" srcId="{3B1A804E-FF9E-430A-8BD6-B04C43E5C414}" destId="{9C39F76C-CAF6-43B0-9AE2-FB9DEB737124}" srcOrd="2" destOrd="0" presId="urn:microsoft.com/office/officeart/2005/8/layout/arrow3"/>
    <dgm:cxn modelId="{6B9A9BA8-E02C-4D73-8473-9377075DFD2A}" type="presParOf" srcId="{3B1A804E-FF9E-430A-8BD6-B04C43E5C414}" destId="{79DB0443-FD2F-4E01-8488-77FB7E196840}" srcOrd="3" destOrd="0" presId="urn:microsoft.com/office/officeart/2005/8/layout/arrow3"/>
    <dgm:cxn modelId="{9206416D-258E-464E-87E5-A095D9239046}" type="presParOf" srcId="{3B1A804E-FF9E-430A-8BD6-B04C43E5C414}" destId="{F9759ACD-A240-426E-A0B4-902346A20C9E}"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239A7-B93E-4843-942C-C9A3B93CEBCF}">
      <dsp:nvSpPr>
        <dsp:cNvPr id="0" name=""/>
        <dsp:cNvSpPr/>
      </dsp:nvSpPr>
      <dsp:spPr>
        <a:xfrm>
          <a:off x="3561030" y="862626"/>
          <a:ext cx="829110" cy="394581"/>
        </a:xfrm>
        <a:custGeom>
          <a:avLst/>
          <a:gdLst/>
          <a:ahLst/>
          <a:cxnLst/>
          <a:rect l="0" t="0" r="0" b="0"/>
          <a:pathLst>
            <a:path>
              <a:moveTo>
                <a:pt x="0" y="0"/>
              </a:moveTo>
              <a:lnTo>
                <a:pt x="0" y="268895"/>
              </a:lnTo>
              <a:lnTo>
                <a:pt x="829110" y="268895"/>
              </a:lnTo>
              <a:lnTo>
                <a:pt x="829110" y="3945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3746FC-0433-454B-86D2-3741D5CEC2A8}">
      <dsp:nvSpPr>
        <dsp:cNvPr id="0" name=""/>
        <dsp:cNvSpPr/>
      </dsp:nvSpPr>
      <dsp:spPr>
        <a:xfrm>
          <a:off x="2731919" y="862626"/>
          <a:ext cx="829110" cy="394581"/>
        </a:xfrm>
        <a:custGeom>
          <a:avLst/>
          <a:gdLst/>
          <a:ahLst/>
          <a:cxnLst/>
          <a:rect l="0" t="0" r="0" b="0"/>
          <a:pathLst>
            <a:path>
              <a:moveTo>
                <a:pt x="829110" y="0"/>
              </a:moveTo>
              <a:lnTo>
                <a:pt x="829110" y="268895"/>
              </a:lnTo>
              <a:lnTo>
                <a:pt x="0" y="268895"/>
              </a:lnTo>
              <a:lnTo>
                <a:pt x="0" y="3945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88BFB2-BF87-4B54-AC70-4B3B8FD48485}">
      <dsp:nvSpPr>
        <dsp:cNvPr id="0" name=""/>
        <dsp:cNvSpPr/>
      </dsp:nvSpPr>
      <dsp:spPr>
        <a:xfrm>
          <a:off x="2882666" y="1105"/>
          <a:ext cx="1356726" cy="86152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7A7D7F-3E62-4C44-91B6-303325274A56}">
      <dsp:nvSpPr>
        <dsp:cNvPr id="0" name=""/>
        <dsp:cNvSpPr/>
      </dsp:nvSpPr>
      <dsp:spPr>
        <a:xfrm>
          <a:off x="3033414" y="144315"/>
          <a:ext cx="1356726" cy="86152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1" kern="1200" cap="small" baseline="0" dirty="0"/>
            <a:t>Palavra</a:t>
          </a:r>
        </a:p>
      </dsp:txBody>
      <dsp:txXfrm>
        <a:off x="3058647" y="169548"/>
        <a:ext cx="1306260" cy="811055"/>
      </dsp:txXfrm>
    </dsp:sp>
    <dsp:sp modelId="{3B56433F-0E7A-4BBF-81C7-CA57B512A0B9}">
      <dsp:nvSpPr>
        <dsp:cNvPr id="0" name=""/>
        <dsp:cNvSpPr/>
      </dsp:nvSpPr>
      <dsp:spPr>
        <a:xfrm>
          <a:off x="2053556" y="1257208"/>
          <a:ext cx="1356726" cy="86152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5967FA-A84E-4D6A-B97E-B571BE2F2B51}">
      <dsp:nvSpPr>
        <dsp:cNvPr id="0" name=""/>
        <dsp:cNvSpPr/>
      </dsp:nvSpPr>
      <dsp:spPr>
        <a:xfrm>
          <a:off x="2204303" y="1400418"/>
          <a:ext cx="1356726" cy="86152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1" kern="1200" cap="small" baseline="0" dirty="0"/>
            <a:t>Significado</a:t>
          </a:r>
        </a:p>
        <a:p>
          <a:pPr marL="0" lvl="0" indent="0" algn="ctr" defTabSz="666750">
            <a:lnSpc>
              <a:spcPct val="90000"/>
            </a:lnSpc>
            <a:spcBef>
              <a:spcPct val="0"/>
            </a:spcBef>
            <a:spcAft>
              <a:spcPct val="35000"/>
            </a:spcAft>
            <a:buNone/>
          </a:pPr>
          <a:r>
            <a:rPr lang="pt-BR" sz="1500" kern="1200" dirty="0"/>
            <a:t>(Compartilhado socialmente)</a:t>
          </a:r>
        </a:p>
      </dsp:txBody>
      <dsp:txXfrm>
        <a:off x="2229536" y="1425651"/>
        <a:ext cx="1306260" cy="811055"/>
      </dsp:txXfrm>
    </dsp:sp>
    <dsp:sp modelId="{4E9FEAC1-7DBA-4E99-94D2-259935C80543}">
      <dsp:nvSpPr>
        <dsp:cNvPr id="0" name=""/>
        <dsp:cNvSpPr/>
      </dsp:nvSpPr>
      <dsp:spPr>
        <a:xfrm>
          <a:off x="3711777" y="1257208"/>
          <a:ext cx="1356726" cy="86152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C170E4-370A-4D5B-AC03-D953F42B258A}">
      <dsp:nvSpPr>
        <dsp:cNvPr id="0" name=""/>
        <dsp:cNvSpPr/>
      </dsp:nvSpPr>
      <dsp:spPr>
        <a:xfrm>
          <a:off x="3862525" y="1400418"/>
          <a:ext cx="1356726" cy="86152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1" kern="1200" cap="small" baseline="0" dirty="0"/>
            <a:t>Sentido</a:t>
          </a:r>
        </a:p>
        <a:p>
          <a:pPr marL="0" lvl="0" indent="0" algn="ctr" defTabSz="666750">
            <a:lnSpc>
              <a:spcPct val="90000"/>
            </a:lnSpc>
            <a:spcBef>
              <a:spcPct val="0"/>
            </a:spcBef>
            <a:spcAft>
              <a:spcPct val="35000"/>
            </a:spcAft>
            <a:buNone/>
          </a:pPr>
          <a:r>
            <a:rPr lang="pt-BR" sz="1500" kern="1200" dirty="0"/>
            <a:t>(experiências afetivas)</a:t>
          </a:r>
        </a:p>
      </dsp:txBody>
      <dsp:txXfrm>
        <a:off x="3887758" y="1425651"/>
        <a:ext cx="1306260" cy="811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9D6B7-7405-4731-8AFE-EA7B7D72CC94}">
      <dsp:nvSpPr>
        <dsp:cNvPr id="0" name=""/>
        <dsp:cNvSpPr/>
      </dsp:nvSpPr>
      <dsp:spPr>
        <a:xfrm>
          <a:off x="6223" y="868665"/>
          <a:ext cx="1860059" cy="111603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err="1"/>
            <a:t>Fala</a:t>
          </a:r>
          <a:r>
            <a:rPr lang="en-US" sz="2500" kern="1200" dirty="0"/>
            <a:t> Social</a:t>
          </a:r>
          <a:endParaRPr lang="pt-BR" sz="2500" kern="1200" dirty="0"/>
        </a:p>
      </dsp:txBody>
      <dsp:txXfrm>
        <a:off x="38911" y="901353"/>
        <a:ext cx="1794683" cy="1050659"/>
      </dsp:txXfrm>
    </dsp:sp>
    <dsp:sp modelId="{9DAF4D8C-A3EE-4D5F-A98B-4F4C825603A4}">
      <dsp:nvSpPr>
        <dsp:cNvPr id="0" name=""/>
        <dsp:cNvSpPr/>
      </dsp:nvSpPr>
      <dsp:spPr>
        <a:xfrm>
          <a:off x="2052288" y="1196036"/>
          <a:ext cx="394332" cy="4612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pt-BR" sz="2000" kern="1200"/>
        </a:p>
      </dsp:txBody>
      <dsp:txXfrm>
        <a:off x="2052288" y="1288295"/>
        <a:ext cx="276032" cy="276776"/>
      </dsp:txXfrm>
    </dsp:sp>
    <dsp:sp modelId="{F410C656-81BA-4647-BA6E-AC258F5BD1E8}">
      <dsp:nvSpPr>
        <dsp:cNvPr id="0" name=""/>
        <dsp:cNvSpPr/>
      </dsp:nvSpPr>
      <dsp:spPr>
        <a:xfrm>
          <a:off x="2610305" y="868665"/>
          <a:ext cx="1860059" cy="111603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err="1"/>
            <a:t>Fala</a:t>
          </a:r>
          <a:r>
            <a:rPr lang="en-US" sz="2500" kern="1200" dirty="0"/>
            <a:t> </a:t>
          </a:r>
          <a:r>
            <a:rPr lang="en-US" sz="2500" kern="1200" dirty="0" err="1"/>
            <a:t>egocêntrica</a:t>
          </a:r>
          <a:endParaRPr lang="pt-BR" sz="2500" kern="1200" dirty="0"/>
        </a:p>
      </dsp:txBody>
      <dsp:txXfrm>
        <a:off x="2642993" y="901353"/>
        <a:ext cx="1794683" cy="1050659"/>
      </dsp:txXfrm>
    </dsp:sp>
    <dsp:sp modelId="{962D0BA9-E878-4BD4-B8C1-1DEC92B68362}">
      <dsp:nvSpPr>
        <dsp:cNvPr id="0" name=""/>
        <dsp:cNvSpPr/>
      </dsp:nvSpPr>
      <dsp:spPr>
        <a:xfrm>
          <a:off x="4656370" y="1196036"/>
          <a:ext cx="394332" cy="4612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pt-BR" sz="2000" kern="1200"/>
        </a:p>
      </dsp:txBody>
      <dsp:txXfrm>
        <a:off x="4656370" y="1288295"/>
        <a:ext cx="276032" cy="276776"/>
      </dsp:txXfrm>
    </dsp:sp>
    <dsp:sp modelId="{E28C6E2C-1575-4B5B-A138-753F827F5AC4}">
      <dsp:nvSpPr>
        <dsp:cNvPr id="0" name=""/>
        <dsp:cNvSpPr/>
      </dsp:nvSpPr>
      <dsp:spPr>
        <a:xfrm>
          <a:off x="5214388" y="868665"/>
          <a:ext cx="1860059" cy="111603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err="1"/>
            <a:t>Fala</a:t>
          </a:r>
          <a:r>
            <a:rPr lang="en-US" sz="2500" kern="1200" dirty="0"/>
            <a:t> </a:t>
          </a:r>
          <a:r>
            <a:rPr lang="en-US" sz="2500" kern="1200" dirty="0" err="1"/>
            <a:t>internalizada</a:t>
          </a:r>
          <a:endParaRPr lang="pt-BR" sz="2500" kern="1200" dirty="0"/>
        </a:p>
      </dsp:txBody>
      <dsp:txXfrm>
        <a:off x="5247076" y="901353"/>
        <a:ext cx="1794683" cy="10506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97978-A35B-43F7-80B1-13382946F236}">
      <dsp:nvSpPr>
        <dsp:cNvPr id="0" name=""/>
        <dsp:cNvSpPr/>
      </dsp:nvSpPr>
      <dsp:spPr>
        <a:xfrm rot="20863281">
          <a:off x="22915" y="2011860"/>
          <a:ext cx="7421768" cy="849904"/>
        </a:xfrm>
        <a:prstGeom prst="mathMinus">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0C1B9F-5A0F-4B91-A0A5-FDA717753F51}">
      <dsp:nvSpPr>
        <dsp:cNvPr id="0" name=""/>
        <dsp:cNvSpPr/>
      </dsp:nvSpPr>
      <dsp:spPr>
        <a:xfrm>
          <a:off x="1883493" y="168997"/>
          <a:ext cx="2240280" cy="1949450"/>
        </a:xfrm>
        <a:prstGeom prst="downArrow">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39F76C-CAF6-43B0-9AE2-FB9DEB737124}">
      <dsp:nvSpPr>
        <dsp:cNvPr id="0" name=""/>
        <dsp:cNvSpPr/>
      </dsp:nvSpPr>
      <dsp:spPr>
        <a:xfrm>
          <a:off x="4303631" y="0"/>
          <a:ext cx="2389632" cy="2046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err="1">
              <a:solidFill>
                <a:srgbClr val="FF0000"/>
              </a:solidFill>
            </a:rPr>
            <a:t>Conceitos</a:t>
          </a:r>
          <a:r>
            <a:rPr lang="en-US" sz="2800" kern="1200" dirty="0">
              <a:solidFill>
                <a:srgbClr val="FF0000"/>
              </a:solidFill>
            </a:rPr>
            <a:t> </a:t>
          </a:r>
          <a:r>
            <a:rPr lang="en-US" sz="2800" kern="1200" dirty="0" err="1">
              <a:solidFill>
                <a:srgbClr val="FF0000"/>
              </a:solidFill>
            </a:rPr>
            <a:t>científicos</a:t>
          </a:r>
          <a:endParaRPr lang="en-US" sz="2800" kern="1200" dirty="0">
            <a:solidFill>
              <a:srgbClr val="FF0000"/>
            </a:solidFill>
          </a:endParaRPr>
        </a:p>
        <a:p>
          <a:pPr marL="0" lvl="0" indent="0" algn="ctr" defTabSz="1244600">
            <a:lnSpc>
              <a:spcPct val="90000"/>
            </a:lnSpc>
            <a:spcBef>
              <a:spcPct val="0"/>
            </a:spcBef>
            <a:spcAft>
              <a:spcPct val="35000"/>
            </a:spcAft>
            <a:buNone/>
          </a:pPr>
          <a:r>
            <a:rPr lang="en-US" sz="2000" kern="1200" dirty="0">
              <a:solidFill>
                <a:schemeClr val="tx1"/>
              </a:solidFill>
            </a:rPr>
            <a:t>(</a:t>
          </a:r>
          <a:r>
            <a:rPr lang="en-US" sz="2000" kern="1200" dirty="0" err="1">
              <a:solidFill>
                <a:schemeClr val="tx1"/>
              </a:solidFill>
            </a:rPr>
            <a:t>processo</a:t>
          </a:r>
          <a:r>
            <a:rPr lang="en-US" sz="2000" kern="1200" dirty="0">
              <a:solidFill>
                <a:schemeClr val="tx1"/>
              </a:solidFill>
            </a:rPr>
            <a:t> </a:t>
          </a:r>
          <a:r>
            <a:rPr lang="en-US" sz="2000" kern="1200" dirty="0" err="1">
              <a:solidFill>
                <a:schemeClr val="tx1"/>
              </a:solidFill>
            </a:rPr>
            <a:t>dedutivo</a:t>
          </a:r>
          <a:r>
            <a:rPr lang="en-US" sz="2000" kern="1200" dirty="0">
              <a:solidFill>
                <a:schemeClr val="tx1"/>
              </a:solidFill>
            </a:rPr>
            <a:t>)</a:t>
          </a:r>
          <a:endParaRPr lang="pt-BR" sz="2000" kern="1200" dirty="0">
            <a:solidFill>
              <a:schemeClr val="tx1"/>
            </a:solidFill>
          </a:endParaRPr>
        </a:p>
      </dsp:txBody>
      <dsp:txXfrm>
        <a:off x="4303631" y="0"/>
        <a:ext cx="2389632" cy="2046922"/>
      </dsp:txXfrm>
    </dsp:sp>
    <dsp:sp modelId="{79DB0443-FD2F-4E01-8488-77FB7E196840}">
      <dsp:nvSpPr>
        <dsp:cNvPr id="0" name=""/>
        <dsp:cNvSpPr/>
      </dsp:nvSpPr>
      <dsp:spPr>
        <a:xfrm>
          <a:off x="4331208" y="2680493"/>
          <a:ext cx="2240280" cy="1949450"/>
        </a:xfrm>
        <a:prstGeom prst="upArrow">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759ACD-A240-426E-A0B4-902346A20C9E}">
      <dsp:nvSpPr>
        <dsp:cNvPr id="0" name=""/>
        <dsp:cNvSpPr/>
      </dsp:nvSpPr>
      <dsp:spPr>
        <a:xfrm>
          <a:off x="1653075" y="2702720"/>
          <a:ext cx="2389632" cy="2046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err="1">
              <a:solidFill>
                <a:srgbClr val="FF0000"/>
              </a:solidFill>
            </a:rPr>
            <a:t>Conceitos</a:t>
          </a:r>
          <a:r>
            <a:rPr lang="en-US" sz="2700" kern="1200" dirty="0">
              <a:solidFill>
                <a:srgbClr val="FF0000"/>
              </a:solidFill>
            </a:rPr>
            <a:t> </a:t>
          </a:r>
          <a:r>
            <a:rPr lang="en-US" sz="2700" kern="1200" dirty="0" err="1">
              <a:solidFill>
                <a:srgbClr val="FF0000"/>
              </a:solidFill>
            </a:rPr>
            <a:t>espontâneos</a:t>
          </a:r>
          <a:endParaRPr lang="en-US" sz="2700" kern="1200" dirty="0">
            <a:solidFill>
              <a:srgbClr val="FF0000"/>
            </a:solidFill>
          </a:endParaRPr>
        </a:p>
        <a:p>
          <a:pPr marL="0" lvl="0" indent="0" algn="ctr" defTabSz="1200150">
            <a:lnSpc>
              <a:spcPct val="90000"/>
            </a:lnSpc>
            <a:spcBef>
              <a:spcPct val="0"/>
            </a:spcBef>
            <a:spcAft>
              <a:spcPct val="35000"/>
            </a:spcAft>
            <a:buNone/>
          </a:pPr>
          <a:r>
            <a:rPr lang="en-US" sz="2000" kern="1200" dirty="0">
              <a:solidFill>
                <a:schemeClr val="tx1"/>
              </a:solidFill>
            </a:rPr>
            <a:t>(</a:t>
          </a:r>
          <a:r>
            <a:rPr lang="en-US" sz="2000" kern="1200" dirty="0" err="1">
              <a:solidFill>
                <a:schemeClr val="tx1"/>
              </a:solidFill>
            </a:rPr>
            <a:t>processo</a:t>
          </a:r>
          <a:r>
            <a:rPr lang="en-US" sz="2000" kern="1200" dirty="0">
              <a:solidFill>
                <a:schemeClr val="tx1"/>
              </a:solidFill>
            </a:rPr>
            <a:t> </a:t>
          </a:r>
          <a:r>
            <a:rPr lang="en-US" sz="2000" kern="1200" dirty="0" err="1">
              <a:solidFill>
                <a:schemeClr val="tx1"/>
              </a:solidFill>
            </a:rPr>
            <a:t>indutivo</a:t>
          </a:r>
          <a:r>
            <a:rPr lang="en-US" sz="2000" kern="1200" dirty="0">
              <a:solidFill>
                <a:schemeClr val="tx1"/>
              </a:solidFill>
            </a:rPr>
            <a:t>)</a:t>
          </a:r>
          <a:endParaRPr lang="pt-BR" sz="2000" kern="1200" dirty="0">
            <a:solidFill>
              <a:schemeClr val="tx1"/>
            </a:solidFill>
          </a:endParaRPr>
        </a:p>
      </dsp:txBody>
      <dsp:txXfrm>
        <a:off x="1653075" y="2702720"/>
        <a:ext cx="2389632" cy="20469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044C39D0-A9AF-4284-FD5F-6825B0A2A99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b="0">
                <a:solidFill>
                  <a:schemeClr val="tx1"/>
                </a:solidFill>
                <a:latin typeface="Arial" charset="0"/>
              </a:defRPr>
            </a:lvl1pPr>
          </a:lstStyle>
          <a:p>
            <a:pPr>
              <a:defRPr/>
            </a:pPr>
            <a:endParaRPr lang="pt-BR"/>
          </a:p>
        </p:txBody>
      </p:sp>
      <p:sp>
        <p:nvSpPr>
          <p:cNvPr id="48131" name="Rectangle 3">
            <a:extLst>
              <a:ext uri="{FF2B5EF4-FFF2-40B4-BE49-F238E27FC236}">
                <a16:creationId xmlns:a16="http://schemas.microsoft.com/office/drawing/2014/main" id="{F279709C-BCB6-5699-918C-BE4DD1B6AF36}"/>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b="0">
                <a:solidFill>
                  <a:schemeClr val="tx1"/>
                </a:solidFill>
                <a:latin typeface="Arial" charset="0"/>
              </a:defRPr>
            </a:lvl1pPr>
          </a:lstStyle>
          <a:p>
            <a:pPr>
              <a:defRPr/>
            </a:pPr>
            <a:endParaRPr lang="pt-BR"/>
          </a:p>
        </p:txBody>
      </p:sp>
      <p:sp>
        <p:nvSpPr>
          <p:cNvPr id="48132" name="Rectangle 4">
            <a:extLst>
              <a:ext uri="{FF2B5EF4-FFF2-40B4-BE49-F238E27FC236}">
                <a16:creationId xmlns:a16="http://schemas.microsoft.com/office/drawing/2014/main" id="{31027A30-979F-97C8-F983-0524C319F1B0}"/>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b="0">
                <a:solidFill>
                  <a:schemeClr val="tx1"/>
                </a:solidFill>
                <a:latin typeface="Arial" charset="0"/>
              </a:defRPr>
            </a:lvl1pPr>
          </a:lstStyle>
          <a:p>
            <a:pPr>
              <a:defRPr/>
            </a:pPr>
            <a:endParaRPr lang="pt-BR"/>
          </a:p>
        </p:txBody>
      </p:sp>
      <p:sp>
        <p:nvSpPr>
          <p:cNvPr id="48133" name="Rectangle 5">
            <a:extLst>
              <a:ext uri="{FF2B5EF4-FFF2-40B4-BE49-F238E27FC236}">
                <a16:creationId xmlns:a16="http://schemas.microsoft.com/office/drawing/2014/main" id="{F393D9F1-112C-8B80-D99C-7C66ADE5E4E2}"/>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b="0">
                <a:solidFill>
                  <a:schemeClr val="tx1"/>
                </a:solidFill>
                <a:latin typeface="Arial" panose="020B0604020202020204" pitchFamily="34" charset="0"/>
              </a:defRPr>
            </a:lvl1pPr>
          </a:lstStyle>
          <a:p>
            <a:pPr>
              <a:defRPr/>
            </a:pPr>
            <a:fld id="{0601AF41-4CE2-4BED-87C4-8443A0FE092E}" type="slidenum">
              <a:rPr lang="pt-BR" altLang="pt-BR"/>
              <a:pPr>
                <a:defRPr/>
              </a:pPr>
              <a:t>‹nº›</a:t>
            </a:fld>
            <a:endParaRPr lang="pt-BR" altLang="pt-B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D70FF86-2C95-67ED-989A-4D08F759827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b="0">
                <a:solidFill>
                  <a:schemeClr val="tx1"/>
                </a:solidFill>
                <a:latin typeface="Arial" charset="0"/>
              </a:defRPr>
            </a:lvl1pPr>
          </a:lstStyle>
          <a:p>
            <a:pPr>
              <a:defRPr/>
            </a:pPr>
            <a:endParaRPr lang="pt-BR"/>
          </a:p>
        </p:txBody>
      </p:sp>
      <p:sp>
        <p:nvSpPr>
          <p:cNvPr id="12291" name="Rectangle 3">
            <a:extLst>
              <a:ext uri="{FF2B5EF4-FFF2-40B4-BE49-F238E27FC236}">
                <a16:creationId xmlns:a16="http://schemas.microsoft.com/office/drawing/2014/main" id="{7D7059B5-8928-1D79-4830-9A4A83E961AA}"/>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b="0">
                <a:solidFill>
                  <a:schemeClr val="tx1"/>
                </a:solidFill>
                <a:latin typeface="Arial" charset="0"/>
              </a:defRPr>
            </a:lvl1pPr>
          </a:lstStyle>
          <a:p>
            <a:pPr>
              <a:defRPr/>
            </a:pPr>
            <a:endParaRPr lang="pt-BR"/>
          </a:p>
        </p:txBody>
      </p:sp>
      <p:sp>
        <p:nvSpPr>
          <p:cNvPr id="15364" name="Rectangle 4">
            <a:extLst>
              <a:ext uri="{FF2B5EF4-FFF2-40B4-BE49-F238E27FC236}">
                <a16:creationId xmlns:a16="http://schemas.microsoft.com/office/drawing/2014/main" id="{AFFF4E80-7F66-EB25-014D-ACB2BDD0123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a:extLst>
              <a:ext uri="{FF2B5EF4-FFF2-40B4-BE49-F238E27FC236}">
                <a16:creationId xmlns:a16="http://schemas.microsoft.com/office/drawing/2014/main" id="{8AAEF698-4B35-674E-95FF-674054AB1F6D}"/>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12294" name="Rectangle 6">
            <a:extLst>
              <a:ext uri="{FF2B5EF4-FFF2-40B4-BE49-F238E27FC236}">
                <a16:creationId xmlns:a16="http://schemas.microsoft.com/office/drawing/2014/main" id="{CDD79299-073A-BB10-5551-64824040364B}"/>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b="0">
                <a:solidFill>
                  <a:schemeClr val="tx1"/>
                </a:solidFill>
                <a:latin typeface="Arial" charset="0"/>
              </a:defRPr>
            </a:lvl1pPr>
          </a:lstStyle>
          <a:p>
            <a:pPr>
              <a:defRPr/>
            </a:pPr>
            <a:endParaRPr lang="pt-BR"/>
          </a:p>
        </p:txBody>
      </p:sp>
      <p:sp>
        <p:nvSpPr>
          <p:cNvPr id="12295" name="Rectangle 7">
            <a:extLst>
              <a:ext uri="{FF2B5EF4-FFF2-40B4-BE49-F238E27FC236}">
                <a16:creationId xmlns:a16="http://schemas.microsoft.com/office/drawing/2014/main" id="{2E904990-3A8B-962B-BD02-A9272BD13B53}"/>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b="0">
                <a:solidFill>
                  <a:schemeClr val="tx1"/>
                </a:solidFill>
                <a:latin typeface="Arial" panose="020B0604020202020204" pitchFamily="34" charset="0"/>
              </a:defRPr>
            </a:lvl1pPr>
          </a:lstStyle>
          <a:p>
            <a:pPr>
              <a:defRPr/>
            </a:pPr>
            <a:fld id="{4F5A517C-6A7A-4BEB-8129-2C87DA52B394}" type="slidenum">
              <a:rPr lang="pt-BR" altLang="pt-BR"/>
              <a:pPr>
                <a:defRPr/>
              </a:pPr>
              <a:t>‹nº›</a:t>
            </a:fld>
            <a:endParaRPr lang="pt-BR"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6395D347-B389-4989-CE28-3A5672CCFD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CDBC4BE3-F4E6-4EAF-86FE-B85AD21E2FB4}" type="slidenum">
              <a:rPr kumimoji="0" lang="pt-BR" altLang="pt-BR" smtClean="0">
                <a:latin typeface="Arial" panose="020B0604020202020204" pitchFamily="34" charset="0"/>
              </a:rPr>
              <a:pPr fontAlgn="base">
                <a:spcBef>
                  <a:spcPct val="0"/>
                </a:spcBef>
                <a:spcAft>
                  <a:spcPct val="0"/>
                </a:spcAft>
              </a:pPr>
              <a:t>1</a:t>
            </a:fld>
            <a:endParaRPr kumimoji="0" lang="pt-BR" altLang="pt-BR">
              <a:latin typeface="Arial" panose="020B0604020202020204" pitchFamily="34" charset="0"/>
            </a:endParaRPr>
          </a:p>
        </p:txBody>
      </p:sp>
      <p:sp>
        <p:nvSpPr>
          <p:cNvPr id="18435" name="Rectangle 2">
            <a:extLst>
              <a:ext uri="{FF2B5EF4-FFF2-40B4-BE49-F238E27FC236}">
                <a16:creationId xmlns:a16="http://schemas.microsoft.com/office/drawing/2014/main" id="{3713DA1B-5D31-92F3-88EB-2F54F3287B8B}"/>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C4032B8B-B73A-D757-5F59-621878334E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76673AED-A5BF-EB87-91CE-51618A4E44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439F6F1C-39EC-4FE2-BB3F-2FBF9800AEB7}" type="slidenum">
              <a:rPr kumimoji="0" lang="pt-BR" altLang="pt-BR" smtClean="0">
                <a:latin typeface="Arial" panose="020B0604020202020204" pitchFamily="34" charset="0"/>
              </a:rPr>
              <a:pPr fontAlgn="base">
                <a:spcBef>
                  <a:spcPct val="0"/>
                </a:spcBef>
                <a:spcAft>
                  <a:spcPct val="0"/>
                </a:spcAft>
              </a:pPr>
              <a:t>10</a:t>
            </a:fld>
            <a:endParaRPr kumimoji="0" lang="pt-BR" altLang="pt-BR">
              <a:latin typeface="Arial" panose="020B0604020202020204" pitchFamily="34" charset="0"/>
            </a:endParaRPr>
          </a:p>
        </p:txBody>
      </p:sp>
      <p:sp>
        <p:nvSpPr>
          <p:cNvPr id="36867" name="Rectangle 2">
            <a:extLst>
              <a:ext uri="{FF2B5EF4-FFF2-40B4-BE49-F238E27FC236}">
                <a16:creationId xmlns:a16="http://schemas.microsoft.com/office/drawing/2014/main" id="{61409B23-3767-F01E-5988-1D169E05F14B}"/>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2A686211-9C24-DA91-9AAD-E4080917FA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Imagem de Slide 1">
            <a:extLst>
              <a:ext uri="{FF2B5EF4-FFF2-40B4-BE49-F238E27FC236}">
                <a16:creationId xmlns:a16="http://schemas.microsoft.com/office/drawing/2014/main" id="{BE2CE27B-9CC4-A59C-C8FF-934F9047A20A}"/>
              </a:ext>
            </a:extLst>
          </p:cNvPr>
          <p:cNvSpPr>
            <a:spLocks noGrp="1" noRot="1" noChangeAspect="1" noChangeArrowheads="1" noTextEdit="1"/>
          </p:cNvSpPr>
          <p:nvPr>
            <p:ph type="sldImg"/>
          </p:nvPr>
        </p:nvSpPr>
        <p:spPr>
          <a:ln/>
        </p:spPr>
      </p:sp>
      <p:sp>
        <p:nvSpPr>
          <p:cNvPr id="38915" name="Espaço Reservado para Anotações 2">
            <a:extLst>
              <a:ext uri="{FF2B5EF4-FFF2-40B4-BE49-F238E27FC236}">
                <a16:creationId xmlns:a16="http://schemas.microsoft.com/office/drawing/2014/main" id="{33F8AE8C-BD5A-E712-E437-570BDAA983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dirty="0"/>
          </a:p>
        </p:txBody>
      </p:sp>
      <p:sp>
        <p:nvSpPr>
          <p:cNvPr id="38916" name="Espaço Reservado para Número de Slide 3">
            <a:extLst>
              <a:ext uri="{FF2B5EF4-FFF2-40B4-BE49-F238E27FC236}">
                <a16:creationId xmlns:a16="http://schemas.microsoft.com/office/drawing/2014/main" id="{0A25FB45-CCC1-4D22-1CB7-264666AA21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0FBBC942-65E7-4354-9115-0E62DC6CCAE9}" type="slidenum">
              <a:rPr lang="pt-BR" altLang="pt-BR" smtClean="0">
                <a:latin typeface="Arial" panose="020B0604020202020204" pitchFamily="34" charset="0"/>
              </a:rPr>
              <a:pPr fontAlgn="base">
                <a:spcBef>
                  <a:spcPct val="0"/>
                </a:spcBef>
                <a:spcAft>
                  <a:spcPct val="0"/>
                </a:spcAft>
              </a:pPr>
              <a:t>11</a:t>
            </a:fld>
            <a:endParaRPr lang="pt-BR" altLang="pt-BR">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62B201A0-9EDF-994A-9A13-ECD1F6B1F8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A7942CB2-CE24-4205-89E5-F17BB01331BE}" type="slidenum">
              <a:rPr kumimoji="0" lang="pt-BR" altLang="pt-BR" smtClean="0">
                <a:latin typeface="Arial" panose="020B0604020202020204" pitchFamily="34" charset="0"/>
              </a:rPr>
              <a:pPr fontAlgn="base">
                <a:spcBef>
                  <a:spcPct val="0"/>
                </a:spcBef>
                <a:spcAft>
                  <a:spcPct val="0"/>
                </a:spcAft>
              </a:pPr>
              <a:t>13</a:t>
            </a:fld>
            <a:endParaRPr kumimoji="0" lang="pt-BR" altLang="pt-BR">
              <a:latin typeface="Arial" panose="020B0604020202020204" pitchFamily="34" charset="0"/>
            </a:endParaRPr>
          </a:p>
        </p:txBody>
      </p:sp>
      <p:sp>
        <p:nvSpPr>
          <p:cNvPr id="41987" name="Rectangle 2">
            <a:extLst>
              <a:ext uri="{FF2B5EF4-FFF2-40B4-BE49-F238E27FC236}">
                <a16:creationId xmlns:a16="http://schemas.microsoft.com/office/drawing/2014/main" id="{D4E7D76A-5754-1C09-68E6-0E8A23C97762}"/>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6D76ED1B-FA0D-3250-DB21-B5343FC9A0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pt-BR" altLang="pt-BR" sz="180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E898D980-8968-EF2C-F9CE-041AF1D2F8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C3A90E2A-470C-48FE-A828-1F3E42392E0C}" type="slidenum">
              <a:rPr kumimoji="0" lang="pt-BR" altLang="pt-BR" smtClean="0">
                <a:latin typeface="Arial" panose="020B0604020202020204" pitchFamily="34" charset="0"/>
              </a:rPr>
              <a:pPr fontAlgn="base">
                <a:spcBef>
                  <a:spcPct val="0"/>
                </a:spcBef>
                <a:spcAft>
                  <a:spcPct val="0"/>
                </a:spcAft>
              </a:pPr>
              <a:t>14</a:t>
            </a:fld>
            <a:endParaRPr kumimoji="0" lang="pt-BR" altLang="pt-BR">
              <a:latin typeface="Arial" panose="020B0604020202020204" pitchFamily="34" charset="0"/>
            </a:endParaRPr>
          </a:p>
        </p:txBody>
      </p:sp>
      <p:sp>
        <p:nvSpPr>
          <p:cNvPr id="44035" name="Rectangle 2">
            <a:extLst>
              <a:ext uri="{FF2B5EF4-FFF2-40B4-BE49-F238E27FC236}">
                <a16:creationId xmlns:a16="http://schemas.microsoft.com/office/drawing/2014/main" id="{FA5144D7-E4DB-7DB7-A2AB-AB8D9CFAEE8B}"/>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E1984833-A30F-BBAF-94EE-CAEC1A413D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5731F214-9B2F-2A01-6750-4ADF1E48E8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9170CCE0-7894-40ED-9B16-5B35085477A5}" type="slidenum">
              <a:rPr kumimoji="0" lang="pt-BR" altLang="pt-BR" smtClean="0">
                <a:latin typeface="Arial" panose="020B0604020202020204" pitchFamily="34" charset="0"/>
              </a:rPr>
              <a:pPr fontAlgn="base">
                <a:spcBef>
                  <a:spcPct val="0"/>
                </a:spcBef>
                <a:spcAft>
                  <a:spcPct val="0"/>
                </a:spcAft>
              </a:pPr>
              <a:t>15</a:t>
            </a:fld>
            <a:endParaRPr kumimoji="0" lang="pt-BR" altLang="pt-BR">
              <a:latin typeface="Arial" panose="020B0604020202020204" pitchFamily="34" charset="0"/>
            </a:endParaRPr>
          </a:p>
        </p:txBody>
      </p:sp>
      <p:sp>
        <p:nvSpPr>
          <p:cNvPr id="46083" name="Rectangle 2">
            <a:extLst>
              <a:ext uri="{FF2B5EF4-FFF2-40B4-BE49-F238E27FC236}">
                <a16:creationId xmlns:a16="http://schemas.microsoft.com/office/drawing/2014/main" id="{F379B6B1-1D10-4118-8190-C84BC1C5E9BF}"/>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E882D332-D309-57BD-D16A-F916E9433F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C26E1D42-1402-2146-0B00-40F6827D73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B7A8B42F-CCEE-41A3-BB4A-146E0DB48B09}" type="slidenum">
              <a:rPr kumimoji="0" lang="pt-BR" altLang="pt-BR" smtClean="0">
                <a:latin typeface="Arial" panose="020B0604020202020204" pitchFamily="34" charset="0"/>
              </a:rPr>
              <a:pPr fontAlgn="base">
                <a:spcBef>
                  <a:spcPct val="0"/>
                </a:spcBef>
                <a:spcAft>
                  <a:spcPct val="0"/>
                </a:spcAft>
              </a:pPr>
              <a:t>16</a:t>
            </a:fld>
            <a:endParaRPr kumimoji="0" lang="pt-BR" altLang="pt-BR">
              <a:latin typeface="Arial" panose="020B0604020202020204" pitchFamily="34" charset="0"/>
            </a:endParaRPr>
          </a:p>
        </p:txBody>
      </p:sp>
      <p:sp>
        <p:nvSpPr>
          <p:cNvPr id="48131" name="Rectangle 2">
            <a:extLst>
              <a:ext uri="{FF2B5EF4-FFF2-40B4-BE49-F238E27FC236}">
                <a16:creationId xmlns:a16="http://schemas.microsoft.com/office/drawing/2014/main" id="{E6B247D0-0965-41E6-7617-444C5659856B}"/>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D8BC7442-70D1-8F15-8DF1-6F7393A298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435B2D38-BAD4-A0E8-6E3C-B3834D76E9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EAD0B082-9B52-43EB-A1C1-FA6787E02D19}" type="slidenum">
              <a:rPr kumimoji="0" lang="pt-BR" altLang="pt-BR" smtClean="0">
                <a:latin typeface="Arial" panose="020B0604020202020204" pitchFamily="34" charset="0"/>
              </a:rPr>
              <a:pPr fontAlgn="base">
                <a:spcBef>
                  <a:spcPct val="0"/>
                </a:spcBef>
                <a:spcAft>
                  <a:spcPct val="0"/>
                </a:spcAft>
              </a:pPr>
              <a:t>17</a:t>
            </a:fld>
            <a:endParaRPr kumimoji="0" lang="pt-BR" altLang="pt-BR">
              <a:latin typeface="Arial" panose="020B0604020202020204" pitchFamily="34" charset="0"/>
            </a:endParaRPr>
          </a:p>
        </p:txBody>
      </p:sp>
      <p:sp>
        <p:nvSpPr>
          <p:cNvPr id="50179" name="Rectangle 2">
            <a:extLst>
              <a:ext uri="{FF2B5EF4-FFF2-40B4-BE49-F238E27FC236}">
                <a16:creationId xmlns:a16="http://schemas.microsoft.com/office/drawing/2014/main" id="{A7CA6360-36F8-113A-79B4-4222340AF5C9}"/>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50914FD8-810E-EAF7-31C3-B325564F8E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BB2B5B75-11F1-5776-37F7-6653C5BD57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D325F3C9-596F-405B-AB13-3E487BD69F4B}" type="slidenum">
              <a:rPr kumimoji="0" lang="pt-BR" altLang="pt-BR" smtClean="0">
                <a:latin typeface="Arial" panose="020B0604020202020204" pitchFamily="34" charset="0"/>
              </a:rPr>
              <a:pPr fontAlgn="base">
                <a:spcBef>
                  <a:spcPct val="0"/>
                </a:spcBef>
                <a:spcAft>
                  <a:spcPct val="0"/>
                </a:spcAft>
              </a:pPr>
              <a:t>18</a:t>
            </a:fld>
            <a:endParaRPr kumimoji="0" lang="pt-BR" altLang="pt-BR">
              <a:latin typeface="Arial" panose="020B0604020202020204" pitchFamily="34" charset="0"/>
            </a:endParaRPr>
          </a:p>
        </p:txBody>
      </p:sp>
      <p:sp>
        <p:nvSpPr>
          <p:cNvPr id="52227" name="Rectangle 2">
            <a:extLst>
              <a:ext uri="{FF2B5EF4-FFF2-40B4-BE49-F238E27FC236}">
                <a16:creationId xmlns:a16="http://schemas.microsoft.com/office/drawing/2014/main" id="{CF05654B-A074-F778-35EE-CE72BB60BC8C}"/>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A4413173-927D-8479-CA9D-CBF39638A1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ço Reservado para Imagem de Slide 1">
            <a:extLst>
              <a:ext uri="{FF2B5EF4-FFF2-40B4-BE49-F238E27FC236}">
                <a16:creationId xmlns:a16="http://schemas.microsoft.com/office/drawing/2014/main" id="{193EB0E4-8183-FF9E-1FF1-1429B19CCE86}"/>
              </a:ext>
            </a:extLst>
          </p:cNvPr>
          <p:cNvSpPr>
            <a:spLocks noGrp="1" noRot="1" noChangeAspect="1" noChangeArrowheads="1" noTextEdit="1"/>
          </p:cNvSpPr>
          <p:nvPr>
            <p:ph type="sldImg"/>
          </p:nvPr>
        </p:nvSpPr>
        <p:spPr>
          <a:ln/>
        </p:spPr>
      </p:sp>
      <p:sp>
        <p:nvSpPr>
          <p:cNvPr id="54275" name="Espaço Reservado para Anotações 2">
            <a:extLst>
              <a:ext uri="{FF2B5EF4-FFF2-40B4-BE49-F238E27FC236}">
                <a16:creationId xmlns:a16="http://schemas.microsoft.com/office/drawing/2014/main" id="{1DC48D49-2F43-4F1B-2F4C-F2FEDDFCBD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
        <p:nvSpPr>
          <p:cNvPr id="54276" name="Espaço Reservado para Número de Slide 3">
            <a:extLst>
              <a:ext uri="{FF2B5EF4-FFF2-40B4-BE49-F238E27FC236}">
                <a16:creationId xmlns:a16="http://schemas.microsoft.com/office/drawing/2014/main" id="{E786DEFF-4D59-C78E-6471-D670405BCD8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BE935EF0-938B-4795-BB84-926951DB131E}" type="slidenum">
              <a:rPr kumimoji="0" lang="pt-BR" altLang="pt-BR" smtClean="0">
                <a:latin typeface="Arial" panose="020B0604020202020204" pitchFamily="34" charset="0"/>
              </a:rPr>
              <a:pPr fontAlgn="base">
                <a:spcBef>
                  <a:spcPct val="0"/>
                </a:spcBef>
                <a:spcAft>
                  <a:spcPct val="0"/>
                </a:spcAft>
              </a:pPr>
              <a:t>19</a:t>
            </a:fld>
            <a:endParaRPr kumimoji="0" lang="pt-BR" altLang="pt-BR">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Imagem de Slide 1">
            <a:extLst>
              <a:ext uri="{FF2B5EF4-FFF2-40B4-BE49-F238E27FC236}">
                <a16:creationId xmlns:a16="http://schemas.microsoft.com/office/drawing/2014/main" id="{BB91D7F2-343B-23BA-F701-7F0C48AA0ED9}"/>
              </a:ext>
            </a:extLst>
          </p:cNvPr>
          <p:cNvSpPr>
            <a:spLocks noGrp="1" noRot="1" noChangeAspect="1" noChangeArrowheads="1" noTextEdit="1"/>
          </p:cNvSpPr>
          <p:nvPr>
            <p:ph type="sldImg"/>
          </p:nvPr>
        </p:nvSpPr>
        <p:spPr>
          <a:ln/>
        </p:spPr>
      </p:sp>
      <p:sp>
        <p:nvSpPr>
          <p:cNvPr id="56323" name="Espaço Reservado para Anotações 2">
            <a:extLst>
              <a:ext uri="{FF2B5EF4-FFF2-40B4-BE49-F238E27FC236}">
                <a16:creationId xmlns:a16="http://schemas.microsoft.com/office/drawing/2014/main" id="{BE9DB623-0ACE-4E8A-3CE5-0E93CC2215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
        <p:nvSpPr>
          <p:cNvPr id="56324" name="Espaço Reservado para Número de Slide 3">
            <a:extLst>
              <a:ext uri="{FF2B5EF4-FFF2-40B4-BE49-F238E27FC236}">
                <a16:creationId xmlns:a16="http://schemas.microsoft.com/office/drawing/2014/main" id="{9479AB1F-0386-C02C-CD38-DEA9D02A63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76C20E95-7510-49B6-B116-0F09E32ED041}" type="slidenum">
              <a:rPr kumimoji="0" lang="pt-BR" altLang="pt-BR" smtClean="0">
                <a:latin typeface="Arial" panose="020B0604020202020204" pitchFamily="34" charset="0"/>
              </a:rPr>
              <a:pPr fontAlgn="base">
                <a:spcBef>
                  <a:spcPct val="0"/>
                </a:spcBef>
                <a:spcAft>
                  <a:spcPct val="0"/>
                </a:spcAft>
              </a:pPr>
              <a:t>20</a:t>
            </a:fld>
            <a:endParaRPr kumimoji="0" lang="pt-BR" altLang="pt-BR">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2A6689EE-FF15-0830-CA58-3022955B0A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B0D1947F-9412-4E8D-8644-C4E0E05FF98B}" type="slidenum">
              <a:rPr kumimoji="0" lang="pt-BR" altLang="pt-BR" smtClean="0">
                <a:latin typeface="Arial" panose="020B0604020202020204" pitchFamily="34" charset="0"/>
              </a:rPr>
              <a:pPr fontAlgn="base">
                <a:spcBef>
                  <a:spcPct val="0"/>
                </a:spcBef>
                <a:spcAft>
                  <a:spcPct val="0"/>
                </a:spcAft>
              </a:pPr>
              <a:t>2</a:t>
            </a:fld>
            <a:endParaRPr kumimoji="0" lang="pt-BR" altLang="pt-BR">
              <a:latin typeface="Arial" panose="020B0604020202020204" pitchFamily="34" charset="0"/>
            </a:endParaRPr>
          </a:p>
        </p:txBody>
      </p:sp>
      <p:sp>
        <p:nvSpPr>
          <p:cNvPr id="20483" name="Rectangle 2">
            <a:extLst>
              <a:ext uri="{FF2B5EF4-FFF2-40B4-BE49-F238E27FC236}">
                <a16:creationId xmlns:a16="http://schemas.microsoft.com/office/drawing/2014/main" id="{D0180641-6BF4-65C3-FAE5-6E1317A4B9A0}"/>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AD50547D-CF4A-2041-81B5-BE27FDFC3F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ço Reservado para Imagem de Slide 1">
            <a:extLst>
              <a:ext uri="{FF2B5EF4-FFF2-40B4-BE49-F238E27FC236}">
                <a16:creationId xmlns:a16="http://schemas.microsoft.com/office/drawing/2014/main" id="{50AA725A-2210-52CD-D64A-1392BC0DBDAE}"/>
              </a:ext>
            </a:extLst>
          </p:cNvPr>
          <p:cNvSpPr>
            <a:spLocks noGrp="1" noRot="1" noChangeAspect="1" noChangeArrowheads="1" noTextEdit="1"/>
          </p:cNvSpPr>
          <p:nvPr>
            <p:ph type="sldImg"/>
          </p:nvPr>
        </p:nvSpPr>
        <p:spPr>
          <a:ln/>
        </p:spPr>
      </p:sp>
      <p:sp>
        <p:nvSpPr>
          <p:cNvPr id="58371" name="Espaço Reservado para Anotações 2">
            <a:extLst>
              <a:ext uri="{FF2B5EF4-FFF2-40B4-BE49-F238E27FC236}">
                <a16:creationId xmlns:a16="http://schemas.microsoft.com/office/drawing/2014/main" id="{CE0D91DF-C4A4-022B-A672-19B500186D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
        <p:nvSpPr>
          <p:cNvPr id="58372" name="Espaço Reservado para Número de Slide 3">
            <a:extLst>
              <a:ext uri="{FF2B5EF4-FFF2-40B4-BE49-F238E27FC236}">
                <a16:creationId xmlns:a16="http://schemas.microsoft.com/office/drawing/2014/main" id="{23E757BF-F0C2-AA68-75F6-57B2CB3A31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0D40BEB6-E0C2-4A3B-BF7B-C16A39B7FF6E}" type="slidenum">
              <a:rPr kumimoji="0" lang="pt-BR" altLang="pt-BR" smtClean="0">
                <a:latin typeface="Arial" panose="020B0604020202020204" pitchFamily="34" charset="0"/>
              </a:rPr>
              <a:pPr fontAlgn="base">
                <a:spcBef>
                  <a:spcPct val="0"/>
                </a:spcBef>
                <a:spcAft>
                  <a:spcPct val="0"/>
                </a:spcAft>
              </a:pPr>
              <a:t>21</a:t>
            </a:fld>
            <a:endParaRPr kumimoji="0" lang="pt-BR" altLang="pt-BR">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CFE791C2-8DFB-9C30-F8CB-75AF91DE83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11723889-92CD-44A3-BA7E-201BAE4423D2}" type="slidenum">
              <a:rPr kumimoji="0" lang="pt-BR" altLang="pt-BR" smtClean="0">
                <a:latin typeface="Arial" panose="020B0604020202020204" pitchFamily="34" charset="0"/>
              </a:rPr>
              <a:pPr fontAlgn="base">
                <a:spcBef>
                  <a:spcPct val="0"/>
                </a:spcBef>
                <a:spcAft>
                  <a:spcPct val="0"/>
                </a:spcAft>
              </a:pPr>
              <a:t>23</a:t>
            </a:fld>
            <a:endParaRPr kumimoji="0" lang="pt-BR" altLang="pt-BR">
              <a:latin typeface="Arial" panose="020B0604020202020204" pitchFamily="34" charset="0"/>
            </a:endParaRPr>
          </a:p>
        </p:txBody>
      </p:sp>
      <p:sp>
        <p:nvSpPr>
          <p:cNvPr id="61443" name="Rectangle 2">
            <a:extLst>
              <a:ext uri="{FF2B5EF4-FFF2-40B4-BE49-F238E27FC236}">
                <a16:creationId xmlns:a16="http://schemas.microsoft.com/office/drawing/2014/main" id="{A6EE31DE-918F-226A-C50A-8342E29A570B}"/>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616A46A9-38BA-66A0-66C2-7785C55515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039DF9FC-D0A2-6F9E-C0EB-91F2F26319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08B53151-980E-4500-9551-F9A86C41701B}" type="slidenum">
              <a:rPr kumimoji="0" lang="pt-BR" altLang="pt-BR" smtClean="0">
                <a:latin typeface="Arial" panose="020B0604020202020204" pitchFamily="34" charset="0"/>
              </a:rPr>
              <a:pPr fontAlgn="base">
                <a:spcBef>
                  <a:spcPct val="0"/>
                </a:spcBef>
                <a:spcAft>
                  <a:spcPct val="0"/>
                </a:spcAft>
              </a:pPr>
              <a:t>24</a:t>
            </a:fld>
            <a:endParaRPr kumimoji="0" lang="pt-BR" altLang="pt-BR">
              <a:latin typeface="Arial" panose="020B0604020202020204" pitchFamily="34" charset="0"/>
            </a:endParaRPr>
          </a:p>
        </p:txBody>
      </p:sp>
      <p:sp>
        <p:nvSpPr>
          <p:cNvPr id="63491" name="Rectangle 2">
            <a:extLst>
              <a:ext uri="{FF2B5EF4-FFF2-40B4-BE49-F238E27FC236}">
                <a16:creationId xmlns:a16="http://schemas.microsoft.com/office/drawing/2014/main" id="{ED1856E9-2243-9399-176E-C4817932E93E}"/>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36BD7278-BFD3-6AA6-630D-3F79AC4A71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152E7C95-B76A-0E72-4888-6499324493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F7873AB4-E3F3-4BA1-9935-75B7C7D8A678}" type="slidenum">
              <a:rPr kumimoji="0" lang="pt-BR" altLang="pt-BR" smtClean="0">
                <a:latin typeface="Arial" panose="020B0604020202020204" pitchFamily="34" charset="0"/>
              </a:rPr>
              <a:pPr fontAlgn="base">
                <a:spcBef>
                  <a:spcPct val="0"/>
                </a:spcBef>
                <a:spcAft>
                  <a:spcPct val="0"/>
                </a:spcAft>
              </a:pPr>
              <a:t>3</a:t>
            </a:fld>
            <a:endParaRPr kumimoji="0" lang="pt-BR" altLang="pt-BR">
              <a:latin typeface="Arial" panose="020B0604020202020204" pitchFamily="34" charset="0"/>
            </a:endParaRPr>
          </a:p>
        </p:txBody>
      </p:sp>
      <p:sp>
        <p:nvSpPr>
          <p:cNvPr id="22531" name="Rectangle 2">
            <a:extLst>
              <a:ext uri="{FF2B5EF4-FFF2-40B4-BE49-F238E27FC236}">
                <a16:creationId xmlns:a16="http://schemas.microsoft.com/office/drawing/2014/main" id="{1F731E23-8CCA-F635-C816-34B673092AEA}"/>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68F72AD7-2B49-2E74-8B8A-10CD6A2D21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45E296AE-3DEC-EAEE-3771-B82DA89862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ED9C056F-9902-4699-9640-37CD39237BE7}" type="slidenum">
              <a:rPr kumimoji="0" lang="pt-BR" altLang="pt-BR" smtClean="0">
                <a:latin typeface="Arial" panose="020B0604020202020204" pitchFamily="34" charset="0"/>
              </a:rPr>
              <a:pPr fontAlgn="base">
                <a:spcBef>
                  <a:spcPct val="0"/>
                </a:spcBef>
                <a:spcAft>
                  <a:spcPct val="0"/>
                </a:spcAft>
              </a:pPr>
              <a:t>4</a:t>
            </a:fld>
            <a:endParaRPr kumimoji="0" lang="pt-BR" altLang="pt-BR">
              <a:latin typeface="Arial" panose="020B0604020202020204" pitchFamily="34" charset="0"/>
            </a:endParaRPr>
          </a:p>
        </p:txBody>
      </p:sp>
      <p:sp>
        <p:nvSpPr>
          <p:cNvPr id="24579" name="Rectangle 2">
            <a:extLst>
              <a:ext uri="{FF2B5EF4-FFF2-40B4-BE49-F238E27FC236}">
                <a16:creationId xmlns:a16="http://schemas.microsoft.com/office/drawing/2014/main" id="{C2BD8810-7665-C283-E407-6C4CBE828CBE}"/>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CE012E6A-D0B4-6C70-DA06-15BE318F48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AEBC0F02-CD3E-0715-5B62-3AC43DADAC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34C21020-E156-4777-9C57-EB75B0CD9EBD}" type="slidenum">
              <a:rPr kumimoji="0" lang="pt-BR" altLang="pt-BR" smtClean="0">
                <a:latin typeface="Arial" panose="020B0604020202020204" pitchFamily="34" charset="0"/>
              </a:rPr>
              <a:pPr fontAlgn="base">
                <a:spcBef>
                  <a:spcPct val="0"/>
                </a:spcBef>
                <a:spcAft>
                  <a:spcPct val="0"/>
                </a:spcAft>
              </a:pPr>
              <a:t>5</a:t>
            </a:fld>
            <a:endParaRPr kumimoji="0" lang="pt-BR" altLang="pt-BR">
              <a:latin typeface="Arial" panose="020B0604020202020204" pitchFamily="34" charset="0"/>
            </a:endParaRPr>
          </a:p>
        </p:txBody>
      </p:sp>
      <p:sp>
        <p:nvSpPr>
          <p:cNvPr id="26627" name="Rectangle 2">
            <a:extLst>
              <a:ext uri="{FF2B5EF4-FFF2-40B4-BE49-F238E27FC236}">
                <a16:creationId xmlns:a16="http://schemas.microsoft.com/office/drawing/2014/main" id="{4096FC8F-C506-445E-3CD8-D5B346B2E424}"/>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059F5F84-862D-C150-B316-17BE4E2616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ço Reservado para Imagem de Slide 1">
            <a:extLst>
              <a:ext uri="{FF2B5EF4-FFF2-40B4-BE49-F238E27FC236}">
                <a16:creationId xmlns:a16="http://schemas.microsoft.com/office/drawing/2014/main" id="{AFDBAC13-0BB8-3225-75C8-CA6245D9D240}"/>
              </a:ext>
            </a:extLst>
          </p:cNvPr>
          <p:cNvSpPr>
            <a:spLocks noGrp="1" noRot="1" noChangeAspect="1" noChangeArrowheads="1" noTextEdit="1"/>
          </p:cNvSpPr>
          <p:nvPr>
            <p:ph type="sldImg"/>
          </p:nvPr>
        </p:nvSpPr>
        <p:spPr>
          <a:ln/>
        </p:spPr>
      </p:sp>
      <p:sp>
        <p:nvSpPr>
          <p:cNvPr id="28675" name="Espaço Reservado para Anotações 2">
            <a:extLst>
              <a:ext uri="{FF2B5EF4-FFF2-40B4-BE49-F238E27FC236}">
                <a16:creationId xmlns:a16="http://schemas.microsoft.com/office/drawing/2014/main" id="{5C6880E6-1448-0226-C7E2-5E998A8AEB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
        <p:nvSpPr>
          <p:cNvPr id="28676" name="Espaço Reservado para Número de Slide 3">
            <a:extLst>
              <a:ext uri="{FF2B5EF4-FFF2-40B4-BE49-F238E27FC236}">
                <a16:creationId xmlns:a16="http://schemas.microsoft.com/office/drawing/2014/main" id="{DBD259A2-8CFA-B625-9872-8121BDED28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BE756D65-E255-4ED0-8FFC-04949FA05F4F}" type="slidenum">
              <a:rPr lang="pt-BR" altLang="pt-BR" smtClean="0">
                <a:latin typeface="Arial" panose="020B0604020202020204" pitchFamily="34" charset="0"/>
              </a:rPr>
              <a:pPr fontAlgn="base">
                <a:spcBef>
                  <a:spcPct val="0"/>
                </a:spcBef>
                <a:spcAft>
                  <a:spcPct val="0"/>
                </a:spcAft>
              </a:pPr>
              <a:t>6</a:t>
            </a:fld>
            <a:endParaRPr lang="pt-BR" altLang="pt-BR">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CD5BD691-6F54-033D-9E45-15C6E9EF7A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861284CE-B7B8-40DA-89C3-38B227A073B0}" type="slidenum">
              <a:rPr kumimoji="0" lang="pt-BR" altLang="pt-BR" smtClean="0">
                <a:latin typeface="Arial" panose="020B0604020202020204" pitchFamily="34" charset="0"/>
              </a:rPr>
              <a:pPr fontAlgn="base">
                <a:spcBef>
                  <a:spcPct val="0"/>
                </a:spcBef>
                <a:spcAft>
                  <a:spcPct val="0"/>
                </a:spcAft>
              </a:pPr>
              <a:t>7</a:t>
            </a:fld>
            <a:endParaRPr kumimoji="0" lang="pt-BR" altLang="pt-BR">
              <a:latin typeface="Arial" panose="020B0604020202020204" pitchFamily="34" charset="0"/>
            </a:endParaRPr>
          </a:p>
        </p:txBody>
      </p:sp>
      <p:sp>
        <p:nvSpPr>
          <p:cNvPr id="30723" name="Rectangle 2">
            <a:extLst>
              <a:ext uri="{FF2B5EF4-FFF2-40B4-BE49-F238E27FC236}">
                <a16:creationId xmlns:a16="http://schemas.microsoft.com/office/drawing/2014/main" id="{6EABBC3B-EE16-D36F-7E95-1992D367D8E9}"/>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2C1E6299-506B-99EF-597C-1A9701B7EE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CF858BA3-E6F2-4114-29B9-A0852C47D0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67914DB7-4EDE-4DFC-BC5D-1394AD72EDF4}" type="slidenum">
              <a:rPr kumimoji="0" lang="pt-BR" altLang="pt-BR" smtClean="0">
                <a:latin typeface="Arial" panose="020B0604020202020204" pitchFamily="34" charset="0"/>
              </a:rPr>
              <a:pPr fontAlgn="base">
                <a:spcBef>
                  <a:spcPct val="0"/>
                </a:spcBef>
                <a:spcAft>
                  <a:spcPct val="0"/>
                </a:spcAft>
              </a:pPr>
              <a:t>8</a:t>
            </a:fld>
            <a:endParaRPr kumimoji="0" lang="pt-BR" altLang="pt-BR">
              <a:latin typeface="Arial" panose="020B0604020202020204" pitchFamily="34" charset="0"/>
            </a:endParaRPr>
          </a:p>
        </p:txBody>
      </p:sp>
      <p:sp>
        <p:nvSpPr>
          <p:cNvPr id="32771" name="Rectangle 2">
            <a:extLst>
              <a:ext uri="{FF2B5EF4-FFF2-40B4-BE49-F238E27FC236}">
                <a16:creationId xmlns:a16="http://schemas.microsoft.com/office/drawing/2014/main" id="{770659BD-5A40-6092-55B6-5999726821C0}"/>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A28AC511-72C5-CB7F-01E0-5A53840A06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E38A71E-D1AF-DC63-A58E-27CAE1EDBC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76906A5C-51B8-4C29-AF3D-2AE03C0E56EB}" type="slidenum">
              <a:rPr kumimoji="0" lang="pt-BR" altLang="pt-BR" smtClean="0">
                <a:latin typeface="Arial" panose="020B0604020202020204" pitchFamily="34" charset="0"/>
              </a:rPr>
              <a:pPr fontAlgn="base">
                <a:spcBef>
                  <a:spcPct val="0"/>
                </a:spcBef>
                <a:spcAft>
                  <a:spcPct val="0"/>
                </a:spcAft>
              </a:pPr>
              <a:t>9</a:t>
            </a:fld>
            <a:endParaRPr kumimoji="0" lang="pt-BR" altLang="pt-BR">
              <a:latin typeface="Arial" panose="020B0604020202020204" pitchFamily="34" charset="0"/>
            </a:endParaRPr>
          </a:p>
        </p:txBody>
      </p:sp>
      <p:sp>
        <p:nvSpPr>
          <p:cNvPr id="34819" name="Rectangle 2">
            <a:extLst>
              <a:ext uri="{FF2B5EF4-FFF2-40B4-BE49-F238E27FC236}">
                <a16:creationId xmlns:a16="http://schemas.microsoft.com/office/drawing/2014/main" id="{A33410CF-4F7B-9DE7-D1F2-76BDDE20B292}"/>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725222C2-5F50-E8E1-4216-B0B4EE35B5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4" name="Picture 6" descr="SD-PanelTitle-GrommetsCombined.png">
            <a:extLst>
              <a:ext uri="{FF2B5EF4-FFF2-40B4-BE49-F238E27FC236}">
                <a16:creationId xmlns:a16="http://schemas.microsoft.com/office/drawing/2014/main" id="{70AF179C-3DB5-C822-E26C-56917E1EC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4">
            <a:extLst>
              <a:ext uri="{FF2B5EF4-FFF2-40B4-BE49-F238E27FC236}">
                <a16:creationId xmlns:a16="http://schemas.microsoft.com/office/drawing/2014/main" id="{E8B4102A-12EF-6E80-9A30-FAE2803D10B8}"/>
              </a:ext>
            </a:extLst>
          </p:cNvPr>
          <p:cNvCxnSpPr/>
          <p:nvPr/>
        </p:nvCxnSpPr>
        <p:spPr>
          <a:xfrm>
            <a:off x="2019300" y="3471863"/>
            <a:ext cx="511333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pt-BR"/>
              <a:t>Clique para editar o título Mestre</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6" name="Date Placeholder 3">
            <a:extLst>
              <a:ext uri="{FF2B5EF4-FFF2-40B4-BE49-F238E27FC236}">
                <a16:creationId xmlns:a16="http://schemas.microsoft.com/office/drawing/2014/main" id="{982F51A1-12A8-A4ED-26D6-3D7C98D8175E}"/>
              </a:ext>
            </a:extLst>
          </p:cNvPr>
          <p:cNvSpPr>
            <a:spLocks noGrp="1"/>
          </p:cNvSpPr>
          <p:nvPr>
            <p:ph type="dt" sz="half" idx="10"/>
          </p:nvPr>
        </p:nvSpPr>
        <p:spPr>
          <a:xfrm>
            <a:off x="6065838" y="5054600"/>
            <a:ext cx="673100" cy="279400"/>
          </a:xfrm>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F484D788-7AA8-31F4-4135-58CE98F29C1A}"/>
              </a:ext>
            </a:extLst>
          </p:cNvPr>
          <p:cNvSpPr>
            <a:spLocks noGrp="1"/>
          </p:cNvSpPr>
          <p:nvPr>
            <p:ph type="ftr" sz="quarter" idx="11"/>
          </p:nvPr>
        </p:nvSpPr>
        <p:spPr>
          <a:xfrm>
            <a:off x="1922463" y="5054600"/>
            <a:ext cx="4064000" cy="279400"/>
          </a:xfrm>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37D8A0C3-F889-05D6-B39B-A27DB310A332}"/>
              </a:ext>
            </a:extLst>
          </p:cNvPr>
          <p:cNvSpPr>
            <a:spLocks noGrp="1"/>
          </p:cNvSpPr>
          <p:nvPr>
            <p:ph type="sldNum" sz="quarter" idx="12"/>
          </p:nvPr>
        </p:nvSpPr>
        <p:spPr>
          <a:xfrm>
            <a:off x="6816725" y="5054600"/>
            <a:ext cx="414338" cy="279400"/>
          </a:xfrm>
        </p:spPr>
        <p:txBody>
          <a:bodyPr/>
          <a:lstStyle>
            <a:lvl1pPr>
              <a:defRPr/>
            </a:lvl1pPr>
          </a:lstStyle>
          <a:p>
            <a:pPr>
              <a:defRPr/>
            </a:pPr>
            <a:fld id="{6869D411-1DE0-49FB-AEA8-D5E712CBD89A}" type="slidenum">
              <a:rPr lang="en-US" altLang="pt-BR"/>
              <a:pPr>
                <a:defRPr/>
              </a:pPr>
              <a:t>‹nº›</a:t>
            </a:fld>
            <a:endParaRPr lang="en-US" altLang="pt-BR"/>
          </a:p>
        </p:txBody>
      </p:sp>
    </p:spTree>
    <p:extLst>
      <p:ext uri="{BB962C8B-B14F-4D97-AF65-F5344CB8AC3E}">
        <p14:creationId xmlns:p14="http://schemas.microsoft.com/office/powerpoint/2010/main" val="2294200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noProof="0"/>
              <a:t>Clique no ícone para adicionar uma imagem</a:t>
            </a:r>
            <a:endParaRPr lang="en-US" noProof="0" dirty="0"/>
          </a:p>
        </p:txBody>
      </p:sp>
      <p:sp>
        <p:nvSpPr>
          <p:cNvPr id="4" name="Text Placeholder 3"/>
          <p:cNvSpPr>
            <a:spLocks noGrp="1"/>
          </p:cNvSpPr>
          <p:nvPr>
            <p:ph type="body" sz="half" idx="2"/>
          </p:nvPr>
        </p:nvSpPr>
        <p:spPr>
          <a:xfrm>
            <a:off x="1176866" y="5382153"/>
            <a:ext cx="6798734"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3">
            <a:extLst>
              <a:ext uri="{FF2B5EF4-FFF2-40B4-BE49-F238E27FC236}">
                <a16:creationId xmlns:a16="http://schemas.microsoft.com/office/drawing/2014/main" id="{A8FAC769-AC9C-D746-1E1E-4D9A394BB59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33921CB-F3C8-7C8A-21EF-C7724C2B233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502D68C-F89F-92B1-C961-C8D8C8971EA4}"/>
              </a:ext>
            </a:extLst>
          </p:cNvPr>
          <p:cNvSpPr>
            <a:spLocks noGrp="1"/>
          </p:cNvSpPr>
          <p:nvPr>
            <p:ph type="sldNum" sz="quarter" idx="12"/>
          </p:nvPr>
        </p:nvSpPr>
        <p:spPr/>
        <p:txBody>
          <a:bodyPr/>
          <a:lstStyle>
            <a:lvl1pPr>
              <a:defRPr/>
            </a:lvl1pPr>
          </a:lstStyle>
          <a:p>
            <a:pPr>
              <a:defRPr/>
            </a:pPr>
            <a:fld id="{A3D67C5F-8875-454F-9DBE-53CB9461E105}" type="slidenum">
              <a:rPr lang="en-US" altLang="pt-BR"/>
              <a:pPr>
                <a:defRPr/>
              </a:pPr>
              <a:t>‹nº›</a:t>
            </a:fld>
            <a:endParaRPr lang="en-US" altLang="pt-BR"/>
          </a:p>
        </p:txBody>
      </p:sp>
    </p:spTree>
    <p:extLst>
      <p:ext uri="{BB962C8B-B14F-4D97-AF65-F5344CB8AC3E}">
        <p14:creationId xmlns:p14="http://schemas.microsoft.com/office/powerpoint/2010/main" val="2468085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cxnSp>
        <p:nvCxnSpPr>
          <p:cNvPr id="4" name="Straight Connector 14">
            <a:extLst>
              <a:ext uri="{FF2B5EF4-FFF2-40B4-BE49-F238E27FC236}">
                <a16:creationId xmlns:a16="http://schemas.microsoft.com/office/drawing/2014/main" id="{5D982A5B-55AC-E6E2-6A6A-AB1B14B25D4D}"/>
              </a:ext>
            </a:extLst>
          </p:cNvPr>
          <p:cNvCxnSpPr/>
          <p:nvPr/>
        </p:nvCxnSpPr>
        <p:spPr>
          <a:xfrm>
            <a:off x="1277938" y="41402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06873"/>
            <a:ext cx="6798734" cy="3097860"/>
          </a:xfrm>
        </p:spPr>
        <p:txBody>
          <a:bodyPr>
            <a:normAutofit/>
          </a:bodyPr>
          <a:lstStyle>
            <a:lvl1pPr algn="ct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5" name="Date Placeholder 3">
            <a:extLst>
              <a:ext uri="{FF2B5EF4-FFF2-40B4-BE49-F238E27FC236}">
                <a16:creationId xmlns:a16="http://schemas.microsoft.com/office/drawing/2014/main" id="{75055771-2D62-DF67-126A-F00F381CA14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16904D4-36AC-C9F9-C75F-AC862379FE2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2767759-0C5E-C399-7923-6E9E0A2A1DD2}"/>
              </a:ext>
            </a:extLst>
          </p:cNvPr>
          <p:cNvSpPr>
            <a:spLocks noGrp="1"/>
          </p:cNvSpPr>
          <p:nvPr>
            <p:ph type="sldNum" sz="quarter" idx="12"/>
          </p:nvPr>
        </p:nvSpPr>
        <p:spPr/>
        <p:txBody>
          <a:bodyPr/>
          <a:lstStyle>
            <a:lvl1pPr>
              <a:defRPr/>
            </a:lvl1pPr>
          </a:lstStyle>
          <a:p>
            <a:pPr>
              <a:defRPr/>
            </a:pPr>
            <a:fld id="{93BD8A94-8BE2-4EBE-BFF0-3840CB886814}" type="slidenum">
              <a:rPr lang="en-US" altLang="pt-BR"/>
              <a:pPr>
                <a:defRPr/>
              </a:pPr>
              <a:t>‹nº›</a:t>
            </a:fld>
            <a:endParaRPr lang="en-US" altLang="pt-BR"/>
          </a:p>
        </p:txBody>
      </p:sp>
    </p:spTree>
    <p:extLst>
      <p:ext uri="{BB962C8B-B14F-4D97-AF65-F5344CB8AC3E}">
        <p14:creationId xmlns:p14="http://schemas.microsoft.com/office/powerpoint/2010/main" val="97214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4" name="TextBox 13">
            <a:extLst>
              <a:ext uri="{FF2B5EF4-FFF2-40B4-BE49-F238E27FC236}">
                <a16:creationId xmlns:a16="http://schemas.microsoft.com/office/drawing/2014/main" id="{7F3A957A-4FC7-C42E-4303-BDD7DDBBBB71}"/>
              </a:ext>
            </a:extLst>
          </p:cNvPr>
          <p:cNvSpPr txBox="1">
            <a:spLocks noChangeArrowheads="1"/>
          </p:cNvSpPr>
          <p:nvPr/>
        </p:nvSpPr>
        <p:spPr bwMode="auto">
          <a:xfrm>
            <a:off x="849313" y="9048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en-US" altLang="pt-BR" sz="7200"/>
              <a:t>“</a:t>
            </a:r>
          </a:p>
        </p:txBody>
      </p:sp>
      <p:sp>
        <p:nvSpPr>
          <p:cNvPr id="5" name="TextBox 14">
            <a:extLst>
              <a:ext uri="{FF2B5EF4-FFF2-40B4-BE49-F238E27FC236}">
                <a16:creationId xmlns:a16="http://schemas.microsoft.com/office/drawing/2014/main" id="{BDCA5095-B9CA-B9BA-670A-317AE0C9E3AB}"/>
              </a:ext>
            </a:extLst>
          </p:cNvPr>
          <p:cNvSpPr txBox="1">
            <a:spLocks noChangeArrowheads="1"/>
          </p:cNvSpPr>
          <p:nvPr/>
        </p:nvSpPr>
        <p:spPr bwMode="auto">
          <a:xfrm>
            <a:off x="7634288" y="2827338"/>
            <a:ext cx="457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r" eaLnBrk="1" hangingPunct="1"/>
            <a:r>
              <a:rPr lang="en-US" altLang="pt-BR" sz="7200"/>
              <a:t>”</a:t>
            </a:r>
          </a:p>
        </p:txBody>
      </p:sp>
      <p:cxnSp>
        <p:nvCxnSpPr>
          <p:cNvPr id="6" name="Straight Connector 18">
            <a:extLst>
              <a:ext uri="{FF2B5EF4-FFF2-40B4-BE49-F238E27FC236}">
                <a16:creationId xmlns:a16="http://schemas.microsoft.com/office/drawing/2014/main" id="{0802F166-836F-C52B-781B-66FE52D7FEC2}"/>
              </a:ext>
            </a:extLst>
          </p:cNvPr>
          <p:cNvCxnSpPr/>
          <p:nvPr/>
        </p:nvCxnSpPr>
        <p:spPr>
          <a:xfrm>
            <a:off x="1277938" y="41402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34333" y="982132"/>
            <a:ext cx="6400250" cy="2370668"/>
          </a:xfrm>
        </p:spPr>
        <p:txBody>
          <a:bodyP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7" name="Date Placeholder 3">
            <a:extLst>
              <a:ext uri="{FF2B5EF4-FFF2-40B4-BE49-F238E27FC236}">
                <a16:creationId xmlns:a16="http://schemas.microsoft.com/office/drawing/2014/main" id="{3A974B76-426D-B0D5-9F21-D82F8E7B020D}"/>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CF59FFDF-A9E2-D5EA-259D-2CC08C5EE69F}"/>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2C29960-A3B8-645C-F04D-0F703FED4DB3}"/>
              </a:ext>
            </a:extLst>
          </p:cNvPr>
          <p:cNvSpPr>
            <a:spLocks noGrp="1"/>
          </p:cNvSpPr>
          <p:nvPr>
            <p:ph type="sldNum" sz="quarter" idx="16"/>
          </p:nvPr>
        </p:nvSpPr>
        <p:spPr/>
        <p:txBody>
          <a:bodyPr/>
          <a:lstStyle>
            <a:lvl1pPr>
              <a:defRPr/>
            </a:lvl1pPr>
          </a:lstStyle>
          <a:p>
            <a:pPr>
              <a:defRPr/>
            </a:pPr>
            <a:fld id="{B69654ED-C284-49E9-B543-BFE521BD8FD2}" type="slidenum">
              <a:rPr lang="en-US" altLang="pt-BR"/>
              <a:pPr>
                <a:defRPr/>
              </a:pPr>
              <a:t>‹nº›</a:t>
            </a:fld>
            <a:endParaRPr lang="en-US" altLang="pt-BR"/>
          </a:p>
        </p:txBody>
      </p:sp>
    </p:spTree>
    <p:extLst>
      <p:ext uri="{BB962C8B-B14F-4D97-AF65-F5344CB8AC3E}">
        <p14:creationId xmlns:p14="http://schemas.microsoft.com/office/powerpoint/2010/main" val="113473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176868" y="4777381"/>
            <a:ext cx="6798730"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a:extLst>
              <a:ext uri="{FF2B5EF4-FFF2-40B4-BE49-F238E27FC236}">
                <a16:creationId xmlns:a16="http://schemas.microsoft.com/office/drawing/2014/main" id="{942F2D86-69CF-C86F-B501-04E4C4E3327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5D233B8-7F4E-7CDC-5E0C-E09FEEFAFB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D5D69ED-9F47-563D-3684-D564F0F33C59}"/>
              </a:ext>
            </a:extLst>
          </p:cNvPr>
          <p:cNvSpPr>
            <a:spLocks noGrp="1"/>
          </p:cNvSpPr>
          <p:nvPr>
            <p:ph type="sldNum" sz="quarter" idx="12"/>
          </p:nvPr>
        </p:nvSpPr>
        <p:spPr/>
        <p:txBody>
          <a:bodyPr/>
          <a:lstStyle>
            <a:lvl1pPr>
              <a:defRPr/>
            </a:lvl1pPr>
          </a:lstStyle>
          <a:p>
            <a:pPr>
              <a:defRPr/>
            </a:pPr>
            <a:fld id="{D2AC4DA9-3827-474A-8950-2CA629AEE6BE}" type="slidenum">
              <a:rPr lang="en-US" altLang="pt-BR"/>
              <a:pPr>
                <a:defRPr/>
              </a:pPr>
              <a:t>‹nº›</a:t>
            </a:fld>
            <a:endParaRPr lang="en-US" altLang="pt-BR"/>
          </a:p>
        </p:txBody>
      </p:sp>
    </p:spTree>
    <p:extLst>
      <p:ext uri="{BB962C8B-B14F-4D97-AF65-F5344CB8AC3E}">
        <p14:creationId xmlns:p14="http://schemas.microsoft.com/office/powerpoint/2010/main" val="3324927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20C22648-9412-818A-B240-472B1525D223}"/>
              </a:ext>
            </a:extLst>
          </p:cNvPr>
          <p:cNvSpPr txBox="1">
            <a:spLocks noChangeArrowheads="1"/>
          </p:cNvSpPr>
          <p:nvPr/>
        </p:nvSpPr>
        <p:spPr bwMode="auto">
          <a:xfrm>
            <a:off x="877888" y="896938"/>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en-US" altLang="pt-BR" sz="8000"/>
              <a:t>“</a:t>
            </a:r>
          </a:p>
        </p:txBody>
      </p:sp>
      <p:sp>
        <p:nvSpPr>
          <p:cNvPr id="5" name="TextBox 12">
            <a:extLst>
              <a:ext uri="{FF2B5EF4-FFF2-40B4-BE49-F238E27FC236}">
                <a16:creationId xmlns:a16="http://schemas.microsoft.com/office/drawing/2014/main" id="{3F993129-81F5-2021-42BB-C354087D868F}"/>
              </a:ext>
            </a:extLst>
          </p:cNvPr>
          <p:cNvSpPr txBox="1">
            <a:spLocks noChangeArrowheads="1"/>
          </p:cNvSpPr>
          <p:nvPr/>
        </p:nvSpPr>
        <p:spPr bwMode="auto">
          <a:xfrm>
            <a:off x="7650163" y="2608263"/>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r" eaLnBrk="1" hangingPunct="1"/>
            <a:r>
              <a:rPr lang="en-US" altLang="pt-BR" sz="8000"/>
              <a:t>”</a:t>
            </a:r>
          </a:p>
        </p:txBody>
      </p:sp>
      <p:cxnSp>
        <p:nvCxnSpPr>
          <p:cNvPr id="6" name="Straight Connector 25">
            <a:extLst>
              <a:ext uri="{FF2B5EF4-FFF2-40B4-BE49-F238E27FC236}">
                <a16:creationId xmlns:a16="http://schemas.microsoft.com/office/drawing/2014/main" id="{8BDE1B89-D91F-5C74-B826-47CFA47A6752}"/>
              </a:ext>
            </a:extLst>
          </p:cNvPr>
          <p:cNvCxnSpPr/>
          <p:nvPr/>
        </p:nvCxnSpPr>
        <p:spPr>
          <a:xfrm>
            <a:off x="1277938" y="34290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09416" y="982132"/>
            <a:ext cx="6325168" cy="2243668"/>
          </a:xfrm>
        </p:spPr>
        <p:txBody>
          <a:bodyPr>
            <a:normAutofit/>
          </a:bodyPr>
          <a:lstStyle>
            <a:lvl1pPr algn="ctr">
              <a:defRPr sz="3200" b="0" cap="none">
                <a:solidFill>
                  <a:schemeClr val="tx1"/>
                </a:solidFill>
              </a:defRPr>
            </a:lvl1pPr>
          </a:lstStyle>
          <a:p>
            <a:r>
              <a:rPr lang="pt-BR"/>
              <a:t>Clique para editar o título Mestre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3" name="Text Placeholder 2"/>
          <p:cNvSpPr>
            <a:spLocks noGrp="1"/>
          </p:cNvSpPr>
          <p:nvPr>
            <p:ph type="body" idx="1"/>
          </p:nvPr>
        </p:nvSpPr>
        <p:spPr>
          <a:xfrm>
            <a:off x="1176865" y="4529667"/>
            <a:ext cx="6798736"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7" name="Date Placeholder 3">
            <a:extLst>
              <a:ext uri="{FF2B5EF4-FFF2-40B4-BE49-F238E27FC236}">
                <a16:creationId xmlns:a16="http://schemas.microsoft.com/office/drawing/2014/main" id="{370CD5F6-942B-3D9B-0477-5FF4E1C742DC}"/>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4C2B4658-E362-E965-233D-5FD4C1174D86}"/>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6305BCE-9A24-5056-B9F3-FA6C73AFEA0E}"/>
              </a:ext>
            </a:extLst>
          </p:cNvPr>
          <p:cNvSpPr>
            <a:spLocks noGrp="1"/>
          </p:cNvSpPr>
          <p:nvPr>
            <p:ph type="sldNum" sz="quarter" idx="16"/>
          </p:nvPr>
        </p:nvSpPr>
        <p:spPr/>
        <p:txBody>
          <a:bodyPr/>
          <a:lstStyle>
            <a:lvl1pPr>
              <a:defRPr/>
            </a:lvl1pPr>
          </a:lstStyle>
          <a:p>
            <a:pPr>
              <a:defRPr/>
            </a:pPr>
            <a:fld id="{64F74936-6575-45E3-95DA-3FEAF0C84752}" type="slidenum">
              <a:rPr lang="en-US" altLang="pt-BR"/>
              <a:pPr>
                <a:defRPr/>
              </a:pPr>
              <a:t>‹nº›</a:t>
            </a:fld>
            <a:endParaRPr lang="en-US" altLang="pt-BR"/>
          </a:p>
        </p:txBody>
      </p:sp>
    </p:spTree>
    <p:extLst>
      <p:ext uri="{BB962C8B-B14F-4D97-AF65-F5344CB8AC3E}">
        <p14:creationId xmlns:p14="http://schemas.microsoft.com/office/powerpoint/2010/main" val="3777666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cxnSp>
        <p:nvCxnSpPr>
          <p:cNvPr id="4" name="Straight Connector 14">
            <a:extLst>
              <a:ext uri="{FF2B5EF4-FFF2-40B4-BE49-F238E27FC236}">
                <a16:creationId xmlns:a16="http://schemas.microsoft.com/office/drawing/2014/main" id="{43D7E8D9-84A5-4941-4D86-18BD9CA3B84C}"/>
              </a:ext>
            </a:extLst>
          </p:cNvPr>
          <p:cNvCxnSpPr/>
          <p:nvPr/>
        </p:nvCxnSpPr>
        <p:spPr>
          <a:xfrm>
            <a:off x="1277938" y="34290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82131"/>
            <a:ext cx="6798734" cy="2294467"/>
          </a:xfrm>
        </p:spPr>
        <p:txBody>
          <a:bodyPr rtlCol="0">
            <a:normAutofit/>
          </a:bodyPr>
          <a:lstStyle>
            <a:lvl1pPr>
              <a:defRPr lang="en-US" sz="3200" b="0" dirty="0"/>
            </a:lvl1pPr>
          </a:lstStyle>
          <a:p>
            <a:pPr lvl="0"/>
            <a:r>
              <a:rPr lang="pt-BR"/>
              <a:t>Clique para editar o título Mestre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3" name="Text Placeholder 2"/>
          <p:cNvSpPr>
            <a:spLocks noGrp="1"/>
          </p:cNvSpPr>
          <p:nvPr>
            <p:ph type="body" idx="1"/>
          </p:nvPr>
        </p:nvSpPr>
        <p:spPr>
          <a:xfrm>
            <a:off x="1176866" y="4470400"/>
            <a:ext cx="6798734"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5" name="Date Placeholder 3">
            <a:extLst>
              <a:ext uri="{FF2B5EF4-FFF2-40B4-BE49-F238E27FC236}">
                <a16:creationId xmlns:a16="http://schemas.microsoft.com/office/drawing/2014/main" id="{12642914-15BF-C2B2-9259-0FFDFF9DC50F}"/>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656C3BA-C3D8-268A-BBE2-1A87623CD729}"/>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2F2C29D-F852-D07C-BE5B-99E188FF9487}"/>
              </a:ext>
            </a:extLst>
          </p:cNvPr>
          <p:cNvSpPr>
            <a:spLocks noGrp="1"/>
          </p:cNvSpPr>
          <p:nvPr>
            <p:ph type="sldNum" sz="quarter" idx="16"/>
          </p:nvPr>
        </p:nvSpPr>
        <p:spPr/>
        <p:txBody>
          <a:bodyPr/>
          <a:lstStyle>
            <a:lvl1pPr>
              <a:defRPr/>
            </a:lvl1pPr>
          </a:lstStyle>
          <a:p>
            <a:pPr>
              <a:defRPr/>
            </a:pPr>
            <a:fld id="{9E47EECC-2237-455C-A4E2-28DB8BF5B24C}" type="slidenum">
              <a:rPr lang="en-US" altLang="pt-BR"/>
              <a:pPr>
                <a:defRPr/>
              </a:pPr>
              <a:t>‹nº›</a:t>
            </a:fld>
            <a:endParaRPr lang="en-US" altLang="pt-BR"/>
          </a:p>
        </p:txBody>
      </p:sp>
    </p:spTree>
    <p:extLst>
      <p:ext uri="{BB962C8B-B14F-4D97-AF65-F5344CB8AC3E}">
        <p14:creationId xmlns:p14="http://schemas.microsoft.com/office/powerpoint/2010/main" val="1686101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cxnSp>
        <p:nvCxnSpPr>
          <p:cNvPr id="4" name="Straight Connector 13">
            <a:extLst>
              <a:ext uri="{FF2B5EF4-FFF2-40B4-BE49-F238E27FC236}">
                <a16:creationId xmlns:a16="http://schemas.microsoft.com/office/drawing/2014/main" id="{3D9F5785-7AAF-99EB-C397-43428318874B}"/>
              </a:ext>
            </a:extLst>
          </p:cNvPr>
          <p:cNvCxnSpPr/>
          <p:nvPr/>
        </p:nvCxnSpPr>
        <p:spPr>
          <a:xfrm>
            <a:off x="1277938" y="2354263"/>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3B47820A-133A-28B2-1B82-49A9FD85B74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2927AD9-A1C7-EBFE-51FF-3D141FD3838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7999A8F-2339-FD5E-FA7C-CEC3D51E7B78}"/>
              </a:ext>
            </a:extLst>
          </p:cNvPr>
          <p:cNvSpPr>
            <a:spLocks noGrp="1"/>
          </p:cNvSpPr>
          <p:nvPr>
            <p:ph type="sldNum" sz="quarter" idx="12"/>
          </p:nvPr>
        </p:nvSpPr>
        <p:spPr/>
        <p:txBody>
          <a:bodyPr/>
          <a:lstStyle>
            <a:lvl1pPr>
              <a:defRPr/>
            </a:lvl1pPr>
          </a:lstStyle>
          <a:p>
            <a:pPr>
              <a:defRPr/>
            </a:pPr>
            <a:fld id="{A8383905-7717-4D5F-9ED4-66D62A201994}" type="slidenum">
              <a:rPr lang="en-US" altLang="pt-BR"/>
              <a:pPr>
                <a:defRPr/>
              </a:pPr>
              <a:t>‹nº›</a:t>
            </a:fld>
            <a:endParaRPr lang="en-US" altLang="pt-BR"/>
          </a:p>
        </p:txBody>
      </p:sp>
    </p:spTree>
    <p:extLst>
      <p:ext uri="{BB962C8B-B14F-4D97-AF65-F5344CB8AC3E}">
        <p14:creationId xmlns:p14="http://schemas.microsoft.com/office/powerpoint/2010/main" val="1728438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cxnSp>
        <p:nvCxnSpPr>
          <p:cNvPr id="4" name="Straight Connector 13">
            <a:extLst>
              <a:ext uri="{FF2B5EF4-FFF2-40B4-BE49-F238E27FC236}">
                <a16:creationId xmlns:a16="http://schemas.microsoft.com/office/drawing/2014/main" id="{2BDC3C56-C0BA-DF89-19FE-CBC8F0AB0FCB}"/>
              </a:ext>
            </a:extLst>
          </p:cNvPr>
          <p:cNvCxnSpPr/>
          <p:nvPr/>
        </p:nvCxnSpPr>
        <p:spPr>
          <a:xfrm>
            <a:off x="6245225" y="906463"/>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356667" y="906873"/>
            <a:ext cx="1618930" cy="4968995"/>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D33B83DD-C5B4-3384-5C30-D68FEC7BD3D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E305ABF-9ABD-3AF1-0005-F49232148A0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3A8A162-CBAC-A5D7-8DEB-BD61088A8EF3}"/>
              </a:ext>
            </a:extLst>
          </p:cNvPr>
          <p:cNvSpPr>
            <a:spLocks noGrp="1"/>
          </p:cNvSpPr>
          <p:nvPr>
            <p:ph type="sldNum" sz="quarter" idx="12"/>
          </p:nvPr>
        </p:nvSpPr>
        <p:spPr/>
        <p:txBody>
          <a:bodyPr/>
          <a:lstStyle>
            <a:lvl1pPr>
              <a:defRPr/>
            </a:lvl1pPr>
          </a:lstStyle>
          <a:p>
            <a:pPr>
              <a:defRPr/>
            </a:pPr>
            <a:fld id="{A9A8351C-AFEB-48FE-AA3C-77BAF1FCF868}" type="slidenum">
              <a:rPr lang="en-US" altLang="pt-BR"/>
              <a:pPr>
                <a:defRPr/>
              </a:pPr>
              <a:t>‹nº›</a:t>
            </a:fld>
            <a:endParaRPr lang="en-US" altLang="pt-BR"/>
          </a:p>
        </p:txBody>
      </p:sp>
    </p:spTree>
    <p:extLst>
      <p:ext uri="{BB962C8B-B14F-4D97-AF65-F5344CB8AC3E}">
        <p14:creationId xmlns:p14="http://schemas.microsoft.com/office/powerpoint/2010/main" val="253648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cxnSp>
        <p:nvCxnSpPr>
          <p:cNvPr id="4" name="Straight Connector 6">
            <a:extLst>
              <a:ext uri="{FF2B5EF4-FFF2-40B4-BE49-F238E27FC236}">
                <a16:creationId xmlns:a16="http://schemas.microsoft.com/office/drawing/2014/main" id="{E28CD174-E2B5-2E74-DBA6-021FA5388C95}"/>
              </a:ext>
            </a:extLst>
          </p:cNvPr>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5B8BD557-31A0-81F6-427B-9EE66DAE450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509A98A-0FF0-B5A1-1312-50242815D6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0476CF9-7F61-17A5-8E6A-37E91164A229}"/>
              </a:ext>
            </a:extLst>
          </p:cNvPr>
          <p:cNvSpPr>
            <a:spLocks noGrp="1"/>
          </p:cNvSpPr>
          <p:nvPr>
            <p:ph type="sldNum" sz="quarter" idx="12"/>
          </p:nvPr>
        </p:nvSpPr>
        <p:spPr/>
        <p:txBody>
          <a:bodyPr/>
          <a:lstStyle>
            <a:lvl1pPr>
              <a:defRPr/>
            </a:lvl1pPr>
          </a:lstStyle>
          <a:p>
            <a:pPr>
              <a:defRPr/>
            </a:pPr>
            <a:fld id="{9A6FE6A8-4196-470E-80D8-D5F49C58791E}" type="slidenum">
              <a:rPr lang="en-US" altLang="pt-BR"/>
              <a:pPr>
                <a:defRPr/>
              </a:pPr>
              <a:t>‹nº›</a:t>
            </a:fld>
            <a:endParaRPr lang="en-US" altLang="pt-BR"/>
          </a:p>
        </p:txBody>
      </p:sp>
    </p:spTree>
    <p:extLst>
      <p:ext uri="{BB962C8B-B14F-4D97-AF65-F5344CB8AC3E}">
        <p14:creationId xmlns:p14="http://schemas.microsoft.com/office/powerpoint/2010/main" val="413932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cxnSp>
        <p:nvCxnSpPr>
          <p:cNvPr id="4" name="Straight Connector 30">
            <a:extLst>
              <a:ext uri="{FF2B5EF4-FFF2-40B4-BE49-F238E27FC236}">
                <a16:creationId xmlns:a16="http://schemas.microsoft.com/office/drawing/2014/main" id="{AE2F2855-A9CA-E51F-2371-341475A9F51F}"/>
              </a:ext>
            </a:extLst>
          </p:cNvPr>
          <p:cNvCxnSpPr/>
          <p:nvPr/>
        </p:nvCxnSpPr>
        <p:spPr>
          <a:xfrm>
            <a:off x="1277938" y="35988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278465" y="3734859"/>
            <a:ext cx="6595534"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5" name="Date Placeholder 3">
            <a:extLst>
              <a:ext uri="{FF2B5EF4-FFF2-40B4-BE49-F238E27FC236}">
                <a16:creationId xmlns:a16="http://schemas.microsoft.com/office/drawing/2014/main" id="{D9E0A333-31D0-9840-82DC-9EA11D6C4FE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8C274E9-EF5D-3DB1-6510-2FBFA67374A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C1E367B-45D6-3FF7-B2AD-4888D7D7141E}"/>
              </a:ext>
            </a:extLst>
          </p:cNvPr>
          <p:cNvSpPr>
            <a:spLocks noGrp="1"/>
          </p:cNvSpPr>
          <p:nvPr>
            <p:ph type="sldNum" sz="quarter" idx="12"/>
          </p:nvPr>
        </p:nvSpPr>
        <p:spPr/>
        <p:txBody>
          <a:bodyPr/>
          <a:lstStyle>
            <a:lvl1pPr>
              <a:defRPr/>
            </a:lvl1pPr>
          </a:lstStyle>
          <a:p>
            <a:pPr>
              <a:defRPr/>
            </a:pPr>
            <a:fld id="{9047901B-E180-41B0-8E2D-86D860770C25}" type="slidenum">
              <a:rPr lang="en-US" altLang="pt-BR"/>
              <a:pPr>
                <a:defRPr/>
              </a:pPr>
              <a:t>‹nº›</a:t>
            </a:fld>
            <a:endParaRPr lang="en-US" altLang="pt-BR"/>
          </a:p>
        </p:txBody>
      </p:sp>
    </p:spTree>
    <p:extLst>
      <p:ext uri="{BB962C8B-B14F-4D97-AF65-F5344CB8AC3E}">
        <p14:creationId xmlns:p14="http://schemas.microsoft.com/office/powerpoint/2010/main" val="3712099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cxnSp>
        <p:nvCxnSpPr>
          <p:cNvPr id="5" name="Straight Connector 7">
            <a:extLst>
              <a:ext uri="{FF2B5EF4-FFF2-40B4-BE49-F238E27FC236}">
                <a16:creationId xmlns:a16="http://schemas.microsoft.com/office/drawing/2014/main" id="{1889A945-C046-AD60-6E19-B04F5BE5972C}"/>
              </a:ext>
            </a:extLst>
          </p:cNvPr>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6" name="Date Placeholder 4">
            <a:extLst>
              <a:ext uri="{FF2B5EF4-FFF2-40B4-BE49-F238E27FC236}">
                <a16:creationId xmlns:a16="http://schemas.microsoft.com/office/drawing/2014/main" id="{BEB70175-3030-D502-185A-E7A84D57071A}"/>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4274BC8A-E797-0316-8C14-EB219283DD5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1EC3DF30-D3AE-3774-D5E5-9687BB3C6497}"/>
              </a:ext>
            </a:extLst>
          </p:cNvPr>
          <p:cNvSpPr>
            <a:spLocks noGrp="1"/>
          </p:cNvSpPr>
          <p:nvPr>
            <p:ph type="sldNum" sz="quarter" idx="12"/>
          </p:nvPr>
        </p:nvSpPr>
        <p:spPr/>
        <p:txBody>
          <a:bodyPr/>
          <a:lstStyle>
            <a:lvl1pPr>
              <a:defRPr/>
            </a:lvl1pPr>
          </a:lstStyle>
          <a:p>
            <a:pPr>
              <a:defRPr/>
            </a:pPr>
            <a:fld id="{81BAC0D6-215C-435F-AE71-E57A5B0921CB}" type="slidenum">
              <a:rPr lang="en-US" altLang="pt-BR"/>
              <a:pPr>
                <a:defRPr/>
              </a:pPr>
              <a:t>‹nº›</a:t>
            </a:fld>
            <a:endParaRPr lang="en-US" altLang="pt-BR"/>
          </a:p>
        </p:txBody>
      </p:sp>
    </p:spTree>
    <p:extLst>
      <p:ext uri="{BB962C8B-B14F-4D97-AF65-F5344CB8AC3E}">
        <p14:creationId xmlns:p14="http://schemas.microsoft.com/office/powerpoint/2010/main" val="3812834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cxnSp>
        <p:nvCxnSpPr>
          <p:cNvPr id="7" name="Straight Connector 40">
            <a:extLst>
              <a:ext uri="{FF2B5EF4-FFF2-40B4-BE49-F238E27FC236}">
                <a16:creationId xmlns:a16="http://schemas.microsoft.com/office/drawing/2014/main" id="{6AA7C2BB-1146-BC94-1E32-B84D21B5A61A}"/>
              </a:ext>
            </a:extLst>
          </p:cNvPr>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8" name="Date Placeholder 6">
            <a:extLst>
              <a:ext uri="{FF2B5EF4-FFF2-40B4-BE49-F238E27FC236}">
                <a16:creationId xmlns:a16="http://schemas.microsoft.com/office/drawing/2014/main" id="{C6FB7C9F-A265-7C3F-2CA0-4A18206B95FD}"/>
              </a:ext>
            </a:extLst>
          </p:cNvPr>
          <p:cNvSpPr>
            <a:spLocks noGrp="1"/>
          </p:cNvSpPr>
          <p:nvPr>
            <p:ph type="dt" sz="half" idx="10"/>
          </p:nvPr>
        </p:nvSpPr>
        <p:spPr/>
        <p:txBody>
          <a:bodyPr/>
          <a:lstStyle>
            <a:lvl1pPr>
              <a:defRPr/>
            </a:lvl1pPr>
          </a:lstStyle>
          <a:p>
            <a:pPr>
              <a:defRPr/>
            </a:pPr>
            <a:endParaRPr lang="en-US"/>
          </a:p>
        </p:txBody>
      </p:sp>
      <p:sp>
        <p:nvSpPr>
          <p:cNvPr id="9" name="Footer Placeholder 7">
            <a:extLst>
              <a:ext uri="{FF2B5EF4-FFF2-40B4-BE49-F238E27FC236}">
                <a16:creationId xmlns:a16="http://schemas.microsoft.com/office/drawing/2014/main" id="{DF142E3D-1CCF-9ABA-B48D-C9FEAD602E7A}"/>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121F3FE7-20DD-C8E0-3F71-88E22F2BD80F}"/>
              </a:ext>
            </a:extLst>
          </p:cNvPr>
          <p:cNvSpPr>
            <a:spLocks noGrp="1"/>
          </p:cNvSpPr>
          <p:nvPr>
            <p:ph type="sldNum" sz="quarter" idx="12"/>
          </p:nvPr>
        </p:nvSpPr>
        <p:spPr/>
        <p:txBody>
          <a:bodyPr/>
          <a:lstStyle>
            <a:lvl1pPr>
              <a:defRPr/>
            </a:lvl1pPr>
          </a:lstStyle>
          <a:p>
            <a:pPr>
              <a:defRPr/>
            </a:pPr>
            <a:fld id="{6EF7B3E8-2063-43AE-8CED-79B0E1C25BEB}" type="slidenum">
              <a:rPr lang="en-US" altLang="pt-BR"/>
              <a:pPr>
                <a:defRPr/>
              </a:pPr>
              <a:t>‹nº›</a:t>
            </a:fld>
            <a:endParaRPr lang="en-US" altLang="pt-BR"/>
          </a:p>
        </p:txBody>
      </p:sp>
    </p:spTree>
    <p:extLst>
      <p:ext uri="{BB962C8B-B14F-4D97-AF65-F5344CB8AC3E}">
        <p14:creationId xmlns:p14="http://schemas.microsoft.com/office/powerpoint/2010/main" val="2034652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cxnSp>
        <p:nvCxnSpPr>
          <p:cNvPr id="3" name="Straight Connector 13">
            <a:extLst>
              <a:ext uri="{FF2B5EF4-FFF2-40B4-BE49-F238E27FC236}">
                <a16:creationId xmlns:a16="http://schemas.microsoft.com/office/drawing/2014/main" id="{9EE78B5A-42E3-64C9-3496-9EC4A896785C}"/>
              </a:ext>
            </a:extLst>
          </p:cNvPr>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15337"/>
            <a:ext cx="6798735" cy="1303867"/>
          </a:xfrm>
        </p:spPr>
        <p:txBody>
          <a:bodyPr/>
          <a:lstStyle/>
          <a:p>
            <a:r>
              <a:rPr lang="pt-BR"/>
              <a:t>Clique para editar o título Mestre</a:t>
            </a:r>
            <a:endParaRPr lang="en-US" dirty="0"/>
          </a:p>
        </p:txBody>
      </p:sp>
      <p:sp>
        <p:nvSpPr>
          <p:cNvPr id="4" name="Date Placeholder 2">
            <a:extLst>
              <a:ext uri="{FF2B5EF4-FFF2-40B4-BE49-F238E27FC236}">
                <a16:creationId xmlns:a16="http://schemas.microsoft.com/office/drawing/2014/main" id="{4D05F80A-1B3A-9FDD-1DBF-D602A4D501F1}"/>
              </a:ext>
            </a:extLst>
          </p:cNvPr>
          <p:cNvSpPr>
            <a:spLocks noGrp="1"/>
          </p:cNvSpPr>
          <p:nvPr>
            <p:ph type="dt" sz="half" idx="10"/>
          </p:nvPr>
        </p:nvSpPr>
        <p:spPr/>
        <p:txBody>
          <a:bodyPr/>
          <a:lstStyle>
            <a:lvl1pPr>
              <a:defRPr/>
            </a:lvl1pPr>
          </a:lstStyle>
          <a:p>
            <a:pPr>
              <a:defRPr/>
            </a:pPr>
            <a:endParaRPr lang="en-US"/>
          </a:p>
        </p:txBody>
      </p:sp>
      <p:sp>
        <p:nvSpPr>
          <p:cNvPr id="5" name="Footer Placeholder 3">
            <a:extLst>
              <a:ext uri="{FF2B5EF4-FFF2-40B4-BE49-F238E27FC236}">
                <a16:creationId xmlns:a16="http://schemas.microsoft.com/office/drawing/2014/main" id="{0CCB55E0-C1B8-2D4E-42E4-9188710E72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05E027A0-5905-802D-4B94-C29E2BE7B913}"/>
              </a:ext>
            </a:extLst>
          </p:cNvPr>
          <p:cNvSpPr>
            <a:spLocks noGrp="1"/>
          </p:cNvSpPr>
          <p:nvPr>
            <p:ph type="sldNum" sz="quarter" idx="12"/>
          </p:nvPr>
        </p:nvSpPr>
        <p:spPr/>
        <p:txBody>
          <a:bodyPr/>
          <a:lstStyle>
            <a:lvl1pPr>
              <a:defRPr/>
            </a:lvl1pPr>
          </a:lstStyle>
          <a:p>
            <a:pPr>
              <a:defRPr/>
            </a:pPr>
            <a:fld id="{9533A921-77C0-4C3E-A9A5-212B83F45BB4}" type="slidenum">
              <a:rPr lang="en-US" altLang="pt-BR"/>
              <a:pPr>
                <a:defRPr/>
              </a:pPr>
              <a:t>‹nº›</a:t>
            </a:fld>
            <a:endParaRPr lang="en-US" altLang="pt-BR"/>
          </a:p>
        </p:txBody>
      </p:sp>
    </p:spTree>
    <p:extLst>
      <p:ext uri="{BB962C8B-B14F-4D97-AF65-F5344CB8AC3E}">
        <p14:creationId xmlns:p14="http://schemas.microsoft.com/office/powerpoint/2010/main" val="1520077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BF2F595-2904-26FE-97F8-2D0EEFC43FEA}"/>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8F7A64C3-B139-E7EA-64DC-6275D8AFAF0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4D94B46-BE97-06A9-15BB-23B63FC21C82}"/>
              </a:ext>
            </a:extLst>
          </p:cNvPr>
          <p:cNvSpPr>
            <a:spLocks noGrp="1"/>
          </p:cNvSpPr>
          <p:nvPr>
            <p:ph type="sldNum" sz="quarter" idx="12"/>
          </p:nvPr>
        </p:nvSpPr>
        <p:spPr/>
        <p:txBody>
          <a:bodyPr/>
          <a:lstStyle>
            <a:lvl1pPr>
              <a:defRPr/>
            </a:lvl1pPr>
          </a:lstStyle>
          <a:p>
            <a:pPr>
              <a:defRPr/>
            </a:pPr>
            <a:fld id="{0EAD04F7-4DCC-4C77-A2B9-E0FAD7DC2D3E}" type="slidenum">
              <a:rPr lang="en-US" altLang="pt-BR"/>
              <a:pPr>
                <a:defRPr/>
              </a:pPr>
              <a:t>‹nº›</a:t>
            </a:fld>
            <a:endParaRPr lang="en-US" altLang="pt-BR"/>
          </a:p>
        </p:txBody>
      </p:sp>
    </p:spTree>
    <p:extLst>
      <p:ext uri="{BB962C8B-B14F-4D97-AF65-F5344CB8AC3E}">
        <p14:creationId xmlns:p14="http://schemas.microsoft.com/office/powerpoint/2010/main" val="1946035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cxnSp>
        <p:nvCxnSpPr>
          <p:cNvPr id="5" name="Straight Connector 15">
            <a:extLst>
              <a:ext uri="{FF2B5EF4-FFF2-40B4-BE49-F238E27FC236}">
                <a16:creationId xmlns:a16="http://schemas.microsoft.com/office/drawing/2014/main" id="{87445FFE-0A3C-7AE5-7713-429601A3699A}"/>
              </a:ext>
            </a:extLst>
          </p:cNvPr>
          <p:cNvCxnSpPr/>
          <p:nvPr/>
        </p:nvCxnSpPr>
        <p:spPr>
          <a:xfrm>
            <a:off x="1277938" y="2913063"/>
            <a:ext cx="23336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176865" y="3031065"/>
            <a:ext cx="2536798"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6" name="Date Placeholder 4">
            <a:extLst>
              <a:ext uri="{FF2B5EF4-FFF2-40B4-BE49-F238E27FC236}">
                <a16:creationId xmlns:a16="http://schemas.microsoft.com/office/drawing/2014/main" id="{46B4D8CF-ADF2-A90C-FC39-6D559BFC3C26}"/>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22BFFBB1-7C42-C359-3F9A-7AF3EA9CAFE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63A6197A-F4E5-0F46-29D1-564488B07188}"/>
              </a:ext>
            </a:extLst>
          </p:cNvPr>
          <p:cNvSpPr>
            <a:spLocks noGrp="1"/>
          </p:cNvSpPr>
          <p:nvPr>
            <p:ph type="sldNum" sz="quarter" idx="12"/>
          </p:nvPr>
        </p:nvSpPr>
        <p:spPr/>
        <p:txBody>
          <a:bodyPr/>
          <a:lstStyle>
            <a:lvl1pPr>
              <a:defRPr/>
            </a:lvl1pPr>
          </a:lstStyle>
          <a:p>
            <a:pPr>
              <a:defRPr/>
            </a:pPr>
            <a:fld id="{D52643BE-807E-47B2-B3AC-1C34F628447D}" type="slidenum">
              <a:rPr lang="en-US" altLang="pt-BR"/>
              <a:pPr>
                <a:defRPr/>
              </a:pPr>
              <a:t>‹nº›</a:t>
            </a:fld>
            <a:endParaRPr lang="en-US" altLang="pt-BR"/>
          </a:p>
        </p:txBody>
      </p:sp>
    </p:spTree>
    <p:extLst>
      <p:ext uri="{BB962C8B-B14F-4D97-AF65-F5344CB8AC3E}">
        <p14:creationId xmlns:p14="http://schemas.microsoft.com/office/powerpoint/2010/main" val="2297404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pt-BR"/>
              <a:t>Clique para editar o título Mestre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noProof="0"/>
              <a:t>Clique no ícone para adicionar uma imagem</a:t>
            </a:r>
            <a:endParaRPr lang="en-US" noProof="0" dirty="0"/>
          </a:p>
        </p:txBody>
      </p:sp>
      <p:sp>
        <p:nvSpPr>
          <p:cNvPr id="4" name="Text Placeholder 3"/>
          <p:cNvSpPr>
            <a:spLocks noGrp="1"/>
          </p:cNvSpPr>
          <p:nvPr>
            <p:ph type="body" sz="half" idx="2"/>
          </p:nvPr>
        </p:nvSpPr>
        <p:spPr>
          <a:xfrm>
            <a:off x="1176865" y="3255432"/>
            <a:ext cx="363220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3">
            <a:extLst>
              <a:ext uri="{FF2B5EF4-FFF2-40B4-BE49-F238E27FC236}">
                <a16:creationId xmlns:a16="http://schemas.microsoft.com/office/drawing/2014/main" id="{93F916D2-8E58-19A5-929E-F6F87004687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D345A1A-38B3-5C04-F3C8-DA8658E011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53FF90-1BEC-BE7D-67D6-0E2EA79F2E47}"/>
              </a:ext>
            </a:extLst>
          </p:cNvPr>
          <p:cNvSpPr>
            <a:spLocks noGrp="1"/>
          </p:cNvSpPr>
          <p:nvPr>
            <p:ph type="sldNum" sz="quarter" idx="12"/>
          </p:nvPr>
        </p:nvSpPr>
        <p:spPr/>
        <p:txBody>
          <a:bodyPr/>
          <a:lstStyle>
            <a:lvl1pPr>
              <a:defRPr/>
            </a:lvl1pPr>
          </a:lstStyle>
          <a:p>
            <a:pPr>
              <a:defRPr/>
            </a:pPr>
            <a:fld id="{362FD35F-0E3F-47E7-BE06-C302091C05F6}" type="slidenum">
              <a:rPr lang="en-US" altLang="pt-BR"/>
              <a:pPr>
                <a:defRPr/>
              </a:pPr>
              <a:t>‹nº›</a:t>
            </a:fld>
            <a:endParaRPr lang="en-US" altLang="pt-BR"/>
          </a:p>
        </p:txBody>
      </p:sp>
    </p:spTree>
    <p:extLst>
      <p:ext uri="{BB962C8B-B14F-4D97-AF65-F5344CB8AC3E}">
        <p14:creationId xmlns:p14="http://schemas.microsoft.com/office/powerpoint/2010/main" val="1847836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pic>
        <p:nvPicPr>
          <p:cNvPr id="1026" name="Picture 6" descr="SD-PanelContent-GrommetsCombined.png">
            <a:extLst>
              <a:ext uri="{FF2B5EF4-FFF2-40B4-BE49-F238E27FC236}">
                <a16:creationId xmlns:a16="http://schemas.microsoft.com/office/drawing/2014/main" id="{1F3BF40B-14CB-F3FF-2E45-43197C9457B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0E630FFF-4FD6-CD4B-16A1-972AF00BDEA2}"/>
              </a:ext>
            </a:extLst>
          </p:cNvPr>
          <p:cNvSpPr>
            <a:spLocks noGrp="1" noChangeArrowheads="1"/>
          </p:cNvSpPr>
          <p:nvPr>
            <p:ph type="title"/>
          </p:nvPr>
        </p:nvSpPr>
        <p:spPr bwMode="auto">
          <a:xfrm>
            <a:off x="1176338" y="915988"/>
            <a:ext cx="679926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título Mestre</a:t>
            </a:r>
            <a:endParaRPr lang="en-US" altLang="pt-BR"/>
          </a:p>
        </p:txBody>
      </p:sp>
      <p:sp>
        <p:nvSpPr>
          <p:cNvPr id="1028" name="Text Placeholder 2">
            <a:extLst>
              <a:ext uri="{FF2B5EF4-FFF2-40B4-BE49-F238E27FC236}">
                <a16:creationId xmlns:a16="http://schemas.microsoft.com/office/drawing/2014/main" id="{D3680212-762E-F5AF-2833-931BD533F688}"/>
              </a:ext>
            </a:extLst>
          </p:cNvPr>
          <p:cNvSpPr>
            <a:spLocks noGrp="1" noChangeArrowheads="1"/>
          </p:cNvSpPr>
          <p:nvPr>
            <p:ph type="body" idx="1"/>
          </p:nvPr>
        </p:nvSpPr>
        <p:spPr bwMode="auto">
          <a:xfrm>
            <a:off x="1176338" y="2490788"/>
            <a:ext cx="679926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de texto Mestres</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altLang="pt-BR"/>
          </a:p>
        </p:txBody>
      </p:sp>
      <p:sp>
        <p:nvSpPr>
          <p:cNvPr id="4" name="Date Placeholder 3">
            <a:extLst>
              <a:ext uri="{FF2B5EF4-FFF2-40B4-BE49-F238E27FC236}">
                <a16:creationId xmlns:a16="http://schemas.microsoft.com/office/drawing/2014/main" id="{B2347AC7-5D7B-AEB9-CA8A-7329D37363C9}"/>
              </a:ext>
            </a:extLst>
          </p:cNvPr>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endParaRPr lang="en-US"/>
          </a:p>
        </p:txBody>
      </p:sp>
      <p:sp>
        <p:nvSpPr>
          <p:cNvPr id="5" name="Footer Placeholder 4">
            <a:extLst>
              <a:ext uri="{FF2B5EF4-FFF2-40B4-BE49-F238E27FC236}">
                <a16:creationId xmlns:a16="http://schemas.microsoft.com/office/drawing/2014/main" id="{29A52AA9-5AF5-8AD0-3DEE-AD6D8683939D}"/>
              </a:ext>
            </a:extLst>
          </p:cNvPr>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16E7983D-6B41-B336-66B6-8C6DABEEB6CB}"/>
              </a:ext>
            </a:extLst>
          </p:cNvPr>
          <p:cNvSpPr>
            <a:spLocks noGrp="1"/>
          </p:cNvSpPr>
          <p:nvPr>
            <p:ph type="sldNum" sz="quarter" idx="4"/>
          </p:nvPr>
        </p:nvSpPr>
        <p:spPr>
          <a:xfrm>
            <a:off x="7580313" y="5961063"/>
            <a:ext cx="395287" cy="279400"/>
          </a:xfrm>
          <a:prstGeom prst="rect">
            <a:avLst/>
          </a:prstGeom>
        </p:spPr>
        <p:txBody>
          <a:bodyPr vert="horz" lIns="91440" tIns="45720" rIns="91440" bIns="45720" rtlCol="0" anchor="ctr"/>
          <a:lstStyle>
            <a:lvl1pPr algn="r" eaLnBrk="1" fontAlgn="auto" hangingPunct="1">
              <a:spcBef>
                <a:spcPts val="0"/>
              </a:spcBef>
              <a:spcAft>
                <a:spcPts val="0"/>
              </a:spcAft>
              <a:defRPr sz="1000" b="0" i="0" smtClean="0">
                <a:solidFill>
                  <a:schemeClr val="tx1"/>
                </a:solidFill>
                <a:effectLst/>
                <a:latin typeface="+mn-lt"/>
              </a:defRPr>
            </a:lvl1pPr>
          </a:lstStyle>
          <a:p>
            <a:pPr>
              <a:defRPr/>
            </a:pPr>
            <a:fld id="{77D5ACBE-FE97-4FD5-B7F9-2E060E2EB04A}" type="slidenum">
              <a:rPr lang="en-US" altLang="pt-BR"/>
              <a:pPr>
                <a:defRPr/>
              </a:pPr>
              <a:t>‹nº›</a:t>
            </a:fld>
            <a:endParaRPr lang="en-US" altLang="pt-BR"/>
          </a:p>
        </p:txBody>
      </p:sp>
    </p:spTree>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43" r:id="rId7"/>
    <p:sldLayoutId id="2147484353" r:id="rId8"/>
    <p:sldLayoutId id="2147484344" r:id="rId9"/>
    <p:sldLayoutId id="2147484345" r:id="rId10"/>
    <p:sldLayoutId id="2147484354" r:id="rId11"/>
    <p:sldLayoutId id="2147484355" r:id="rId12"/>
    <p:sldLayoutId id="2147484346" r:id="rId13"/>
    <p:sldLayoutId id="2147484356" r:id="rId14"/>
    <p:sldLayoutId id="2147484357" r:id="rId15"/>
    <p:sldLayoutId id="2147484358" r:id="rId16"/>
    <p:sldLayoutId id="2147484359" r:id="rId17"/>
  </p:sldLayoutIdLst>
  <p:txStyles>
    <p:titleStyle>
      <a:lvl1pPr algn="ctr" defTabSz="457200" rtl="0" fontAlgn="base">
        <a:spcBef>
          <a:spcPct val="0"/>
        </a:spcBef>
        <a:spcAft>
          <a:spcPct val="0"/>
        </a:spcAft>
        <a:defRPr sz="4000" kern="1200">
          <a:ln w="3175" cmpd="sng">
            <a:noFill/>
          </a:ln>
          <a:solidFill>
            <a:srgbClr val="262626"/>
          </a:solidFill>
          <a:latin typeface="+mj-lt"/>
          <a:ea typeface="+mj-ea"/>
          <a:cs typeface="+mj-cs"/>
        </a:defRPr>
      </a:lvl1pPr>
      <a:lvl2pPr algn="ctr" defTabSz="457200" rtl="0" fontAlgn="base">
        <a:spcBef>
          <a:spcPct val="0"/>
        </a:spcBef>
        <a:spcAft>
          <a:spcPct val="0"/>
        </a:spcAft>
        <a:defRPr sz="4000">
          <a:solidFill>
            <a:srgbClr val="262626"/>
          </a:solidFill>
          <a:latin typeface="Garamond" panose="02020404030301010803" pitchFamily="18" charset="0"/>
        </a:defRPr>
      </a:lvl2pPr>
      <a:lvl3pPr algn="ctr" defTabSz="457200" rtl="0" fontAlgn="base">
        <a:spcBef>
          <a:spcPct val="0"/>
        </a:spcBef>
        <a:spcAft>
          <a:spcPct val="0"/>
        </a:spcAft>
        <a:defRPr sz="4000">
          <a:solidFill>
            <a:srgbClr val="262626"/>
          </a:solidFill>
          <a:latin typeface="Garamond" panose="02020404030301010803" pitchFamily="18" charset="0"/>
        </a:defRPr>
      </a:lvl3pPr>
      <a:lvl4pPr algn="ctr" defTabSz="457200" rtl="0" fontAlgn="base">
        <a:spcBef>
          <a:spcPct val="0"/>
        </a:spcBef>
        <a:spcAft>
          <a:spcPct val="0"/>
        </a:spcAft>
        <a:defRPr sz="4000">
          <a:solidFill>
            <a:srgbClr val="262626"/>
          </a:solidFill>
          <a:latin typeface="Garamond" panose="02020404030301010803" pitchFamily="18" charset="0"/>
        </a:defRPr>
      </a:lvl4pPr>
      <a:lvl5pPr algn="ctr" defTabSz="457200" rtl="0" fontAlgn="base">
        <a:spcBef>
          <a:spcPct val="0"/>
        </a:spcBef>
        <a:spcAft>
          <a:spcPct val="0"/>
        </a:spcAft>
        <a:defRPr sz="40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fontAlgn="base">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fontAlgn="base">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fontAlgn="base">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fontAlgn="base">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92725AA-8045-F0B6-593C-9FF2B9450CCE}"/>
              </a:ext>
            </a:extLst>
          </p:cNvPr>
          <p:cNvSpPr>
            <a:spLocks noGrp="1"/>
          </p:cNvSpPr>
          <p:nvPr>
            <p:ph type="title"/>
          </p:nvPr>
        </p:nvSpPr>
        <p:spPr/>
        <p:txBody>
          <a:bodyPr rtlCol="0">
            <a:normAutofit fontScale="90000"/>
          </a:bodyPr>
          <a:lstStyle/>
          <a:p>
            <a:pPr fontAlgn="auto">
              <a:spcAft>
                <a:spcPts val="0"/>
              </a:spcAft>
              <a:defRPr/>
            </a:pPr>
            <a:r>
              <a:rPr lang="pt-BR" b="1" dirty="0">
                <a:solidFill>
                  <a:schemeClr val="tx1">
                    <a:lumMod val="85000"/>
                    <a:lumOff val="15000"/>
                  </a:schemeClr>
                </a:solidFill>
              </a:rPr>
              <a:t>VYGOTSKY E A </a:t>
            </a:r>
            <a:br>
              <a:rPr lang="pt-BR" b="1" dirty="0">
                <a:solidFill>
                  <a:schemeClr val="tx1">
                    <a:lumMod val="85000"/>
                    <a:lumOff val="15000"/>
                  </a:schemeClr>
                </a:solidFill>
              </a:rPr>
            </a:br>
            <a:r>
              <a:rPr lang="pt-BR" b="1" dirty="0">
                <a:solidFill>
                  <a:schemeClr val="tx1">
                    <a:lumMod val="85000"/>
                    <a:lumOff val="15000"/>
                  </a:schemeClr>
                </a:solidFill>
              </a:rPr>
              <a:t>PSICOLOGIA SÓCIO-HISTÓRICA</a:t>
            </a:r>
          </a:p>
        </p:txBody>
      </p:sp>
      <p:sp>
        <p:nvSpPr>
          <p:cNvPr id="17411" name="Rectangle 1027">
            <a:extLst>
              <a:ext uri="{FF2B5EF4-FFF2-40B4-BE49-F238E27FC236}">
                <a16:creationId xmlns:a16="http://schemas.microsoft.com/office/drawing/2014/main" id="{769C2AF9-7356-512A-25B7-5099AC998FE7}"/>
              </a:ext>
            </a:extLst>
          </p:cNvPr>
          <p:cNvSpPr>
            <a:spLocks noGrp="1" noChangeArrowheads="1"/>
          </p:cNvSpPr>
          <p:nvPr>
            <p:ph idx="1"/>
          </p:nvPr>
        </p:nvSpPr>
        <p:spPr/>
        <p:txBody>
          <a:bodyPr/>
          <a:lstStyle/>
          <a:p>
            <a:pPr algn="ctr">
              <a:buFont typeface="Wingdings" panose="05000000000000000000" pitchFamily="2" charset="2"/>
              <a:buNone/>
            </a:pPr>
            <a:r>
              <a:rPr lang="pt-BR" altLang="pt-BR" i="1"/>
              <a:t>“Não é a consciência que determina a vida, mas a vida que determina a consciência” (K. Marx)</a:t>
            </a:r>
          </a:p>
          <a:p>
            <a:pPr algn="ctr">
              <a:buFont typeface="Monotype Sorts" pitchFamily="2" charset="2"/>
              <a:buNone/>
            </a:pPr>
            <a:endParaRPr lang="pt-BR" altLang="pt-BR" i="1"/>
          </a:p>
        </p:txBody>
      </p:sp>
      <p:graphicFrame>
        <p:nvGraphicFramePr>
          <p:cNvPr id="17412" name="Object 3">
            <a:extLst>
              <a:ext uri="{FF2B5EF4-FFF2-40B4-BE49-F238E27FC236}">
                <a16:creationId xmlns:a16="http://schemas.microsoft.com/office/drawing/2014/main" id="{9971EE8B-ECAB-16F4-900E-D94B10BE8B1A}"/>
              </a:ext>
            </a:extLst>
          </p:cNvPr>
          <p:cNvGraphicFramePr>
            <a:graphicFrameLocks noChangeAspect="1"/>
          </p:cNvGraphicFramePr>
          <p:nvPr/>
        </p:nvGraphicFramePr>
        <p:xfrm>
          <a:off x="5116513" y="3357563"/>
          <a:ext cx="1878012" cy="2679700"/>
        </p:xfrm>
        <a:graphic>
          <a:graphicData uri="http://schemas.openxmlformats.org/presentationml/2006/ole">
            <mc:AlternateContent xmlns:mc="http://schemas.openxmlformats.org/markup-compatibility/2006">
              <mc:Choice xmlns:v="urn:schemas-microsoft-com:vml" Requires="v">
                <p:oleObj name="CorelPhotoPaint.Image.11" r:id="rId3" imgW="2857143" imgH="4076190" progId="CorelPhotoPaint.Image.11">
                  <p:embed/>
                </p:oleObj>
              </mc:Choice>
              <mc:Fallback>
                <p:oleObj name="CorelPhotoPaint.Image.11" r:id="rId3" imgW="2857143" imgH="4076190" progId="CorelPhotoPaint.Image.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6513" y="3357563"/>
                        <a:ext cx="1878012"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3" name="CaixaDeTexto 5">
            <a:extLst>
              <a:ext uri="{FF2B5EF4-FFF2-40B4-BE49-F238E27FC236}">
                <a16:creationId xmlns:a16="http://schemas.microsoft.com/office/drawing/2014/main" id="{7269C2D3-2C88-8129-61DD-7224FE10EE2F}"/>
              </a:ext>
            </a:extLst>
          </p:cNvPr>
          <p:cNvSpPr txBox="1">
            <a:spLocks noChangeArrowheads="1"/>
          </p:cNvSpPr>
          <p:nvPr/>
        </p:nvSpPr>
        <p:spPr bwMode="auto">
          <a:xfrm>
            <a:off x="5446713" y="6005513"/>
            <a:ext cx="1343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pt-BR" altLang="pt-BR" sz="2000">
                <a:solidFill>
                  <a:schemeClr val="tx2"/>
                </a:solidFill>
                <a:latin typeface="Times New Roman" panose="02020603050405020304" pitchFamily="18" charset="0"/>
              </a:rPr>
              <a:t>1896-1934</a:t>
            </a:r>
          </a:p>
        </p:txBody>
      </p:sp>
      <p:pic>
        <p:nvPicPr>
          <p:cNvPr id="17414" name="Picture 8" descr="Ver a imagem de origem">
            <a:extLst>
              <a:ext uri="{FF2B5EF4-FFF2-40B4-BE49-F238E27FC236}">
                <a16:creationId xmlns:a16="http://schemas.microsoft.com/office/drawing/2014/main" id="{F6305D25-BEB6-833F-312F-97B5ED7D43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175" y="3436938"/>
            <a:ext cx="17526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a:extLst>
              <a:ext uri="{FF2B5EF4-FFF2-40B4-BE49-F238E27FC236}">
                <a16:creationId xmlns:a16="http://schemas.microsoft.com/office/drawing/2014/main" id="{58AFB234-1C58-DF0E-5818-D5420BCDB805}"/>
              </a:ext>
            </a:extLst>
          </p:cNvPr>
          <p:cNvSpPr>
            <a:spLocks noChangeArrowheads="1"/>
          </p:cNvSpPr>
          <p:nvPr/>
        </p:nvSpPr>
        <p:spPr bwMode="auto">
          <a:xfrm>
            <a:off x="539750" y="1231900"/>
            <a:ext cx="7488238"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spcAft>
                <a:spcPts val="600"/>
              </a:spcAft>
              <a:buClr>
                <a:schemeClr val="accent1"/>
              </a:buClr>
              <a:buSzPct val="115000"/>
              <a:buFont typeface="Arial" panose="020B0604020202020204" pitchFamily="34" charset="0"/>
              <a:buChar char="•"/>
              <a:tabLst>
                <a:tab pos="228600" algn="l"/>
              </a:tabLst>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tabLst>
                <a:tab pos="228600" algn="l"/>
              </a:tabLst>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tabLst>
                <a:tab pos="228600" algn="l"/>
              </a:tabLst>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tabLst>
                <a:tab pos="228600" algn="l"/>
              </a:tabLst>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tabLst>
                <a:tab pos="228600" algn="l"/>
              </a:tabLst>
              <a:defRPr sz="1400">
                <a:solidFill>
                  <a:srgbClr val="262626"/>
                </a:solidFill>
                <a:latin typeface="Garamond" panose="02020404030301010803" pitchFamily="18" charset="0"/>
              </a:defRPr>
            </a:lvl5pPr>
            <a:lvl6pPr marL="2514600" indent="-228600" defTabSz="457200" fontAlgn="base">
              <a:spcBef>
                <a:spcPct val="20000"/>
              </a:spcBef>
              <a:spcAft>
                <a:spcPts val="600"/>
              </a:spcAft>
              <a:buClr>
                <a:schemeClr val="accent1"/>
              </a:buClr>
              <a:buSzPct val="115000"/>
              <a:buFont typeface="Arial" panose="020B0604020202020204" pitchFamily="34" charset="0"/>
              <a:buChar char="•"/>
              <a:tabLst>
                <a:tab pos="228600" algn="l"/>
              </a:tabLst>
              <a:defRPr sz="1400">
                <a:solidFill>
                  <a:srgbClr val="262626"/>
                </a:solidFill>
                <a:latin typeface="Garamond" panose="02020404030301010803" pitchFamily="18" charset="0"/>
              </a:defRPr>
            </a:lvl6pPr>
            <a:lvl7pPr marL="2971800" indent="-228600" defTabSz="457200" fontAlgn="base">
              <a:spcBef>
                <a:spcPct val="20000"/>
              </a:spcBef>
              <a:spcAft>
                <a:spcPts val="600"/>
              </a:spcAft>
              <a:buClr>
                <a:schemeClr val="accent1"/>
              </a:buClr>
              <a:buSzPct val="115000"/>
              <a:buFont typeface="Arial" panose="020B0604020202020204" pitchFamily="34" charset="0"/>
              <a:buChar char="•"/>
              <a:tabLst>
                <a:tab pos="228600" algn="l"/>
              </a:tabLst>
              <a:defRPr sz="1400">
                <a:solidFill>
                  <a:srgbClr val="262626"/>
                </a:solidFill>
                <a:latin typeface="Garamond" panose="02020404030301010803" pitchFamily="18" charset="0"/>
              </a:defRPr>
            </a:lvl7pPr>
            <a:lvl8pPr marL="3429000" indent="-228600" defTabSz="457200" fontAlgn="base">
              <a:spcBef>
                <a:spcPct val="20000"/>
              </a:spcBef>
              <a:spcAft>
                <a:spcPts val="600"/>
              </a:spcAft>
              <a:buClr>
                <a:schemeClr val="accent1"/>
              </a:buClr>
              <a:buSzPct val="115000"/>
              <a:buFont typeface="Arial" panose="020B0604020202020204" pitchFamily="34" charset="0"/>
              <a:buChar char="•"/>
              <a:tabLst>
                <a:tab pos="228600" algn="l"/>
              </a:tabLst>
              <a:defRPr sz="1400">
                <a:solidFill>
                  <a:srgbClr val="262626"/>
                </a:solidFill>
                <a:latin typeface="Garamond" panose="02020404030301010803" pitchFamily="18" charset="0"/>
              </a:defRPr>
            </a:lvl8pPr>
            <a:lvl9pPr marL="3886200" indent="-228600" defTabSz="457200" fontAlgn="base">
              <a:spcBef>
                <a:spcPct val="20000"/>
              </a:spcBef>
              <a:spcAft>
                <a:spcPts val="600"/>
              </a:spcAft>
              <a:buClr>
                <a:schemeClr val="accent1"/>
              </a:buClr>
              <a:buSzPct val="115000"/>
              <a:buFont typeface="Arial" panose="020B0604020202020204" pitchFamily="34" charset="0"/>
              <a:buChar char="•"/>
              <a:tabLst>
                <a:tab pos="228600" algn="l"/>
              </a:tabLst>
              <a:defRPr sz="1400">
                <a:solidFill>
                  <a:srgbClr val="262626"/>
                </a:solidFill>
                <a:latin typeface="Garamond" panose="02020404030301010803" pitchFamily="18" charset="0"/>
              </a:defRPr>
            </a:lvl9pPr>
          </a:lstStyle>
          <a:p>
            <a:pPr eaLnBrk="1" hangingPunct="1">
              <a:spcBef>
                <a:spcPct val="0"/>
              </a:spcBef>
              <a:spcAft>
                <a:spcPct val="0"/>
              </a:spcAft>
              <a:buClrTx/>
              <a:buSzTx/>
              <a:buFont typeface="Wingdings" panose="05000000000000000000" pitchFamily="2" charset="2"/>
              <a:buChar char="§"/>
            </a:pPr>
            <a:r>
              <a:rPr lang="pt-BR" altLang="pt-BR" sz="2000">
                <a:solidFill>
                  <a:schemeClr val="tx1"/>
                </a:solidFill>
                <a:latin typeface="Arial" panose="020B0604020202020204" pitchFamily="34" charset="0"/>
              </a:rPr>
              <a:t> A capacidade de representação possibilita ao homem libertar-se do espaço e tempo presentes, fazer relações mentais, evocar o passado, planejar o futuro.</a:t>
            </a:r>
          </a:p>
          <a:p>
            <a:pPr eaLnBrk="1" hangingPunct="1">
              <a:spcBef>
                <a:spcPct val="0"/>
              </a:spcBef>
              <a:spcAft>
                <a:spcPct val="0"/>
              </a:spcAft>
              <a:buClrTx/>
              <a:buSzTx/>
              <a:buFont typeface="Wingdings" panose="05000000000000000000" pitchFamily="2" charset="2"/>
              <a:buNone/>
            </a:pPr>
            <a:endParaRPr lang="pt-BR" altLang="pt-BR" sz="2000">
              <a:solidFill>
                <a:schemeClr val="tx1"/>
              </a:solidFill>
              <a:latin typeface="Arial" panose="020B0604020202020204" pitchFamily="34" charset="0"/>
            </a:endParaRPr>
          </a:p>
          <a:p>
            <a:pPr eaLnBrk="1" hangingPunct="1">
              <a:spcBef>
                <a:spcPct val="0"/>
              </a:spcBef>
              <a:spcAft>
                <a:spcPct val="0"/>
              </a:spcAft>
              <a:buClrTx/>
              <a:buSzTx/>
              <a:buFont typeface="Wingdings" panose="05000000000000000000" pitchFamily="2" charset="2"/>
              <a:buChar char="§"/>
            </a:pPr>
            <a:r>
              <a:rPr lang="pt-BR" altLang="pt-BR" sz="2000">
                <a:solidFill>
                  <a:schemeClr val="tx1"/>
                </a:solidFill>
                <a:latin typeface="Arial" panose="020B0604020202020204" pitchFamily="34" charset="0"/>
              </a:rPr>
              <a:t> Os significados fornecidos pela cultura fazem a mediação entre indivíduo e mundo real, isto é, fornecem as bases (“filtro”) através das quais os indivíduos passam a perceber, organizar e interpretar o mundo (Ex: percepção de um avião)</a:t>
            </a:r>
          </a:p>
          <a:p>
            <a:pPr eaLnBrk="1" hangingPunct="1">
              <a:spcBef>
                <a:spcPct val="0"/>
              </a:spcBef>
              <a:spcAft>
                <a:spcPct val="0"/>
              </a:spcAft>
              <a:buClrTx/>
              <a:buSzTx/>
              <a:buFont typeface="Wingdings" panose="05000000000000000000" pitchFamily="2" charset="2"/>
              <a:buChar char="§"/>
            </a:pPr>
            <a:endParaRPr lang="en-US" altLang="pt-BR" sz="2000">
              <a:solidFill>
                <a:schemeClr val="tx1"/>
              </a:solidFill>
              <a:latin typeface="Arial" panose="020B0604020202020204" pitchFamily="34" charset="0"/>
            </a:endParaRPr>
          </a:p>
          <a:p>
            <a:pPr eaLnBrk="1" hangingPunct="1">
              <a:spcBef>
                <a:spcPct val="0"/>
              </a:spcBef>
              <a:spcAft>
                <a:spcPct val="0"/>
              </a:spcAft>
              <a:buClrTx/>
              <a:buSzTx/>
              <a:buFont typeface="Wingdings" panose="05000000000000000000" pitchFamily="2" charset="2"/>
              <a:buChar char="§"/>
            </a:pPr>
            <a:r>
              <a:rPr lang="pt-BR" altLang="pt-BR" sz="2000">
                <a:solidFill>
                  <a:schemeClr val="tx1"/>
                </a:solidFill>
                <a:latin typeface="Arial" panose="020B0604020202020204" pitchFamily="34" charset="0"/>
              </a:rPr>
              <a:t>A capacidade simbólica não está presente na criança desde o nascimento; ela vai sendo construída ao longo do desenvolvimento individual, a partir das interações sociais</a:t>
            </a:r>
          </a:p>
          <a:p>
            <a:pPr eaLnBrk="1" hangingPunct="1">
              <a:spcBef>
                <a:spcPct val="0"/>
              </a:spcBef>
              <a:spcAft>
                <a:spcPct val="0"/>
              </a:spcAft>
              <a:buClrTx/>
              <a:buSzTx/>
              <a:buFont typeface="Wingdings" panose="05000000000000000000" pitchFamily="2" charset="2"/>
              <a:buChar char="§"/>
            </a:pPr>
            <a:endParaRPr lang="pt-BR" altLang="pt-BR" sz="2000">
              <a:solidFill>
                <a:schemeClr val="tx1"/>
              </a:solidFill>
              <a:latin typeface="Arial" panose="020B0604020202020204" pitchFamily="34" charset="0"/>
            </a:endParaRPr>
          </a:p>
          <a:p>
            <a:pPr eaLnBrk="1" hangingPunct="1">
              <a:spcBef>
                <a:spcPct val="0"/>
              </a:spcBef>
              <a:spcAft>
                <a:spcPct val="0"/>
              </a:spcAft>
              <a:buClrTx/>
              <a:buSzTx/>
              <a:buFont typeface="Wingdings" panose="05000000000000000000" pitchFamily="2" charset="2"/>
              <a:buChar char="§"/>
            </a:pPr>
            <a:r>
              <a:rPr lang="pt-BR" altLang="pt-BR" sz="2000">
                <a:solidFill>
                  <a:schemeClr val="tx1"/>
                </a:solidFill>
                <a:latin typeface="Arial" panose="020B0604020202020204" pitchFamily="34" charset="0"/>
              </a:rPr>
              <a:t>É através das relações sociais que os sistemas simbólicos  são compartilhados, possibilitando assim a apropriação individual  (internalização) do universo cultural</a:t>
            </a:r>
          </a:p>
          <a:p>
            <a:pPr eaLnBrk="1" hangingPunct="1">
              <a:spcBef>
                <a:spcPct val="0"/>
              </a:spcBef>
              <a:spcAft>
                <a:spcPct val="0"/>
              </a:spcAft>
              <a:buClrTx/>
              <a:buSzTx/>
              <a:buFont typeface="Wingdings" panose="05000000000000000000" pitchFamily="2" charset="2"/>
              <a:buNone/>
            </a:pPr>
            <a:endParaRPr lang="en-US" altLang="pt-BR" sz="2200">
              <a:solidFill>
                <a:schemeClr val="tx1"/>
              </a:solidFill>
              <a:latin typeface="Arial" panose="020B0604020202020204" pitchFamily="34" charset="0"/>
            </a:endParaRPr>
          </a:p>
          <a:p>
            <a:pPr eaLnBrk="1" hangingPunct="1">
              <a:spcBef>
                <a:spcPct val="0"/>
              </a:spcBef>
              <a:spcAft>
                <a:spcPct val="0"/>
              </a:spcAft>
              <a:buClrTx/>
              <a:buSzTx/>
              <a:buFont typeface="Wingdings" panose="05000000000000000000" pitchFamily="2" charset="2"/>
              <a:buChar char="§"/>
            </a:pPr>
            <a:endParaRPr lang="en-US" altLang="pt-BR" sz="2200">
              <a:solidFill>
                <a:schemeClr val="tx1"/>
              </a:solidFill>
              <a:latin typeface="Arial" panose="020B0604020202020204" pitchFamily="34" charset="0"/>
            </a:endParaRPr>
          </a:p>
          <a:p>
            <a:pPr eaLnBrk="1" hangingPunct="1">
              <a:spcBef>
                <a:spcPct val="0"/>
              </a:spcBef>
              <a:spcAft>
                <a:spcPct val="0"/>
              </a:spcAft>
              <a:buClrTx/>
              <a:buSzTx/>
              <a:buFont typeface="Wingdings" panose="05000000000000000000" pitchFamily="2" charset="2"/>
              <a:buChar char="§"/>
            </a:pPr>
            <a:endParaRPr lang="en-US" altLang="pt-BR" sz="2200">
              <a:solidFill>
                <a:schemeClr val="tx1"/>
              </a:solidFill>
              <a:latin typeface="Arial" panose="020B0604020202020204" pitchFamily="34" charset="0"/>
            </a:endParaRPr>
          </a:p>
          <a:p>
            <a:pPr eaLnBrk="1" hangingPunct="1">
              <a:spcBef>
                <a:spcPct val="0"/>
              </a:spcBef>
              <a:spcAft>
                <a:spcPct val="0"/>
              </a:spcAft>
              <a:buClrTx/>
              <a:buSzTx/>
              <a:buFont typeface="Wingdings" panose="05000000000000000000" pitchFamily="2" charset="2"/>
              <a:buChar char="§"/>
            </a:pPr>
            <a:endParaRPr lang="pt-BR" altLang="pt-BR" sz="2200">
              <a:solidFill>
                <a:schemeClr val="tx1"/>
              </a:solidFill>
              <a:latin typeface="Arial" panose="020B0604020202020204" pitchFamily="34" charset="0"/>
            </a:endParaRPr>
          </a:p>
        </p:txBody>
      </p:sp>
      <p:sp>
        <p:nvSpPr>
          <p:cNvPr id="35843" name="Título 1">
            <a:extLst>
              <a:ext uri="{FF2B5EF4-FFF2-40B4-BE49-F238E27FC236}">
                <a16:creationId xmlns:a16="http://schemas.microsoft.com/office/drawing/2014/main" id="{31F0E231-7221-4C97-379A-289DDA4F53AF}"/>
              </a:ext>
            </a:extLst>
          </p:cNvPr>
          <p:cNvSpPr>
            <a:spLocks noGrp="1" noChangeArrowheads="1"/>
          </p:cNvSpPr>
          <p:nvPr>
            <p:ph type="title" idx="4294967295"/>
          </p:nvPr>
        </p:nvSpPr>
        <p:spPr>
          <a:xfrm>
            <a:off x="107950" y="260350"/>
            <a:ext cx="7467600" cy="1143000"/>
          </a:xfrm>
        </p:spPr>
        <p:txBody>
          <a:bodyPr/>
          <a:lstStyle/>
          <a:p>
            <a:r>
              <a:rPr lang="pt-BR" altLang="pt-BR">
                <a:ln>
                  <a:noFill/>
                </a:ln>
              </a:rPr>
              <a:t>Capacidade simbólica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 calcmode="lin" valueType="num">
                                      <p:cBhvr additive="base">
                                        <p:cTn id="7" dur="500" fill="hold"/>
                                        <p:tgtEl>
                                          <p:spTgt spid="71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72">
                                            <p:txEl>
                                              <p:pRg st="2" end="2"/>
                                            </p:txEl>
                                          </p:spTgt>
                                        </p:tgtEl>
                                        <p:attrNameLst>
                                          <p:attrName>style.visibility</p:attrName>
                                        </p:attrNameLst>
                                      </p:cBhvr>
                                      <p:to>
                                        <p:strVal val="visible"/>
                                      </p:to>
                                    </p:set>
                                    <p:anim calcmode="lin" valueType="num">
                                      <p:cBhvr additive="base">
                                        <p:cTn id="13" dur="500" fill="hold"/>
                                        <p:tgtEl>
                                          <p:spTgt spid="717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172">
                                            <p:txEl>
                                              <p:pRg st="4" end="4"/>
                                            </p:txEl>
                                          </p:spTgt>
                                        </p:tgtEl>
                                        <p:attrNameLst>
                                          <p:attrName>style.visibility</p:attrName>
                                        </p:attrNameLst>
                                      </p:cBhvr>
                                      <p:to>
                                        <p:strVal val="visible"/>
                                      </p:to>
                                    </p:set>
                                    <p:anim calcmode="lin" valueType="num">
                                      <p:cBhvr additive="base">
                                        <p:cTn id="19" dur="500" fill="hold"/>
                                        <p:tgtEl>
                                          <p:spTgt spid="717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172">
                                            <p:txEl>
                                              <p:pRg st="6" end="6"/>
                                            </p:txEl>
                                          </p:spTgt>
                                        </p:tgtEl>
                                        <p:attrNameLst>
                                          <p:attrName>style.visibility</p:attrName>
                                        </p:attrNameLst>
                                      </p:cBhvr>
                                      <p:to>
                                        <p:strVal val="visible"/>
                                      </p:to>
                                    </p:set>
                                    <p:anim calcmode="lin" valueType="num">
                                      <p:cBhvr additive="base">
                                        <p:cTn id="25" dur="500" fill="hold"/>
                                        <p:tgtEl>
                                          <p:spTgt spid="717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04A280D1-7E00-01D5-CD13-0121F63F1F1D}"/>
              </a:ext>
            </a:extLst>
          </p:cNvPr>
          <p:cNvSpPr txBox="1">
            <a:spLocks noChangeArrowheads="1"/>
          </p:cNvSpPr>
          <p:nvPr/>
        </p:nvSpPr>
        <p:spPr>
          <a:xfrm>
            <a:off x="685800" y="1279525"/>
            <a:ext cx="7772400" cy="5568950"/>
          </a:xfrm>
          <a:prstGeom prst="rect">
            <a:avLst/>
          </a:prstGeom>
        </p:spPr>
        <p:txBody>
          <a:bodyPr/>
          <a:lstStyle/>
          <a:p>
            <a:pPr marL="342900" indent="-342900" eaLnBrk="1" fontAlgn="auto" hangingPunct="1">
              <a:spcBef>
                <a:spcPct val="20000"/>
              </a:spcBef>
              <a:spcAft>
                <a:spcPts val="0"/>
              </a:spcAft>
              <a:buClr>
                <a:schemeClr val="bg2"/>
              </a:buClr>
              <a:buFont typeface="Monotype Sorts" pitchFamily="2" charset="2"/>
              <a:buChar char="§"/>
              <a:defRPr/>
            </a:pPr>
            <a:r>
              <a:rPr kumimoji="1" lang="pt-BR" sz="2400" kern="0" dirty="0">
                <a:latin typeface="+mn-lt"/>
              </a:rPr>
              <a:t>O principal sistema simbólico de todos os grupos humanos é a linguagem</a:t>
            </a:r>
          </a:p>
          <a:p>
            <a:pPr marL="342900" indent="-342900" eaLnBrk="1" fontAlgn="auto" hangingPunct="1">
              <a:spcBef>
                <a:spcPct val="20000"/>
              </a:spcBef>
              <a:spcAft>
                <a:spcPts val="0"/>
              </a:spcAft>
              <a:buClr>
                <a:schemeClr val="bg2"/>
              </a:buClr>
              <a:buFont typeface="Monotype Sorts" pitchFamily="2" charset="2"/>
              <a:buChar char="§"/>
              <a:defRPr/>
            </a:pPr>
            <a:endParaRPr kumimoji="1" lang="pt-BR" sz="2400" kern="0" dirty="0">
              <a:latin typeface="+mn-lt"/>
            </a:endParaRPr>
          </a:p>
          <a:p>
            <a:pPr marL="342900" indent="-342900" eaLnBrk="1" fontAlgn="auto" hangingPunct="1">
              <a:spcBef>
                <a:spcPct val="20000"/>
              </a:spcBef>
              <a:spcAft>
                <a:spcPts val="0"/>
              </a:spcAft>
              <a:buClr>
                <a:schemeClr val="bg2"/>
              </a:buClr>
              <a:buFont typeface="Monotype Sorts" pitchFamily="2" charset="2"/>
              <a:buChar char="§"/>
              <a:defRPr/>
            </a:pPr>
            <a:endParaRPr kumimoji="1" lang="pt-BR" sz="2400" kern="0" dirty="0">
              <a:latin typeface="+mn-lt"/>
            </a:endParaRPr>
          </a:p>
          <a:p>
            <a:pPr marL="342900" indent="-342900" eaLnBrk="1" fontAlgn="auto" hangingPunct="1">
              <a:spcBef>
                <a:spcPct val="20000"/>
              </a:spcBef>
              <a:spcAft>
                <a:spcPts val="0"/>
              </a:spcAft>
              <a:buClr>
                <a:schemeClr val="bg2"/>
              </a:buClr>
              <a:buFont typeface="Monotype Sorts" pitchFamily="2" charset="2"/>
              <a:buNone/>
              <a:defRPr/>
            </a:pPr>
            <a:endParaRPr kumimoji="1" lang="pt-BR" sz="1000" kern="0" dirty="0">
              <a:latin typeface="+mn-lt"/>
            </a:endParaRPr>
          </a:p>
          <a:p>
            <a:pPr marL="342900" indent="-342900" eaLnBrk="1" fontAlgn="auto" hangingPunct="1">
              <a:spcBef>
                <a:spcPct val="20000"/>
              </a:spcBef>
              <a:spcAft>
                <a:spcPts val="0"/>
              </a:spcAft>
              <a:buClr>
                <a:schemeClr val="bg2"/>
              </a:buClr>
              <a:buFont typeface="Monotype Sorts" pitchFamily="2" charset="2"/>
              <a:buNone/>
              <a:defRPr/>
            </a:pPr>
            <a:endParaRPr kumimoji="1" lang="pt-BR" sz="1000" kern="0" dirty="0">
              <a:latin typeface="+mn-lt"/>
            </a:endParaRPr>
          </a:p>
          <a:p>
            <a:pPr marL="342900" indent="-342900" eaLnBrk="1" fontAlgn="auto" hangingPunct="1">
              <a:spcBef>
                <a:spcPct val="20000"/>
              </a:spcBef>
              <a:spcAft>
                <a:spcPts val="0"/>
              </a:spcAft>
              <a:buClr>
                <a:schemeClr val="bg2"/>
              </a:buClr>
              <a:buFont typeface="Monotype Sorts" pitchFamily="2" charset="2"/>
              <a:buNone/>
              <a:defRPr/>
            </a:pPr>
            <a:r>
              <a:rPr kumimoji="1" lang="pt-BR" sz="2600" kern="0" dirty="0">
                <a:latin typeface="+mn-lt"/>
              </a:rPr>
              <a:t>		</a:t>
            </a:r>
          </a:p>
          <a:p>
            <a:pPr marL="342900" indent="-342900" eaLnBrk="1" fontAlgn="auto" hangingPunct="1">
              <a:spcBef>
                <a:spcPct val="20000"/>
              </a:spcBef>
              <a:spcAft>
                <a:spcPts val="0"/>
              </a:spcAft>
              <a:buClr>
                <a:schemeClr val="bg2"/>
              </a:buClr>
              <a:buFont typeface="Monotype Sorts" pitchFamily="2" charset="2"/>
              <a:buNone/>
              <a:defRPr/>
            </a:pPr>
            <a:endParaRPr kumimoji="1" lang="pt-BR" sz="2600" kern="0" dirty="0">
              <a:solidFill>
                <a:srgbClr val="FF0000"/>
              </a:solidFill>
              <a:latin typeface="+mn-lt"/>
            </a:endParaRPr>
          </a:p>
          <a:p>
            <a:pPr marL="342900" indent="-342900" eaLnBrk="1" fontAlgn="auto" hangingPunct="1">
              <a:spcBef>
                <a:spcPct val="20000"/>
              </a:spcBef>
              <a:spcAft>
                <a:spcPts val="0"/>
              </a:spcAft>
              <a:buClr>
                <a:schemeClr val="bg2"/>
              </a:buClr>
              <a:buFont typeface="Monotype Sorts" pitchFamily="2" charset="2"/>
              <a:buNone/>
              <a:defRPr/>
            </a:pPr>
            <a:r>
              <a:rPr kumimoji="1" lang="pt-BR" sz="2600" kern="0" dirty="0">
                <a:solidFill>
                  <a:srgbClr val="FF0000"/>
                </a:solidFill>
                <a:latin typeface="+mn-lt"/>
              </a:rPr>
              <a:t>               </a:t>
            </a:r>
            <a:r>
              <a:rPr kumimoji="1" lang="pt-BR" sz="2400" kern="0" dirty="0">
                <a:solidFill>
                  <a:srgbClr val="FF0000"/>
                </a:solidFill>
                <a:latin typeface="+mn-lt"/>
              </a:rPr>
              <a:t>Funções Básicas da Linguagem:</a:t>
            </a:r>
            <a:endParaRPr kumimoji="1" lang="pt-BR" sz="2400" kern="0" dirty="0">
              <a:latin typeface="+mn-lt"/>
            </a:endParaRPr>
          </a:p>
          <a:p>
            <a:pPr marL="342900" indent="-342900" eaLnBrk="1" fontAlgn="auto" hangingPunct="1">
              <a:spcBef>
                <a:spcPct val="20000"/>
              </a:spcBef>
              <a:spcAft>
                <a:spcPts val="0"/>
              </a:spcAft>
              <a:buClr>
                <a:schemeClr val="bg2"/>
              </a:buClr>
              <a:buFont typeface="Monotype Sorts" pitchFamily="2" charset="2"/>
              <a:buNone/>
              <a:defRPr/>
            </a:pPr>
            <a:endParaRPr kumimoji="1" lang="pt-BR" sz="2400" kern="0" dirty="0">
              <a:latin typeface="+mn-lt"/>
            </a:endParaRPr>
          </a:p>
        </p:txBody>
      </p:sp>
      <p:sp>
        <p:nvSpPr>
          <p:cNvPr id="4" name="Seta dobrada para cima 9">
            <a:extLst>
              <a:ext uri="{FF2B5EF4-FFF2-40B4-BE49-F238E27FC236}">
                <a16:creationId xmlns:a16="http://schemas.microsoft.com/office/drawing/2014/main" id="{6A579C3F-79D4-EFE0-0099-54E1EF31995B}"/>
              </a:ext>
            </a:extLst>
          </p:cNvPr>
          <p:cNvSpPr/>
          <p:nvPr/>
        </p:nvSpPr>
        <p:spPr>
          <a:xfrm flipH="1" flipV="1">
            <a:off x="2537476" y="4848568"/>
            <a:ext cx="1439862" cy="74136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5" name="Seta dobrada para cima 8">
            <a:extLst>
              <a:ext uri="{FF2B5EF4-FFF2-40B4-BE49-F238E27FC236}">
                <a16:creationId xmlns:a16="http://schemas.microsoft.com/office/drawing/2014/main" id="{21A800F6-2916-286D-6EEF-0F5F1CB89F05}"/>
              </a:ext>
            </a:extLst>
          </p:cNvPr>
          <p:cNvSpPr/>
          <p:nvPr/>
        </p:nvSpPr>
        <p:spPr>
          <a:xfrm flipV="1">
            <a:off x="3947592" y="4848568"/>
            <a:ext cx="1547812" cy="585789"/>
          </a:xfrm>
          <a:prstGeom prst="bentUpArrow">
            <a:avLst>
              <a:gd name="adj1" fmla="val 33289"/>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7" name="Text Box 7">
            <a:extLst>
              <a:ext uri="{FF2B5EF4-FFF2-40B4-BE49-F238E27FC236}">
                <a16:creationId xmlns:a16="http://schemas.microsoft.com/office/drawing/2014/main" id="{1327373B-B167-20C1-E14F-A9F1909AD2C1}"/>
              </a:ext>
            </a:extLst>
          </p:cNvPr>
          <p:cNvSpPr txBox="1">
            <a:spLocks noChangeArrowheads="1"/>
          </p:cNvSpPr>
          <p:nvPr/>
        </p:nvSpPr>
        <p:spPr bwMode="auto">
          <a:xfrm>
            <a:off x="1571591" y="5579607"/>
            <a:ext cx="2346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0"/>
              </a:spcBef>
              <a:spcAft>
                <a:spcPct val="0"/>
              </a:spcAft>
              <a:buClrTx/>
              <a:buSzTx/>
              <a:buFontTx/>
              <a:buNone/>
            </a:pPr>
            <a:r>
              <a:rPr lang="pt-BR" altLang="pt-BR" sz="2000" dirty="0">
                <a:solidFill>
                  <a:schemeClr val="tx2"/>
                </a:solidFill>
                <a:latin typeface="Times New Roman" panose="02020603050405020304" pitchFamily="18" charset="0"/>
              </a:rPr>
              <a:t>     </a:t>
            </a:r>
            <a:r>
              <a:rPr lang="pt-BR" altLang="pt-BR" sz="2000" dirty="0">
                <a:solidFill>
                  <a:srgbClr val="FF0000"/>
                </a:solidFill>
                <a:latin typeface="Times New Roman" panose="02020603050405020304" pitchFamily="18" charset="0"/>
              </a:rPr>
              <a:t>Comunicativa</a:t>
            </a:r>
          </a:p>
          <a:p>
            <a:pPr eaLnBrk="1" hangingPunct="1">
              <a:spcBef>
                <a:spcPct val="0"/>
              </a:spcBef>
              <a:spcAft>
                <a:spcPct val="0"/>
              </a:spcAft>
              <a:buClrTx/>
              <a:buSzTx/>
              <a:buFontTx/>
              <a:buNone/>
            </a:pPr>
            <a:r>
              <a:rPr lang="pt-BR" altLang="pt-BR" sz="2000" dirty="0">
                <a:solidFill>
                  <a:schemeClr val="tx2"/>
                </a:solidFill>
                <a:latin typeface="Times New Roman" panose="02020603050405020304" pitchFamily="18" charset="0"/>
              </a:rPr>
              <a:t>(intercâmbio social)</a:t>
            </a:r>
          </a:p>
        </p:txBody>
      </p:sp>
      <p:sp>
        <p:nvSpPr>
          <p:cNvPr id="8" name="Text Box 8">
            <a:extLst>
              <a:ext uri="{FF2B5EF4-FFF2-40B4-BE49-F238E27FC236}">
                <a16:creationId xmlns:a16="http://schemas.microsoft.com/office/drawing/2014/main" id="{085D4816-E057-AD93-F852-06C6759B8E67}"/>
              </a:ext>
            </a:extLst>
          </p:cNvPr>
          <p:cNvSpPr txBox="1">
            <a:spLocks noChangeArrowheads="1"/>
          </p:cNvSpPr>
          <p:nvPr/>
        </p:nvSpPr>
        <p:spPr bwMode="auto">
          <a:xfrm>
            <a:off x="4283968" y="5464175"/>
            <a:ext cx="3492500" cy="1016000"/>
          </a:xfrm>
          <a:prstGeom prst="rect">
            <a:avLst/>
          </a:prstGeom>
          <a:noFill/>
          <a:ln>
            <a:noFill/>
          </a:ln>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fontAlgn="auto" hangingPunct="1">
              <a:spcBef>
                <a:spcPct val="0"/>
              </a:spcBef>
              <a:spcAft>
                <a:spcPts val="0"/>
              </a:spcAft>
              <a:buClrTx/>
              <a:buSzTx/>
              <a:buFontTx/>
              <a:buNone/>
              <a:defRPr/>
            </a:pPr>
            <a:r>
              <a:rPr lang="pt-BR" altLang="pt-BR" sz="2000" dirty="0">
                <a:solidFill>
                  <a:srgbClr val="FF0000"/>
                </a:solidFill>
                <a:latin typeface="Times New Roman" panose="02020603050405020304" pitchFamily="18" charset="0"/>
              </a:rPr>
              <a:t>           Cognitiva</a:t>
            </a:r>
          </a:p>
          <a:p>
            <a:pPr eaLnBrk="1" fontAlgn="auto" hangingPunct="1">
              <a:spcBef>
                <a:spcPct val="0"/>
              </a:spcBef>
              <a:spcAft>
                <a:spcPts val="0"/>
              </a:spcAft>
              <a:buClrTx/>
              <a:buSzTx/>
              <a:buFontTx/>
              <a:buNone/>
              <a:defRPr/>
            </a:pPr>
            <a:r>
              <a:rPr lang="pt-BR" altLang="pt-BR" sz="2000" dirty="0">
                <a:solidFill>
                  <a:srgbClr val="FF0000"/>
                </a:solidFill>
                <a:latin typeface="Times New Roman" panose="02020603050405020304" pitchFamily="18" charset="0"/>
              </a:rPr>
              <a:t>(</a:t>
            </a:r>
            <a:r>
              <a:rPr lang="pt-BR" altLang="pt-BR" sz="2000" dirty="0">
                <a:solidFill>
                  <a:schemeClr val="accent6"/>
                </a:solidFill>
                <a:latin typeface="Times New Roman" panose="02020603050405020304" pitchFamily="18" charset="0"/>
              </a:rPr>
              <a:t>Pensamento generalizante)</a:t>
            </a:r>
          </a:p>
          <a:p>
            <a:pPr eaLnBrk="1" fontAlgn="auto" hangingPunct="1">
              <a:spcBef>
                <a:spcPct val="0"/>
              </a:spcBef>
              <a:spcAft>
                <a:spcPts val="0"/>
              </a:spcAft>
              <a:buClrTx/>
              <a:buSzTx/>
              <a:buFontTx/>
              <a:buNone/>
              <a:defRPr/>
            </a:pPr>
            <a:endParaRPr lang="pt-BR" altLang="pt-BR" sz="2000" dirty="0">
              <a:solidFill>
                <a:schemeClr val="tx2"/>
              </a:solidFill>
              <a:latin typeface="Times New Roman" panose="02020603050405020304" pitchFamily="18" charset="0"/>
            </a:endParaRPr>
          </a:p>
        </p:txBody>
      </p:sp>
      <p:sp>
        <p:nvSpPr>
          <p:cNvPr id="37895" name="CaixaDeTexto 8">
            <a:extLst>
              <a:ext uri="{FF2B5EF4-FFF2-40B4-BE49-F238E27FC236}">
                <a16:creationId xmlns:a16="http://schemas.microsoft.com/office/drawing/2014/main" id="{6E1BEC2B-3B85-674E-13D7-323DBA60F971}"/>
              </a:ext>
            </a:extLst>
          </p:cNvPr>
          <p:cNvSpPr txBox="1">
            <a:spLocks noChangeArrowheads="1"/>
          </p:cNvSpPr>
          <p:nvPr/>
        </p:nvSpPr>
        <p:spPr bwMode="auto">
          <a:xfrm>
            <a:off x="720725" y="377825"/>
            <a:ext cx="5203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pt-BR" altLang="pt-BR" sz="2800"/>
              <a:t>LINGUAGEM E PENSAMENTO</a:t>
            </a:r>
          </a:p>
        </p:txBody>
      </p:sp>
      <p:graphicFrame>
        <p:nvGraphicFramePr>
          <p:cNvPr id="6" name="Diagrama 5">
            <a:extLst>
              <a:ext uri="{FF2B5EF4-FFF2-40B4-BE49-F238E27FC236}">
                <a16:creationId xmlns:a16="http://schemas.microsoft.com/office/drawing/2014/main" id="{7ACAC9CE-F00F-DDC7-F6AF-8E6E17238C0D}"/>
              </a:ext>
            </a:extLst>
          </p:cNvPr>
          <p:cNvGraphicFramePr/>
          <p:nvPr>
            <p:extLst>
              <p:ext uri="{D42A27DB-BD31-4B8C-83A1-F6EECF244321}">
                <p14:modId xmlns:p14="http://schemas.microsoft.com/office/powerpoint/2010/main" val="2921256526"/>
              </p:ext>
            </p:extLst>
          </p:nvPr>
        </p:nvGraphicFramePr>
        <p:xfrm>
          <a:off x="935596" y="1772816"/>
          <a:ext cx="7272808" cy="2263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aixaDeTexto 8">
            <a:extLst>
              <a:ext uri="{FF2B5EF4-FFF2-40B4-BE49-F238E27FC236}">
                <a16:creationId xmlns:a16="http://schemas.microsoft.com/office/drawing/2014/main" id="{E22F6FFB-9BF5-ACF3-B0DF-6D485C1BC212}"/>
              </a:ext>
            </a:extLst>
          </p:cNvPr>
          <p:cNvSpPr txBox="1"/>
          <p:nvPr/>
        </p:nvSpPr>
        <p:spPr>
          <a:xfrm>
            <a:off x="740187" y="3083532"/>
            <a:ext cx="1838965" cy="923330"/>
          </a:xfrm>
          <a:prstGeom prst="rect">
            <a:avLst/>
          </a:prstGeom>
          <a:noFill/>
        </p:spPr>
        <p:txBody>
          <a:bodyPr wrap="none" rtlCol="0">
            <a:spAutoFit/>
          </a:bodyPr>
          <a:lstStyle/>
          <a:p>
            <a:r>
              <a:rPr lang="pt-BR" dirty="0"/>
              <a:t>“elo” de ligação</a:t>
            </a:r>
          </a:p>
          <a:p>
            <a:r>
              <a:rPr lang="pt-BR" dirty="0"/>
              <a:t> entre pensamento</a:t>
            </a:r>
          </a:p>
          <a:p>
            <a:r>
              <a:rPr lang="pt-BR" dirty="0"/>
              <a:t> e linguagem</a:t>
            </a:r>
          </a:p>
        </p:txBody>
      </p:sp>
      <p:sp>
        <p:nvSpPr>
          <p:cNvPr id="10" name="Seta: para a Esquerda 9">
            <a:extLst>
              <a:ext uri="{FF2B5EF4-FFF2-40B4-BE49-F238E27FC236}">
                <a16:creationId xmlns:a16="http://schemas.microsoft.com/office/drawing/2014/main" id="{0CAC610D-704E-5563-AEA4-2EB7BC5D0AF9}"/>
              </a:ext>
            </a:extLst>
          </p:cNvPr>
          <p:cNvSpPr/>
          <p:nvPr/>
        </p:nvSpPr>
        <p:spPr>
          <a:xfrm>
            <a:off x="2579152" y="3356992"/>
            <a:ext cx="480680" cy="2330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EBDCFF0-3E49-D619-C0EA-758413E97F69}"/>
              </a:ext>
            </a:extLst>
          </p:cNvPr>
          <p:cNvSpPr txBox="1">
            <a:spLocks noChangeArrowheads="1"/>
          </p:cNvSpPr>
          <p:nvPr/>
        </p:nvSpPr>
        <p:spPr>
          <a:xfrm>
            <a:off x="685800" y="369888"/>
            <a:ext cx="7772400" cy="685800"/>
          </a:xfrm>
          <a:prstGeom prst="rect">
            <a:avLst/>
          </a:prstGeom>
        </p:spPr>
        <p:txBody>
          <a:bodyPr/>
          <a:lstStyle/>
          <a:p>
            <a:pPr eaLnBrk="1" fontAlgn="auto" hangingPunct="1">
              <a:spcBef>
                <a:spcPts val="0"/>
              </a:spcBef>
              <a:spcAft>
                <a:spcPts val="0"/>
              </a:spcAft>
              <a:defRPr/>
            </a:pPr>
            <a:r>
              <a:rPr kumimoji="1" lang="pt-BR" sz="2400" kern="0" dirty="0">
                <a:latin typeface="+mj-lt"/>
                <a:ea typeface="+mj-ea"/>
                <a:cs typeface="+mj-cs"/>
              </a:rPr>
              <a:t>RELAÇÃO  LINGUAGEM  X  PENSAMENTO</a:t>
            </a:r>
          </a:p>
          <a:p>
            <a:pPr eaLnBrk="1" fontAlgn="auto" hangingPunct="1">
              <a:spcBef>
                <a:spcPts val="0"/>
              </a:spcBef>
              <a:spcAft>
                <a:spcPts val="0"/>
              </a:spcAft>
              <a:defRPr/>
            </a:pPr>
            <a:r>
              <a:rPr kumimoji="1" lang="pt-BR" sz="2400" kern="0" dirty="0">
                <a:latin typeface="+mj-lt"/>
                <a:ea typeface="+mj-ea"/>
                <a:cs typeface="+mj-cs"/>
              </a:rPr>
              <a:t>(ontogênese  e  filogênese) </a:t>
            </a:r>
          </a:p>
        </p:txBody>
      </p:sp>
      <p:sp>
        <p:nvSpPr>
          <p:cNvPr id="5" name="Text Box 5">
            <a:extLst>
              <a:ext uri="{FF2B5EF4-FFF2-40B4-BE49-F238E27FC236}">
                <a16:creationId xmlns:a16="http://schemas.microsoft.com/office/drawing/2014/main" id="{9CB0535F-6A8B-651F-6CB7-6410B00106EA}"/>
              </a:ext>
            </a:extLst>
          </p:cNvPr>
          <p:cNvSpPr txBox="1">
            <a:spLocks noChangeArrowheads="1"/>
          </p:cNvSpPr>
          <p:nvPr/>
        </p:nvSpPr>
        <p:spPr bwMode="auto">
          <a:xfrm>
            <a:off x="490538" y="1558925"/>
            <a:ext cx="2309812" cy="1631950"/>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E0752F"/>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rgbClr val="FEC3AE"/>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fontAlgn="auto" hangingPunct="1">
              <a:spcBef>
                <a:spcPct val="0"/>
              </a:spcBef>
              <a:spcAft>
                <a:spcPts val="0"/>
              </a:spcAft>
              <a:buClrTx/>
              <a:buSzTx/>
              <a:buFontTx/>
              <a:buNone/>
              <a:defRPr/>
            </a:pPr>
            <a:r>
              <a:rPr lang="pt-BR" altLang="pt-BR" sz="1800" dirty="0">
                <a:solidFill>
                  <a:schemeClr val="tx2"/>
                </a:solidFill>
                <a:latin typeface="Times New Roman" pitchFamily="18" charset="0"/>
              </a:rPr>
              <a:t>Fase </a:t>
            </a:r>
            <a:r>
              <a:rPr lang="pt-BR" altLang="pt-BR" sz="1800" dirty="0" err="1">
                <a:solidFill>
                  <a:schemeClr val="tx2"/>
                </a:solidFill>
                <a:latin typeface="Times New Roman" pitchFamily="18" charset="0"/>
              </a:rPr>
              <a:t>pré</a:t>
            </a:r>
            <a:r>
              <a:rPr lang="pt-BR" altLang="pt-BR" sz="1800" dirty="0">
                <a:solidFill>
                  <a:schemeClr val="tx2"/>
                </a:solidFill>
                <a:latin typeface="Times New Roman" pitchFamily="18" charset="0"/>
              </a:rPr>
              <a:t>-intelectual</a:t>
            </a:r>
          </a:p>
          <a:p>
            <a:pPr eaLnBrk="1" fontAlgn="auto" hangingPunct="1">
              <a:spcBef>
                <a:spcPct val="0"/>
              </a:spcBef>
              <a:spcAft>
                <a:spcPts val="0"/>
              </a:spcAft>
              <a:buClrTx/>
              <a:buSzTx/>
              <a:buFontTx/>
              <a:buNone/>
              <a:defRPr/>
            </a:pPr>
            <a:r>
              <a:rPr lang="pt-BR" altLang="pt-BR" sz="1800" dirty="0">
                <a:solidFill>
                  <a:schemeClr val="tx2"/>
                </a:solidFill>
                <a:latin typeface="Times New Roman" pitchFamily="18" charset="0"/>
              </a:rPr>
              <a:t> da </a:t>
            </a:r>
            <a:r>
              <a:rPr lang="pt-BR" altLang="pt-BR" sz="1800" u="sng" dirty="0">
                <a:solidFill>
                  <a:schemeClr val="tx2"/>
                </a:solidFill>
                <a:latin typeface="Times New Roman" pitchFamily="18" charset="0"/>
              </a:rPr>
              <a:t>“linguagem</a:t>
            </a:r>
            <a:r>
              <a:rPr lang="pt-BR" altLang="pt-BR" sz="1800" dirty="0">
                <a:solidFill>
                  <a:schemeClr val="tx2"/>
                </a:solidFill>
                <a:latin typeface="Times New Roman" pitchFamily="18" charset="0"/>
              </a:rPr>
              <a:t>”</a:t>
            </a:r>
          </a:p>
          <a:p>
            <a:pPr eaLnBrk="1" fontAlgn="auto" hangingPunct="1">
              <a:spcBef>
                <a:spcPct val="0"/>
              </a:spcBef>
              <a:spcAft>
                <a:spcPts val="0"/>
              </a:spcAft>
              <a:buClrTx/>
              <a:buSzTx/>
              <a:buFontTx/>
              <a:buNone/>
              <a:defRPr/>
            </a:pPr>
            <a:endParaRPr lang="pt-BR" altLang="pt-BR" sz="800" dirty="0">
              <a:solidFill>
                <a:schemeClr val="accent1">
                  <a:lumMod val="75000"/>
                </a:schemeClr>
              </a:solidFill>
              <a:latin typeface="Times New Roman" pitchFamily="18" charset="0"/>
            </a:endParaRPr>
          </a:p>
          <a:p>
            <a:pPr eaLnBrk="1" fontAlgn="auto" hangingPunct="1">
              <a:spcBef>
                <a:spcPct val="0"/>
              </a:spcBef>
              <a:spcAft>
                <a:spcPts val="0"/>
              </a:spcAft>
              <a:buClrTx/>
              <a:buSzTx/>
              <a:buFontTx/>
              <a:buNone/>
              <a:defRPr/>
            </a:pPr>
            <a:r>
              <a:rPr lang="pt-BR" altLang="pt-BR" sz="1800" dirty="0">
                <a:solidFill>
                  <a:schemeClr val="accent1">
                    <a:lumMod val="75000"/>
                  </a:schemeClr>
                </a:solidFill>
                <a:latin typeface="Times New Roman" pitchFamily="18" charset="0"/>
              </a:rPr>
              <a:t>Alívio emocional e</a:t>
            </a:r>
          </a:p>
          <a:p>
            <a:pPr eaLnBrk="1" fontAlgn="auto" hangingPunct="1">
              <a:spcBef>
                <a:spcPct val="0"/>
              </a:spcBef>
              <a:spcAft>
                <a:spcPts val="0"/>
              </a:spcAft>
              <a:buClrTx/>
              <a:buSzTx/>
              <a:buFontTx/>
              <a:buNone/>
              <a:defRPr/>
            </a:pPr>
            <a:r>
              <a:rPr lang="pt-BR" altLang="pt-BR" sz="1800" dirty="0">
                <a:solidFill>
                  <a:schemeClr val="accent1">
                    <a:lumMod val="75000"/>
                  </a:schemeClr>
                </a:solidFill>
                <a:latin typeface="Times New Roman" pitchFamily="18" charset="0"/>
              </a:rPr>
              <a:t>Comunicação difusa</a:t>
            </a:r>
          </a:p>
          <a:p>
            <a:pPr eaLnBrk="1" fontAlgn="auto" hangingPunct="1">
              <a:spcBef>
                <a:spcPct val="0"/>
              </a:spcBef>
              <a:spcAft>
                <a:spcPts val="0"/>
              </a:spcAft>
              <a:buClrTx/>
              <a:buSzTx/>
              <a:buFontTx/>
              <a:buNone/>
              <a:defRPr/>
            </a:pPr>
            <a:r>
              <a:rPr lang="pt-BR" altLang="pt-BR" sz="2000" dirty="0">
                <a:latin typeface="Times New Roman" pitchFamily="18" charset="0"/>
              </a:rPr>
              <a:t> </a:t>
            </a:r>
          </a:p>
        </p:txBody>
      </p:sp>
      <p:sp>
        <p:nvSpPr>
          <p:cNvPr id="6" name="Text Box 6">
            <a:extLst>
              <a:ext uri="{FF2B5EF4-FFF2-40B4-BE49-F238E27FC236}">
                <a16:creationId xmlns:a16="http://schemas.microsoft.com/office/drawing/2014/main" id="{17915DCE-6247-8712-FC7B-C44D8F986DD1}"/>
              </a:ext>
            </a:extLst>
          </p:cNvPr>
          <p:cNvSpPr txBox="1">
            <a:spLocks noChangeArrowheads="1"/>
          </p:cNvSpPr>
          <p:nvPr/>
        </p:nvSpPr>
        <p:spPr bwMode="auto">
          <a:xfrm>
            <a:off x="463550" y="3381375"/>
            <a:ext cx="2813050" cy="1322388"/>
          </a:xfrm>
          <a:prstGeom prst="rect">
            <a:avLst/>
          </a:prstGeom>
          <a:noFill/>
          <a:ln>
            <a:noFill/>
          </a:ln>
        </p:spPr>
        <p:txBody>
          <a:bodyPr wrap="none">
            <a:sp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E0752F"/>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rgbClr val="FEC3AE"/>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fontAlgn="auto" hangingPunct="1">
              <a:spcBef>
                <a:spcPct val="0"/>
              </a:spcBef>
              <a:spcAft>
                <a:spcPts val="0"/>
              </a:spcAft>
              <a:buClrTx/>
              <a:buSzTx/>
              <a:buFontTx/>
              <a:buNone/>
              <a:defRPr/>
            </a:pPr>
            <a:r>
              <a:rPr lang="pt-BR" altLang="pt-BR" sz="1800" dirty="0">
                <a:solidFill>
                  <a:schemeClr val="tx2"/>
                </a:solidFill>
                <a:latin typeface="Times New Roman" pitchFamily="18" charset="0"/>
              </a:rPr>
              <a:t>Fase </a:t>
            </a:r>
            <a:r>
              <a:rPr lang="pt-BR" altLang="pt-BR" sz="1800" dirty="0" err="1">
                <a:solidFill>
                  <a:schemeClr val="tx2"/>
                </a:solidFill>
                <a:latin typeface="Times New Roman" pitchFamily="18" charset="0"/>
              </a:rPr>
              <a:t>pré</a:t>
            </a:r>
            <a:r>
              <a:rPr lang="pt-BR" altLang="pt-BR" sz="1800" dirty="0">
                <a:solidFill>
                  <a:schemeClr val="tx2"/>
                </a:solidFill>
                <a:latin typeface="Times New Roman" pitchFamily="18" charset="0"/>
              </a:rPr>
              <a:t>-linguística</a:t>
            </a:r>
          </a:p>
          <a:p>
            <a:pPr eaLnBrk="1" fontAlgn="auto" hangingPunct="1">
              <a:spcBef>
                <a:spcPct val="0"/>
              </a:spcBef>
              <a:spcAft>
                <a:spcPts val="0"/>
              </a:spcAft>
              <a:buClrTx/>
              <a:buSzTx/>
              <a:buFontTx/>
              <a:buNone/>
              <a:defRPr/>
            </a:pPr>
            <a:r>
              <a:rPr lang="pt-BR" altLang="pt-BR" sz="1800" dirty="0">
                <a:solidFill>
                  <a:schemeClr val="tx2"/>
                </a:solidFill>
                <a:latin typeface="Times New Roman" pitchFamily="18" charset="0"/>
              </a:rPr>
              <a:t> do </a:t>
            </a:r>
            <a:r>
              <a:rPr lang="pt-BR" altLang="pt-BR" sz="1800" u="sng" dirty="0">
                <a:solidFill>
                  <a:schemeClr val="tx2"/>
                </a:solidFill>
                <a:latin typeface="Times New Roman" pitchFamily="18" charset="0"/>
              </a:rPr>
              <a:t>“pensamento</a:t>
            </a:r>
            <a:r>
              <a:rPr lang="pt-BR" altLang="pt-BR" sz="1800" dirty="0">
                <a:solidFill>
                  <a:schemeClr val="tx2"/>
                </a:solidFill>
                <a:latin typeface="Times New Roman" pitchFamily="18" charset="0"/>
              </a:rPr>
              <a:t>”</a:t>
            </a:r>
          </a:p>
          <a:p>
            <a:pPr eaLnBrk="1" fontAlgn="auto" hangingPunct="1">
              <a:spcBef>
                <a:spcPct val="0"/>
              </a:spcBef>
              <a:spcAft>
                <a:spcPts val="0"/>
              </a:spcAft>
              <a:buClrTx/>
              <a:buSzTx/>
              <a:buFontTx/>
              <a:buNone/>
              <a:defRPr/>
            </a:pPr>
            <a:endParaRPr lang="pt-BR" altLang="pt-BR" sz="800" dirty="0">
              <a:solidFill>
                <a:schemeClr val="tx2"/>
              </a:solidFill>
              <a:latin typeface="Times New Roman" pitchFamily="18" charset="0"/>
            </a:endParaRPr>
          </a:p>
          <a:p>
            <a:pPr eaLnBrk="1" fontAlgn="auto" hangingPunct="1">
              <a:spcBef>
                <a:spcPct val="0"/>
              </a:spcBef>
              <a:spcAft>
                <a:spcPts val="0"/>
              </a:spcAft>
              <a:buClrTx/>
              <a:buSzTx/>
              <a:buFontTx/>
              <a:buNone/>
              <a:defRPr/>
            </a:pPr>
            <a:r>
              <a:rPr lang="pt-BR" altLang="pt-BR" sz="1800" dirty="0">
                <a:solidFill>
                  <a:schemeClr val="accent1">
                    <a:lumMod val="75000"/>
                  </a:schemeClr>
                </a:solidFill>
                <a:latin typeface="Times New Roman" pitchFamily="18" charset="0"/>
              </a:rPr>
              <a:t>Utilização de instrumentos</a:t>
            </a:r>
          </a:p>
          <a:p>
            <a:pPr eaLnBrk="1" fontAlgn="auto" hangingPunct="1">
              <a:spcBef>
                <a:spcPct val="0"/>
              </a:spcBef>
              <a:spcAft>
                <a:spcPts val="0"/>
              </a:spcAft>
              <a:buClrTx/>
              <a:buSzTx/>
              <a:buFontTx/>
              <a:buNone/>
              <a:defRPr/>
            </a:pPr>
            <a:r>
              <a:rPr lang="pt-BR" altLang="pt-BR" sz="1800" dirty="0">
                <a:solidFill>
                  <a:schemeClr val="accent1">
                    <a:lumMod val="75000"/>
                  </a:schemeClr>
                </a:solidFill>
                <a:latin typeface="Times New Roman" pitchFamily="18" charset="0"/>
              </a:rPr>
              <a:t>Inteligência prática</a:t>
            </a:r>
          </a:p>
        </p:txBody>
      </p:sp>
      <p:sp>
        <p:nvSpPr>
          <p:cNvPr id="7" name="Line 7">
            <a:extLst>
              <a:ext uri="{FF2B5EF4-FFF2-40B4-BE49-F238E27FC236}">
                <a16:creationId xmlns:a16="http://schemas.microsoft.com/office/drawing/2014/main" id="{1F3D1C09-01B4-23A2-2350-D595D455484F}"/>
              </a:ext>
            </a:extLst>
          </p:cNvPr>
          <p:cNvSpPr>
            <a:spLocks noChangeShapeType="1"/>
          </p:cNvSpPr>
          <p:nvPr/>
        </p:nvSpPr>
        <p:spPr bwMode="auto">
          <a:xfrm flipV="1">
            <a:off x="3206750" y="1833563"/>
            <a:ext cx="1920875" cy="0"/>
          </a:xfrm>
          <a:prstGeom prst="line">
            <a:avLst/>
          </a:prstGeom>
          <a:noFill/>
          <a:ln w="76200">
            <a:solidFill>
              <a:schemeClr val="tx1"/>
            </a:solidFill>
            <a:round/>
            <a:headEnd/>
            <a:tailEnd/>
          </a:ln>
          <a:effectLst/>
        </p:spPr>
        <p:txBody>
          <a:bodyPr/>
          <a:lstStyle/>
          <a:p>
            <a:pPr eaLnBrk="1" fontAlgn="auto" hangingPunct="1">
              <a:spcBef>
                <a:spcPts val="0"/>
              </a:spcBef>
              <a:spcAft>
                <a:spcPts val="0"/>
              </a:spcAft>
              <a:defRPr/>
            </a:pPr>
            <a:endParaRPr lang="pt-BR">
              <a:ln w="76200">
                <a:solidFill>
                  <a:schemeClr val="tx1"/>
                </a:solidFill>
              </a:ln>
              <a:latin typeface="+mn-lt"/>
            </a:endParaRPr>
          </a:p>
        </p:txBody>
      </p:sp>
      <p:sp>
        <p:nvSpPr>
          <p:cNvPr id="39942" name="Line 8">
            <a:extLst>
              <a:ext uri="{FF2B5EF4-FFF2-40B4-BE49-F238E27FC236}">
                <a16:creationId xmlns:a16="http://schemas.microsoft.com/office/drawing/2014/main" id="{FB51BEBF-0A2A-F2A6-44F4-72B5F1BD906D}"/>
              </a:ext>
            </a:extLst>
          </p:cNvPr>
          <p:cNvSpPr>
            <a:spLocks noChangeShapeType="1"/>
          </p:cNvSpPr>
          <p:nvPr/>
        </p:nvSpPr>
        <p:spPr bwMode="auto">
          <a:xfrm>
            <a:off x="3206750" y="4365625"/>
            <a:ext cx="192087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9943" name="Line 9">
            <a:extLst>
              <a:ext uri="{FF2B5EF4-FFF2-40B4-BE49-F238E27FC236}">
                <a16:creationId xmlns:a16="http://schemas.microsoft.com/office/drawing/2014/main" id="{488E3F91-95F9-DED3-F8A3-38821A6E40CE}"/>
              </a:ext>
            </a:extLst>
          </p:cNvPr>
          <p:cNvSpPr>
            <a:spLocks noChangeShapeType="1"/>
          </p:cNvSpPr>
          <p:nvPr/>
        </p:nvSpPr>
        <p:spPr bwMode="auto">
          <a:xfrm>
            <a:off x="5249863" y="1833563"/>
            <a:ext cx="831850" cy="132397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9944" name="Line 10">
            <a:extLst>
              <a:ext uri="{FF2B5EF4-FFF2-40B4-BE49-F238E27FC236}">
                <a16:creationId xmlns:a16="http://schemas.microsoft.com/office/drawing/2014/main" id="{C7E16334-24CA-C501-5F77-4AB233DFC5EA}"/>
              </a:ext>
            </a:extLst>
          </p:cNvPr>
          <p:cNvSpPr>
            <a:spLocks noChangeShapeType="1"/>
          </p:cNvSpPr>
          <p:nvPr/>
        </p:nvSpPr>
        <p:spPr bwMode="auto">
          <a:xfrm flipV="1">
            <a:off x="5227638" y="3200400"/>
            <a:ext cx="833437" cy="116522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 name="Text Box 11">
            <a:extLst>
              <a:ext uri="{FF2B5EF4-FFF2-40B4-BE49-F238E27FC236}">
                <a16:creationId xmlns:a16="http://schemas.microsoft.com/office/drawing/2014/main" id="{458AB8A4-D7B8-3B58-CAA0-73B650E921F3}"/>
              </a:ext>
            </a:extLst>
          </p:cNvPr>
          <p:cNvSpPr txBox="1">
            <a:spLocks noChangeArrowheads="1"/>
          </p:cNvSpPr>
          <p:nvPr/>
        </p:nvSpPr>
        <p:spPr bwMode="auto">
          <a:xfrm>
            <a:off x="6208713" y="2128838"/>
            <a:ext cx="2535237" cy="2030412"/>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E0752F"/>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rgbClr val="FEC3AE"/>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fontAlgn="auto" hangingPunct="1">
              <a:spcBef>
                <a:spcPct val="0"/>
              </a:spcBef>
              <a:spcAft>
                <a:spcPts val="0"/>
              </a:spcAft>
              <a:buClrTx/>
              <a:buSzTx/>
              <a:buFontTx/>
              <a:buNone/>
              <a:defRPr/>
            </a:pPr>
            <a:r>
              <a:rPr lang="pt-BR" altLang="pt-BR" sz="1800" dirty="0">
                <a:solidFill>
                  <a:schemeClr val="tx2"/>
                </a:solidFill>
                <a:latin typeface="Times New Roman" pitchFamily="18" charset="0"/>
              </a:rPr>
              <a:t>Linguagem racional </a:t>
            </a:r>
          </a:p>
          <a:p>
            <a:pPr eaLnBrk="1" fontAlgn="auto" hangingPunct="1">
              <a:spcBef>
                <a:spcPct val="0"/>
              </a:spcBef>
              <a:spcAft>
                <a:spcPts val="0"/>
              </a:spcAft>
              <a:buClrTx/>
              <a:buSzTx/>
              <a:buFontTx/>
              <a:buNone/>
              <a:defRPr/>
            </a:pPr>
            <a:r>
              <a:rPr lang="pt-BR" altLang="pt-BR" sz="1800" dirty="0">
                <a:solidFill>
                  <a:schemeClr val="tx2"/>
                </a:solidFill>
                <a:latin typeface="Times New Roman" pitchFamily="18" charset="0"/>
              </a:rPr>
              <a:t>	e</a:t>
            </a:r>
          </a:p>
          <a:p>
            <a:pPr eaLnBrk="1" fontAlgn="auto" hangingPunct="1">
              <a:spcBef>
                <a:spcPct val="0"/>
              </a:spcBef>
              <a:spcAft>
                <a:spcPts val="0"/>
              </a:spcAft>
              <a:buClrTx/>
              <a:buSzTx/>
              <a:buFontTx/>
              <a:buNone/>
              <a:defRPr/>
            </a:pPr>
            <a:r>
              <a:rPr lang="pt-BR" altLang="pt-BR" sz="1800" dirty="0">
                <a:solidFill>
                  <a:schemeClr val="tx2"/>
                </a:solidFill>
                <a:latin typeface="Times New Roman" pitchFamily="18" charset="0"/>
              </a:rPr>
              <a:t>pensamento verbal</a:t>
            </a:r>
          </a:p>
          <a:p>
            <a:pPr eaLnBrk="1" fontAlgn="auto" hangingPunct="1">
              <a:spcBef>
                <a:spcPct val="0"/>
              </a:spcBef>
              <a:spcAft>
                <a:spcPts val="0"/>
              </a:spcAft>
              <a:buClrTx/>
              <a:buSzTx/>
              <a:buFontTx/>
              <a:buNone/>
              <a:defRPr/>
            </a:pPr>
            <a:endParaRPr lang="pt-BR" altLang="pt-BR" sz="1800" dirty="0">
              <a:latin typeface="Times New Roman" pitchFamily="18" charset="0"/>
            </a:endParaRPr>
          </a:p>
          <a:p>
            <a:pPr eaLnBrk="1" fontAlgn="auto" hangingPunct="1">
              <a:spcBef>
                <a:spcPct val="0"/>
              </a:spcBef>
              <a:spcAft>
                <a:spcPts val="0"/>
              </a:spcAft>
              <a:buClrTx/>
              <a:buSzTx/>
              <a:buFontTx/>
              <a:buNone/>
              <a:defRPr/>
            </a:pPr>
            <a:r>
              <a:rPr lang="pt-BR" altLang="pt-BR" sz="1800" dirty="0">
                <a:solidFill>
                  <a:schemeClr val="accent1">
                    <a:lumMod val="75000"/>
                  </a:schemeClr>
                </a:solidFill>
                <a:latin typeface="Times New Roman" pitchFamily="18" charset="0"/>
              </a:rPr>
              <a:t>Transformação do </a:t>
            </a:r>
          </a:p>
          <a:p>
            <a:pPr eaLnBrk="1" fontAlgn="auto" hangingPunct="1">
              <a:spcBef>
                <a:spcPct val="0"/>
              </a:spcBef>
              <a:spcAft>
                <a:spcPts val="0"/>
              </a:spcAft>
              <a:buClrTx/>
              <a:buSzTx/>
              <a:buFontTx/>
              <a:buNone/>
              <a:defRPr/>
            </a:pPr>
            <a:r>
              <a:rPr lang="pt-BR" altLang="pt-BR" sz="1800" dirty="0">
                <a:solidFill>
                  <a:schemeClr val="accent1">
                    <a:lumMod val="75000"/>
                  </a:schemeClr>
                </a:solidFill>
                <a:latin typeface="Times New Roman" pitchFamily="18" charset="0"/>
              </a:rPr>
              <a:t>biológico</a:t>
            </a:r>
            <a:r>
              <a:rPr lang="pt-BR" altLang="pt-BR" sz="1800" dirty="0">
                <a:latin typeface="Times New Roman" pitchFamily="18" charset="0"/>
              </a:rPr>
              <a:t> </a:t>
            </a:r>
            <a:r>
              <a:rPr lang="pt-BR" altLang="pt-BR" sz="1800" dirty="0">
                <a:solidFill>
                  <a:schemeClr val="accent1">
                    <a:lumMod val="75000"/>
                  </a:schemeClr>
                </a:solidFill>
                <a:latin typeface="Times New Roman" pitchFamily="18" charset="0"/>
              </a:rPr>
              <a:t>em sócio-</a:t>
            </a:r>
          </a:p>
          <a:p>
            <a:pPr eaLnBrk="1" fontAlgn="auto" hangingPunct="1">
              <a:spcBef>
                <a:spcPct val="0"/>
              </a:spcBef>
              <a:spcAft>
                <a:spcPts val="0"/>
              </a:spcAft>
              <a:buClrTx/>
              <a:buSzTx/>
              <a:buFontTx/>
              <a:buNone/>
              <a:defRPr/>
            </a:pPr>
            <a:r>
              <a:rPr lang="pt-BR" altLang="pt-BR" sz="1800" dirty="0">
                <a:solidFill>
                  <a:schemeClr val="accent1">
                    <a:lumMod val="75000"/>
                  </a:schemeClr>
                </a:solidFill>
                <a:latin typeface="Times New Roman" pitchFamily="18" charset="0"/>
              </a:rPr>
              <a:t>histórico</a:t>
            </a:r>
          </a:p>
        </p:txBody>
      </p:sp>
      <p:sp>
        <p:nvSpPr>
          <p:cNvPr id="12" name="Text Box 12">
            <a:extLst>
              <a:ext uri="{FF2B5EF4-FFF2-40B4-BE49-F238E27FC236}">
                <a16:creationId xmlns:a16="http://schemas.microsoft.com/office/drawing/2014/main" id="{10FD4A27-FDF1-908C-9535-9624557DC0DB}"/>
              </a:ext>
            </a:extLst>
          </p:cNvPr>
          <p:cNvSpPr txBox="1">
            <a:spLocks noChangeArrowheads="1"/>
          </p:cNvSpPr>
          <p:nvPr/>
        </p:nvSpPr>
        <p:spPr bwMode="auto">
          <a:xfrm>
            <a:off x="490538" y="5084763"/>
            <a:ext cx="8653462" cy="1323975"/>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E0752F"/>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rgbClr val="FEC3AE"/>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fontAlgn="auto" hangingPunct="1">
              <a:spcBef>
                <a:spcPct val="0"/>
              </a:spcBef>
              <a:spcAft>
                <a:spcPts val="0"/>
              </a:spcAft>
              <a:buClrTx/>
              <a:buSzTx/>
              <a:buFontTx/>
              <a:buNone/>
              <a:defRPr/>
            </a:pPr>
            <a:r>
              <a:rPr lang="pt-BR" altLang="pt-BR" sz="1800" dirty="0">
                <a:solidFill>
                  <a:schemeClr val="accent1">
                    <a:lumMod val="75000"/>
                  </a:schemeClr>
                </a:solidFill>
                <a:latin typeface="Times New Roman" pitchFamily="18" charset="0"/>
              </a:rPr>
              <a:t>Fator responsável pela união entre pensamento e linguagem</a:t>
            </a:r>
          </a:p>
          <a:p>
            <a:pPr eaLnBrk="1" fontAlgn="auto" hangingPunct="1">
              <a:spcBef>
                <a:spcPct val="0"/>
              </a:spcBef>
              <a:spcAft>
                <a:spcPts val="0"/>
              </a:spcAft>
              <a:buClrTx/>
              <a:buSzTx/>
              <a:buFontTx/>
              <a:buNone/>
              <a:defRPr/>
            </a:pPr>
            <a:endParaRPr lang="pt-BR" altLang="pt-BR" sz="800" dirty="0">
              <a:solidFill>
                <a:schemeClr val="accent1">
                  <a:lumMod val="75000"/>
                </a:schemeClr>
              </a:solidFill>
              <a:latin typeface="Times New Roman" pitchFamily="18" charset="0"/>
            </a:endParaRPr>
          </a:p>
          <a:p>
            <a:pPr eaLnBrk="1" fontAlgn="auto" hangingPunct="1">
              <a:spcBef>
                <a:spcPct val="0"/>
              </a:spcBef>
              <a:spcAft>
                <a:spcPts val="0"/>
              </a:spcAft>
              <a:buClrTx/>
              <a:buSzTx/>
              <a:buFontTx/>
              <a:buNone/>
              <a:defRPr/>
            </a:pPr>
            <a:r>
              <a:rPr lang="pt-BR" altLang="pt-BR" sz="1800" u="sng" dirty="0">
                <a:solidFill>
                  <a:schemeClr val="tx2"/>
                </a:solidFill>
                <a:latin typeface="Times New Roman" pitchFamily="18" charset="0"/>
              </a:rPr>
              <a:t>Nível ontogenético</a:t>
            </a:r>
            <a:r>
              <a:rPr lang="pt-BR" altLang="pt-BR" sz="1800" dirty="0">
                <a:solidFill>
                  <a:schemeClr val="tx2"/>
                </a:solidFill>
                <a:latin typeface="Times New Roman" pitchFamily="18" charset="0"/>
              </a:rPr>
              <a:t> =&gt; aquisição da linguagem  (propiciada pela inserção da criança</a:t>
            </a:r>
          </a:p>
          <a:p>
            <a:pPr eaLnBrk="1" fontAlgn="auto" hangingPunct="1">
              <a:spcBef>
                <a:spcPct val="0"/>
              </a:spcBef>
              <a:spcAft>
                <a:spcPts val="0"/>
              </a:spcAft>
              <a:buClrTx/>
              <a:buSzTx/>
              <a:buFontTx/>
              <a:buNone/>
              <a:defRPr/>
            </a:pPr>
            <a:r>
              <a:rPr lang="pt-BR" altLang="pt-BR" sz="1800" dirty="0">
                <a:solidFill>
                  <a:schemeClr val="tx2"/>
                </a:solidFill>
                <a:latin typeface="Times New Roman" pitchFamily="18" charset="0"/>
              </a:rPr>
              <a:t>							no grupo social)</a:t>
            </a:r>
          </a:p>
          <a:p>
            <a:pPr eaLnBrk="1" fontAlgn="auto" hangingPunct="1">
              <a:spcBef>
                <a:spcPct val="0"/>
              </a:spcBef>
              <a:spcAft>
                <a:spcPts val="0"/>
              </a:spcAft>
              <a:buClrTx/>
              <a:buSzTx/>
              <a:buFontTx/>
              <a:buNone/>
              <a:defRPr/>
            </a:pPr>
            <a:r>
              <a:rPr lang="pt-BR" altLang="pt-BR" sz="1800" u="sng" dirty="0">
                <a:solidFill>
                  <a:schemeClr val="tx2"/>
                </a:solidFill>
                <a:latin typeface="Times New Roman" pitchFamily="18" charset="0"/>
              </a:rPr>
              <a:t>Nível filogenético</a:t>
            </a:r>
            <a:r>
              <a:rPr lang="pt-BR" altLang="pt-BR" sz="1800" dirty="0">
                <a:solidFill>
                  <a:schemeClr val="tx2"/>
                </a:solidFill>
                <a:latin typeface="Times New Roman" pitchFamily="18" charset="0"/>
              </a:rPr>
              <a:t> =&gt; trabalho (ação coletiva que envolve comunicação e  planejamento)</a:t>
            </a:r>
          </a:p>
        </p:txBody>
      </p:sp>
      <p:pic>
        <p:nvPicPr>
          <p:cNvPr id="39947" name="Imagem 12" descr="Uma imagem contendo pessoa, bebê, criança, quarto&#10;&#10;Descrição gerada automaticamente">
            <a:extLst>
              <a:ext uri="{FF2B5EF4-FFF2-40B4-BE49-F238E27FC236}">
                <a16:creationId xmlns:a16="http://schemas.microsoft.com/office/drawing/2014/main" id="{06F4544E-90A6-26CE-B2B4-BF126B303B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263" y="1517650"/>
            <a:ext cx="27590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Imagem 13" descr="Uma imagem contendo ao ar livre, grama, animal, cachorro&#10;&#10;Descrição gerada automaticamente">
            <a:extLst>
              <a:ext uri="{FF2B5EF4-FFF2-40B4-BE49-F238E27FC236}">
                <a16:creationId xmlns:a16="http://schemas.microsoft.com/office/drawing/2014/main" id="{B213E764-DE1C-4990-9A86-83A352E4D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938" y="3330575"/>
            <a:ext cx="23114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anim calcmode="lin" valueType="num">
                                      <p:cBhvr additive="base">
                                        <p:cTn id="31"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xEl>
                                              <p:pRg st="3" end="3"/>
                                            </p:txEl>
                                          </p:spTgt>
                                        </p:tgtEl>
                                        <p:attrNameLst>
                                          <p:attrName>style.visibility</p:attrName>
                                        </p:attrNameLst>
                                      </p:cBhvr>
                                      <p:to>
                                        <p:strVal val="visible"/>
                                      </p:to>
                                    </p:set>
                                    <p:anim calcmode="lin" valueType="num">
                                      <p:cBhvr additive="base">
                                        <p:cTn id="3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2">
                                            <p:txEl>
                                              <p:pRg st="4" end="4"/>
                                            </p:txEl>
                                          </p:spTgt>
                                        </p:tgtEl>
                                        <p:attrNameLst>
                                          <p:attrName>style.visibility</p:attrName>
                                        </p:attrNameLst>
                                      </p:cBhvr>
                                      <p:to>
                                        <p:strVal val="visible"/>
                                      </p:to>
                                    </p:set>
                                    <p:anim calcmode="lin" valueType="num">
                                      <p:cBhvr additive="base">
                                        <p:cTn id="4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a:extLst>
              <a:ext uri="{FF2B5EF4-FFF2-40B4-BE49-F238E27FC236}">
                <a16:creationId xmlns:a16="http://schemas.microsoft.com/office/drawing/2014/main" id="{5FFA54BE-6722-E908-1F79-7CCE629ECE36}"/>
              </a:ext>
            </a:extLst>
          </p:cNvPr>
          <p:cNvSpPr>
            <a:spLocks noChangeArrowheads="1"/>
          </p:cNvSpPr>
          <p:nvPr/>
        </p:nvSpPr>
        <p:spPr bwMode="auto">
          <a:xfrm>
            <a:off x="539750" y="-1092200"/>
            <a:ext cx="8302625" cy="734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0"/>
              </a:spcBef>
              <a:spcAft>
                <a:spcPct val="0"/>
              </a:spcAft>
              <a:buClrTx/>
              <a:buSzTx/>
              <a:buFont typeface="Wingdings" panose="05000000000000000000" pitchFamily="2" charset="2"/>
              <a:buNone/>
            </a:pPr>
            <a:endParaRPr lang="pt-BR" altLang="pt-BR">
              <a:solidFill>
                <a:schemeClr val="tx1"/>
              </a:solidFill>
              <a:latin typeface="Arial" panose="020B0604020202020204" pitchFamily="34" charset="0"/>
            </a:endParaRPr>
          </a:p>
          <a:p>
            <a:pPr eaLnBrk="1" hangingPunct="1">
              <a:spcBef>
                <a:spcPct val="0"/>
              </a:spcBef>
              <a:spcAft>
                <a:spcPct val="0"/>
              </a:spcAft>
              <a:buClrTx/>
              <a:buSzTx/>
              <a:buFont typeface="Wingdings" panose="05000000000000000000" pitchFamily="2" charset="2"/>
              <a:buNone/>
            </a:pPr>
            <a:endParaRPr lang="pt-BR" altLang="pt-BR">
              <a:solidFill>
                <a:schemeClr val="tx1"/>
              </a:solidFill>
              <a:latin typeface="Arial" panose="020B0604020202020204" pitchFamily="34" charset="0"/>
            </a:endParaRPr>
          </a:p>
          <a:p>
            <a:pPr algn="ctr" eaLnBrk="1" hangingPunct="1">
              <a:spcBef>
                <a:spcPct val="0"/>
              </a:spcBef>
              <a:spcAft>
                <a:spcPct val="0"/>
              </a:spcAft>
              <a:buClrTx/>
              <a:buSzTx/>
              <a:buFontTx/>
              <a:buNone/>
            </a:pPr>
            <a:endParaRPr lang="pt-BR" altLang="pt-BR">
              <a:solidFill>
                <a:schemeClr val="tx1"/>
              </a:solidFill>
              <a:latin typeface="Arial" panose="020B0604020202020204" pitchFamily="34" charset="0"/>
            </a:endParaRPr>
          </a:p>
          <a:p>
            <a:pPr algn="ctr" eaLnBrk="1" hangingPunct="1">
              <a:spcBef>
                <a:spcPct val="0"/>
              </a:spcBef>
              <a:spcAft>
                <a:spcPct val="0"/>
              </a:spcAft>
              <a:buClrTx/>
              <a:buSzTx/>
              <a:buFontTx/>
              <a:buNone/>
            </a:pPr>
            <a:r>
              <a:rPr lang="pt-BR" altLang="pt-BR" sz="2800">
                <a:solidFill>
                  <a:schemeClr val="tx1"/>
                </a:solidFill>
                <a:latin typeface="Arial" panose="020B0604020202020204" pitchFamily="34" charset="0"/>
              </a:rPr>
              <a:t> </a:t>
            </a:r>
          </a:p>
          <a:p>
            <a:pPr algn="ctr" eaLnBrk="1" hangingPunct="1">
              <a:spcBef>
                <a:spcPct val="0"/>
              </a:spcBef>
              <a:spcAft>
                <a:spcPct val="0"/>
              </a:spcAft>
              <a:buClrTx/>
              <a:buSzTx/>
              <a:buFontTx/>
              <a:buNone/>
            </a:pPr>
            <a:r>
              <a:rPr lang="pt-BR" altLang="pt-BR" sz="2800">
                <a:solidFill>
                  <a:schemeClr val="tx1"/>
                </a:solidFill>
                <a:latin typeface="Arial" panose="020B0604020202020204" pitchFamily="34" charset="0"/>
              </a:rPr>
              <a:t>Exemplo do processo de internalização</a:t>
            </a:r>
          </a:p>
          <a:p>
            <a:pPr algn="ctr" eaLnBrk="1" hangingPunct="1">
              <a:spcBef>
                <a:spcPct val="0"/>
              </a:spcBef>
              <a:spcAft>
                <a:spcPct val="0"/>
              </a:spcAft>
              <a:buClrTx/>
              <a:buSzTx/>
              <a:buFontTx/>
              <a:buNone/>
            </a:pPr>
            <a:endParaRPr lang="pt-BR" altLang="pt-BR" sz="2800">
              <a:solidFill>
                <a:schemeClr val="tx1"/>
              </a:solidFill>
              <a:latin typeface="Arial" panose="020B0604020202020204" pitchFamily="34" charset="0"/>
            </a:endParaRPr>
          </a:p>
          <a:p>
            <a:pPr algn="ctr" eaLnBrk="1" hangingPunct="1">
              <a:spcBef>
                <a:spcPct val="0"/>
              </a:spcBef>
              <a:spcAft>
                <a:spcPct val="0"/>
              </a:spcAft>
              <a:buClrTx/>
              <a:buSzTx/>
              <a:buFontTx/>
              <a:buNone/>
            </a:pPr>
            <a:endParaRPr lang="pt-BR" altLang="pt-BR" sz="2800">
              <a:solidFill>
                <a:schemeClr val="tx1"/>
              </a:solidFill>
              <a:latin typeface="Arial" panose="020B0604020202020204" pitchFamily="34" charset="0"/>
            </a:endParaRPr>
          </a:p>
          <a:p>
            <a:pPr algn="ctr" eaLnBrk="1" hangingPunct="1">
              <a:spcBef>
                <a:spcPct val="0"/>
              </a:spcBef>
              <a:spcAft>
                <a:spcPct val="0"/>
              </a:spcAft>
              <a:buClrTx/>
              <a:buSzTx/>
              <a:buFontTx/>
              <a:buNone/>
            </a:pPr>
            <a:endParaRPr lang="pt-BR" altLang="pt-BR">
              <a:solidFill>
                <a:schemeClr val="tx1"/>
              </a:solidFill>
              <a:latin typeface="Arial" panose="020B0604020202020204" pitchFamily="34" charset="0"/>
            </a:endParaRPr>
          </a:p>
          <a:p>
            <a:pPr algn="ctr" eaLnBrk="1" hangingPunct="1">
              <a:spcBef>
                <a:spcPct val="0"/>
              </a:spcBef>
              <a:spcAft>
                <a:spcPct val="0"/>
              </a:spcAft>
              <a:buClrTx/>
              <a:buSzTx/>
              <a:buFontTx/>
              <a:buNone/>
            </a:pPr>
            <a:endParaRPr lang="en-US" altLang="pt-BR">
              <a:solidFill>
                <a:schemeClr val="tx1"/>
              </a:solidFill>
              <a:latin typeface="Arial" panose="020B0604020202020204" pitchFamily="34" charset="0"/>
            </a:endParaRPr>
          </a:p>
          <a:p>
            <a:pPr algn="ctr" eaLnBrk="1" hangingPunct="1">
              <a:spcBef>
                <a:spcPct val="0"/>
              </a:spcBef>
              <a:spcAft>
                <a:spcPct val="0"/>
              </a:spcAft>
              <a:buClrTx/>
              <a:buSzTx/>
              <a:buFontTx/>
              <a:buNone/>
            </a:pPr>
            <a:endParaRPr lang="en-US" altLang="pt-BR">
              <a:solidFill>
                <a:schemeClr val="tx1"/>
              </a:solidFill>
              <a:latin typeface="Arial" panose="020B0604020202020204" pitchFamily="34" charset="0"/>
            </a:endParaRPr>
          </a:p>
          <a:p>
            <a:pPr algn="ctr" eaLnBrk="1" hangingPunct="1">
              <a:spcBef>
                <a:spcPct val="0"/>
              </a:spcBef>
              <a:spcAft>
                <a:spcPct val="0"/>
              </a:spcAft>
              <a:buClrTx/>
              <a:buSzTx/>
              <a:buFontTx/>
              <a:buNone/>
            </a:pPr>
            <a:endParaRPr lang="pt-BR" altLang="pt-BR">
              <a:solidFill>
                <a:schemeClr val="tx1"/>
              </a:solidFill>
              <a:latin typeface="Arial" panose="020B0604020202020204" pitchFamily="34" charset="0"/>
            </a:endParaRPr>
          </a:p>
          <a:p>
            <a:pPr algn="ctr" eaLnBrk="1" hangingPunct="1">
              <a:spcBef>
                <a:spcPct val="0"/>
              </a:spcBef>
              <a:spcAft>
                <a:spcPct val="0"/>
              </a:spcAft>
              <a:buClrTx/>
              <a:buSzTx/>
              <a:buFontTx/>
              <a:buNone/>
            </a:pPr>
            <a:r>
              <a:rPr lang="pt-BR" altLang="pt-BR">
                <a:solidFill>
                  <a:schemeClr val="tx1"/>
                </a:solidFill>
                <a:latin typeface="Arial" panose="020B0604020202020204" pitchFamily="34" charset="0"/>
              </a:rPr>
              <a:t>forma externa                                       forma interna</a:t>
            </a:r>
          </a:p>
          <a:p>
            <a:pPr algn="ctr" eaLnBrk="1" hangingPunct="1">
              <a:spcBef>
                <a:spcPct val="0"/>
              </a:spcBef>
              <a:spcAft>
                <a:spcPct val="0"/>
              </a:spcAft>
              <a:buClrTx/>
              <a:buSzTx/>
              <a:buFontTx/>
              <a:buNone/>
            </a:pPr>
            <a:endParaRPr lang="pt-BR" altLang="pt-BR">
              <a:solidFill>
                <a:schemeClr val="tx1"/>
              </a:solidFill>
              <a:latin typeface="Arial" panose="020B0604020202020204" pitchFamily="34" charset="0"/>
            </a:endParaRPr>
          </a:p>
          <a:p>
            <a:pPr algn="ctr" eaLnBrk="1" hangingPunct="1">
              <a:spcBef>
                <a:spcPct val="0"/>
              </a:spcBef>
              <a:spcAft>
                <a:spcPct val="0"/>
              </a:spcAft>
              <a:buClrTx/>
              <a:buSzTx/>
              <a:buFontTx/>
              <a:buNone/>
            </a:pPr>
            <a:r>
              <a:rPr lang="pt-BR" altLang="pt-BR">
                <a:solidFill>
                  <a:schemeClr val="tx1"/>
                </a:solidFill>
                <a:latin typeface="Arial" panose="020B0604020202020204" pitchFamily="34" charset="0"/>
              </a:rPr>
              <a:t> função comunicativa	          	       função de planejamento</a:t>
            </a:r>
          </a:p>
          <a:p>
            <a:pPr algn="ctr" eaLnBrk="1" hangingPunct="1">
              <a:spcBef>
                <a:spcPct val="0"/>
              </a:spcBef>
              <a:spcAft>
                <a:spcPct val="0"/>
              </a:spcAft>
              <a:buClrTx/>
              <a:buSzTx/>
              <a:buFontTx/>
              <a:buNone/>
            </a:pPr>
            <a:endParaRPr lang="pt-BR" altLang="pt-BR">
              <a:solidFill>
                <a:schemeClr val="tx1"/>
              </a:solidFill>
              <a:latin typeface="Arial" panose="020B0604020202020204" pitchFamily="34" charset="0"/>
            </a:endParaRPr>
          </a:p>
          <a:p>
            <a:pPr algn="ctr" eaLnBrk="1" hangingPunct="1">
              <a:spcBef>
                <a:spcPct val="0"/>
              </a:spcBef>
              <a:spcAft>
                <a:spcPct val="0"/>
              </a:spcAft>
              <a:buClrTx/>
              <a:buSzTx/>
              <a:buFontTx/>
              <a:buNone/>
            </a:pPr>
            <a:r>
              <a:rPr lang="pt-BR" altLang="pt-BR" sz="1800" i="1">
                <a:solidFill>
                  <a:schemeClr val="tx1"/>
                </a:solidFill>
                <a:latin typeface="Arial" panose="020B0604020202020204" pitchFamily="34" charset="0"/>
              </a:rPr>
              <a:t>A fala egocêntrica  conserva ainda a forma externa, porém sua função                    já é intelectual, ou seja de planejamento da ação, voltada para a                resolução de problemas</a:t>
            </a:r>
          </a:p>
          <a:p>
            <a:pPr algn="ctr" eaLnBrk="1" hangingPunct="1">
              <a:spcBef>
                <a:spcPct val="0"/>
              </a:spcBef>
              <a:spcAft>
                <a:spcPct val="0"/>
              </a:spcAft>
              <a:buClrTx/>
              <a:buSzTx/>
              <a:buFontTx/>
              <a:buNone/>
            </a:pPr>
            <a:endParaRPr lang="pt-BR" altLang="pt-BR" sz="2000">
              <a:solidFill>
                <a:schemeClr val="tx1"/>
              </a:solidFill>
              <a:latin typeface="Arial" panose="020B0604020202020204" pitchFamily="34" charset="0"/>
            </a:endParaRPr>
          </a:p>
          <a:p>
            <a:pPr algn="ctr" eaLnBrk="1" hangingPunct="1">
              <a:spcBef>
                <a:spcPct val="0"/>
              </a:spcBef>
              <a:spcAft>
                <a:spcPct val="0"/>
              </a:spcAft>
              <a:buClrTx/>
              <a:buSzTx/>
              <a:buFontTx/>
              <a:buNone/>
            </a:pPr>
            <a:endParaRPr lang="pt-BR" altLang="pt-BR">
              <a:solidFill>
                <a:schemeClr val="tx1"/>
              </a:solidFill>
              <a:latin typeface="Arial" panose="020B0604020202020204" pitchFamily="34" charset="0"/>
            </a:endParaRPr>
          </a:p>
        </p:txBody>
      </p:sp>
      <p:graphicFrame>
        <p:nvGraphicFramePr>
          <p:cNvPr id="2" name="Diagrama 1">
            <a:extLst>
              <a:ext uri="{FF2B5EF4-FFF2-40B4-BE49-F238E27FC236}">
                <a16:creationId xmlns:a16="http://schemas.microsoft.com/office/drawing/2014/main" id="{F9EA2F14-D0DA-6122-2596-D54D57E79020}"/>
              </a:ext>
            </a:extLst>
          </p:cNvPr>
          <p:cNvGraphicFramePr/>
          <p:nvPr/>
        </p:nvGraphicFramePr>
        <p:xfrm>
          <a:off x="1031097" y="496887"/>
          <a:ext cx="7080671" cy="2853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eta dobrada 2">
            <a:extLst>
              <a:ext uri="{FF2B5EF4-FFF2-40B4-BE49-F238E27FC236}">
                <a16:creationId xmlns:a16="http://schemas.microsoft.com/office/drawing/2014/main" id="{39379CA6-8CCA-DCEB-ED73-EF9A4408E262}"/>
              </a:ext>
            </a:extLst>
          </p:cNvPr>
          <p:cNvSpPr/>
          <p:nvPr/>
        </p:nvSpPr>
        <p:spPr>
          <a:xfrm rot="11042872">
            <a:off x="3403600" y="2549525"/>
            <a:ext cx="657225" cy="914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schemeClr val="tx1"/>
              </a:solidFill>
            </a:endParaRPr>
          </a:p>
        </p:txBody>
      </p:sp>
      <p:sp>
        <p:nvSpPr>
          <p:cNvPr id="9" name="Seta dobrada 8">
            <a:extLst>
              <a:ext uri="{FF2B5EF4-FFF2-40B4-BE49-F238E27FC236}">
                <a16:creationId xmlns:a16="http://schemas.microsoft.com/office/drawing/2014/main" id="{59972B9D-3E3B-30AE-827E-30EA69A5DAE3}"/>
              </a:ext>
            </a:extLst>
          </p:cNvPr>
          <p:cNvSpPr/>
          <p:nvPr/>
        </p:nvSpPr>
        <p:spPr>
          <a:xfrm rot="11042872" flipH="1">
            <a:off x="4625975" y="2597150"/>
            <a:ext cx="576263" cy="15335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schemeClr val="tx1"/>
              </a:solidFill>
            </a:endParaRPr>
          </a:p>
        </p:txBody>
      </p:sp>
      <p:sp>
        <p:nvSpPr>
          <p:cNvPr id="4" name="Seta: para Baixo 3">
            <a:extLst>
              <a:ext uri="{FF2B5EF4-FFF2-40B4-BE49-F238E27FC236}">
                <a16:creationId xmlns:a16="http://schemas.microsoft.com/office/drawing/2014/main" id="{284FADCE-ADAD-9E2B-81EE-2C1AB3ADDDEF}"/>
              </a:ext>
            </a:extLst>
          </p:cNvPr>
          <p:cNvSpPr/>
          <p:nvPr/>
        </p:nvSpPr>
        <p:spPr>
          <a:xfrm>
            <a:off x="1884363" y="2455863"/>
            <a:ext cx="360362" cy="5508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5" name="Seta: para Baixo 4">
            <a:extLst>
              <a:ext uri="{FF2B5EF4-FFF2-40B4-BE49-F238E27FC236}">
                <a16:creationId xmlns:a16="http://schemas.microsoft.com/office/drawing/2014/main" id="{AF754080-E378-5FF9-EFBC-35D76A6D8D4D}"/>
              </a:ext>
            </a:extLst>
          </p:cNvPr>
          <p:cNvSpPr/>
          <p:nvPr/>
        </p:nvSpPr>
        <p:spPr>
          <a:xfrm>
            <a:off x="7080250" y="2455863"/>
            <a:ext cx="360363" cy="5508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10" name="CaixaDeTexto 9">
            <a:extLst>
              <a:ext uri="{FF2B5EF4-FFF2-40B4-BE49-F238E27FC236}">
                <a16:creationId xmlns:a16="http://schemas.microsoft.com/office/drawing/2014/main" id="{E7E3CABA-41D0-02BC-A7F3-BE00C6C62DCD}"/>
              </a:ext>
            </a:extLst>
          </p:cNvPr>
          <p:cNvSpPr txBox="1">
            <a:spLocks noChangeArrowheads="1"/>
          </p:cNvSpPr>
          <p:nvPr/>
        </p:nvSpPr>
        <p:spPr bwMode="auto">
          <a:xfrm>
            <a:off x="920750" y="5653088"/>
            <a:ext cx="7921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0"/>
              </a:spcBef>
              <a:spcAft>
                <a:spcPct val="0"/>
              </a:spcAft>
              <a:buClrTx/>
              <a:buSzTx/>
              <a:buFontTx/>
              <a:buNone/>
            </a:pPr>
            <a:r>
              <a:rPr lang="pt-BR" altLang="pt-BR" sz="2000" i="1">
                <a:solidFill>
                  <a:schemeClr val="tx1"/>
                </a:solidFill>
                <a:latin typeface="Times New Roman" panose="02020603050405020304" pitchFamily="18" charset="0"/>
              </a:rPr>
              <a:t>“</a:t>
            </a:r>
            <a:r>
              <a:rPr lang="pt-BR" altLang="pt-BR" sz="2000" i="1">
                <a:solidFill>
                  <a:srgbClr val="FF0000"/>
                </a:solidFill>
                <a:latin typeface="Times New Roman" panose="02020603050405020304" pitchFamily="18" charset="0"/>
              </a:rPr>
              <a:t>O pensamento não é simplesmente expresso em palavras. É por meio delas que ele passa a existir” (Vygotsky, em  “Pensamento e Linguagem”)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20">
                                            <p:txEl>
                                              <p:pRg st="15" end="15"/>
                                            </p:txEl>
                                          </p:spTgt>
                                        </p:tgtEl>
                                        <p:attrNameLst>
                                          <p:attrName>style.visibility</p:attrName>
                                        </p:attrNameLst>
                                      </p:cBhvr>
                                      <p:to>
                                        <p:strVal val="visible"/>
                                      </p:to>
                                    </p:set>
                                    <p:anim calcmode="lin" valueType="num">
                                      <p:cBhvr additive="base">
                                        <p:cTn id="7" dur="500" fill="hold"/>
                                        <p:tgtEl>
                                          <p:spTgt spid="9220">
                                            <p:txEl>
                                              <p:pRg st="15" end="1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0">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A69A8D15-E68F-D321-BD5C-1E84A0549C8C}"/>
              </a:ext>
            </a:extLst>
          </p:cNvPr>
          <p:cNvSpPr>
            <a:spLocks noChangeArrowheads="1"/>
          </p:cNvSpPr>
          <p:nvPr/>
        </p:nvSpPr>
        <p:spPr bwMode="auto">
          <a:xfrm>
            <a:off x="539750" y="404813"/>
            <a:ext cx="8064500" cy="658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spcAft>
                <a:spcPts val="600"/>
              </a:spcAft>
              <a:buClr>
                <a:schemeClr val="accent1"/>
              </a:buClr>
              <a:buSzPct val="115000"/>
              <a:buFont typeface="Arial" panose="020B0604020202020204" pitchFamily="34" charset="0"/>
              <a:buChar char="•"/>
              <a:tabLst>
                <a:tab pos="228600" algn="l"/>
              </a:tabLst>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tabLst>
                <a:tab pos="228600" algn="l"/>
              </a:tabLst>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tabLst>
                <a:tab pos="228600" algn="l"/>
              </a:tabLst>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tabLst>
                <a:tab pos="228600" algn="l"/>
              </a:tabLst>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tabLst>
                <a:tab pos="228600" algn="l"/>
              </a:tabLst>
              <a:defRPr sz="1400">
                <a:solidFill>
                  <a:srgbClr val="262626"/>
                </a:solidFill>
                <a:latin typeface="Garamond" panose="02020404030301010803" pitchFamily="18" charset="0"/>
              </a:defRPr>
            </a:lvl5pPr>
            <a:lvl6pPr marL="2514600" indent="-228600" defTabSz="457200" fontAlgn="base">
              <a:spcBef>
                <a:spcPct val="20000"/>
              </a:spcBef>
              <a:spcAft>
                <a:spcPts val="600"/>
              </a:spcAft>
              <a:buClr>
                <a:schemeClr val="accent1"/>
              </a:buClr>
              <a:buSzPct val="115000"/>
              <a:buFont typeface="Arial" panose="020B0604020202020204" pitchFamily="34" charset="0"/>
              <a:buChar char="•"/>
              <a:tabLst>
                <a:tab pos="228600" algn="l"/>
              </a:tabLst>
              <a:defRPr sz="1400">
                <a:solidFill>
                  <a:srgbClr val="262626"/>
                </a:solidFill>
                <a:latin typeface="Garamond" panose="02020404030301010803" pitchFamily="18" charset="0"/>
              </a:defRPr>
            </a:lvl6pPr>
            <a:lvl7pPr marL="2971800" indent="-228600" defTabSz="457200" fontAlgn="base">
              <a:spcBef>
                <a:spcPct val="20000"/>
              </a:spcBef>
              <a:spcAft>
                <a:spcPts val="600"/>
              </a:spcAft>
              <a:buClr>
                <a:schemeClr val="accent1"/>
              </a:buClr>
              <a:buSzPct val="115000"/>
              <a:buFont typeface="Arial" panose="020B0604020202020204" pitchFamily="34" charset="0"/>
              <a:buChar char="•"/>
              <a:tabLst>
                <a:tab pos="228600" algn="l"/>
              </a:tabLst>
              <a:defRPr sz="1400">
                <a:solidFill>
                  <a:srgbClr val="262626"/>
                </a:solidFill>
                <a:latin typeface="Garamond" panose="02020404030301010803" pitchFamily="18" charset="0"/>
              </a:defRPr>
            </a:lvl7pPr>
            <a:lvl8pPr marL="3429000" indent="-228600" defTabSz="457200" fontAlgn="base">
              <a:spcBef>
                <a:spcPct val="20000"/>
              </a:spcBef>
              <a:spcAft>
                <a:spcPts val="600"/>
              </a:spcAft>
              <a:buClr>
                <a:schemeClr val="accent1"/>
              </a:buClr>
              <a:buSzPct val="115000"/>
              <a:buFont typeface="Arial" panose="020B0604020202020204" pitchFamily="34" charset="0"/>
              <a:buChar char="•"/>
              <a:tabLst>
                <a:tab pos="228600" algn="l"/>
              </a:tabLst>
              <a:defRPr sz="1400">
                <a:solidFill>
                  <a:srgbClr val="262626"/>
                </a:solidFill>
                <a:latin typeface="Garamond" panose="02020404030301010803" pitchFamily="18" charset="0"/>
              </a:defRPr>
            </a:lvl8pPr>
            <a:lvl9pPr marL="3886200" indent="-228600" defTabSz="457200" fontAlgn="base">
              <a:spcBef>
                <a:spcPct val="20000"/>
              </a:spcBef>
              <a:spcAft>
                <a:spcPts val="600"/>
              </a:spcAft>
              <a:buClr>
                <a:schemeClr val="accent1"/>
              </a:buClr>
              <a:buSzPct val="115000"/>
              <a:buFont typeface="Arial" panose="020B0604020202020204" pitchFamily="34" charset="0"/>
              <a:buChar char="•"/>
              <a:tabLst>
                <a:tab pos="228600" algn="l"/>
              </a:tabLst>
              <a:defRPr sz="1400">
                <a:solidFill>
                  <a:srgbClr val="262626"/>
                </a:solidFill>
                <a:latin typeface="Garamond" panose="02020404030301010803" pitchFamily="18" charset="0"/>
              </a:defRPr>
            </a:lvl9pPr>
          </a:lstStyle>
          <a:p>
            <a:pPr algn="ctr" eaLnBrk="1" hangingPunct="1">
              <a:spcBef>
                <a:spcPct val="0"/>
              </a:spcBef>
              <a:spcAft>
                <a:spcPct val="0"/>
              </a:spcAft>
              <a:buClrTx/>
              <a:buSzTx/>
              <a:buFontTx/>
              <a:buNone/>
            </a:pPr>
            <a:endParaRPr lang="pt-BR" altLang="pt-BR">
              <a:solidFill>
                <a:schemeClr val="tx1"/>
              </a:solidFill>
              <a:latin typeface="Arial" panose="020B0604020202020204" pitchFamily="34" charset="0"/>
            </a:endParaRPr>
          </a:p>
          <a:p>
            <a:pPr algn="ctr" eaLnBrk="1" hangingPunct="1">
              <a:spcBef>
                <a:spcPct val="0"/>
              </a:spcBef>
              <a:spcAft>
                <a:spcPct val="0"/>
              </a:spcAft>
              <a:buClrTx/>
              <a:buSzTx/>
              <a:buFontTx/>
              <a:buNone/>
            </a:pPr>
            <a:r>
              <a:rPr lang="pt-BR" altLang="pt-BR" sz="2800">
                <a:solidFill>
                  <a:schemeClr val="tx1"/>
                </a:solidFill>
                <a:latin typeface="Arial" panose="020B0604020202020204" pitchFamily="34" charset="0"/>
              </a:rPr>
              <a:t>INTERNALIZAÇÃO</a:t>
            </a:r>
          </a:p>
          <a:p>
            <a:pPr algn="ctr" eaLnBrk="1" hangingPunct="1">
              <a:spcBef>
                <a:spcPct val="0"/>
              </a:spcBef>
              <a:spcAft>
                <a:spcPct val="0"/>
              </a:spcAft>
              <a:buClrTx/>
              <a:buSzTx/>
              <a:buFontTx/>
              <a:buNone/>
            </a:pPr>
            <a:endParaRPr lang="pt-BR" altLang="pt-BR" sz="1000">
              <a:solidFill>
                <a:schemeClr val="tx1"/>
              </a:solidFill>
              <a:latin typeface="Arial" panose="020B0604020202020204" pitchFamily="34" charset="0"/>
            </a:endParaRPr>
          </a:p>
          <a:p>
            <a:pPr algn="ctr" eaLnBrk="1" hangingPunct="1">
              <a:spcBef>
                <a:spcPct val="0"/>
              </a:spcBef>
              <a:spcAft>
                <a:spcPct val="0"/>
              </a:spcAft>
              <a:buClrTx/>
              <a:buSzTx/>
              <a:buFontTx/>
              <a:buNone/>
            </a:pPr>
            <a:r>
              <a:rPr lang="pt-BR" altLang="pt-BR" sz="2000">
                <a:solidFill>
                  <a:schemeClr val="tx1"/>
                </a:solidFill>
                <a:latin typeface="Arial" panose="020B0604020202020204" pitchFamily="34" charset="0"/>
              </a:rPr>
              <a:t>Para Vygotsky, o desenvolvimento psicológico se dá de fora para dentro, por um processo de internalização.</a:t>
            </a:r>
          </a:p>
          <a:p>
            <a:pPr algn="ctr" eaLnBrk="1" hangingPunct="1">
              <a:spcBef>
                <a:spcPct val="0"/>
              </a:spcBef>
              <a:spcAft>
                <a:spcPct val="0"/>
              </a:spcAft>
              <a:buClrTx/>
              <a:buSzTx/>
              <a:buFontTx/>
              <a:buNone/>
            </a:pPr>
            <a:endParaRPr lang="pt-BR" altLang="pt-BR" sz="2000">
              <a:solidFill>
                <a:schemeClr val="tx1"/>
              </a:solidFill>
              <a:latin typeface="Arial" panose="020B0604020202020204" pitchFamily="34" charset="0"/>
            </a:endParaRPr>
          </a:p>
          <a:p>
            <a:pPr algn="ctr" eaLnBrk="1" hangingPunct="1">
              <a:spcBef>
                <a:spcPct val="0"/>
              </a:spcBef>
              <a:spcAft>
                <a:spcPct val="0"/>
              </a:spcAft>
              <a:buClrTx/>
              <a:buSzTx/>
              <a:buFontTx/>
              <a:buNone/>
            </a:pPr>
            <a:r>
              <a:rPr lang="pt-BR" altLang="pt-BR" sz="2000">
                <a:solidFill>
                  <a:schemeClr val="tx1"/>
                </a:solidFill>
                <a:latin typeface="Arial" panose="020B0604020202020204" pitchFamily="34" charset="0"/>
              </a:rPr>
              <a:t>“</a:t>
            </a:r>
            <a:r>
              <a:rPr lang="pt-BR" altLang="pt-BR" sz="2000" i="1">
                <a:solidFill>
                  <a:schemeClr val="tx1"/>
                </a:solidFill>
                <a:latin typeface="Arial" panose="020B0604020202020204" pitchFamily="34" charset="0"/>
              </a:rPr>
              <a:t>Toda a função aparece duas vezes, em dois níveis ao longo do desenvolvimento da criança; primeiro entre pessoas, como categoria interpsicológica e depois dentro da criança, como categoria intrapsicológica. (...) As relações reais entre os indivíduos estão na base de todas as funções superiores”</a:t>
            </a:r>
          </a:p>
          <a:p>
            <a:pPr algn="ctr" eaLnBrk="1" hangingPunct="1">
              <a:spcBef>
                <a:spcPct val="0"/>
              </a:spcBef>
              <a:spcAft>
                <a:spcPct val="0"/>
              </a:spcAft>
              <a:buClrTx/>
              <a:buSzTx/>
              <a:buFontTx/>
              <a:buNone/>
            </a:pPr>
            <a:r>
              <a:rPr lang="pt-BR" altLang="pt-BR" sz="2000">
                <a:solidFill>
                  <a:schemeClr val="tx1"/>
                </a:solidFill>
                <a:latin typeface="Arial" panose="020B0604020202020204" pitchFamily="34" charset="0"/>
              </a:rPr>
              <a:t>(</a:t>
            </a:r>
            <a:r>
              <a:rPr lang="pt-BR" altLang="pt-BR" sz="2000" i="1">
                <a:solidFill>
                  <a:schemeClr val="tx1"/>
                </a:solidFill>
                <a:latin typeface="Arial" panose="020B0604020202020204" pitchFamily="34" charset="0"/>
              </a:rPr>
              <a:t>A formação social da mente, </a:t>
            </a:r>
            <a:r>
              <a:rPr lang="pt-BR" altLang="pt-BR" sz="2000">
                <a:solidFill>
                  <a:schemeClr val="tx1"/>
                </a:solidFill>
                <a:latin typeface="Arial" panose="020B0604020202020204" pitchFamily="34" charset="0"/>
              </a:rPr>
              <a:t>1994, p. 171)</a:t>
            </a:r>
          </a:p>
          <a:p>
            <a:pPr algn="ctr" eaLnBrk="1" hangingPunct="1">
              <a:spcBef>
                <a:spcPct val="0"/>
              </a:spcBef>
              <a:spcAft>
                <a:spcPct val="0"/>
              </a:spcAft>
              <a:buClrTx/>
              <a:buSzTx/>
              <a:buFontTx/>
              <a:buNone/>
            </a:pPr>
            <a:endParaRPr lang="pt-BR" altLang="pt-BR" sz="2000">
              <a:solidFill>
                <a:schemeClr val="tx1"/>
              </a:solidFill>
              <a:latin typeface="Arial" panose="020B0604020202020204" pitchFamily="34" charset="0"/>
            </a:endParaRPr>
          </a:p>
          <a:p>
            <a:pPr algn="just" eaLnBrk="1" hangingPunct="1">
              <a:spcBef>
                <a:spcPct val="0"/>
              </a:spcBef>
              <a:spcAft>
                <a:spcPct val="0"/>
              </a:spcAft>
              <a:buClrTx/>
              <a:buSzTx/>
              <a:buFont typeface="Wingdings" panose="05000000000000000000" pitchFamily="2" charset="2"/>
              <a:buChar char="Ø"/>
            </a:pPr>
            <a:r>
              <a:rPr lang="pt-BR" altLang="pt-BR" sz="2000">
                <a:solidFill>
                  <a:schemeClr val="tx1"/>
                </a:solidFill>
                <a:latin typeface="Arial" panose="020B0604020202020204" pitchFamily="34" charset="0"/>
              </a:rPr>
              <a:t> A internalização </a:t>
            </a:r>
            <a:r>
              <a:rPr lang="pt-BR" altLang="pt-BR" sz="2000" u="sng">
                <a:solidFill>
                  <a:schemeClr val="tx1"/>
                </a:solidFill>
                <a:latin typeface="Arial" panose="020B0604020202020204" pitchFamily="34" charset="0"/>
              </a:rPr>
              <a:t>não</a:t>
            </a:r>
            <a:r>
              <a:rPr lang="pt-BR" altLang="pt-BR" sz="2000">
                <a:solidFill>
                  <a:schemeClr val="tx1"/>
                </a:solidFill>
                <a:latin typeface="Arial" panose="020B0604020202020204" pitchFamily="34" charset="0"/>
              </a:rPr>
              <a:t> é um processo de absorção passiva, mas de </a:t>
            </a:r>
            <a:r>
              <a:rPr lang="pt-BR" altLang="pt-BR" sz="2000" i="1">
                <a:solidFill>
                  <a:schemeClr val="tx1"/>
                </a:solidFill>
                <a:latin typeface="Arial" panose="020B0604020202020204" pitchFamily="34" charset="0"/>
              </a:rPr>
              <a:t>transformação e síntese</a:t>
            </a:r>
            <a:r>
              <a:rPr lang="pt-BR" altLang="pt-BR" sz="2000">
                <a:solidFill>
                  <a:schemeClr val="tx1"/>
                </a:solidFill>
                <a:latin typeface="Arial" panose="020B0604020202020204" pitchFamily="34" charset="0"/>
              </a:rPr>
              <a:t>. É a </a:t>
            </a:r>
            <a:r>
              <a:rPr lang="pt-BR" altLang="pt-BR" sz="2000" i="1">
                <a:solidFill>
                  <a:schemeClr val="tx1"/>
                </a:solidFill>
                <a:latin typeface="Arial" panose="020B0604020202020204" pitchFamily="34" charset="0"/>
              </a:rPr>
              <a:t>reconstrução</a:t>
            </a:r>
            <a:r>
              <a:rPr lang="pt-BR" altLang="pt-BR" sz="2000">
                <a:solidFill>
                  <a:schemeClr val="tx1"/>
                </a:solidFill>
                <a:latin typeface="Arial" panose="020B0604020202020204" pitchFamily="34" charset="0"/>
              </a:rPr>
              <a:t>, num novo plano </a:t>
            </a:r>
            <a:r>
              <a:rPr lang="pt-BR" altLang="pt-BR" sz="2000" u="sng">
                <a:solidFill>
                  <a:schemeClr val="tx1"/>
                </a:solidFill>
                <a:latin typeface="Arial" panose="020B0604020202020204" pitchFamily="34" charset="0"/>
              </a:rPr>
              <a:t>intrapsicológico</a:t>
            </a:r>
            <a:r>
              <a:rPr lang="pt-BR" altLang="pt-BR" sz="2000">
                <a:solidFill>
                  <a:schemeClr val="tx1"/>
                </a:solidFill>
                <a:latin typeface="Arial" panose="020B0604020202020204" pitchFamily="34" charset="0"/>
              </a:rPr>
              <a:t>, de atividades e funções </a:t>
            </a:r>
            <a:r>
              <a:rPr lang="pt-BR" altLang="pt-BR" sz="2000" u="sng">
                <a:solidFill>
                  <a:schemeClr val="tx1"/>
                </a:solidFill>
                <a:latin typeface="Arial" panose="020B0604020202020204" pitchFamily="34" charset="0"/>
              </a:rPr>
              <a:t>interpessoais</a:t>
            </a:r>
            <a:r>
              <a:rPr lang="pt-BR" altLang="pt-BR" sz="2000">
                <a:solidFill>
                  <a:schemeClr val="tx1"/>
                </a:solidFill>
                <a:latin typeface="Arial" panose="020B0604020202020204" pitchFamily="34" charset="0"/>
              </a:rPr>
              <a:t>.</a:t>
            </a:r>
          </a:p>
          <a:p>
            <a:pPr algn="just" eaLnBrk="1" hangingPunct="1">
              <a:spcBef>
                <a:spcPct val="0"/>
              </a:spcBef>
              <a:spcAft>
                <a:spcPct val="0"/>
              </a:spcAft>
              <a:buClrTx/>
              <a:buSzTx/>
              <a:buFont typeface="Wingdings" panose="05000000000000000000" pitchFamily="2" charset="2"/>
              <a:buNone/>
            </a:pPr>
            <a:endParaRPr lang="pt-BR" altLang="pt-BR" sz="2000">
              <a:solidFill>
                <a:schemeClr val="tx1"/>
              </a:solidFill>
              <a:latin typeface="Arial" panose="020B0604020202020204" pitchFamily="34" charset="0"/>
            </a:endParaRPr>
          </a:p>
          <a:p>
            <a:pPr algn="just" eaLnBrk="1" hangingPunct="1">
              <a:spcBef>
                <a:spcPct val="0"/>
              </a:spcBef>
              <a:spcAft>
                <a:spcPct val="0"/>
              </a:spcAft>
              <a:buClrTx/>
              <a:buSzTx/>
              <a:buFont typeface="Wingdings" panose="05000000000000000000" pitchFamily="2" charset="2"/>
              <a:buNone/>
            </a:pPr>
            <a:r>
              <a:rPr lang="pt-BR" altLang="pt-BR" sz="2000" i="1">
                <a:solidFill>
                  <a:schemeClr val="tx1"/>
                </a:solidFill>
                <a:latin typeface="Arial" panose="020B0604020202020204" pitchFamily="34" charset="0"/>
              </a:rPr>
              <a:t>Ex: Gesto de apontar </a:t>
            </a:r>
          </a:p>
          <a:p>
            <a:pPr algn="just" eaLnBrk="1" hangingPunct="1">
              <a:spcBef>
                <a:spcPct val="0"/>
              </a:spcBef>
              <a:spcAft>
                <a:spcPct val="0"/>
              </a:spcAft>
              <a:buClrTx/>
              <a:buSzTx/>
              <a:buFont typeface="Wingdings" panose="05000000000000000000" pitchFamily="2" charset="2"/>
              <a:buNone/>
            </a:pPr>
            <a:endParaRPr lang="pt-BR" altLang="pt-BR" sz="2000">
              <a:solidFill>
                <a:schemeClr val="tx1"/>
              </a:solidFill>
              <a:latin typeface="Arial" panose="020B0604020202020204" pitchFamily="34" charset="0"/>
            </a:endParaRPr>
          </a:p>
          <a:p>
            <a:pPr eaLnBrk="1" hangingPunct="1">
              <a:spcBef>
                <a:spcPct val="0"/>
              </a:spcBef>
              <a:spcAft>
                <a:spcPct val="0"/>
              </a:spcAft>
              <a:buClrTx/>
              <a:buSzTx/>
              <a:buFont typeface="Wingdings" panose="05000000000000000000" pitchFamily="2" charset="2"/>
              <a:buNone/>
            </a:pPr>
            <a:endParaRPr lang="pt-BR" altLang="pt-BR" sz="2000">
              <a:solidFill>
                <a:schemeClr val="tx1"/>
              </a:solidFill>
              <a:latin typeface="Arial" panose="020B0604020202020204" pitchFamily="34" charset="0"/>
            </a:endParaRPr>
          </a:p>
          <a:p>
            <a:pPr algn="just" eaLnBrk="1" hangingPunct="1">
              <a:spcBef>
                <a:spcPct val="0"/>
              </a:spcBef>
              <a:spcAft>
                <a:spcPct val="0"/>
              </a:spcAft>
              <a:buClrTx/>
              <a:buSzTx/>
              <a:buFontTx/>
              <a:buNone/>
            </a:pPr>
            <a:endParaRPr lang="pt-BR" altLang="pt-BR" sz="2000">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19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196">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8196">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8196">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8196">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819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49BB4E6-3E33-2B8E-DC92-FB83E5D2E144}"/>
              </a:ext>
            </a:extLst>
          </p:cNvPr>
          <p:cNvSpPr>
            <a:spLocks noGrp="1" noChangeArrowheads="1"/>
          </p:cNvSpPr>
          <p:nvPr>
            <p:ph type="title" idx="4294967295"/>
          </p:nvPr>
        </p:nvSpPr>
        <p:spPr>
          <a:xfrm>
            <a:off x="611188" y="360363"/>
            <a:ext cx="7467600" cy="762000"/>
          </a:xfrm>
        </p:spPr>
        <p:txBody>
          <a:bodyPr rtlCol="0">
            <a:normAutofit fontScale="90000"/>
          </a:bodyPr>
          <a:lstStyle/>
          <a:p>
            <a:pPr fontAlgn="auto">
              <a:spcAft>
                <a:spcPts val="0"/>
              </a:spcAft>
              <a:defRPr/>
            </a:pPr>
            <a:r>
              <a:rPr lang="pt-BR" sz="2800" b="1" dirty="0">
                <a:solidFill>
                  <a:schemeClr val="tx1">
                    <a:lumMod val="85000"/>
                    <a:lumOff val="15000"/>
                  </a:schemeClr>
                </a:solidFill>
              </a:rPr>
              <a:t>APRENDIZAGEM  E  DESENVOLVIMENTO</a:t>
            </a:r>
          </a:p>
        </p:txBody>
      </p:sp>
      <p:sp>
        <p:nvSpPr>
          <p:cNvPr id="35843" name="Rectangle 3">
            <a:extLst>
              <a:ext uri="{FF2B5EF4-FFF2-40B4-BE49-F238E27FC236}">
                <a16:creationId xmlns:a16="http://schemas.microsoft.com/office/drawing/2014/main" id="{1DDF5C3F-D901-6B98-22FA-69814ACBEEE5}"/>
              </a:ext>
            </a:extLst>
          </p:cNvPr>
          <p:cNvSpPr>
            <a:spLocks noGrp="1" noChangeArrowheads="1"/>
          </p:cNvSpPr>
          <p:nvPr>
            <p:ph idx="4294967295"/>
          </p:nvPr>
        </p:nvSpPr>
        <p:spPr>
          <a:xfrm>
            <a:off x="827088" y="2867025"/>
            <a:ext cx="8153400" cy="4679950"/>
          </a:xfrm>
        </p:spPr>
        <p:txBody>
          <a:bodyPr/>
          <a:lstStyle/>
          <a:p>
            <a:pPr>
              <a:lnSpc>
                <a:spcPct val="80000"/>
              </a:lnSpc>
            </a:pPr>
            <a:r>
              <a:rPr lang="pt-BR" altLang="pt-BR" sz="2000"/>
              <a:t>Para Vygotsky o desenvolvimento é visto como um resultado da aprendizagem / aprendizado</a:t>
            </a:r>
          </a:p>
          <a:p>
            <a:pPr>
              <a:lnSpc>
                <a:spcPct val="80000"/>
              </a:lnSpc>
            </a:pPr>
            <a:endParaRPr lang="pt-BR" altLang="pt-BR" sz="1000" b="1"/>
          </a:p>
          <a:p>
            <a:pPr>
              <a:lnSpc>
                <a:spcPct val="80000"/>
              </a:lnSpc>
              <a:buFont typeface="Monotype Sorts" pitchFamily="2" charset="2"/>
              <a:buNone/>
            </a:pPr>
            <a:r>
              <a:rPr lang="pt-BR" altLang="pt-BR" sz="2000" b="1"/>
              <a:t>	Aprendizado</a:t>
            </a:r>
            <a:r>
              <a:rPr lang="pt-BR" altLang="pt-BR" sz="2000"/>
              <a:t> </a:t>
            </a:r>
          </a:p>
          <a:p>
            <a:pPr>
              <a:lnSpc>
                <a:spcPct val="80000"/>
              </a:lnSpc>
            </a:pPr>
            <a:r>
              <a:rPr lang="pt-BR" altLang="pt-BR" sz="2000"/>
              <a:t> processo de ensino-aprendizagem; inclui aquele que aprende, aquele que ensina e a interação entre ambos</a:t>
            </a:r>
          </a:p>
          <a:p>
            <a:pPr>
              <a:lnSpc>
                <a:spcPct val="80000"/>
              </a:lnSpc>
            </a:pPr>
            <a:endParaRPr lang="pt-BR" altLang="pt-BR" sz="1000"/>
          </a:p>
          <a:p>
            <a:pPr>
              <a:lnSpc>
                <a:spcPct val="80000"/>
              </a:lnSpc>
            </a:pPr>
            <a:r>
              <a:rPr lang="pt-BR" altLang="pt-BR" sz="2000"/>
              <a:t>processo pelo qual o indivíduo adquire conhecimentos, habilidades, atitudes, valores, a partir do seu contato com o ambiente e as outras pessoas</a:t>
            </a:r>
          </a:p>
          <a:p>
            <a:pPr>
              <a:lnSpc>
                <a:spcPct val="80000"/>
              </a:lnSpc>
              <a:buFont typeface="Monotype Sorts" pitchFamily="2" charset="2"/>
              <a:buNone/>
            </a:pPr>
            <a:endParaRPr lang="pt-BR" altLang="pt-BR" sz="1000"/>
          </a:p>
          <a:p>
            <a:pPr>
              <a:lnSpc>
                <a:spcPct val="80000"/>
              </a:lnSpc>
            </a:pPr>
            <a:r>
              <a:rPr lang="pt-BR" altLang="pt-BR" sz="2000"/>
              <a:t>Ex: A linguagem oral é desenvolvida a partir do aprendizado (interação com outros falantes da língua</a:t>
            </a:r>
            <a:r>
              <a:rPr lang="pt-BR" altLang="pt-BR"/>
              <a:t>)</a:t>
            </a:r>
          </a:p>
        </p:txBody>
      </p:sp>
      <p:sp>
        <p:nvSpPr>
          <p:cNvPr id="3" name="Retângulo 2">
            <a:extLst>
              <a:ext uri="{FF2B5EF4-FFF2-40B4-BE49-F238E27FC236}">
                <a16:creationId xmlns:a16="http://schemas.microsoft.com/office/drawing/2014/main" id="{1EC37BFB-3567-D6F5-9884-342354AD4853}"/>
              </a:ext>
            </a:extLst>
          </p:cNvPr>
          <p:cNvSpPr/>
          <p:nvPr/>
        </p:nvSpPr>
        <p:spPr>
          <a:xfrm>
            <a:off x="1547813" y="1651000"/>
            <a:ext cx="216058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sz="2000" dirty="0"/>
              <a:t>aprendizagem</a:t>
            </a:r>
          </a:p>
        </p:txBody>
      </p:sp>
      <p:sp>
        <p:nvSpPr>
          <p:cNvPr id="6" name="Retângulo 5">
            <a:extLst>
              <a:ext uri="{FF2B5EF4-FFF2-40B4-BE49-F238E27FC236}">
                <a16:creationId xmlns:a16="http://schemas.microsoft.com/office/drawing/2014/main" id="{AF299E07-17B3-31DA-B50E-A69C391EBE86}"/>
              </a:ext>
            </a:extLst>
          </p:cNvPr>
          <p:cNvSpPr/>
          <p:nvPr/>
        </p:nvSpPr>
        <p:spPr>
          <a:xfrm>
            <a:off x="5486400" y="1703388"/>
            <a:ext cx="259238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sz="2000" dirty="0"/>
              <a:t>desenvolvimento</a:t>
            </a:r>
          </a:p>
        </p:txBody>
      </p:sp>
      <p:sp>
        <p:nvSpPr>
          <p:cNvPr id="4" name="Seta: Curva para Baixo 3">
            <a:extLst>
              <a:ext uri="{FF2B5EF4-FFF2-40B4-BE49-F238E27FC236}">
                <a16:creationId xmlns:a16="http://schemas.microsoft.com/office/drawing/2014/main" id="{9C17AA42-7A01-F0AB-126F-299D530A436A}"/>
              </a:ext>
            </a:extLst>
          </p:cNvPr>
          <p:cNvSpPr/>
          <p:nvPr/>
        </p:nvSpPr>
        <p:spPr>
          <a:xfrm>
            <a:off x="3573463" y="923925"/>
            <a:ext cx="2160587" cy="7318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584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87240EA-3C9B-17B8-2D30-61082633063C}"/>
              </a:ext>
            </a:extLst>
          </p:cNvPr>
          <p:cNvSpPr>
            <a:spLocks noGrp="1" noChangeArrowheads="1"/>
          </p:cNvSpPr>
          <p:nvPr>
            <p:ph type="title" idx="4294967295"/>
          </p:nvPr>
        </p:nvSpPr>
        <p:spPr>
          <a:xfrm>
            <a:off x="1173163" y="333375"/>
            <a:ext cx="6797675" cy="1303338"/>
          </a:xfrm>
        </p:spPr>
        <p:txBody>
          <a:bodyPr/>
          <a:lstStyle/>
          <a:p>
            <a:r>
              <a:rPr lang="pt-BR" altLang="pt-BR" sz="2600" b="1">
                <a:ln>
                  <a:noFill/>
                </a:ln>
              </a:rPr>
              <a:t>  </a:t>
            </a:r>
            <a:r>
              <a:rPr lang="pt-BR" altLang="pt-BR" sz="2800" b="1">
                <a:ln>
                  <a:noFill/>
                </a:ln>
              </a:rPr>
              <a:t>ZONA DE DESENVOLVIMENTO PROXIMAL  (ZDP)</a:t>
            </a:r>
          </a:p>
        </p:txBody>
      </p:sp>
      <p:sp>
        <p:nvSpPr>
          <p:cNvPr id="50179" name="Rectangle 3">
            <a:extLst>
              <a:ext uri="{FF2B5EF4-FFF2-40B4-BE49-F238E27FC236}">
                <a16:creationId xmlns:a16="http://schemas.microsoft.com/office/drawing/2014/main" id="{1C55462E-1300-FD67-3A4A-631B9E182AE9}"/>
              </a:ext>
            </a:extLst>
          </p:cNvPr>
          <p:cNvSpPr>
            <a:spLocks noGrp="1" noChangeArrowheads="1"/>
          </p:cNvSpPr>
          <p:nvPr>
            <p:ph sz="half" idx="4294967295"/>
          </p:nvPr>
        </p:nvSpPr>
        <p:spPr>
          <a:xfrm>
            <a:off x="525463" y="1636713"/>
            <a:ext cx="3851275" cy="3446462"/>
          </a:xfrm>
        </p:spPr>
        <p:txBody>
          <a:bodyPr/>
          <a:lstStyle/>
          <a:p>
            <a:r>
              <a:rPr lang="pt-BR" altLang="pt-BR" sz="2000"/>
              <a:t>Vygotsky propõe a existência de dois níveis de desenvolvimento</a:t>
            </a:r>
            <a:endParaRPr lang="pt-BR" altLang="pt-BR" sz="800"/>
          </a:p>
          <a:p>
            <a:r>
              <a:rPr lang="pt-BR" altLang="pt-BR" sz="2000" b="1"/>
              <a:t>Nível de desenvolvimento real</a:t>
            </a:r>
            <a:r>
              <a:rPr lang="pt-BR" altLang="pt-BR" sz="2000"/>
              <a:t>: funções mentais já estabelecidas; capacidades já dominadas completamente e exercidas de forma independente</a:t>
            </a:r>
            <a:endParaRPr lang="pt-BR" altLang="pt-BR" sz="800"/>
          </a:p>
          <a:p>
            <a:r>
              <a:rPr lang="pt-BR" altLang="pt-BR" sz="2000" b="1"/>
              <a:t>Nível de desenvolvimento potencial:</a:t>
            </a:r>
            <a:r>
              <a:rPr lang="pt-BR" altLang="pt-BR" sz="2000"/>
              <a:t> funções mentais em vias de construção; capacidade de desempenhar tarefas com ajuda de adultos ou companheiros mais capazes (ZDP)</a:t>
            </a:r>
          </a:p>
        </p:txBody>
      </p:sp>
      <p:pic>
        <p:nvPicPr>
          <p:cNvPr id="39940" name="Espaço Reservado para Conteúdo 7">
            <a:extLst>
              <a:ext uri="{FF2B5EF4-FFF2-40B4-BE49-F238E27FC236}">
                <a16:creationId xmlns:a16="http://schemas.microsoft.com/office/drawing/2014/main" id="{4D52D8B5-D1BD-AB75-CAD2-465B1368200E}"/>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427538" y="2205038"/>
            <a:ext cx="4321175" cy="3467100"/>
          </a:xfrm>
        </p:spPr>
      </p:pic>
      <p:sp>
        <p:nvSpPr>
          <p:cNvPr id="47109" name="CaixaDeTexto 8">
            <a:extLst>
              <a:ext uri="{FF2B5EF4-FFF2-40B4-BE49-F238E27FC236}">
                <a16:creationId xmlns:a16="http://schemas.microsoft.com/office/drawing/2014/main" id="{161C9BDF-EA27-D7E7-4387-F03088FEE5B2}"/>
              </a:ext>
            </a:extLst>
          </p:cNvPr>
          <p:cNvSpPr txBox="1">
            <a:spLocks noChangeArrowheads="1"/>
          </p:cNvSpPr>
          <p:nvPr/>
        </p:nvSpPr>
        <p:spPr bwMode="auto">
          <a:xfrm>
            <a:off x="7841457" y="4263247"/>
            <a:ext cx="1036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pt-BR" altLang="pt-BR" sz="1400" b="1" dirty="0">
                <a:solidFill>
                  <a:schemeClr val="tx2"/>
                </a:solidFill>
                <a:latin typeface="Times New Roman" panose="02020603050405020304" pitchFamily="18" charset="0"/>
              </a:rPr>
              <a:t>Pode fazer</a:t>
            </a:r>
          </a:p>
          <a:p>
            <a:pPr eaLnBrk="1" hangingPunct="1"/>
            <a:r>
              <a:rPr lang="pt-BR" altLang="pt-BR" sz="1400" b="1" dirty="0">
                <a:solidFill>
                  <a:schemeClr val="tx2"/>
                </a:solidFill>
                <a:latin typeface="Times New Roman" panose="02020603050405020304" pitchFamily="18" charset="0"/>
              </a:rPr>
              <a:t>com ajuda</a:t>
            </a:r>
          </a:p>
        </p:txBody>
      </p:sp>
      <p:cxnSp>
        <p:nvCxnSpPr>
          <p:cNvPr id="13" name="Conector: Curvo 12">
            <a:extLst>
              <a:ext uri="{FF2B5EF4-FFF2-40B4-BE49-F238E27FC236}">
                <a16:creationId xmlns:a16="http://schemas.microsoft.com/office/drawing/2014/main" id="{57E5F1EB-FC38-8544-5FF5-6237B24531BC}"/>
              </a:ext>
            </a:extLst>
          </p:cNvPr>
          <p:cNvCxnSpPr>
            <a:cxnSpLocks/>
          </p:cNvCxnSpPr>
          <p:nvPr/>
        </p:nvCxnSpPr>
        <p:spPr>
          <a:xfrm>
            <a:off x="6967538" y="4589138"/>
            <a:ext cx="1003300" cy="197984"/>
          </a:xfrm>
          <a:prstGeom prst="curved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anim calcmode="lin" valueType="num">
                                      <p:cBhvr additive="base">
                                        <p:cTn id="7" dur="500" fill="hold"/>
                                        <p:tgtEl>
                                          <p:spTgt spid="50179"/>
                                        </p:tgtEl>
                                        <p:attrNameLst>
                                          <p:attrName>ppt_x</p:attrName>
                                        </p:attrNameLst>
                                      </p:cBhvr>
                                      <p:tavLst>
                                        <p:tav tm="0">
                                          <p:val>
                                            <p:strVal val="#ppt_x"/>
                                          </p:val>
                                        </p:tav>
                                        <p:tav tm="100000">
                                          <p:val>
                                            <p:strVal val="#ppt_x"/>
                                          </p:val>
                                        </p:tav>
                                      </p:tavLst>
                                    </p:anim>
                                    <p:anim calcmode="lin" valueType="num">
                                      <p:cBhvr additive="base">
                                        <p:cTn id="8" dur="500" fill="hold"/>
                                        <p:tgtEl>
                                          <p:spTgt spid="5017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AA8BAFC5-4066-2EFC-6A99-7BDA8A3AD02A}"/>
              </a:ext>
            </a:extLst>
          </p:cNvPr>
          <p:cNvSpPr>
            <a:spLocks noGrp="1" noChangeArrowheads="1"/>
          </p:cNvSpPr>
          <p:nvPr>
            <p:ph type="title" idx="4294967295"/>
          </p:nvPr>
        </p:nvSpPr>
        <p:spPr>
          <a:xfrm>
            <a:off x="0" y="333375"/>
            <a:ext cx="7772400" cy="609600"/>
          </a:xfrm>
        </p:spPr>
        <p:txBody>
          <a:bodyPr/>
          <a:lstStyle/>
          <a:p>
            <a:r>
              <a:rPr lang="pt-BR" altLang="pt-BR" sz="2800" b="1">
                <a:ln>
                  <a:noFill/>
                </a:ln>
              </a:rPr>
              <a:t>	IMPLICAÇÕES  PEDAGÓGICAS</a:t>
            </a:r>
          </a:p>
        </p:txBody>
      </p:sp>
      <p:sp>
        <p:nvSpPr>
          <p:cNvPr id="34819" name="Rectangle 3">
            <a:extLst>
              <a:ext uri="{FF2B5EF4-FFF2-40B4-BE49-F238E27FC236}">
                <a16:creationId xmlns:a16="http://schemas.microsoft.com/office/drawing/2014/main" id="{88169E83-AB0D-92B8-3518-69C17E936FDD}"/>
              </a:ext>
            </a:extLst>
          </p:cNvPr>
          <p:cNvSpPr>
            <a:spLocks noGrp="1"/>
          </p:cNvSpPr>
          <p:nvPr>
            <p:ph idx="4294967295"/>
          </p:nvPr>
        </p:nvSpPr>
        <p:spPr>
          <a:xfrm>
            <a:off x="423863" y="1196975"/>
            <a:ext cx="8294687" cy="5961063"/>
          </a:xfrm>
        </p:spPr>
        <p:txBody>
          <a:bodyPr rtlCol="0">
            <a:normAutofit/>
          </a:bodyPr>
          <a:lstStyle/>
          <a:p>
            <a:pPr fontAlgn="auto">
              <a:lnSpc>
                <a:spcPct val="90000"/>
              </a:lnSpc>
              <a:buFont typeface="Wingdings" panose="05000000000000000000" pitchFamily="2" charset="2"/>
              <a:buChar char="§"/>
              <a:defRPr/>
            </a:pPr>
            <a:r>
              <a:rPr lang="pt-BR" altLang="pt-BR" dirty="0">
                <a:solidFill>
                  <a:schemeClr val="tx1">
                    <a:lumMod val="85000"/>
                    <a:lumOff val="15000"/>
                  </a:schemeClr>
                </a:solidFill>
              </a:rPr>
              <a:t>O  processo de ensino-aprendizagem deve se “adiantar” ao desenvolvimento. O ensino deve ser dirigido não para etapas já alcançadas, mas para processos em vias de construção (ZDP)</a:t>
            </a:r>
          </a:p>
          <a:p>
            <a:pPr fontAlgn="auto">
              <a:lnSpc>
                <a:spcPct val="90000"/>
              </a:lnSpc>
              <a:buFont typeface="Wingdings" panose="05000000000000000000" pitchFamily="2" charset="2"/>
              <a:buNone/>
              <a:defRPr/>
            </a:pPr>
            <a:endParaRPr lang="pt-BR" altLang="pt-BR" sz="1000" dirty="0">
              <a:solidFill>
                <a:schemeClr val="tx1">
                  <a:lumMod val="85000"/>
                  <a:lumOff val="15000"/>
                </a:schemeClr>
              </a:solidFill>
            </a:endParaRPr>
          </a:p>
          <a:p>
            <a:pPr fontAlgn="auto">
              <a:lnSpc>
                <a:spcPct val="90000"/>
              </a:lnSpc>
              <a:buFont typeface="Wingdings" panose="05000000000000000000" pitchFamily="2" charset="2"/>
              <a:buChar char="§"/>
              <a:defRPr/>
            </a:pPr>
            <a:r>
              <a:rPr lang="pt-BR" altLang="pt-BR" b="1" dirty="0">
                <a:solidFill>
                  <a:schemeClr val="tx1">
                    <a:lumMod val="85000"/>
                    <a:lumOff val="15000"/>
                  </a:schemeClr>
                </a:solidFill>
              </a:rPr>
              <a:t>Papel do professor</a:t>
            </a:r>
            <a:r>
              <a:rPr lang="pt-BR" altLang="pt-BR" dirty="0">
                <a:solidFill>
                  <a:schemeClr val="tx1">
                    <a:lumMod val="85000"/>
                    <a:lumOff val="15000"/>
                  </a:schemeClr>
                </a:solidFill>
              </a:rPr>
              <a:t> =&gt; intervir na ZDP dos alunos provocando avanços que não ocorreriam espontaneamente</a:t>
            </a:r>
          </a:p>
          <a:p>
            <a:pPr marL="0" indent="0" fontAlgn="auto">
              <a:lnSpc>
                <a:spcPct val="90000"/>
              </a:lnSpc>
              <a:buFont typeface="Wingdings" panose="05000000000000000000" pitchFamily="2" charset="2"/>
              <a:buNone/>
              <a:defRPr/>
            </a:pPr>
            <a:endParaRPr lang="pt-BR" altLang="pt-BR" sz="1000" dirty="0">
              <a:solidFill>
                <a:schemeClr val="tx1">
                  <a:lumMod val="85000"/>
                  <a:lumOff val="15000"/>
                </a:schemeClr>
              </a:solidFill>
            </a:endParaRPr>
          </a:p>
          <a:p>
            <a:pPr fontAlgn="auto">
              <a:lnSpc>
                <a:spcPct val="90000"/>
              </a:lnSpc>
              <a:buFont typeface="Wingdings" panose="05000000000000000000" pitchFamily="2" charset="2"/>
              <a:buChar char="§"/>
              <a:defRPr/>
            </a:pPr>
            <a:r>
              <a:rPr lang="pt-BR" altLang="pt-BR" dirty="0">
                <a:solidFill>
                  <a:schemeClr val="tx1">
                    <a:lumMod val="85000"/>
                    <a:lumOff val="15000"/>
                  </a:schemeClr>
                </a:solidFill>
              </a:rPr>
              <a:t>Importância da </a:t>
            </a:r>
            <a:r>
              <a:rPr lang="pt-BR" altLang="pt-BR" b="1" dirty="0">
                <a:solidFill>
                  <a:schemeClr val="tx1">
                    <a:lumMod val="85000"/>
                    <a:lumOff val="15000"/>
                  </a:schemeClr>
                </a:solidFill>
              </a:rPr>
              <a:t>atividade grupal </a:t>
            </a:r>
            <a:r>
              <a:rPr lang="pt-BR" altLang="pt-BR" dirty="0">
                <a:solidFill>
                  <a:schemeClr val="tx1">
                    <a:lumMod val="85000"/>
                    <a:lumOff val="15000"/>
                  </a:schemeClr>
                </a:solidFill>
              </a:rPr>
              <a:t>(contato com companheiros mais capazes) e da troca de informações  e de estratégias entre os alunos</a:t>
            </a:r>
          </a:p>
          <a:p>
            <a:pPr fontAlgn="auto">
              <a:lnSpc>
                <a:spcPct val="90000"/>
              </a:lnSpc>
              <a:buFont typeface="Wingdings" panose="05000000000000000000" pitchFamily="2" charset="2"/>
              <a:buChar char="§"/>
              <a:defRPr/>
            </a:pPr>
            <a:endParaRPr lang="pt-BR" altLang="pt-BR" sz="800" b="1" dirty="0">
              <a:solidFill>
                <a:schemeClr val="tx1">
                  <a:lumMod val="85000"/>
                  <a:lumOff val="15000"/>
                </a:schemeClr>
              </a:solidFill>
            </a:endParaRPr>
          </a:p>
          <a:p>
            <a:pPr fontAlgn="auto">
              <a:lnSpc>
                <a:spcPct val="90000"/>
              </a:lnSpc>
              <a:buFont typeface="Wingdings" panose="05000000000000000000" pitchFamily="2" charset="2"/>
              <a:buChar char="§"/>
              <a:defRPr/>
            </a:pPr>
            <a:r>
              <a:rPr lang="pt-BR" altLang="pt-BR" dirty="0">
                <a:solidFill>
                  <a:schemeClr val="tx1">
                    <a:lumMod val="85000"/>
                    <a:lumOff val="15000"/>
                  </a:schemeClr>
                </a:solidFill>
              </a:rPr>
              <a:t>Importância da </a:t>
            </a:r>
            <a:r>
              <a:rPr lang="pt-BR" altLang="pt-BR" b="1" dirty="0">
                <a:solidFill>
                  <a:schemeClr val="tx1">
                    <a:lumMod val="85000"/>
                    <a:lumOff val="15000"/>
                  </a:schemeClr>
                </a:solidFill>
              </a:rPr>
              <a:t>imitação</a:t>
            </a:r>
            <a:r>
              <a:rPr lang="pt-BR" altLang="pt-BR" dirty="0">
                <a:solidFill>
                  <a:schemeClr val="tx1">
                    <a:lumMod val="85000"/>
                    <a:lumOff val="15000"/>
                  </a:schemeClr>
                </a:solidFill>
              </a:rPr>
              <a:t>; não é mera cópia, mas reconstrução individual, possibilitando à criança realizar ações além de sua capacidade, porém dentro  de sua ZDP.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anim calcmode="lin" valueType="num">
                                      <p:cBhvr additive="base">
                                        <p:cTn id="13"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anim calcmode="lin" valueType="num">
                                      <p:cBhvr additive="base">
                                        <p:cTn id="19"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4819">
                                            <p:txEl>
                                              <p:pRg st="6" end="6"/>
                                            </p:txEl>
                                          </p:spTgt>
                                        </p:tgtEl>
                                        <p:attrNameLst>
                                          <p:attrName>style.visibility</p:attrName>
                                        </p:attrNameLst>
                                      </p:cBhvr>
                                      <p:to>
                                        <p:strVal val="visible"/>
                                      </p:to>
                                    </p:set>
                                    <p:anim calcmode="lin" valueType="num">
                                      <p:cBhvr additive="base">
                                        <p:cTn id="25" dur="5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2E26980-B48A-5CEC-71BA-9BC3891328AE}"/>
              </a:ext>
            </a:extLst>
          </p:cNvPr>
          <p:cNvSpPr>
            <a:spLocks noGrp="1" noChangeArrowheads="1"/>
          </p:cNvSpPr>
          <p:nvPr>
            <p:ph type="title"/>
          </p:nvPr>
        </p:nvSpPr>
        <p:spPr>
          <a:xfrm>
            <a:off x="611188" y="411163"/>
            <a:ext cx="7772400" cy="839787"/>
          </a:xfrm>
        </p:spPr>
        <p:txBody>
          <a:bodyPr/>
          <a:lstStyle/>
          <a:p>
            <a:r>
              <a:rPr lang="pt-BR" altLang="pt-BR" sz="2800" b="1">
                <a:ln>
                  <a:noFill/>
                </a:ln>
              </a:rPr>
              <a:t>BRINQUEDO  E  DESENVOLVIMENTO</a:t>
            </a:r>
          </a:p>
        </p:txBody>
      </p:sp>
      <p:sp>
        <p:nvSpPr>
          <p:cNvPr id="61443" name="Rectangle 3">
            <a:extLst>
              <a:ext uri="{FF2B5EF4-FFF2-40B4-BE49-F238E27FC236}">
                <a16:creationId xmlns:a16="http://schemas.microsoft.com/office/drawing/2014/main" id="{31B00713-FFA2-370B-DA51-06C7384ECEA4}"/>
              </a:ext>
            </a:extLst>
          </p:cNvPr>
          <p:cNvSpPr>
            <a:spLocks noGrp="1" noChangeArrowheads="1"/>
          </p:cNvSpPr>
          <p:nvPr>
            <p:ph idx="1"/>
          </p:nvPr>
        </p:nvSpPr>
        <p:spPr>
          <a:xfrm>
            <a:off x="457200" y="1600200"/>
            <a:ext cx="3898900" cy="4873625"/>
          </a:xfrm>
        </p:spPr>
        <p:txBody>
          <a:bodyPr/>
          <a:lstStyle/>
          <a:p>
            <a:r>
              <a:rPr lang="pt-BR" altLang="pt-BR" sz="2000"/>
              <a:t>A brincadeira de “faz de conta”  auxilia no desenvolvimento simbólico, ajudando a criança a relacionar e a diferenciar objeto (significante) e idéia (significado)</a:t>
            </a:r>
          </a:p>
          <a:p>
            <a:pPr>
              <a:buFont typeface="Monotype Sorts" pitchFamily="2" charset="2"/>
              <a:buNone/>
            </a:pPr>
            <a:endParaRPr lang="pt-BR" altLang="pt-BR" sz="2000"/>
          </a:p>
          <a:p>
            <a:r>
              <a:rPr lang="pt-BR" altLang="pt-BR" sz="2000"/>
              <a:t>As “regras” e “papéis”  existentes no brinquedo  de “faz de conta”  fazem com que a criança se comporte de forma mais avançada do que a habitual para a sua idade =&gt; Contribui para criar ZDP</a:t>
            </a:r>
          </a:p>
          <a:p>
            <a:endParaRPr lang="pt-BR" altLang="pt-BR" sz="2000"/>
          </a:p>
          <a:p>
            <a:endParaRPr lang="pt-BR" altLang="pt-BR" sz="2800"/>
          </a:p>
        </p:txBody>
      </p:sp>
      <p:pic>
        <p:nvPicPr>
          <p:cNvPr id="51204" name="Imagem 2" descr="Uma imagem contendo ao ar livre, caixa, brinquedo, mesa&#10;&#10;Descrição gerada automaticamente">
            <a:extLst>
              <a:ext uri="{FF2B5EF4-FFF2-40B4-BE49-F238E27FC236}">
                <a16:creationId xmlns:a16="http://schemas.microsoft.com/office/drawing/2014/main" id="{EEAA48AC-14F6-1905-2389-5DC9BF3D6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82725"/>
            <a:ext cx="36226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Imagem 5" descr="Uma imagem contendo placar, mesa&#10;&#10;Descrição gerada automaticamente">
            <a:extLst>
              <a:ext uri="{FF2B5EF4-FFF2-40B4-BE49-F238E27FC236}">
                <a16:creationId xmlns:a16="http://schemas.microsoft.com/office/drawing/2014/main" id="{6E16E75C-169A-FB41-4A72-C52996040A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3911600"/>
            <a:ext cx="4551363"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443">
                                            <p:txEl>
                                              <p:pRg st="2" end="2"/>
                                            </p:txEl>
                                          </p:spTgt>
                                        </p:tgtEl>
                                        <p:attrNameLst>
                                          <p:attrName>style.visibility</p:attrName>
                                        </p:attrNameLst>
                                      </p:cBhvr>
                                      <p:to>
                                        <p:strVal val="visible"/>
                                      </p:to>
                                    </p:set>
                                    <p:anim calcmode="lin" valueType="num">
                                      <p:cBhvr additive="base">
                                        <p:cTn id="13" dur="5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5FFAB-C9CE-1BB4-4025-19D3BB7469AE}"/>
              </a:ext>
            </a:extLst>
          </p:cNvPr>
          <p:cNvSpPr>
            <a:spLocks noGrp="1"/>
          </p:cNvSpPr>
          <p:nvPr>
            <p:ph type="title" idx="4294967295"/>
          </p:nvPr>
        </p:nvSpPr>
        <p:spPr>
          <a:xfrm>
            <a:off x="119063" y="125413"/>
            <a:ext cx="8448675" cy="1143000"/>
          </a:xfrm>
        </p:spPr>
        <p:txBody>
          <a:bodyPr rtlCol="0">
            <a:normAutofit fontScale="90000"/>
          </a:bodyPr>
          <a:lstStyle/>
          <a:p>
            <a:pPr fontAlgn="auto">
              <a:spcAft>
                <a:spcPts val="0"/>
              </a:spcAft>
              <a:defRPr/>
            </a:pPr>
            <a:r>
              <a:rPr lang="en-US" b="1" dirty="0" err="1">
                <a:solidFill>
                  <a:schemeClr val="tx1">
                    <a:lumMod val="85000"/>
                    <a:lumOff val="15000"/>
                  </a:schemeClr>
                </a:solidFill>
              </a:rPr>
              <a:t>Formação</a:t>
            </a:r>
            <a:r>
              <a:rPr lang="en-US" b="1" dirty="0">
                <a:solidFill>
                  <a:schemeClr val="tx1">
                    <a:lumMod val="85000"/>
                    <a:lumOff val="15000"/>
                  </a:schemeClr>
                </a:solidFill>
              </a:rPr>
              <a:t> de </a:t>
            </a:r>
            <a:r>
              <a:rPr lang="en-US" b="1" dirty="0" err="1">
                <a:solidFill>
                  <a:schemeClr val="tx1">
                    <a:lumMod val="85000"/>
                    <a:lumOff val="15000"/>
                  </a:schemeClr>
                </a:solidFill>
              </a:rPr>
              <a:t>conceitos</a:t>
            </a:r>
            <a:r>
              <a:rPr lang="en-US" b="1" dirty="0">
                <a:solidFill>
                  <a:schemeClr val="tx1">
                    <a:lumMod val="85000"/>
                    <a:lumOff val="15000"/>
                  </a:schemeClr>
                </a:solidFill>
              </a:rPr>
              <a:t> e </a:t>
            </a:r>
            <a:r>
              <a:rPr lang="en-US" b="1" dirty="0" err="1">
                <a:solidFill>
                  <a:schemeClr val="tx1">
                    <a:lumMod val="85000"/>
                    <a:lumOff val="15000"/>
                  </a:schemeClr>
                </a:solidFill>
              </a:rPr>
              <a:t>escolarização</a:t>
            </a:r>
            <a:endParaRPr lang="pt-BR" b="1" dirty="0">
              <a:solidFill>
                <a:schemeClr val="tx1">
                  <a:lumMod val="85000"/>
                  <a:lumOff val="15000"/>
                </a:schemeClr>
              </a:solidFill>
            </a:endParaRPr>
          </a:p>
        </p:txBody>
      </p:sp>
      <p:sp>
        <p:nvSpPr>
          <p:cNvPr id="46083" name="Espaço Reservado para Conteúdo 2">
            <a:extLst>
              <a:ext uri="{FF2B5EF4-FFF2-40B4-BE49-F238E27FC236}">
                <a16:creationId xmlns:a16="http://schemas.microsoft.com/office/drawing/2014/main" id="{9FBF4042-3CB7-E454-E5B9-8DE90CF12977}"/>
              </a:ext>
            </a:extLst>
          </p:cNvPr>
          <p:cNvSpPr>
            <a:spLocks noGrp="1"/>
          </p:cNvSpPr>
          <p:nvPr>
            <p:ph idx="4294967295"/>
          </p:nvPr>
        </p:nvSpPr>
        <p:spPr>
          <a:xfrm>
            <a:off x="574675" y="1268413"/>
            <a:ext cx="7993063" cy="5089525"/>
          </a:xfrm>
        </p:spPr>
        <p:txBody>
          <a:bodyPr rtlCol="0">
            <a:normAutofit lnSpcReduction="10000"/>
          </a:bodyPr>
          <a:lstStyle/>
          <a:p>
            <a:pPr fontAlgn="auto">
              <a:buFont typeface="Arial"/>
              <a:buChar char="•"/>
              <a:defRPr/>
            </a:pPr>
            <a:r>
              <a:rPr lang="en-US" altLang="pt-BR" dirty="0" err="1">
                <a:solidFill>
                  <a:schemeClr val="tx1">
                    <a:lumMod val="85000"/>
                    <a:lumOff val="15000"/>
                  </a:schemeClr>
                </a:solidFill>
              </a:rPr>
              <a:t>Conceitos</a:t>
            </a:r>
            <a:r>
              <a:rPr lang="en-US" altLang="pt-BR" dirty="0">
                <a:solidFill>
                  <a:schemeClr val="tx1">
                    <a:lumMod val="85000"/>
                    <a:lumOff val="15000"/>
                  </a:schemeClr>
                </a:solidFill>
              </a:rPr>
              <a:t> =&gt; </a:t>
            </a:r>
            <a:r>
              <a:rPr lang="en-US" altLang="pt-BR" dirty="0" err="1">
                <a:solidFill>
                  <a:schemeClr val="tx1">
                    <a:lumMod val="85000"/>
                    <a:lumOff val="15000"/>
                  </a:schemeClr>
                </a:solidFill>
              </a:rPr>
              <a:t>são</a:t>
            </a:r>
            <a:r>
              <a:rPr lang="en-US" altLang="pt-BR" dirty="0">
                <a:solidFill>
                  <a:schemeClr val="tx1">
                    <a:lumMod val="85000"/>
                    <a:lumOff val="15000"/>
                  </a:schemeClr>
                </a:solidFill>
              </a:rPr>
              <a:t> </a:t>
            </a:r>
            <a:r>
              <a:rPr lang="en-US" altLang="pt-BR" dirty="0" err="1">
                <a:solidFill>
                  <a:schemeClr val="tx1">
                    <a:lumMod val="85000"/>
                    <a:lumOff val="15000"/>
                  </a:schemeClr>
                </a:solidFill>
              </a:rPr>
              <a:t>construções</a:t>
            </a:r>
            <a:r>
              <a:rPr lang="en-US" altLang="pt-BR" dirty="0">
                <a:solidFill>
                  <a:schemeClr val="tx1">
                    <a:lumMod val="85000"/>
                    <a:lumOff val="15000"/>
                  </a:schemeClr>
                </a:solidFill>
              </a:rPr>
              <a:t> </a:t>
            </a:r>
            <a:r>
              <a:rPr lang="en-US" altLang="pt-BR" dirty="0" err="1">
                <a:solidFill>
                  <a:schemeClr val="tx1">
                    <a:lumMod val="85000"/>
                    <a:lumOff val="15000"/>
                  </a:schemeClr>
                </a:solidFill>
              </a:rPr>
              <a:t>culturais</a:t>
            </a:r>
            <a:r>
              <a:rPr lang="en-US" altLang="pt-BR" dirty="0">
                <a:solidFill>
                  <a:schemeClr val="tx1">
                    <a:lumMod val="85000"/>
                    <a:lumOff val="15000"/>
                  </a:schemeClr>
                </a:solidFill>
              </a:rPr>
              <a:t>, </a:t>
            </a:r>
            <a:r>
              <a:rPr lang="en-US" altLang="pt-BR" dirty="0" err="1">
                <a:solidFill>
                  <a:schemeClr val="tx1">
                    <a:lumMod val="85000"/>
                    <a:lumOff val="15000"/>
                  </a:schemeClr>
                </a:solidFill>
              </a:rPr>
              <a:t>internalizadas</a:t>
            </a:r>
            <a:r>
              <a:rPr lang="en-US" altLang="pt-BR" dirty="0">
                <a:solidFill>
                  <a:schemeClr val="tx1">
                    <a:lumMod val="85000"/>
                    <a:lumOff val="15000"/>
                  </a:schemeClr>
                </a:solidFill>
              </a:rPr>
              <a:t> </a:t>
            </a:r>
            <a:r>
              <a:rPr lang="en-US" altLang="pt-BR" dirty="0" err="1">
                <a:solidFill>
                  <a:schemeClr val="tx1">
                    <a:lumMod val="85000"/>
                    <a:lumOff val="15000"/>
                  </a:schemeClr>
                </a:solidFill>
              </a:rPr>
              <a:t>pelo</a:t>
            </a:r>
            <a:r>
              <a:rPr lang="en-US" altLang="pt-BR" dirty="0">
                <a:solidFill>
                  <a:schemeClr val="tx1">
                    <a:lumMod val="85000"/>
                    <a:lumOff val="15000"/>
                  </a:schemeClr>
                </a:solidFill>
              </a:rPr>
              <a:t> </a:t>
            </a:r>
            <a:r>
              <a:rPr lang="en-US" altLang="pt-BR" dirty="0" err="1">
                <a:solidFill>
                  <a:schemeClr val="tx1">
                    <a:lumMod val="85000"/>
                    <a:lumOff val="15000"/>
                  </a:schemeClr>
                </a:solidFill>
              </a:rPr>
              <a:t>indivíduo</a:t>
            </a:r>
            <a:r>
              <a:rPr lang="en-US" altLang="pt-BR" dirty="0">
                <a:solidFill>
                  <a:schemeClr val="tx1">
                    <a:lumMod val="85000"/>
                    <a:lumOff val="15000"/>
                  </a:schemeClr>
                </a:solidFill>
              </a:rPr>
              <a:t> </a:t>
            </a:r>
            <a:r>
              <a:rPr lang="en-US" altLang="pt-BR" dirty="0" err="1">
                <a:solidFill>
                  <a:schemeClr val="tx1">
                    <a:lumMod val="85000"/>
                    <a:lumOff val="15000"/>
                  </a:schemeClr>
                </a:solidFill>
              </a:rPr>
              <a:t>ao</a:t>
            </a:r>
            <a:r>
              <a:rPr lang="en-US" altLang="pt-BR" dirty="0">
                <a:solidFill>
                  <a:schemeClr val="tx1">
                    <a:lumMod val="85000"/>
                    <a:lumOff val="15000"/>
                  </a:schemeClr>
                </a:solidFill>
              </a:rPr>
              <a:t> </a:t>
            </a:r>
            <a:r>
              <a:rPr lang="en-US" altLang="pt-BR" dirty="0" err="1">
                <a:solidFill>
                  <a:schemeClr val="tx1">
                    <a:lumMod val="85000"/>
                    <a:lumOff val="15000"/>
                  </a:schemeClr>
                </a:solidFill>
              </a:rPr>
              <a:t>longo</a:t>
            </a:r>
            <a:r>
              <a:rPr lang="en-US" altLang="pt-BR" dirty="0">
                <a:solidFill>
                  <a:schemeClr val="tx1">
                    <a:lumMod val="85000"/>
                    <a:lumOff val="15000"/>
                  </a:schemeClr>
                </a:solidFill>
              </a:rPr>
              <a:t> do </a:t>
            </a:r>
            <a:r>
              <a:rPr lang="en-US" altLang="pt-BR" dirty="0" err="1">
                <a:solidFill>
                  <a:schemeClr val="tx1">
                    <a:lumMod val="85000"/>
                    <a:lumOff val="15000"/>
                  </a:schemeClr>
                </a:solidFill>
              </a:rPr>
              <a:t>seu</a:t>
            </a:r>
            <a:r>
              <a:rPr lang="en-US" altLang="pt-BR" dirty="0">
                <a:solidFill>
                  <a:schemeClr val="tx1">
                    <a:lumMod val="85000"/>
                    <a:lumOff val="15000"/>
                  </a:schemeClr>
                </a:solidFill>
              </a:rPr>
              <a:t>  </a:t>
            </a:r>
            <a:r>
              <a:rPr lang="en-US" altLang="pt-BR" dirty="0" err="1">
                <a:solidFill>
                  <a:schemeClr val="tx1">
                    <a:lumMod val="85000"/>
                    <a:lumOff val="15000"/>
                  </a:schemeClr>
                </a:solidFill>
              </a:rPr>
              <a:t>desenvolvimento</a:t>
            </a:r>
            <a:endParaRPr lang="en-US" altLang="pt-BR" dirty="0">
              <a:solidFill>
                <a:schemeClr val="tx1">
                  <a:lumMod val="85000"/>
                  <a:lumOff val="15000"/>
                </a:schemeClr>
              </a:solidFill>
            </a:endParaRPr>
          </a:p>
          <a:p>
            <a:pPr fontAlgn="auto">
              <a:buFont typeface="Arial"/>
              <a:buChar char="•"/>
              <a:defRPr/>
            </a:pPr>
            <a:endParaRPr lang="en-US" altLang="pt-BR" sz="1200" dirty="0">
              <a:solidFill>
                <a:schemeClr val="tx1">
                  <a:lumMod val="85000"/>
                  <a:lumOff val="15000"/>
                </a:schemeClr>
              </a:solidFill>
            </a:endParaRPr>
          </a:p>
          <a:p>
            <a:pPr fontAlgn="auto">
              <a:buFont typeface="Arial"/>
              <a:buChar char="•"/>
              <a:defRPr/>
            </a:pPr>
            <a:r>
              <a:rPr lang="pt-BR" altLang="pt-BR" dirty="0">
                <a:solidFill>
                  <a:srgbClr val="FF0000"/>
                </a:solidFill>
              </a:rPr>
              <a:t>Conceitos espontâneos/cotidianos</a:t>
            </a:r>
          </a:p>
          <a:p>
            <a:pPr fontAlgn="auto">
              <a:buFont typeface="Arial"/>
              <a:buChar char="•"/>
              <a:defRPr/>
            </a:pPr>
            <a:r>
              <a:rPr lang="pt-BR" altLang="pt-BR" dirty="0">
                <a:solidFill>
                  <a:schemeClr val="tx1">
                    <a:lumMod val="85000"/>
                    <a:lumOff val="15000"/>
                  </a:schemeClr>
                </a:solidFill>
              </a:rPr>
              <a:t>Originam-se da experiência pessoal e concreta da criança</a:t>
            </a:r>
          </a:p>
          <a:p>
            <a:pPr fontAlgn="auto">
              <a:buFont typeface="Arial"/>
              <a:buChar char="•"/>
              <a:defRPr/>
            </a:pPr>
            <a:endParaRPr lang="pt-BR" altLang="pt-BR" sz="1200" dirty="0">
              <a:solidFill>
                <a:schemeClr val="tx1">
                  <a:lumMod val="85000"/>
                  <a:lumOff val="15000"/>
                </a:schemeClr>
              </a:solidFill>
            </a:endParaRPr>
          </a:p>
          <a:p>
            <a:pPr fontAlgn="auto">
              <a:buFont typeface="Arial"/>
              <a:buChar char="•"/>
              <a:defRPr/>
            </a:pPr>
            <a:r>
              <a:rPr lang="pt-BR" altLang="pt-BR" dirty="0">
                <a:solidFill>
                  <a:srgbClr val="FF0000"/>
                </a:solidFill>
              </a:rPr>
              <a:t>Conceitos Científicos</a:t>
            </a:r>
          </a:p>
          <a:p>
            <a:pPr fontAlgn="auto">
              <a:buFont typeface="Arial"/>
              <a:buChar char="•"/>
              <a:defRPr/>
            </a:pPr>
            <a:r>
              <a:rPr lang="pt-BR" altLang="pt-BR" dirty="0">
                <a:solidFill>
                  <a:schemeClr val="tx1">
                    <a:lumMod val="85000"/>
                    <a:lumOff val="15000"/>
                  </a:schemeClr>
                </a:solidFill>
              </a:rPr>
              <a:t>Originam-se da interferência da escola, induzidos pela ação pedagógica</a:t>
            </a:r>
          </a:p>
          <a:p>
            <a:pPr fontAlgn="auto">
              <a:buFont typeface="Arial"/>
              <a:buChar char="•"/>
              <a:defRPr/>
            </a:pPr>
            <a:endParaRPr lang="pt-BR" altLang="pt-BR" dirty="0">
              <a:solidFill>
                <a:schemeClr val="tx1">
                  <a:lumMod val="85000"/>
                  <a:lumOff val="15000"/>
                </a:schemeClr>
              </a:solidFill>
            </a:endParaRPr>
          </a:p>
          <a:p>
            <a:pPr fontAlgn="auto">
              <a:buFont typeface="Wingdings" panose="05000000000000000000" pitchFamily="2" charset="2"/>
              <a:buChar char="Ø"/>
              <a:defRPr/>
            </a:pPr>
            <a:r>
              <a:rPr lang="pt-BR" altLang="pt-BR" dirty="0">
                <a:solidFill>
                  <a:schemeClr val="tx1">
                    <a:lumMod val="85000"/>
                    <a:lumOff val="15000"/>
                  </a:schemeClr>
                </a:solidFill>
              </a:rPr>
              <a:t>O aprendizado de conceitos científicos é uma força poderosa no desenvolvimento cognitivo do aluno</a:t>
            </a:r>
          </a:p>
          <a:p>
            <a:pPr fontAlgn="auto">
              <a:buFont typeface="Arial"/>
              <a:buChar char="•"/>
              <a:defRPr/>
            </a:pPr>
            <a:endParaRPr lang="en-US" altLang="pt-BR" dirty="0">
              <a:solidFill>
                <a:schemeClr val="tx1">
                  <a:lumMod val="85000"/>
                  <a:lumOff val="15000"/>
                </a:schemeClr>
              </a:solidFill>
            </a:endParaRPr>
          </a:p>
          <a:p>
            <a:pPr fontAlgn="auto">
              <a:buFont typeface="Arial"/>
              <a:buChar char="•"/>
              <a:defRPr/>
            </a:pPr>
            <a:endParaRPr lang="en-US" altLang="pt-BR" dirty="0">
              <a:solidFill>
                <a:schemeClr val="tx1">
                  <a:lumMod val="85000"/>
                  <a:lumOff val="15000"/>
                </a:schemeClr>
              </a:solidFill>
            </a:endParaRPr>
          </a:p>
          <a:p>
            <a:pPr fontAlgn="auto">
              <a:buFont typeface="Arial"/>
              <a:buChar char="•"/>
              <a:defRPr/>
            </a:pPr>
            <a:endParaRPr lang="en-US" altLang="pt-BR" dirty="0">
              <a:solidFill>
                <a:schemeClr val="tx1">
                  <a:lumMod val="85000"/>
                  <a:lumOff val="15000"/>
                </a:schemeClr>
              </a:solidFill>
            </a:endParaRPr>
          </a:p>
          <a:p>
            <a:pPr fontAlgn="auto">
              <a:buFont typeface="Arial"/>
              <a:buChar char="•"/>
              <a:defRPr/>
            </a:pPr>
            <a:endParaRPr lang="en-US" altLang="pt-BR" dirty="0">
              <a:solidFill>
                <a:schemeClr val="tx1">
                  <a:lumMod val="85000"/>
                  <a:lumOff val="15000"/>
                </a:schemeClr>
              </a:solidFill>
            </a:endParaRPr>
          </a:p>
          <a:p>
            <a:pPr fontAlgn="auto">
              <a:buFont typeface="Arial"/>
              <a:buChar char="•"/>
              <a:defRPr/>
            </a:pPr>
            <a:endParaRPr lang="pt-BR" altLang="pt-BR" dirty="0">
              <a:solidFill>
                <a:schemeClr val="tx1">
                  <a:lumMod val="85000"/>
                  <a:lumOff val="1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E98FC836-165E-4CE8-B4F8-42E0FE4FC0F3}"/>
              </a:ext>
            </a:extLst>
          </p:cNvPr>
          <p:cNvSpPr>
            <a:spLocks noGrp="1" noChangeArrowheads="1"/>
          </p:cNvSpPr>
          <p:nvPr>
            <p:ph idx="4294967295"/>
          </p:nvPr>
        </p:nvSpPr>
        <p:spPr>
          <a:xfrm>
            <a:off x="642938" y="620713"/>
            <a:ext cx="8532812" cy="6524625"/>
          </a:xfrm>
        </p:spPr>
        <p:txBody>
          <a:bodyPr rtlCol="0">
            <a:normAutofit/>
          </a:bodyPr>
          <a:lstStyle/>
          <a:p>
            <a:pPr marL="274320" indent="-274320" algn="ctr" fontAlgn="auto">
              <a:lnSpc>
                <a:spcPct val="80000"/>
              </a:lnSpc>
              <a:spcAft>
                <a:spcPts val="0"/>
              </a:spcAft>
              <a:buFont typeface="Monotype Sorts" pitchFamily="2" charset="2"/>
              <a:buNone/>
              <a:defRPr/>
            </a:pPr>
            <a:r>
              <a:rPr lang="pt-BR" b="1" dirty="0">
                <a:solidFill>
                  <a:schemeClr val="tx1">
                    <a:lumMod val="85000"/>
                    <a:lumOff val="15000"/>
                  </a:schemeClr>
                </a:solidFill>
              </a:rPr>
              <a:t>CRONOLOGIA</a:t>
            </a:r>
          </a:p>
          <a:p>
            <a:pPr marL="274320" indent="-274320" algn="ctr" fontAlgn="auto">
              <a:lnSpc>
                <a:spcPct val="80000"/>
              </a:lnSpc>
              <a:spcAft>
                <a:spcPts val="0"/>
              </a:spcAft>
              <a:buFont typeface="Monotype Sorts" pitchFamily="2" charset="2"/>
              <a:buNone/>
              <a:defRPr/>
            </a:pPr>
            <a:endParaRPr lang="pt-BR" sz="800" b="1" dirty="0">
              <a:solidFill>
                <a:schemeClr val="tx1">
                  <a:lumMod val="85000"/>
                  <a:lumOff val="15000"/>
                </a:schemeClr>
              </a:solidFill>
            </a:endParaRPr>
          </a:p>
          <a:p>
            <a:pPr marL="274320" indent="-274320" fontAlgn="auto">
              <a:lnSpc>
                <a:spcPct val="80000"/>
              </a:lnSpc>
              <a:spcAft>
                <a:spcPts val="0"/>
              </a:spcAft>
              <a:buFont typeface="Monotype Sorts" pitchFamily="2" charset="2"/>
              <a:buNone/>
              <a:defRPr/>
            </a:pPr>
            <a:r>
              <a:rPr lang="pt-BR" sz="2000" b="1" dirty="0">
                <a:solidFill>
                  <a:schemeClr val="tx1">
                    <a:lumMod val="85000"/>
                    <a:lumOff val="15000"/>
                  </a:schemeClr>
                </a:solidFill>
              </a:rPr>
              <a:t>1896 </a:t>
            </a:r>
            <a:r>
              <a:rPr lang="pt-BR" sz="2000" dirty="0">
                <a:solidFill>
                  <a:schemeClr val="tx1">
                    <a:lumMod val="85000"/>
                    <a:lumOff val="15000"/>
                  </a:schemeClr>
                </a:solidFill>
              </a:rPr>
              <a:t>– Nascimento (</a:t>
            </a:r>
            <a:r>
              <a:rPr lang="pt-BR" sz="2000" dirty="0" err="1">
                <a:solidFill>
                  <a:schemeClr val="tx1">
                    <a:lumMod val="85000"/>
                    <a:lumOff val="15000"/>
                  </a:schemeClr>
                </a:solidFill>
              </a:rPr>
              <a:t>Bielarus</a:t>
            </a:r>
            <a:r>
              <a:rPr lang="pt-BR" sz="2000" dirty="0">
                <a:solidFill>
                  <a:schemeClr val="tx1">
                    <a:lumMod val="85000"/>
                    <a:lumOff val="15000"/>
                  </a:schemeClr>
                </a:solidFill>
              </a:rPr>
              <a:t> / Extinta URSS)</a:t>
            </a:r>
          </a:p>
          <a:p>
            <a:pPr marL="274320" indent="-274320" fontAlgn="auto">
              <a:lnSpc>
                <a:spcPct val="80000"/>
              </a:lnSpc>
              <a:spcAft>
                <a:spcPts val="0"/>
              </a:spcAft>
              <a:buFont typeface="Monotype Sorts" pitchFamily="2" charset="2"/>
              <a:buNone/>
              <a:defRPr/>
            </a:pPr>
            <a:endParaRPr lang="pt-BR" sz="800" dirty="0">
              <a:solidFill>
                <a:schemeClr val="tx1">
                  <a:lumMod val="85000"/>
                  <a:lumOff val="15000"/>
                </a:schemeClr>
              </a:solidFill>
            </a:endParaRPr>
          </a:p>
          <a:p>
            <a:pPr marL="274320" indent="-274320" fontAlgn="auto">
              <a:lnSpc>
                <a:spcPct val="80000"/>
              </a:lnSpc>
              <a:spcAft>
                <a:spcPts val="0"/>
              </a:spcAft>
              <a:buFont typeface="Monotype Sorts" pitchFamily="2" charset="2"/>
              <a:buNone/>
              <a:defRPr/>
            </a:pPr>
            <a:r>
              <a:rPr lang="pt-BR" sz="2000" b="1" dirty="0">
                <a:solidFill>
                  <a:schemeClr val="tx1">
                    <a:lumMod val="85000"/>
                    <a:lumOff val="15000"/>
                  </a:schemeClr>
                </a:solidFill>
              </a:rPr>
              <a:t>1917</a:t>
            </a:r>
            <a:r>
              <a:rPr lang="pt-BR" sz="2000" dirty="0">
                <a:solidFill>
                  <a:schemeClr val="tx1">
                    <a:lumMod val="85000"/>
                    <a:lumOff val="15000"/>
                  </a:schemeClr>
                </a:solidFill>
              </a:rPr>
              <a:t> – Forma-se em Direito – Literatura (cursos de História, </a:t>
            </a:r>
            <a:r>
              <a:rPr lang="pt-BR" sz="2000" dirty="0" err="1">
                <a:solidFill>
                  <a:schemeClr val="tx1">
                    <a:lumMod val="85000"/>
                    <a:lumOff val="15000"/>
                  </a:schemeClr>
                </a:solidFill>
              </a:rPr>
              <a:t>sicologia</a:t>
            </a:r>
            <a:r>
              <a:rPr lang="pt-BR" sz="2000" dirty="0">
                <a:solidFill>
                  <a:schemeClr val="tx1">
                    <a:lumMod val="85000"/>
                    <a:lumOff val="15000"/>
                  </a:schemeClr>
                </a:solidFill>
              </a:rPr>
              <a:t>, Filosofia e depois Medicina)</a:t>
            </a:r>
          </a:p>
          <a:p>
            <a:pPr marL="274320" indent="-274320" fontAlgn="auto">
              <a:lnSpc>
                <a:spcPct val="80000"/>
              </a:lnSpc>
              <a:spcAft>
                <a:spcPts val="0"/>
              </a:spcAft>
              <a:buFont typeface="Monotype Sorts" pitchFamily="2" charset="2"/>
              <a:buNone/>
              <a:defRPr/>
            </a:pPr>
            <a:endParaRPr lang="pt-BR" sz="800" dirty="0">
              <a:solidFill>
                <a:schemeClr val="tx1">
                  <a:lumMod val="85000"/>
                  <a:lumOff val="15000"/>
                </a:schemeClr>
              </a:solidFill>
            </a:endParaRPr>
          </a:p>
          <a:p>
            <a:pPr marL="274320" indent="-274320" fontAlgn="auto">
              <a:lnSpc>
                <a:spcPct val="80000"/>
              </a:lnSpc>
              <a:spcAft>
                <a:spcPts val="0"/>
              </a:spcAft>
              <a:buFont typeface="Monotype Sorts" pitchFamily="2" charset="2"/>
              <a:buNone/>
              <a:defRPr/>
            </a:pPr>
            <a:r>
              <a:rPr lang="pt-BR" sz="2000" b="1" dirty="0">
                <a:solidFill>
                  <a:schemeClr val="tx1">
                    <a:lumMod val="85000"/>
                    <a:lumOff val="15000"/>
                  </a:schemeClr>
                </a:solidFill>
              </a:rPr>
              <a:t>1917</a:t>
            </a:r>
            <a:r>
              <a:rPr lang="pt-BR" sz="2000" dirty="0">
                <a:solidFill>
                  <a:schemeClr val="tx1">
                    <a:lumMod val="85000"/>
                    <a:lumOff val="15000"/>
                  </a:schemeClr>
                </a:solidFill>
              </a:rPr>
              <a:t> – Revolução Comunista (</a:t>
            </a:r>
            <a:r>
              <a:rPr lang="pt-BR" sz="2000" dirty="0" err="1">
                <a:solidFill>
                  <a:schemeClr val="tx1">
                    <a:lumMod val="85000"/>
                    <a:lumOff val="15000"/>
                  </a:schemeClr>
                </a:solidFill>
              </a:rPr>
              <a:t>Lenin</a:t>
            </a:r>
            <a:r>
              <a:rPr lang="pt-BR" sz="2000" dirty="0">
                <a:solidFill>
                  <a:schemeClr val="tx1">
                    <a:lumMod val="85000"/>
                    <a:lumOff val="15000"/>
                  </a:schemeClr>
                </a:solidFill>
              </a:rPr>
              <a:t>)</a:t>
            </a:r>
          </a:p>
          <a:p>
            <a:pPr marL="274320" indent="-274320" fontAlgn="auto">
              <a:lnSpc>
                <a:spcPct val="80000"/>
              </a:lnSpc>
              <a:spcAft>
                <a:spcPts val="0"/>
              </a:spcAft>
              <a:buFont typeface="Monotype Sorts" pitchFamily="2" charset="2"/>
              <a:buNone/>
              <a:defRPr/>
            </a:pPr>
            <a:endParaRPr lang="pt-BR" sz="800" dirty="0">
              <a:solidFill>
                <a:schemeClr val="tx1">
                  <a:lumMod val="85000"/>
                  <a:lumOff val="15000"/>
                </a:schemeClr>
              </a:solidFill>
            </a:endParaRPr>
          </a:p>
          <a:p>
            <a:pPr marL="274320" indent="-274320" fontAlgn="auto">
              <a:lnSpc>
                <a:spcPct val="80000"/>
              </a:lnSpc>
              <a:spcAft>
                <a:spcPts val="0"/>
              </a:spcAft>
              <a:buFont typeface="Monotype Sorts" pitchFamily="2" charset="2"/>
              <a:buNone/>
              <a:defRPr/>
            </a:pPr>
            <a:r>
              <a:rPr lang="pt-BR" sz="2000" b="1" dirty="0">
                <a:solidFill>
                  <a:schemeClr val="tx1">
                    <a:lumMod val="85000"/>
                    <a:lumOff val="15000"/>
                  </a:schemeClr>
                </a:solidFill>
              </a:rPr>
              <a:t>1924 </a:t>
            </a:r>
            <a:r>
              <a:rPr lang="pt-BR" sz="2000" dirty="0">
                <a:solidFill>
                  <a:schemeClr val="tx1">
                    <a:lumMod val="85000"/>
                    <a:lumOff val="15000"/>
                  </a:schemeClr>
                </a:solidFill>
              </a:rPr>
              <a:t>– Conferência no II Congresso de </a:t>
            </a:r>
            <a:r>
              <a:rPr lang="pt-BR" sz="2000" dirty="0" err="1">
                <a:solidFill>
                  <a:schemeClr val="tx1">
                    <a:lumMod val="85000"/>
                    <a:lumOff val="15000"/>
                  </a:schemeClr>
                </a:solidFill>
              </a:rPr>
              <a:t>Psiconeurologia</a:t>
            </a:r>
            <a:r>
              <a:rPr lang="pt-BR" sz="2000" dirty="0">
                <a:solidFill>
                  <a:schemeClr val="tx1">
                    <a:lumMod val="85000"/>
                    <a:lumOff val="15000"/>
                  </a:schemeClr>
                </a:solidFill>
              </a:rPr>
              <a:t>:</a:t>
            </a:r>
            <a:endParaRPr lang="pt-BR" sz="2000" i="1" dirty="0">
              <a:solidFill>
                <a:schemeClr val="tx1">
                  <a:lumMod val="85000"/>
                  <a:lumOff val="15000"/>
                </a:schemeClr>
              </a:solidFill>
            </a:endParaRPr>
          </a:p>
          <a:p>
            <a:pPr marL="274320" indent="-274320" fontAlgn="auto">
              <a:lnSpc>
                <a:spcPct val="80000"/>
              </a:lnSpc>
              <a:spcAft>
                <a:spcPts val="0"/>
              </a:spcAft>
              <a:buFont typeface="Monotype Sorts" pitchFamily="2" charset="2"/>
              <a:buNone/>
              <a:defRPr/>
            </a:pPr>
            <a:r>
              <a:rPr lang="pt-BR" sz="2000" dirty="0">
                <a:solidFill>
                  <a:schemeClr val="tx1">
                    <a:lumMod val="85000"/>
                    <a:lumOff val="15000"/>
                  </a:schemeClr>
                </a:solidFill>
              </a:rPr>
              <a:t>		</a:t>
            </a:r>
            <a:r>
              <a:rPr lang="pt-BR" sz="2000" i="1" dirty="0">
                <a:solidFill>
                  <a:schemeClr val="tx1">
                    <a:lumMod val="85000"/>
                    <a:lumOff val="15000"/>
                  </a:schemeClr>
                </a:solidFill>
              </a:rPr>
              <a:t>“Consciência como um Objeto da Psicologia do Comportamento”</a:t>
            </a:r>
            <a:r>
              <a:rPr lang="pt-BR" sz="2000" dirty="0">
                <a:solidFill>
                  <a:schemeClr val="tx1">
                    <a:lumMod val="85000"/>
                    <a:lumOff val="15000"/>
                  </a:schemeClr>
                </a:solidFill>
              </a:rPr>
              <a:t>	</a:t>
            </a:r>
          </a:p>
          <a:p>
            <a:pPr marL="274320" indent="-274320" fontAlgn="auto">
              <a:lnSpc>
                <a:spcPct val="80000"/>
              </a:lnSpc>
              <a:spcAft>
                <a:spcPts val="0"/>
              </a:spcAft>
              <a:buFont typeface="Monotype Sorts" pitchFamily="2" charset="2"/>
              <a:buNone/>
              <a:defRPr/>
            </a:pPr>
            <a:r>
              <a:rPr lang="pt-BR" sz="2000" dirty="0">
                <a:solidFill>
                  <a:schemeClr val="tx1">
                    <a:lumMod val="85000"/>
                    <a:lumOff val="15000"/>
                  </a:schemeClr>
                </a:solidFill>
              </a:rPr>
              <a:t>		É convidado a trabalhar no Inst. de Psicologia de 	Moscou</a:t>
            </a:r>
          </a:p>
          <a:p>
            <a:pPr marL="274320" indent="-274320" fontAlgn="auto">
              <a:lnSpc>
                <a:spcPct val="80000"/>
              </a:lnSpc>
              <a:spcAft>
                <a:spcPts val="0"/>
              </a:spcAft>
              <a:buFont typeface="Monotype Sorts" pitchFamily="2" charset="2"/>
              <a:buNone/>
              <a:defRPr/>
            </a:pPr>
            <a:endParaRPr lang="pt-BR" sz="800" dirty="0">
              <a:solidFill>
                <a:schemeClr val="tx1">
                  <a:lumMod val="85000"/>
                  <a:lumOff val="15000"/>
                </a:schemeClr>
              </a:solidFill>
            </a:endParaRPr>
          </a:p>
          <a:p>
            <a:pPr marL="274320" indent="-274320" fontAlgn="auto">
              <a:lnSpc>
                <a:spcPct val="80000"/>
              </a:lnSpc>
              <a:spcAft>
                <a:spcPts val="0"/>
              </a:spcAft>
              <a:buFont typeface="Monotype Sorts" pitchFamily="2" charset="2"/>
              <a:buNone/>
              <a:defRPr/>
            </a:pPr>
            <a:r>
              <a:rPr lang="pt-BR" sz="2000" b="1" dirty="0">
                <a:solidFill>
                  <a:schemeClr val="tx1">
                    <a:lumMod val="85000"/>
                    <a:lumOff val="15000"/>
                  </a:schemeClr>
                </a:solidFill>
              </a:rPr>
              <a:t>1929</a:t>
            </a:r>
            <a:r>
              <a:rPr lang="pt-BR" sz="2000" dirty="0">
                <a:solidFill>
                  <a:schemeClr val="tx1">
                    <a:lumMod val="85000"/>
                    <a:lumOff val="15000"/>
                  </a:schemeClr>
                </a:solidFill>
              </a:rPr>
              <a:t> – Início da ditadura stalinista</a:t>
            </a:r>
          </a:p>
          <a:p>
            <a:pPr marL="274320" indent="-274320" fontAlgn="auto">
              <a:lnSpc>
                <a:spcPct val="80000"/>
              </a:lnSpc>
              <a:spcAft>
                <a:spcPts val="0"/>
              </a:spcAft>
              <a:buFont typeface="Monotype Sorts" pitchFamily="2" charset="2"/>
              <a:buNone/>
              <a:defRPr/>
            </a:pPr>
            <a:endParaRPr lang="pt-BR" sz="800" dirty="0">
              <a:solidFill>
                <a:schemeClr val="tx1">
                  <a:lumMod val="85000"/>
                  <a:lumOff val="15000"/>
                </a:schemeClr>
              </a:solidFill>
            </a:endParaRPr>
          </a:p>
          <a:p>
            <a:pPr marL="274320" indent="-274320" fontAlgn="auto">
              <a:lnSpc>
                <a:spcPct val="80000"/>
              </a:lnSpc>
              <a:spcAft>
                <a:spcPts val="0"/>
              </a:spcAft>
              <a:buFont typeface="Monotype Sorts" pitchFamily="2" charset="2"/>
              <a:buNone/>
              <a:defRPr/>
            </a:pPr>
            <a:r>
              <a:rPr lang="pt-BR" sz="2000" b="1" dirty="0">
                <a:solidFill>
                  <a:schemeClr val="tx1">
                    <a:lumMod val="85000"/>
                    <a:lumOff val="15000"/>
                  </a:schemeClr>
                </a:solidFill>
              </a:rPr>
              <a:t>1934 </a:t>
            </a:r>
            <a:r>
              <a:rPr lang="pt-BR" sz="2000" dirty="0">
                <a:solidFill>
                  <a:schemeClr val="tx1">
                    <a:lumMod val="85000"/>
                    <a:lumOff val="15000"/>
                  </a:schemeClr>
                </a:solidFill>
              </a:rPr>
              <a:t>– Morre de tuberculose (37 anos)</a:t>
            </a:r>
          </a:p>
          <a:p>
            <a:pPr marL="274320" indent="-274320" fontAlgn="auto">
              <a:lnSpc>
                <a:spcPct val="80000"/>
              </a:lnSpc>
              <a:spcAft>
                <a:spcPts val="0"/>
              </a:spcAft>
              <a:buFont typeface="Monotype Sorts" pitchFamily="2" charset="2"/>
              <a:buNone/>
              <a:defRPr/>
            </a:pPr>
            <a:endParaRPr lang="pt-BR" sz="800" dirty="0">
              <a:solidFill>
                <a:schemeClr val="tx1">
                  <a:lumMod val="85000"/>
                  <a:lumOff val="15000"/>
                </a:schemeClr>
              </a:solidFill>
            </a:endParaRPr>
          </a:p>
          <a:p>
            <a:pPr marL="274320" indent="-274320" fontAlgn="auto">
              <a:lnSpc>
                <a:spcPct val="80000"/>
              </a:lnSpc>
              <a:spcAft>
                <a:spcPts val="0"/>
              </a:spcAft>
              <a:buFont typeface="Monotype Sorts" pitchFamily="2" charset="2"/>
              <a:buNone/>
              <a:defRPr/>
            </a:pPr>
            <a:r>
              <a:rPr lang="pt-BR" sz="2000" b="1" dirty="0">
                <a:solidFill>
                  <a:schemeClr val="tx1">
                    <a:lumMod val="85000"/>
                    <a:lumOff val="15000"/>
                  </a:schemeClr>
                </a:solidFill>
              </a:rPr>
              <a:t>1936-56</a:t>
            </a:r>
            <a:r>
              <a:rPr lang="pt-BR" sz="2000" dirty="0">
                <a:solidFill>
                  <a:schemeClr val="tx1">
                    <a:lumMod val="85000"/>
                    <a:lumOff val="15000"/>
                  </a:schemeClr>
                </a:solidFill>
              </a:rPr>
              <a:t> – Proibição da publicação de suas obras na URSS</a:t>
            </a:r>
          </a:p>
          <a:p>
            <a:pPr marL="274320" indent="-274320" fontAlgn="auto">
              <a:lnSpc>
                <a:spcPct val="80000"/>
              </a:lnSpc>
              <a:spcAft>
                <a:spcPts val="0"/>
              </a:spcAft>
              <a:buFont typeface="Monotype Sorts" pitchFamily="2" charset="2"/>
              <a:buNone/>
              <a:defRPr/>
            </a:pPr>
            <a:endParaRPr lang="pt-BR" sz="800" dirty="0">
              <a:solidFill>
                <a:schemeClr val="tx1">
                  <a:lumMod val="85000"/>
                  <a:lumOff val="15000"/>
                </a:schemeClr>
              </a:solidFill>
            </a:endParaRPr>
          </a:p>
          <a:p>
            <a:pPr marL="274320" indent="-274320" fontAlgn="auto">
              <a:lnSpc>
                <a:spcPct val="80000"/>
              </a:lnSpc>
              <a:spcAft>
                <a:spcPts val="0"/>
              </a:spcAft>
              <a:buFont typeface="Monotype Sorts" pitchFamily="2" charset="2"/>
              <a:buNone/>
              <a:defRPr/>
            </a:pPr>
            <a:r>
              <a:rPr lang="pt-BR" sz="2000" b="1" dirty="0">
                <a:solidFill>
                  <a:schemeClr val="tx1">
                    <a:lumMod val="85000"/>
                    <a:lumOff val="15000"/>
                  </a:schemeClr>
                </a:solidFill>
              </a:rPr>
              <a:t>1956</a:t>
            </a:r>
            <a:r>
              <a:rPr lang="pt-BR" sz="2000" dirty="0">
                <a:solidFill>
                  <a:schemeClr val="tx1">
                    <a:lumMod val="85000"/>
                    <a:lumOff val="15000"/>
                  </a:schemeClr>
                </a:solidFill>
              </a:rPr>
              <a:t> – </a:t>
            </a:r>
            <a:r>
              <a:rPr lang="pt-BR" sz="2000" dirty="0" err="1">
                <a:solidFill>
                  <a:schemeClr val="tx1">
                    <a:lumMod val="85000"/>
                    <a:lumOff val="15000"/>
                  </a:schemeClr>
                </a:solidFill>
              </a:rPr>
              <a:t>Krushev</a:t>
            </a:r>
            <a:r>
              <a:rPr lang="pt-BR" sz="2000" dirty="0">
                <a:solidFill>
                  <a:schemeClr val="tx1">
                    <a:lumMod val="85000"/>
                    <a:lumOff val="15000"/>
                  </a:schemeClr>
                </a:solidFill>
              </a:rPr>
              <a:t> dá início ao processo de </a:t>
            </a:r>
            <a:r>
              <a:rPr lang="pt-BR" sz="2000" dirty="0" err="1">
                <a:solidFill>
                  <a:schemeClr val="tx1">
                    <a:lumMod val="85000"/>
                    <a:lumOff val="15000"/>
                  </a:schemeClr>
                </a:solidFill>
              </a:rPr>
              <a:t>desestalinização</a:t>
            </a:r>
            <a:r>
              <a:rPr lang="pt-BR" sz="2000" dirty="0">
                <a:solidFill>
                  <a:schemeClr val="tx1">
                    <a:lumMod val="85000"/>
                    <a:lumOff val="15000"/>
                  </a:schemeClr>
                </a:solidFill>
              </a:rPr>
              <a:t> da URSS</a:t>
            </a:r>
          </a:p>
          <a:p>
            <a:pPr marL="274320" indent="-274320" fontAlgn="auto">
              <a:lnSpc>
                <a:spcPct val="80000"/>
              </a:lnSpc>
              <a:spcAft>
                <a:spcPts val="0"/>
              </a:spcAft>
              <a:buFont typeface="Monotype Sorts" pitchFamily="2" charset="2"/>
              <a:buNone/>
              <a:defRPr/>
            </a:pPr>
            <a:endParaRPr lang="pt-BR" sz="2000" dirty="0">
              <a:solidFill>
                <a:schemeClr val="tx1">
                  <a:lumMod val="85000"/>
                  <a:lumOff val="15000"/>
                </a:schemeClr>
              </a:solidFill>
            </a:endParaRPr>
          </a:p>
          <a:p>
            <a:pPr marL="274320" indent="-274320" fontAlgn="auto">
              <a:lnSpc>
                <a:spcPct val="80000"/>
              </a:lnSpc>
              <a:spcAft>
                <a:spcPts val="0"/>
              </a:spcAft>
              <a:buFont typeface="Monotype Sorts" pitchFamily="2" charset="2"/>
              <a:buNone/>
              <a:defRPr/>
            </a:pPr>
            <a:r>
              <a:rPr lang="pt-BR" sz="2000" b="1" dirty="0">
                <a:solidFill>
                  <a:schemeClr val="tx1">
                    <a:lumMod val="85000"/>
                    <a:lumOff val="15000"/>
                  </a:schemeClr>
                </a:solidFill>
              </a:rPr>
              <a:t>1962 </a:t>
            </a:r>
            <a:r>
              <a:rPr lang="pt-BR" sz="2000" dirty="0">
                <a:solidFill>
                  <a:schemeClr val="tx1">
                    <a:lumMod val="85000"/>
                    <a:lumOff val="15000"/>
                  </a:schemeClr>
                </a:solidFill>
              </a:rPr>
              <a:t>– Publicação do livro </a:t>
            </a:r>
            <a:r>
              <a:rPr lang="pt-BR" sz="2000" b="1" i="1" dirty="0">
                <a:solidFill>
                  <a:schemeClr val="tx1">
                    <a:lumMod val="85000"/>
                    <a:lumOff val="15000"/>
                  </a:schemeClr>
                </a:solidFill>
              </a:rPr>
              <a:t>Pensamento e linguagem</a:t>
            </a:r>
            <a:r>
              <a:rPr lang="pt-BR" sz="2000" dirty="0">
                <a:solidFill>
                  <a:schemeClr val="tx1">
                    <a:lumMod val="85000"/>
                    <a:lumOff val="15000"/>
                  </a:schemeClr>
                </a:solidFill>
              </a:rPr>
              <a:t> nos EUA</a:t>
            </a:r>
          </a:p>
          <a:p>
            <a:pPr lvl="2" indent="-182880" fontAlgn="auto">
              <a:lnSpc>
                <a:spcPct val="80000"/>
              </a:lnSpc>
              <a:spcAft>
                <a:spcPts val="0"/>
              </a:spcAft>
              <a:buClr>
                <a:schemeClr val="accent1">
                  <a:shade val="75000"/>
                </a:schemeClr>
              </a:buClr>
              <a:buFontTx/>
              <a:buNone/>
              <a:defRPr/>
            </a:pPr>
            <a:r>
              <a:rPr lang="pt-BR" sz="2000" dirty="0">
                <a:solidFill>
                  <a:schemeClr val="tx1">
                    <a:lumMod val="85000"/>
                    <a:lumOff val="15000"/>
                  </a:schemeClr>
                </a:solidFill>
              </a:rPr>
              <a:t>	Início da divulgação das idéias de </a:t>
            </a:r>
            <a:r>
              <a:rPr lang="pt-BR" sz="2000" dirty="0" err="1">
                <a:solidFill>
                  <a:schemeClr val="tx1">
                    <a:lumMod val="85000"/>
                    <a:lumOff val="15000"/>
                  </a:schemeClr>
                </a:solidFill>
              </a:rPr>
              <a:t>Vygotsky</a:t>
            </a:r>
            <a:r>
              <a:rPr lang="pt-BR" sz="2000" dirty="0">
                <a:solidFill>
                  <a:schemeClr val="tx1">
                    <a:lumMod val="85000"/>
                    <a:lumOff val="15000"/>
                  </a:schemeClr>
                </a:solidFill>
              </a:rPr>
              <a:t> no ocidente</a:t>
            </a:r>
          </a:p>
          <a:p>
            <a:pPr marL="274320" indent="-274320" fontAlgn="auto">
              <a:lnSpc>
                <a:spcPct val="80000"/>
              </a:lnSpc>
              <a:spcAft>
                <a:spcPts val="0"/>
              </a:spcAft>
              <a:buFont typeface="Monotype Sorts" pitchFamily="2" charset="2"/>
              <a:buNone/>
              <a:defRPr/>
            </a:pPr>
            <a:endParaRPr lang="pt-BR" dirty="0">
              <a:solidFill>
                <a:schemeClr val="tx1">
                  <a:lumMod val="85000"/>
                  <a:lumOff val="1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aixaDeTexto 9">
            <a:extLst>
              <a:ext uri="{FF2B5EF4-FFF2-40B4-BE49-F238E27FC236}">
                <a16:creationId xmlns:a16="http://schemas.microsoft.com/office/drawing/2014/main" id="{55E520C6-8CEC-E4B1-CFE1-665A0A275FFC}"/>
              </a:ext>
            </a:extLst>
          </p:cNvPr>
          <p:cNvSpPr txBox="1">
            <a:spLocks noChangeArrowheads="1"/>
          </p:cNvSpPr>
          <p:nvPr/>
        </p:nvSpPr>
        <p:spPr bwMode="auto">
          <a:xfrm>
            <a:off x="2627313" y="5868988"/>
            <a:ext cx="34147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0"/>
              </a:spcBef>
              <a:spcAft>
                <a:spcPct val="0"/>
              </a:spcAft>
              <a:buClrTx/>
              <a:buSzTx/>
              <a:buFontTx/>
              <a:buNone/>
            </a:pPr>
            <a:r>
              <a:rPr lang="en-US" altLang="pt-BR" sz="2800">
                <a:solidFill>
                  <a:schemeClr val="tx2"/>
                </a:solidFill>
                <a:latin typeface="Times New Roman" panose="02020603050405020304" pitchFamily="18" charset="0"/>
              </a:rPr>
              <a:t>Experiência concreta</a:t>
            </a:r>
            <a:endParaRPr lang="pt-BR" altLang="pt-BR" sz="2800">
              <a:solidFill>
                <a:schemeClr val="tx2"/>
              </a:solidFill>
              <a:latin typeface="Times New Roman" panose="02020603050405020304" pitchFamily="18" charset="0"/>
            </a:endParaRPr>
          </a:p>
        </p:txBody>
      </p:sp>
      <p:graphicFrame>
        <p:nvGraphicFramePr>
          <p:cNvPr id="17" name="Espaço Reservado para Conteúdo 16">
            <a:extLst>
              <a:ext uri="{FF2B5EF4-FFF2-40B4-BE49-F238E27FC236}">
                <a16:creationId xmlns:a16="http://schemas.microsoft.com/office/drawing/2014/main" id="{EE67EB9F-9FCB-5C93-DBE4-1E4984E27137}"/>
              </a:ext>
            </a:extLst>
          </p:cNvPr>
          <p:cNvGraphicFramePr>
            <a:graphicFrameLocks noGrp="1"/>
          </p:cNvGraphicFramePr>
          <p:nvPr>
            <p:ph idx="1"/>
          </p:nvPr>
        </p:nvGraphicFramePr>
        <p:xfrm>
          <a:off x="395990" y="1301750"/>
          <a:ext cx="74676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5300" name="CaixaDeTexto 17">
            <a:extLst>
              <a:ext uri="{FF2B5EF4-FFF2-40B4-BE49-F238E27FC236}">
                <a16:creationId xmlns:a16="http://schemas.microsoft.com/office/drawing/2014/main" id="{E9E56FFD-DB35-5D1C-BBEC-D65DBF14DBA2}"/>
              </a:ext>
            </a:extLst>
          </p:cNvPr>
          <p:cNvSpPr txBox="1">
            <a:spLocks noChangeArrowheads="1"/>
          </p:cNvSpPr>
          <p:nvPr/>
        </p:nvSpPr>
        <p:spPr bwMode="auto">
          <a:xfrm>
            <a:off x="6570663" y="1196975"/>
            <a:ext cx="43688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0"/>
              </a:spcBef>
              <a:spcAft>
                <a:spcPct val="0"/>
              </a:spcAft>
              <a:buClrTx/>
              <a:buSzTx/>
              <a:buFontTx/>
              <a:buNone/>
            </a:pPr>
            <a:r>
              <a:rPr lang="en-US" altLang="pt-BR" sz="2000">
                <a:solidFill>
                  <a:schemeClr val="tx2"/>
                </a:solidFill>
                <a:latin typeface="Times New Roman" panose="02020603050405020304" pitchFamily="18" charset="0"/>
              </a:rPr>
              <a:t>     Maior grau de </a:t>
            </a:r>
          </a:p>
          <a:p>
            <a:pPr eaLnBrk="1" hangingPunct="1">
              <a:spcBef>
                <a:spcPct val="0"/>
              </a:spcBef>
              <a:spcAft>
                <a:spcPct val="0"/>
              </a:spcAft>
              <a:buClrTx/>
              <a:buSzTx/>
              <a:buFontTx/>
              <a:buNone/>
            </a:pPr>
            <a:r>
              <a:rPr lang="en-US" altLang="pt-BR" sz="2000">
                <a:solidFill>
                  <a:schemeClr val="tx2"/>
                </a:solidFill>
                <a:latin typeface="Times New Roman" panose="02020603050405020304" pitchFamily="18" charset="0"/>
              </a:rPr>
              <a:t>      abstração</a:t>
            </a:r>
            <a:endParaRPr lang="pt-BR" altLang="pt-BR" sz="2000">
              <a:solidFill>
                <a:schemeClr val="tx2"/>
              </a:solidFill>
              <a:latin typeface="Times New Roman" panose="02020603050405020304" pitchFamily="18" charset="0"/>
            </a:endParaRPr>
          </a:p>
        </p:txBody>
      </p:sp>
      <p:sp>
        <p:nvSpPr>
          <p:cNvPr id="2" name="Seta em curva para a direita 1">
            <a:extLst>
              <a:ext uri="{FF2B5EF4-FFF2-40B4-BE49-F238E27FC236}">
                <a16:creationId xmlns:a16="http://schemas.microsoft.com/office/drawing/2014/main" id="{EFFFD597-3E8C-4E25-9A76-7FFF152A7488}"/>
              </a:ext>
            </a:extLst>
          </p:cNvPr>
          <p:cNvSpPr/>
          <p:nvPr/>
        </p:nvSpPr>
        <p:spPr>
          <a:xfrm flipH="1">
            <a:off x="7380288" y="1903413"/>
            <a:ext cx="1289050" cy="302418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schemeClr val="tx1"/>
              </a:solidFill>
            </a:endParaRPr>
          </a:p>
        </p:txBody>
      </p:sp>
      <p:sp>
        <p:nvSpPr>
          <p:cNvPr id="7" name="Seta em curva para a direita 6">
            <a:extLst>
              <a:ext uri="{FF2B5EF4-FFF2-40B4-BE49-F238E27FC236}">
                <a16:creationId xmlns:a16="http://schemas.microsoft.com/office/drawing/2014/main" id="{F6CFAAF7-7B19-2DE4-931A-B9E4A92E6AEA}"/>
              </a:ext>
            </a:extLst>
          </p:cNvPr>
          <p:cNvSpPr/>
          <p:nvPr/>
        </p:nvSpPr>
        <p:spPr>
          <a:xfrm rot="10800000" flipH="1">
            <a:off x="323850" y="2276475"/>
            <a:ext cx="1152525" cy="302418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schemeClr val="tx1"/>
              </a:solidFill>
            </a:endParaRPr>
          </a:p>
        </p:txBody>
      </p:sp>
      <p:sp>
        <p:nvSpPr>
          <p:cNvPr id="55303" name="CaixaDeTexto 2">
            <a:extLst>
              <a:ext uri="{FF2B5EF4-FFF2-40B4-BE49-F238E27FC236}">
                <a16:creationId xmlns:a16="http://schemas.microsoft.com/office/drawing/2014/main" id="{90A6699C-6245-5EBB-3579-3DEE3B783749}"/>
              </a:ext>
            </a:extLst>
          </p:cNvPr>
          <p:cNvSpPr txBox="1">
            <a:spLocks noChangeArrowheads="1"/>
          </p:cNvSpPr>
          <p:nvPr/>
        </p:nvSpPr>
        <p:spPr bwMode="auto">
          <a:xfrm>
            <a:off x="3984625" y="727075"/>
            <a:ext cx="1325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0"/>
              </a:spcBef>
              <a:spcAft>
                <a:spcPct val="0"/>
              </a:spcAft>
              <a:buClrTx/>
              <a:buSzTx/>
              <a:buFontTx/>
              <a:buNone/>
            </a:pPr>
            <a:r>
              <a:rPr lang="en-US" altLang="pt-BR" sz="3200">
                <a:solidFill>
                  <a:schemeClr val="tx2"/>
                </a:solidFill>
                <a:latin typeface="Times New Roman" panose="02020603050405020304" pitchFamily="18" charset="0"/>
              </a:rPr>
              <a:t>Escola</a:t>
            </a:r>
            <a:endParaRPr lang="pt-BR" altLang="pt-BR" sz="3200">
              <a:solidFill>
                <a:schemeClr val="tx2"/>
              </a:solidFill>
              <a:latin typeface="Times New Roman" panose="02020603050405020304" pitchFamily="18" charset="0"/>
            </a:endParaRPr>
          </a:p>
        </p:txBody>
      </p:sp>
      <p:sp>
        <p:nvSpPr>
          <p:cNvPr id="55304" name="CaixaDeTexto 2">
            <a:extLst>
              <a:ext uri="{FF2B5EF4-FFF2-40B4-BE49-F238E27FC236}">
                <a16:creationId xmlns:a16="http://schemas.microsoft.com/office/drawing/2014/main" id="{A6D34475-1A05-52DC-5332-691C27144638}"/>
              </a:ext>
            </a:extLst>
          </p:cNvPr>
          <p:cNvSpPr txBox="1">
            <a:spLocks noChangeArrowheads="1"/>
          </p:cNvSpPr>
          <p:nvPr/>
        </p:nvSpPr>
        <p:spPr bwMode="auto">
          <a:xfrm>
            <a:off x="147638" y="277813"/>
            <a:ext cx="89995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0"/>
              </a:spcBef>
              <a:spcAft>
                <a:spcPct val="0"/>
              </a:spcAft>
              <a:buClrTx/>
              <a:buSzTx/>
              <a:buFontTx/>
              <a:buNone/>
            </a:pPr>
            <a:r>
              <a:rPr lang="en-US" altLang="pt-BR" sz="3200">
                <a:solidFill>
                  <a:srgbClr val="F5860B"/>
                </a:solidFill>
                <a:latin typeface="Times New Roman" panose="02020603050405020304" pitchFamily="18" charset="0"/>
              </a:rPr>
              <a:t>Relações entre conceitos espontâneos e científicos</a:t>
            </a:r>
            <a:endParaRPr lang="pt-BR" altLang="pt-BR" sz="3200">
              <a:solidFill>
                <a:srgbClr val="F5860B"/>
              </a:solidFill>
              <a:latin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ta para baixo 1">
            <a:extLst>
              <a:ext uri="{FF2B5EF4-FFF2-40B4-BE49-F238E27FC236}">
                <a16:creationId xmlns:a16="http://schemas.microsoft.com/office/drawing/2014/main" id="{C7600AFF-9629-704F-7040-E11A7BEEBC25}"/>
              </a:ext>
            </a:extLst>
          </p:cNvPr>
          <p:cNvSpPr/>
          <p:nvPr/>
        </p:nvSpPr>
        <p:spPr>
          <a:xfrm>
            <a:off x="3756025" y="2817813"/>
            <a:ext cx="1176338" cy="1008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3" name="Seta para cima 2">
            <a:extLst>
              <a:ext uri="{FF2B5EF4-FFF2-40B4-BE49-F238E27FC236}">
                <a16:creationId xmlns:a16="http://schemas.microsoft.com/office/drawing/2014/main" id="{6AEB4D5F-D54F-2CF7-96C5-AD75B103EDAE}"/>
              </a:ext>
            </a:extLst>
          </p:cNvPr>
          <p:cNvSpPr/>
          <p:nvPr/>
        </p:nvSpPr>
        <p:spPr>
          <a:xfrm>
            <a:off x="3833813" y="4000500"/>
            <a:ext cx="1098550" cy="977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57348" name="CaixaDeTexto 3">
            <a:extLst>
              <a:ext uri="{FF2B5EF4-FFF2-40B4-BE49-F238E27FC236}">
                <a16:creationId xmlns:a16="http://schemas.microsoft.com/office/drawing/2014/main" id="{76932031-AF77-E9B0-8EE4-7F993B071911}"/>
              </a:ext>
            </a:extLst>
          </p:cNvPr>
          <p:cNvSpPr txBox="1">
            <a:spLocks noChangeArrowheads="1"/>
          </p:cNvSpPr>
          <p:nvPr/>
        </p:nvSpPr>
        <p:spPr bwMode="auto">
          <a:xfrm>
            <a:off x="468313" y="752475"/>
            <a:ext cx="839787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0"/>
              </a:spcBef>
              <a:spcAft>
                <a:spcPct val="0"/>
              </a:spcAft>
              <a:buClrTx/>
              <a:buSzTx/>
              <a:buFontTx/>
              <a:buNone/>
            </a:pPr>
            <a:r>
              <a:rPr lang="en-US" altLang="pt-BR" sz="3200">
                <a:solidFill>
                  <a:schemeClr val="tx2"/>
                </a:solidFill>
                <a:latin typeface="Times New Roman" panose="02020603050405020304" pitchFamily="18" charset="0"/>
              </a:rPr>
              <a:t>	    CONCEITOS CIENTÍFICOS</a:t>
            </a:r>
          </a:p>
          <a:p>
            <a:pPr eaLnBrk="1" hangingPunct="1">
              <a:spcBef>
                <a:spcPct val="0"/>
              </a:spcBef>
              <a:spcAft>
                <a:spcPct val="0"/>
              </a:spcAft>
              <a:buClrTx/>
              <a:buSzTx/>
              <a:buFontTx/>
              <a:buNone/>
            </a:pPr>
            <a:endParaRPr lang="en-US" altLang="pt-BR" sz="2800">
              <a:solidFill>
                <a:schemeClr val="tx2"/>
              </a:solidFill>
              <a:latin typeface="Times New Roman" panose="02020603050405020304" pitchFamily="18" charset="0"/>
            </a:endParaRPr>
          </a:p>
          <a:p>
            <a:pPr eaLnBrk="1" hangingPunct="1">
              <a:spcBef>
                <a:spcPct val="0"/>
              </a:spcBef>
              <a:spcAft>
                <a:spcPct val="0"/>
              </a:spcAft>
              <a:buClrTx/>
              <a:buSzTx/>
              <a:buFontTx/>
              <a:buNone/>
            </a:pPr>
            <a:r>
              <a:rPr lang="en-US" altLang="pt-BR" sz="2800">
                <a:solidFill>
                  <a:schemeClr val="tx2"/>
                </a:solidFill>
                <a:latin typeface="Times New Roman" panose="02020603050405020304" pitchFamily="18" charset="0"/>
              </a:rPr>
              <a:t>(instrução deliberada; inseridos em sistemas; atividade metacognitiva. Ex: </a:t>
            </a:r>
            <a:r>
              <a:rPr lang="en-US" altLang="pt-BR" sz="2800" i="1">
                <a:solidFill>
                  <a:srgbClr val="FFC000"/>
                </a:solidFill>
                <a:latin typeface="Times New Roman" panose="02020603050405020304" pitchFamily="18" charset="0"/>
              </a:rPr>
              <a:t>eras geológicas</a:t>
            </a:r>
            <a:r>
              <a:rPr lang="en-US" altLang="pt-BR" sz="2800" i="1">
                <a:solidFill>
                  <a:schemeClr val="tx2"/>
                </a:solidFill>
                <a:latin typeface="Times New Roman" panose="02020603050405020304" pitchFamily="18" charset="0"/>
              </a:rPr>
              <a:t>)</a:t>
            </a:r>
          </a:p>
        </p:txBody>
      </p:sp>
      <p:sp>
        <p:nvSpPr>
          <p:cNvPr id="57349" name="CaixaDeTexto 4">
            <a:extLst>
              <a:ext uri="{FF2B5EF4-FFF2-40B4-BE49-F238E27FC236}">
                <a16:creationId xmlns:a16="http://schemas.microsoft.com/office/drawing/2014/main" id="{5F36889C-7687-6DC5-E2CA-8402298291D9}"/>
              </a:ext>
            </a:extLst>
          </p:cNvPr>
          <p:cNvSpPr txBox="1">
            <a:spLocks noChangeArrowheads="1"/>
          </p:cNvSpPr>
          <p:nvPr/>
        </p:nvSpPr>
        <p:spPr bwMode="auto">
          <a:xfrm>
            <a:off x="1403350" y="5300663"/>
            <a:ext cx="56975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0"/>
              </a:spcBef>
              <a:spcAft>
                <a:spcPct val="0"/>
              </a:spcAft>
              <a:buClrTx/>
              <a:buSzTx/>
              <a:buFontTx/>
              <a:buNone/>
            </a:pPr>
            <a:r>
              <a:rPr lang="en-US" altLang="pt-BR" sz="3200">
                <a:solidFill>
                  <a:schemeClr val="tx2"/>
                </a:solidFill>
                <a:latin typeface="Times New Roman" panose="02020603050405020304" pitchFamily="18" charset="0"/>
              </a:rPr>
              <a:t>   CONCEITOS COTIDIANOS</a:t>
            </a:r>
          </a:p>
          <a:p>
            <a:pPr eaLnBrk="1" hangingPunct="1">
              <a:spcBef>
                <a:spcPct val="0"/>
              </a:spcBef>
              <a:spcAft>
                <a:spcPct val="0"/>
              </a:spcAft>
              <a:buClrTx/>
              <a:buSzTx/>
              <a:buFontTx/>
              <a:buNone/>
            </a:pPr>
            <a:r>
              <a:rPr lang="en-US" altLang="pt-BR" sz="3200">
                <a:solidFill>
                  <a:schemeClr val="tx2"/>
                </a:solidFill>
                <a:latin typeface="Times New Roman" panose="02020603050405020304" pitchFamily="18" charset="0"/>
              </a:rPr>
              <a:t>     (espontâneos. Ex</a:t>
            </a:r>
            <a:r>
              <a:rPr lang="en-US" altLang="pt-BR" sz="3200" i="1">
                <a:solidFill>
                  <a:schemeClr val="tx2"/>
                </a:solidFill>
                <a:latin typeface="Times New Roman" panose="02020603050405020304" pitchFamily="18" charset="0"/>
              </a:rPr>
              <a:t>: </a:t>
            </a:r>
            <a:r>
              <a:rPr lang="en-US" altLang="pt-BR" sz="3200" i="1">
                <a:solidFill>
                  <a:srgbClr val="FFC000"/>
                </a:solidFill>
                <a:latin typeface="Times New Roman" panose="02020603050405020304" pitchFamily="18" charset="0"/>
              </a:rPr>
              <a:t>passado</a:t>
            </a:r>
            <a:r>
              <a:rPr lang="en-US" altLang="pt-BR" sz="3200">
                <a:solidFill>
                  <a:schemeClr val="tx2"/>
                </a:solidFill>
                <a:latin typeface="Times New Roman" panose="02020603050405020304" pitchFamily="18"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ço Reservado para Conteúdo 2">
            <a:extLst>
              <a:ext uri="{FF2B5EF4-FFF2-40B4-BE49-F238E27FC236}">
                <a16:creationId xmlns:a16="http://schemas.microsoft.com/office/drawing/2014/main" id="{D83875C0-BF49-1DB7-55FD-94B64D6BCBBE}"/>
              </a:ext>
            </a:extLst>
          </p:cNvPr>
          <p:cNvSpPr>
            <a:spLocks noGrp="1" noChangeArrowheads="1"/>
          </p:cNvSpPr>
          <p:nvPr>
            <p:ph idx="1"/>
          </p:nvPr>
        </p:nvSpPr>
        <p:spPr>
          <a:xfrm>
            <a:off x="755650" y="981075"/>
            <a:ext cx="7467600" cy="4873625"/>
          </a:xfrm>
        </p:spPr>
        <p:txBody>
          <a:bodyPr/>
          <a:lstStyle/>
          <a:p>
            <a:r>
              <a:rPr lang="pt-BR" altLang="pt-BR" i="1"/>
              <a:t>O desenvolvimento dos conceitos científicos deverá se apoiar de modo indispensável em um determinado nível de maturação dos conceitos espontâneos (...) Por outro lado,  (...) nem um nem outros estão encapsulados na consciência da criança, nem estão separados por muros intransponíveis. Não fluem por canais isolados, senão que se encontram imersos em um processo de contínua interação, que deverá ter o resultado inevitável de que as generalizações de estrutura superior, próprias dos conceitos científicos, produzam mudanças estruturais nos conceitos espontâneos</a:t>
            </a:r>
            <a:r>
              <a:rPr lang="pt-BR" altLang="pt-BR"/>
              <a:t>.  (Pensamento e Linguagem)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97B83BC-5583-25D7-2188-BB3ED061DBCB}"/>
              </a:ext>
            </a:extLst>
          </p:cNvPr>
          <p:cNvSpPr>
            <a:spLocks noGrp="1" noChangeArrowheads="1"/>
          </p:cNvSpPr>
          <p:nvPr>
            <p:ph type="title" idx="4294967295"/>
          </p:nvPr>
        </p:nvSpPr>
        <p:spPr>
          <a:xfrm>
            <a:off x="685800" y="228600"/>
            <a:ext cx="8458200" cy="685800"/>
          </a:xfrm>
        </p:spPr>
        <p:txBody>
          <a:bodyPr rtlCol="0">
            <a:normAutofit fontScale="90000"/>
          </a:bodyPr>
          <a:lstStyle/>
          <a:p>
            <a:pPr fontAlgn="auto">
              <a:spcAft>
                <a:spcPts val="0"/>
              </a:spcAft>
              <a:defRPr/>
            </a:pPr>
            <a:r>
              <a:rPr lang="pt-BR" sz="2800" b="1">
                <a:solidFill>
                  <a:schemeClr val="tx1">
                    <a:lumMod val="85000"/>
                    <a:lumOff val="15000"/>
                  </a:schemeClr>
                </a:solidFill>
              </a:rPr>
              <a:t> SEMELHANÇAS</a:t>
            </a:r>
            <a:r>
              <a:rPr lang="pt-BR" b="1">
                <a:solidFill>
                  <a:schemeClr val="tx1">
                    <a:lumMod val="85000"/>
                    <a:lumOff val="15000"/>
                  </a:schemeClr>
                </a:solidFill>
              </a:rPr>
              <a:t> </a:t>
            </a:r>
            <a:r>
              <a:rPr lang="pt-BR" sz="2800" b="1">
                <a:solidFill>
                  <a:schemeClr val="tx1">
                    <a:lumMod val="85000"/>
                    <a:lumOff val="15000"/>
                  </a:schemeClr>
                </a:solidFill>
              </a:rPr>
              <a:t>ENTRE PIAGET E VYGOTSKY</a:t>
            </a:r>
            <a:endParaRPr lang="pt-BR" b="1">
              <a:solidFill>
                <a:schemeClr val="tx1">
                  <a:lumMod val="85000"/>
                  <a:lumOff val="15000"/>
                </a:schemeClr>
              </a:solidFill>
            </a:endParaRPr>
          </a:p>
        </p:txBody>
      </p:sp>
      <p:sp>
        <p:nvSpPr>
          <p:cNvPr id="68611" name="Rectangle 3">
            <a:extLst>
              <a:ext uri="{FF2B5EF4-FFF2-40B4-BE49-F238E27FC236}">
                <a16:creationId xmlns:a16="http://schemas.microsoft.com/office/drawing/2014/main" id="{83396592-33A5-98F5-60EA-0B450697E3AC}"/>
              </a:ext>
            </a:extLst>
          </p:cNvPr>
          <p:cNvSpPr>
            <a:spLocks noGrp="1" noChangeArrowheads="1"/>
          </p:cNvSpPr>
          <p:nvPr>
            <p:ph idx="4294967295"/>
          </p:nvPr>
        </p:nvSpPr>
        <p:spPr>
          <a:xfrm>
            <a:off x="468313" y="1247775"/>
            <a:ext cx="7989887" cy="5381625"/>
          </a:xfrm>
        </p:spPr>
        <p:txBody>
          <a:bodyPr/>
          <a:lstStyle/>
          <a:p>
            <a:pPr>
              <a:lnSpc>
                <a:spcPct val="80000"/>
              </a:lnSpc>
            </a:pPr>
            <a:r>
              <a:rPr lang="pt-BR" altLang="pt-BR" sz="2800"/>
              <a:t>Preocupação com a </a:t>
            </a:r>
            <a:r>
              <a:rPr lang="pt-BR" altLang="pt-BR" sz="2800" b="1"/>
              <a:t>gênese</a:t>
            </a:r>
            <a:r>
              <a:rPr lang="pt-BR" altLang="pt-BR" sz="2800"/>
              <a:t> (origem e desenvolvimento) dos processos psicológicos</a:t>
            </a:r>
          </a:p>
          <a:p>
            <a:pPr>
              <a:lnSpc>
                <a:spcPct val="80000"/>
              </a:lnSpc>
            </a:pPr>
            <a:endParaRPr lang="pt-BR" altLang="pt-BR" sz="2800"/>
          </a:p>
          <a:p>
            <a:pPr>
              <a:lnSpc>
                <a:spcPct val="80000"/>
              </a:lnSpc>
            </a:pPr>
            <a:r>
              <a:rPr lang="pt-BR" altLang="pt-BR" sz="2800"/>
              <a:t>Abordagem </a:t>
            </a:r>
            <a:r>
              <a:rPr lang="pt-BR" altLang="pt-BR" sz="2800" b="1"/>
              <a:t>interacionista </a:t>
            </a:r>
            <a:r>
              <a:rPr lang="pt-BR" altLang="pt-BR" sz="2800"/>
              <a:t>: ênfase na relação entre indivíduo e ambiente para  o desenvolvimento dos processos psicológicos (o indivíduo é considerado como um ser ativo, que não está sujeito apenas à influência da maturação ou do ambiente)</a:t>
            </a:r>
          </a:p>
          <a:p>
            <a:pPr>
              <a:lnSpc>
                <a:spcPct val="80000"/>
              </a:lnSpc>
            </a:pPr>
            <a:endParaRPr lang="pt-BR" altLang="pt-BR" sz="2800"/>
          </a:p>
          <a:p>
            <a:pPr>
              <a:lnSpc>
                <a:spcPct val="80000"/>
              </a:lnSpc>
            </a:pPr>
            <a:r>
              <a:rPr lang="pt-BR" altLang="pt-BR" sz="2800"/>
              <a:t>Capacidade de </a:t>
            </a:r>
            <a:r>
              <a:rPr lang="pt-BR" altLang="pt-BR" sz="2800" b="1"/>
              <a:t>representação simbólica</a:t>
            </a:r>
            <a:r>
              <a:rPr lang="pt-BR" altLang="pt-BR" sz="2800"/>
              <a:t> considerada como o salto qualitativo no  processo de desenvolvimento psicológico do ser humano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86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86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8F3F3F8-E8E4-0B49-F0E0-239B87C7F66D}"/>
              </a:ext>
            </a:extLst>
          </p:cNvPr>
          <p:cNvSpPr>
            <a:spLocks noGrp="1" noChangeArrowheads="1"/>
          </p:cNvSpPr>
          <p:nvPr>
            <p:ph type="title" idx="4294967295"/>
          </p:nvPr>
        </p:nvSpPr>
        <p:spPr>
          <a:xfrm>
            <a:off x="0" y="309563"/>
            <a:ext cx="7772400" cy="549275"/>
          </a:xfrm>
        </p:spPr>
        <p:txBody>
          <a:bodyPr rtlCol="0">
            <a:normAutofit fontScale="90000"/>
          </a:bodyPr>
          <a:lstStyle/>
          <a:p>
            <a:pPr fontAlgn="auto">
              <a:spcAft>
                <a:spcPts val="0"/>
              </a:spcAft>
              <a:defRPr/>
            </a:pPr>
            <a:r>
              <a:rPr lang="pt-BR" sz="3200" b="1" dirty="0">
                <a:solidFill>
                  <a:schemeClr val="tx1">
                    <a:lumMod val="85000"/>
                    <a:lumOff val="15000"/>
                  </a:schemeClr>
                </a:solidFill>
              </a:rPr>
              <a:t>PRINCIPAIS  DIFERENÇAS</a:t>
            </a:r>
          </a:p>
        </p:txBody>
      </p:sp>
      <p:sp>
        <p:nvSpPr>
          <p:cNvPr id="28675" name="Rectangle 3">
            <a:extLst>
              <a:ext uri="{FF2B5EF4-FFF2-40B4-BE49-F238E27FC236}">
                <a16:creationId xmlns:a16="http://schemas.microsoft.com/office/drawing/2014/main" id="{42CDFB22-EF6B-1E32-CFD2-E39532C79F92}"/>
              </a:ext>
            </a:extLst>
          </p:cNvPr>
          <p:cNvSpPr>
            <a:spLocks noGrp="1" noChangeArrowheads="1"/>
          </p:cNvSpPr>
          <p:nvPr>
            <p:ph idx="4294967295"/>
          </p:nvPr>
        </p:nvSpPr>
        <p:spPr>
          <a:xfrm>
            <a:off x="514350" y="1082675"/>
            <a:ext cx="8089900" cy="5661025"/>
          </a:xfrm>
        </p:spPr>
        <p:txBody>
          <a:bodyPr/>
          <a:lstStyle/>
          <a:p>
            <a:pPr>
              <a:lnSpc>
                <a:spcPct val="90000"/>
              </a:lnSpc>
            </a:pPr>
            <a:r>
              <a:rPr lang="pt-BR" altLang="pt-BR" b="1"/>
              <a:t>Piaget</a:t>
            </a:r>
            <a:r>
              <a:rPr lang="pt-BR" altLang="pt-BR"/>
              <a:t> procura detectar estruturas e mecanismos </a:t>
            </a:r>
            <a:r>
              <a:rPr lang="pt-BR" altLang="pt-BR" u="sng"/>
              <a:t>universais</a:t>
            </a:r>
          </a:p>
          <a:p>
            <a:pPr>
              <a:lnSpc>
                <a:spcPct val="90000"/>
              </a:lnSpc>
              <a:buFont typeface="Monotype Sorts" pitchFamily="2" charset="2"/>
              <a:buNone/>
            </a:pPr>
            <a:r>
              <a:rPr lang="pt-BR" altLang="pt-BR"/>
              <a:t>    do funcionamento psicológico humano (base mais </a:t>
            </a:r>
            <a:r>
              <a:rPr lang="pt-BR" altLang="pt-BR" u="sng"/>
              <a:t>biológica</a:t>
            </a:r>
            <a:r>
              <a:rPr lang="pt-BR" altLang="pt-BR"/>
              <a:t>)</a:t>
            </a:r>
          </a:p>
          <a:p>
            <a:pPr>
              <a:lnSpc>
                <a:spcPct val="90000"/>
              </a:lnSpc>
            </a:pPr>
            <a:endParaRPr lang="pt-BR" altLang="pt-BR"/>
          </a:p>
          <a:p>
            <a:pPr>
              <a:lnSpc>
                <a:spcPct val="90000"/>
              </a:lnSpc>
            </a:pPr>
            <a:r>
              <a:rPr lang="pt-BR" altLang="pt-BR" b="1"/>
              <a:t>Vygotsky</a:t>
            </a:r>
            <a:r>
              <a:rPr lang="pt-BR" altLang="pt-BR"/>
              <a:t> considera o homem como um produto “</a:t>
            </a:r>
            <a:r>
              <a:rPr lang="pt-BR" altLang="pt-BR" u="sng"/>
              <a:t>sócio-histórico</a:t>
            </a:r>
            <a:r>
              <a:rPr lang="pt-BR" altLang="pt-BR"/>
              <a:t>” e portanto sujeito às </a:t>
            </a:r>
            <a:r>
              <a:rPr lang="pt-BR" altLang="pt-BR" u="sng"/>
              <a:t>especificidades</a:t>
            </a:r>
            <a:r>
              <a:rPr lang="pt-BR" altLang="pt-BR"/>
              <a:t> do seu </a:t>
            </a:r>
            <a:r>
              <a:rPr lang="pt-BR" altLang="pt-BR" u="sng"/>
              <a:t>contexto cultural</a:t>
            </a:r>
            <a:r>
              <a:rPr lang="pt-BR" altLang="pt-BR"/>
              <a:t>, rompendo com a suposta “universalidade”   do funcionamento psicológico humano</a:t>
            </a:r>
          </a:p>
          <a:p>
            <a:pPr>
              <a:lnSpc>
                <a:spcPct val="90000"/>
              </a:lnSpc>
            </a:pPr>
            <a:endParaRPr lang="pt-BR" altLang="pt-BR"/>
          </a:p>
          <a:p>
            <a:pPr>
              <a:lnSpc>
                <a:spcPct val="90000"/>
              </a:lnSpc>
            </a:pPr>
            <a:r>
              <a:rPr lang="pt-BR" altLang="pt-BR"/>
              <a:t>Sentido (direção) da gênese dos processos psicológicos:</a:t>
            </a:r>
          </a:p>
          <a:p>
            <a:pPr>
              <a:lnSpc>
                <a:spcPct val="90000"/>
              </a:lnSpc>
            </a:pPr>
            <a:endParaRPr lang="pt-BR" altLang="pt-BR"/>
          </a:p>
          <a:p>
            <a:pPr>
              <a:lnSpc>
                <a:spcPct val="90000"/>
              </a:lnSpc>
              <a:buFont typeface="Monotype Sorts" pitchFamily="2" charset="2"/>
              <a:buNone/>
            </a:pPr>
            <a:endParaRPr lang="pt-BR" altLang="pt-BR"/>
          </a:p>
        </p:txBody>
      </p:sp>
      <p:sp>
        <p:nvSpPr>
          <p:cNvPr id="62468" name="AutoShape 6">
            <a:extLst>
              <a:ext uri="{FF2B5EF4-FFF2-40B4-BE49-F238E27FC236}">
                <a16:creationId xmlns:a16="http://schemas.microsoft.com/office/drawing/2014/main" id="{CDB69BBA-EAD9-1E44-6A0E-380942114FC8}"/>
              </a:ext>
            </a:extLst>
          </p:cNvPr>
          <p:cNvSpPr>
            <a:spLocks noChangeArrowheads="1"/>
          </p:cNvSpPr>
          <p:nvPr/>
        </p:nvSpPr>
        <p:spPr bwMode="auto">
          <a:xfrm>
            <a:off x="3675063" y="5183188"/>
            <a:ext cx="1870075" cy="576262"/>
          </a:xfrm>
          <a:prstGeom prst="rightArrow">
            <a:avLst>
              <a:gd name="adj1" fmla="val 50000"/>
              <a:gd name="adj2" fmla="val 96739"/>
            </a:avLst>
          </a:prstGeom>
          <a:solidFill>
            <a:schemeClr val="accent1"/>
          </a:solidFill>
          <a:ln w="9525">
            <a:solidFill>
              <a:schemeClr val="tx1"/>
            </a:solidFill>
            <a:miter lim="800000"/>
            <a:headEnd/>
            <a:tailEnd/>
          </a:ln>
        </p:spPr>
        <p:txBody>
          <a:bodyPr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1" hangingPunct="1">
              <a:spcBef>
                <a:spcPct val="0"/>
              </a:spcBef>
              <a:spcAft>
                <a:spcPct val="0"/>
              </a:spcAft>
              <a:buClrTx/>
              <a:buSzTx/>
              <a:buFontTx/>
              <a:buNone/>
            </a:pPr>
            <a:r>
              <a:rPr lang="pt-BR" altLang="pt-BR" sz="1800">
                <a:solidFill>
                  <a:schemeClr val="tx1"/>
                </a:solidFill>
                <a:latin typeface="Arial" panose="020B0604020202020204" pitchFamily="34" charset="0"/>
              </a:rPr>
              <a:t>Piaget</a:t>
            </a:r>
          </a:p>
        </p:txBody>
      </p:sp>
      <p:sp>
        <p:nvSpPr>
          <p:cNvPr id="62469" name="AutoShape 7">
            <a:extLst>
              <a:ext uri="{FF2B5EF4-FFF2-40B4-BE49-F238E27FC236}">
                <a16:creationId xmlns:a16="http://schemas.microsoft.com/office/drawing/2014/main" id="{2A7AA98A-3DAD-B60A-E5BB-33495CA956BA}"/>
              </a:ext>
            </a:extLst>
          </p:cNvPr>
          <p:cNvSpPr>
            <a:spLocks noChangeArrowheads="1"/>
          </p:cNvSpPr>
          <p:nvPr/>
        </p:nvSpPr>
        <p:spPr bwMode="auto">
          <a:xfrm>
            <a:off x="3675063" y="5768975"/>
            <a:ext cx="1870075" cy="504825"/>
          </a:xfrm>
          <a:prstGeom prst="leftArrow">
            <a:avLst>
              <a:gd name="adj1" fmla="val 50000"/>
              <a:gd name="adj2" fmla="val 96915"/>
            </a:avLst>
          </a:prstGeom>
          <a:solidFill>
            <a:schemeClr val="accent1"/>
          </a:solidFill>
          <a:ln w="9525">
            <a:solidFill>
              <a:schemeClr val="tx1"/>
            </a:solidFill>
            <a:miter lim="800000"/>
            <a:headEnd/>
            <a:tailEnd/>
          </a:ln>
        </p:spPr>
        <p:txBody>
          <a:bodyPr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1" hangingPunct="1">
              <a:spcBef>
                <a:spcPct val="0"/>
              </a:spcBef>
              <a:spcAft>
                <a:spcPct val="0"/>
              </a:spcAft>
              <a:buClrTx/>
              <a:buSzTx/>
              <a:buFontTx/>
              <a:buNone/>
            </a:pPr>
            <a:r>
              <a:rPr lang="pt-BR" altLang="pt-BR" sz="1800">
                <a:solidFill>
                  <a:schemeClr val="tx1"/>
                </a:solidFill>
                <a:latin typeface="Arial" panose="020B0604020202020204" pitchFamily="34" charset="0"/>
              </a:rPr>
              <a:t>Vygotsky</a:t>
            </a:r>
          </a:p>
        </p:txBody>
      </p:sp>
      <p:sp>
        <p:nvSpPr>
          <p:cNvPr id="2" name="Retângulo 1">
            <a:extLst>
              <a:ext uri="{FF2B5EF4-FFF2-40B4-BE49-F238E27FC236}">
                <a16:creationId xmlns:a16="http://schemas.microsoft.com/office/drawing/2014/main" id="{C63D5C19-4B32-393E-0BC8-EDA16E4F0205}"/>
              </a:ext>
            </a:extLst>
          </p:cNvPr>
          <p:cNvSpPr/>
          <p:nvPr/>
        </p:nvSpPr>
        <p:spPr>
          <a:xfrm>
            <a:off x="755650" y="5183188"/>
            <a:ext cx="2808288" cy="10334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dirty="0"/>
              <a:t>INDIVIDUAL/INTERNO</a:t>
            </a:r>
          </a:p>
          <a:p>
            <a:pPr algn="ctr" eaLnBrk="1" fontAlgn="auto" hangingPunct="1">
              <a:spcBef>
                <a:spcPts val="0"/>
              </a:spcBef>
              <a:spcAft>
                <a:spcPts val="0"/>
              </a:spcAft>
              <a:defRPr/>
            </a:pPr>
            <a:r>
              <a:rPr lang="pt-BR" dirty="0"/>
              <a:t>DESENVOLVIMENTO</a:t>
            </a:r>
          </a:p>
        </p:txBody>
      </p:sp>
      <p:sp>
        <p:nvSpPr>
          <p:cNvPr id="3" name="Retângulo 2">
            <a:extLst>
              <a:ext uri="{FF2B5EF4-FFF2-40B4-BE49-F238E27FC236}">
                <a16:creationId xmlns:a16="http://schemas.microsoft.com/office/drawing/2014/main" id="{A8B629DB-D51D-D459-E0BB-E560215C1F15}"/>
              </a:ext>
            </a:extLst>
          </p:cNvPr>
          <p:cNvSpPr/>
          <p:nvPr/>
        </p:nvSpPr>
        <p:spPr>
          <a:xfrm>
            <a:off x="5795963" y="5207000"/>
            <a:ext cx="2592387"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dirty="0"/>
              <a:t>SOCIAL / EXTERNO</a:t>
            </a:r>
          </a:p>
          <a:p>
            <a:pPr algn="ctr" eaLnBrk="1" fontAlgn="auto" hangingPunct="1">
              <a:spcBef>
                <a:spcPts val="0"/>
              </a:spcBef>
              <a:spcAft>
                <a:spcPts val="0"/>
              </a:spcAft>
              <a:defRPr/>
            </a:pPr>
            <a:r>
              <a:rPr lang="pt-BR" dirty="0"/>
              <a:t>APRENDIZAGEM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D17B1B39-E653-6A37-55CC-E624FDC5541D}"/>
              </a:ext>
            </a:extLst>
          </p:cNvPr>
          <p:cNvSpPr>
            <a:spLocks noChangeArrowheads="1"/>
          </p:cNvSpPr>
          <p:nvPr/>
        </p:nvSpPr>
        <p:spPr bwMode="auto">
          <a:xfrm>
            <a:off x="685800" y="1150938"/>
            <a:ext cx="7848600" cy="4892675"/>
          </a:xfrm>
          <a:prstGeom prst="rect">
            <a:avLst/>
          </a:prstGeom>
          <a:noFill/>
          <a:ln>
            <a:noFill/>
          </a:ln>
        </p:spPr>
        <p:txBody>
          <a:bodyPr anchor="ctr">
            <a:spAutoFit/>
          </a:bodyPr>
          <a:lstStyle>
            <a:lvl1pPr>
              <a:spcBef>
                <a:spcPts val="600"/>
              </a:spcBef>
              <a:buClr>
                <a:schemeClr val="accent1"/>
              </a:buClr>
              <a:buSzPct val="70000"/>
              <a:buFont typeface="Wingdings" panose="05000000000000000000" pitchFamily="2" charset="2"/>
              <a:buChar char=""/>
              <a:tabLst>
                <a:tab pos="228600" algn="l"/>
              </a:tabLst>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tabLst>
                <a:tab pos="228600" algn="l"/>
              </a:tabLst>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tabLst>
                <a:tab pos="228600" algn="l"/>
              </a:tabLst>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tabLst>
                <a:tab pos="228600" algn="l"/>
              </a:tabLst>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tabLst>
                <a:tab pos="228600" algn="l"/>
              </a:tabLst>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tabLst>
                <a:tab pos="228600" algn="l"/>
              </a:tabLst>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tabLst>
                <a:tab pos="228600" algn="l"/>
              </a:tabLst>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tabLst>
                <a:tab pos="228600" algn="l"/>
              </a:tabLst>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tabLst>
                <a:tab pos="228600" algn="l"/>
              </a:tabLst>
              <a:defRPr sz="1600">
                <a:solidFill>
                  <a:schemeClr val="tx1"/>
                </a:solidFill>
                <a:latin typeface="Century Schoolbook" panose="02040604050505020304" pitchFamily="18" charset="0"/>
              </a:defRPr>
            </a:lvl9pPr>
          </a:lstStyle>
          <a:p>
            <a:pPr algn="just" eaLnBrk="1" fontAlgn="auto" hangingPunct="1">
              <a:spcBef>
                <a:spcPct val="0"/>
              </a:spcBef>
              <a:spcAft>
                <a:spcPts val="0"/>
              </a:spcAft>
              <a:buClrTx/>
              <a:buSzTx/>
              <a:buFontTx/>
              <a:buNone/>
              <a:defRPr/>
            </a:pPr>
            <a:r>
              <a:rPr lang="pt-BR" altLang="pt-BR" dirty="0">
                <a:latin typeface="Arial" panose="020B0604020202020204" pitchFamily="34" charset="0"/>
              </a:rPr>
              <a:t>Construir uma teoria sobre a  </a:t>
            </a:r>
            <a:r>
              <a:rPr lang="pt-BR" altLang="pt-BR" i="1" u="sng" dirty="0">
                <a:latin typeface="Arial" panose="020B0604020202020204" pitchFamily="34" charset="0"/>
              </a:rPr>
              <a:t>origem</a:t>
            </a:r>
            <a:r>
              <a:rPr lang="pt-BR" altLang="pt-BR" dirty="0">
                <a:latin typeface="Arial" panose="020B0604020202020204" pitchFamily="34" charset="0"/>
              </a:rPr>
              <a:t>  e </a:t>
            </a:r>
            <a:r>
              <a:rPr lang="pt-BR" altLang="pt-BR" i="1" u="sng" dirty="0">
                <a:latin typeface="Arial" panose="020B0604020202020204" pitchFamily="34" charset="0"/>
              </a:rPr>
              <a:t>desenvolvimento</a:t>
            </a:r>
            <a:r>
              <a:rPr lang="pt-BR" altLang="pt-BR" dirty="0">
                <a:latin typeface="Arial" panose="020B0604020202020204" pitchFamily="34" charset="0"/>
              </a:rPr>
              <a:t> dos </a:t>
            </a:r>
            <a:r>
              <a:rPr lang="pt-BR" altLang="pt-BR" i="1" dirty="0">
                <a:latin typeface="Arial" panose="020B0604020202020204" pitchFamily="34" charset="0"/>
              </a:rPr>
              <a:t>processos psicológicos superiores</a:t>
            </a:r>
            <a:r>
              <a:rPr lang="pt-BR" altLang="pt-BR" dirty="0">
                <a:latin typeface="Arial" panose="020B0604020202020204" pitchFamily="34" charset="0"/>
              </a:rPr>
              <a:t>, que reunisse tanto seus </a:t>
            </a:r>
            <a:r>
              <a:rPr lang="pt-BR" altLang="pt-BR" i="1" u="sng" dirty="0">
                <a:latin typeface="Arial" panose="020B0604020202020204" pitchFamily="34" charset="0"/>
              </a:rPr>
              <a:t>fundamentos biológicos</a:t>
            </a:r>
            <a:r>
              <a:rPr lang="pt-BR" altLang="pt-BR" dirty="0">
                <a:latin typeface="Arial" panose="020B0604020202020204" pitchFamily="34" charset="0"/>
              </a:rPr>
              <a:t> quanto as </a:t>
            </a:r>
            <a:r>
              <a:rPr lang="pt-BR" altLang="pt-BR" i="1" u="sng" dirty="0">
                <a:latin typeface="Arial" panose="020B0604020202020204" pitchFamily="34" charset="0"/>
              </a:rPr>
              <a:t>influências </a:t>
            </a:r>
            <a:r>
              <a:rPr lang="pt-BR" altLang="pt-BR" i="1" u="sng" dirty="0" err="1">
                <a:latin typeface="Arial" panose="020B0604020202020204" pitchFamily="34" charset="0"/>
              </a:rPr>
              <a:t>sócio-culturais</a:t>
            </a:r>
            <a:r>
              <a:rPr lang="pt-BR" altLang="pt-BR" dirty="0">
                <a:latin typeface="Arial" panose="020B0604020202020204" pitchFamily="34" charset="0"/>
              </a:rPr>
              <a:t> que os determinam.</a:t>
            </a:r>
          </a:p>
          <a:p>
            <a:pPr algn="just" eaLnBrk="1" fontAlgn="auto" hangingPunct="1">
              <a:spcBef>
                <a:spcPct val="0"/>
              </a:spcBef>
              <a:spcAft>
                <a:spcPts val="0"/>
              </a:spcAft>
              <a:buClrTx/>
              <a:buSzTx/>
              <a:buFontTx/>
              <a:buNone/>
              <a:defRPr/>
            </a:pPr>
            <a:endParaRPr lang="pt-BR" altLang="pt-BR" dirty="0">
              <a:latin typeface="Arial" panose="020B0604020202020204" pitchFamily="34" charset="0"/>
            </a:endParaRPr>
          </a:p>
          <a:p>
            <a:pPr algn="just" eaLnBrk="1" fontAlgn="auto" hangingPunct="1">
              <a:spcBef>
                <a:spcPct val="0"/>
              </a:spcBef>
              <a:spcAft>
                <a:spcPts val="0"/>
              </a:spcAft>
              <a:buClrTx/>
              <a:buSzTx/>
              <a:buFontTx/>
              <a:buNone/>
              <a:defRPr/>
            </a:pPr>
            <a:r>
              <a:rPr lang="pt-BR" altLang="pt-BR" dirty="0">
                <a:latin typeface="Arial" panose="020B0604020202020204" pitchFamily="34" charset="0"/>
              </a:rPr>
              <a:t>Ex. </a:t>
            </a:r>
            <a:r>
              <a:rPr lang="pt-BR" altLang="pt-BR" i="1" dirty="0">
                <a:solidFill>
                  <a:schemeClr val="accent3"/>
                </a:solidFill>
                <a:latin typeface="Arial" panose="020B0604020202020204" pitchFamily="34" charset="0"/>
              </a:rPr>
              <a:t>de abordagem psicológica </a:t>
            </a:r>
            <a:r>
              <a:rPr lang="pt-BR" altLang="pt-BR" b="1" i="1" dirty="0">
                <a:solidFill>
                  <a:schemeClr val="accent3"/>
                </a:solidFill>
                <a:latin typeface="Arial" panose="020B0604020202020204" pitchFamily="34" charset="0"/>
              </a:rPr>
              <a:t>genética</a:t>
            </a:r>
            <a:r>
              <a:rPr lang="pt-BR" altLang="pt-BR" i="1" dirty="0">
                <a:solidFill>
                  <a:schemeClr val="accent3"/>
                </a:solidFill>
                <a:latin typeface="Arial" panose="020B0604020202020204" pitchFamily="34" charset="0"/>
              </a:rPr>
              <a:t> e </a:t>
            </a:r>
            <a:r>
              <a:rPr lang="pt-BR" altLang="pt-BR" b="1" i="1" dirty="0">
                <a:solidFill>
                  <a:schemeClr val="accent3"/>
                </a:solidFill>
                <a:latin typeface="Arial" panose="020B0604020202020204" pitchFamily="34" charset="0"/>
              </a:rPr>
              <a:t>interacionista</a:t>
            </a:r>
            <a:r>
              <a:rPr lang="pt-BR" altLang="pt-BR" i="1" dirty="0">
                <a:solidFill>
                  <a:schemeClr val="accent3"/>
                </a:solidFill>
                <a:latin typeface="Arial" panose="020B0604020202020204" pitchFamily="34" charset="0"/>
              </a:rPr>
              <a:t> </a:t>
            </a:r>
          </a:p>
          <a:p>
            <a:pPr algn="just" eaLnBrk="1" fontAlgn="auto" hangingPunct="1">
              <a:spcBef>
                <a:spcPct val="0"/>
              </a:spcBef>
              <a:spcAft>
                <a:spcPts val="0"/>
              </a:spcAft>
              <a:buClrTx/>
              <a:buSzTx/>
              <a:buFontTx/>
              <a:buNone/>
              <a:defRPr/>
            </a:pPr>
            <a:endParaRPr lang="pt-BR" altLang="pt-BR" i="1" dirty="0">
              <a:solidFill>
                <a:schemeClr val="accent3"/>
              </a:solidFill>
              <a:latin typeface="Arial" panose="020B0604020202020204" pitchFamily="34" charset="0"/>
            </a:endParaRPr>
          </a:p>
          <a:p>
            <a:pPr algn="just" eaLnBrk="1" fontAlgn="auto" hangingPunct="1">
              <a:spcBef>
                <a:spcPct val="0"/>
              </a:spcBef>
              <a:spcAft>
                <a:spcPts val="0"/>
              </a:spcAft>
              <a:buClrTx/>
              <a:buSzTx/>
              <a:buFontTx/>
              <a:buNone/>
              <a:defRPr/>
            </a:pPr>
            <a:r>
              <a:rPr lang="pt-BR" altLang="pt-BR" dirty="0">
                <a:latin typeface="Arial" panose="020B0604020202020204" pitchFamily="34" charset="0"/>
              </a:rPr>
              <a:t>=&gt; Proposta de síntese que superasse as limitações das concepções mecanicistas (behaviorismo) e mentalistas (</a:t>
            </a:r>
            <a:r>
              <a:rPr lang="pt-BR" altLang="pt-BR" dirty="0" err="1">
                <a:latin typeface="Arial" panose="020B0604020202020204" pitchFamily="34" charset="0"/>
              </a:rPr>
              <a:t>gestalt</a:t>
            </a:r>
            <a:r>
              <a:rPr lang="pt-BR" altLang="pt-BR" dirty="0">
                <a:latin typeface="Arial" panose="020B0604020202020204" pitchFamily="34" charset="0"/>
              </a:rPr>
              <a:t>) a respeito do ser humano, presentes na Psicologia no início do século XX.</a:t>
            </a:r>
          </a:p>
        </p:txBody>
      </p:sp>
      <p:sp>
        <p:nvSpPr>
          <p:cNvPr id="2" name="Título 1">
            <a:extLst>
              <a:ext uri="{FF2B5EF4-FFF2-40B4-BE49-F238E27FC236}">
                <a16:creationId xmlns:a16="http://schemas.microsoft.com/office/drawing/2014/main" id="{7CAA171A-C485-3B03-B0B7-AE4D4B5222E8}"/>
              </a:ext>
            </a:extLst>
          </p:cNvPr>
          <p:cNvSpPr>
            <a:spLocks noGrp="1"/>
          </p:cNvSpPr>
          <p:nvPr>
            <p:ph type="title" idx="4294967295"/>
          </p:nvPr>
        </p:nvSpPr>
        <p:spPr>
          <a:xfrm>
            <a:off x="0" y="498475"/>
            <a:ext cx="6799263" cy="1304925"/>
          </a:xfrm>
        </p:spPr>
        <p:txBody>
          <a:bodyPr rtlCol="0">
            <a:normAutofit fontScale="90000"/>
          </a:bodyPr>
          <a:lstStyle/>
          <a:p>
            <a:pPr fontAlgn="auto">
              <a:spcAft>
                <a:spcPts val="0"/>
              </a:spcAft>
              <a:defRPr/>
            </a:pPr>
            <a:r>
              <a:rPr lang="pt-BR" b="1" dirty="0">
                <a:solidFill>
                  <a:schemeClr val="tx1"/>
                </a:solidFill>
                <a:latin typeface="Arial" charset="0"/>
              </a:rPr>
              <a:t>Objetivo teórico</a:t>
            </a:r>
            <a:r>
              <a:rPr lang="pt-BR" sz="2400" b="1" dirty="0">
                <a:solidFill>
                  <a:schemeClr val="tx1"/>
                </a:solidFill>
                <a:latin typeface="Arial" charset="0"/>
              </a:rPr>
              <a:t> </a:t>
            </a:r>
            <a:br>
              <a:rPr lang="pt-BR" sz="2400" b="1" dirty="0">
                <a:solidFill>
                  <a:schemeClr val="tx1"/>
                </a:solidFill>
                <a:latin typeface="Arial" charset="0"/>
              </a:rPr>
            </a:br>
            <a:endParaRPr lang="pt-BR" b="1"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05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0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050">
            <a:extLst>
              <a:ext uri="{FF2B5EF4-FFF2-40B4-BE49-F238E27FC236}">
                <a16:creationId xmlns:a16="http://schemas.microsoft.com/office/drawing/2014/main" id="{940270A3-C616-FBD0-63B5-B1F864310ACD}"/>
              </a:ext>
            </a:extLst>
          </p:cNvPr>
          <p:cNvSpPr>
            <a:spLocks noChangeArrowheads="1"/>
          </p:cNvSpPr>
          <p:nvPr/>
        </p:nvSpPr>
        <p:spPr bwMode="auto">
          <a:xfrm>
            <a:off x="428625" y="571500"/>
            <a:ext cx="83820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1" hangingPunct="1">
              <a:spcBef>
                <a:spcPct val="0"/>
              </a:spcBef>
              <a:spcAft>
                <a:spcPct val="0"/>
              </a:spcAft>
              <a:buClrTx/>
              <a:buSzTx/>
              <a:buFontTx/>
              <a:buNone/>
            </a:pPr>
            <a:r>
              <a:rPr lang="pt-BR" altLang="pt-BR" sz="3200">
                <a:solidFill>
                  <a:schemeClr val="tx1"/>
                </a:solidFill>
                <a:latin typeface="Arial" panose="020B0604020202020204" pitchFamily="34" charset="0"/>
              </a:rPr>
              <a:t>Processos psicológicos superiores</a:t>
            </a:r>
            <a:endParaRPr lang="pt-BR" altLang="pt-BR" sz="2800">
              <a:solidFill>
                <a:schemeClr val="tx1"/>
              </a:solidFill>
              <a:latin typeface="Arial" panose="020B0604020202020204" pitchFamily="34" charset="0"/>
            </a:endParaRPr>
          </a:p>
          <a:p>
            <a:pPr algn="ctr" eaLnBrk="1" hangingPunct="1">
              <a:spcBef>
                <a:spcPct val="0"/>
              </a:spcBef>
              <a:spcAft>
                <a:spcPct val="0"/>
              </a:spcAft>
              <a:buClrTx/>
              <a:buSzTx/>
              <a:buFontTx/>
              <a:buNone/>
            </a:pPr>
            <a:endParaRPr lang="pt-BR" altLang="pt-BR" sz="1000">
              <a:solidFill>
                <a:schemeClr val="tx1"/>
              </a:solidFill>
              <a:latin typeface="Arial" panose="020B0604020202020204" pitchFamily="34" charset="0"/>
            </a:endParaRPr>
          </a:p>
          <a:p>
            <a:pPr eaLnBrk="1" hangingPunct="1">
              <a:spcBef>
                <a:spcPct val="0"/>
              </a:spcBef>
              <a:spcAft>
                <a:spcPct val="0"/>
              </a:spcAft>
              <a:buClrTx/>
              <a:buSzTx/>
              <a:buFontTx/>
              <a:buNone/>
            </a:pPr>
            <a:r>
              <a:rPr lang="pt-BR" altLang="pt-BR" sz="2600">
                <a:solidFill>
                  <a:schemeClr val="tx1"/>
                </a:solidFill>
                <a:latin typeface="Arial" panose="020B0604020202020204" pitchFamily="34" charset="0"/>
              </a:rPr>
              <a:t>Caracterizam o funcionamento psicológico tipicamente humano, envolvendo:</a:t>
            </a:r>
          </a:p>
          <a:p>
            <a:pPr eaLnBrk="1" hangingPunct="1">
              <a:spcBef>
                <a:spcPct val="0"/>
              </a:spcBef>
              <a:spcAft>
                <a:spcPct val="0"/>
              </a:spcAft>
              <a:buClrTx/>
              <a:buSzTx/>
              <a:buFontTx/>
              <a:buChar char="•"/>
            </a:pPr>
            <a:r>
              <a:rPr lang="pt-BR" altLang="pt-BR" sz="2600">
                <a:solidFill>
                  <a:schemeClr val="tx1"/>
                </a:solidFill>
                <a:latin typeface="Arial" panose="020B0604020202020204" pitchFamily="34" charset="0"/>
              </a:rPr>
              <a:t> Capacidade simbólica (pensamento, linguagem)</a:t>
            </a:r>
          </a:p>
          <a:p>
            <a:pPr eaLnBrk="1" hangingPunct="1">
              <a:spcBef>
                <a:spcPct val="0"/>
              </a:spcBef>
              <a:spcAft>
                <a:spcPct val="0"/>
              </a:spcAft>
              <a:buClrTx/>
              <a:buSzTx/>
              <a:buFontTx/>
              <a:buChar char="•"/>
            </a:pPr>
            <a:r>
              <a:rPr lang="pt-BR" altLang="pt-BR" sz="2600">
                <a:solidFill>
                  <a:schemeClr val="tx1"/>
                </a:solidFill>
                <a:latin typeface="Arial" panose="020B0604020202020204" pitchFamily="34" charset="0"/>
              </a:rPr>
              <a:t> Consciência (ação intencional;  tomada de decisões)</a:t>
            </a:r>
          </a:p>
          <a:p>
            <a:pPr eaLnBrk="1" hangingPunct="1">
              <a:spcBef>
                <a:spcPct val="0"/>
              </a:spcBef>
              <a:spcAft>
                <a:spcPct val="0"/>
              </a:spcAft>
              <a:buClrTx/>
              <a:buSzTx/>
              <a:buFontTx/>
              <a:buChar char="•"/>
            </a:pPr>
            <a:r>
              <a:rPr lang="pt-BR" altLang="pt-BR" sz="2600">
                <a:solidFill>
                  <a:schemeClr val="tx1"/>
                </a:solidFill>
                <a:latin typeface="Arial" panose="020B0604020202020204" pitchFamily="34" charset="0"/>
              </a:rPr>
              <a:t> Controle da atividade psíquica (atenção  e memória voluntárias)</a:t>
            </a:r>
          </a:p>
          <a:p>
            <a:pPr eaLnBrk="1" hangingPunct="1">
              <a:spcBef>
                <a:spcPct val="0"/>
              </a:spcBef>
              <a:spcAft>
                <a:spcPct val="0"/>
              </a:spcAft>
              <a:buClrTx/>
              <a:buSzTx/>
              <a:buFontTx/>
              <a:buNone/>
            </a:pPr>
            <a:endParaRPr lang="pt-BR" altLang="pt-BR" sz="2600">
              <a:solidFill>
                <a:schemeClr val="tx1"/>
              </a:solidFill>
              <a:latin typeface="Arial" panose="020B0604020202020204" pitchFamily="34" charset="0"/>
            </a:endParaRPr>
          </a:p>
          <a:p>
            <a:pPr algn="ctr" eaLnBrk="1" hangingPunct="1">
              <a:spcBef>
                <a:spcPct val="0"/>
              </a:spcBef>
              <a:spcAft>
                <a:spcPct val="0"/>
              </a:spcAft>
              <a:buClrTx/>
              <a:buSzTx/>
              <a:buFontTx/>
              <a:buNone/>
            </a:pPr>
            <a:r>
              <a:rPr lang="pt-BR" altLang="pt-BR" sz="3200">
                <a:solidFill>
                  <a:schemeClr val="tx1"/>
                </a:solidFill>
                <a:latin typeface="Arial" panose="020B0604020202020204" pitchFamily="34" charset="0"/>
              </a:rPr>
              <a:t>Processos psicológicos elementares</a:t>
            </a:r>
            <a:r>
              <a:rPr lang="pt-BR" altLang="pt-BR" sz="2800">
                <a:solidFill>
                  <a:schemeClr val="tx1"/>
                </a:solidFill>
                <a:latin typeface="Arial" panose="020B0604020202020204" pitchFamily="34" charset="0"/>
              </a:rPr>
              <a:t> </a:t>
            </a:r>
          </a:p>
          <a:p>
            <a:pPr algn="ctr" eaLnBrk="1" hangingPunct="1">
              <a:spcBef>
                <a:spcPct val="0"/>
              </a:spcBef>
              <a:spcAft>
                <a:spcPct val="0"/>
              </a:spcAft>
              <a:buClrTx/>
              <a:buSzTx/>
              <a:buFontTx/>
              <a:buNone/>
            </a:pPr>
            <a:endParaRPr lang="pt-BR" altLang="pt-BR" sz="1000">
              <a:solidFill>
                <a:schemeClr val="tx1"/>
              </a:solidFill>
              <a:latin typeface="Arial" panose="020B0604020202020204" pitchFamily="34" charset="0"/>
            </a:endParaRPr>
          </a:p>
          <a:p>
            <a:pPr eaLnBrk="1" hangingPunct="1">
              <a:spcBef>
                <a:spcPct val="0"/>
              </a:spcBef>
              <a:spcAft>
                <a:spcPct val="0"/>
              </a:spcAft>
              <a:buClrTx/>
              <a:buSzTx/>
              <a:buFontTx/>
              <a:buNone/>
            </a:pPr>
            <a:r>
              <a:rPr lang="pt-BR" altLang="pt-BR" sz="2600">
                <a:solidFill>
                  <a:schemeClr val="tx1"/>
                </a:solidFill>
                <a:latin typeface="Arial" panose="020B0604020202020204" pitchFamily="34" charset="0"/>
              </a:rPr>
              <a:t>Envolvem </a:t>
            </a:r>
            <a:r>
              <a:rPr lang="pt-BR" altLang="pt-BR" sz="2600" i="1">
                <a:solidFill>
                  <a:schemeClr val="tx1"/>
                </a:solidFill>
                <a:latin typeface="Arial" panose="020B0604020202020204" pitchFamily="34" charset="0"/>
              </a:rPr>
              <a:t>reações reflexas</a:t>
            </a:r>
            <a:r>
              <a:rPr lang="pt-BR" altLang="pt-BR" sz="2600">
                <a:solidFill>
                  <a:schemeClr val="tx1"/>
                </a:solidFill>
                <a:latin typeface="Arial" panose="020B0604020202020204" pitchFamily="34" charset="0"/>
              </a:rPr>
              <a:t> e </a:t>
            </a:r>
            <a:r>
              <a:rPr lang="pt-BR" altLang="pt-BR" sz="2600" i="1">
                <a:solidFill>
                  <a:schemeClr val="tx1"/>
                </a:solidFill>
                <a:latin typeface="Arial" panose="020B0604020202020204" pitchFamily="34" charset="0"/>
              </a:rPr>
              <a:t>ações condicionadas,</a:t>
            </a:r>
            <a:r>
              <a:rPr lang="pt-BR" altLang="pt-BR" sz="2600">
                <a:solidFill>
                  <a:schemeClr val="tx1"/>
                </a:solidFill>
                <a:latin typeface="Arial" panose="020B0604020202020204" pitchFamily="34" charset="0"/>
              </a:rPr>
              <a:t> características das crianças pequenas e dos animais</a:t>
            </a:r>
          </a:p>
          <a:p>
            <a:pPr eaLnBrk="1" hangingPunct="1">
              <a:spcBef>
                <a:spcPct val="0"/>
              </a:spcBef>
              <a:spcAft>
                <a:spcPct val="0"/>
              </a:spcAft>
              <a:buClrTx/>
              <a:buSzTx/>
              <a:buFontTx/>
              <a:buNone/>
            </a:pPr>
            <a:endParaRPr lang="pt-BR" altLang="pt-BR" sz="2600">
              <a:solidFill>
                <a:schemeClr val="tx1"/>
              </a:solidFill>
              <a:latin typeface="Arial" panose="020B0604020202020204" pitchFamily="34" charset="0"/>
            </a:endParaRPr>
          </a:p>
          <a:p>
            <a:pPr eaLnBrk="1" hangingPunct="1">
              <a:spcBef>
                <a:spcPct val="0"/>
              </a:spcBef>
              <a:spcAft>
                <a:spcPct val="0"/>
              </a:spcAft>
              <a:buClrTx/>
              <a:buSzTx/>
              <a:buFontTx/>
              <a:buNone/>
            </a:pPr>
            <a:endParaRPr lang="pt-BR" altLang="pt-BR" sz="2600">
              <a:solidFill>
                <a:schemeClr val="tx1"/>
              </a:solidFill>
              <a:latin typeface="Arial" panose="020B0604020202020204" pitchFamily="34" charset="0"/>
            </a:endParaRPr>
          </a:p>
        </p:txBody>
      </p:sp>
      <p:sp>
        <p:nvSpPr>
          <p:cNvPr id="3" name="Retângulo 2">
            <a:extLst>
              <a:ext uri="{FF2B5EF4-FFF2-40B4-BE49-F238E27FC236}">
                <a16:creationId xmlns:a16="http://schemas.microsoft.com/office/drawing/2014/main" id="{09C55684-512A-C115-C6CD-D30A04B8D9B1}"/>
              </a:ext>
            </a:extLst>
          </p:cNvPr>
          <p:cNvSpPr>
            <a:spLocks noChangeArrowheads="1"/>
          </p:cNvSpPr>
          <p:nvPr/>
        </p:nvSpPr>
        <p:spPr bwMode="auto">
          <a:xfrm>
            <a:off x="1000125" y="5572125"/>
            <a:ext cx="1857375" cy="914400"/>
          </a:xfrm>
          <a:prstGeom prst="rect">
            <a:avLst/>
          </a:prstGeom>
          <a:solidFill>
            <a:schemeClr val="accent1"/>
          </a:solidFill>
          <a:ln w="9525" algn="ctr">
            <a:solidFill>
              <a:schemeClr val="tx1"/>
            </a:solidFill>
            <a:round/>
            <a:headEnd/>
            <a:tailEnd/>
          </a:ln>
        </p:spPr>
        <p:txBody>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0"/>
              </a:spcBef>
              <a:spcAft>
                <a:spcPct val="0"/>
              </a:spcAft>
              <a:buClrTx/>
              <a:buSzTx/>
              <a:buFontTx/>
              <a:buNone/>
            </a:pPr>
            <a:r>
              <a:rPr lang="pt-BR" altLang="pt-BR">
                <a:solidFill>
                  <a:schemeClr val="tx2"/>
                </a:solidFill>
                <a:latin typeface="Times New Roman" panose="02020603050405020304" pitchFamily="18" charset="0"/>
              </a:rPr>
              <a:t>Funções  </a:t>
            </a:r>
            <a:r>
              <a:rPr lang="el-GR" altLang="pt-BR">
                <a:solidFill>
                  <a:schemeClr val="tx2"/>
                </a:solidFill>
                <a:latin typeface="Times New Roman" panose="02020603050405020304" pitchFamily="18" charset="0"/>
              </a:rPr>
              <a:t>ᴪ</a:t>
            </a:r>
            <a:endParaRPr lang="pt-BR" altLang="pt-BR">
              <a:solidFill>
                <a:schemeClr val="tx2"/>
              </a:solidFill>
              <a:latin typeface="Times New Roman" panose="02020603050405020304" pitchFamily="18" charset="0"/>
            </a:endParaRPr>
          </a:p>
          <a:p>
            <a:pPr eaLnBrk="1" hangingPunct="1">
              <a:spcBef>
                <a:spcPct val="0"/>
              </a:spcBef>
              <a:spcAft>
                <a:spcPct val="0"/>
              </a:spcAft>
              <a:buClrTx/>
              <a:buSzTx/>
              <a:buFontTx/>
              <a:buNone/>
            </a:pPr>
            <a:r>
              <a:rPr lang="pt-BR" altLang="pt-BR">
                <a:solidFill>
                  <a:schemeClr val="tx2"/>
                </a:solidFill>
                <a:latin typeface="Times New Roman" panose="02020603050405020304" pitchFamily="18" charset="0"/>
              </a:rPr>
              <a:t>elementares</a:t>
            </a:r>
          </a:p>
        </p:txBody>
      </p:sp>
      <p:sp>
        <p:nvSpPr>
          <p:cNvPr id="4" name="Retângulo 3">
            <a:extLst>
              <a:ext uri="{FF2B5EF4-FFF2-40B4-BE49-F238E27FC236}">
                <a16:creationId xmlns:a16="http://schemas.microsoft.com/office/drawing/2014/main" id="{F8D0B66D-5354-C3AC-480B-23A5405E8C6C}"/>
              </a:ext>
            </a:extLst>
          </p:cNvPr>
          <p:cNvSpPr>
            <a:spLocks noChangeArrowheads="1"/>
          </p:cNvSpPr>
          <p:nvPr/>
        </p:nvSpPr>
        <p:spPr bwMode="auto">
          <a:xfrm>
            <a:off x="6804025" y="5589588"/>
            <a:ext cx="1857375" cy="914400"/>
          </a:xfrm>
          <a:prstGeom prst="rect">
            <a:avLst/>
          </a:prstGeom>
          <a:solidFill>
            <a:schemeClr val="accent1"/>
          </a:solidFill>
          <a:ln w="9525" algn="ctr">
            <a:solidFill>
              <a:schemeClr val="tx1"/>
            </a:solidFill>
            <a:round/>
            <a:headEnd/>
            <a:tailEnd/>
          </a:ln>
        </p:spPr>
        <p:txBody>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0"/>
              </a:spcBef>
              <a:spcAft>
                <a:spcPct val="0"/>
              </a:spcAft>
              <a:buClrTx/>
              <a:buSzTx/>
              <a:buFontTx/>
              <a:buNone/>
            </a:pPr>
            <a:r>
              <a:rPr lang="pt-BR" altLang="pt-BR">
                <a:solidFill>
                  <a:schemeClr val="tx2"/>
                </a:solidFill>
                <a:latin typeface="Times New Roman" panose="02020603050405020304" pitchFamily="18" charset="0"/>
              </a:rPr>
              <a:t>Funções  </a:t>
            </a:r>
            <a:r>
              <a:rPr lang="el-GR" altLang="pt-BR">
                <a:solidFill>
                  <a:schemeClr val="tx2"/>
                </a:solidFill>
                <a:latin typeface="Times New Roman" panose="02020603050405020304" pitchFamily="18" charset="0"/>
              </a:rPr>
              <a:t>ᴪ</a:t>
            </a:r>
            <a:endParaRPr lang="pt-BR" altLang="pt-BR">
              <a:solidFill>
                <a:schemeClr val="tx2"/>
              </a:solidFill>
              <a:latin typeface="Times New Roman" panose="02020603050405020304" pitchFamily="18" charset="0"/>
            </a:endParaRPr>
          </a:p>
          <a:p>
            <a:pPr eaLnBrk="1" hangingPunct="1">
              <a:spcBef>
                <a:spcPct val="0"/>
              </a:spcBef>
              <a:spcAft>
                <a:spcPct val="0"/>
              </a:spcAft>
              <a:buClrTx/>
              <a:buSzTx/>
              <a:buFontTx/>
              <a:buNone/>
            </a:pPr>
            <a:r>
              <a:rPr lang="pt-BR" altLang="pt-BR">
                <a:solidFill>
                  <a:schemeClr val="tx2"/>
                </a:solidFill>
                <a:latin typeface="Times New Roman" panose="02020603050405020304" pitchFamily="18" charset="0"/>
              </a:rPr>
              <a:t>superiores</a:t>
            </a:r>
          </a:p>
          <a:p>
            <a:pPr eaLnBrk="1" hangingPunct="1">
              <a:spcBef>
                <a:spcPct val="0"/>
              </a:spcBef>
              <a:spcAft>
                <a:spcPct val="0"/>
              </a:spcAft>
              <a:buClrTx/>
              <a:buSzTx/>
              <a:buFontTx/>
              <a:buNone/>
            </a:pPr>
            <a:endParaRPr lang="pt-BR" altLang="pt-BR" sz="3200">
              <a:solidFill>
                <a:schemeClr val="tx2"/>
              </a:solidFill>
              <a:latin typeface="Times New Roman" panose="02020603050405020304" pitchFamily="18" charset="0"/>
            </a:endParaRPr>
          </a:p>
        </p:txBody>
      </p:sp>
      <p:sp>
        <p:nvSpPr>
          <p:cNvPr id="5" name="Elipse 4">
            <a:extLst>
              <a:ext uri="{FF2B5EF4-FFF2-40B4-BE49-F238E27FC236}">
                <a16:creationId xmlns:a16="http://schemas.microsoft.com/office/drawing/2014/main" id="{A5308316-1B1D-CF1F-A149-1EBEDB639EB6}"/>
              </a:ext>
            </a:extLst>
          </p:cNvPr>
          <p:cNvSpPr>
            <a:spLocks noChangeArrowheads="1"/>
          </p:cNvSpPr>
          <p:nvPr/>
        </p:nvSpPr>
        <p:spPr bwMode="auto">
          <a:xfrm>
            <a:off x="3635375" y="5661025"/>
            <a:ext cx="2152650" cy="914400"/>
          </a:xfrm>
          <a:prstGeom prst="ellipse">
            <a:avLst/>
          </a:prstGeom>
          <a:solidFill>
            <a:schemeClr val="accent1"/>
          </a:solidFill>
          <a:ln w="9525" algn="ctr">
            <a:solidFill>
              <a:schemeClr val="tx1"/>
            </a:solidFill>
            <a:round/>
            <a:headEnd/>
            <a:tailEnd/>
          </a:ln>
        </p:spPr>
        <p:txBody>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0"/>
              </a:spcBef>
              <a:spcAft>
                <a:spcPct val="0"/>
              </a:spcAft>
              <a:buClrTx/>
              <a:buSzTx/>
              <a:buFontTx/>
              <a:buNone/>
            </a:pPr>
            <a:r>
              <a:rPr lang="pt-BR" altLang="pt-BR" sz="2000">
                <a:solidFill>
                  <a:schemeClr val="tx2"/>
                </a:solidFill>
                <a:latin typeface="Times New Roman" panose="02020603050405020304" pitchFamily="18" charset="0"/>
              </a:rPr>
              <a:t>CULTURA</a:t>
            </a:r>
          </a:p>
        </p:txBody>
      </p:sp>
      <p:sp>
        <p:nvSpPr>
          <p:cNvPr id="6" name="Mais 5">
            <a:extLst>
              <a:ext uri="{FF2B5EF4-FFF2-40B4-BE49-F238E27FC236}">
                <a16:creationId xmlns:a16="http://schemas.microsoft.com/office/drawing/2014/main" id="{F78FC099-25E2-D2DF-E1CF-AAA3B8277B6C}"/>
              </a:ext>
            </a:extLst>
          </p:cNvPr>
          <p:cNvSpPr/>
          <p:nvPr/>
        </p:nvSpPr>
        <p:spPr bwMode="auto">
          <a:xfrm>
            <a:off x="3132138" y="5949950"/>
            <a:ext cx="357187" cy="357188"/>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pt-BR">
              <a:latin typeface="+mn-lt"/>
            </a:endParaRPr>
          </a:p>
        </p:txBody>
      </p:sp>
      <p:sp>
        <p:nvSpPr>
          <p:cNvPr id="7" name="Igual 6">
            <a:extLst>
              <a:ext uri="{FF2B5EF4-FFF2-40B4-BE49-F238E27FC236}">
                <a16:creationId xmlns:a16="http://schemas.microsoft.com/office/drawing/2014/main" id="{34C206CE-5C9F-7DCF-8BDA-46129194089E}"/>
              </a:ext>
            </a:extLst>
          </p:cNvPr>
          <p:cNvSpPr/>
          <p:nvPr/>
        </p:nvSpPr>
        <p:spPr bwMode="auto">
          <a:xfrm>
            <a:off x="5929313" y="5929313"/>
            <a:ext cx="285750" cy="285750"/>
          </a:xfrm>
          <a:prstGeom prst="mathEqual">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pt-BR">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9B93B9AF-4013-3CDC-4B86-767F87F76652}"/>
              </a:ext>
            </a:extLst>
          </p:cNvPr>
          <p:cNvSpPr>
            <a:spLocks noChangeArrowheads="1"/>
          </p:cNvSpPr>
          <p:nvPr/>
        </p:nvSpPr>
        <p:spPr bwMode="auto">
          <a:xfrm>
            <a:off x="503238" y="549275"/>
            <a:ext cx="8137525" cy="5924550"/>
          </a:xfrm>
          <a:prstGeom prst="rect">
            <a:avLst/>
          </a:prstGeom>
          <a:noFill/>
          <a:ln>
            <a:noFill/>
          </a:ln>
        </p:spPr>
        <p:txBody>
          <a:bodyPr bIns="0" anchor="ctr">
            <a:spAutoFit/>
          </a:bodyPr>
          <a:lstStyle>
            <a:lvl1pPr>
              <a:spcBef>
                <a:spcPts val="600"/>
              </a:spcBef>
              <a:buClr>
                <a:schemeClr val="accent1"/>
              </a:buClr>
              <a:buSzPct val="70000"/>
              <a:buFont typeface="Wingdings" panose="05000000000000000000" pitchFamily="2" charset="2"/>
              <a:buChar char=""/>
              <a:tabLst>
                <a:tab pos="228600" algn="l"/>
              </a:tabLst>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tabLst>
                <a:tab pos="228600" algn="l"/>
              </a:tabLst>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tabLst>
                <a:tab pos="228600" algn="l"/>
              </a:tabLst>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tabLst>
                <a:tab pos="228600" algn="l"/>
              </a:tabLst>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tabLst>
                <a:tab pos="228600" algn="l"/>
              </a:tabLst>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tabLst>
                <a:tab pos="228600" algn="l"/>
              </a:tabLst>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tabLst>
                <a:tab pos="228600" algn="l"/>
              </a:tabLst>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tabLst>
                <a:tab pos="228600" algn="l"/>
              </a:tabLst>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tabLst>
                <a:tab pos="228600" algn="l"/>
              </a:tabLst>
              <a:defRPr sz="1600">
                <a:solidFill>
                  <a:schemeClr val="tx1"/>
                </a:solidFill>
                <a:latin typeface="Century Schoolbook" panose="02040604050505020304" pitchFamily="18" charset="0"/>
              </a:defRPr>
            </a:lvl9pPr>
          </a:lstStyle>
          <a:p>
            <a:pPr algn="ctr" eaLnBrk="1" fontAlgn="auto" hangingPunct="1">
              <a:spcBef>
                <a:spcPct val="0"/>
              </a:spcBef>
              <a:spcAft>
                <a:spcPts val="0"/>
              </a:spcAft>
              <a:buClrTx/>
              <a:buSzTx/>
              <a:buFontTx/>
              <a:buNone/>
              <a:defRPr/>
            </a:pPr>
            <a:r>
              <a:rPr lang="pt-BR" altLang="pt-BR" sz="2800" dirty="0">
                <a:latin typeface="Arial" panose="020B0604020202020204" pitchFamily="34" charset="0"/>
              </a:rPr>
              <a:t>PRINCIPAIS POSTULADOS DA PSICOLOGIA SÓCIO-HISTÓRICA</a:t>
            </a:r>
          </a:p>
          <a:p>
            <a:pPr algn="ctr" eaLnBrk="1" fontAlgn="auto" hangingPunct="1">
              <a:spcBef>
                <a:spcPct val="0"/>
              </a:spcBef>
              <a:spcAft>
                <a:spcPts val="0"/>
              </a:spcAft>
              <a:buClrTx/>
              <a:buSzTx/>
              <a:buFontTx/>
              <a:buNone/>
              <a:defRPr/>
            </a:pPr>
            <a:endParaRPr lang="pt-BR" altLang="pt-BR" sz="800" dirty="0">
              <a:latin typeface="Arial" panose="020B0604020202020204" pitchFamily="34" charset="0"/>
            </a:endParaRPr>
          </a:p>
          <a:p>
            <a:pPr eaLnBrk="1" fontAlgn="auto" hangingPunct="1">
              <a:spcBef>
                <a:spcPct val="0"/>
              </a:spcBef>
              <a:spcAft>
                <a:spcPts val="0"/>
              </a:spcAft>
              <a:buClrTx/>
              <a:buSzPct val="65000"/>
              <a:buFont typeface="Wingdings" panose="05000000000000000000" pitchFamily="2" charset="2"/>
              <a:buChar char="q"/>
              <a:defRPr/>
            </a:pPr>
            <a:r>
              <a:rPr lang="pt-BR" altLang="pt-BR" sz="2800" dirty="0">
                <a:latin typeface="Arial" panose="020B0604020202020204" pitchFamily="34" charset="0"/>
              </a:rPr>
              <a:t> </a:t>
            </a:r>
            <a:r>
              <a:rPr lang="pt-BR" altLang="pt-BR" sz="2000" dirty="0">
                <a:latin typeface="Arial" panose="020B0604020202020204" pitchFamily="34" charset="0"/>
              </a:rPr>
              <a:t>O funcionamento psicológico tem suporte biológico  (é produto da atividade cerebral)</a:t>
            </a:r>
          </a:p>
          <a:p>
            <a:pPr eaLnBrk="1" fontAlgn="auto" hangingPunct="1">
              <a:spcBef>
                <a:spcPct val="0"/>
              </a:spcBef>
              <a:spcAft>
                <a:spcPts val="0"/>
              </a:spcAft>
              <a:buClrTx/>
              <a:buSzTx/>
              <a:buFont typeface="Wingdings" panose="05000000000000000000" pitchFamily="2" charset="2"/>
              <a:buNone/>
              <a:defRPr/>
            </a:pPr>
            <a:endParaRPr lang="pt-BR" altLang="pt-BR" sz="1000" dirty="0">
              <a:latin typeface="Arial" panose="020B0604020202020204" pitchFamily="34" charset="0"/>
            </a:endParaRPr>
          </a:p>
          <a:p>
            <a:pPr eaLnBrk="1" fontAlgn="auto" hangingPunct="1">
              <a:spcBef>
                <a:spcPct val="0"/>
              </a:spcBef>
              <a:spcAft>
                <a:spcPts val="0"/>
              </a:spcAft>
              <a:buClrTx/>
              <a:buSzTx/>
              <a:buFont typeface="Wingdings" panose="05000000000000000000" pitchFamily="2" charset="2"/>
              <a:buNone/>
              <a:defRPr/>
            </a:pPr>
            <a:r>
              <a:rPr lang="pt-BR" altLang="pt-BR" sz="2000" dirty="0">
                <a:latin typeface="Arial" panose="020B0604020202020204" pitchFamily="34" charset="0"/>
              </a:rPr>
              <a:t>Cérebro =&gt; sistema aberto, de grande plasticidade (pode servir a novas funções na história da espécie ou do indivíduo)</a:t>
            </a:r>
          </a:p>
          <a:p>
            <a:pPr eaLnBrk="1" fontAlgn="auto" hangingPunct="1">
              <a:spcBef>
                <a:spcPct val="0"/>
              </a:spcBef>
              <a:spcAft>
                <a:spcPts val="0"/>
              </a:spcAft>
              <a:buClrTx/>
              <a:buSzTx/>
              <a:buFont typeface="Wingdings" panose="05000000000000000000" pitchFamily="2" charset="2"/>
              <a:buChar char="q"/>
              <a:defRPr/>
            </a:pPr>
            <a:endParaRPr lang="pt-BR" altLang="pt-BR" sz="1000" dirty="0">
              <a:latin typeface="Arial" panose="020B0604020202020204" pitchFamily="34" charset="0"/>
            </a:endParaRPr>
          </a:p>
          <a:p>
            <a:pPr eaLnBrk="1" fontAlgn="auto" hangingPunct="1">
              <a:spcBef>
                <a:spcPct val="0"/>
              </a:spcBef>
              <a:spcAft>
                <a:spcPts val="0"/>
              </a:spcAft>
              <a:buClrTx/>
              <a:buSzTx/>
              <a:buFont typeface="Wingdings" panose="05000000000000000000" pitchFamily="2" charset="2"/>
              <a:buChar char="q"/>
              <a:defRPr/>
            </a:pPr>
            <a:r>
              <a:rPr lang="pt-BR" altLang="pt-BR" sz="2000" dirty="0">
                <a:latin typeface="Arial" panose="020B0604020202020204" pitchFamily="34" charset="0"/>
              </a:rPr>
              <a:t> As funções psicológicas superiores se constituem a partir da </a:t>
            </a:r>
            <a:r>
              <a:rPr lang="pt-BR" altLang="pt-BR" sz="2000" b="1" dirty="0">
                <a:latin typeface="Arial" panose="020B0604020202020204" pitchFamily="34" charset="0"/>
              </a:rPr>
              <a:t>internalização</a:t>
            </a:r>
            <a:r>
              <a:rPr lang="pt-BR" altLang="pt-BR" sz="2000" dirty="0">
                <a:latin typeface="Arial" panose="020B0604020202020204" pitchFamily="34" charset="0"/>
              </a:rPr>
              <a:t> das relações sociais, as quais se desenvolvem num contexto  histórico-cultural</a:t>
            </a:r>
          </a:p>
          <a:p>
            <a:pPr algn="ctr" eaLnBrk="1" fontAlgn="auto" hangingPunct="1">
              <a:spcBef>
                <a:spcPct val="0"/>
              </a:spcBef>
              <a:spcAft>
                <a:spcPts val="0"/>
              </a:spcAft>
              <a:buClrTx/>
              <a:buSzTx/>
              <a:buFont typeface="Wingdings" panose="05000000000000000000" pitchFamily="2" charset="2"/>
              <a:buChar char="q"/>
              <a:defRPr/>
            </a:pPr>
            <a:endParaRPr lang="pt-BR" altLang="pt-BR" sz="1000" dirty="0">
              <a:latin typeface="Arial" panose="020B0604020202020204" pitchFamily="34" charset="0"/>
            </a:endParaRPr>
          </a:p>
          <a:p>
            <a:pPr marL="342900" indent="-342900" eaLnBrk="1" fontAlgn="auto" hangingPunct="1">
              <a:spcBef>
                <a:spcPct val="0"/>
              </a:spcBef>
              <a:spcAft>
                <a:spcPts val="0"/>
              </a:spcAft>
              <a:buClrTx/>
              <a:buSzTx/>
              <a:buFont typeface="Wingdings" panose="05000000000000000000" pitchFamily="2" charset="2"/>
              <a:buChar char="q"/>
              <a:defRPr/>
            </a:pPr>
            <a:r>
              <a:rPr lang="pt-BR" altLang="pt-BR" sz="2000" dirty="0">
                <a:latin typeface="Arial" panose="020B0604020202020204" pitchFamily="34" charset="0"/>
              </a:rPr>
              <a:t>A cultura é parte integrante da natureza humana; o desenvolvimento psicológico não é universal, abstrato, mas histórica e culturalmente contextualizado.</a:t>
            </a:r>
          </a:p>
          <a:p>
            <a:pPr algn="ctr" eaLnBrk="1" fontAlgn="auto" hangingPunct="1">
              <a:spcBef>
                <a:spcPct val="0"/>
              </a:spcBef>
              <a:spcAft>
                <a:spcPts val="0"/>
              </a:spcAft>
              <a:buClrTx/>
              <a:buSzTx/>
              <a:buFont typeface="Wingdings" panose="05000000000000000000" pitchFamily="2" charset="2"/>
              <a:buChar char="q"/>
              <a:defRPr/>
            </a:pPr>
            <a:endParaRPr lang="pt-BR" altLang="pt-BR" sz="1000" dirty="0">
              <a:latin typeface="Arial" panose="020B0604020202020204" pitchFamily="34" charset="0"/>
            </a:endParaRPr>
          </a:p>
          <a:p>
            <a:pPr eaLnBrk="1" fontAlgn="auto" hangingPunct="1">
              <a:spcBef>
                <a:spcPct val="0"/>
              </a:spcBef>
              <a:spcAft>
                <a:spcPts val="0"/>
              </a:spcAft>
              <a:buClrTx/>
              <a:buSzTx/>
              <a:buFont typeface="Wingdings" panose="05000000000000000000" pitchFamily="2" charset="2"/>
              <a:buChar char="q"/>
              <a:defRPr/>
            </a:pPr>
            <a:r>
              <a:rPr lang="pt-BR" altLang="pt-BR" sz="2000" dirty="0">
                <a:latin typeface="Arial" panose="020B0604020202020204" pitchFamily="34" charset="0"/>
              </a:rPr>
              <a:t> A relação homem/mundo é </a:t>
            </a:r>
            <a:r>
              <a:rPr lang="pt-BR" altLang="pt-BR" sz="2000" b="1" dirty="0">
                <a:latin typeface="Arial" panose="020B0604020202020204" pitchFamily="34" charset="0"/>
              </a:rPr>
              <a:t>mediada</a:t>
            </a:r>
            <a:r>
              <a:rPr lang="pt-BR" altLang="pt-BR" sz="2000" dirty="0">
                <a:latin typeface="Arial" panose="020B0604020202020204" pitchFamily="34" charset="0"/>
              </a:rPr>
              <a:t> por sistemas simbólicos, sendo o principal deles a linguagem</a:t>
            </a:r>
          </a:p>
          <a:p>
            <a:pPr algn="ctr" eaLnBrk="1" fontAlgn="auto" hangingPunct="1">
              <a:spcBef>
                <a:spcPct val="0"/>
              </a:spcBef>
              <a:spcAft>
                <a:spcPts val="0"/>
              </a:spcAft>
              <a:buClrTx/>
              <a:buSzTx/>
              <a:buFont typeface="Wingdings" panose="05000000000000000000" pitchFamily="2" charset="2"/>
              <a:buChar char="q"/>
              <a:defRPr/>
            </a:pPr>
            <a:endParaRPr lang="pt-BR" altLang="pt-BR" sz="20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 calcmode="lin" valueType="num">
                                      <p:cBhvr additive="base">
                                        <p:cTn id="7" dur="500" fill="hold"/>
                                        <p:tgtEl>
                                          <p:spTgt spid="51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4">
                                            <p:txEl>
                                              <p:pRg st="2" end="2"/>
                                            </p:txEl>
                                          </p:spTgt>
                                        </p:tgtEl>
                                        <p:attrNameLst>
                                          <p:attrName>style.visibility</p:attrName>
                                        </p:attrNameLst>
                                      </p:cBhvr>
                                      <p:to>
                                        <p:strVal val="visible"/>
                                      </p:to>
                                    </p:set>
                                    <p:anim calcmode="lin" valueType="num">
                                      <p:cBhvr additive="base">
                                        <p:cTn id="13" dur="500" fill="hold"/>
                                        <p:tgtEl>
                                          <p:spTgt spid="512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124">
                                            <p:txEl>
                                              <p:pRg st="4" end="4"/>
                                            </p:txEl>
                                          </p:spTgt>
                                        </p:tgtEl>
                                        <p:attrNameLst>
                                          <p:attrName>style.visibility</p:attrName>
                                        </p:attrNameLst>
                                      </p:cBhvr>
                                      <p:to>
                                        <p:strVal val="visible"/>
                                      </p:to>
                                    </p:set>
                                    <p:anim calcmode="lin" valueType="num">
                                      <p:cBhvr additive="base">
                                        <p:cTn id="19" dur="500" fill="hold"/>
                                        <p:tgtEl>
                                          <p:spTgt spid="512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124">
                                            <p:txEl>
                                              <p:pRg st="6" end="6"/>
                                            </p:txEl>
                                          </p:spTgt>
                                        </p:tgtEl>
                                        <p:attrNameLst>
                                          <p:attrName>style.visibility</p:attrName>
                                        </p:attrNameLst>
                                      </p:cBhvr>
                                      <p:to>
                                        <p:strVal val="visible"/>
                                      </p:to>
                                    </p:set>
                                    <p:anim calcmode="lin" valueType="num">
                                      <p:cBhvr additive="base">
                                        <p:cTn id="25" dur="500" fill="hold"/>
                                        <p:tgtEl>
                                          <p:spTgt spid="512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124">
                                            <p:txEl>
                                              <p:pRg st="8" end="8"/>
                                            </p:txEl>
                                          </p:spTgt>
                                        </p:tgtEl>
                                        <p:attrNameLst>
                                          <p:attrName>style.visibility</p:attrName>
                                        </p:attrNameLst>
                                      </p:cBhvr>
                                      <p:to>
                                        <p:strVal val="visible"/>
                                      </p:to>
                                    </p:set>
                                    <p:anim calcmode="lin" valueType="num">
                                      <p:cBhvr additive="base">
                                        <p:cTn id="31" dur="500" fill="hold"/>
                                        <p:tgtEl>
                                          <p:spTgt spid="512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124">
                                            <p:txEl>
                                              <p:pRg st="10" end="10"/>
                                            </p:txEl>
                                          </p:spTgt>
                                        </p:tgtEl>
                                        <p:attrNameLst>
                                          <p:attrName>style.visibility</p:attrName>
                                        </p:attrNameLst>
                                      </p:cBhvr>
                                      <p:to>
                                        <p:strVal val="visible"/>
                                      </p:to>
                                    </p:set>
                                    <p:anim calcmode="lin" valueType="num">
                                      <p:cBhvr additive="base">
                                        <p:cTn id="37" dur="500" fill="hold"/>
                                        <p:tgtEl>
                                          <p:spTgt spid="5124">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a:extLst>
              <a:ext uri="{FF2B5EF4-FFF2-40B4-BE49-F238E27FC236}">
                <a16:creationId xmlns:a16="http://schemas.microsoft.com/office/drawing/2014/main" id="{96B35926-28A1-9D59-6CB1-9D525809CEF5}"/>
              </a:ext>
            </a:extLst>
          </p:cNvPr>
          <p:cNvSpPr>
            <a:spLocks noGrp="1" noChangeArrowheads="1"/>
          </p:cNvSpPr>
          <p:nvPr>
            <p:ph type="title" idx="4294967295"/>
          </p:nvPr>
        </p:nvSpPr>
        <p:spPr>
          <a:xfrm>
            <a:off x="0" y="404813"/>
            <a:ext cx="6859588" cy="1303337"/>
          </a:xfrm>
        </p:spPr>
        <p:txBody>
          <a:bodyPr/>
          <a:lstStyle/>
          <a:p>
            <a:r>
              <a:rPr lang="pt-BR" altLang="pt-BR" sz="3200" b="1">
                <a:ln>
                  <a:noFill/>
                </a:ln>
              </a:rPr>
              <a:t>EIXOS  DA  ABORDAGEM GENÉTICA  DE  VYGOTSKY</a:t>
            </a:r>
          </a:p>
        </p:txBody>
      </p:sp>
      <p:sp>
        <p:nvSpPr>
          <p:cNvPr id="3" name="Espaço Reservado para Conteúdo 2">
            <a:extLst>
              <a:ext uri="{FF2B5EF4-FFF2-40B4-BE49-F238E27FC236}">
                <a16:creationId xmlns:a16="http://schemas.microsoft.com/office/drawing/2014/main" id="{09DE438D-A294-A532-04D9-BC168E95AAFF}"/>
              </a:ext>
            </a:extLst>
          </p:cNvPr>
          <p:cNvSpPr>
            <a:spLocks noGrp="1"/>
          </p:cNvSpPr>
          <p:nvPr>
            <p:ph idx="4294967295"/>
          </p:nvPr>
        </p:nvSpPr>
        <p:spPr>
          <a:xfrm>
            <a:off x="684213" y="1571625"/>
            <a:ext cx="7088187" cy="4524375"/>
          </a:xfrm>
        </p:spPr>
        <p:txBody>
          <a:bodyPr rtlCol="0">
            <a:normAutofit fontScale="85000" lnSpcReduction="20000"/>
          </a:bodyPr>
          <a:lstStyle/>
          <a:p>
            <a:pPr fontAlgn="auto">
              <a:spcAft>
                <a:spcPts val="0"/>
              </a:spcAft>
              <a:defRPr/>
            </a:pPr>
            <a:r>
              <a:rPr lang="pt-BR" sz="2800" dirty="0">
                <a:solidFill>
                  <a:srgbClr val="00B050"/>
                </a:solidFill>
              </a:rPr>
              <a:t>FILOGÊNESE </a:t>
            </a:r>
          </a:p>
          <a:p>
            <a:pPr fontAlgn="auto">
              <a:spcAft>
                <a:spcPts val="0"/>
              </a:spcAft>
              <a:defRPr/>
            </a:pPr>
            <a:r>
              <a:rPr lang="pt-BR" sz="2800" dirty="0">
                <a:solidFill>
                  <a:srgbClr val="00B050"/>
                </a:solidFill>
              </a:rPr>
              <a:t>Desenvolvimento/história  da  espécie </a:t>
            </a:r>
          </a:p>
          <a:p>
            <a:pPr fontAlgn="auto">
              <a:spcAft>
                <a:spcPts val="0"/>
              </a:spcAft>
              <a:defRPr/>
            </a:pPr>
            <a:endParaRPr lang="pt-BR" sz="1000" dirty="0">
              <a:solidFill>
                <a:srgbClr val="00B050"/>
              </a:solidFill>
            </a:endParaRPr>
          </a:p>
          <a:p>
            <a:pPr fontAlgn="auto">
              <a:spcAft>
                <a:spcPts val="0"/>
              </a:spcAft>
              <a:defRPr/>
            </a:pPr>
            <a:r>
              <a:rPr lang="pt-BR" sz="2800" dirty="0">
                <a:solidFill>
                  <a:schemeClr val="accent2"/>
                </a:solidFill>
              </a:rPr>
              <a:t>ONTOGÊNESE</a:t>
            </a:r>
          </a:p>
          <a:p>
            <a:pPr fontAlgn="auto">
              <a:spcAft>
                <a:spcPts val="0"/>
              </a:spcAft>
              <a:defRPr/>
            </a:pPr>
            <a:r>
              <a:rPr lang="pt-BR" sz="2800" dirty="0">
                <a:solidFill>
                  <a:schemeClr val="accent2"/>
                </a:solidFill>
              </a:rPr>
              <a:t>Desenvolvimento/história do ser (indivíduos) da espécie</a:t>
            </a:r>
          </a:p>
          <a:p>
            <a:pPr fontAlgn="auto">
              <a:spcAft>
                <a:spcPts val="0"/>
              </a:spcAft>
              <a:defRPr/>
            </a:pPr>
            <a:endParaRPr lang="pt-BR" sz="1000" dirty="0">
              <a:solidFill>
                <a:schemeClr val="tx1">
                  <a:lumMod val="85000"/>
                  <a:lumOff val="15000"/>
                </a:schemeClr>
              </a:solidFill>
            </a:endParaRPr>
          </a:p>
          <a:p>
            <a:pPr fontAlgn="auto">
              <a:spcAft>
                <a:spcPts val="0"/>
              </a:spcAft>
              <a:defRPr/>
            </a:pPr>
            <a:r>
              <a:rPr lang="pt-BR" sz="2800" dirty="0">
                <a:solidFill>
                  <a:schemeClr val="accent1">
                    <a:lumMod val="75000"/>
                  </a:schemeClr>
                </a:solidFill>
              </a:rPr>
              <a:t>SOCIOGÊNESE</a:t>
            </a:r>
          </a:p>
          <a:p>
            <a:pPr fontAlgn="auto">
              <a:spcAft>
                <a:spcPts val="0"/>
              </a:spcAft>
              <a:defRPr/>
            </a:pPr>
            <a:r>
              <a:rPr lang="pt-BR" sz="2800" dirty="0">
                <a:solidFill>
                  <a:schemeClr val="accent1">
                    <a:lumMod val="75000"/>
                  </a:schemeClr>
                </a:solidFill>
              </a:rPr>
              <a:t>Desenvolvimento/história da cultura onde o sujeito está inserido</a:t>
            </a:r>
          </a:p>
          <a:p>
            <a:pPr fontAlgn="auto">
              <a:spcAft>
                <a:spcPts val="0"/>
              </a:spcAft>
              <a:defRPr/>
            </a:pPr>
            <a:endParaRPr lang="pt-BR" sz="1000" dirty="0">
              <a:solidFill>
                <a:schemeClr val="tx1">
                  <a:lumMod val="85000"/>
                  <a:lumOff val="15000"/>
                </a:schemeClr>
              </a:solidFill>
            </a:endParaRPr>
          </a:p>
          <a:p>
            <a:pPr fontAlgn="auto">
              <a:spcAft>
                <a:spcPts val="0"/>
              </a:spcAft>
              <a:defRPr/>
            </a:pPr>
            <a:r>
              <a:rPr lang="pt-BR" sz="2800" dirty="0">
                <a:solidFill>
                  <a:schemeClr val="tx1">
                    <a:lumMod val="85000"/>
                    <a:lumOff val="15000"/>
                  </a:schemeClr>
                </a:solidFill>
              </a:rPr>
              <a:t>MICROGÊNESE</a:t>
            </a:r>
          </a:p>
          <a:p>
            <a:pPr fontAlgn="auto">
              <a:spcAft>
                <a:spcPts val="0"/>
              </a:spcAft>
              <a:defRPr/>
            </a:pPr>
            <a:r>
              <a:rPr lang="pt-BR" sz="2800" dirty="0">
                <a:solidFill>
                  <a:schemeClr val="tx1">
                    <a:lumMod val="85000"/>
                    <a:lumOff val="15000"/>
                  </a:schemeClr>
                </a:solidFill>
              </a:rPr>
              <a:t>Desenvolvimento/história do sujeito particular (experiências, aprendizagens =&gt; </a:t>
            </a:r>
            <a:r>
              <a:rPr lang="pt-BR" sz="2800" u="sng" dirty="0">
                <a:solidFill>
                  <a:schemeClr val="tx1">
                    <a:lumMod val="85000"/>
                    <a:lumOff val="15000"/>
                  </a:schemeClr>
                </a:solidFill>
              </a:rPr>
              <a:t>singularidade</a:t>
            </a:r>
            <a:r>
              <a:rPr lang="pt-BR" sz="2800" dirty="0">
                <a:solidFill>
                  <a:schemeClr val="tx1">
                    <a:lumMod val="85000"/>
                    <a:lumOff val="15000"/>
                  </a:schemeClr>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E20C6243-9744-93A8-782A-B6FABC23209E}"/>
              </a:ext>
            </a:extLst>
          </p:cNvPr>
          <p:cNvSpPr>
            <a:spLocks noGrp="1" noChangeArrowheads="1"/>
          </p:cNvSpPr>
          <p:nvPr>
            <p:ph type="title"/>
          </p:nvPr>
        </p:nvSpPr>
        <p:spPr/>
        <p:txBody>
          <a:bodyPr/>
          <a:lstStyle/>
          <a:p>
            <a:r>
              <a:rPr lang="pt-BR" altLang="pt-BR" sz="2800" b="1">
                <a:ln>
                  <a:noFill/>
                </a:ln>
              </a:rPr>
              <a:t>MEDIAÇÃO SIMBÓLICA</a:t>
            </a:r>
          </a:p>
        </p:txBody>
      </p:sp>
      <p:sp>
        <p:nvSpPr>
          <p:cNvPr id="9219" name="Rectangle 5">
            <a:extLst>
              <a:ext uri="{FF2B5EF4-FFF2-40B4-BE49-F238E27FC236}">
                <a16:creationId xmlns:a16="http://schemas.microsoft.com/office/drawing/2014/main" id="{FBC3987E-F4BA-B22B-0601-1B2D57C037F3}"/>
              </a:ext>
            </a:extLst>
          </p:cNvPr>
          <p:cNvSpPr>
            <a:spLocks noGrp="1" noChangeArrowheads="1"/>
          </p:cNvSpPr>
          <p:nvPr>
            <p:ph idx="1"/>
          </p:nvPr>
        </p:nvSpPr>
        <p:spPr/>
        <p:txBody>
          <a:bodyPr rtlCol="0">
            <a:normAutofit fontScale="85000" lnSpcReduction="20000"/>
          </a:bodyPr>
          <a:lstStyle/>
          <a:p>
            <a:pPr marL="274320" indent="-274320" fontAlgn="auto">
              <a:spcAft>
                <a:spcPts val="0"/>
              </a:spcAft>
              <a:buFont typeface="Wingdings"/>
              <a:buChar char=""/>
              <a:defRPr/>
            </a:pPr>
            <a:r>
              <a:rPr lang="pt-BR" sz="2800" b="1" dirty="0">
                <a:solidFill>
                  <a:schemeClr val="tx1">
                    <a:lumMod val="85000"/>
                    <a:lumOff val="15000"/>
                  </a:schemeClr>
                </a:solidFill>
              </a:rPr>
              <a:t>Mediação</a:t>
            </a:r>
            <a:r>
              <a:rPr lang="pt-BR" sz="2800" dirty="0">
                <a:solidFill>
                  <a:schemeClr val="tx1">
                    <a:lumMod val="85000"/>
                    <a:lumOff val="15000"/>
                  </a:schemeClr>
                </a:solidFill>
              </a:rPr>
              <a:t> =&gt; intervenção de um elemento intermediário numa relação, que deixa de ser direta, tornando-se mediada (e portanto mais complexa)</a:t>
            </a:r>
          </a:p>
          <a:p>
            <a:pPr marL="274320" indent="-274320" fontAlgn="auto">
              <a:spcAft>
                <a:spcPts val="0"/>
              </a:spcAft>
              <a:buFont typeface="Wingdings"/>
              <a:buChar char=""/>
              <a:defRPr/>
            </a:pPr>
            <a:endParaRPr lang="pt-BR" dirty="0">
              <a:solidFill>
                <a:schemeClr val="tx1">
                  <a:lumMod val="85000"/>
                  <a:lumOff val="15000"/>
                </a:schemeClr>
              </a:solidFill>
            </a:endParaRPr>
          </a:p>
          <a:p>
            <a:pPr marL="274320" indent="-274320" fontAlgn="auto">
              <a:spcAft>
                <a:spcPts val="0"/>
              </a:spcAft>
              <a:buFont typeface="Monotype Sorts" pitchFamily="2" charset="2"/>
              <a:buNone/>
              <a:defRPr/>
            </a:pPr>
            <a:r>
              <a:rPr lang="pt-BR" dirty="0">
                <a:solidFill>
                  <a:schemeClr val="tx1">
                    <a:lumMod val="85000"/>
                    <a:lumOff val="15000"/>
                  </a:schemeClr>
                </a:solidFill>
              </a:rPr>
              <a:t>	S ---------------- R     		   S = Estímulo (ambiente) </a:t>
            </a:r>
          </a:p>
          <a:p>
            <a:pPr marL="274320" indent="-274320" fontAlgn="auto">
              <a:spcAft>
                <a:spcPts val="0"/>
              </a:spcAft>
              <a:buFont typeface="Monotype Sorts" pitchFamily="2" charset="2"/>
              <a:buNone/>
              <a:defRPr/>
            </a:pPr>
            <a:r>
              <a:rPr lang="pt-BR" dirty="0">
                <a:solidFill>
                  <a:srgbClr val="FF0000"/>
                </a:solidFill>
              </a:rPr>
              <a:t>vela </a:t>
            </a:r>
            <a:r>
              <a:rPr lang="pt-BR" dirty="0">
                <a:solidFill>
                  <a:schemeClr val="tx1">
                    <a:lumMod val="85000"/>
                    <a:lumOff val="15000"/>
                  </a:schemeClr>
                </a:solidFill>
              </a:rPr>
              <a:t>                    </a:t>
            </a:r>
            <a:r>
              <a:rPr lang="pt-BR" dirty="0">
                <a:solidFill>
                  <a:srgbClr val="FF0000"/>
                </a:solidFill>
              </a:rPr>
              <a:t>afastar a</a:t>
            </a:r>
          </a:p>
          <a:p>
            <a:pPr marL="274320" indent="-274320" fontAlgn="auto">
              <a:spcAft>
                <a:spcPts val="0"/>
              </a:spcAft>
              <a:buFont typeface="Monotype Sorts" pitchFamily="2" charset="2"/>
              <a:buNone/>
              <a:defRPr/>
            </a:pPr>
            <a:r>
              <a:rPr lang="pt-BR" dirty="0">
                <a:solidFill>
                  <a:srgbClr val="FF0000"/>
                </a:solidFill>
              </a:rPr>
              <a:t>			             mão</a:t>
            </a:r>
            <a:r>
              <a:rPr lang="pt-BR" dirty="0">
                <a:solidFill>
                  <a:schemeClr val="tx1">
                    <a:lumMod val="85000"/>
                    <a:lumOff val="15000"/>
                  </a:schemeClr>
                </a:solidFill>
              </a:rPr>
              <a:t>		</a:t>
            </a:r>
          </a:p>
          <a:p>
            <a:pPr marL="274320" indent="-274320" fontAlgn="auto">
              <a:spcAft>
                <a:spcPts val="0"/>
              </a:spcAft>
              <a:buFont typeface="Monotype Sorts" pitchFamily="2" charset="2"/>
              <a:buNone/>
              <a:defRPr/>
            </a:pPr>
            <a:r>
              <a:rPr lang="pt-BR" dirty="0">
                <a:solidFill>
                  <a:schemeClr val="tx1">
                    <a:lumMod val="85000"/>
                    <a:lumOff val="15000"/>
                  </a:schemeClr>
                </a:solidFill>
              </a:rPr>
              <a:t>					                  R = Resposta (sujeito)</a:t>
            </a:r>
          </a:p>
          <a:p>
            <a:pPr marL="274320" indent="-274320" fontAlgn="auto">
              <a:spcAft>
                <a:spcPts val="0"/>
              </a:spcAft>
              <a:buFont typeface="Monotype Sorts" pitchFamily="2" charset="2"/>
              <a:buNone/>
              <a:defRPr/>
            </a:pPr>
            <a:r>
              <a:rPr lang="pt-BR" dirty="0">
                <a:solidFill>
                  <a:schemeClr val="tx1">
                    <a:lumMod val="85000"/>
                    <a:lumOff val="15000"/>
                  </a:schemeClr>
                </a:solidFill>
              </a:rPr>
              <a:t>		        X				</a:t>
            </a:r>
          </a:p>
          <a:p>
            <a:pPr marL="274320" indent="-274320" fontAlgn="auto">
              <a:spcAft>
                <a:spcPts val="0"/>
              </a:spcAft>
              <a:buFont typeface="Monotype Sorts" pitchFamily="2" charset="2"/>
              <a:buNone/>
              <a:defRPr/>
            </a:pPr>
            <a:r>
              <a:rPr lang="pt-BR" dirty="0">
                <a:solidFill>
                  <a:schemeClr val="tx1">
                    <a:lumMod val="85000"/>
                    <a:lumOff val="15000"/>
                  </a:schemeClr>
                </a:solidFill>
              </a:rPr>
              <a:t>		     (signo)			    X = elo intermediário ou </a:t>
            </a:r>
          </a:p>
          <a:p>
            <a:pPr marL="274320" indent="-274320" fontAlgn="auto">
              <a:spcAft>
                <a:spcPts val="0"/>
              </a:spcAft>
              <a:buFont typeface="Monotype Sorts" pitchFamily="2" charset="2"/>
              <a:buNone/>
              <a:defRPr/>
            </a:pPr>
            <a:r>
              <a:rPr lang="pt-BR" dirty="0">
                <a:solidFill>
                  <a:schemeClr val="tx1">
                    <a:lumMod val="85000"/>
                    <a:lumOff val="15000"/>
                  </a:schemeClr>
                </a:solidFill>
              </a:rPr>
              <a:t>					                           elemento mediador		</a:t>
            </a:r>
          </a:p>
          <a:p>
            <a:pPr marL="274320" indent="-274320" fontAlgn="auto">
              <a:spcAft>
                <a:spcPts val="0"/>
              </a:spcAft>
              <a:buFont typeface="Monotype Sorts" pitchFamily="2" charset="2"/>
              <a:buNone/>
              <a:defRPr/>
            </a:pPr>
            <a:endParaRPr lang="pt-BR" dirty="0">
              <a:solidFill>
                <a:schemeClr val="tx1">
                  <a:lumMod val="85000"/>
                  <a:lumOff val="15000"/>
                </a:schemeClr>
              </a:solidFill>
            </a:endParaRPr>
          </a:p>
          <a:p>
            <a:pPr marL="274320" indent="-274320" fontAlgn="auto">
              <a:spcAft>
                <a:spcPts val="0"/>
              </a:spcAft>
              <a:buFont typeface="Monotype Sorts" pitchFamily="2" charset="2"/>
              <a:buNone/>
              <a:defRPr/>
            </a:pPr>
            <a:endParaRPr lang="pt-BR" dirty="0">
              <a:solidFill>
                <a:schemeClr val="tx1">
                  <a:lumMod val="85000"/>
                  <a:lumOff val="15000"/>
                </a:schemeClr>
              </a:solidFill>
            </a:endParaRPr>
          </a:p>
        </p:txBody>
      </p:sp>
      <p:sp>
        <p:nvSpPr>
          <p:cNvPr id="29700" name="Line 7">
            <a:extLst>
              <a:ext uri="{FF2B5EF4-FFF2-40B4-BE49-F238E27FC236}">
                <a16:creationId xmlns:a16="http://schemas.microsoft.com/office/drawing/2014/main" id="{B9FCF7B0-6143-ECA5-FE17-37BD964016B0}"/>
              </a:ext>
            </a:extLst>
          </p:cNvPr>
          <p:cNvSpPr>
            <a:spLocks noChangeShapeType="1"/>
          </p:cNvSpPr>
          <p:nvPr/>
        </p:nvSpPr>
        <p:spPr bwMode="auto">
          <a:xfrm flipV="1">
            <a:off x="2389188" y="4059238"/>
            <a:ext cx="720725"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9701" name="Line 8">
            <a:extLst>
              <a:ext uri="{FF2B5EF4-FFF2-40B4-BE49-F238E27FC236}">
                <a16:creationId xmlns:a16="http://schemas.microsoft.com/office/drawing/2014/main" id="{19CDF293-97F6-EB5D-2A98-F9999B4FA442}"/>
              </a:ext>
            </a:extLst>
          </p:cNvPr>
          <p:cNvSpPr>
            <a:spLocks noChangeShapeType="1"/>
          </p:cNvSpPr>
          <p:nvPr/>
        </p:nvSpPr>
        <p:spPr bwMode="auto">
          <a:xfrm>
            <a:off x="1660525" y="4059238"/>
            <a:ext cx="719138"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B132C53-9E91-EF95-7A25-86014C53F4C8}"/>
              </a:ext>
            </a:extLst>
          </p:cNvPr>
          <p:cNvSpPr>
            <a:spLocks noGrp="1" noChangeArrowheads="1"/>
          </p:cNvSpPr>
          <p:nvPr>
            <p:ph type="title"/>
          </p:nvPr>
        </p:nvSpPr>
        <p:spPr/>
        <p:txBody>
          <a:bodyPr rtlCol="0">
            <a:normAutofit fontScale="90000"/>
          </a:bodyPr>
          <a:lstStyle/>
          <a:p>
            <a:pPr fontAlgn="auto">
              <a:spcAft>
                <a:spcPts val="0"/>
              </a:spcAft>
              <a:defRPr/>
            </a:pPr>
            <a:r>
              <a:rPr lang="pt-BR" sz="2400" dirty="0">
                <a:solidFill>
                  <a:schemeClr val="tx1">
                    <a:lumMod val="85000"/>
                    <a:lumOff val="15000"/>
                  </a:schemeClr>
                </a:solidFill>
              </a:rPr>
              <a:t>Baseando-se na teoria marxista, Vygotsky propõe uma analogia entre dois tipos de elementos mediadores das relações homem – mundo:</a:t>
            </a:r>
            <a:br>
              <a:rPr lang="pt-BR" altLang="pt-BR" sz="2400" b="1" dirty="0">
                <a:solidFill>
                  <a:schemeClr val="tx1">
                    <a:lumMod val="85000"/>
                    <a:lumOff val="15000"/>
                  </a:schemeClr>
                </a:solidFill>
              </a:rPr>
            </a:br>
            <a:endParaRPr lang="pt-BR" sz="2400" dirty="0">
              <a:solidFill>
                <a:schemeClr val="tx1">
                  <a:lumMod val="85000"/>
                  <a:lumOff val="15000"/>
                </a:schemeClr>
              </a:solidFill>
            </a:endParaRPr>
          </a:p>
        </p:txBody>
      </p:sp>
      <p:sp>
        <p:nvSpPr>
          <p:cNvPr id="31747" name="Espaço Reservado para Texto 2">
            <a:extLst>
              <a:ext uri="{FF2B5EF4-FFF2-40B4-BE49-F238E27FC236}">
                <a16:creationId xmlns:a16="http://schemas.microsoft.com/office/drawing/2014/main" id="{9FF4728F-8565-642A-1D18-B700450811B0}"/>
              </a:ext>
            </a:extLst>
          </p:cNvPr>
          <p:cNvSpPr>
            <a:spLocks noGrp="1" noChangeArrowheads="1"/>
          </p:cNvSpPr>
          <p:nvPr>
            <p:ph type="body" sz="quarter" idx="3"/>
          </p:nvPr>
        </p:nvSpPr>
        <p:spPr>
          <a:xfrm>
            <a:off x="4641850" y="2659063"/>
            <a:ext cx="3336925" cy="576262"/>
          </a:xfrm>
        </p:spPr>
        <p:txBody>
          <a:bodyPr/>
          <a:lstStyle/>
          <a:p>
            <a:r>
              <a:rPr lang="pt-BR" altLang="pt-BR"/>
              <a:t>SIGNOS</a:t>
            </a:r>
          </a:p>
        </p:txBody>
      </p:sp>
      <p:sp>
        <p:nvSpPr>
          <p:cNvPr id="31748" name="Espaço Reservado para Texto 1">
            <a:extLst>
              <a:ext uri="{FF2B5EF4-FFF2-40B4-BE49-F238E27FC236}">
                <a16:creationId xmlns:a16="http://schemas.microsoft.com/office/drawing/2014/main" id="{66D1792F-6714-0456-3F69-D2F8AD9CFAD8}"/>
              </a:ext>
            </a:extLst>
          </p:cNvPr>
          <p:cNvSpPr>
            <a:spLocks noGrp="1" noChangeArrowheads="1"/>
          </p:cNvSpPr>
          <p:nvPr>
            <p:ph type="body" idx="1"/>
          </p:nvPr>
        </p:nvSpPr>
        <p:spPr>
          <a:xfrm>
            <a:off x="1176338" y="2659063"/>
            <a:ext cx="3338512" cy="576262"/>
          </a:xfrm>
        </p:spPr>
        <p:txBody>
          <a:bodyPr/>
          <a:lstStyle/>
          <a:p>
            <a:r>
              <a:rPr lang="pt-BR" altLang="pt-BR"/>
              <a:t>INSTRUMENTOS</a:t>
            </a:r>
          </a:p>
        </p:txBody>
      </p:sp>
      <p:sp>
        <p:nvSpPr>
          <p:cNvPr id="16387" name="Rectangle 3">
            <a:extLst>
              <a:ext uri="{FF2B5EF4-FFF2-40B4-BE49-F238E27FC236}">
                <a16:creationId xmlns:a16="http://schemas.microsoft.com/office/drawing/2014/main" id="{96A3BF53-3093-EFA3-4495-8AE2A64D6BF4}"/>
              </a:ext>
            </a:extLst>
          </p:cNvPr>
          <p:cNvSpPr>
            <a:spLocks noGrp="1"/>
          </p:cNvSpPr>
          <p:nvPr>
            <p:ph sz="half" idx="2"/>
          </p:nvPr>
        </p:nvSpPr>
        <p:spPr>
          <a:xfrm>
            <a:off x="1176338" y="3243263"/>
            <a:ext cx="3338512" cy="2706687"/>
          </a:xfrm>
        </p:spPr>
        <p:txBody>
          <a:bodyPr rtlCol="0">
            <a:normAutofit fontScale="85000" lnSpcReduction="20000"/>
          </a:bodyPr>
          <a:lstStyle/>
          <a:p>
            <a:pPr fontAlgn="auto">
              <a:buFont typeface="Wingdings" panose="05000000000000000000" pitchFamily="2" charset="2"/>
              <a:buChar char="§"/>
              <a:defRPr/>
            </a:pPr>
            <a:r>
              <a:rPr lang="pt-BR" altLang="pt-BR" sz="2000" dirty="0">
                <a:solidFill>
                  <a:schemeClr val="tx1">
                    <a:lumMod val="85000"/>
                    <a:lumOff val="15000"/>
                  </a:schemeClr>
                </a:solidFill>
              </a:rPr>
              <a:t>mediam a relação entre o homem e a natureza, ampliando as possibilidades de controle e transformação da mesma</a:t>
            </a:r>
          </a:p>
          <a:p>
            <a:pPr fontAlgn="auto">
              <a:buFont typeface="Wingdings" panose="05000000000000000000" pitchFamily="2" charset="2"/>
              <a:buChar char="§"/>
              <a:defRPr/>
            </a:pPr>
            <a:r>
              <a:rPr lang="pt-BR" altLang="pt-BR" sz="2000" dirty="0">
                <a:solidFill>
                  <a:schemeClr val="tx1">
                    <a:lumMod val="85000"/>
                    <a:lumOff val="15000"/>
                  </a:schemeClr>
                </a:solidFill>
              </a:rPr>
              <a:t>são orientados externamente (têm caráter objetivo)</a:t>
            </a:r>
          </a:p>
          <a:p>
            <a:pPr fontAlgn="auto">
              <a:buFont typeface="Wingdings" panose="05000000000000000000" pitchFamily="2" charset="2"/>
              <a:buChar char="Ø"/>
              <a:defRPr/>
            </a:pPr>
            <a:endParaRPr lang="pt-BR" altLang="pt-BR" sz="2200" b="1" dirty="0">
              <a:solidFill>
                <a:schemeClr val="tx1">
                  <a:lumMod val="85000"/>
                  <a:lumOff val="15000"/>
                </a:schemeClr>
              </a:solidFill>
            </a:endParaRPr>
          </a:p>
        </p:txBody>
      </p:sp>
      <p:sp>
        <p:nvSpPr>
          <p:cNvPr id="5" name="Espaço Reservado para Conteúdo 4">
            <a:extLst>
              <a:ext uri="{FF2B5EF4-FFF2-40B4-BE49-F238E27FC236}">
                <a16:creationId xmlns:a16="http://schemas.microsoft.com/office/drawing/2014/main" id="{635DE4BB-288C-4262-A054-FA52A8FFC281}"/>
              </a:ext>
            </a:extLst>
          </p:cNvPr>
          <p:cNvSpPr>
            <a:spLocks noGrp="1"/>
          </p:cNvSpPr>
          <p:nvPr>
            <p:ph sz="quarter" idx="4"/>
          </p:nvPr>
        </p:nvSpPr>
        <p:spPr>
          <a:xfrm>
            <a:off x="4641850" y="3243263"/>
            <a:ext cx="3336925" cy="2706687"/>
          </a:xfrm>
        </p:spPr>
        <p:txBody>
          <a:bodyPr rtlCol="0">
            <a:normAutofit fontScale="85000" lnSpcReduction="20000"/>
          </a:bodyPr>
          <a:lstStyle/>
          <a:p>
            <a:pPr fontAlgn="auto">
              <a:buClr>
                <a:schemeClr val="tx1"/>
              </a:buClr>
              <a:buFont typeface="Wingdings" panose="05000000000000000000" pitchFamily="2" charset="2"/>
              <a:buChar char="§"/>
              <a:defRPr/>
            </a:pPr>
            <a:r>
              <a:rPr lang="pt-BR" altLang="pt-BR" dirty="0">
                <a:solidFill>
                  <a:schemeClr val="tx1">
                    <a:lumMod val="85000"/>
                    <a:lumOff val="15000"/>
                  </a:schemeClr>
                </a:solidFill>
              </a:rPr>
              <a:t>funcionam como instrumentos da atividade psicológica, ampliando as possibilidades  de controle do homem sobre si mesmo (sua atenção, memória, comportamento)</a:t>
            </a:r>
          </a:p>
          <a:p>
            <a:pPr fontAlgn="auto">
              <a:buFont typeface="Wingdings" panose="05000000000000000000" pitchFamily="2" charset="2"/>
              <a:buChar char="§"/>
              <a:defRPr/>
            </a:pPr>
            <a:r>
              <a:rPr lang="pt-BR" altLang="pt-BR" dirty="0">
                <a:solidFill>
                  <a:schemeClr val="tx1">
                    <a:lumMod val="85000"/>
                    <a:lumOff val="15000"/>
                  </a:schemeClr>
                </a:solidFill>
              </a:rPr>
              <a:t>são orientados internamente (têm caráter subjetivo)</a:t>
            </a:r>
          </a:p>
          <a:p>
            <a:pPr fontAlgn="auto">
              <a:buFont typeface="Arial"/>
              <a:buChar char="•"/>
              <a:defRPr/>
            </a:pPr>
            <a:endParaRPr lang="pt-BR" dirty="0">
              <a:solidFill>
                <a:schemeClr val="tx1">
                  <a:lumMod val="85000"/>
                  <a:lumOff val="15000"/>
                </a:schemeClr>
              </a:solidFill>
            </a:endParaRPr>
          </a:p>
        </p:txBody>
      </p:sp>
      <p:pic>
        <p:nvPicPr>
          <p:cNvPr id="31751" name="Imagem 6" descr="Martelo batendo prego">
            <a:extLst>
              <a:ext uri="{FF2B5EF4-FFF2-40B4-BE49-F238E27FC236}">
                <a16:creationId xmlns:a16="http://schemas.microsoft.com/office/drawing/2014/main" id="{B2403AE6-BB55-7AC1-75B0-ECC5815AA5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4868863"/>
            <a:ext cx="982662"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áfico 8" descr="Proibido fumar estrutura de tópicos">
            <a:extLst>
              <a:ext uri="{FF2B5EF4-FFF2-40B4-BE49-F238E27FC236}">
                <a16:creationId xmlns:a16="http://schemas.microsoft.com/office/drawing/2014/main" id="{2C13AF7D-DDE3-DCF1-E30A-21E038F3A188}"/>
              </a:ext>
            </a:extLst>
          </p:cNvPr>
          <p:cNvPicPr>
            <a:picLocks noChangeAspect="1"/>
          </p:cNvPicPr>
          <p:nvPr/>
        </p:nvPicPr>
        <p:blipFill>
          <a:blip r:embed="rId4"/>
          <a:stretch>
            <a:fillRect/>
          </a:stretch>
        </p:blipFill>
        <p:spPr>
          <a:xfrm>
            <a:off x="5853113" y="5608638"/>
            <a:ext cx="914400" cy="914400"/>
          </a:xfrm>
          <a:prstGeom prst="rect">
            <a:avLst/>
          </a:prstGeom>
        </p:spPr>
      </p:pic>
      <p:pic>
        <p:nvPicPr>
          <p:cNvPr id="11" name="Gráfico 10" descr="Acesso para cadeira de rodas com preenchimento sólido">
            <a:extLst>
              <a:ext uri="{FF2B5EF4-FFF2-40B4-BE49-F238E27FC236}">
                <a16:creationId xmlns:a16="http://schemas.microsoft.com/office/drawing/2014/main" id="{1A972FBB-5DF2-7776-C875-0FD8F4A68E99}"/>
              </a:ext>
            </a:extLst>
          </p:cNvPr>
          <p:cNvPicPr>
            <a:picLocks noChangeAspect="1"/>
          </p:cNvPicPr>
          <p:nvPr/>
        </p:nvPicPr>
        <p:blipFill>
          <a:blip r:embed="rId5"/>
          <a:stretch>
            <a:fillRect/>
          </a:stretch>
        </p:blipFill>
        <p:spPr>
          <a:xfrm>
            <a:off x="7197725" y="5608638"/>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0" end="0"/>
                                            </p:txEl>
                                          </p:spTgt>
                                        </p:tgtEl>
                                        <p:attrNameLst>
                                          <p:attrName>style.visibility</p:attrName>
                                        </p:attrNameLst>
                                      </p:cBhvr>
                                      <p:to>
                                        <p:strVal val="visible"/>
                                      </p:to>
                                    </p:set>
                                    <p:anim calcmode="lin" valueType="num">
                                      <p:cBhvr additive="base">
                                        <p:cTn id="13"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1" end="1"/>
                                            </p:txEl>
                                          </p:spTgt>
                                        </p:tgtEl>
                                        <p:attrNameLst>
                                          <p:attrName>style.visibility</p:attrName>
                                        </p:attrNameLst>
                                      </p:cBhvr>
                                      <p:to>
                                        <p:strVal val="visible"/>
                                      </p:to>
                                    </p:set>
                                    <p:anim calcmode="lin" valueType="num">
                                      <p:cBhvr additive="base">
                                        <p:cTn id="19"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a:extLst>
              <a:ext uri="{FF2B5EF4-FFF2-40B4-BE49-F238E27FC236}">
                <a16:creationId xmlns:a16="http://schemas.microsoft.com/office/drawing/2014/main" id="{CA847B33-CB2C-0D03-8FDF-046C6334F703}"/>
              </a:ext>
            </a:extLst>
          </p:cNvPr>
          <p:cNvSpPr>
            <a:spLocks noChangeArrowheads="1"/>
          </p:cNvSpPr>
          <p:nvPr/>
        </p:nvSpPr>
        <p:spPr bwMode="auto">
          <a:xfrm>
            <a:off x="684213" y="334963"/>
            <a:ext cx="80645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228600" algn="l"/>
              </a:tabLst>
              <a:defRPr>
                <a:solidFill>
                  <a:schemeClr val="tx1"/>
                </a:solidFill>
                <a:latin typeface="Garamond" panose="02020404030301010803" pitchFamily="18" charset="0"/>
              </a:defRPr>
            </a:lvl1pPr>
            <a:lvl2pPr>
              <a:tabLst>
                <a:tab pos="228600" algn="l"/>
              </a:tabLst>
              <a:defRPr>
                <a:solidFill>
                  <a:schemeClr val="tx1"/>
                </a:solidFill>
                <a:latin typeface="Garamond" panose="02020404030301010803" pitchFamily="18" charset="0"/>
              </a:defRPr>
            </a:lvl2pPr>
            <a:lvl3pPr marL="1143000" indent="-228600">
              <a:tabLst>
                <a:tab pos="228600" algn="l"/>
              </a:tabLst>
              <a:defRPr>
                <a:solidFill>
                  <a:schemeClr val="tx1"/>
                </a:solidFill>
                <a:latin typeface="Garamond" panose="02020404030301010803" pitchFamily="18" charset="0"/>
              </a:defRPr>
            </a:lvl3pPr>
            <a:lvl4pPr marL="1600200" indent="-228600">
              <a:tabLst>
                <a:tab pos="228600" algn="l"/>
              </a:tabLst>
              <a:defRPr>
                <a:solidFill>
                  <a:schemeClr val="tx1"/>
                </a:solidFill>
                <a:latin typeface="Garamond" panose="02020404030301010803" pitchFamily="18" charset="0"/>
              </a:defRPr>
            </a:lvl4pPr>
            <a:lvl5pPr marL="2057400" indent="-228600">
              <a:tabLst>
                <a:tab pos="228600" algn="l"/>
              </a:tabLst>
              <a:defRPr>
                <a:solidFill>
                  <a:schemeClr val="tx1"/>
                </a:solidFill>
                <a:latin typeface="Garamond" panose="02020404030301010803" pitchFamily="18" charset="0"/>
              </a:defRPr>
            </a:lvl5pPr>
            <a:lvl6pPr marL="2514600" indent="-228600" defTabSz="457200" fontAlgn="base">
              <a:spcBef>
                <a:spcPct val="0"/>
              </a:spcBef>
              <a:spcAft>
                <a:spcPct val="0"/>
              </a:spcAft>
              <a:tabLst>
                <a:tab pos="228600" algn="l"/>
              </a:tabLst>
              <a:defRPr>
                <a:solidFill>
                  <a:schemeClr val="tx1"/>
                </a:solidFill>
                <a:latin typeface="Garamond" panose="02020404030301010803" pitchFamily="18" charset="0"/>
              </a:defRPr>
            </a:lvl6pPr>
            <a:lvl7pPr marL="2971800" indent="-228600" defTabSz="457200" fontAlgn="base">
              <a:spcBef>
                <a:spcPct val="0"/>
              </a:spcBef>
              <a:spcAft>
                <a:spcPct val="0"/>
              </a:spcAft>
              <a:tabLst>
                <a:tab pos="228600" algn="l"/>
              </a:tabLst>
              <a:defRPr>
                <a:solidFill>
                  <a:schemeClr val="tx1"/>
                </a:solidFill>
                <a:latin typeface="Garamond" panose="02020404030301010803" pitchFamily="18" charset="0"/>
              </a:defRPr>
            </a:lvl7pPr>
            <a:lvl8pPr marL="3429000" indent="-228600" defTabSz="457200" fontAlgn="base">
              <a:spcBef>
                <a:spcPct val="0"/>
              </a:spcBef>
              <a:spcAft>
                <a:spcPct val="0"/>
              </a:spcAft>
              <a:tabLst>
                <a:tab pos="228600" algn="l"/>
              </a:tabLst>
              <a:defRPr>
                <a:solidFill>
                  <a:schemeClr val="tx1"/>
                </a:solidFill>
                <a:latin typeface="Garamond" panose="02020404030301010803" pitchFamily="18" charset="0"/>
              </a:defRPr>
            </a:lvl8pPr>
            <a:lvl9pPr marL="3886200" indent="-228600" defTabSz="457200" fontAlgn="base">
              <a:spcBef>
                <a:spcPct val="0"/>
              </a:spcBef>
              <a:spcAft>
                <a:spcPct val="0"/>
              </a:spcAft>
              <a:tabLst>
                <a:tab pos="228600" algn="l"/>
              </a:tabLst>
              <a:defRPr>
                <a:solidFill>
                  <a:schemeClr val="tx1"/>
                </a:solidFill>
                <a:latin typeface="Garamond" panose="02020404030301010803" pitchFamily="18" charset="0"/>
              </a:defRPr>
            </a:lvl9pPr>
          </a:lstStyle>
          <a:p>
            <a:pPr eaLnBrk="1" hangingPunct="1"/>
            <a:endParaRPr lang="pt-BR" altLang="pt-BR" sz="1200">
              <a:latin typeface="Arial" panose="020B0604020202020204" pitchFamily="34" charset="0"/>
            </a:endParaRPr>
          </a:p>
          <a:p>
            <a:pPr eaLnBrk="1" hangingPunct="1"/>
            <a:r>
              <a:rPr lang="pt-BR" altLang="pt-BR" sz="2000">
                <a:latin typeface="Arial" panose="020B0604020202020204" pitchFamily="34" charset="0"/>
              </a:rPr>
              <a:t>SIGNOS </a:t>
            </a:r>
          </a:p>
          <a:p>
            <a:pPr eaLnBrk="1" hangingPunct="1"/>
            <a:r>
              <a:rPr lang="pt-BR" altLang="pt-BR" sz="2000">
                <a:latin typeface="Arial" panose="020B0604020202020204" pitchFamily="34" charset="0"/>
              </a:rPr>
              <a:t>são elementos utilizados para </a:t>
            </a:r>
            <a:r>
              <a:rPr lang="pt-BR" altLang="pt-BR" sz="2000" u="sng">
                <a:latin typeface="Arial" panose="020B0604020202020204" pitchFamily="34" charset="0"/>
              </a:rPr>
              <a:t>representar</a:t>
            </a:r>
            <a:r>
              <a:rPr lang="pt-BR" altLang="pt-BR" sz="2000">
                <a:latin typeface="Arial" panose="020B0604020202020204" pitchFamily="34" charset="0"/>
              </a:rPr>
              <a:t> outros objetos, eventos ou situações.</a:t>
            </a:r>
          </a:p>
          <a:p>
            <a:pPr eaLnBrk="1" hangingPunct="1"/>
            <a:endParaRPr lang="pt-BR" altLang="pt-BR" sz="2000">
              <a:latin typeface="Arial" panose="020B0604020202020204" pitchFamily="34" charset="0"/>
            </a:endParaRPr>
          </a:p>
          <a:p>
            <a:pPr eaLnBrk="1" hangingPunct="1">
              <a:buFont typeface="Wingdings" panose="05000000000000000000" pitchFamily="2" charset="2"/>
              <a:buChar char="§"/>
            </a:pPr>
            <a:r>
              <a:rPr lang="pt-BR" altLang="pt-BR" sz="2000">
                <a:latin typeface="Arial" panose="020B0604020202020204" pitchFamily="34" charset="0"/>
              </a:rPr>
              <a:t> Os signos mais elementares são marcas externas que auxiliam o homem em tarefas que exigem memória ou atenção.</a:t>
            </a:r>
          </a:p>
          <a:p>
            <a:pPr eaLnBrk="1" hangingPunct="1"/>
            <a:r>
              <a:rPr lang="pt-BR" altLang="pt-BR" sz="2000">
                <a:latin typeface="Arial" panose="020B0604020202020204" pitchFamily="34" charset="0"/>
              </a:rPr>
              <a:t>Ex: nós, varetas, placas, palavras </a:t>
            </a:r>
          </a:p>
          <a:p>
            <a:pPr eaLnBrk="1" hangingPunct="1"/>
            <a:endParaRPr lang="pt-BR" altLang="pt-BR" sz="2000">
              <a:latin typeface="Arial" panose="020B0604020202020204" pitchFamily="34" charset="0"/>
            </a:endParaRPr>
          </a:p>
          <a:p>
            <a:pPr eaLnBrk="1" hangingPunct="1">
              <a:buFont typeface="Wingdings" panose="05000000000000000000" pitchFamily="2" charset="2"/>
              <a:buChar char="§"/>
            </a:pPr>
            <a:r>
              <a:rPr lang="pt-BR" altLang="pt-BR" sz="2000">
                <a:latin typeface="Arial" panose="020B0604020202020204" pitchFamily="34" charset="0"/>
              </a:rPr>
              <a:t> A </a:t>
            </a:r>
            <a:r>
              <a:rPr lang="pt-BR" altLang="pt-BR" sz="2000" i="1">
                <a:latin typeface="Arial" panose="020B0604020202020204" pitchFamily="34" charset="0"/>
              </a:rPr>
              <a:t>criação e o uso de signos</a:t>
            </a:r>
            <a:r>
              <a:rPr lang="pt-BR" altLang="pt-BR" sz="2000">
                <a:latin typeface="Arial" panose="020B0604020202020204" pitchFamily="34" charset="0"/>
              </a:rPr>
              <a:t> explica o salto qualitativo dos processos mentais elementares para os processos mentais superiores</a:t>
            </a:r>
          </a:p>
          <a:p>
            <a:pPr lvl="1" eaLnBrk="1" hangingPunct="1">
              <a:buFont typeface="Wingdings" panose="05000000000000000000" pitchFamily="2" charset="2"/>
              <a:buChar char="§"/>
            </a:pPr>
            <a:endParaRPr lang="pt-BR" altLang="pt-BR" sz="2000">
              <a:latin typeface="Arial" panose="020B0604020202020204" pitchFamily="34" charset="0"/>
            </a:endParaRPr>
          </a:p>
          <a:p>
            <a:pPr lvl="1" eaLnBrk="1" hangingPunct="1">
              <a:buFont typeface="Wingdings" panose="05000000000000000000" pitchFamily="2" charset="2"/>
              <a:buChar char="§"/>
            </a:pPr>
            <a:endParaRPr lang="pt-BR" altLang="pt-BR" sz="2000">
              <a:latin typeface="Arial" panose="020B0604020202020204" pitchFamily="34" charset="0"/>
            </a:endParaRPr>
          </a:p>
          <a:p>
            <a:pPr eaLnBrk="1" hangingPunct="1">
              <a:buFont typeface="Wingdings" panose="05000000000000000000" pitchFamily="2" charset="2"/>
              <a:buChar char="§"/>
            </a:pPr>
            <a:r>
              <a:rPr lang="pt-BR" altLang="pt-BR" sz="2000">
                <a:latin typeface="Arial" panose="020B0604020202020204" pitchFamily="34" charset="0"/>
              </a:rPr>
              <a:t> Ao longo da história humana, os signos se articulam em </a:t>
            </a:r>
            <a:r>
              <a:rPr lang="pt-BR" altLang="pt-BR" sz="2000" i="1">
                <a:latin typeface="Arial" panose="020B0604020202020204" pitchFamily="34" charset="0"/>
              </a:rPr>
              <a:t>sistemas simbólicos compartilhados</a:t>
            </a:r>
            <a:r>
              <a:rPr lang="pt-BR" altLang="pt-BR" sz="2000">
                <a:latin typeface="Arial" panose="020B0604020202020204" pitchFamily="34" charset="0"/>
              </a:rPr>
              <a:t>, sendo o mais importante deles a linguagem.</a:t>
            </a:r>
          </a:p>
          <a:p>
            <a:pPr eaLnBrk="1" hangingPunct="1"/>
            <a:endParaRPr lang="pt-BR" altLang="pt-BR" sz="2000">
              <a:latin typeface="Arial" panose="020B0604020202020204" pitchFamily="34" charset="0"/>
            </a:endParaRPr>
          </a:p>
          <a:p>
            <a:pPr eaLnBrk="1" hangingPunct="1">
              <a:buFont typeface="Wingdings" panose="05000000000000000000" pitchFamily="2" charset="2"/>
              <a:buChar char="§"/>
            </a:pPr>
            <a:r>
              <a:rPr lang="pt-BR" altLang="pt-BR" sz="2000">
                <a:latin typeface="Arial" panose="020B0604020202020204" pitchFamily="34" charset="0"/>
              </a:rPr>
              <a:t> Durante o desenvolvimento individual, os signos externos – sobretudo a linguagem – são </a:t>
            </a:r>
            <a:r>
              <a:rPr lang="pt-BR" altLang="pt-BR" sz="2000" i="1">
                <a:latin typeface="Arial" panose="020B0604020202020204" pitchFamily="34" charset="0"/>
              </a:rPr>
              <a:t>internalizados </a:t>
            </a:r>
            <a:r>
              <a:rPr lang="pt-BR" altLang="pt-BR" sz="2000">
                <a:latin typeface="Arial" panose="020B0604020202020204" pitchFamily="34" charset="0"/>
              </a:rPr>
              <a:t>e se transformam  em representações mentais (idéias, conceitos, imagens)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anim calcmode="lin" valueType="num">
                                      <p:cBhvr additive="base">
                                        <p:cTn id="7" dur="500" fill="hold"/>
                                        <p:tgtEl>
                                          <p:spTgt spid="614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48">
                                            <p:txEl>
                                              <p:pRg st="2" end="2"/>
                                            </p:txEl>
                                          </p:spTgt>
                                        </p:tgtEl>
                                        <p:attrNameLst>
                                          <p:attrName>style.visibility</p:attrName>
                                        </p:attrNameLst>
                                      </p:cBhvr>
                                      <p:to>
                                        <p:strVal val="visible"/>
                                      </p:to>
                                    </p:set>
                                    <p:anim calcmode="lin" valueType="num">
                                      <p:cBhvr additive="base">
                                        <p:cTn id="13" dur="500" fill="hold"/>
                                        <p:tgtEl>
                                          <p:spTgt spid="614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148">
                                            <p:txEl>
                                              <p:pRg st="4" end="4"/>
                                            </p:txEl>
                                          </p:spTgt>
                                        </p:tgtEl>
                                        <p:attrNameLst>
                                          <p:attrName>style.visibility</p:attrName>
                                        </p:attrNameLst>
                                      </p:cBhvr>
                                      <p:to>
                                        <p:strVal val="visible"/>
                                      </p:to>
                                    </p:set>
                                    <p:anim calcmode="lin" valueType="num">
                                      <p:cBhvr additive="base">
                                        <p:cTn id="19" dur="500" fill="hold"/>
                                        <p:tgtEl>
                                          <p:spTgt spid="614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148">
                                            <p:txEl>
                                              <p:pRg st="5" end="5"/>
                                            </p:txEl>
                                          </p:spTgt>
                                        </p:tgtEl>
                                        <p:attrNameLst>
                                          <p:attrName>style.visibility</p:attrName>
                                        </p:attrNameLst>
                                      </p:cBhvr>
                                      <p:to>
                                        <p:strVal val="visible"/>
                                      </p:to>
                                    </p:set>
                                    <p:anim calcmode="lin" valueType="num">
                                      <p:cBhvr additive="base">
                                        <p:cTn id="25" dur="500" fill="hold"/>
                                        <p:tgtEl>
                                          <p:spTgt spid="614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148">
                                            <p:txEl>
                                              <p:pRg st="7" end="7"/>
                                            </p:txEl>
                                          </p:spTgt>
                                        </p:tgtEl>
                                        <p:attrNameLst>
                                          <p:attrName>style.visibility</p:attrName>
                                        </p:attrNameLst>
                                      </p:cBhvr>
                                      <p:to>
                                        <p:strVal val="visible"/>
                                      </p:to>
                                    </p:set>
                                    <p:anim calcmode="lin" valueType="num">
                                      <p:cBhvr additive="base">
                                        <p:cTn id="31" dur="500" fill="hold"/>
                                        <p:tgtEl>
                                          <p:spTgt spid="6148">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148">
                                            <p:txEl>
                                              <p:pRg st="10" end="10"/>
                                            </p:txEl>
                                          </p:spTgt>
                                        </p:tgtEl>
                                        <p:attrNameLst>
                                          <p:attrName>style.visibility</p:attrName>
                                        </p:attrNameLst>
                                      </p:cBhvr>
                                      <p:to>
                                        <p:strVal val="visible"/>
                                      </p:to>
                                    </p:set>
                                    <p:anim calcmode="lin" valueType="num">
                                      <p:cBhvr additive="base">
                                        <p:cTn id="37" dur="500" fill="hold"/>
                                        <p:tgtEl>
                                          <p:spTgt spid="6148">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148">
                                            <p:txEl>
                                              <p:pRg st="12" end="12"/>
                                            </p:txEl>
                                          </p:spTgt>
                                        </p:tgtEl>
                                        <p:attrNameLst>
                                          <p:attrName>style.visibility</p:attrName>
                                        </p:attrNameLst>
                                      </p:cBhvr>
                                      <p:to>
                                        <p:strVal val="visible"/>
                                      </p:to>
                                    </p:set>
                                    <p:anim calcmode="lin" valueType="num">
                                      <p:cBhvr additive="base">
                                        <p:cTn id="43" dur="500" fill="hold"/>
                                        <p:tgtEl>
                                          <p:spTgt spid="6148">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8">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autoUpdateAnimBg="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ânico">
  <a:themeElements>
    <a:clrScheme name="Orgânico">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â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â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6454</TotalTime>
  <Words>1919</Words>
  <Application>Microsoft Office PowerPoint</Application>
  <PresentationFormat>Apresentação na tela (4:3)</PresentationFormat>
  <Paragraphs>285</Paragraphs>
  <Slides>24</Slides>
  <Notes>22</Notes>
  <HiddenSlides>0</HiddenSlides>
  <MMClips>0</MMClips>
  <ScaleCrop>false</ScaleCrop>
  <HeadingPairs>
    <vt:vector size="8" baseType="variant">
      <vt:variant>
        <vt:lpstr>Fontes usadas</vt:lpstr>
      </vt:variant>
      <vt:variant>
        <vt:i4>5</vt:i4>
      </vt:variant>
      <vt:variant>
        <vt:lpstr>Tema</vt:lpstr>
      </vt:variant>
      <vt:variant>
        <vt:i4>1</vt:i4>
      </vt:variant>
      <vt:variant>
        <vt:lpstr>Servidores OLE inseridos</vt:lpstr>
      </vt:variant>
      <vt:variant>
        <vt:i4>1</vt:i4>
      </vt:variant>
      <vt:variant>
        <vt:lpstr>Títulos de slides</vt:lpstr>
      </vt:variant>
      <vt:variant>
        <vt:i4>24</vt:i4>
      </vt:variant>
    </vt:vector>
  </HeadingPairs>
  <TitlesOfParts>
    <vt:vector size="31" baseType="lpstr">
      <vt:lpstr>Arial</vt:lpstr>
      <vt:lpstr>Garamond</vt:lpstr>
      <vt:lpstr>Monotype Sorts</vt:lpstr>
      <vt:lpstr>Times New Roman</vt:lpstr>
      <vt:lpstr>Wingdings</vt:lpstr>
      <vt:lpstr>Orgânico</vt:lpstr>
      <vt:lpstr>CorelPhotoPaint.Image.11</vt:lpstr>
      <vt:lpstr>VYGOTSKY E A  PSICOLOGIA SÓCIO-HISTÓRICA</vt:lpstr>
      <vt:lpstr>Apresentação do PowerPoint</vt:lpstr>
      <vt:lpstr>Objetivo teórico  </vt:lpstr>
      <vt:lpstr>Apresentação do PowerPoint</vt:lpstr>
      <vt:lpstr>Apresentação do PowerPoint</vt:lpstr>
      <vt:lpstr>EIXOS  DA  ABORDAGEM GENÉTICA  DE  VYGOTSKY</vt:lpstr>
      <vt:lpstr>MEDIAÇÃO SIMBÓLICA</vt:lpstr>
      <vt:lpstr>Baseando-se na teoria marxista, Vygotsky propõe uma analogia entre dois tipos de elementos mediadores das relações homem – mundo: </vt:lpstr>
      <vt:lpstr>Apresentação do PowerPoint</vt:lpstr>
      <vt:lpstr>Capacidade simbólica</vt:lpstr>
      <vt:lpstr>Apresentação do PowerPoint</vt:lpstr>
      <vt:lpstr>Apresentação do PowerPoint</vt:lpstr>
      <vt:lpstr>Apresentação do PowerPoint</vt:lpstr>
      <vt:lpstr>Apresentação do PowerPoint</vt:lpstr>
      <vt:lpstr>APRENDIZAGEM  E  DESENVOLVIMENTO</vt:lpstr>
      <vt:lpstr>  ZONA DE DESENVOLVIMENTO PROXIMAL  (ZDP)</vt:lpstr>
      <vt:lpstr> IMPLICAÇÕES  PEDAGÓGICAS</vt:lpstr>
      <vt:lpstr>BRINQUEDO  E  DESENVOLVIMENTO</vt:lpstr>
      <vt:lpstr>Formação de conceitos e escolarização</vt:lpstr>
      <vt:lpstr>Apresentação do PowerPoint</vt:lpstr>
      <vt:lpstr>Apresentação do PowerPoint</vt:lpstr>
      <vt:lpstr>Apresentação do PowerPoint</vt:lpstr>
      <vt:lpstr> SEMELHANÇAS ENTRE PIAGET E VYGOTSKY</vt:lpstr>
      <vt:lpstr>PRINCIPAIS  DIFERENÇAS</vt:lpstr>
    </vt:vector>
  </TitlesOfParts>
  <Company>USP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Junior Barrera</dc:creator>
  <cp:lastModifiedBy>Sylvia Barrera</cp:lastModifiedBy>
  <cp:revision>199</cp:revision>
  <dcterms:created xsi:type="dcterms:W3CDTF">2006-04-16T13:26:00Z</dcterms:created>
  <dcterms:modified xsi:type="dcterms:W3CDTF">2023-11-18T22:34:56Z</dcterms:modified>
</cp:coreProperties>
</file>