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355" r:id="rId1"/>
  </p:sldMasterIdLst>
  <p:notesMasterIdLst>
    <p:notesMasterId r:id="rId18"/>
  </p:notesMasterIdLst>
  <p:sldIdLst>
    <p:sldId id="258" r:id="rId2"/>
    <p:sldId id="385" r:id="rId3"/>
    <p:sldId id="367" r:id="rId4"/>
    <p:sldId id="369" r:id="rId5"/>
    <p:sldId id="370" r:id="rId6"/>
    <p:sldId id="371" r:id="rId7"/>
    <p:sldId id="372" r:id="rId8"/>
    <p:sldId id="373" r:id="rId9"/>
    <p:sldId id="374" r:id="rId10"/>
    <p:sldId id="381" r:id="rId11"/>
    <p:sldId id="382" r:id="rId12"/>
    <p:sldId id="379" r:id="rId13"/>
    <p:sldId id="383" r:id="rId14"/>
    <p:sldId id="386" r:id="rId15"/>
    <p:sldId id="387" r:id="rId16"/>
    <p:sldId id="388" r:id="rId17"/>
  </p:sldIdLst>
  <p:sldSz cx="12192000" cy="6858000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FFFFF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70541" autoAdjust="0"/>
  </p:normalViewPr>
  <p:slideViewPr>
    <p:cSldViewPr snapToGrid="0">
      <p:cViewPr varScale="1">
        <p:scale>
          <a:sx n="63" d="100"/>
          <a:sy n="63" d="100"/>
        </p:scale>
        <p:origin x="159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C6712AE3-9715-4E6E-ABAA-8AA2FD1F22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9E8B115-F13B-401B-B93C-273FE9B5F81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EAE8C82-4EC3-406A-A992-2374FBC763CF}" type="datetimeFigureOut">
              <a:rPr lang="pt-BR"/>
              <a:pPr>
                <a:defRPr/>
              </a:pPr>
              <a:t>08/12/2020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7A4B3F76-0CD4-4ABA-BA2C-4A7C5B3498F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638C7CCC-3B16-456B-9A2C-65512B84DC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08CDF66-4D2E-436A-AA68-2F0CBB429E0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9B47504-0BEA-4604-9202-80DB05B583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65B9241-B1EA-40F4-849F-4869EAA64FD9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1702926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5B9241-B1EA-40F4-849F-4869EAA64FD9}" type="slidenum">
              <a:rPr lang="pt-BR" altLang="en-US" smtClean="0"/>
              <a:pPr>
                <a:defRPr/>
              </a:pPr>
              <a:t>5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664446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ço Reservado para Imagem de Slide 1">
            <a:extLst>
              <a:ext uri="{FF2B5EF4-FFF2-40B4-BE49-F238E27FC236}">
                <a16:creationId xmlns:a16="http://schemas.microsoft.com/office/drawing/2014/main" id="{B5D16AB7-C503-40D2-A1A7-1F8C5B2643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Espaço Reservado para Anotações 2">
            <a:extLst>
              <a:ext uri="{FF2B5EF4-FFF2-40B4-BE49-F238E27FC236}">
                <a16:creationId xmlns:a16="http://schemas.microsoft.com/office/drawing/2014/main" id="{72C73511-F2DA-4A24-815F-9670203A4F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0244" name="Espaço Reservado para Número de Slide 3">
            <a:extLst>
              <a:ext uri="{FF2B5EF4-FFF2-40B4-BE49-F238E27FC236}">
                <a16:creationId xmlns:a16="http://schemas.microsoft.com/office/drawing/2014/main" id="{F04C9752-E961-409B-B2AC-84A976BB6B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9pPr>
          </a:lstStyle>
          <a:p>
            <a:fld id="{03531A18-6B21-41E8-97D1-51486B332D50}" type="slidenum">
              <a:rPr lang="pt-BR" altLang="en-US" smtClean="0">
                <a:latin typeface="Calibri" panose="020F0502020204030204" pitchFamily="34" charset="0"/>
              </a:rPr>
              <a:pPr/>
              <a:t>6</a:t>
            </a:fld>
            <a:endParaRPr lang="pt-BR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146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5B9241-B1EA-40F4-849F-4869EAA64FD9}" type="slidenum">
              <a:rPr lang="pt-BR" altLang="en-US" smtClean="0"/>
              <a:pPr>
                <a:defRPr/>
              </a:pPr>
              <a:t>7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699344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ço Reservado para Imagem de Slide 1">
            <a:extLst>
              <a:ext uri="{FF2B5EF4-FFF2-40B4-BE49-F238E27FC236}">
                <a16:creationId xmlns:a16="http://schemas.microsoft.com/office/drawing/2014/main" id="{B10DCE5F-1F7F-48DD-BE99-5A2A257CFD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Espaço Reservado para Anotações 2">
            <a:extLst>
              <a:ext uri="{FF2B5EF4-FFF2-40B4-BE49-F238E27FC236}">
                <a16:creationId xmlns:a16="http://schemas.microsoft.com/office/drawing/2014/main" id="{3048DD05-C5A9-4D16-878F-1713A8B2E8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3316" name="Espaço Reservado para Número de Slide 3">
            <a:extLst>
              <a:ext uri="{FF2B5EF4-FFF2-40B4-BE49-F238E27FC236}">
                <a16:creationId xmlns:a16="http://schemas.microsoft.com/office/drawing/2014/main" id="{067110B9-C792-4851-B4EA-10F95B32D9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9pPr>
          </a:lstStyle>
          <a:p>
            <a:fld id="{9CC7885C-3A25-45C2-9F0E-35B7B451A15C}" type="slidenum">
              <a:rPr lang="pt-BR" altLang="en-US" smtClean="0">
                <a:latin typeface="Calibri" panose="020F0502020204030204" pitchFamily="34" charset="0"/>
              </a:rPr>
              <a:pPr/>
              <a:t>8</a:t>
            </a:fld>
            <a:endParaRPr lang="pt-BR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816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ço Reservado para Imagem de Slide 1">
            <a:extLst>
              <a:ext uri="{FF2B5EF4-FFF2-40B4-BE49-F238E27FC236}">
                <a16:creationId xmlns:a16="http://schemas.microsoft.com/office/drawing/2014/main" id="{1D84E205-5536-4002-9E8A-839B9596CB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Espaço Reservado para Anotações 2">
            <a:extLst>
              <a:ext uri="{FF2B5EF4-FFF2-40B4-BE49-F238E27FC236}">
                <a16:creationId xmlns:a16="http://schemas.microsoft.com/office/drawing/2014/main" id="{9D07CE4A-5C49-436E-BB4E-D77844EFB7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5364" name="Espaço Reservado para Número de Slide 3">
            <a:extLst>
              <a:ext uri="{FF2B5EF4-FFF2-40B4-BE49-F238E27FC236}">
                <a16:creationId xmlns:a16="http://schemas.microsoft.com/office/drawing/2014/main" id="{0C367065-2CB9-4CE9-9E09-F4A3CF0B23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9pPr>
          </a:lstStyle>
          <a:p>
            <a:fld id="{53D97DEC-F72B-41C7-A153-227B4184F1C9}" type="slidenum">
              <a:rPr lang="pt-BR" altLang="en-US" smtClean="0">
                <a:latin typeface="Calibri" panose="020F0502020204030204" pitchFamily="34" charset="0"/>
              </a:rPr>
              <a:pPr/>
              <a:t>9</a:t>
            </a:fld>
            <a:endParaRPr lang="pt-BR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205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5B9241-B1EA-40F4-849F-4869EAA64FD9}" type="slidenum">
              <a:rPr lang="pt-BR" altLang="en-US" smtClean="0"/>
              <a:pPr>
                <a:defRPr/>
              </a:pPr>
              <a:t>11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8818890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ço Reservado para Imagem de Slide 1">
            <a:extLst>
              <a:ext uri="{FF2B5EF4-FFF2-40B4-BE49-F238E27FC236}">
                <a16:creationId xmlns:a16="http://schemas.microsoft.com/office/drawing/2014/main" id="{0C11BC92-401B-4D22-8AB5-29CC7CA973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Espaço Reservado para Anotações 2">
            <a:extLst>
              <a:ext uri="{FF2B5EF4-FFF2-40B4-BE49-F238E27FC236}">
                <a16:creationId xmlns:a16="http://schemas.microsoft.com/office/drawing/2014/main" id="{A7C37690-3B2D-4D67-8445-7BA117F62E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2532" name="Espaço Reservado para Número de Slide 3">
            <a:extLst>
              <a:ext uri="{FF2B5EF4-FFF2-40B4-BE49-F238E27FC236}">
                <a16:creationId xmlns:a16="http://schemas.microsoft.com/office/drawing/2014/main" id="{521DCB61-5AF9-4665-B575-FE8D78D268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9pPr>
          </a:lstStyle>
          <a:p>
            <a:fld id="{4093A789-4C27-4042-AFF7-ECC14F2EFB78}" type="slidenum">
              <a:rPr lang="pt-BR" altLang="en-US" smtClean="0">
                <a:latin typeface="Calibri" panose="020F0502020204030204" pitchFamily="34" charset="0"/>
              </a:rPr>
              <a:pPr/>
              <a:t>13</a:t>
            </a:fld>
            <a:endParaRPr lang="pt-BR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6609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5B9241-B1EA-40F4-849F-4869EAA64FD9}" type="slidenum">
              <a:rPr lang="pt-BR" altLang="en-US" smtClean="0"/>
              <a:pPr>
                <a:defRPr/>
              </a:pPr>
              <a:t>16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818228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28B482-76C2-4DD9-A894-88829AA8F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B3914-A2C6-4970-811A-B6BF2928672B}" type="datetimeFigureOut">
              <a:rPr lang="pt-BR"/>
              <a:pPr>
                <a:defRPr/>
              </a:pPr>
              <a:t>08/12/2020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A39D4-EDAE-40D9-BFA4-DED6F4893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2D2672-3481-4D3F-B7E5-C25D9AAFB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DC218-7ED2-42D3-9D59-0EF70ECD864C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311169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68D30-45C2-4C46-8AF8-6F6D02F5B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A09D6-D7F0-4D1D-90E1-1FDF4F775F8B}" type="datetimeFigureOut">
              <a:rPr lang="pt-BR"/>
              <a:pPr>
                <a:defRPr/>
              </a:pPr>
              <a:t>08/12/2020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275B8-955F-402D-A8C2-50338E297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323E91-8F77-4FAF-BFBA-297E53733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3617F-4FA0-447A-9004-3D9F8E77CE6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441750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266D7A-3442-4EF2-A98F-63ED5EBDC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B5957-EF81-4D88-BD70-F7C504CE377D}" type="datetimeFigureOut">
              <a:rPr lang="pt-BR"/>
              <a:pPr>
                <a:defRPr/>
              </a:pPr>
              <a:t>08/12/2020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D57AB3-B166-41D2-B755-6DCD7A323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BCC37-D410-4BB1-B091-472600840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BF29B-9788-499B-8D02-6FFA7D5ACFF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289442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CF8DC-58AE-4946-A9AE-A4B4A9AAC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8EFD8-8DBA-4940-B939-F9424C31AEF7}" type="datetimeFigureOut">
              <a:rPr lang="pt-BR"/>
              <a:pPr>
                <a:defRPr/>
              </a:pPr>
              <a:t>08/12/2020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2FCF2-115C-4426-9FE8-21EAB1A7E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2015B-F2FA-491C-A32E-190E8098D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E2C55-7563-47E4-B09D-CB144BFB1EFE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750587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7DE7D-CAFE-47B5-AF7D-2C3322DB8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A8333-6178-4C4F-9D7E-1A363B746E6D}" type="datetimeFigureOut">
              <a:rPr lang="pt-BR"/>
              <a:pPr>
                <a:defRPr/>
              </a:pPr>
              <a:t>08/12/2020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65A89-0435-4270-8932-DBF867CF3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2C267-635B-4C1D-A6C6-BAD951F8B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0EBE3-E1FA-4D99-9458-99E1876AB11E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152536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62A73B4-EF41-4FB9-817B-402893281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49EF4-FE13-458E-9F50-34D583815BEB}" type="datetimeFigureOut">
              <a:rPr lang="pt-BR"/>
              <a:pPr>
                <a:defRPr/>
              </a:pPr>
              <a:t>08/12/2020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1F2417D-8CAF-41FC-B6C9-E3CCB84C5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5481BE5-B9B6-435D-85D9-177453C6A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38ABD-74A2-41C6-A91C-4F4DBD4EEEA9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71993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AE5406B-4329-458E-9367-668188762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509FF-8A52-4DA1-8C34-C78EA4645AB2}" type="datetimeFigureOut">
              <a:rPr lang="pt-BR"/>
              <a:pPr>
                <a:defRPr/>
              </a:pPr>
              <a:t>08/12/2020</a:t>
            </a:fld>
            <a:endParaRPr lang="pt-B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B0E6C4E-0A43-4664-8E51-2810E192B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60945E2-7593-4249-8DA1-EEA344098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F83EA-2651-45FF-BD02-7C7E842F2DEB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155771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AD37FD5-254B-4949-9E4F-E753F5A60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6525D-E66C-4550-AEF4-D8B781F4AB95}" type="datetimeFigureOut">
              <a:rPr lang="pt-BR"/>
              <a:pPr>
                <a:defRPr/>
              </a:pPr>
              <a:t>08/12/2020</a:t>
            </a:fld>
            <a:endParaRPr lang="pt-BR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EB5DE10-0F62-443D-B4DE-6EE108762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AE68F37-1C3D-465E-9460-A2DA52839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5696-2F2E-40BF-906B-9104D557CBA3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246721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C186D48-CC89-4EF5-B3D5-DF3D99D37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3090F-9C9A-4F13-AD5E-2D946C75F092}" type="datetimeFigureOut">
              <a:rPr lang="pt-BR"/>
              <a:pPr>
                <a:defRPr/>
              </a:pPr>
              <a:t>08/12/2020</a:t>
            </a:fld>
            <a:endParaRPr lang="pt-BR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946477A-F386-4D09-809B-63C46A03D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2540731-8673-4F54-9C90-930026E5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B6042-5A8C-48BD-8FFF-E60445235C2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072809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0D5A435-FAC6-4DA2-AD51-C83BB8804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8FFB0-B84F-4BBA-AC81-2AB1CA97C2F0}" type="datetimeFigureOut">
              <a:rPr lang="pt-BR"/>
              <a:pPr>
                <a:defRPr/>
              </a:pPr>
              <a:t>08/12/2020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52F95DC-8025-44A5-BE55-523582A5E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875DCD1-5390-4160-9E71-67DD037E5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BDDE6-3485-4FF6-BBB1-8ADCDE444337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586605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/>
              <a:t>Clique no ícone para adicionar uma imagem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00887DD-BBF5-49E1-A669-23DC430C5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10F7D-BBB2-432E-BF6A-22C4284030B0}" type="datetimeFigureOut">
              <a:rPr lang="pt-BR"/>
              <a:pPr>
                <a:defRPr/>
              </a:pPr>
              <a:t>08/12/2020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D7F6EED-BDD2-47E7-8F05-71C81A485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A094559-A10C-41C1-9A71-1C566FAC6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E1727-9A77-4514-A368-5070FCE50DF7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694548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7D9EA29-E935-4A9F-BF5B-80107676091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  <a:endParaRPr lang="en-US" altLang="pt-BR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2797718-A606-489B-894F-59CDCD36AC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  <a:endParaRPr lang="en-US" alt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8C7BC1-B060-4BED-947D-925E66BD7D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F739512-472D-46E6-9486-596195CD2F21}" type="datetimeFigureOut">
              <a:rPr lang="pt-BR"/>
              <a:pPr>
                <a:defRPr/>
              </a:pPr>
              <a:t>08/12/2020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B124D-A34C-4081-A3D7-6CD1E2888A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C7F682-E71F-4912-8854-5D7994F62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66EFEBE-A4A1-410D-8405-E3A2536B2EF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356" r:id="rId1"/>
    <p:sldLayoutId id="2147487357" r:id="rId2"/>
    <p:sldLayoutId id="2147487358" r:id="rId3"/>
    <p:sldLayoutId id="2147487359" r:id="rId4"/>
    <p:sldLayoutId id="2147487360" r:id="rId5"/>
    <p:sldLayoutId id="2147487361" r:id="rId6"/>
    <p:sldLayoutId id="2147487362" r:id="rId7"/>
    <p:sldLayoutId id="2147487363" r:id="rId8"/>
    <p:sldLayoutId id="2147487364" r:id="rId9"/>
    <p:sldLayoutId id="2147487365" r:id="rId10"/>
    <p:sldLayoutId id="214748736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5.emf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4.m4a"/><Relationship Id="rId7" Type="http://schemas.openxmlformats.org/officeDocument/2006/relationships/image" Target="../media/image18.jpeg"/><Relationship Id="rId2" Type="http://schemas.microsoft.com/office/2007/relationships/media" Target="../media/media14.m4a"/><Relationship Id="rId1" Type="http://schemas.openxmlformats.org/officeDocument/2006/relationships/tags" Target="../tags/tag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image" Target="../media/image19.emf"/><Relationship Id="rId4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3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3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8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>
            <a:extLst>
              <a:ext uri="{FF2B5EF4-FFF2-40B4-BE49-F238E27FC236}">
                <a16:creationId xmlns:a16="http://schemas.microsoft.com/office/drawing/2014/main" id="{089046D9-2E34-4C8C-87B7-82E4BF914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297" y="819807"/>
            <a:ext cx="7396490" cy="1954924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pt-BR" altLang="pt-BR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CONTROLE DE ÁGUAS NATURAIS</a:t>
            </a:r>
            <a:br>
              <a:rPr lang="pt-BR" altLang="pt-BR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</a:br>
            <a:r>
              <a:rPr lang="pt-BR" altLang="pt-BR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(Drenagem Agrícola)</a:t>
            </a:r>
            <a:br>
              <a:rPr lang="pt-BR" altLang="pt-BR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</a:br>
            <a:endParaRPr lang="pt-BR" altLang="pt-BR" sz="36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5123" name="Espaço Reservado para Conteúdo 2">
            <a:extLst>
              <a:ext uri="{FF2B5EF4-FFF2-40B4-BE49-F238E27FC236}">
                <a16:creationId xmlns:a16="http://schemas.microsoft.com/office/drawing/2014/main" id="{E4550A54-1B5F-4F4C-920D-370E33811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825625"/>
            <a:ext cx="12039600" cy="4351338"/>
          </a:xfrm>
        </p:spPr>
        <p:txBody>
          <a:bodyPr/>
          <a:lstStyle/>
          <a:p>
            <a:pPr marL="0" indent="0" algn="ctr" eaLnBrk="1" hangingPunct="1">
              <a:buFont typeface="Wingdings 2" panose="05020102010507070707" pitchFamily="18" charset="2"/>
              <a:buNone/>
            </a:pPr>
            <a:endParaRPr lang="pt-BR" alt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 2" panose="05020102010507070707" pitchFamily="18" charset="2"/>
              <a:buNone/>
            </a:pPr>
            <a:endParaRPr lang="pt-BR" altLang="pt-BR" sz="4000" dirty="0"/>
          </a:p>
          <a:p>
            <a:pPr marL="0" indent="0" algn="ctr" eaLnBrk="1" hangingPunct="1">
              <a:buFont typeface="Wingdings 2" panose="05020102010507070707" pitchFamily="18" charset="2"/>
              <a:buNone/>
            </a:pPr>
            <a:r>
              <a:rPr lang="pt-BR" alt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Jarbas Miranda</a:t>
            </a:r>
          </a:p>
          <a:p>
            <a:pPr marL="0" indent="0" algn="ctr" eaLnBrk="1" hangingPunct="1">
              <a:buFont typeface="Wingdings 2" panose="05020102010507070707" pitchFamily="18" charset="2"/>
              <a:buNone/>
            </a:pPr>
            <a:r>
              <a:rPr lang="pt-BR" alt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Sergio Duarte</a:t>
            </a:r>
          </a:p>
          <a:p>
            <a:pPr marL="0" indent="0" algn="ctr" eaLnBrk="1" hangingPunct="1">
              <a:buFont typeface="Wingdings 2" panose="05020102010507070707" pitchFamily="18" charset="2"/>
              <a:buNone/>
            </a:pPr>
            <a:endParaRPr lang="pt-BR" altLang="pt-BR" sz="4400" b="1" dirty="0">
              <a:solidFill>
                <a:srgbClr val="FFFF00"/>
              </a:solidFill>
            </a:endParaRPr>
          </a:p>
        </p:txBody>
      </p:sp>
      <p:pic>
        <p:nvPicPr>
          <p:cNvPr id="5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8125"/>
            <a:ext cx="2128838" cy="224472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5687" y="238125"/>
            <a:ext cx="2030413" cy="21018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de cantos arredondados 2"/>
          <p:cNvSpPr/>
          <p:nvPr/>
        </p:nvSpPr>
        <p:spPr>
          <a:xfrm>
            <a:off x="3815255" y="3894083"/>
            <a:ext cx="4698124" cy="86710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3ACDF8F5-FB2B-4DF5-AAF8-BCF135BDF0D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371"/>
    </mc:Choice>
    <mc:Fallback>
      <p:transition spd="slow" advTm="42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ítulo 1">
            <a:extLst>
              <a:ext uri="{FF2B5EF4-FFF2-40B4-BE49-F238E27FC236}">
                <a16:creationId xmlns:a16="http://schemas.microsoft.com/office/drawing/2014/main" id="{64924CCE-8DC4-4EBC-8AF3-64E67363B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</a:t>
            </a:r>
            <a:r>
              <a:rPr lang="pt-BR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Drenagem subterrânea em Áreas planas</a:t>
            </a:r>
            <a:endParaRPr lang="en-US" alt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1690688"/>
            <a:ext cx="6007070" cy="4951412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52BF256F-51D0-4163-A649-BB7C2AC68D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085"/>
    </mc:Choice>
    <mc:Fallback>
      <p:transition spd="slow" advTm="44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609" x="6591300" y="4221163"/>
          <p14:tracePt t="7887" x="6583363" y="4221163"/>
          <p14:tracePt t="7903" x="6575425" y="4221163"/>
          <p14:tracePt t="7920" x="6561138" y="4221163"/>
          <p14:tracePt t="7927" x="6553200" y="4221163"/>
          <p14:tracePt t="7942" x="6537325" y="4221163"/>
          <p14:tracePt t="7951" x="6523038" y="4221163"/>
          <p14:tracePt t="7962" x="6515100" y="4221163"/>
          <p14:tracePt t="7981" x="6492875" y="4221163"/>
          <p14:tracePt t="7996" x="6484938" y="4221163"/>
          <p14:tracePt t="8012" x="6477000" y="4229100"/>
          <p14:tracePt t="8062" x="6362700" y="4244975"/>
          <p14:tracePt t="8079" x="6278563" y="4244975"/>
          <p14:tracePt t="8095" x="6202363" y="4244975"/>
          <p14:tracePt t="8112" x="6149975" y="4251325"/>
          <p14:tracePt t="8129" x="6103938" y="4259263"/>
          <p14:tracePt t="8145" x="6073775" y="4267200"/>
          <p14:tracePt t="8162" x="6027738" y="4283075"/>
          <p14:tracePt t="8179" x="5989638" y="4297363"/>
          <p14:tracePt t="8195" x="5943600" y="4313238"/>
          <p14:tracePt t="8212" x="5875338" y="4343400"/>
          <p14:tracePt t="8215" x="5845175" y="4351338"/>
          <p14:tracePt t="8229" x="5813425" y="4359275"/>
          <p14:tracePt t="8246" x="5745163" y="4381500"/>
          <p14:tracePt t="8262" x="5684838" y="4397375"/>
          <p14:tracePt t="8279" x="5616575" y="4403725"/>
          <p14:tracePt t="8295" x="5532438" y="4411663"/>
          <p14:tracePt t="8312" x="5448300" y="4427538"/>
          <p14:tracePt t="8329" x="5372100" y="4441825"/>
          <p14:tracePt t="8345" x="5311775" y="4457700"/>
          <p14:tracePt t="8363" x="5257800" y="4473575"/>
          <p14:tracePt t="8379" x="5197475" y="4511675"/>
          <p14:tracePt t="8395" x="5135563" y="4541838"/>
          <p14:tracePt t="8412" x="5067300" y="4579938"/>
          <p14:tracePt t="8429" x="5006975" y="4602163"/>
          <p14:tracePt t="8430" x="4975225" y="4618038"/>
          <p14:tracePt t="8446" x="4899025" y="4656138"/>
          <p14:tracePt t="8462" x="4846638" y="4664075"/>
          <p14:tracePt t="8479" x="4792663" y="4678363"/>
          <p14:tracePt t="8495" x="4732338" y="4702175"/>
          <p14:tracePt t="8512" x="4670425" y="4740275"/>
          <p14:tracePt t="8529" x="4618038" y="4762500"/>
          <p14:tracePt t="8546" x="4549775" y="4800600"/>
          <p14:tracePt t="8562" x="4495800" y="4816475"/>
          <p14:tracePt t="8579" x="4457700" y="4830763"/>
          <p14:tracePt t="8595" x="4419600" y="4846638"/>
          <p14:tracePt t="8612" x="4373563" y="4868863"/>
          <p14:tracePt t="8614" x="4365625" y="4876800"/>
          <p14:tracePt t="8629" x="4351338" y="4884738"/>
          <p14:tracePt t="8646" x="4297363" y="4930775"/>
          <p14:tracePt t="8662" x="4237038" y="4968875"/>
          <p14:tracePt t="8679" x="4130675" y="5029200"/>
          <p14:tracePt t="8695" x="4000500" y="5097463"/>
          <p14:tracePt t="8712" x="3902075" y="5143500"/>
          <p14:tracePt t="8729" x="3802063" y="5189538"/>
          <p14:tracePt t="8746" x="3741738" y="5219700"/>
          <p14:tracePt t="8762" x="3703638" y="5249863"/>
          <p14:tracePt t="8779" x="3673475" y="5273675"/>
          <p14:tracePt t="8796" x="3657600" y="5287963"/>
          <p14:tracePt t="8812" x="3649663" y="5303838"/>
          <p14:tracePt t="8846" x="3641725" y="5303838"/>
          <p14:tracePt t="9238" x="3635375" y="5303838"/>
          <p14:tracePt t="9351" x="3627438" y="5303838"/>
          <p14:tracePt t="9583" x="3619500" y="5303838"/>
          <p14:tracePt t="9910" x="3627438" y="5303838"/>
          <p14:tracePt t="9927" x="3635375" y="5303838"/>
          <p14:tracePt t="9935" x="3649663" y="5295900"/>
          <p14:tracePt t="9946" x="3665538" y="5287963"/>
          <p14:tracePt t="9963" x="3711575" y="5287963"/>
          <p14:tracePt t="9980" x="3771900" y="5287963"/>
          <p14:tracePt t="9996" x="3848100" y="5287963"/>
          <p14:tracePt t="10013" x="3924300" y="5287963"/>
          <p14:tracePt t="10014" x="3954463" y="5287963"/>
          <p14:tracePt t="10030" x="4000500" y="5287963"/>
          <p14:tracePt t="10046" x="4030663" y="5287963"/>
          <p14:tracePt t="10063" x="4060825" y="5287963"/>
          <p14:tracePt t="10079" x="4098925" y="5287963"/>
          <p14:tracePt t="10096" x="4144963" y="5287963"/>
          <p14:tracePt t="10113" x="4198938" y="5295900"/>
          <p14:tracePt t="10129" x="4259263" y="5311775"/>
          <p14:tracePt t="10146" x="4313238" y="5318125"/>
          <p14:tracePt t="10163" x="4373563" y="5318125"/>
          <p14:tracePt t="10179" x="4441825" y="5334000"/>
          <p14:tracePt t="10196" x="4518025" y="5334000"/>
          <p14:tracePt t="10213" x="4610100" y="5334000"/>
          <p14:tracePt t="10215" x="4648200" y="5334000"/>
          <p14:tracePt t="10230" x="4754563" y="5334000"/>
          <p14:tracePt t="10246" x="4854575" y="5334000"/>
          <p14:tracePt t="10263" x="4960938" y="5334000"/>
          <p14:tracePt t="10280" x="5037138" y="5349875"/>
          <p14:tracePt t="10296" x="5083175" y="5356225"/>
          <p14:tracePt t="10313" x="5121275" y="5356225"/>
          <p14:tracePt t="10330" x="5159375" y="5356225"/>
          <p14:tracePt t="10346" x="5211763" y="5356225"/>
          <p14:tracePt t="10363" x="5287963" y="5356225"/>
          <p14:tracePt t="10380" x="5380038" y="5356225"/>
          <p14:tracePt t="10396" x="5470525" y="5356225"/>
          <p14:tracePt t="10398" x="5508625" y="5356225"/>
          <p14:tracePt t="10413" x="5562600" y="5356225"/>
          <p14:tracePt t="10430" x="5654675" y="5356225"/>
          <p14:tracePt t="10446" x="5707063" y="5356225"/>
          <p14:tracePt t="10463" x="5783263" y="5356225"/>
          <p14:tracePt t="10480" x="5845175" y="5356225"/>
          <p14:tracePt t="10496" x="5921375" y="5364163"/>
          <p14:tracePt t="10513" x="5989638" y="5364163"/>
          <p14:tracePt t="10530" x="6042025" y="5372100"/>
          <p14:tracePt t="10546" x="6088063" y="5380038"/>
          <p14:tracePt t="10563" x="6142038" y="5387975"/>
          <p14:tracePt t="10580" x="6202363" y="5394325"/>
          <p14:tracePt t="10582" x="6232525" y="5402263"/>
          <p14:tracePt t="10596" x="6278563" y="5402263"/>
          <p14:tracePt t="10613" x="6370638" y="5402263"/>
          <p14:tracePt t="10614" x="6408738" y="5402263"/>
          <p14:tracePt t="10630" x="6492875" y="5402263"/>
          <p14:tracePt t="10646" x="6569075" y="5402263"/>
          <p14:tracePt t="10663" x="6613525" y="5402263"/>
          <p14:tracePt t="10680" x="6659563" y="5402263"/>
          <p14:tracePt t="10696" x="6705600" y="5402263"/>
          <p14:tracePt t="10713" x="6751638" y="5402263"/>
          <p14:tracePt t="10730" x="6819900" y="5402263"/>
          <p14:tracePt t="10746" x="6904038" y="5402263"/>
          <p14:tracePt t="10763" x="7010400" y="5402263"/>
          <p14:tracePt t="10780" x="7078663" y="5402263"/>
          <p14:tracePt t="10796" x="7124700" y="5402263"/>
          <p14:tracePt t="10798" x="7146925" y="5402263"/>
          <p14:tracePt t="10813" x="7162800" y="5402263"/>
          <p14:tracePt t="10814" x="7178675" y="5402263"/>
          <p14:tracePt t="10830" x="7192963" y="5402263"/>
          <p14:tracePt t="10846" x="7216775" y="5402263"/>
          <p14:tracePt t="10863" x="7246938" y="5402263"/>
          <p14:tracePt t="10880" x="7299325" y="5402263"/>
          <p14:tracePt t="10896" x="7361238" y="5402263"/>
          <p14:tracePt t="10913" x="7413625" y="5402263"/>
          <p14:tracePt t="10930" x="7459663" y="5402263"/>
          <p14:tracePt t="10946" x="7467600" y="5402263"/>
          <p14:tracePt t="10963" x="7483475" y="5402263"/>
          <p14:tracePt t="10980" x="7505700" y="5402263"/>
          <p14:tracePt t="10997" x="7535863" y="5418138"/>
          <p14:tracePt t="11013" x="7589838" y="5418138"/>
          <p14:tracePt t="11014" x="7620000" y="5418138"/>
          <p14:tracePt t="11030" x="7650163" y="5418138"/>
          <p14:tracePt t="11047" x="7673975" y="5418138"/>
          <p14:tracePt t="11063" x="7696200" y="5418138"/>
          <p14:tracePt t="11080" x="7704138" y="5418138"/>
          <p14:tracePt t="11103" x="7712075" y="5418138"/>
          <p14:tracePt t="11113" x="7718425" y="5418138"/>
          <p14:tracePt t="11130" x="7742238" y="5418138"/>
          <p14:tracePt t="11147" x="7764463" y="5418138"/>
          <p14:tracePt t="11163" x="7788275" y="5418138"/>
          <p14:tracePt t="11180" x="7818438" y="5418138"/>
          <p14:tracePt t="11196" x="7826375" y="5418138"/>
          <p14:tracePt t="11239" x="7832725" y="5418138"/>
          <p14:tracePt t="11247" x="7840663" y="5418138"/>
          <p14:tracePt t="11255" x="7856538" y="5418138"/>
          <p14:tracePt t="11263" x="7878763" y="5418138"/>
          <p14:tracePt t="11280" x="7940675" y="5418138"/>
          <p14:tracePt t="11297" x="8008938" y="5418138"/>
          <p14:tracePt t="11313" x="8016875" y="5418138"/>
          <p14:tracePt t="11959" x="8008938" y="5418138"/>
          <p14:tracePt t="11967" x="8001000" y="5418138"/>
          <p14:tracePt t="11983" x="7993063" y="5418138"/>
          <p14:tracePt t="11991" x="7985125" y="5418138"/>
          <p14:tracePt t="11998" x="7978775" y="5418138"/>
          <p14:tracePt t="12014" x="7962900" y="5418138"/>
          <p14:tracePt t="12030" x="7940675" y="5410200"/>
          <p14:tracePt t="12047" x="7886700" y="5402263"/>
          <p14:tracePt t="12063" x="7826375" y="5387975"/>
          <p14:tracePt t="12080" x="7764463" y="5380038"/>
          <p14:tracePt t="12097" x="7712075" y="5380038"/>
          <p14:tracePt t="12113" x="7642225" y="5372100"/>
          <p14:tracePt t="12130" x="7527925" y="5372100"/>
          <p14:tracePt t="12147" x="7383463" y="5364163"/>
          <p14:tracePt t="12163" x="7223125" y="5356225"/>
          <p14:tracePt t="12180" x="7064375" y="5356225"/>
          <p14:tracePt t="12182" x="6988175" y="5349875"/>
          <p14:tracePt t="12197" x="6926263" y="5349875"/>
          <p14:tracePt t="12200" x="6865938" y="5334000"/>
          <p14:tracePt t="12214" x="6759575" y="5318125"/>
          <p14:tracePt t="12231" x="6659563" y="5303838"/>
          <p14:tracePt t="12247" x="6599238" y="5295900"/>
          <p14:tracePt t="12264" x="6561138" y="5295900"/>
          <p14:tracePt t="12280" x="6545263" y="5287963"/>
          <p14:tracePt t="12297" x="6523038" y="5280025"/>
          <p14:tracePt t="12313" x="6499225" y="5280025"/>
          <p14:tracePt t="12330" x="6423025" y="5273675"/>
          <p14:tracePt t="12347" x="6316663" y="5249863"/>
          <p14:tracePt t="12364" x="6218238" y="5235575"/>
          <p14:tracePt t="12366" x="6164263" y="5227638"/>
          <p14:tracePt t="12380" x="6118225" y="5219700"/>
          <p14:tracePt t="12382" x="6088063" y="5219700"/>
          <p14:tracePt t="12397" x="6057900" y="5211763"/>
          <p14:tracePt t="12400" x="6019800" y="5203825"/>
          <p14:tracePt t="12413" x="5973763" y="5197475"/>
          <p14:tracePt t="12430" x="5935663" y="5197475"/>
          <p14:tracePt t="12447" x="5905500" y="5189538"/>
          <p14:tracePt t="12464" x="5867400" y="5189538"/>
          <p14:tracePt t="12481" x="5845175" y="5181600"/>
          <p14:tracePt t="12497" x="5791200" y="5173663"/>
          <p14:tracePt t="12514" x="5745163" y="5173663"/>
          <p14:tracePt t="12530" x="5684838" y="5159375"/>
          <p14:tracePt t="12547" x="5638800" y="5151438"/>
          <p14:tracePt t="12564" x="5608638" y="5143500"/>
          <p14:tracePt t="12580" x="5584825" y="5143500"/>
          <p14:tracePt t="12597" x="5570538" y="5143500"/>
          <p14:tracePt t="12614" x="5532438" y="5143500"/>
          <p14:tracePt t="12630" x="5486400" y="5135563"/>
          <p14:tracePt t="12647" x="5448300" y="5127625"/>
          <p14:tracePt t="12664" x="5418138" y="5127625"/>
          <p14:tracePt t="12680" x="5402263" y="5127625"/>
          <p14:tracePt t="12697" x="5380038" y="5127625"/>
          <p14:tracePt t="12714" x="5364163" y="5127625"/>
          <p14:tracePt t="12782" x="5356225" y="5127625"/>
          <p14:tracePt t="12791" x="5349875" y="5127625"/>
          <p14:tracePt t="12798" x="5341938" y="5127625"/>
          <p14:tracePt t="12814" x="5295900" y="5127625"/>
          <p14:tracePt t="12830" x="5257800" y="5127625"/>
          <p14:tracePt t="12847" x="5211763" y="5121275"/>
          <p14:tracePt t="12864" x="5203825" y="5121275"/>
          <p14:tracePt t="12880" x="5189538" y="5121275"/>
          <p14:tracePt t="12897" x="5181600" y="5121275"/>
          <p14:tracePt t="12914" x="5181600" y="5113338"/>
          <p14:tracePt t="12953" x="5165725" y="5113338"/>
          <p14:tracePt t="12967" x="5159375" y="5105400"/>
          <p14:tracePt t="12983" x="5159375" y="5097463"/>
          <p14:tracePt t="13015" x="5151438" y="5097463"/>
          <p14:tracePt t="13023" x="5151438" y="5089525"/>
          <p14:tracePt t="13031" x="5143500" y="5089525"/>
          <p14:tracePt t="13047" x="5143500" y="5083175"/>
          <p14:tracePt t="13064" x="5143500" y="5075238"/>
          <p14:tracePt t="13080" x="5143500" y="5067300"/>
          <p14:tracePt t="13097" x="5135563" y="5051425"/>
          <p14:tracePt t="13114" x="5127625" y="5037138"/>
          <p14:tracePt t="13130" x="5121275" y="5006975"/>
          <p14:tracePt t="13147" x="5113338" y="4975225"/>
          <p14:tracePt t="13164" x="5105400" y="4953000"/>
          <p14:tracePt t="13181" x="5097463" y="4937125"/>
          <p14:tracePt t="13197" x="5097463" y="4930775"/>
          <p14:tracePt t="13214" x="5097463" y="4922838"/>
          <p14:tracePt t="13239" x="5097463" y="4914900"/>
          <p14:tracePt t="13247" x="5089525" y="4914900"/>
          <p14:tracePt t="13264" x="5089525" y="4906963"/>
          <p14:tracePt t="13280" x="5083175" y="4906963"/>
          <p14:tracePt t="13359" x="5067300" y="4899025"/>
          <p14:tracePt t="13502" x="5067300" y="4906963"/>
          <p14:tracePt t="13943" x="5059363" y="4914900"/>
          <p14:tracePt t="14014" x="5051425" y="4922838"/>
          <p14:tracePt t="14031" x="5045075" y="4930775"/>
          <p14:tracePt t="14055" x="5037138" y="4930775"/>
          <p14:tracePt t="14087" x="5029200" y="4930775"/>
          <p14:tracePt t="14119" x="5021263" y="4930775"/>
          <p14:tracePt t="14127" x="5013325" y="4930775"/>
          <p14:tracePt t="14142" x="5006975" y="4930775"/>
          <p14:tracePt t="14167" x="4999038" y="4930775"/>
          <p14:tracePt t="14175" x="4991100" y="4930775"/>
          <p14:tracePt t="14223" x="4983163" y="4930775"/>
          <p14:tracePt t="14239" x="4975225" y="4930775"/>
          <p14:tracePt t="14247" x="4960938" y="4930775"/>
          <p14:tracePt t="14255" x="4945063" y="4930775"/>
          <p14:tracePt t="14264" x="4930775" y="4930775"/>
          <p14:tracePt t="14281" x="4868863" y="4930775"/>
          <p14:tracePt t="14298" x="4808538" y="4930775"/>
          <p14:tracePt t="14314" x="4708525" y="4930775"/>
          <p14:tracePt t="14331" x="4664075" y="4930775"/>
          <p14:tracePt t="14348" x="4632325" y="4930775"/>
          <p14:tracePt t="14364" x="4618038" y="4930775"/>
          <p14:tracePt t="14381" x="4610100" y="4930775"/>
          <p14:tracePt t="14398" x="4579938" y="4937125"/>
          <p14:tracePt t="14414" x="4541838" y="4945063"/>
          <p14:tracePt t="14431" x="4487863" y="4945063"/>
          <p14:tracePt t="14448" x="4435475" y="4945063"/>
          <p14:tracePt t="14464" x="4365625" y="4945063"/>
          <p14:tracePt t="14481" x="4313238" y="4945063"/>
          <p14:tracePt t="14498" x="4259263" y="4953000"/>
          <p14:tracePt t="14514" x="4221163" y="4960938"/>
          <p14:tracePt t="14531" x="4183063" y="4968875"/>
          <p14:tracePt t="14548" x="4144963" y="4983163"/>
          <p14:tracePt t="14564" x="4122738" y="4991100"/>
          <p14:tracePt t="14581" x="4114800" y="4991100"/>
          <p14:tracePt t="14598" x="4092575" y="4999038"/>
          <p14:tracePt t="14614" x="4068763" y="5006975"/>
          <p14:tracePt t="14631" x="4022725" y="5006975"/>
          <p14:tracePt t="14648" x="3984625" y="5013325"/>
          <p14:tracePt t="14664" x="3946525" y="5029200"/>
          <p14:tracePt t="14681" x="3924300" y="5037138"/>
          <p14:tracePt t="14698" x="3902075" y="5045075"/>
          <p14:tracePt t="14715" x="3886200" y="5051425"/>
          <p14:tracePt t="14732" x="3863975" y="5051425"/>
          <p14:tracePt t="14748" x="3817938" y="5059363"/>
          <p14:tracePt t="14765" x="3802063" y="5067300"/>
          <p14:tracePt t="14781" x="3787775" y="5075238"/>
          <p14:tracePt t="14798" x="3779838" y="5083175"/>
          <p14:tracePt t="14823" x="3771900" y="5083175"/>
          <p14:tracePt t="14831" x="3763963" y="5083175"/>
          <p14:tracePt t="14848" x="3749675" y="5083175"/>
          <p14:tracePt t="14865" x="3733800" y="5089525"/>
          <p14:tracePt t="14881" x="3711575" y="5097463"/>
          <p14:tracePt t="14898" x="3687763" y="5097463"/>
          <p14:tracePt t="14914" x="3657600" y="5105400"/>
          <p14:tracePt t="14931" x="3641725" y="5105400"/>
          <p14:tracePt t="14948" x="3635375" y="5105400"/>
          <p14:tracePt t="15038" x="3627438" y="5105400"/>
          <p14:tracePt t="15071" x="3619500" y="5105400"/>
          <p14:tracePt t="15078" x="3619500" y="5097463"/>
          <p14:tracePt t="15095" x="3619500" y="5089525"/>
          <p14:tracePt t="15110" x="3619500" y="5075238"/>
          <p14:tracePt t="15126" x="3619500" y="5067300"/>
          <p14:tracePt t="15135" x="3619500" y="5059363"/>
          <p14:tracePt t="15148" x="3619500" y="5051425"/>
          <p14:tracePt t="15164" x="3619500" y="5029200"/>
          <p14:tracePt t="15181" x="3619500" y="5006975"/>
          <p14:tracePt t="15182" x="3619500" y="4999038"/>
          <p14:tracePt t="15198" x="3619500" y="4968875"/>
          <p14:tracePt t="15215" x="3619500" y="4945063"/>
          <p14:tracePt t="15232" x="3619500" y="4922838"/>
          <p14:tracePt t="15248" x="3627438" y="4906963"/>
          <p14:tracePt t="15265" x="3635375" y="4892675"/>
          <p14:tracePt t="15281" x="3635375" y="4884738"/>
          <p14:tracePt t="15298" x="3649663" y="4860925"/>
          <p14:tracePt t="15315" x="3665538" y="4830763"/>
          <p14:tracePt t="15331" x="3679825" y="4800600"/>
          <p14:tracePt t="15334" x="3687763" y="4792663"/>
          <p14:tracePt t="15348" x="3695700" y="4778375"/>
          <p14:tracePt t="15365" x="3703638" y="4754563"/>
          <p14:tracePt t="15366" x="3711575" y="4740275"/>
          <p14:tracePt t="15382" x="3725863" y="4724400"/>
          <p14:tracePt t="15398" x="3733800" y="4702175"/>
          <p14:tracePt t="15415" x="3741738" y="4686300"/>
          <p14:tracePt t="15432" x="3763963" y="4648200"/>
          <p14:tracePt t="15448" x="3779838" y="4625975"/>
          <p14:tracePt t="15465" x="3810000" y="4579938"/>
          <p14:tracePt t="15482" x="3840163" y="4541838"/>
          <p14:tracePt t="15498" x="3878263" y="4495800"/>
          <p14:tracePt t="15515" x="3924300" y="4449763"/>
          <p14:tracePt t="15531" x="3970338" y="4397375"/>
          <p14:tracePt t="15548" x="4016375" y="4351338"/>
          <p14:tracePt t="15565" x="4068763" y="4283075"/>
          <p14:tracePt t="15582" x="4152900" y="4191000"/>
          <p14:tracePt t="15598" x="4229100" y="4106863"/>
          <p14:tracePt t="15615" x="4289425" y="4046538"/>
          <p14:tracePt t="15631" x="4359275" y="3992563"/>
          <p14:tracePt t="15648" x="4411663" y="3946525"/>
          <p14:tracePt t="15665" x="4473575" y="3908425"/>
          <p14:tracePt t="15681" x="4525963" y="3870325"/>
          <p14:tracePt t="15698" x="4602163" y="3817938"/>
          <p14:tracePt t="15715" x="4694238" y="3763963"/>
          <p14:tracePt t="15732" x="4792663" y="3711575"/>
          <p14:tracePt t="15748" x="4876800" y="3657600"/>
          <p14:tracePt t="15765" x="4945063" y="3619500"/>
          <p14:tracePt t="15766" x="4983163" y="3611563"/>
          <p14:tracePt t="15782" x="5029200" y="3589338"/>
          <p14:tracePt t="15798" x="5089525" y="3565525"/>
          <p14:tracePt t="15815" x="5135563" y="3543300"/>
          <p14:tracePt t="15832" x="5181600" y="3535363"/>
          <p14:tracePt t="15848" x="5211763" y="3527425"/>
          <p14:tracePt t="15865" x="5235575" y="3527425"/>
          <p14:tracePt t="15882" x="5265738" y="3527425"/>
          <p14:tracePt t="15898" x="5318125" y="3527425"/>
          <p14:tracePt t="15915" x="5418138" y="3535363"/>
          <p14:tracePt t="15932" x="5540375" y="3551238"/>
          <p14:tracePt t="15948" x="5646738" y="3565525"/>
          <p14:tracePt t="15965" x="5730875" y="3581400"/>
          <p14:tracePt t="15967" x="5775325" y="3589338"/>
          <p14:tracePt t="15982" x="5845175" y="3597275"/>
          <p14:tracePt t="15998" x="5905500" y="3597275"/>
          <p14:tracePt t="16015" x="5959475" y="3611563"/>
          <p14:tracePt t="16031" x="6042025" y="3627438"/>
          <p14:tracePt t="16048" x="6126163" y="3635375"/>
          <p14:tracePt t="16065" x="6240463" y="3649663"/>
          <p14:tracePt t="16082" x="6346825" y="3665538"/>
          <p14:tracePt t="16098" x="6454775" y="3687763"/>
          <p14:tracePt t="16115" x="6537325" y="3703638"/>
          <p14:tracePt t="16132" x="6607175" y="3717925"/>
          <p14:tracePt t="16148" x="6637338" y="3725863"/>
          <p14:tracePt t="16151" x="6651625" y="3741738"/>
          <p14:tracePt t="16165" x="6659563" y="3741738"/>
          <p14:tracePt t="16182" x="6743700" y="3779838"/>
          <p14:tracePt t="16198" x="6811963" y="3817938"/>
          <p14:tracePt t="16215" x="6896100" y="3848100"/>
          <p14:tracePt t="16232" x="6934200" y="3870325"/>
          <p14:tracePt t="16248" x="6964363" y="3886200"/>
          <p14:tracePt t="16265" x="6994525" y="3894138"/>
          <p14:tracePt t="16281" x="7026275" y="3916363"/>
          <p14:tracePt t="16298" x="7056438" y="3940175"/>
          <p14:tracePt t="16315" x="7124700" y="3984625"/>
          <p14:tracePt t="16331" x="7170738" y="4022725"/>
          <p14:tracePt t="16348" x="7200900" y="4054475"/>
          <p14:tracePt t="16365" x="7246938" y="4098925"/>
          <p14:tracePt t="16366" x="7261225" y="4106863"/>
          <p14:tracePt t="16381" x="7277100" y="4137025"/>
          <p14:tracePt t="16398" x="7292975" y="4160838"/>
          <p14:tracePt t="16415" x="7315200" y="4183063"/>
          <p14:tracePt t="16432" x="7337425" y="4213225"/>
          <p14:tracePt t="16448" x="7375525" y="4267200"/>
          <p14:tracePt t="16465" x="7413625" y="4321175"/>
          <p14:tracePt t="16482" x="7483475" y="4389438"/>
          <p14:tracePt t="16498" x="7527925" y="4449763"/>
          <p14:tracePt t="16515" x="7589838" y="4511675"/>
          <p14:tracePt t="16531" x="7650163" y="4587875"/>
          <p14:tracePt t="16548" x="7673975" y="4625975"/>
          <p14:tracePt t="16565" x="7712075" y="4656138"/>
          <p14:tracePt t="16582" x="7810500" y="4784725"/>
          <p14:tracePt t="16598" x="7856538" y="4868863"/>
          <p14:tracePt t="16615" x="7886700" y="4937125"/>
          <p14:tracePt t="16632" x="7924800" y="4999038"/>
          <p14:tracePt t="16648" x="7954963" y="5059363"/>
          <p14:tracePt t="16665" x="7993063" y="5121275"/>
          <p14:tracePt t="16682" x="8023225" y="5173663"/>
          <p14:tracePt t="16698" x="8054975" y="5241925"/>
          <p14:tracePt t="16715" x="8099425" y="5311775"/>
          <p14:tracePt t="16732" x="8123238" y="5356225"/>
          <p14:tracePt t="16748" x="8145463" y="5394325"/>
          <p14:tracePt t="16765" x="8175625" y="5440363"/>
          <p14:tracePt t="16766" x="8183563" y="5448300"/>
          <p14:tracePt t="16782" x="8191500" y="5486400"/>
          <p14:tracePt t="16798" x="8207375" y="5502275"/>
          <p14:tracePt t="16815" x="8207375" y="5508625"/>
          <p14:tracePt t="17110" x="8207375" y="5494338"/>
          <p14:tracePt t="17126" x="8207375" y="5486400"/>
          <p14:tracePt t="17134" x="8199438" y="5478463"/>
          <p14:tracePt t="17142" x="8183563" y="5470525"/>
          <p14:tracePt t="17150" x="8183563" y="5464175"/>
          <p14:tracePt t="17165" x="8175625" y="5456238"/>
          <p14:tracePt t="17182" x="8153400" y="5418138"/>
          <p14:tracePt t="17198" x="8123238" y="5372100"/>
          <p14:tracePt t="17215" x="8061325" y="5311775"/>
          <p14:tracePt t="17232" x="7993063" y="5235575"/>
          <p14:tracePt t="17248" x="7940675" y="5159375"/>
          <p14:tracePt t="17265" x="7864475" y="5051425"/>
          <p14:tracePt t="17282" x="7788275" y="4945063"/>
          <p14:tracePt t="17298" x="7718425" y="4846638"/>
          <p14:tracePt t="17315" x="7658100" y="4784725"/>
          <p14:tracePt t="17332" x="7604125" y="4716463"/>
          <p14:tracePt t="17348" x="7535863" y="4640263"/>
          <p14:tracePt t="17365" x="7375525" y="4518025"/>
          <p14:tracePt t="17382" x="7223125" y="4427538"/>
          <p14:tracePt t="17399" x="7132638" y="4359275"/>
          <p14:tracePt t="17415" x="7078663" y="4313238"/>
          <p14:tracePt t="17432" x="7018338" y="4275138"/>
          <p14:tracePt t="17448" x="6980238" y="4237038"/>
          <p14:tracePt t="17465" x="6934200" y="4206875"/>
          <p14:tracePt t="17482" x="6904038" y="4183063"/>
          <p14:tracePt t="17498" x="6858000" y="4168775"/>
          <p14:tracePt t="17515" x="6827838" y="4152900"/>
          <p14:tracePt t="17532" x="6781800" y="4130675"/>
          <p14:tracePt t="17549" x="6743700" y="4114800"/>
          <p14:tracePt t="17566" x="6651625" y="4092575"/>
          <p14:tracePt t="17582" x="6607175" y="4076700"/>
          <p14:tracePt t="17599" x="6561138" y="4060825"/>
          <p14:tracePt t="17615" x="6523038" y="4038600"/>
          <p14:tracePt t="17632" x="6454775" y="4016375"/>
          <p14:tracePt t="17648" x="6354763" y="3978275"/>
          <p14:tracePt t="17665" x="6240463" y="3924300"/>
          <p14:tracePt t="17682" x="6149975" y="3886200"/>
          <p14:tracePt t="17699" x="6073775" y="3848100"/>
          <p14:tracePt t="17715" x="6011863" y="3817938"/>
          <p14:tracePt t="17732" x="5973763" y="3794125"/>
          <p14:tracePt t="17749" x="5913438" y="3756025"/>
          <p14:tracePt t="17766" x="5799138" y="3711575"/>
          <p14:tracePt t="17782" x="5722938" y="3673475"/>
          <p14:tracePt t="17799" x="5661025" y="3641725"/>
          <p14:tracePt t="17815" x="5638800" y="3619500"/>
          <p14:tracePt t="17832" x="5616575" y="3611563"/>
          <p14:tracePt t="17849" x="5600700" y="3603625"/>
          <p14:tracePt t="17870" x="5592763" y="3597275"/>
          <p14:tracePt t="18046" x="5592763" y="3603625"/>
          <p14:tracePt t="18054" x="5592763" y="3611563"/>
          <p14:tracePt t="18065" x="5592763" y="3619500"/>
          <p14:tracePt t="18082" x="5592763" y="3627438"/>
          <p14:tracePt t="18110" x="5592763" y="3641725"/>
          <p14:tracePt t="18126" x="5600700" y="3649663"/>
          <p14:tracePt t="18142" x="5608638" y="3657600"/>
          <p14:tracePt t="18150" x="5608638" y="3665538"/>
          <p14:tracePt t="18166" x="5616575" y="3673475"/>
          <p14:tracePt t="18182" x="5622925" y="3673475"/>
          <p14:tracePt t="18199" x="5622925" y="3679825"/>
          <p14:tracePt t="18216" x="5646738" y="3695700"/>
          <p14:tracePt t="18233" x="5654675" y="3695700"/>
          <p14:tracePt t="18249" x="5668963" y="3703638"/>
          <p14:tracePt t="18266" x="5668963" y="3711575"/>
          <p14:tracePt t="18282" x="5676900" y="3711575"/>
          <p14:tracePt t="18678" x="5684838" y="3717925"/>
          <p14:tracePt t="18727" x="5692775" y="3725863"/>
          <p14:tracePt t="18734" x="5699125" y="3725863"/>
          <p14:tracePt t="18814" x="5699125" y="3733800"/>
          <p14:tracePt t="18822" x="5699125" y="3741738"/>
          <p14:tracePt t="18846" x="5699125" y="3749675"/>
          <p14:tracePt t="18854" x="5707063" y="3749675"/>
          <p14:tracePt t="18871" x="5707063" y="3756025"/>
          <p14:tracePt t="18887" x="5707063" y="3771900"/>
          <p14:tracePt t="18902" x="5707063" y="3779838"/>
          <p14:tracePt t="18916" x="5707063" y="3787775"/>
          <p14:tracePt t="18942" x="5707063" y="3794125"/>
          <p14:tracePt t="18950" x="5715000" y="3794125"/>
          <p14:tracePt t="18967" x="5715000" y="3802063"/>
          <p14:tracePt t="18990" x="5715000" y="3810000"/>
          <p14:tracePt t="19007" x="5715000" y="3817938"/>
          <p14:tracePt t="19016" x="5715000" y="3825875"/>
          <p14:tracePt t="19033" x="5715000" y="3832225"/>
          <p14:tracePt t="19050" x="5722938" y="3848100"/>
          <p14:tracePt t="19066" x="5722938" y="3863975"/>
          <p14:tracePt t="19083" x="5730875" y="3870325"/>
          <p14:tracePt t="19100" x="5730875" y="3878263"/>
          <p14:tracePt t="19116" x="5730875" y="3894138"/>
          <p14:tracePt t="19133" x="5730875" y="3902075"/>
          <p14:tracePt t="19149" x="5737225" y="3902075"/>
          <p14:tracePt t="19166" x="5737225" y="3908425"/>
          <p14:tracePt t="19183" x="5737225" y="3916363"/>
          <p14:tracePt t="19206" x="5737225" y="3924300"/>
          <p14:tracePt t="19223" x="5737225" y="3932238"/>
          <p14:tracePt t="19233" x="5745163" y="3940175"/>
          <p14:tracePt t="19249" x="5745163" y="3946525"/>
          <p14:tracePt t="19266" x="5745163" y="3970338"/>
          <p14:tracePt t="19283" x="5745163" y="3992563"/>
          <p14:tracePt t="19299" x="5745163" y="4008438"/>
          <p14:tracePt t="19316" x="5753100" y="4046538"/>
          <p14:tracePt t="19333" x="5753100" y="4060825"/>
          <p14:tracePt t="19334" x="5753100" y="4076700"/>
          <p14:tracePt t="19350" x="5753100" y="4092575"/>
          <p14:tracePt t="19366" x="5753100" y="4106863"/>
          <p14:tracePt t="19383" x="5753100" y="4114800"/>
          <p14:tracePt t="19399" x="5753100" y="4137025"/>
          <p14:tracePt t="19416" x="5761038" y="4152900"/>
          <p14:tracePt t="19433" x="5761038" y="4175125"/>
          <p14:tracePt t="19449" x="5768975" y="4198938"/>
          <p14:tracePt t="19466" x="5775325" y="4221163"/>
          <p14:tracePt t="19484" x="5775325" y="4244975"/>
          <p14:tracePt t="19499" x="5775325" y="4251325"/>
          <p14:tracePt t="19516" x="5775325" y="4283075"/>
          <p14:tracePt t="19533" x="5775325" y="4297363"/>
          <p14:tracePt t="19550" x="5775325" y="4335463"/>
          <p14:tracePt t="19566" x="5775325" y="4359275"/>
          <p14:tracePt t="19583" x="5775325" y="4389438"/>
          <p14:tracePt t="19599" x="5775325" y="4427538"/>
          <p14:tracePt t="19616" x="5775325" y="4465638"/>
          <p14:tracePt t="19633" x="5775325" y="4503738"/>
          <p14:tracePt t="19649" x="5775325" y="4549775"/>
          <p14:tracePt t="19666" x="5775325" y="4587875"/>
          <p14:tracePt t="19683" x="5775325" y="4625975"/>
          <p14:tracePt t="19699" x="5775325" y="4670425"/>
          <p14:tracePt t="19716" x="5775325" y="4716463"/>
          <p14:tracePt t="19718" x="5775325" y="4732338"/>
          <p14:tracePt t="19733" x="5775325" y="4754563"/>
          <p14:tracePt t="19735" x="5775325" y="4770438"/>
          <p14:tracePt t="19750" x="5775325" y="4800600"/>
          <p14:tracePt t="19766" x="5775325" y="4830763"/>
          <p14:tracePt t="19783" x="5775325" y="4846638"/>
          <p14:tracePt t="19800" x="5775325" y="4868863"/>
          <p14:tracePt t="19816" x="5775325" y="4884738"/>
          <p14:tracePt t="19833" x="5775325" y="4892675"/>
          <p14:tracePt t="19850" x="5775325" y="4906963"/>
          <p14:tracePt t="19866" x="5775325" y="4914900"/>
          <p14:tracePt t="19883" x="5775325" y="4922838"/>
          <p14:tracePt t="19900" x="5775325" y="4937125"/>
          <p14:tracePt t="19917" x="5775325" y="4953000"/>
          <p14:tracePt t="19933" x="5775325" y="4960938"/>
          <p14:tracePt t="19950" x="5775325" y="4968875"/>
          <p14:tracePt t="19967" x="5775325" y="4975225"/>
          <p14:tracePt t="19984" x="5775325" y="4983163"/>
          <p14:tracePt t="19999" x="5775325" y="4991100"/>
          <p14:tracePt t="20016" x="5775325" y="4999038"/>
          <p14:tracePt t="20033" x="5775325" y="5006975"/>
          <p14:tracePt t="20050" x="5775325" y="5021263"/>
          <p14:tracePt t="20071" x="5775325" y="5029200"/>
          <p14:tracePt t="20111" x="5775325" y="5037138"/>
          <p14:tracePt t="20134" x="5775325" y="5045075"/>
          <p14:tracePt t="20150" x="5775325" y="5051425"/>
          <p14:tracePt t="20158" x="5775325" y="5059363"/>
          <p14:tracePt t="20175" x="5775325" y="5067300"/>
          <p14:tracePt t="20183" x="5775325" y="5075238"/>
          <p14:tracePt t="20200" x="5775325" y="5083175"/>
          <p14:tracePt t="20216" x="5775325" y="5089525"/>
          <p14:tracePt t="20239" x="5775325" y="5097463"/>
          <p14:tracePt t="20262" x="5775325" y="5105400"/>
          <p14:tracePt t="20271" x="5775325" y="5113338"/>
          <p14:tracePt t="20287" x="5775325" y="5121275"/>
          <p14:tracePt t="20303" x="5775325" y="5127625"/>
          <p14:tracePt t="20318" x="5775325" y="5143500"/>
          <p14:tracePt t="20335" x="5775325" y="5151438"/>
          <p14:tracePt t="20350" x="5775325" y="5165725"/>
          <p14:tracePt t="20366" x="5775325" y="5173663"/>
          <p14:tracePt t="20383" x="5775325" y="5189538"/>
          <p14:tracePt t="20400" x="5775325" y="5197475"/>
          <p14:tracePt t="20416" x="5775325" y="5211763"/>
          <p14:tracePt t="20433" x="5775325" y="5227638"/>
          <p14:tracePt t="20450" x="5775325" y="5235575"/>
          <p14:tracePt t="20466" x="5775325" y="5249863"/>
          <p14:tracePt t="20483" x="5775325" y="5257800"/>
          <p14:tracePt t="20500" x="5775325" y="5265738"/>
          <p14:tracePt t="20516" x="5775325" y="5273675"/>
          <p14:tracePt t="20534" x="5768975" y="5295900"/>
          <p14:tracePt t="20550" x="5768975" y="5311775"/>
          <p14:tracePt t="20566" x="5768975" y="5326063"/>
          <p14:tracePt t="20583" x="5768975" y="5334000"/>
          <p14:tracePt t="20600" x="5761038" y="5349875"/>
          <p14:tracePt t="20633" x="5761038" y="5356225"/>
          <p14:tracePt t="20650" x="5761038" y="5364163"/>
          <p14:tracePt t="20666" x="5761038" y="5380038"/>
          <p14:tracePt t="20683" x="5761038" y="5387975"/>
          <p14:tracePt t="20710" x="5753100" y="5402263"/>
          <p14:tracePt t="20751" x="5745163" y="5418138"/>
          <p14:tracePt t="20774" x="5745163" y="5426075"/>
          <p14:tracePt t="20790" x="5745163" y="5432425"/>
          <p14:tracePt t="20799" x="5745163" y="5440363"/>
          <p14:tracePt t="20807" x="5737225" y="5448300"/>
          <p14:tracePt t="20823" x="5737225" y="5456238"/>
          <p14:tracePt t="20839" x="5730875" y="5464175"/>
          <p14:tracePt t="20854" x="5722938" y="5470525"/>
          <p14:tracePt t="20867" x="5722938" y="5478463"/>
          <p14:tracePt t="20883" x="5722938" y="5486400"/>
          <p14:tracePt t="20911" x="5715000" y="5494338"/>
          <p14:tracePt t="20927" x="5715000" y="5502275"/>
          <p14:tracePt t="20951" x="5715000" y="5508625"/>
          <p14:tracePt t="20966" x="5707063" y="5516563"/>
          <p14:tracePt t="20991" x="5707063" y="5524500"/>
          <p14:tracePt t="20999" x="5707063" y="5532438"/>
          <p14:tracePt t="21023" x="5707063" y="5540375"/>
          <p14:tracePt t="21031" x="5699125" y="5540375"/>
          <p14:tracePt t="21048" x="5699125" y="5546725"/>
          <p14:tracePt t="21063" x="5692775" y="5554663"/>
          <p14:tracePt t="21080" x="5692775" y="5562600"/>
          <p14:tracePt t="21110" x="5692775" y="5570538"/>
          <p14:tracePt t="21127" x="5684838" y="5570538"/>
          <p14:tracePt t="21143" x="5684838" y="5578475"/>
          <p14:tracePt t="21167" x="5676900" y="5584825"/>
          <p14:tracePt t="21183" x="5668963" y="5592763"/>
          <p14:tracePt t="21191" x="5668963" y="5600700"/>
          <p14:tracePt t="21200" x="5661025" y="5600700"/>
          <p14:tracePt t="21217" x="5654675" y="5616575"/>
          <p14:tracePt t="21234" x="5646738" y="5630863"/>
          <p14:tracePt t="21250" x="5638800" y="5638800"/>
          <p14:tracePt t="21267" x="5638800" y="5646738"/>
          <p14:tracePt t="21283" x="5630863" y="5646738"/>
          <p14:tracePt t="21300" x="5630863" y="5661025"/>
          <p14:tracePt t="21317" x="5622925" y="5661025"/>
          <p14:tracePt t="21333" x="5622925" y="5668963"/>
          <p14:tracePt t="21350" x="5616575" y="5668963"/>
          <p14:tracePt t="21367" x="5608638" y="5676900"/>
          <p14:tracePt t="21383" x="5600700" y="5684838"/>
          <p14:tracePt t="21400" x="5592763" y="5692775"/>
          <p14:tracePt t="21417" x="5584825" y="5699125"/>
          <p14:tracePt t="21433" x="5578475" y="5707063"/>
          <p14:tracePt t="21462" x="5570538" y="5707063"/>
          <p14:tracePt t="21471" x="5570538" y="5715000"/>
          <p14:tracePt t="21484" x="5562600" y="5715000"/>
          <p14:tracePt t="21511" x="5562600" y="5722938"/>
          <p14:tracePt t="21527" x="5554663" y="5730875"/>
          <p14:tracePt t="21550" x="5546725" y="5730875"/>
          <p14:tracePt t="21574" x="5540375" y="5737225"/>
          <p14:tracePt t="21599" x="5532438" y="5737225"/>
          <p14:tracePt t="21607" x="5524500" y="5745163"/>
          <p14:tracePt t="21617" x="5516563" y="5753100"/>
          <p14:tracePt t="21639" x="5508625" y="5761038"/>
          <p14:tracePt t="21650" x="5502275" y="5761038"/>
          <p14:tracePt t="21667" x="5494338" y="5768975"/>
          <p14:tracePt t="21687" x="5486400" y="5775325"/>
          <p14:tracePt t="21711" x="5478463" y="5775325"/>
          <p14:tracePt t="21718" x="5470525" y="5775325"/>
          <p14:tracePt t="21750" x="5464175" y="5775325"/>
          <p14:tracePt t="21759" x="5456238" y="5783263"/>
          <p14:tracePt t="21775" x="5448300" y="5783263"/>
          <p14:tracePt t="21784" x="5440363" y="5783263"/>
          <p14:tracePt t="21800" x="5432425" y="5791200"/>
          <p14:tracePt t="21817" x="5426075" y="5791200"/>
          <p14:tracePt t="21834" x="5418138" y="5791200"/>
          <p14:tracePt t="21850" x="5410200" y="5799138"/>
          <p14:tracePt t="21871" x="5394325" y="5807075"/>
          <p14:tracePt t="21887" x="5387975" y="5807075"/>
          <p14:tracePt t="21900" x="5380038" y="5813425"/>
          <p14:tracePt t="21917" x="5364163" y="5821363"/>
          <p14:tracePt t="21934" x="5341938" y="5829300"/>
          <p14:tracePt t="21951" x="5334000" y="5829300"/>
          <p14:tracePt t="21967" x="5326063" y="5829300"/>
          <p14:tracePt t="21984" x="5318125" y="5837238"/>
          <p14:tracePt t="22000" x="5311775" y="5845175"/>
          <p14:tracePt t="22034" x="5303838" y="5845175"/>
          <p14:tracePt t="22050" x="5295900" y="5845175"/>
          <p14:tracePt t="22067" x="5287963" y="5845175"/>
          <p14:tracePt t="22084" x="5280025" y="5851525"/>
          <p14:tracePt t="22100" x="5273675" y="5851525"/>
          <p14:tracePt t="22117" x="5257800" y="5851525"/>
          <p14:tracePt t="22119" x="5249863" y="5851525"/>
          <p14:tracePt t="22134" x="5235575" y="5851525"/>
          <p14:tracePt t="22150" x="5227638" y="5851525"/>
          <p14:tracePt t="22167" x="5219700" y="5851525"/>
          <p14:tracePt t="22184" x="5203825" y="5851525"/>
          <p14:tracePt t="22200" x="5197475" y="5851525"/>
          <p14:tracePt t="22217" x="5189538" y="5851525"/>
          <p14:tracePt t="22234" x="5173663" y="5859463"/>
          <p14:tracePt t="22250" x="5159375" y="5859463"/>
          <p14:tracePt t="22267" x="5135563" y="5859463"/>
          <p14:tracePt t="22284" x="5121275" y="5859463"/>
          <p14:tracePt t="22300" x="5097463" y="5859463"/>
          <p14:tracePt t="22317" x="5083175" y="5859463"/>
          <p14:tracePt t="22334" x="5075238" y="5859463"/>
          <p14:tracePt t="22351" x="5059363" y="5859463"/>
          <p14:tracePt t="22367" x="5051425" y="5859463"/>
          <p14:tracePt t="22384" x="5037138" y="5859463"/>
          <p14:tracePt t="22401" x="5021263" y="5859463"/>
          <p14:tracePt t="22417" x="4999038" y="5859463"/>
          <p14:tracePt t="22434" x="4983163" y="5859463"/>
          <p14:tracePt t="22451" x="4960938" y="5859463"/>
          <p14:tracePt t="22467" x="4945063" y="5859463"/>
          <p14:tracePt t="22484" x="4937125" y="5859463"/>
          <p14:tracePt t="22501" x="4922838" y="5859463"/>
          <p14:tracePt t="22517" x="4914900" y="5859463"/>
          <p14:tracePt t="22518" x="4906963" y="5859463"/>
          <p14:tracePt t="22535" x="4892675" y="5859463"/>
          <p14:tracePt t="22551" x="4884738" y="5859463"/>
          <p14:tracePt t="22567" x="4868863" y="5859463"/>
          <p14:tracePt t="22584" x="4860925" y="5859463"/>
          <p14:tracePt t="22601" x="4846638" y="5859463"/>
          <p14:tracePt t="22617" x="4838700" y="5859463"/>
          <p14:tracePt t="22634" x="4822825" y="5859463"/>
          <p14:tracePt t="22651" x="4808538" y="5859463"/>
          <p14:tracePt t="22667" x="4792663" y="5859463"/>
          <p14:tracePt t="22684" x="4770438" y="5859463"/>
          <p14:tracePt t="22686" x="4762500" y="5859463"/>
          <p14:tracePt t="22701" x="4746625" y="5851525"/>
          <p14:tracePt t="22718" x="4724400" y="5845175"/>
          <p14:tracePt t="22735" x="4708525" y="5845175"/>
          <p14:tracePt t="22750" x="4702175" y="5845175"/>
          <p14:tracePt t="22767" x="4678363" y="5845175"/>
          <p14:tracePt t="22784" x="4664075" y="5845175"/>
          <p14:tracePt t="22801" x="4625975" y="5845175"/>
          <p14:tracePt t="22817" x="4602163" y="5845175"/>
          <p14:tracePt t="22834" x="4579938" y="5845175"/>
          <p14:tracePt t="22851" x="4572000" y="5837238"/>
          <p14:tracePt t="22867" x="4556125" y="5837238"/>
          <p14:tracePt t="22884" x="4549775" y="5837238"/>
          <p14:tracePt t="22902" x="4541838" y="5837238"/>
          <p14:tracePt t="22918" x="4533900" y="5837238"/>
          <p14:tracePt t="22934" x="4525963" y="5829300"/>
          <p14:tracePt t="22951" x="4503738" y="5829300"/>
          <p14:tracePt t="22967" x="4487863" y="5829300"/>
          <p14:tracePt t="22984" x="4473575" y="5821363"/>
          <p14:tracePt t="23001" x="4457700" y="5821363"/>
          <p14:tracePt t="23017" x="4449763" y="5821363"/>
          <p14:tracePt t="23034" x="4435475" y="5821363"/>
          <p14:tracePt t="23051" x="4427538" y="5813425"/>
          <p14:tracePt t="23068" x="4419600" y="5813425"/>
          <p14:tracePt t="23084" x="4403725" y="5813425"/>
          <p14:tracePt t="23086" x="4397375" y="5813425"/>
          <p14:tracePt t="23118" x="4365625" y="5813425"/>
          <p14:tracePt t="23134" x="4351338" y="5813425"/>
          <p14:tracePt t="23151" x="4327525" y="5807075"/>
          <p14:tracePt t="23168" x="4313238" y="5807075"/>
          <p14:tracePt t="23184" x="4305300" y="5799138"/>
          <p14:tracePt t="23201" x="4297363" y="5799138"/>
          <p14:tracePt t="23218" x="4289425" y="5799138"/>
          <p14:tracePt t="23234" x="4275138" y="5799138"/>
          <p14:tracePt t="23251" x="4267200" y="5799138"/>
          <p14:tracePt t="23268" x="4259263" y="5799138"/>
          <p14:tracePt t="23284" x="4244975" y="5799138"/>
          <p14:tracePt t="23301" x="4237038" y="5791200"/>
          <p14:tracePt t="23302" x="4229100" y="5791200"/>
          <p14:tracePt t="23318" x="4206875" y="5783263"/>
          <p14:tracePt t="23334" x="4191000" y="5783263"/>
          <p14:tracePt t="23351" x="4175125" y="5783263"/>
          <p14:tracePt t="23367" x="4160838" y="5775325"/>
          <p14:tracePt t="23384" x="4137025" y="5775325"/>
          <p14:tracePt t="23401" x="4137025" y="5768975"/>
          <p14:tracePt t="23417" x="4130675" y="5768975"/>
          <p14:tracePt t="23434" x="4122738" y="5768975"/>
          <p14:tracePt t="23451" x="4114800" y="5768975"/>
          <p14:tracePt t="23467" x="4106863" y="5761038"/>
          <p14:tracePt t="23485" x="4092575" y="5761038"/>
          <p14:tracePt t="23501" x="4084638" y="5761038"/>
          <p14:tracePt t="23518" x="4060825" y="5745163"/>
          <p14:tracePt t="23534" x="4046538" y="5737225"/>
          <p14:tracePt t="23551" x="4030663" y="5737225"/>
          <p14:tracePt t="23567" x="4000500" y="5730875"/>
          <p14:tracePt t="23601" x="3992563" y="5722938"/>
          <p14:tracePt t="23647" x="3984625" y="5722938"/>
          <p14:tracePt t="23655" x="3978275" y="5715000"/>
          <p14:tracePt t="23679" x="3962400" y="5707063"/>
          <p14:tracePt t="23694" x="3954463" y="5707063"/>
          <p14:tracePt t="23703" x="3940175" y="5699125"/>
          <p14:tracePt t="23718" x="3932238" y="5692775"/>
          <p14:tracePt t="23726" x="3924300" y="5692775"/>
          <p14:tracePt t="23736" x="3924300" y="5684838"/>
          <p14:tracePt t="23751" x="3908425" y="5684838"/>
          <p14:tracePt t="23768" x="3902075" y="5676900"/>
          <p14:tracePt t="23784" x="3886200" y="5661025"/>
          <p14:tracePt t="23818" x="3878263" y="5661025"/>
          <p14:tracePt t="23835" x="3870325" y="5654675"/>
          <p14:tracePt t="23855" x="3863975" y="5654675"/>
          <p14:tracePt t="23871" x="3856038" y="5646738"/>
          <p14:tracePt t="23887" x="3848100" y="5638800"/>
          <p14:tracePt t="23910" x="3840163" y="5638800"/>
          <p14:tracePt t="23926" x="3832225" y="5638800"/>
          <p14:tracePt t="23935" x="3832225" y="5630863"/>
          <p14:tracePt t="23951" x="3825875" y="5630863"/>
          <p14:tracePt t="23968" x="3817938" y="5630863"/>
          <p14:tracePt t="23985" x="3817938" y="5622925"/>
          <p14:tracePt t="24001" x="3802063" y="5616575"/>
          <p14:tracePt t="24023" x="3794125" y="5608638"/>
          <p14:tracePt t="24047" x="3787775" y="5608638"/>
          <p14:tracePt t="24063" x="3779838" y="5608638"/>
          <p14:tracePt t="24071" x="3779838" y="5600700"/>
          <p14:tracePt t="24102" x="3771900" y="5600700"/>
          <p14:tracePt t="24127" x="3763963" y="5592763"/>
          <p14:tracePt t="24151" x="3763963" y="5584825"/>
          <p14:tracePt t="24167" x="3749675" y="5584825"/>
          <p14:tracePt t="24191" x="3749675" y="5578475"/>
          <p14:tracePt t="24207" x="3741738" y="5578475"/>
          <p14:tracePt t="24239" x="3741738" y="5570538"/>
          <p14:tracePt t="24255" x="3733800" y="5570538"/>
          <p14:tracePt t="24271" x="3725863" y="5562600"/>
          <p14:tracePt t="24279" x="3725863" y="5554663"/>
          <p14:tracePt t="24327" x="3717925" y="5546725"/>
          <p14:tracePt t="24359" x="3717925" y="5540375"/>
          <p14:tracePt t="24375" x="3711575" y="5532438"/>
          <p14:tracePt t="24424" x="3711575" y="5524500"/>
          <p14:tracePt t="24430" x="3703638" y="5524500"/>
          <p14:tracePt t="24447" x="3695700" y="5516563"/>
          <p14:tracePt t="24471" x="3695700" y="5508625"/>
          <p14:tracePt t="24487" x="3695700" y="5502275"/>
          <p14:tracePt t="24502" x="3687763" y="5502275"/>
          <p14:tracePt t="24543" x="3687763" y="5494338"/>
          <p14:tracePt t="24598" x="3679825" y="5486400"/>
          <p14:tracePt t="24623" x="3673475" y="5478463"/>
          <p14:tracePt t="24639" x="3673475" y="5470525"/>
          <p14:tracePt t="24655" x="3665538" y="5470525"/>
          <p14:tracePt t="24663" x="3665538" y="5464175"/>
          <p14:tracePt t="24678" x="3657600" y="5456238"/>
          <p14:tracePt t="24694" x="3657600" y="5448300"/>
          <p14:tracePt t="24718" x="3657600" y="5440363"/>
          <p14:tracePt t="24736" x="3649663" y="5440363"/>
          <p14:tracePt t="24751" x="3641725" y="5432425"/>
          <p14:tracePt t="24791" x="3641725" y="5418138"/>
          <p14:tracePt t="24815" x="3635375" y="5418138"/>
          <p14:tracePt t="24839" x="3635375" y="5410200"/>
          <p14:tracePt t="24887" x="3635375" y="5402263"/>
          <p14:tracePt t="24902" x="3635375" y="5394325"/>
          <p14:tracePt t="24926" x="3627438" y="5387975"/>
          <p14:tracePt t="25392" x="3627438" y="5380038"/>
          <p14:tracePt t="25399" x="3635375" y="5380038"/>
          <p14:tracePt t="25407" x="3649663" y="5372100"/>
          <p14:tracePt t="25418" x="3665538" y="5372100"/>
          <p14:tracePt t="25435" x="3703638" y="5356225"/>
          <p14:tracePt t="25452" x="3733800" y="5349875"/>
          <p14:tracePt t="25454" x="3741738" y="5341938"/>
          <p14:tracePt t="25468" x="3763963" y="5334000"/>
          <p14:tracePt t="25485" x="3810000" y="5326063"/>
          <p14:tracePt t="25486" x="3840163" y="5311775"/>
          <p14:tracePt t="25502" x="3924300" y="5273675"/>
          <p14:tracePt t="25518" x="4008438" y="5249863"/>
          <p14:tracePt t="25535" x="4106863" y="5189538"/>
          <p14:tracePt t="25552" x="4229100" y="5121275"/>
          <p14:tracePt t="25568" x="4321175" y="5067300"/>
          <p14:tracePt t="25585" x="4411663" y="5013325"/>
          <p14:tracePt t="25601" x="4487863" y="4953000"/>
          <p14:tracePt t="25618" x="4525963" y="4914900"/>
          <p14:tracePt t="25635" x="4564063" y="4892675"/>
          <p14:tracePt t="25652" x="4610100" y="4854575"/>
          <p14:tracePt t="25654" x="4618038" y="4838700"/>
          <p14:tracePt t="25668" x="4648200" y="4822825"/>
          <p14:tracePt t="25685" x="4686300" y="4778375"/>
          <p14:tracePt t="25686" x="4702175" y="4762500"/>
          <p14:tracePt t="25702" x="4740275" y="4716463"/>
          <p14:tracePt t="25718" x="4770438" y="4664075"/>
          <p14:tracePt t="25735" x="4808538" y="4594225"/>
          <p14:tracePt t="25752" x="4846638" y="4503738"/>
          <p14:tracePt t="25768" x="4892675" y="4397375"/>
          <p14:tracePt t="25785" x="4937125" y="4297363"/>
          <p14:tracePt t="25802" x="4975225" y="4191000"/>
          <p14:tracePt t="25818" x="5021263" y="4076700"/>
          <p14:tracePt t="25835" x="5051425" y="3984625"/>
          <p14:tracePt t="25852" x="5075238" y="3902075"/>
          <p14:tracePt t="25868" x="5089525" y="3840163"/>
          <p14:tracePt t="25870" x="5097463" y="3802063"/>
          <p14:tracePt t="25885" x="5113338" y="3779838"/>
          <p14:tracePt t="25902" x="5127625" y="3695700"/>
          <p14:tracePt t="25918" x="5143500" y="3649663"/>
          <p14:tracePt t="25935" x="5159375" y="3603625"/>
          <p14:tracePt t="25952" x="5173663" y="3565525"/>
          <p14:tracePt t="25968" x="5181600" y="3513138"/>
          <p14:tracePt t="25985" x="5197475" y="3475038"/>
          <p14:tracePt t="26002" x="5203825" y="3444875"/>
          <p14:tracePt t="26018" x="5211763" y="3429000"/>
          <p14:tracePt t="26035" x="5211763" y="3421063"/>
          <p14:tracePt t="26052" x="5211763" y="3413125"/>
          <p14:tracePt t="26199" x="5219700" y="3413125"/>
          <p14:tracePt t="26231" x="5219700" y="3421063"/>
          <p14:tracePt t="26247" x="5219700" y="3429000"/>
          <p14:tracePt t="26255" x="5219700" y="3436938"/>
          <p14:tracePt t="26263" x="5227638" y="3444875"/>
          <p14:tracePt t="26286" x="5235575" y="3459163"/>
          <p14:tracePt t="26302" x="5235575" y="3475038"/>
          <p14:tracePt t="26319" x="5241925" y="3482975"/>
          <p14:tracePt t="26327" x="5241925" y="3497263"/>
          <p14:tracePt t="26335" x="5249863" y="3513138"/>
          <p14:tracePt t="26352" x="5249863" y="3527425"/>
          <p14:tracePt t="26369" x="5257800" y="3543300"/>
          <p14:tracePt t="26385" x="5257800" y="3559175"/>
          <p14:tracePt t="26418" x="5257800" y="3565525"/>
          <p14:tracePt t="26551" x="5257800" y="3573463"/>
          <p14:tracePt t="26559" x="5265738" y="3581400"/>
          <p14:tracePt t="26599" x="5265738" y="3589338"/>
          <p14:tracePt t="26638" x="5265738" y="3597275"/>
          <p14:tracePt t="26670" x="5265738" y="3603625"/>
          <p14:tracePt t="26678" x="5265738" y="3611563"/>
          <p14:tracePt t="26719" x="5265738" y="3619500"/>
          <p14:tracePt t="26743" x="5265738" y="3635375"/>
          <p14:tracePt t="26758" x="5265738" y="3641725"/>
          <p14:tracePt t="26775" x="5265738" y="3649663"/>
          <p14:tracePt t="26791" x="5265738" y="3665538"/>
          <p14:tracePt t="26807" x="5265738" y="3673475"/>
          <p14:tracePt t="26831" x="5265738" y="3679825"/>
          <p14:tracePt t="26855" x="5265738" y="3695700"/>
          <p14:tracePt t="26870" x="5265738" y="3703638"/>
          <p14:tracePt t="26879" x="5265738" y="3711575"/>
          <p14:tracePt t="26887" x="5265738" y="3717925"/>
          <p14:tracePt t="26902" x="5265738" y="3725863"/>
          <p14:tracePt t="26919" x="5265738" y="3733800"/>
          <p14:tracePt t="26936" x="5265738" y="3749675"/>
          <p14:tracePt t="26969" x="5265738" y="3763963"/>
          <p14:tracePt t="26986" x="5265738" y="3771900"/>
          <p14:tracePt t="27002" x="5265738" y="3787775"/>
          <p14:tracePt t="27019" x="5265738" y="3794125"/>
          <p14:tracePt t="27035" x="5265738" y="3810000"/>
          <p14:tracePt t="27052" x="5265738" y="3817938"/>
          <p14:tracePt t="27054" x="5257800" y="3825875"/>
          <p14:tracePt t="27069" x="5257800" y="3832225"/>
          <p14:tracePt t="27086" x="5257800" y="3863975"/>
          <p14:tracePt t="27102" x="5257800" y="3878263"/>
          <p14:tracePt t="27119" x="5249863" y="3902075"/>
          <p14:tracePt t="27135" x="5249863" y="3916363"/>
          <p14:tracePt t="27152" x="5241925" y="3940175"/>
          <p14:tracePt t="27169" x="5241925" y="3970338"/>
          <p14:tracePt t="27186" x="5235575" y="3984625"/>
          <p14:tracePt t="27202" x="5227638" y="4008438"/>
          <p14:tracePt t="27219" x="5219700" y="4038600"/>
          <p14:tracePt t="27235" x="5219700" y="4046538"/>
          <p14:tracePt t="27252" x="5219700" y="4076700"/>
          <p14:tracePt t="27269" x="5219700" y="4106863"/>
          <p14:tracePt t="27270" x="5211763" y="4122738"/>
          <p14:tracePt t="27286" x="5203825" y="4152900"/>
          <p14:tracePt t="27302" x="5203825" y="4191000"/>
          <p14:tracePt t="27319" x="5197475" y="4221163"/>
          <p14:tracePt t="27336" x="5189538" y="4251325"/>
          <p14:tracePt t="27352" x="5181600" y="4275138"/>
          <p14:tracePt t="27369" x="5173663" y="4297363"/>
          <p14:tracePt t="27386" x="5173663" y="4313238"/>
          <p14:tracePt t="27402" x="5173663" y="4335463"/>
          <p14:tracePt t="27419" x="5173663" y="4351338"/>
          <p14:tracePt t="27436" x="5165725" y="4373563"/>
          <p14:tracePt t="27438" x="5165725" y="4381500"/>
          <p14:tracePt t="27452" x="5159375" y="4389438"/>
          <p14:tracePt t="27469" x="5151438" y="4411663"/>
          <p14:tracePt t="27486" x="5151438" y="4435475"/>
          <p14:tracePt t="27503" x="5151438" y="4441825"/>
          <p14:tracePt t="27519" x="5151438" y="4457700"/>
          <p14:tracePt t="27536" x="5143500" y="4465638"/>
          <p14:tracePt t="27553" x="5143500" y="4479925"/>
          <p14:tracePt t="27569" x="5135563" y="4495800"/>
          <p14:tracePt t="27586" x="5135563" y="4503738"/>
          <p14:tracePt t="27603" x="5135563" y="4518025"/>
          <p14:tracePt t="27619" x="5127625" y="4533900"/>
          <p14:tracePt t="27636" x="5127625" y="4556125"/>
          <p14:tracePt t="27652" x="5113338" y="4579938"/>
          <p14:tracePt t="27654" x="5113338" y="4587875"/>
          <p14:tracePt t="27669" x="5113338" y="4602163"/>
          <p14:tracePt t="27686" x="5097463" y="4640263"/>
          <p14:tracePt t="27702" x="5089525" y="4656138"/>
          <p14:tracePt t="27719" x="5089525" y="4678363"/>
          <p14:tracePt t="27736" x="5089525" y="4686300"/>
          <p14:tracePt t="27753" x="5083175" y="4702175"/>
          <p14:tracePt t="27769" x="5083175" y="4716463"/>
          <p14:tracePt t="27786" x="5075238" y="4732338"/>
          <p14:tracePt t="27802" x="5067300" y="4746625"/>
          <p14:tracePt t="27819" x="5059363" y="4762500"/>
          <p14:tracePt t="27836" x="5051425" y="4784725"/>
          <p14:tracePt t="27852" x="5045075" y="4800600"/>
          <p14:tracePt t="27869" x="5037138" y="4808538"/>
          <p14:tracePt t="27886" x="5021263" y="4846638"/>
          <p14:tracePt t="27903" x="5013325" y="4860925"/>
          <p14:tracePt t="27919" x="5006975" y="4892675"/>
          <p14:tracePt t="27936" x="4991100" y="4906963"/>
          <p14:tracePt t="27953" x="4983163" y="4937125"/>
          <p14:tracePt t="27969" x="4975225" y="4960938"/>
          <p14:tracePt t="27987" x="4968875" y="4975225"/>
          <p14:tracePt t="28002" x="4960938" y="4999038"/>
          <p14:tracePt t="28019" x="4953000" y="5021263"/>
          <p14:tracePt t="28036" x="4945063" y="5037138"/>
          <p14:tracePt t="28052" x="4930775" y="5051425"/>
          <p14:tracePt t="28055" x="4930775" y="5059363"/>
          <p14:tracePt t="28070" x="4922838" y="5075238"/>
          <p14:tracePt t="28087" x="4914900" y="5089525"/>
          <p14:tracePt t="28112" x="4914900" y="5097463"/>
          <p14:tracePt t="28119" x="4906963" y="5097463"/>
          <p14:tracePt t="28145" x="4906963" y="5105400"/>
          <p14:tracePt t="28159" x="4899025" y="5113338"/>
          <p14:tracePt t="28169" x="4899025" y="5121275"/>
          <p14:tracePt t="28186" x="4892675" y="5127625"/>
          <p14:tracePt t="28203" x="4884738" y="5143500"/>
          <p14:tracePt t="28219" x="4868863" y="5165725"/>
          <p14:tracePt t="28236" x="4854575" y="5189538"/>
          <p14:tracePt t="28238" x="4846638" y="5189538"/>
          <p14:tracePt t="28253" x="4838700" y="5203825"/>
          <p14:tracePt t="28254" x="4822825" y="5219700"/>
          <p14:tracePt t="28270" x="4808538" y="5235575"/>
          <p14:tracePt t="28286" x="4792663" y="5265738"/>
          <p14:tracePt t="28303" x="4778375" y="5280025"/>
          <p14:tracePt t="28319" x="4762500" y="5303838"/>
          <p14:tracePt t="28336" x="4754563" y="5311775"/>
          <p14:tracePt t="28352" x="4746625" y="5326063"/>
          <p14:tracePt t="28369" x="4740275" y="5334000"/>
          <p14:tracePt t="28386" x="4724400" y="5349875"/>
          <p14:tracePt t="28403" x="4724400" y="5356225"/>
          <p14:tracePt t="28419" x="4716463" y="5364163"/>
          <p14:tracePt t="28436" x="4702175" y="5380038"/>
          <p14:tracePt t="28453" x="4694238" y="5387975"/>
          <p14:tracePt t="28455" x="4686300" y="5394325"/>
          <p14:tracePt t="28470" x="4678363" y="5402263"/>
          <p14:tracePt t="28486" x="4664075" y="5418138"/>
          <p14:tracePt t="28503" x="4648200" y="5426075"/>
          <p14:tracePt t="28519" x="4640263" y="5432425"/>
          <p14:tracePt t="28536" x="4625975" y="5440363"/>
          <p14:tracePt t="28553" x="4618038" y="5448300"/>
          <p14:tracePt t="28569" x="4602163" y="5456238"/>
          <p14:tracePt t="28586" x="4587875" y="5456238"/>
          <p14:tracePt t="28603" x="4579938" y="5464175"/>
          <p14:tracePt t="28619" x="4556125" y="5470525"/>
          <p14:tracePt t="28636" x="4533900" y="5470525"/>
          <p14:tracePt t="28653" x="4511675" y="5486400"/>
          <p14:tracePt t="28655" x="4495800" y="5486400"/>
          <p14:tracePt t="28670" x="4465638" y="5494338"/>
          <p14:tracePt t="28686" x="4435475" y="5508625"/>
          <p14:tracePt t="28703" x="4403725" y="5516563"/>
          <p14:tracePt t="28719" x="4389438" y="5516563"/>
          <p14:tracePt t="28736" x="4373563" y="5516563"/>
          <p14:tracePt t="28753" x="4365625" y="5524500"/>
          <p14:tracePt t="28770" x="4359275" y="5524500"/>
          <p14:tracePt t="28786" x="4343400" y="5524500"/>
          <p14:tracePt t="28803" x="4335463" y="5524500"/>
          <p14:tracePt t="28819" x="4313238" y="5524500"/>
          <p14:tracePt t="28836" x="4297363" y="5524500"/>
          <p14:tracePt t="28853" x="4283075" y="5524500"/>
          <p14:tracePt t="28870" x="4259263" y="5524500"/>
          <p14:tracePt t="28886" x="4251325" y="5524500"/>
          <p14:tracePt t="28903" x="4244975" y="5524500"/>
          <p14:tracePt t="28919" x="4229100" y="5524500"/>
          <p14:tracePt t="28936" x="4206875" y="5524500"/>
          <p14:tracePt t="28953" x="4175125" y="5508625"/>
          <p14:tracePt t="28970" x="4168775" y="5502275"/>
          <p14:tracePt t="28987" x="4137025" y="5502275"/>
          <p14:tracePt t="29003" x="4106863" y="5486400"/>
          <p14:tracePt t="29019" x="4076700" y="5486400"/>
          <p14:tracePt t="29036" x="4054475" y="5470525"/>
          <p14:tracePt t="29053" x="4030663" y="5464175"/>
          <p14:tracePt t="29070" x="4022725" y="5464175"/>
          <p14:tracePt t="29086" x="4008438" y="5456238"/>
          <p14:tracePt t="29103" x="4000500" y="5456238"/>
          <p14:tracePt t="29119" x="3978275" y="5448300"/>
          <p14:tracePt t="29136" x="3954463" y="5440363"/>
          <p14:tracePt t="29153" x="3932238" y="5432425"/>
          <p14:tracePt t="29170" x="3902075" y="5426075"/>
          <p14:tracePt t="29186" x="3886200" y="5426075"/>
          <p14:tracePt t="29203" x="3870325" y="5410200"/>
          <p14:tracePt t="29220" x="3848100" y="5410200"/>
          <p14:tracePt t="29236" x="3825875" y="5402263"/>
          <p14:tracePt t="29253" x="3817938" y="5402263"/>
          <p14:tracePt t="29270" x="3794125" y="5394325"/>
          <p14:tracePt t="29295" x="3787775" y="5394325"/>
          <p14:tracePt t="29303" x="3779838" y="5387975"/>
          <p14:tracePt t="29319" x="3771900" y="5387975"/>
          <p14:tracePt t="29336" x="3756025" y="5380038"/>
          <p14:tracePt t="29353" x="3749675" y="5380038"/>
          <p14:tracePt t="29370" x="3725863" y="5380038"/>
          <p14:tracePt t="29386" x="3711575" y="5380038"/>
          <p14:tracePt t="29403" x="3703638" y="5380038"/>
          <p14:tracePt t="29420" x="3695700" y="5372100"/>
          <p14:tracePt t="29542" x="3687763" y="5372100"/>
          <p14:tracePt t="29694" x="3679825" y="5372100"/>
          <p14:tracePt t="29759" x="3679825" y="5364163"/>
          <p14:tracePt t="29767" x="3695700" y="5364163"/>
          <p14:tracePt t="29775" x="3711575" y="5356225"/>
          <p14:tracePt t="29786" x="3725863" y="5349875"/>
          <p14:tracePt t="29803" x="3763963" y="5334000"/>
          <p14:tracePt t="29820" x="3848100" y="5295900"/>
          <p14:tracePt t="29836" x="3954463" y="5257800"/>
          <p14:tracePt t="29838" x="4022725" y="5241925"/>
          <p14:tracePt t="29853" x="4106863" y="5219700"/>
          <p14:tracePt t="29870" x="4313238" y="5143500"/>
          <p14:tracePt t="29886" x="4427538" y="5089525"/>
          <p14:tracePt t="29903" x="4541838" y="5021263"/>
          <p14:tracePt t="29920" x="4678363" y="4945063"/>
          <p14:tracePt t="29936" x="4800600" y="4854575"/>
          <p14:tracePt t="29953" x="4914900" y="4754563"/>
          <p14:tracePt t="29970" x="5013325" y="4640263"/>
          <p14:tracePt t="29986" x="5097463" y="4525963"/>
          <p14:tracePt t="30003" x="5143500" y="4427538"/>
          <p14:tracePt t="30020" x="5159375" y="4365625"/>
          <p14:tracePt t="30022" x="5173663" y="4327525"/>
          <p14:tracePt t="30037" x="5173663" y="4305300"/>
          <p14:tracePt t="30053" x="5189538" y="4251325"/>
          <p14:tracePt t="30070" x="5197475" y="4237038"/>
          <p14:tracePt t="30087" x="5203825" y="4213225"/>
          <p14:tracePt t="30103" x="5211763" y="4198938"/>
          <p14:tracePt t="30120" x="5211763" y="4183063"/>
          <p14:tracePt t="30137" x="5219700" y="4175125"/>
          <p14:tracePt t="30153" x="5219700" y="4152900"/>
          <p14:tracePt t="30170" x="5235575" y="4130675"/>
          <p14:tracePt t="30187" x="5241925" y="4084638"/>
          <p14:tracePt t="30203" x="5257800" y="4038600"/>
          <p14:tracePt t="30220" x="5273675" y="3978275"/>
          <p14:tracePt t="30237" x="5287963" y="3940175"/>
          <p14:tracePt t="30237" x="5295900" y="3916363"/>
          <p14:tracePt t="30253" x="5295900" y="3902075"/>
          <p14:tracePt t="30270" x="5318125" y="3848100"/>
          <p14:tracePt t="30287" x="5334000" y="3817938"/>
          <p14:tracePt t="30303" x="5341938" y="3787775"/>
          <p14:tracePt t="30320" x="5364163" y="3756025"/>
          <p14:tracePt t="30337" x="5380038" y="3725863"/>
          <p14:tracePt t="30353" x="5402263" y="3695700"/>
          <p14:tracePt t="30370" x="5426075" y="3665538"/>
          <p14:tracePt t="30387" x="5432425" y="3641725"/>
          <p14:tracePt t="30403" x="5440363" y="3627438"/>
          <p14:tracePt t="30420" x="5440363" y="3619500"/>
          <p14:tracePt t="30437" x="5448300" y="3611563"/>
          <p14:tracePt t="30479" x="5456238" y="3611563"/>
          <p14:tracePt t="30678" x="5464175" y="3619500"/>
          <p14:tracePt t="30687" x="5464175" y="3627438"/>
          <p14:tracePt t="30695" x="5464175" y="3635375"/>
          <p14:tracePt t="30703" x="5464175" y="3641725"/>
          <p14:tracePt t="30720" x="5464175" y="3657600"/>
          <p14:tracePt t="30737" x="5470525" y="3679825"/>
          <p14:tracePt t="30753" x="5470525" y="3687763"/>
          <p14:tracePt t="30770" x="5478463" y="3711575"/>
          <p14:tracePt t="30787" x="5478463" y="3741738"/>
          <p14:tracePt t="30803" x="5486400" y="3763963"/>
          <p14:tracePt t="30820" x="5502275" y="3794125"/>
          <p14:tracePt t="30837" x="5502275" y="3810000"/>
          <p14:tracePt t="30838" x="5508625" y="3825875"/>
          <p14:tracePt t="30854" x="5516563" y="3863975"/>
          <p14:tracePt t="30870" x="5516563" y="3894138"/>
          <p14:tracePt t="30887" x="5516563" y="3924300"/>
          <p14:tracePt t="30904" x="5532438" y="3970338"/>
          <p14:tracePt t="30920" x="5540375" y="4008438"/>
          <p14:tracePt t="30937" x="5554663" y="4030663"/>
          <p14:tracePt t="30954" x="5562600" y="4068763"/>
          <p14:tracePt t="30970" x="5578475" y="4098925"/>
          <p14:tracePt t="30987" x="5584825" y="4144963"/>
          <p14:tracePt t="31004" x="5600700" y="4191000"/>
          <p14:tracePt t="31020" x="5616575" y="4244975"/>
          <p14:tracePt t="31022" x="5622925" y="4267200"/>
          <p14:tracePt t="31037" x="5630863" y="4289425"/>
          <p14:tracePt t="31038" x="5638800" y="4313238"/>
          <p14:tracePt t="31054" x="5654675" y="4373563"/>
          <p14:tracePt t="31070" x="5668963" y="4427538"/>
          <p14:tracePt t="31087" x="5692775" y="4487863"/>
          <p14:tracePt t="31104" x="5707063" y="4556125"/>
          <p14:tracePt t="31120" x="5722938" y="4602163"/>
          <p14:tracePt t="31137" x="5730875" y="4648200"/>
          <p14:tracePt t="31154" x="5753100" y="4716463"/>
          <p14:tracePt t="31170" x="5775325" y="4784725"/>
          <p14:tracePt t="31187" x="5791200" y="4854575"/>
          <p14:tracePt t="31204" x="5813425" y="4922838"/>
          <p14:tracePt t="31220" x="5837238" y="4999038"/>
          <p14:tracePt t="31223" x="5851525" y="5045075"/>
          <p14:tracePt t="31237" x="5851525" y="5067300"/>
          <p14:tracePt t="31239" x="5859463" y="5097463"/>
          <p14:tracePt t="31254" x="5883275" y="5159375"/>
          <p14:tracePt t="31270" x="5905500" y="5211763"/>
          <p14:tracePt t="31287" x="5935663" y="5265738"/>
          <p14:tracePt t="31304" x="5943600" y="5295900"/>
          <p14:tracePt t="31320" x="5959475" y="5326063"/>
          <p14:tracePt t="31337" x="5981700" y="5364163"/>
          <p14:tracePt t="31354" x="5997575" y="5394325"/>
          <p14:tracePt t="31370" x="6019800" y="5432425"/>
          <p14:tracePt t="31387" x="6042025" y="5464175"/>
          <p14:tracePt t="31404" x="6065838" y="5494338"/>
          <p14:tracePt t="31420" x="6073775" y="5502275"/>
          <p14:tracePt t="31437" x="6080125" y="5508625"/>
          <p14:tracePt t="31454" x="6088063" y="5516563"/>
          <p14:tracePt t="31470" x="6096000" y="5532438"/>
          <p14:tracePt t="31487" x="6111875" y="5546725"/>
          <p14:tracePt t="31504" x="6126163" y="5562600"/>
          <p14:tracePt t="31520" x="6142038" y="5578475"/>
          <p14:tracePt t="31537" x="6172200" y="5600700"/>
          <p14:tracePt t="31554" x="6202363" y="5616575"/>
          <p14:tracePt t="31570" x="6232525" y="5630863"/>
          <p14:tracePt t="31587" x="6248400" y="5646738"/>
          <p14:tracePt t="31604" x="6286500" y="5654675"/>
          <p14:tracePt t="31621" x="6324600" y="5676900"/>
          <p14:tracePt t="31624" x="6346825" y="5676900"/>
          <p14:tracePt t="31637" x="6370638" y="5684838"/>
          <p14:tracePt t="31654" x="6416675" y="5699125"/>
          <p14:tracePt t="31670" x="6438900" y="5707063"/>
          <p14:tracePt t="31687" x="6461125" y="5715000"/>
          <p14:tracePt t="31704" x="6499225" y="5722938"/>
          <p14:tracePt t="31721" x="6545263" y="5737225"/>
          <p14:tracePt t="31738" x="6583363" y="5737225"/>
          <p14:tracePt t="31754" x="6613525" y="5745163"/>
          <p14:tracePt t="31771" x="6651625" y="5753100"/>
          <p14:tracePt t="31787" x="6689725" y="5753100"/>
          <p14:tracePt t="31804" x="6727825" y="5761038"/>
          <p14:tracePt t="31820" x="6743700" y="5761038"/>
          <p14:tracePt t="31837" x="6781800" y="5768975"/>
          <p14:tracePt t="31839" x="6789738" y="5768975"/>
          <p14:tracePt t="31854" x="6811963" y="5768975"/>
          <p14:tracePt t="31871" x="6842125" y="5768975"/>
          <p14:tracePt t="31887" x="6865938" y="5768975"/>
          <p14:tracePt t="31904" x="6896100" y="5768975"/>
          <p14:tracePt t="31920" x="6904038" y="5768975"/>
          <p14:tracePt t="31937" x="6926263" y="5768975"/>
          <p14:tracePt t="31954" x="6956425" y="5768975"/>
          <p14:tracePt t="31971" x="6994525" y="5768975"/>
          <p14:tracePt t="31987" x="7032625" y="5768975"/>
          <p14:tracePt t="32004" x="7070725" y="5768975"/>
          <p14:tracePt t="32021" x="7094538" y="5768975"/>
          <p14:tracePt t="32021" x="7108825" y="5768975"/>
          <p14:tracePt t="32047" x="7116763" y="5768975"/>
          <p14:tracePt t="32063" x="7124700" y="5768975"/>
          <p14:tracePt t="32078" x="7132638" y="5768975"/>
          <p14:tracePt t="32087" x="7140575" y="5768975"/>
          <p14:tracePt t="32104" x="7170738" y="5761038"/>
          <p14:tracePt t="32120" x="7200900" y="5753100"/>
          <p14:tracePt t="32137" x="7231063" y="5737225"/>
          <p14:tracePt t="32154" x="7269163" y="5737225"/>
          <p14:tracePt t="32171" x="7299325" y="5730875"/>
          <p14:tracePt t="32187" x="7315200" y="5722938"/>
          <p14:tracePt t="32204" x="7337425" y="5722938"/>
          <p14:tracePt t="32221" x="7353300" y="5715000"/>
          <p14:tracePt t="32223" x="7369175" y="5715000"/>
          <p14:tracePt t="32238" x="7413625" y="5699125"/>
          <p14:tracePt t="32254" x="7459663" y="5699125"/>
          <p14:tracePt t="32271" x="7497763" y="5684838"/>
          <p14:tracePt t="32287" x="7527925" y="5676900"/>
          <p14:tracePt t="32304" x="7573963" y="5654675"/>
          <p14:tracePt t="32321" x="7604125" y="5638800"/>
          <p14:tracePt t="32338" x="7635875" y="5630863"/>
          <p14:tracePt t="32354" x="7673975" y="5616575"/>
          <p14:tracePt t="32371" x="7704138" y="5608638"/>
          <p14:tracePt t="32387" x="7750175" y="5592763"/>
          <p14:tracePt t="32404" x="7794625" y="5570538"/>
          <p14:tracePt t="32406" x="7818438" y="5562600"/>
          <p14:tracePt t="32421" x="7832725" y="5554663"/>
          <p14:tracePt t="32438" x="7856538" y="5540375"/>
          <p14:tracePt t="32454" x="7864475" y="5532438"/>
          <p14:tracePt t="32487" x="7870825" y="5524500"/>
          <p14:tracePt t="32503" x="7878763" y="5524500"/>
          <p14:tracePt t="32511" x="7886700" y="5516563"/>
          <p14:tracePt t="32521" x="7886700" y="5508625"/>
          <p14:tracePt t="32537" x="7902575" y="5502275"/>
          <p14:tracePt t="32554" x="7916863" y="5494338"/>
          <p14:tracePt t="32571" x="7924800" y="5486400"/>
          <p14:tracePt t="32587" x="7932738" y="5478463"/>
          <p14:tracePt t="32622" x="7932738" y="5470525"/>
          <p14:tracePt t="32631" x="7940675" y="5470525"/>
          <p14:tracePt t="32647" x="7940675" y="5464175"/>
          <p14:tracePt t="32663" x="7940675" y="5456238"/>
          <p14:tracePt t="32671" x="7947025" y="5448300"/>
          <p14:tracePt t="32688" x="7947025" y="5440363"/>
          <p14:tracePt t="32704" x="7954963" y="5440363"/>
          <p14:tracePt t="32727" x="7954963" y="5432425"/>
          <p14:tracePt t="32767" x="7954963" y="5426075"/>
          <p14:tracePt t="33111" x="7954963" y="5418138"/>
          <p14:tracePt t="33135" x="7954963" y="5410200"/>
          <p14:tracePt t="33159" x="7947025" y="5402263"/>
          <p14:tracePt t="33166" x="7940675" y="5394325"/>
          <p14:tracePt t="33176" x="7916863" y="5387975"/>
          <p14:tracePt t="33188" x="7908925" y="5372100"/>
          <p14:tracePt t="33205" x="7878763" y="5356225"/>
          <p14:tracePt t="33221" x="7848600" y="5326063"/>
          <p14:tracePt t="33223" x="7832725" y="5318125"/>
          <p14:tracePt t="33238" x="7802563" y="5280025"/>
          <p14:tracePt t="33254" x="7756525" y="5227638"/>
          <p14:tracePt t="33271" x="7704138" y="5165725"/>
          <p14:tracePt t="33288" x="7642225" y="5097463"/>
          <p14:tracePt t="33304" x="7589838" y="5029200"/>
          <p14:tracePt t="33321" x="7527925" y="4937125"/>
          <p14:tracePt t="33338" x="7467600" y="4838700"/>
          <p14:tracePt t="33354" x="7391400" y="4724400"/>
          <p14:tracePt t="33371" x="7323138" y="4610100"/>
          <p14:tracePt t="33388" x="7239000" y="4479925"/>
          <p14:tracePt t="33404" x="7154863" y="4327525"/>
          <p14:tracePt t="33407" x="7116763" y="4259263"/>
          <p14:tracePt t="33421" x="7086600" y="4191000"/>
          <p14:tracePt t="33438" x="6988175" y="3962400"/>
          <p14:tracePt t="33454" x="6926263" y="3802063"/>
          <p14:tracePt t="33471" x="6858000" y="3649663"/>
          <p14:tracePt t="33488" x="6781800" y="3475038"/>
          <p14:tracePt t="33504" x="6713538" y="3322638"/>
          <p14:tracePt t="33521" x="6651625" y="3184525"/>
          <p14:tracePt t="33538" x="6607175" y="3063875"/>
          <p14:tracePt t="33554" x="6583363" y="2971800"/>
          <p14:tracePt t="33571" x="6561138" y="2873375"/>
          <p14:tracePt t="33588" x="6537325" y="2803525"/>
          <p14:tracePt t="33590" x="6530975" y="2789238"/>
          <p14:tracePt t="33604" x="6530975" y="2773363"/>
          <p14:tracePt t="33621" x="6515100" y="2735263"/>
          <p14:tracePt t="33623" x="6515100" y="2727325"/>
          <p14:tracePt t="33639" x="6507163" y="2720975"/>
          <p14:tracePt t="33655" x="6507163" y="2713038"/>
          <p14:tracePt t="33671" x="6507163" y="2705100"/>
          <p14:tracePt t="33935" x="6507163" y="2713038"/>
          <p14:tracePt t="33943" x="6507163" y="2720975"/>
          <p14:tracePt t="33954" x="6507163" y="2735263"/>
          <p14:tracePt t="33971" x="6507163" y="2765425"/>
          <p14:tracePt t="33988" x="6507163" y="2789238"/>
          <p14:tracePt t="34005" x="6507163" y="2827338"/>
          <p14:tracePt t="34022" x="6507163" y="2857500"/>
          <p14:tracePt t="34038" x="6507163" y="2865438"/>
          <p14:tracePt t="34055" x="6515100" y="2879725"/>
          <p14:tracePt t="34215" x="6515100" y="2887663"/>
          <p14:tracePt t="34222" x="6515100" y="2895600"/>
          <p14:tracePt t="34231" x="6515100" y="2903538"/>
          <p14:tracePt t="34247" x="6515100" y="2911475"/>
          <p14:tracePt t="34255" x="6515100" y="2917825"/>
          <p14:tracePt t="34272" x="6515100" y="2925763"/>
          <p14:tracePt t="34288" x="6515100" y="2933700"/>
          <p14:tracePt t="34335" x="6515100" y="2941638"/>
          <p14:tracePt t="34350" x="6515100" y="2949575"/>
          <p14:tracePt t="34375" x="6515100" y="2963863"/>
          <p14:tracePt t="34391" x="6515100" y="2971800"/>
          <p14:tracePt t="34398" x="6515100" y="2979738"/>
          <p14:tracePt t="34406" x="6515100" y="2987675"/>
          <p14:tracePt t="34422" x="6515100" y="2994025"/>
          <p14:tracePt t="34438" x="6515100" y="3009900"/>
          <p14:tracePt t="34455" x="6515100" y="3017838"/>
          <p14:tracePt t="34471" x="6515100" y="3032125"/>
          <p14:tracePt t="34488" x="6515100" y="3040063"/>
          <p14:tracePt t="34505" x="6515100" y="3048000"/>
          <p14:tracePt t="34535" x="6515100" y="3055938"/>
          <p14:tracePt t="34551" x="6515100" y="3063875"/>
          <p14:tracePt t="34559" x="6515100" y="3070225"/>
          <p14:tracePt t="34571" x="6515100" y="3086100"/>
          <p14:tracePt t="34588" x="6515100" y="3101975"/>
          <p14:tracePt t="34590" x="6515100" y="3116263"/>
          <p14:tracePt t="34605" x="6515100" y="3132138"/>
          <p14:tracePt t="34622" x="6515100" y="3192463"/>
          <p14:tracePt t="34638" x="6515100" y="3230563"/>
          <p14:tracePt t="34655" x="6515100" y="3260725"/>
          <p14:tracePt t="34671" x="6515100" y="3284538"/>
          <p14:tracePt t="34688" x="6515100" y="3306763"/>
          <p14:tracePt t="34705" x="6515100" y="3330575"/>
          <p14:tracePt t="34721" x="6515100" y="3344863"/>
          <p14:tracePt t="34739" x="6515100" y="3375025"/>
          <p14:tracePt t="34755" x="6515100" y="3390900"/>
          <p14:tracePt t="34771" x="6515100" y="3406775"/>
          <p14:tracePt t="34788" x="6515100" y="3421063"/>
          <p14:tracePt t="34805" x="6515100" y="3436938"/>
          <p14:tracePt t="34806" x="6515100" y="3444875"/>
          <p14:tracePt t="34822" x="6515100" y="3459163"/>
          <p14:tracePt t="34838" x="6515100" y="3482975"/>
          <p14:tracePt t="34855" x="6515100" y="3497263"/>
          <p14:tracePt t="34872" x="6515100" y="3527425"/>
          <p14:tracePt t="34888" x="6515100" y="3551238"/>
          <p14:tracePt t="34905" x="6515100" y="3581400"/>
          <p14:tracePt t="34922" x="6515100" y="3597275"/>
          <p14:tracePt t="34938" x="6515100" y="3619500"/>
          <p14:tracePt t="35031" x="6515100" y="3627438"/>
          <p14:tracePt t="35070" x="6515100" y="3635375"/>
          <p14:tracePt t="35390" x="6515100" y="3627438"/>
          <p14:tracePt t="35399" x="6515100" y="3619500"/>
          <p14:tracePt t="35407" x="6515100" y="3603625"/>
          <p14:tracePt t="35422" x="6515100" y="3581400"/>
          <p14:tracePt t="35438" x="6515100" y="3551238"/>
          <p14:tracePt t="35455" x="6515100" y="3527425"/>
          <p14:tracePt t="35472" x="6515100" y="3489325"/>
          <p14:tracePt t="35488" x="6515100" y="3459163"/>
          <p14:tracePt t="35505" x="6515100" y="3421063"/>
          <p14:tracePt t="35522" x="6515100" y="3382963"/>
          <p14:tracePt t="35538" x="6515100" y="3352800"/>
          <p14:tracePt t="35555" x="6515100" y="3330575"/>
          <p14:tracePt t="35572" x="6515100" y="3314700"/>
          <p14:tracePt t="35589" x="6515100" y="3298825"/>
          <p14:tracePt t="35590" x="6515100" y="3292475"/>
          <p14:tracePt t="35606" x="6515100" y="3276600"/>
          <p14:tracePt t="35622" x="6515100" y="3260725"/>
          <p14:tracePt t="35638" x="6515100" y="3230563"/>
          <p14:tracePt t="35655" x="6515100" y="3208338"/>
          <p14:tracePt t="35672" x="6515100" y="3184525"/>
          <p14:tracePt t="35689" x="6515100" y="3154363"/>
          <p14:tracePt t="35705" x="6515100" y="3140075"/>
          <p14:tracePt t="35722" x="6515100" y="3132138"/>
          <p14:tracePt t="35739" x="6515100" y="3116263"/>
          <p14:tracePt t="35759" x="6515100" y="3108325"/>
          <p14:tracePt t="35772" x="6515100" y="3101975"/>
          <p14:tracePt t="35789" x="6515100" y="3094038"/>
          <p14:tracePt t="35805" x="6515100" y="3086100"/>
          <p14:tracePt t="35839" x="6515100" y="3078163"/>
          <p14:tracePt t="35991" x="6515100" y="3086100"/>
          <p14:tracePt t="35999" x="6515100" y="3101975"/>
          <p14:tracePt t="36007" x="6515100" y="3108325"/>
          <p14:tracePt t="36022" x="6515100" y="3132138"/>
          <p14:tracePt t="36039" x="6515100" y="3140075"/>
          <p14:tracePt t="36055" x="6515100" y="3146425"/>
          <p14:tracePt t="36151" x="6515100" y="3154363"/>
          <p14:tracePt t="36159" x="6523038" y="3170238"/>
          <p14:tracePt t="36167" x="6523038" y="3208338"/>
          <p14:tracePt t="36174" x="6523038" y="3246438"/>
          <p14:tracePt t="36189" x="6523038" y="3298825"/>
          <p14:tracePt t="36206" x="6523038" y="3513138"/>
          <p14:tracePt t="36222" x="6523038" y="3665538"/>
          <p14:tracePt t="36239" x="6523038" y="3779838"/>
          <p14:tracePt t="36255" x="6523038" y="3856038"/>
          <p14:tracePt t="36273" x="6523038" y="3870325"/>
          <p14:tracePt t="36336" x="6523038" y="3878263"/>
          <p14:tracePt t="36510" x="6523038" y="3856038"/>
          <p14:tracePt t="36518" x="6523038" y="3840163"/>
          <p14:tracePt t="36527" x="6523038" y="3825875"/>
          <p14:tracePt t="36539" x="6523038" y="3802063"/>
          <p14:tracePt t="36556" x="6523038" y="3763963"/>
          <p14:tracePt t="36558" x="6523038" y="3749675"/>
          <p14:tracePt t="36572" x="6523038" y="3733800"/>
          <p14:tracePt t="36589" x="6523038" y="3695700"/>
          <p14:tracePt t="36590" x="6523038" y="3673475"/>
          <p14:tracePt t="36606" x="6523038" y="3635375"/>
          <p14:tracePt t="36622" x="6507163" y="3581400"/>
          <p14:tracePt t="36639" x="6499225" y="3521075"/>
          <p14:tracePt t="36656" x="6469063" y="3436938"/>
          <p14:tracePt t="36672" x="6454775" y="3352800"/>
          <p14:tracePt t="36689" x="6438900" y="3254375"/>
          <p14:tracePt t="36706" x="6430963" y="3178175"/>
          <p14:tracePt t="36722" x="6416675" y="3101975"/>
          <p14:tracePt t="36739" x="6408738" y="3063875"/>
          <p14:tracePt t="36756" x="6392863" y="3025775"/>
          <p14:tracePt t="36772" x="6384925" y="3009900"/>
          <p14:tracePt t="36774" x="6384925" y="3001963"/>
          <p14:tracePt t="36789" x="6384925" y="2994025"/>
          <p14:tracePt t="36806" x="6378575" y="2971800"/>
          <p14:tracePt t="36822" x="6378575" y="2955925"/>
          <p14:tracePt t="36839" x="6370638" y="2941638"/>
          <p14:tracePt t="36856" x="6362700" y="2933700"/>
          <p14:tracePt t="36872" x="6362700" y="2925763"/>
          <p14:tracePt t="36895" x="6362700" y="2917825"/>
          <p14:tracePt t="37391" x="6362700" y="2925763"/>
          <p14:tracePt t="37407" x="6362700" y="2933700"/>
          <p14:tracePt t="37414" x="6362700" y="2949575"/>
          <p14:tracePt t="37423" x="6362700" y="2955925"/>
          <p14:tracePt t="37439" x="6370638" y="2994025"/>
          <p14:tracePt t="37456" x="6378575" y="3040063"/>
          <p14:tracePt t="37473" x="6378575" y="3078163"/>
          <p14:tracePt t="37489" x="6384925" y="3108325"/>
          <p14:tracePt t="37506" x="6392863" y="3140075"/>
          <p14:tracePt t="37523" x="6392863" y="3162300"/>
          <p14:tracePt t="37539" x="6408738" y="3192463"/>
          <p14:tracePt t="37556" x="6416675" y="3230563"/>
          <p14:tracePt t="37573" x="6416675" y="3260725"/>
          <p14:tracePt t="37590" x="6430963" y="3322638"/>
          <p14:tracePt t="37606" x="6438900" y="3368675"/>
          <p14:tracePt t="37623" x="6438900" y="3406775"/>
          <p14:tracePt t="37639" x="6446838" y="3429000"/>
          <p14:tracePt t="37656" x="6446838" y="3451225"/>
          <p14:tracePt t="37673" x="6454775" y="3475038"/>
          <p14:tracePt t="37689" x="6454775" y="3482975"/>
          <p14:tracePt t="37706" x="6454775" y="3505200"/>
          <p14:tracePt t="37723" x="6454775" y="3521075"/>
          <p14:tracePt t="37740" x="6454775" y="3527425"/>
          <p14:tracePt t="37759" x="6461125" y="3535363"/>
          <p14:tracePt t="37807" x="6461125" y="3543300"/>
          <p14:tracePt t="37831" x="6461125" y="3551238"/>
          <p14:tracePt t="38078" x="6461125" y="3543300"/>
          <p14:tracePt t="38311" x="6461125" y="3535363"/>
          <p14:tracePt t="38335" x="6461125" y="3527425"/>
          <p14:tracePt t="38350" x="6461125" y="3521075"/>
          <p14:tracePt t="38367" x="6461125" y="3513138"/>
          <p14:tracePt t="38382" x="6461125" y="3505200"/>
          <p14:tracePt t="38422" x="6461125" y="3497263"/>
          <p14:tracePt t="38495" x="6461125" y="3489325"/>
          <p14:tracePt t="38511" x="6461125" y="3482975"/>
          <p14:tracePt t="38584" x="6461125" y="3475038"/>
          <p14:tracePt t="38615" x="6461125" y="3467100"/>
          <p14:tracePt t="38631" x="6461125" y="3451225"/>
          <p14:tracePt t="38638" x="6461125" y="3444875"/>
          <p14:tracePt t="38648" x="6461125" y="3436938"/>
          <p14:tracePt t="38656" x="6461125" y="3429000"/>
          <p14:tracePt t="38673" x="6461125" y="3413125"/>
          <p14:tracePt t="38690" x="6461125" y="3406775"/>
          <p14:tracePt t="38706" x="6461125" y="3398838"/>
          <p14:tracePt t="38735" x="6461125" y="3390900"/>
          <p14:tracePt t="38759" x="6461125" y="3382963"/>
          <p14:tracePt t="40142" x="6461125" y="3390900"/>
          <p14:tracePt t="40150" x="6461125" y="3406775"/>
          <p14:tracePt t="40158" x="6461125" y="3413125"/>
          <p14:tracePt t="40174" x="6461125" y="3429000"/>
          <p14:tracePt t="40190" x="6461125" y="3436938"/>
          <p14:tracePt t="40207" x="6461125" y="3459163"/>
          <p14:tracePt t="40223" x="6461125" y="3482975"/>
          <p14:tracePt t="40240" x="6461125" y="3505200"/>
          <p14:tracePt t="40256" x="6461125" y="3527425"/>
          <p14:tracePt t="40273" x="6461125" y="3559175"/>
          <p14:tracePt t="40290" x="6461125" y="3573463"/>
          <p14:tracePt t="40307" x="6461125" y="3581400"/>
          <p14:tracePt t="40323" x="6461125" y="3597275"/>
          <p14:tracePt t="40340" x="6461125" y="3603625"/>
          <p14:tracePt t="40357" x="6461125" y="3619500"/>
          <p14:tracePt t="40374" x="6454775" y="3649663"/>
          <p14:tracePt t="40390" x="6454775" y="3679825"/>
          <p14:tracePt t="40407" x="6454775" y="3687763"/>
          <p14:tracePt t="40423" x="6454775" y="3703638"/>
          <p14:tracePt t="40440" x="6454775" y="3711575"/>
          <p14:tracePt t="40630" x="6454775" y="3717925"/>
          <p14:tracePt t="40647" x="6454775" y="3725863"/>
          <p14:tracePt t="40654" x="6454775" y="3733800"/>
          <p14:tracePt t="40662" x="6454775" y="3749675"/>
          <p14:tracePt t="40679" x="6454775" y="3756025"/>
          <p14:tracePt t="40690" x="6454775" y="3771900"/>
          <p14:tracePt t="40707" x="6454775" y="3787775"/>
          <p14:tracePt t="40724" x="6454775" y="3810000"/>
          <p14:tracePt t="40741" x="6454775" y="3832225"/>
          <p14:tracePt t="40741" x="6454775" y="3840163"/>
          <p14:tracePt t="40757" x="6454775" y="3863975"/>
          <p14:tracePt t="40774" x="6454775" y="3894138"/>
          <p14:tracePt t="40790" x="6454775" y="3908425"/>
          <p14:tracePt t="40807" x="6454775" y="3924300"/>
          <p14:tracePt t="40824" x="6454775" y="3940175"/>
          <p14:tracePt t="40840" x="6454775" y="3970338"/>
          <p14:tracePt t="40857" x="6454775" y="4000500"/>
          <p14:tracePt t="40874" x="6454775" y="4054475"/>
          <p14:tracePt t="40890" x="6454775" y="4122738"/>
          <p14:tracePt t="40907" x="6454775" y="4206875"/>
          <p14:tracePt t="40924" x="6454775" y="4289425"/>
          <p14:tracePt t="40940" x="6454775" y="4373563"/>
          <p14:tracePt t="40941" x="6454775" y="4403725"/>
          <p14:tracePt t="40957" x="6454775" y="4427538"/>
          <p14:tracePt t="40974" x="6454775" y="4487863"/>
          <p14:tracePt t="40990" x="6454775" y="4525963"/>
          <p14:tracePt t="41007" x="6454775" y="4541838"/>
          <p14:tracePt t="41024" x="6454775" y="4556125"/>
          <p14:tracePt t="41040" x="6454775" y="4564063"/>
          <p14:tracePt t="41057" x="6454775" y="4579938"/>
          <p14:tracePt t="41073" x="6454775" y="4594225"/>
          <p14:tracePt t="41090" x="6454775" y="4610100"/>
          <p14:tracePt t="41107" x="6454775" y="4632325"/>
          <p14:tracePt t="41124" x="6454775" y="4664075"/>
          <p14:tracePt t="41140" x="6454775" y="4694238"/>
          <p14:tracePt t="41157" x="6454775" y="4762500"/>
          <p14:tracePt t="41174" x="6454775" y="4816475"/>
          <p14:tracePt t="41190" x="6454775" y="4854575"/>
          <p14:tracePt t="41207" x="6454775" y="4884738"/>
          <p14:tracePt t="41240" x="6454775" y="4892675"/>
          <p14:tracePt t="41406" x="6454775" y="4884738"/>
          <p14:tracePt t="41422" x="6454775" y="4876800"/>
          <p14:tracePt t="41438" x="6454775" y="4860925"/>
          <p14:tracePt t="41446" x="6454775" y="4846638"/>
          <p14:tracePt t="41457" x="6454775" y="4830763"/>
          <p14:tracePt t="41474" x="6454775" y="4800600"/>
          <p14:tracePt t="41491" x="6454775" y="4746625"/>
          <p14:tracePt t="41507" x="6454775" y="4694238"/>
          <p14:tracePt t="41524" x="6454775" y="4625975"/>
          <p14:tracePt t="41541" x="6454775" y="4549775"/>
          <p14:tracePt t="41557" x="6454775" y="4441825"/>
          <p14:tracePt t="41574" x="6454775" y="4373563"/>
          <p14:tracePt t="41591" x="6454775" y="4313238"/>
          <p14:tracePt t="41607" x="6454775" y="4244975"/>
          <p14:tracePt t="41624" x="6454775" y="4191000"/>
          <p14:tracePt t="41641" x="6454775" y="4152900"/>
          <p14:tracePt t="41657" x="6454775" y="4106863"/>
          <p14:tracePt t="41674" x="6454775" y="4060825"/>
          <p14:tracePt t="41691" x="6454775" y="4016375"/>
          <p14:tracePt t="41707" x="6454775" y="3970338"/>
          <p14:tracePt t="41724" x="6454775" y="3908425"/>
          <p14:tracePt t="41741" x="6454775" y="3832225"/>
          <p14:tracePt t="41741" x="6454775" y="3802063"/>
          <p14:tracePt t="41757" x="6454775" y="3771900"/>
          <p14:tracePt t="41774" x="6454775" y="3679825"/>
          <p14:tracePt t="41790" x="6454775" y="3627438"/>
          <p14:tracePt t="41807" x="6454775" y="3581400"/>
          <p14:tracePt t="41824" x="6454775" y="3551238"/>
          <p14:tracePt t="41841" x="6446838" y="3527425"/>
          <p14:tracePt t="41857" x="6446838" y="3513138"/>
          <p14:tracePt t="41874" x="6446838" y="3505200"/>
          <p14:tracePt t="41890" x="6446838" y="3497263"/>
          <p14:tracePt t="41907" x="6446838" y="3489325"/>
          <p14:tracePt t="41926" x="6446838" y="3482975"/>
          <p14:tracePt t="41941" x="6438900" y="3467100"/>
          <p14:tracePt t="41957" x="6430963" y="3429000"/>
          <p14:tracePt t="41974" x="6423025" y="3390900"/>
          <p14:tracePt t="41991" x="6423025" y="3352800"/>
          <p14:tracePt t="42007" x="6423025" y="3336925"/>
          <p14:tracePt t="42024" x="6416675" y="3322638"/>
          <p14:tracePt t="42367" x="6416675" y="3314700"/>
          <p14:tracePt t="42455" x="6423025" y="3306763"/>
          <p14:tracePt t="42463" x="6423025" y="3298825"/>
          <p14:tracePt t="42486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ítulo 1">
            <a:extLst>
              <a:ext uri="{FF2B5EF4-FFF2-40B4-BE49-F238E27FC236}">
                <a16:creationId xmlns:a16="http://schemas.microsoft.com/office/drawing/2014/main" id="{912F0265-0A79-4409-8E19-2B5A2DC37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en-US" dirty="0"/>
              <a:t> </a:t>
            </a:r>
            <a:br>
              <a:rPr lang="pt-BR" alt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</a:t>
            </a:r>
            <a:r>
              <a:rPr lang="pt-BR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Drenagem superficial em Áreas planas</a:t>
            </a:r>
            <a:br>
              <a:rPr lang="pt-BR" alt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294" y="1690688"/>
            <a:ext cx="8761412" cy="495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B0B94FAB-B4B3-4BD0-BB4B-F7814A57AA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293"/>
    </mc:Choice>
    <mc:Fallback>
      <p:transition spd="slow" advTm="51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506" x="6423025" y="3094038"/>
          <p14:tracePt t="30529" x="6430963" y="3094038"/>
          <p14:tracePt t="30545" x="6438900" y="3086100"/>
          <p14:tracePt t="30785" x="6446838" y="3086100"/>
          <p14:tracePt t="30793" x="6446838" y="3094038"/>
          <p14:tracePt t="30801" x="6446838" y="3116263"/>
          <p14:tracePt t="30817" x="6454775" y="3200400"/>
          <p14:tracePt t="30834" x="6469063" y="3344863"/>
          <p14:tracePt t="30850" x="6484938" y="3543300"/>
          <p14:tracePt t="30867" x="6507163" y="3756025"/>
          <p14:tracePt t="30884" x="6537325" y="3924300"/>
          <p14:tracePt t="30900" x="6553200" y="3992563"/>
          <p14:tracePt t="30917" x="6561138" y="4008438"/>
          <p14:tracePt t="30953" x="6561138" y="3970338"/>
          <p14:tracePt t="30961" x="6561138" y="3916363"/>
          <p14:tracePt t="30969" x="6561138" y="3878263"/>
          <p14:tracePt t="30984" x="6561138" y="3848100"/>
          <p14:tracePt t="30985" x="6561138" y="3832225"/>
          <p14:tracePt t="31000" x="6561138" y="3825875"/>
          <p14:tracePt t="31049" x="6561138" y="3848100"/>
          <p14:tracePt t="31057" x="6561138" y="3878263"/>
          <p14:tracePt t="31067" x="6561138" y="3916363"/>
          <p14:tracePt t="31084" x="6561138" y="3978275"/>
          <p14:tracePt t="31100" x="6569075" y="4022725"/>
          <p14:tracePt t="31117" x="6569075" y="4030663"/>
          <p14:tracePt t="31193" x="6569075" y="4016375"/>
          <p14:tracePt t="31209" x="6569075" y="4008438"/>
          <p14:tracePt t="31321" x="6561138" y="4008438"/>
          <p14:tracePt t="31329" x="6561138" y="4000500"/>
          <p14:tracePt t="31337" x="6561138" y="3992563"/>
          <p14:tracePt t="31433" x="6561138" y="3984625"/>
          <p14:tracePt t="31441" x="6553200" y="3984625"/>
          <p14:tracePt t="31481" x="6553200" y="3978275"/>
          <p14:tracePt t="31521" x="6553200" y="3962400"/>
          <p14:tracePt t="31529" x="6553200" y="3946525"/>
          <p14:tracePt t="31537" x="6553200" y="3940175"/>
          <p14:tracePt t="31551" x="6553200" y="3924300"/>
          <p14:tracePt t="31567" x="6553200" y="3908425"/>
          <p14:tracePt t="31600" x="6553200" y="3902075"/>
          <p14:tracePt t="31617" x="6553200" y="3894138"/>
          <p14:tracePt t="31705" x="6545263" y="3894138"/>
          <p14:tracePt t="31969" x="6553200" y="3894138"/>
          <p14:tracePt t="31977" x="6553200" y="3902075"/>
          <p14:tracePt t="31985" x="6561138" y="3908425"/>
          <p14:tracePt t="32001" x="6569075" y="3908425"/>
          <p14:tracePt t="32017" x="6569075" y="3924300"/>
          <p14:tracePt t="32034" x="6575425" y="3932238"/>
          <p14:tracePt t="32051" x="6583363" y="3940175"/>
          <p14:tracePt t="32067" x="6583363" y="3946525"/>
          <p14:tracePt t="32084" x="6591300" y="3946525"/>
          <p14:tracePt t="32101" x="6599238" y="3954463"/>
          <p14:tracePt t="32121" x="6607175" y="3962400"/>
          <p14:tracePt t="32153" x="6613525" y="3962400"/>
          <p14:tracePt t="32169" x="6621463" y="3970338"/>
          <p14:tracePt t="32185" x="6621463" y="3978275"/>
          <p14:tracePt t="32193" x="6629400" y="3978275"/>
          <p14:tracePt t="32201" x="6629400" y="3984625"/>
          <p14:tracePt t="32217" x="6659563" y="4000500"/>
          <p14:tracePt t="32234" x="6675438" y="4008438"/>
          <p14:tracePt t="32251" x="6697663" y="4022725"/>
          <p14:tracePt t="32268" x="6713538" y="4030663"/>
          <p14:tracePt t="32284" x="6727825" y="4038600"/>
          <p14:tracePt t="32301" x="6743700" y="4054475"/>
          <p14:tracePt t="32317" x="6751638" y="4060825"/>
          <p14:tracePt t="32334" x="6765925" y="4068763"/>
          <p14:tracePt t="32351" x="6773863" y="4084638"/>
          <p14:tracePt t="32368" x="6781800" y="4084638"/>
          <p14:tracePt t="32369" x="6804025" y="4098925"/>
          <p14:tracePt t="32386" x="6811963" y="4098925"/>
          <p14:tracePt t="32401" x="6819900" y="4106863"/>
          <p14:tracePt t="32417" x="6842125" y="4114800"/>
          <p14:tracePt t="32434" x="6873875" y="4130675"/>
          <p14:tracePt t="32451" x="6888163" y="4144963"/>
          <p14:tracePt t="32467" x="6911975" y="4160838"/>
          <p14:tracePt t="32484" x="6926263" y="4175125"/>
          <p14:tracePt t="32501" x="6950075" y="4191000"/>
          <p14:tracePt t="32518" x="6980238" y="4213225"/>
          <p14:tracePt t="32520" x="6988175" y="4221163"/>
          <p14:tracePt t="32534" x="7010400" y="4237038"/>
          <p14:tracePt t="32551" x="7026275" y="4251325"/>
          <p14:tracePt t="32552" x="7040563" y="4251325"/>
          <p14:tracePt t="32568" x="7056438" y="4259263"/>
          <p14:tracePt t="32584" x="7078663" y="4283075"/>
          <p14:tracePt t="32601" x="7102475" y="4289425"/>
          <p14:tracePt t="32618" x="7124700" y="4297363"/>
          <p14:tracePt t="32634" x="7154863" y="4321175"/>
          <p14:tracePt t="32651" x="7185025" y="4343400"/>
          <p14:tracePt t="32668" x="7223125" y="4365625"/>
          <p14:tracePt t="32684" x="7254875" y="4397375"/>
          <p14:tracePt t="32701" x="7285038" y="4419600"/>
          <p14:tracePt t="32718" x="7315200" y="4441825"/>
          <p14:tracePt t="32734" x="7323138" y="4441825"/>
          <p14:tracePt t="32751" x="7345363" y="4473575"/>
          <p14:tracePt t="32768" x="7353300" y="4479925"/>
          <p14:tracePt t="32769" x="7369175" y="4487863"/>
          <p14:tracePt t="32977" x="7375525" y="4487863"/>
          <p14:tracePt t="33017" x="7383463" y="4487863"/>
          <p14:tracePt t="33025" x="7391400" y="4473575"/>
          <p14:tracePt t="33034" x="7399338" y="4473575"/>
          <p14:tracePt t="33051" x="7421563" y="4449763"/>
          <p14:tracePt t="33068" x="7459663" y="4419600"/>
          <p14:tracePt t="33084" x="7483475" y="4403725"/>
          <p14:tracePt t="33101" x="7513638" y="4381500"/>
          <p14:tracePt t="33118" x="7535863" y="4373563"/>
          <p14:tracePt t="33134" x="7543800" y="4365625"/>
          <p14:tracePt t="33151" x="7566025" y="4351338"/>
          <p14:tracePt t="33168" x="7573963" y="4343400"/>
          <p14:tracePt t="33184" x="7589838" y="4343400"/>
          <p14:tracePt t="33201" x="7604125" y="4343400"/>
          <p14:tracePt t="33218" x="7612063" y="4327525"/>
          <p14:tracePt t="33235" x="7635875" y="4321175"/>
          <p14:tracePt t="33251" x="7650163" y="4313238"/>
          <p14:tracePt t="33268" x="7688263" y="4297363"/>
          <p14:tracePt t="33285" x="7726363" y="4267200"/>
          <p14:tracePt t="33301" x="7764463" y="4251325"/>
          <p14:tracePt t="33318" x="7788275" y="4237038"/>
          <p14:tracePt t="33335" x="7826375" y="4221163"/>
          <p14:tracePt t="33337" x="7826375" y="4213225"/>
          <p14:tracePt t="33351" x="7832725" y="4213225"/>
          <p14:tracePt t="33368" x="7856538" y="4191000"/>
          <p14:tracePt t="33385" x="7878763" y="4183063"/>
          <p14:tracePt t="33401" x="7902575" y="4160838"/>
          <p14:tracePt t="33418" x="7932738" y="4144963"/>
          <p14:tracePt t="33434" x="7962900" y="4114800"/>
          <p14:tracePt t="33451" x="7985125" y="4092575"/>
          <p14:tracePt t="33468" x="8023225" y="4060825"/>
          <p14:tracePt t="33485" x="8047038" y="4038600"/>
          <p14:tracePt t="33501" x="8077200" y="4016375"/>
          <p14:tracePt t="33518" x="8099425" y="3984625"/>
          <p14:tracePt t="33520" x="8123238" y="3962400"/>
          <p14:tracePt t="33534" x="8131175" y="3946525"/>
          <p14:tracePt t="33551" x="8153400" y="3924300"/>
          <p14:tracePt t="33554" x="8161338" y="3916363"/>
          <p14:tracePt t="33568" x="8183563" y="3886200"/>
          <p14:tracePt t="33585" x="8207375" y="3863975"/>
          <p14:tracePt t="33601" x="8229600" y="3848100"/>
          <p14:tracePt t="33618" x="8251825" y="3825875"/>
          <p14:tracePt t="33635" x="8259763" y="3810000"/>
          <p14:tracePt t="33651" x="8275638" y="3794125"/>
          <p14:tracePt t="33668" x="8289925" y="3771900"/>
          <p14:tracePt t="33685" x="8297863" y="3763963"/>
          <p14:tracePt t="33701" x="8313738" y="3741738"/>
          <p14:tracePt t="33718" x="8328025" y="3725863"/>
          <p14:tracePt t="33735" x="8335963" y="3711575"/>
          <p14:tracePt t="33737" x="8335963" y="3703638"/>
          <p14:tracePt t="33751" x="8343900" y="3695700"/>
          <p14:tracePt t="33768" x="8359775" y="3665538"/>
          <p14:tracePt t="33785" x="8366125" y="3657600"/>
          <p14:tracePt t="33801" x="8366125" y="3641725"/>
          <p14:tracePt t="33833" x="8374063" y="3641725"/>
          <p14:tracePt t="33865" x="8374063" y="3635375"/>
          <p14:tracePt t="33889" x="8374063" y="3627438"/>
          <p14:tracePt t="34161" x="8374063" y="3635375"/>
          <p14:tracePt t="34185" x="8374063" y="3641725"/>
          <p14:tracePt t="34201" x="8366125" y="3649663"/>
          <p14:tracePt t="34209" x="8359775" y="3657600"/>
          <p14:tracePt t="34218" x="8359775" y="3665538"/>
          <p14:tracePt t="34235" x="8351838" y="3679825"/>
          <p14:tracePt t="34251" x="8343900" y="3695700"/>
          <p14:tracePt t="34268" x="8335963" y="3711575"/>
          <p14:tracePt t="34285" x="8328025" y="3711575"/>
          <p14:tracePt t="34301" x="8321675" y="3725863"/>
          <p14:tracePt t="34318" x="8313738" y="3733800"/>
          <p14:tracePt t="34335" x="8305800" y="3741738"/>
          <p14:tracePt t="34337" x="8305800" y="3749675"/>
          <p14:tracePt t="34351" x="8297863" y="3756025"/>
          <p14:tracePt t="34368" x="8283575" y="3779838"/>
          <p14:tracePt t="34386" x="8267700" y="3794125"/>
          <p14:tracePt t="34402" x="8251825" y="3817938"/>
          <p14:tracePt t="34418" x="8237538" y="3840163"/>
          <p14:tracePt t="34435" x="8229600" y="3848100"/>
          <p14:tracePt t="34452" x="8221663" y="3848100"/>
          <p14:tracePt t="34468" x="8213725" y="3870325"/>
          <p14:tracePt t="34485" x="8207375" y="3878263"/>
          <p14:tracePt t="34502" x="8199438" y="3886200"/>
          <p14:tracePt t="34518" x="8191500" y="3902075"/>
          <p14:tracePt t="34521" x="8183563" y="3908425"/>
          <p14:tracePt t="34535" x="8175625" y="3924300"/>
          <p14:tracePt t="34552" x="8153400" y="3946525"/>
          <p14:tracePt t="34569" x="8145463" y="3954463"/>
          <p14:tracePt t="34585" x="8131175" y="3978275"/>
          <p14:tracePt t="34602" x="8123238" y="3984625"/>
          <p14:tracePt t="34618" x="8107363" y="4000500"/>
          <p14:tracePt t="34636" x="8093075" y="4016375"/>
          <p14:tracePt t="34652" x="8077200" y="4030663"/>
          <p14:tracePt t="34668" x="8054975" y="4046538"/>
          <p14:tracePt t="34685" x="8047038" y="4060825"/>
          <p14:tracePt t="34702" x="8031163" y="4076700"/>
          <p14:tracePt t="34718" x="8016875" y="4092575"/>
          <p14:tracePt t="34735" x="8001000" y="4114800"/>
          <p14:tracePt t="34737" x="7993063" y="4130675"/>
          <p14:tracePt t="34752" x="7970838" y="4144963"/>
          <p14:tracePt t="34768" x="7947025" y="4168775"/>
          <p14:tracePt t="34785" x="7932738" y="4198938"/>
          <p14:tracePt t="34802" x="7908925" y="4221163"/>
          <p14:tracePt t="34818" x="7886700" y="4244975"/>
          <p14:tracePt t="34835" x="7878763" y="4259263"/>
          <p14:tracePt t="34852" x="7864475" y="4267200"/>
          <p14:tracePt t="34868" x="7856538" y="4283075"/>
          <p14:tracePt t="34889" x="7856538" y="4289425"/>
          <p14:tracePt t="34905" x="7848600" y="4289425"/>
          <p14:tracePt t="34921" x="7848600" y="4297363"/>
          <p14:tracePt t="34935" x="7840663" y="4297363"/>
          <p14:tracePt t="34952" x="7832725" y="4313238"/>
          <p14:tracePt t="34968" x="7818438" y="4327525"/>
          <p14:tracePt t="34985" x="7780338" y="4359275"/>
          <p14:tracePt t="35002" x="7750175" y="4389438"/>
          <p14:tracePt t="35018" x="7712075" y="4411663"/>
          <p14:tracePt t="35035" x="7680325" y="4435475"/>
          <p14:tracePt t="35052" x="7666038" y="4449763"/>
          <p14:tracePt t="35069" x="7650163" y="4465638"/>
          <p14:tracePt t="35085" x="7635875" y="4465638"/>
          <p14:tracePt t="35102" x="7635875" y="4473575"/>
          <p14:tracePt t="35121" x="7627938" y="4473575"/>
          <p14:tracePt t="35136" x="7627938" y="4479925"/>
          <p14:tracePt t="35161" x="7620000" y="4487863"/>
          <p14:tracePt t="35185" x="7612063" y="4487863"/>
          <p14:tracePt t="35209" x="7604125" y="4495800"/>
          <p14:tracePt t="35265" x="7597775" y="4503738"/>
          <p14:tracePt t="35353" x="7589838" y="4503738"/>
          <p14:tracePt t="35386" x="7581900" y="4511675"/>
          <p14:tracePt t="35425" x="7573963" y="4518025"/>
          <p14:tracePt t="35465" x="7566025" y="4518025"/>
          <p14:tracePt t="35513" x="7559675" y="4525963"/>
          <p14:tracePt t="35762" x="7551738" y="4525963"/>
          <p14:tracePt t="35794" x="7551738" y="4518025"/>
          <p14:tracePt t="35801" x="7551738" y="4511675"/>
          <p14:tracePt t="35817" x="7551738" y="4495800"/>
          <p14:tracePt t="35826" x="7551738" y="4487863"/>
          <p14:tracePt t="35835" x="7551738" y="4473575"/>
          <p14:tracePt t="35852" x="7551738" y="4449763"/>
          <p14:tracePt t="35869" x="7551738" y="4427538"/>
          <p14:tracePt t="35886" x="7551738" y="4389438"/>
          <p14:tracePt t="35902" x="7551738" y="4343400"/>
          <p14:tracePt t="35919" x="7551738" y="4283075"/>
          <p14:tracePt t="35920" x="7551738" y="4251325"/>
          <p14:tracePt t="35936" x="7551738" y="4229100"/>
          <p14:tracePt t="35937" x="7551738" y="4206875"/>
          <p14:tracePt t="35953" x="7551738" y="4160838"/>
          <p14:tracePt t="35969" x="7551738" y="4130675"/>
          <p14:tracePt t="35985" x="7559675" y="4098925"/>
          <p14:tracePt t="36002" x="7559675" y="4060825"/>
          <p14:tracePt t="36019" x="7566025" y="4022725"/>
          <p14:tracePt t="36035" x="7566025" y="3992563"/>
          <p14:tracePt t="36052" x="7566025" y="3954463"/>
          <p14:tracePt t="36069" x="7566025" y="3940175"/>
          <p14:tracePt t="36086" x="7566025" y="3908425"/>
          <p14:tracePt t="36091" x="7566025" y="3894138"/>
          <p14:tracePt t="36102" x="7566025" y="3878263"/>
          <p14:tracePt t="36119" x="7566025" y="3856038"/>
          <p14:tracePt t="36136" x="7566025" y="3802063"/>
          <p14:tracePt t="36152" x="7566025" y="3763963"/>
          <p14:tracePt t="36169" x="7566025" y="3741738"/>
          <p14:tracePt t="36185" x="7566025" y="3733800"/>
          <p14:tracePt t="36202" x="7559675" y="3733800"/>
          <p14:tracePt t="36219" x="7559675" y="3725863"/>
          <p14:tracePt t="36236" x="7551738" y="3725863"/>
          <p14:tracePt t="36252" x="7551738" y="3717925"/>
          <p14:tracePt t="36269" x="7543800" y="3717925"/>
          <p14:tracePt t="36286" x="7535863" y="3711575"/>
          <p14:tracePt t="36302" x="7521575" y="3703638"/>
          <p14:tracePt t="36304" x="7505700" y="3695700"/>
          <p14:tracePt t="36319" x="7489825" y="3687763"/>
          <p14:tracePt t="36336" x="7467600" y="3679825"/>
          <p14:tracePt t="36337" x="7459663" y="3679825"/>
          <p14:tracePt t="36352" x="7445375" y="3679825"/>
          <p14:tracePt t="36369" x="7429500" y="3679825"/>
          <p14:tracePt t="36386" x="7399338" y="3679825"/>
          <p14:tracePt t="36402" x="7369175" y="3695700"/>
          <p14:tracePt t="36419" x="7307263" y="3733800"/>
          <p14:tracePt t="36436" x="7254875" y="3763963"/>
          <p14:tracePt t="36452" x="7192963" y="3802063"/>
          <p14:tracePt t="36469" x="7154863" y="3832225"/>
          <p14:tracePt t="36486" x="7140575" y="3856038"/>
          <p14:tracePt t="36502" x="7116763" y="3886200"/>
          <p14:tracePt t="36519" x="7102475" y="3908425"/>
          <p14:tracePt t="36521" x="7094538" y="3932238"/>
          <p14:tracePt t="36536" x="7086600" y="3940175"/>
          <p14:tracePt t="36552" x="7064375" y="3978275"/>
          <p14:tracePt t="36569" x="7056438" y="4000500"/>
          <p14:tracePt t="36586" x="7040563" y="4022725"/>
          <p14:tracePt t="36602" x="7026275" y="4060825"/>
          <p14:tracePt t="36619" x="7018338" y="4098925"/>
          <p14:tracePt t="36636" x="7002463" y="4137025"/>
          <p14:tracePt t="36652" x="6988175" y="4191000"/>
          <p14:tracePt t="36669" x="6964363" y="4244975"/>
          <p14:tracePt t="36686" x="6956425" y="4305300"/>
          <p14:tracePt t="36702" x="6934200" y="4359275"/>
          <p14:tracePt t="36719" x="6911975" y="4419600"/>
          <p14:tracePt t="36736" x="6888163" y="4479925"/>
          <p14:tracePt t="36752" x="6880225" y="4518025"/>
          <p14:tracePt t="36769" x="6873875" y="4564063"/>
          <p14:tracePt t="36786" x="6865938" y="4594225"/>
          <p14:tracePt t="36803" x="6858000" y="4625975"/>
          <p14:tracePt t="36819" x="6850063" y="4640263"/>
          <p14:tracePt t="36836" x="6842125" y="4648200"/>
          <p14:tracePt t="36852" x="6835775" y="4670425"/>
          <p14:tracePt t="36869" x="6827838" y="4686300"/>
          <p14:tracePt t="36886" x="6819900" y="4708525"/>
          <p14:tracePt t="36903" x="6819900" y="4724400"/>
          <p14:tracePt t="36905" x="6819900" y="4732338"/>
          <p14:tracePt t="36945" x="6811963" y="4740275"/>
          <p14:tracePt t="36977" x="6804025" y="4746625"/>
          <p14:tracePt t="36993" x="6804025" y="4754563"/>
          <p14:tracePt t="37001" x="6804025" y="4762500"/>
          <p14:tracePt t="37017" x="6797675" y="4770438"/>
          <p14:tracePt t="37033" x="6797675" y="4778375"/>
          <p14:tracePt t="37049" x="6781800" y="4784725"/>
          <p14:tracePt t="37057" x="6781800" y="4800600"/>
          <p14:tracePt t="37069" x="6773863" y="4800600"/>
          <p14:tracePt t="37086" x="6765925" y="4808538"/>
          <p14:tracePt t="37103" x="6765925" y="4822825"/>
          <p14:tracePt t="37119" x="6759575" y="4830763"/>
          <p14:tracePt t="37136" x="6759575" y="4846638"/>
          <p14:tracePt t="37152" x="6751638" y="4854575"/>
          <p14:tracePt t="37186" x="6743700" y="4860925"/>
          <p14:tracePt t="37203" x="6735763" y="4876800"/>
          <p14:tracePt t="37219" x="6727825" y="4876800"/>
          <p14:tracePt t="37236" x="6721475" y="4892675"/>
          <p14:tracePt t="37253" x="6721475" y="4899025"/>
          <p14:tracePt t="37269" x="6713538" y="4906963"/>
          <p14:tracePt t="37289" x="6705600" y="4914900"/>
          <p14:tracePt t="37305" x="6705600" y="4922838"/>
          <p14:tracePt t="37329" x="6697663" y="4930775"/>
          <p14:tracePt t="37345" x="6689725" y="4945063"/>
          <p14:tracePt t="37354" x="6683375" y="4953000"/>
          <p14:tracePt t="37369" x="6667500" y="4975225"/>
          <p14:tracePt t="37386" x="6645275" y="5013325"/>
          <p14:tracePt t="37403" x="6613525" y="5051425"/>
          <p14:tracePt t="37419" x="6591300" y="5089525"/>
          <p14:tracePt t="37436" x="6561138" y="5127625"/>
          <p14:tracePt t="37453" x="6530975" y="5165725"/>
          <p14:tracePt t="37469" x="6507163" y="5197475"/>
          <p14:tracePt t="37486" x="6484938" y="5227638"/>
          <p14:tracePt t="37503" x="6477000" y="5235575"/>
          <p14:tracePt t="37519" x="6469063" y="5241925"/>
          <p14:tracePt t="37553" x="6469063" y="5249863"/>
          <p14:tracePt t="37577" x="6461125" y="5257800"/>
          <p14:tracePt t="38107" x="6461125" y="5249863"/>
          <p14:tracePt t="38139" x="6461125" y="5241925"/>
          <p14:tracePt t="38153" x="6461125" y="5235575"/>
          <p14:tracePt t="38161" x="6469063" y="5227638"/>
          <p14:tracePt t="38170" x="6477000" y="5219700"/>
          <p14:tracePt t="38186" x="6477000" y="5203825"/>
          <p14:tracePt t="38203" x="6484938" y="5197475"/>
          <p14:tracePt t="38220" x="6499225" y="5181600"/>
          <p14:tracePt t="38236" x="6507163" y="5151438"/>
          <p14:tracePt t="38253" x="6523038" y="5135563"/>
          <p14:tracePt t="38270" x="6545263" y="5113338"/>
          <p14:tracePt t="38286" x="6561138" y="5089525"/>
          <p14:tracePt t="38303" x="6583363" y="5059363"/>
          <p14:tracePt t="38320" x="6599238" y="5045075"/>
          <p14:tracePt t="38336" x="6621463" y="5013325"/>
          <p14:tracePt t="38353" x="6637338" y="4999038"/>
          <p14:tracePt t="38370" x="6667500" y="4960938"/>
          <p14:tracePt t="38387" x="6683375" y="4945063"/>
          <p14:tracePt t="38403" x="6705600" y="4914900"/>
          <p14:tracePt t="38420" x="6721475" y="4906963"/>
          <p14:tracePt t="38436" x="6735763" y="4884738"/>
          <p14:tracePt t="38453" x="6759575" y="4860925"/>
          <p14:tracePt t="38470" x="6789738" y="4830763"/>
          <p14:tracePt t="38486" x="6811963" y="4800600"/>
          <p14:tracePt t="38490" x="6819900" y="4792663"/>
          <p14:tracePt t="38503" x="6835775" y="4778375"/>
          <p14:tracePt t="38520" x="6865938" y="4740275"/>
          <p14:tracePt t="38536" x="6880225" y="4716463"/>
          <p14:tracePt t="38553" x="6896100" y="4694238"/>
          <p14:tracePt t="38570" x="6918325" y="4670425"/>
          <p14:tracePt t="38586" x="6942138" y="4640263"/>
          <p14:tracePt t="38603" x="6964363" y="4610100"/>
          <p14:tracePt t="38620" x="6980238" y="4579938"/>
          <p14:tracePt t="38637" x="7002463" y="4556125"/>
          <p14:tracePt t="38653" x="7018338" y="4533900"/>
          <p14:tracePt t="38670" x="7032625" y="4511675"/>
          <p14:tracePt t="38686" x="7040563" y="4495800"/>
          <p14:tracePt t="38703" x="7048500" y="4473575"/>
          <p14:tracePt t="38704" x="7064375" y="4457700"/>
          <p14:tracePt t="38720" x="7078663" y="4435475"/>
          <p14:tracePt t="38736" x="7102475" y="4389438"/>
          <p14:tracePt t="38753" x="7124700" y="4351338"/>
          <p14:tracePt t="38770" x="7146925" y="4289425"/>
          <p14:tracePt t="38786" x="7170738" y="4251325"/>
          <p14:tracePt t="38803" x="7185025" y="4213225"/>
          <p14:tracePt t="38820" x="7192963" y="4191000"/>
          <p14:tracePt t="38836" x="7208838" y="4152900"/>
          <p14:tracePt t="38853" x="7223125" y="4130675"/>
          <p14:tracePt t="38870" x="7239000" y="4084638"/>
          <p14:tracePt t="38887" x="7254875" y="4060825"/>
          <p14:tracePt t="38888" x="7254875" y="4046538"/>
          <p14:tracePt t="38903" x="7269163" y="4030663"/>
          <p14:tracePt t="38905" x="7277100" y="4022725"/>
          <p14:tracePt t="38921" x="7277100" y="4016375"/>
          <p14:tracePt t="39769" x="7277100" y="4008438"/>
          <p14:tracePt t="39873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>
            <a:extLst>
              <a:ext uri="{FF2B5EF4-FFF2-40B4-BE49-F238E27FC236}">
                <a16:creationId xmlns:a16="http://schemas.microsoft.com/office/drawing/2014/main" id="{3722676E-B58C-47B0-ACE9-54D7F1B26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59" y="365125"/>
            <a:ext cx="11865741" cy="1325563"/>
          </a:xfrm>
        </p:spPr>
        <p:txBody>
          <a:bodyPr/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c)</a:t>
            </a:r>
            <a:r>
              <a:rPr lang="pt-BR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Drenagem subterrânea em Áreas com declive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B2C8FE6-F4DD-4812-9204-5B4760C49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en-US" sz="3200" b="1" dirty="0"/>
          </a:p>
        </p:txBody>
      </p:sp>
      <p:pic>
        <p:nvPicPr>
          <p:cNvPr id="5" name="Imagem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822" y="1722438"/>
            <a:ext cx="9040813" cy="4557712"/>
          </a:xfrm>
          <a:prstGeom prst="rect">
            <a:avLst/>
          </a:prstGeom>
          <a:solidFill>
            <a:schemeClr val="bg1"/>
          </a:solidFill>
          <a:ln w="38100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FEE58A87-704C-4711-841F-C7A24C46D9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695"/>
    </mc:Choice>
    <mc:Fallback>
      <p:transition spd="slow" advTm="56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013" x="3679825" y="2416175"/>
          <p14:tracePt t="25315" x="3673475" y="2422525"/>
          <p14:tracePt t="25331" x="3673475" y="2430463"/>
          <p14:tracePt t="25347" x="3673475" y="2438400"/>
          <p14:tracePt t="25355" x="3673475" y="2446338"/>
          <p14:tracePt t="25364" x="3673475" y="2454275"/>
          <p14:tracePt t="25373" x="3673475" y="2460625"/>
          <p14:tracePt t="25389" x="3673475" y="2484438"/>
          <p14:tracePt t="25406" x="3657600" y="2514600"/>
          <p14:tracePt t="25423" x="3649663" y="2544763"/>
          <p14:tracePt t="25439" x="3641725" y="2574925"/>
          <p14:tracePt t="25456" x="3635375" y="2606675"/>
          <p14:tracePt t="25473" x="3627438" y="2620963"/>
          <p14:tracePt t="25489" x="3627438" y="2636838"/>
          <p14:tracePt t="25506" x="3619500" y="2674938"/>
          <p14:tracePt t="25523" x="3619500" y="2705100"/>
          <p14:tracePt t="25540" x="3611563" y="2735263"/>
          <p14:tracePt t="25556" x="3603625" y="2773363"/>
          <p14:tracePt t="25573" x="3597275" y="2811463"/>
          <p14:tracePt t="25590" x="3597275" y="2849563"/>
          <p14:tracePt t="25606" x="3589338" y="2895600"/>
          <p14:tracePt t="25623" x="3581400" y="2941638"/>
          <p14:tracePt t="25639" x="3573463" y="2979738"/>
          <p14:tracePt t="25656" x="3573463" y="3001963"/>
          <p14:tracePt t="25673" x="3565525" y="3025775"/>
          <p14:tracePt t="25689" x="3565525" y="3032125"/>
          <p14:tracePt t="25692" x="3565525" y="3048000"/>
          <p14:tracePt t="25706" x="3565525" y="3070225"/>
          <p14:tracePt t="25723" x="3565525" y="3108325"/>
          <p14:tracePt t="25739" x="3565525" y="3154363"/>
          <p14:tracePt t="25756" x="3565525" y="3208338"/>
          <p14:tracePt t="25773" x="3565525" y="3254375"/>
          <p14:tracePt t="25790" x="3559175" y="3298825"/>
          <p14:tracePt t="25806" x="3551238" y="3336925"/>
          <p14:tracePt t="25823" x="3551238" y="3375025"/>
          <p14:tracePt t="25839" x="3543300" y="3398838"/>
          <p14:tracePt t="25856" x="3543300" y="3429000"/>
          <p14:tracePt t="25873" x="3543300" y="3459163"/>
          <p14:tracePt t="25874" x="3543300" y="3475038"/>
          <p14:tracePt t="25889" x="3543300" y="3489325"/>
          <p14:tracePt t="25906" x="3535363" y="3543300"/>
          <p14:tracePt t="25923" x="3527425" y="3565525"/>
          <p14:tracePt t="25939" x="3527425" y="3589338"/>
          <p14:tracePt t="25956" x="3521075" y="3603625"/>
          <p14:tracePt t="25973" x="3521075" y="3619500"/>
          <p14:tracePt t="25989" x="3513138" y="3649663"/>
          <p14:tracePt t="26006" x="3513138" y="3665538"/>
          <p14:tracePt t="26023" x="3513138" y="3703638"/>
          <p14:tracePt t="26039" x="3505200" y="3717925"/>
          <p14:tracePt t="26056" x="3505200" y="3749675"/>
          <p14:tracePt t="26073" x="3497263" y="3779838"/>
          <p14:tracePt t="26089" x="3489325" y="3810000"/>
          <p14:tracePt t="26090" x="3482975" y="3832225"/>
          <p14:tracePt t="26106" x="3475038" y="3848100"/>
          <p14:tracePt t="26123" x="3475038" y="3863975"/>
          <p14:tracePt t="26139" x="3475038" y="3886200"/>
          <p14:tracePt t="26156" x="3467100" y="3902075"/>
          <p14:tracePt t="26173" x="3467100" y="3908425"/>
          <p14:tracePt t="26189" x="3467100" y="3932238"/>
          <p14:tracePt t="26206" x="3459163" y="3946525"/>
          <p14:tracePt t="26223" x="3459163" y="3978275"/>
          <p14:tracePt t="26239" x="3451225" y="4008438"/>
          <p14:tracePt t="26256" x="3451225" y="4038600"/>
          <p14:tracePt t="26273" x="3444875" y="4046538"/>
          <p14:tracePt t="26290" x="3444875" y="4068763"/>
          <p14:tracePt t="26307" x="3444875" y="4084638"/>
          <p14:tracePt t="26323" x="3444875" y="4092575"/>
          <p14:tracePt t="26340" x="3444875" y="4098925"/>
          <p14:tracePt t="26356" x="3436938" y="4114800"/>
          <p14:tracePt t="26373" x="3436938" y="4130675"/>
          <p14:tracePt t="26390" x="3429000" y="4152900"/>
          <p14:tracePt t="26406" x="3421063" y="4168775"/>
          <p14:tracePt t="26423" x="3413125" y="4183063"/>
          <p14:tracePt t="26440" x="3413125" y="4198938"/>
          <p14:tracePt t="26456" x="3413125" y="4206875"/>
          <p14:tracePt t="26473" x="3406775" y="4221163"/>
          <p14:tracePt t="26475" x="3406775" y="4229100"/>
          <p14:tracePt t="26490" x="3406775" y="4237038"/>
          <p14:tracePt t="26507" x="3406775" y="4244975"/>
          <p14:tracePt t="26523" x="3398838" y="4244975"/>
          <p14:tracePt t="26619" x="3398838" y="4229100"/>
          <p14:tracePt t="26627" x="3406775" y="4206875"/>
          <p14:tracePt t="26635" x="3406775" y="4191000"/>
          <p14:tracePt t="26643" x="3413125" y="4160838"/>
          <p14:tracePt t="26656" x="3421063" y="4106863"/>
          <p14:tracePt t="26673" x="3429000" y="4016375"/>
          <p14:tracePt t="26690" x="3459163" y="3825875"/>
          <p14:tracePt t="26706" x="3475038" y="3703638"/>
          <p14:tracePt t="26723" x="3489325" y="3589338"/>
          <p14:tracePt t="26740" x="3489325" y="3482975"/>
          <p14:tracePt t="26756" x="3489325" y="3413125"/>
          <p14:tracePt t="26773" x="3489325" y="3368675"/>
          <p14:tracePt t="26790" x="3489325" y="3336925"/>
          <p14:tracePt t="26807" x="3489325" y="3314700"/>
          <p14:tracePt t="26823" x="3475038" y="3292475"/>
          <p14:tracePt t="26840" x="3467100" y="3268663"/>
          <p14:tracePt t="26856" x="3459163" y="3254375"/>
          <p14:tracePt t="26873" x="3451225" y="3238500"/>
          <p14:tracePt t="26874" x="3444875" y="3230563"/>
          <p14:tracePt t="26890" x="3436938" y="3208338"/>
          <p14:tracePt t="26906" x="3429000" y="3192463"/>
          <p14:tracePt t="26923" x="3413125" y="3162300"/>
          <p14:tracePt t="26940" x="3398838" y="3140075"/>
          <p14:tracePt t="26956" x="3368675" y="3101975"/>
          <p14:tracePt t="26973" x="3344863" y="3078163"/>
          <p14:tracePt t="26990" x="3298825" y="3070225"/>
          <p14:tracePt t="27006" x="3260725" y="3063875"/>
          <p14:tracePt t="27024" x="3216275" y="3063875"/>
          <p14:tracePt t="27040" x="3170238" y="3063875"/>
          <p14:tracePt t="27056" x="3094038" y="3086100"/>
          <p14:tracePt t="27073" x="2979738" y="3162300"/>
          <p14:tracePt t="27090" x="2789238" y="3276600"/>
          <p14:tracePt t="27106" x="2667000" y="3336925"/>
          <p14:tracePt t="27123" x="2574925" y="3413125"/>
          <p14:tracePt t="27140" x="2522538" y="3459163"/>
          <p14:tracePt t="27157" x="2506663" y="3482975"/>
          <p14:tracePt t="27173" x="2498725" y="3489325"/>
          <p14:tracePt t="27190" x="2498725" y="3497263"/>
          <p14:tracePt t="27206" x="2498725" y="3505200"/>
          <p14:tracePt t="27223" x="2498725" y="3513138"/>
          <p14:tracePt t="27240" x="2498725" y="3527425"/>
          <p14:tracePt t="27257" x="2484438" y="3559175"/>
          <p14:tracePt t="27259" x="2484438" y="3565525"/>
          <p14:tracePt t="27274" x="2484438" y="3589338"/>
          <p14:tracePt t="27276" x="2476500" y="3603625"/>
          <p14:tracePt t="27290" x="2468563" y="3641725"/>
          <p14:tracePt t="27307" x="2468563" y="3711575"/>
          <p14:tracePt t="27323" x="2468563" y="3779838"/>
          <p14:tracePt t="27340" x="2468563" y="3840163"/>
          <p14:tracePt t="27357" x="2468563" y="3908425"/>
          <p14:tracePt t="27373" x="2492375" y="3978275"/>
          <p14:tracePt t="27390" x="2498725" y="4038600"/>
          <p14:tracePt t="27407" x="2536825" y="4122738"/>
          <p14:tracePt t="27423" x="2574925" y="4198938"/>
          <p14:tracePt t="27440" x="2613025" y="4267200"/>
          <p14:tracePt t="27442" x="2628900" y="4289425"/>
          <p14:tracePt t="27457" x="2651125" y="4313238"/>
          <p14:tracePt t="27460" x="2689225" y="4335463"/>
          <p14:tracePt t="27473" x="2735263" y="4359275"/>
          <p14:tracePt t="27490" x="2887663" y="4403725"/>
          <p14:tracePt t="27507" x="3017838" y="4441825"/>
          <p14:tracePt t="27523" x="3124200" y="4473575"/>
          <p14:tracePt t="27540" x="3170238" y="4487863"/>
          <p14:tracePt t="27557" x="3178175" y="4495800"/>
          <p14:tracePt t="27867" x="3184525" y="4503738"/>
          <p14:tracePt t="27996" x="3192463" y="4503738"/>
          <p14:tracePt t="28011" x="3200400" y="4503738"/>
          <p14:tracePt t="28035" x="3208338" y="4511675"/>
          <p14:tracePt t="28043" x="3208338" y="4518025"/>
          <p14:tracePt t="28059" x="3216275" y="4533900"/>
          <p14:tracePt t="28067" x="3216275" y="4541838"/>
          <p14:tracePt t="28075" x="3216275" y="4549775"/>
          <p14:tracePt t="28090" x="3216275" y="4564063"/>
          <p14:tracePt t="28107" x="3216275" y="4579938"/>
          <p14:tracePt t="28123" x="3216275" y="4587875"/>
          <p14:tracePt t="28155" x="3216275" y="4594225"/>
          <p14:tracePt t="28203" x="3208338" y="4602163"/>
          <p14:tracePt t="28227" x="3200400" y="4610100"/>
          <p14:tracePt t="28244" x="3184525" y="4618038"/>
          <p14:tracePt t="28251" x="3178175" y="4625975"/>
          <p14:tracePt t="28259" x="3170238" y="4632325"/>
          <p14:tracePt t="28274" x="3154363" y="4640263"/>
          <p14:tracePt t="28290" x="3140075" y="4648200"/>
          <p14:tracePt t="28307" x="3116263" y="4648200"/>
          <p14:tracePt t="28324" x="3101975" y="4648200"/>
          <p14:tracePt t="28340" x="3078163" y="4648200"/>
          <p14:tracePt t="28357" x="3063875" y="4648200"/>
          <p14:tracePt t="28374" x="3025775" y="4640263"/>
          <p14:tracePt t="28390" x="2994025" y="4625975"/>
          <p14:tracePt t="28407" x="2949575" y="4602163"/>
          <p14:tracePt t="28424" x="2865438" y="4572000"/>
          <p14:tracePt t="28440" x="2765425" y="4533900"/>
          <p14:tracePt t="28443" x="2713038" y="4525963"/>
          <p14:tracePt t="28457" x="2659063" y="4511675"/>
          <p14:tracePt t="28474" x="2492375" y="4479925"/>
          <p14:tracePt t="28490" x="2362200" y="4465638"/>
          <p14:tracePt t="28507" x="2255838" y="4449763"/>
          <p14:tracePt t="28525" x="2163763" y="4435475"/>
          <p14:tracePt t="28540" x="2095500" y="4427538"/>
          <p14:tracePt t="28558" x="2065338" y="4411663"/>
          <p14:tracePt t="28574" x="2049463" y="4411663"/>
          <p14:tracePt t="28590" x="2049463" y="4403725"/>
          <p14:tracePt t="28607" x="2041525" y="4397375"/>
          <p14:tracePt t="28624" x="2035175" y="4397375"/>
          <p14:tracePt t="28643" x="2027238" y="4389438"/>
          <p14:tracePt t="28667" x="2011363" y="4381500"/>
          <p14:tracePt t="28684" x="2003425" y="4381500"/>
          <p14:tracePt t="28691" x="1997075" y="4381500"/>
          <p14:tracePt t="28707" x="1973263" y="4365625"/>
          <p14:tracePt t="28724" x="1943100" y="4365625"/>
          <p14:tracePt t="28740" x="1905000" y="4351338"/>
          <p14:tracePt t="28757" x="1874838" y="4343400"/>
          <p14:tracePt t="28774" x="1866900" y="4343400"/>
          <p14:tracePt t="28956" x="1858963" y="4343400"/>
          <p14:tracePt t="29211" x="1874838" y="4343400"/>
          <p14:tracePt t="29219" x="1882775" y="4351338"/>
          <p14:tracePt t="29227" x="1897063" y="4359275"/>
          <p14:tracePt t="29241" x="1927225" y="4365625"/>
          <p14:tracePt t="29257" x="1958975" y="4381500"/>
          <p14:tracePt t="29260" x="1981200" y="4397375"/>
          <p14:tracePt t="29274" x="2035175" y="4411663"/>
          <p14:tracePt t="29290" x="2087563" y="4441825"/>
          <p14:tracePt t="29307" x="2133600" y="4457700"/>
          <p14:tracePt t="29324" x="2163763" y="4479925"/>
          <p14:tracePt t="29341" x="2201863" y="4495800"/>
          <p14:tracePt t="29357" x="2239963" y="4511675"/>
          <p14:tracePt t="29374" x="2278063" y="4518025"/>
          <p14:tracePt t="29391" x="2316163" y="4533900"/>
          <p14:tracePt t="29407" x="2370138" y="4541838"/>
          <p14:tracePt t="29424" x="2422525" y="4564063"/>
          <p14:tracePt t="29441" x="2484438" y="4579938"/>
          <p14:tracePt t="29442" x="2506663" y="4579938"/>
          <p14:tracePt t="29457" x="2536825" y="4594225"/>
          <p14:tracePt t="29474" x="2628900" y="4625975"/>
          <p14:tracePt t="29491" x="2697163" y="4648200"/>
          <p14:tracePt t="29507" x="2789238" y="4670425"/>
          <p14:tracePt t="29525" x="2865438" y="4694238"/>
          <p14:tracePt t="29541" x="2941638" y="4716463"/>
          <p14:tracePt t="29557" x="3009900" y="4724400"/>
          <p14:tracePt t="29574" x="3063875" y="4740275"/>
          <p14:tracePt t="29591" x="3101975" y="4746625"/>
          <p14:tracePt t="29607" x="3140075" y="4754563"/>
          <p14:tracePt t="29624" x="3170238" y="4754563"/>
          <p14:tracePt t="29641" x="3216275" y="4762500"/>
          <p14:tracePt t="29657" x="3260725" y="4770438"/>
          <p14:tracePt t="29659" x="3284538" y="4778375"/>
          <p14:tracePt t="29674" x="3330575" y="4778375"/>
          <p14:tracePt t="29691" x="3352800" y="4778375"/>
          <p14:tracePt t="29708" x="3368675" y="4778375"/>
          <p14:tracePt t="29819" x="3375025" y="4778375"/>
          <p14:tracePt t="29835" x="3375025" y="4770438"/>
          <p14:tracePt t="29979" x="3382963" y="4770438"/>
          <p14:tracePt t="30019" x="3390900" y="4762500"/>
          <p14:tracePt t="30035" x="3398838" y="4762500"/>
          <p14:tracePt t="30051" x="3413125" y="4762500"/>
          <p14:tracePt t="30059" x="3429000" y="4762500"/>
          <p14:tracePt t="30074" x="3444875" y="4754563"/>
          <p14:tracePt t="30083" x="3459163" y="4746625"/>
          <p14:tracePt t="30091" x="3475038" y="4746625"/>
          <p14:tracePt t="30108" x="3521075" y="4740275"/>
          <p14:tracePt t="30124" x="3573463" y="4740275"/>
          <p14:tracePt t="30141" x="3627438" y="4732338"/>
          <p14:tracePt t="30158" x="3679825" y="4732338"/>
          <p14:tracePt t="30174" x="3741738" y="4724400"/>
          <p14:tracePt t="30191" x="3802063" y="4708525"/>
          <p14:tracePt t="30208" x="3848100" y="4702175"/>
          <p14:tracePt t="30224" x="3902075" y="4678363"/>
          <p14:tracePt t="30226" x="3916363" y="4678363"/>
          <p14:tracePt t="30241" x="3932238" y="4678363"/>
          <p14:tracePt t="30258" x="3970338" y="4670425"/>
          <p14:tracePt t="30274" x="3992563" y="4670425"/>
          <p14:tracePt t="30291" x="4022725" y="4670425"/>
          <p14:tracePt t="30308" x="4060825" y="4664075"/>
          <p14:tracePt t="30324" x="4122738" y="4648200"/>
          <p14:tracePt t="30341" x="4191000" y="4648200"/>
          <p14:tracePt t="30358" x="4259263" y="4618038"/>
          <p14:tracePt t="30374" x="4305300" y="4602163"/>
          <p14:tracePt t="30391" x="4335463" y="4587875"/>
          <p14:tracePt t="30408" x="4359275" y="4579938"/>
          <p14:tracePt t="30424" x="4381500" y="4564063"/>
          <p14:tracePt t="30441" x="4419600" y="4549775"/>
          <p14:tracePt t="30458" x="4449763" y="4533900"/>
          <p14:tracePt t="30475" x="4495800" y="4518025"/>
          <p14:tracePt t="30491" x="4525963" y="4495800"/>
          <p14:tracePt t="30508" x="4556125" y="4487863"/>
          <p14:tracePt t="30524" x="4572000" y="4479925"/>
          <p14:tracePt t="30763" x="4579938" y="4479925"/>
          <p14:tracePt t="31187" x="4572000" y="4479925"/>
          <p14:tracePt t="31195" x="4564063" y="4479925"/>
          <p14:tracePt t="31219" x="4556125" y="4479925"/>
          <p14:tracePt t="31227" x="4549775" y="4479925"/>
          <p14:tracePt t="31241" x="4541838" y="4479925"/>
          <p14:tracePt t="31258" x="4503738" y="4479925"/>
          <p14:tracePt t="31275" x="4473575" y="4479925"/>
          <p14:tracePt t="31291" x="4435475" y="4479925"/>
          <p14:tracePt t="31308" x="4397375" y="4479925"/>
          <p14:tracePt t="31325" x="4359275" y="4479925"/>
          <p14:tracePt t="31342" x="4321175" y="4479925"/>
          <p14:tracePt t="31358" x="4289425" y="4479925"/>
          <p14:tracePt t="31375" x="4229100" y="4479925"/>
          <p14:tracePt t="31392" x="4144963" y="4479925"/>
          <p14:tracePt t="31408" x="4084638" y="4479925"/>
          <p14:tracePt t="31410" x="4038600" y="4479925"/>
          <p14:tracePt t="31425" x="4008438" y="4479925"/>
          <p14:tracePt t="31427" x="3984625" y="4479925"/>
          <p14:tracePt t="31441" x="3962400" y="4479925"/>
          <p14:tracePt t="31458" x="3902075" y="4479925"/>
          <p14:tracePt t="31475" x="3870325" y="4479925"/>
          <p14:tracePt t="31491" x="3848100" y="4479925"/>
          <p14:tracePt t="31508" x="3825875" y="4487863"/>
          <p14:tracePt t="31525" x="3802063" y="4487863"/>
          <p14:tracePt t="31542" x="3779838" y="4495800"/>
          <p14:tracePt t="31558" x="3763963" y="4495800"/>
          <p14:tracePt t="31575" x="3733800" y="4503738"/>
          <p14:tracePt t="31591" x="3717925" y="4503738"/>
          <p14:tracePt t="31608" x="3679825" y="4511675"/>
          <p14:tracePt t="31625" x="3649663" y="4518025"/>
          <p14:tracePt t="31626" x="3635375" y="4525963"/>
          <p14:tracePt t="31641" x="3619500" y="4533900"/>
          <p14:tracePt t="31658" x="3565525" y="4541838"/>
          <p14:tracePt t="31675" x="3543300" y="4549775"/>
          <p14:tracePt t="31691" x="3521075" y="4556125"/>
          <p14:tracePt t="31708" x="3513138" y="4556125"/>
          <p14:tracePt t="31725" x="3505200" y="4564063"/>
          <p14:tracePt t="31741" x="3489325" y="4572000"/>
          <p14:tracePt t="31759" x="3489325" y="4579938"/>
          <p14:tracePt t="31775" x="3482975" y="4579938"/>
          <p14:tracePt t="31792" x="3467100" y="4587875"/>
          <p14:tracePt t="31808" x="3459163" y="4587875"/>
          <p14:tracePt t="31825" x="3451225" y="4587875"/>
          <p14:tracePt t="31841" x="3444875" y="4594225"/>
          <p14:tracePt t="31915" x="3436938" y="4594225"/>
          <p14:tracePt t="31931" x="3429000" y="4602163"/>
          <p14:tracePt t="32723" x="3421063" y="4602163"/>
          <p14:tracePt t="32731" x="3421063" y="4587875"/>
          <p14:tracePt t="32742" x="3429000" y="4564063"/>
          <p14:tracePt t="32759" x="3444875" y="4503738"/>
          <p14:tracePt t="32776" x="3467100" y="4435475"/>
          <p14:tracePt t="32792" x="3505200" y="4351338"/>
          <p14:tracePt t="32809" x="3527425" y="4289425"/>
          <p14:tracePt t="32825" x="3543300" y="4229100"/>
          <p14:tracePt t="32827" x="3551238" y="4206875"/>
          <p14:tracePt t="32842" x="3565525" y="4160838"/>
          <p14:tracePt t="32858" x="3589338" y="4084638"/>
          <p14:tracePt t="32875" x="3619500" y="4008438"/>
          <p14:tracePt t="32892" x="3641725" y="3946525"/>
          <p14:tracePt t="32909" x="3649663" y="3878263"/>
          <p14:tracePt t="32925" x="3673475" y="3825875"/>
          <p14:tracePt t="32942" x="3687763" y="3756025"/>
          <p14:tracePt t="32958" x="3711575" y="3687763"/>
          <p14:tracePt t="32975" x="3733800" y="3619500"/>
          <p14:tracePt t="32992" x="3749675" y="3551238"/>
          <p14:tracePt t="33009" x="3763963" y="3497263"/>
          <p14:tracePt t="33010" x="3771900" y="3475038"/>
          <p14:tracePt t="33026" x="3779838" y="3444875"/>
          <p14:tracePt t="33042" x="3794125" y="3421063"/>
          <p14:tracePt t="33123" x="3794125" y="3413125"/>
          <p14:tracePt t="33147" x="3802063" y="3398838"/>
          <p14:tracePt t="33163" x="3802063" y="3390900"/>
          <p14:tracePt t="33171" x="3810000" y="3390900"/>
          <p14:tracePt t="33179" x="3810000" y="3382963"/>
          <p14:tracePt t="33192" x="3817938" y="3375025"/>
          <p14:tracePt t="33209" x="3817938" y="3368675"/>
          <p14:tracePt t="33225" x="3817938" y="3352800"/>
          <p14:tracePt t="33299" x="3817938" y="3344863"/>
          <p14:tracePt t="33643" x="3817938" y="3352800"/>
          <p14:tracePt t="33659" x="3817938" y="3360738"/>
          <p14:tracePt t="33699" x="3817938" y="3368675"/>
          <p14:tracePt t="33731" x="3817938" y="3375025"/>
          <p14:tracePt t="33739" x="3817938" y="3382963"/>
          <p14:tracePt t="33747" x="3817938" y="3390900"/>
          <p14:tracePt t="33759" x="3817938" y="3398838"/>
          <p14:tracePt t="33776" x="3817938" y="3406775"/>
          <p14:tracePt t="33792" x="3817938" y="3413125"/>
          <p14:tracePt t="33809" x="3817938" y="3429000"/>
          <p14:tracePt t="33826" x="3817938" y="3436938"/>
          <p14:tracePt t="33842" x="3817938" y="3444875"/>
          <p14:tracePt t="33859" x="3817938" y="3451225"/>
          <p14:tracePt t="33876" x="3817938" y="3467100"/>
          <p14:tracePt t="33892" x="3817938" y="3482975"/>
          <p14:tracePt t="33909" x="3817938" y="3497263"/>
          <p14:tracePt t="33925" x="3817938" y="3505200"/>
          <p14:tracePt t="33942" x="3817938" y="3513138"/>
          <p14:tracePt t="33959" x="3817938" y="3527425"/>
          <p14:tracePt t="33976" x="3817938" y="3543300"/>
          <p14:tracePt t="33992" x="3817938" y="3565525"/>
          <p14:tracePt t="34009" x="3817938" y="3589338"/>
          <p14:tracePt t="34010" x="3817938" y="3597275"/>
          <p14:tracePt t="34027" x="3817938" y="3619500"/>
          <p14:tracePt t="34064" x="3817938" y="3673475"/>
          <p14:tracePt t="34067" x="3817938" y="3679825"/>
          <p14:tracePt t="34076" x="3817938" y="3695700"/>
          <p14:tracePt t="34092" x="3817938" y="3711575"/>
          <p14:tracePt t="34109" x="3817938" y="3741738"/>
          <p14:tracePt t="34126" x="3817938" y="3756025"/>
          <p14:tracePt t="34142" x="3817938" y="3794125"/>
          <p14:tracePt t="34159" x="3817938" y="3832225"/>
          <p14:tracePt t="34176" x="3817938" y="3878263"/>
          <p14:tracePt t="34192" x="3817938" y="3924300"/>
          <p14:tracePt t="34194" x="3817938" y="3946525"/>
          <p14:tracePt t="34209" x="3817938" y="3970338"/>
          <p14:tracePt t="34226" x="3817938" y="3992563"/>
          <p14:tracePt t="34242" x="3817938" y="4008438"/>
          <p14:tracePt t="34331" x="3817938" y="4016375"/>
          <p14:tracePt t="34347" x="3817938" y="4022725"/>
          <p14:tracePt t="34355" x="3817938" y="4030663"/>
          <p14:tracePt t="34363" x="3817938" y="4038600"/>
          <p14:tracePt t="34376" x="3817938" y="4054475"/>
          <p14:tracePt t="34392" x="3817938" y="4076700"/>
          <p14:tracePt t="34409" x="3817938" y="4106863"/>
          <p14:tracePt t="34411" x="3817938" y="4114800"/>
          <p14:tracePt t="34426" x="3810000" y="4137025"/>
          <p14:tracePt t="34442" x="3802063" y="4152900"/>
          <p14:tracePt t="34459" x="3794125" y="4152900"/>
          <p14:tracePt t="34476" x="3794125" y="4160838"/>
          <p14:tracePt t="34492" x="3787775" y="4160838"/>
          <p14:tracePt t="34515" x="3771900" y="4152900"/>
          <p14:tracePt t="34526" x="3771900" y="4144963"/>
          <p14:tracePt t="34542" x="3763963" y="4122738"/>
          <p14:tracePt t="34559" x="3741738" y="4076700"/>
          <p14:tracePt t="34576" x="3717925" y="4030663"/>
          <p14:tracePt t="34593" x="3695700" y="3978275"/>
          <p14:tracePt t="34594" x="3687763" y="3962400"/>
          <p14:tracePt t="34609" x="3679825" y="3946525"/>
          <p14:tracePt t="34626" x="3635375" y="3878263"/>
          <p14:tracePt t="34643" x="3611563" y="3848100"/>
          <p14:tracePt t="34659" x="3581400" y="3817938"/>
          <p14:tracePt t="34676" x="3559175" y="3787775"/>
          <p14:tracePt t="34693" x="3527425" y="3763963"/>
          <p14:tracePt t="34709" x="3505200" y="3756025"/>
          <p14:tracePt t="34726" x="3497263" y="3756025"/>
          <p14:tracePt t="34743" x="3475038" y="3756025"/>
          <p14:tracePt t="34759" x="3444875" y="3756025"/>
          <p14:tracePt t="34776" x="3398838" y="3756025"/>
          <p14:tracePt t="34793" x="3336925" y="3771900"/>
          <p14:tracePt t="34795" x="3284538" y="3794125"/>
          <p14:tracePt t="34809" x="3238500" y="3817938"/>
          <p14:tracePt t="34826" x="3078163" y="3902075"/>
          <p14:tracePt t="34843" x="2987675" y="3970338"/>
          <p14:tracePt t="34859" x="2925763" y="4022725"/>
          <p14:tracePt t="34876" x="2903538" y="4046538"/>
          <p14:tracePt t="34971" x="2895600" y="4046538"/>
          <p14:tracePt t="34987" x="2887663" y="4046538"/>
          <p14:tracePt t="34996" x="2873375" y="4046538"/>
          <p14:tracePt t="35003" x="2841625" y="4068763"/>
          <p14:tracePt t="35011" x="2811463" y="4092575"/>
          <p14:tracePt t="35026" x="2735263" y="4144963"/>
          <p14:tracePt t="35043" x="2644775" y="4221163"/>
          <p14:tracePt t="35059" x="2536825" y="4305300"/>
          <p14:tracePt t="35076" x="2476500" y="4359275"/>
          <p14:tracePt t="35093" x="2454275" y="4373563"/>
          <p14:tracePt t="35123" x="2446338" y="4373563"/>
          <p14:tracePt t="35139" x="2438400" y="4359275"/>
          <p14:tracePt t="35147" x="2430463" y="4343400"/>
          <p14:tracePt t="35159" x="2430463" y="4335463"/>
          <p14:tracePt t="35176" x="2430463" y="4327525"/>
          <p14:tracePt t="35203" x="2422525" y="4321175"/>
          <p14:tracePt t="35219" x="2400300" y="4327525"/>
          <p14:tracePt t="35227" x="2384425" y="4343400"/>
          <p14:tracePt t="35243" x="2346325" y="4381500"/>
          <p14:tracePt t="35260" x="2332038" y="4403725"/>
          <p14:tracePt t="35277" x="2324100" y="4403725"/>
          <p14:tracePt t="35363" x="2324100" y="4397375"/>
          <p14:tracePt t="35483" x="2324100" y="4389438"/>
          <p14:tracePt t="35573" x="2324100" y="4381500"/>
          <p14:tracePt t="35587" x="2308225" y="4381500"/>
          <p14:tracePt t="35595" x="2293938" y="4381500"/>
          <p14:tracePt t="35611" x="2286000" y="4381500"/>
          <p14:tracePt t="35626" x="2270125" y="4373563"/>
          <p14:tracePt t="35763" x="2263775" y="4373563"/>
          <p14:tracePt t="35875" x="2263775" y="4381500"/>
          <p14:tracePt t="35883" x="2263775" y="4389438"/>
          <p14:tracePt t="35893" x="2270125" y="4389438"/>
          <p14:tracePt t="35910" x="2293938" y="4419600"/>
          <p14:tracePt t="35926" x="2370138" y="4465638"/>
          <p14:tracePt t="35943" x="2468563" y="4518025"/>
          <p14:tracePt t="35960" x="2568575" y="4556125"/>
          <p14:tracePt t="35963" x="2620963" y="4579938"/>
          <p14:tracePt t="35976" x="2667000" y="4602163"/>
          <p14:tracePt t="35993" x="2759075" y="4632325"/>
          <p14:tracePt t="36010" x="2903538" y="4678363"/>
          <p14:tracePt t="36027" x="2987675" y="4702175"/>
          <p14:tracePt t="36043" x="3032125" y="4716463"/>
          <p14:tracePt t="36060" x="3048000" y="4716463"/>
          <p14:tracePt t="36123" x="3055938" y="4716463"/>
          <p14:tracePt t="36139" x="3063875" y="4716463"/>
          <p14:tracePt t="36147" x="3078163" y="4716463"/>
          <p14:tracePt t="36160" x="3094038" y="4724400"/>
          <p14:tracePt t="36177" x="3140075" y="4740275"/>
          <p14:tracePt t="36193" x="3170238" y="4740275"/>
          <p14:tracePt t="36291" x="3178175" y="4740275"/>
          <p14:tracePt t="36307" x="3184525" y="4740275"/>
          <p14:tracePt t="36323" x="3192463" y="4740275"/>
          <p14:tracePt t="36331" x="3216275" y="4732338"/>
          <p14:tracePt t="36343" x="3230563" y="4716463"/>
          <p14:tracePt t="36360" x="3246438" y="4716463"/>
          <p14:tracePt t="36377" x="3246438" y="4708525"/>
          <p14:tracePt t="36393" x="3254375" y="4708525"/>
          <p14:tracePt t="36483" x="3260725" y="4708525"/>
          <p14:tracePt t="36490" x="3276600" y="4708525"/>
          <p14:tracePt t="36498" x="3284538" y="4708525"/>
          <p14:tracePt t="36510" x="3298825" y="4708525"/>
          <p14:tracePt t="36526" x="3306763" y="4708525"/>
          <p14:tracePt t="36787" x="3314700" y="4708525"/>
          <p14:tracePt t="36883" x="3314700" y="4716463"/>
          <p14:tracePt t="36899" x="3322638" y="4716463"/>
          <p14:tracePt t="36923" x="3322638" y="4724400"/>
          <p14:tracePt t="36939" x="3322638" y="4732338"/>
          <p14:tracePt t="36956" x="3322638" y="4740275"/>
          <p14:tracePt t="36963" x="3322638" y="4746625"/>
          <p14:tracePt t="36987" x="3322638" y="4754563"/>
          <p14:tracePt t="37011" x="3322638" y="4762500"/>
          <p14:tracePt t="37028" x="3322638" y="4770438"/>
          <p14:tracePt t="37035" x="3322638" y="4778375"/>
          <p14:tracePt t="37044" x="3322638" y="4784725"/>
          <p14:tracePt t="37060" x="3330575" y="4800600"/>
          <p14:tracePt t="37077" x="3330575" y="4808538"/>
          <p14:tracePt t="37093" x="3330575" y="4816475"/>
          <p14:tracePt t="37110" x="3330575" y="4822825"/>
          <p14:tracePt t="37127" x="3330575" y="4830763"/>
          <p14:tracePt t="37143" x="3330575" y="4838700"/>
          <p14:tracePt t="37160" x="3330575" y="4854575"/>
          <p14:tracePt t="37177" x="3330575" y="4868863"/>
          <p14:tracePt t="37193" x="3336925" y="4876800"/>
          <p14:tracePt t="37195" x="3336925" y="4884738"/>
          <p14:tracePt t="37235" x="3336925" y="4892675"/>
          <p14:tracePt t="37251" x="3336925" y="4899025"/>
          <p14:tracePt t="37267" x="3336925" y="4914900"/>
          <p14:tracePt t="37283" x="3336925" y="4930775"/>
          <p14:tracePt t="37291" x="3336925" y="4937125"/>
          <p14:tracePt t="37300" x="3336925" y="4953000"/>
          <p14:tracePt t="37310" x="3336925" y="4960938"/>
          <p14:tracePt t="37327" x="3336925" y="4983163"/>
          <p14:tracePt t="37343" x="3336925" y="4999038"/>
          <p14:tracePt t="37360" x="3336925" y="5021263"/>
          <p14:tracePt t="37377" x="3336925" y="5037138"/>
          <p14:tracePt t="37379" x="3336925" y="5051425"/>
          <p14:tracePt t="37393" x="3336925" y="5067300"/>
          <p14:tracePt t="37410" x="3336925" y="5105400"/>
          <p14:tracePt t="37427" x="3336925" y="5135563"/>
          <p14:tracePt t="37444" x="3336925" y="5181600"/>
          <p14:tracePt t="37460" x="3336925" y="5211763"/>
          <p14:tracePt t="37477" x="3336925" y="5235575"/>
          <p14:tracePt t="37494" x="3336925" y="5273675"/>
          <p14:tracePt t="37510" x="3336925" y="5295900"/>
          <p14:tracePt t="37527" x="3336925" y="5318125"/>
          <p14:tracePt t="37543" x="3336925" y="5349875"/>
          <p14:tracePt t="37560" x="3336925" y="5372100"/>
          <p14:tracePt t="37577" x="3336925" y="5402263"/>
          <p14:tracePt t="37594" x="3336925" y="5426075"/>
          <p14:tracePt t="37595" x="3336925" y="5432425"/>
          <p14:tracePt t="37611" x="3336925" y="5448300"/>
          <p14:tracePt t="37627" x="3336925" y="5470525"/>
          <p14:tracePt t="37644" x="3336925" y="5486400"/>
          <p14:tracePt t="37660" x="3336925" y="5508625"/>
          <p14:tracePt t="37677" x="3336925" y="5540375"/>
          <p14:tracePt t="37694" x="3336925" y="5570538"/>
          <p14:tracePt t="37711" x="3336925" y="5600700"/>
          <p14:tracePt t="37727" x="3344863" y="5622925"/>
          <p14:tracePt t="37744" x="3352800" y="5630863"/>
          <p14:tracePt t="37778" x="3352800" y="5638800"/>
          <p14:tracePt t="37780" x="3352800" y="5646738"/>
          <p14:tracePt t="37794" x="3352800" y="5661025"/>
          <p14:tracePt t="37810" x="3352800" y="5676900"/>
          <p14:tracePt t="37827" x="3352800" y="5684838"/>
          <p14:tracePt t="37844" x="3360738" y="5707063"/>
          <p14:tracePt t="37860" x="3360738" y="5722938"/>
          <p14:tracePt t="37877" x="3360738" y="5753100"/>
          <p14:tracePt t="37894" x="3368675" y="5775325"/>
          <p14:tracePt t="37910" x="3368675" y="5799138"/>
          <p14:tracePt t="37927" x="3375025" y="5821363"/>
          <p14:tracePt t="37944" x="3375025" y="5837238"/>
          <p14:tracePt t="37961" x="3382963" y="5851525"/>
          <p14:tracePt t="38211" x="3382963" y="5859463"/>
          <p14:tracePt t="38227" x="3390900" y="5851525"/>
          <p14:tracePt t="38235" x="3398838" y="5837238"/>
          <p14:tracePt t="38244" x="3406775" y="5837238"/>
          <p14:tracePt t="38260" x="3436938" y="5807075"/>
          <p14:tracePt t="38278" x="3475038" y="5768975"/>
          <p14:tracePt t="38294" x="3535363" y="5707063"/>
          <p14:tracePt t="38310" x="3603625" y="5654675"/>
          <p14:tracePt t="38327" x="3687763" y="5584825"/>
          <p14:tracePt t="38344" x="3763963" y="5524500"/>
          <p14:tracePt t="38361" x="3870325" y="5448300"/>
          <p14:tracePt t="38377" x="3992563" y="5372100"/>
          <p14:tracePt t="38378" x="4054475" y="5334000"/>
          <p14:tracePt t="38394" x="4229100" y="5241925"/>
          <p14:tracePt t="38410" x="4397375" y="5135563"/>
          <p14:tracePt t="38427" x="4579938" y="5037138"/>
          <p14:tracePt t="38444" x="4792663" y="4884738"/>
          <p14:tracePt t="38460" x="4999038" y="4732338"/>
          <p14:tracePt t="38477" x="5257800" y="4525963"/>
          <p14:tracePt t="38494" x="5502275" y="4327525"/>
          <p14:tracePt t="38510" x="5737225" y="4137025"/>
          <p14:tracePt t="38527" x="5997575" y="3962400"/>
          <p14:tracePt t="38544" x="6180138" y="3802063"/>
          <p14:tracePt t="38561" x="6332538" y="3665538"/>
          <p14:tracePt t="38563" x="6392863" y="3597275"/>
          <p14:tracePt t="38577" x="6446838" y="3535363"/>
          <p14:tracePt t="38594" x="6523038" y="3360738"/>
          <p14:tracePt t="38611" x="6561138" y="3276600"/>
          <p14:tracePt t="38627" x="6583363" y="3208338"/>
          <p14:tracePt t="38644" x="6607175" y="3140075"/>
          <p14:tracePt t="38661" x="6629400" y="3078163"/>
          <p14:tracePt t="38677" x="6651625" y="3017838"/>
          <p14:tracePt t="38694" x="6675438" y="2979738"/>
          <p14:tracePt t="38711" x="6683375" y="2949575"/>
          <p14:tracePt t="38727" x="6689725" y="2925763"/>
          <p14:tracePt t="38744" x="6689725" y="2903538"/>
          <p14:tracePt t="38761" x="6697663" y="2895600"/>
          <p14:tracePt t="38763" x="6697663" y="2887663"/>
          <p14:tracePt t="38777" x="6705600" y="2879725"/>
          <p14:tracePt t="38794" x="6705600" y="2857500"/>
          <p14:tracePt t="38811" x="6713538" y="2841625"/>
          <p14:tracePt t="38827" x="6713538" y="2835275"/>
          <p14:tracePt t="39091" x="6713538" y="2849563"/>
          <p14:tracePt t="39099" x="6713538" y="2857500"/>
          <p14:tracePt t="39111" x="6713538" y="2865438"/>
          <p14:tracePt t="39127" x="6705600" y="2879725"/>
          <p14:tracePt t="39144" x="6705600" y="2895600"/>
          <p14:tracePt t="39161" x="6705600" y="2903538"/>
          <p14:tracePt t="39177" x="6697663" y="2903538"/>
          <p14:tracePt t="39194" x="6697663" y="2917825"/>
          <p14:tracePt t="39211" x="6697663" y="2933700"/>
          <p14:tracePt t="39227" x="6697663" y="2949575"/>
          <p14:tracePt t="39244" x="6697663" y="2963863"/>
          <p14:tracePt t="39261" x="6697663" y="2987675"/>
          <p14:tracePt t="39278" x="6697663" y="2994025"/>
          <p14:tracePt t="39294" x="6697663" y="3017838"/>
          <p14:tracePt t="39311" x="6697663" y="3025775"/>
          <p14:tracePt t="39328" x="6697663" y="3040063"/>
          <p14:tracePt t="39699" x="6697663" y="3032125"/>
          <p14:tracePt t="39707" x="6705600" y="3032125"/>
          <p14:tracePt t="39716" x="6705600" y="3017838"/>
          <p14:tracePt t="39728" x="6713538" y="3009900"/>
          <p14:tracePt t="39744" x="6721475" y="2987675"/>
          <p14:tracePt t="39761" x="6735763" y="2963863"/>
          <p14:tracePt t="39763" x="6751638" y="2941638"/>
          <p14:tracePt t="39778" x="6773863" y="2917825"/>
          <p14:tracePt t="39794" x="6789738" y="2887663"/>
          <p14:tracePt t="39828" x="6797675" y="2879725"/>
          <p14:tracePt t="39844" x="6811963" y="2865438"/>
          <p14:tracePt t="39861" x="6858000" y="2841625"/>
          <p14:tracePt t="39878" x="6942138" y="2803525"/>
          <p14:tracePt t="39894" x="7018338" y="2781300"/>
          <p14:tracePt t="39911" x="7064375" y="2759075"/>
          <p14:tracePt t="39928" x="7078663" y="2751138"/>
          <p14:tracePt t="39944" x="7086600" y="2751138"/>
          <p14:tracePt t="39979" x="7094538" y="2751138"/>
          <p14:tracePt t="39987" x="7102475" y="2751138"/>
          <p14:tracePt t="40003" x="7108825" y="2759075"/>
          <p14:tracePt t="40019" x="7116763" y="2759075"/>
          <p14:tracePt t="40035" x="7124700" y="2765425"/>
          <p14:tracePt t="40044" x="7124700" y="2773363"/>
          <p14:tracePt t="40061" x="7132638" y="2797175"/>
          <p14:tracePt t="40078" x="7178675" y="2827338"/>
          <p14:tracePt t="40094" x="7292975" y="2879725"/>
          <p14:tracePt t="40111" x="7429500" y="2925763"/>
          <p14:tracePt t="40128" x="7543800" y="2955925"/>
          <p14:tracePt t="40130" x="7573963" y="2971800"/>
          <p14:tracePt t="40145" x="7597775" y="2979738"/>
          <p14:tracePt t="40178" x="7604125" y="2987675"/>
          <p14:tracePt t="40211" x="7612063" y="2994025"/>
          <p14:tracePt t="40235" x="7612063" y="3001963"/>
          <p14:tracePt t="40251" x="7612063" y="3009900"/>
          <p14:tracePt t="40275" x="7612063" y="3017838"/>
          <p14:tracePt t="40291" x="7612063" y="3025775"/>
          <p14:tracePt t="40299" x="7612063" y="3032125"/>
          <p14:tracePt t="40311" x="7612063" y="3040063"/>
          <p14:tracePt t="40328" x="7612063" y="3048000"/>
          <p14:tracePt t="40345" x="7612063" y="3063875"/>
          <p14:tracePt t="40363" x="7612063" y="3070225"/>
          <p14:tracePt t="40522" x="7612063" y="3078163"/>
          <p14:tracePt t="40586" x="7604125" y="3086100"/>
          <p14:tracePt t="40594" x="7597775" y="3094038"/>
          <p14:tracePt t="40610" x="7589838" y="3101975"/>
          <p14:tracePt t="40618" x="7581900" y="3101975"/>
          <p14:tracePt t="40628" x="7573963" y="3108325"/>
          <p14:tracePt t="40644" x="7543800" y="3108325"/>
          <p14:tracePt t="40661" x="7505700" y="3116263"/>
          <p14:tracePt t="40678" x="7467600" y="3116263"/>
          <p14:tracePt t="40694" x="7407275" y="3124200"/>
          <p14:tracePt t="40711" x="7337425" y="3124200"/>
          <p14:tracePt t="40728" x="7246938" y="3124200"/>
          <p14:tracePt t="40744" x="7108825" y="3101975"/>
          <p14:tracePt t="40761" x="6988175" y="3070225"/>
          <p14:tracePt t="40762" x="6934200" y="3070225"/>
          <p14:tracePt t="40778" x="6842125" y="3055938"/>
          <p14:tracePt t="40795" x="6789738" y="3032125"/>
          <p14:tracePt t="40811" x="6765925" y="3025775"/>
          <p14:tracePt t="40828" x="6751638" y="3017838"/>
          <p14:tracePt t="40845" x="6735763" y="3001963"/>
          <p14:tracePt t="40861" x="6705600" y="2994025"/>
          <p14:tracePt t="40878" x="6667500" y="2987675"/>
          <p14:tracePt t="40895" x="6637338" y="2971800"/>
          <p14:tracePt t="40911" x="6591300" y="2955925"/>
          <p14:tracePt t="40928" x="6515100" y="2917825"/>
          <p14:tracePt t="40945" x="6423025" y="2887663"/>
          <p14:tracePt t="40946" x="6354763" y="2857500"/>
          <p14:tracePt t="40961" x="6308725" y="2849563"/>
          <p14:tracePt t="40978" x="6172200" y="2803525"/>
          <p14:tracePt t="40994" x="6134100" y="2789238"/>
          <p14:tracePt t="41011" x="6118225" y="2781300"/>
          <p14:tracePt t="41042" x="6111875" y="2781300"/>
          <p14:tracePt t="41058" x="6103938" y="2773363"/>
          <p14:tracePt t="41066" x="6096000" y="2765425"/>
          <p14:tracePt t="41078" x="6080125" y="2765425"/>
          <p14:tracePt t="41095" x="6049963" y="2751138"/>
          <p14:tracePt t="41111" x="6011863" y="2727325"/>
          <p14:tracePt t="41128" x="5997575" y="2720975"/>
          <p14:tracePt t="41145" x="5973763" y="2697163"/>
          <p14:tracePt t="41178" x="5965825" y="2689225"/>
          <p14:tracePt t="41211" x="5965825" y="2682875"/>
          <p14:tracePt t="41227" x="5959475" y="2682875"/>
          <p14:tracePt t="41267" x="5959475" y="2674938"/>
          <p14:tracePt t="41291" x="5959475" y="2667000"/>
          <p14:tracePt t="41299" x="5951538" y="2667000"/>
          <p14:tracePt t="41339" x="5951538" y="2659063"/>
          <p14:tracePt t="41507" x="5951538" y="2651125"/>
          <p14:tracePt t="41522" x="5959475" y="2651125"/>
          <p14:tracePt t="41531" x="5965825" y="2651125"/>
          <p14:tracePt t="41555" x="5973763" y="2667000"/>
          <p14:tracePt t="41563" x="5981700" y="2667000"/>
          <p14:tracePt t="41578" x="5989638" y="2682875"/>
          <p14:tracePt t="41595" x="6003925" y="2697163"/>
          <p14:tracePt t="41612" x="6011863" y="2705100"/>
          <p14:tracePt t="41628" x="6042025" y="2727325"/>
          <p14:tracePt t="41645" x="6065838" y="2751138"/>
          <p14:tracePt t="41662" x="6096000" y="2773363"/>
          <p14:tracePt t="41678" x="6134100" y="2811463"/>
          <p14:tracePt t="41695" x="6164263" y="2841625"/>
          <p14:tracePt t="41712" x="6194425" y="2873375"/>
          <p14:tracePt t="41728" x="6232525" y="2895600"/>
          <p14:tracePt t="41731" x="6240463" y="2911475"/>
          <p14:tracePt t="41745" x="6256338" y="2917825"/>
          <p14:tracePt t="41762" x="6294438" y="2949575"/>
          <p14:tracePt t="41779" x="6324600" y="2971800"/>
          <p14:tracePt t="41795" x="6340475" y="2979738"/>
          <p14:tracePt t="41812" x="6362700" y="3001963"/>
          <p14:tracePt t="41828" x="6378575" y="3025775"/>
          <p14:tracePt t="41845" x="6416675" y="3048000"/>
          <p14:tracePt t="41862" x="6446838" y="3078163"/>
          <p14:tracePt t="41878" x="6469063" y="3101975"/>
          <p14:tracePt t="41895" x="6507163" y="3132138"/>
          <p14:tracePt t="41912" x="6553200" y="3170238"/>
          <p14:tracePt t="41914" x="6569075" y="3184525"/>
          <p14:tracePt t="41928" x="6591300" y="3200400"/>
          <p14:tracePt t="41945" x="6607175" y="3222625"/>
          <p14:tracePt t="41948" x="6621463" y="3238500"/>
          <p14:tracePt t="41963" x="6629400" y="3246438"/>
          <p14:tracePt t="41978" x="6645275" y="3260725"/>
          <p14:tracePt t="41995" x="6651625" y="3276600"/>
          <p14:tracePt t="42012" x="6659563" y="3292475"/>
          <p14:tracePt t="42029" x="6675438" y="3314700"/>
          <p14:tracePt t="42045" x="6697663" y="3344863"/>
          <p14:tracePt t="42062" x="6727825" y="3382963"/>
          <p14:tracePt t="42078" x="6773863" y="3436938"/>
          <p14:tracePt t="42095" x="6819900" y="3489325"/>
          <p14:tracePt t="42112" x="6873875" y="3551238"/>
          <p14:tracePt t="42129" x="6904038" y="3603625"/>
          <p14:tracePt t="42131" x="6918325" y="3627438"/>
          <p14:tracePt t="42145" x="6926263" y="3649663"/>
          <p14:tracePt t="42162" x="6950075" y="3695700"/>
          <p14:tracePt t="42178" x="6964363" y="3725863"/>
          <p14:tracePt t="42195" x="6972300" y="3749675"/>
          <p14:tracePt t="42212" x="6988175" y="3771900"/>
          <p14:tracePt t="42229" x="6994525" y="3787775"/>
          <p14:tracePt t="42246" x="7002463" y="3794125"/>
          <p14:tracePt t="42262" x="7010400" y="3802063"/>
          <p14:tracePt t="42278" x="7010400" y="3810000"/>
          <p14:tracePt t="42419" x="7010400" y="3802063"/>
          <p14:tracePt t="42427" x="7002463" y="3802063"/>
          <p14:tracePt t="42436" x="6994525" y="3779838"/>
          <p14:tracePt t="42445" x="6988175" y="3771900"/>
          <p14:tracePt t="42462" x="6980238" y="3756025"/>
          <p14:tracePt t="42479" x="6964363" y="3733800"/>
          <p14:tracePt t="42495" x="6950075" y="3717925"/>
          <p14:tracePt t="42512" x="6942138" y="3711575"/>
          <p14:tracePt t="42529" x="6926263" y="3703638"/>
          <p14:tracePt t="42531" x="6926263" y="3695700"/>
          <p14:tracePt t="42545" x="6911975" y="3687763"/>
          <p14:tracePt t="42562" x="6888163" y="3673475"/>
          <p14:tracePt t="42579" x="6873875" y="3665538"/>
          <p14:tracePt t="42595" x="6865938" y="3657600"/>
          <p14:tracePt t="42612" x="6850063" y="3649663"/>
          <p14:tracePt t="42629" x="6842125" y="3635375"/>
          <p14:tracePt t="42645" x="6827838" y="3635375"/>
          <p14:tracePt t="42662" x="6819900" y="3627438"/>
          <p14:tracePt t="42679" x="6804025" y="3619500"/>
          <p14:tracePt t="42695" x="6789738" y="3611563"/>
          <p14:tracePt t="42712" x="6765925" y="3611563"/>
          <p14:tracePt t="42729" x="6751638" y="3603625"/>
          <p14:tracePt t="42732" x="6743700" y="3603625"/>
          <p14:tracePt t="42746" x="6727825" y="3597275"/>
          <p14:tracePt t="42763" x="6721475" y="3597275"/>
          <p14:tracePt t="42787" x="6713538" y="3597275"/>
          <p14:tracePt t="42827" x="6705600" y="3589338"/>
          <p14:tracePt t="42844" x="6697663" y="3589338"/>
          <p14:tracePt t="42852" x="6689725" y="3589338"/>
          <p14:tracePt t="42862" x="6683375" y="3581400"/>
          <p14:tracePt t="42879" x="6675438" y="3581400"/>
          <p14:tracePt t="42895" x="6667500" y="3573463"/>
          <p14:tracePt t="42923" x="6659563" y="3573463"/>
          <p14:tracePt t="43275" x="6651625" y="3565525"/>
          <p14:tracePt t="43307" x="6645275" y="3565525"/>
          <p14:tracePt t="43315" x="6645275" y="3559175"/>
          <p14:tracePt t="43331" x="6637338" y="3551238"/>
          <p14:tracePt t="43339" x="6629400" y="3543300"/>
          <p14:tracePt t="43347" x="6613525" y="3535363"/>
          <p14:tracePt t="43362" x="6591300" y="3505200"/>
          <p14:tracePt t="43379" x="6569075" y="3475038"/>
          <p14:tracePt t="43396" x="6523038" y="3413125"/>
          <p14:tracePt t="43412" x="6484938" y="3352800"/>
          <p14:tracePt t="43429" x="6454775" y="3284538"/>
          <p14:tracePt t="43446" x="6423025" y="3216275"/>
          <p14:tracePt t="43462" x="6392863" y="3146425"/>
          <p14:tracePt t="43479" x="6370638" y="3094038"/>
          <p14:tracePt t="43496" x="6354763" y="3070225"/>
          <p14:tracePt t="43512" x="6346825" y="3048000"/>
          <p14:tracePt t="43529" x="6340475" y="3032125"/>
          <p14:tracePt t="43546" x="6340475" y="3017838"/>
          <p14:tracePt t="43579" x="6340475" y="3009900"/>
          <p14:tracePt t="43587" x="6332538" y="3001963"/>
          <p14:tracePt t="43596" x="6332538" y="2994025"/>
          <p14:tracePt t="43612" x="6324600" y="2979738"/>
          <p14:tracePt t="43629" x="6324600" y="2955925"/>
          <p14:tracePt t="43646" x="6324600" y="2933700"/>
          <p14:tracePt t="43662" x="6316663" y="2911475"/>
          <p14:tracePt t="43679" x="6316663" y="2895600"/>
          <p14:tracePt t="43696" x="6316663" y="2879725"/>
          <p14:tracePt t="43712" x="6316663" y="2873375"/>
          <p14:tracePt t="43729" x="6316663" y="2865438"/>
          <p14:tracePt t="43965" x="6316663" y="2873375"/>
          <p14:tracePt t="43979" x="6316663" y="2879725"/>
          <p14:tracePt t="43987" x="6316663" y="2887663"/>
          <p14:tracePt t="43996" x="6316663" y="2895600"/>
          <p14:tracePt t="44012" x="6316663" y="2911475"/>
          <p14:tracePt t="44029" x="6316663" y="2925763"/>
          <p14:tracePt t="44046" x="6316663" y="2949575"/>
          <p14:tracePt t="44063" x="6316663" y="2963863"/>
          <p14:tracePt t="44079" x="6316663" y="2987675"/>
          <p14:tracePt t="44096" x="6316663" y="3001963"/>
          <p14:tracePt t="44113" x="6316663" y="3009900"/>
          <p14:tracePt t="44129" x="6316663" y="3017838"/>
          <p14:tracePt t="44146" x="6316663" y="3032125"/>
          <p14:tracePt t="44163" x="6316663" y="3048000"/>
          <p14:tracePt t="44179" x="6324600" y="3063875"/>
          <p14:tracePt t="44196" x="6324600" y="3078163"/>
          <p14:tracePt t="44213" x="6340475" y="3101975"/>
          <p14:tracePt t="44229" x="6340475" y="3124200"/>
          <p14:tracePt t="44246" x="6346825" y="3140075"/>
          <p14:tracePt t="44263" x="6354763" y="3162300"/>
          <p14:tracePt t="44279" x="6362700" y="3170238"/>
          <p14:tracePt t="44296" x="6370638" y="3184525"/>
          <p14:tracePt t="44313" x="6378575" y="3200400"/>
          <p14:tracePt t="44314" x="6378575" y="3208338"/>
          <p14:tracePt t="44329" x="6384925" y="3222625"/>
          <p14:tracePt t="44346" x="6400800" y="3254375"/>
          <p14:tracePt t="44363" x="6416675" y="3276600"/>
          <p14:tracePt t="44379" x="6423025" y="3292475"/>
          <p14:tracePt t="44396" x="6430963" y="3314700"/>
          <p14:tracePt t="44413" x="6438900" y="3330575"/>
          <p14:tracePt t="44429" x="6454775" y="3336925"/>
          <p14:tracePt t="44447" x="6461125" y="3352800"/>
          <p14:tracePt t="44463" x="6469063" y="3368675"/>
          <p14:tracePt t="44479" x="6477000" y="3375025"/>
          <p14:tracePt t="44496" x="6484938" y="3390900"/>
          <p14:tracePt t="44513" x="6499225" y="3421063"/>
          <p14:tracePt t="44530" x="6523038" y="3436938"/>
          <p14:tracePt t="44546" x="6537325" y="3459163"/>
          <p14:tracePt t="44563" x="6545263" y="3467100"/>
          <p14:tracePt t="44579" x="6569075" y="3489325"/>
          <p14:tracePt t="44596" x="6575425" y="3505200"/>
          <p14:tracePt t="44613" x="6583363" y="3521075"/>
          <p14:tracePt t="44629" x="6583363" y="3527425"/>
          <p14:tracePt t="44646" x="6591300" y="3527425"/>
          <p14:tracePt t="44663" x="6591300" y="3535363"/>
          <p14:tracePt t="44680" x="6599238" y="3535363"/>
          <p14:tracePt t="44696" x="6599238" y="3543300"/>
          <p14:tracePt t="44771" x="6607175" y="3551238"/>
          <p14:tracePt t="48619" x="6599238" y="3551238"/>
          <p14:tracePt t="48659" x="6591300" y="3551238"/>
          <p14:tracePt t="48667" x="6583363" y="3551238"/>
          <p14:tracePt t="48675" x="6575425" y="3551238"/>
          <p14:tracePt t="48691" x="6561138" y="3551238"/>
          <p14:tracePt t="48699" x="6553200" y="3551238"/>
          <p14:tracePt t="48714" x="6530975" y="3551238"/>
          <p14:tracePt t="48731" x="6492875" y="3551238"/>
          <p14:tracePt t="48748" x="6446838" y="3551238"/>
          <p14:tracePt t="48764" x="6400800" y="3551238"/>
          <p14:tracePt t="48781" x="6346825" y="3551238"/>
          <p14:tracePt t="48798" x="6270625" y="3551238"/>
          <p14:tracePt t="48814" x="6202363" y="3551238"/>
          <p14:tracePt t="48831" x="6118225" y="3551238"/>
          <p14:tracePt t="48848" x="6042025" y="3559175"/>
          <p14:tracePt t="48864" x="5973763" y="3581400"/>
          <p14:tracePt t="48881" x="5897563" y="3619500"/>
          <p14:tracePt t="48882" x="5851525" y="3635375"/>
          <p14:tracePt t="48898" x="5753100" y="3673475"/>
          <p14:tracePt t="48914" x="5646738" y="3711575"/>
          <p14:tracePt t="48931" x="5524500" y="3756025"/>
          <p14:tracePt t="48948" x="5418138" y="3787775"/>
          <p14:tracePt t="48964" x="5311775" y="3810000"/>
          <p14:tracePt t="48981" x="5265738" y="3832225"/>
          <p14:tracePt t="48998" x="5211763" y="3848100"/>
          <p14:tracePt t="49014" x="5181600" y="3870325"/>
          <p14:tracePt t="49031" x="5151438" y="3878263"/>
          <p14:tracePt t="49048" x="5143500" y="3886200"/>
          <p14:tracePt t="49064" x="5127625" y="3894138"/>
          <p14:tracePt t="49081" x="5121275" y="3902075"/>
          <p14:tracePt t="49098" x="5097463" y="3916363"/>
          <p14:tracePt t="49114" x="5075238" y="3932238"/>
          <p14:tracePt t="49131" x="5013325" y="3962400"/>
          <p14:tracePt t="49148" x="4968875" y="3992563"/>
          <p14:tracePt t="49164" x="4922838" y="4008438"/>
          <p14:tracePt t="49181" x="4899025" y="4022725"/>
          <p14:tracePt t="49198" x="4884738" y="4030663"/>
          <p14:tracePt t="49267" x="4876800" y="4030663"/>
          <p14:tracePt t="49275" x="4868863" y="4038600"/>
          <p14:tracePt t="49291" x="4854575" y="4038600"/>
          <p14:tracePt t="49299" x="4846638" y="4046538"/>
          <p14:tracePt t="49314" x="4816475" y="4060825"/>
          <p14:tracePt t="49331" x="4784725" y="4068763"/>
          <p14:tracePt t="49348" x="4762500" y="4084638"/>
          <p14:tracePt t="49364" x="4740275" y="4092575"/>
          <p14:tracePt t="49381" x="4708525" y="4106863"/>
          <p14:tracePt t="49398" x="4686300" y="4122738"/>
          <p14:tracePt t="49415" x="4670425" y="4130675"/>
          <p14:tracePt t="49431" x="4664075" y="4137025"/>
          <p14:tracePt t="49483" x="4656138" y="4144963"/>
          <p14:tracePt t="49508" x="4648200" y="4144963"/>
          <p14:tracePt t="49515" x="4640263" y="4152900"/>
          <p14:tracePt t="49532" x="4625975" y="4160838"/>
          <p14:tracePt t="49539" x="4618038" y="4168775"/>
          <p14:tracePt t="49548" x="4610100" y="4175125"/>
          <p14:tracePt t="49565" x="4579938" y="4198938"/>
          <p14:tracePt t="49581" x="4564063" y="4213225"/>
          <p14:tracePt t="49598" x="4549775" y="4221163"/>
          <p14:tracePt t="49619" x="4541838" y="4221163"/>
          <p14:tracePt t="49635" x="4533900" y="4229100"/>
          <p14:tracePt t="49675" x="4525963" y="4237038"/>
          <p14:tracePt t="49691" x="4518025" y="4244975"/>
          <p14:tracePt t="49699" x="4503738" y="4251325"/>
          <p14:tracePt t="49715" x="4487863" y="4267200"/>
          <p14:tracePt t="49723" x="4473575" y="4275138"/>
          <p14:tracePt t="49732" x="4465638" y="4283075"/>
          <p14:tracePt t="49748" x="4435475" y="4305300"/>
          <p14:tracePt t="49765" x="4403725" y="4327525"/>
          <p14:tracePt t="49781" x="4381500" y="4351338"/>
          <p14:tracePt t="49798" x="4359275" y="4365625"/>
          <p14:tracePt t="49815" x="4351338" y="4373563"/>
          <p14:tracePt t="49831" x="4335463" y="4381500"/>
          <p14:tracePt t="49848" x="4327525" y="4389438"/>
          <p14:tracePt t="49865" x="4321175" y="4397375"/>
          <p14:tracePt t="49881" x="4313238" y="4397375"/>
          <p14:tracePt t="49898" x="4289425" y="4403725"/>
          <p14:tracePt t="49915" x="4275138" y="4403725"/>
          <p14:tracePt t="49931" x="4267200" y="4403725"/>
          <p14:tracePt t="49948" x="4244975" y="4419600"/>
          <p14:tracePt t="49965" x="4229100" y="4427538"/>
          <p14:tracePt t="49981" x="4191000" y="4441825"/>
          <p14:tracePt t="49998" x="4175125" y="4449763"/>
          <p14:tracePt t="50015" x="4160838" y="4457700"/>
          <p14:tracePt t="50031" x="4144963" y="4465638"/>
          <p14:tracePt t="50048" x="4137025" y="4473575"/>
          <p14:tracePt t="50083" x="4130675" y="4473575"/>
          <p14:tracePt t="50099" x="4122738" y="4473575"/>
          <p14:tracePt t="50107" x="4114800" y="4473575"/>
          <p14:tracePt t="50115" x="4106863" y="4479925"/>
          <p14:tracePt t="50131" x="4092575" y="4479925"/>
          <p14:tracePt t="50148" x="4076700" y="4487863"/>
          <p14:tracePt t="50165" x="4068763" y="4495800"/>
          <p14:tracePt t="50182" x="4054475" y="4503738"/>
          <p14:tracePt t="50198" x="4030663" y="4511675"/>
          <p14:tracePt t="50215" x="4016375" y="4518025"/>
          <p14:tracePt t="50231" x="3992563" y="4533900"/>
          <p14:tracePt t="50249" x="3978275" y="4533900"/>
          <p14:tracePt t="50250" x="3970338" y="4533900"/>
          <p14:tracePt t="50265" x="3970338" y="4541838"/>
          <p14:tracePt t="50307" x="3962400" y="4541838"/>
          <p14:tracePt t="50339" x="3954463" y="4549775"/>
          <p14:tracePt t="50347" x="3946525" y="4549775"/>
          <p14:tracePt t="50355" x="3940175" y="4549775"/>
          <p14:tracePt t="50365" x="3932238" y="4556125"/>
          <p14:tracePt t="50382" x="3916363" y="4556125"/>
          <p14:tracePt t="50398" x="3902075" y="4564063"/>
          <p14:tracePt t="50415" x="3886200" y="4572000"/>
          <p14:tracePt t="50432" x="3870325" y="4572000"/>
          <p14:tracePt t="50448" x="3863975" y="4572000"/>
          <p14:tracePt t="50467" x="3856038" y="4572000"/>
          <p14:tracePt t="50500" x="3848100" y="4572000"/>
          <p14:tracePt t="50507" x="3840163" y="4572000"/>
          <p14:tracePt t="50523" x="3832225" y="4572000"/>
          <p14:tracePt t="50532" x="3817938" y="4572000"/>
          <p14:tracePt t="50548" x="3802063" y="4572000"/>
          <p14:tracePt t="50565" x="3787775" y="4572000"/>
          <p14:tracePt t="50581" x="3771900" y="4572000"/>
          <p14:tracePt t="50598" x="3763963" y="4572000"/>
          <p14:tracePt t="50615" x="3756025" y="4572000"/>
          <p14:tracePt t="50632" x="3741738" y="4572000"/>
          <p14:tracePt t="50648" x="3725863" y="4572000"/>
          <p14:tracePt t="50665" x="3717925" y="4579938"/>
          <p14:tracePt t="50666" x="3711575" y="4579938"/>
          <p14:tracePt t="50683" x="3703638" y="4579938"/>
          <p14:tracePt t="50723" x="3695700" y="4579938"/>
          <p14:tracePt t="50747" x="3687763" y="4579938"/>
          <p14:tracePt t="50755" x="3679825" y="4579938"/>
          <p14:tracePt t="50765" x="3673475" y="4579938"/>
          <p14:tracePt t="50782" x="3657600" y="4579938"/>
          <p14:tracePt t="50798" x="3649663" y="4579938"/>
          <p14:tracePt t="50815" x="3635375" y="4579938"/>
          <p14:tracePt t="50831" x="3627438" y="4579938"/>
          <p14:tracePt t="50848" x="3619500" y="4579938"/>
          <p14:tracePt t="50865" x="3611563" y="4579938"/>
          <p14:tracePt t="50882" x="3603625" y="4579938"/>
          <p14:tracePt t="50898" x="3597275" y="4579938"/>
          <p14:tracePt t="50915" x="3589338" y="4579938"/>
          <p14:tracePt t="50932" x="3573463" y="4579938"/>
          <p14:tracePt t="50948" x="3565525" y="4579938"/>
          <p14:tracePt t="50979" x="3559175" y="4579938"/>
          <p14:tracePt t="50995" x="3543300" y="4579938"/>
          <p14:tracePt t="51012" x="3535363" y="4579938"/>
          <p14:tracePt t="51019" x="3527425" y="4579938"/>
          <p14:tracePt t="51032" x="3521075" y="4579938"/>
          <p14:tracePt t="51049" x="3497263" y="4579938"/>
          <p14:tracePt t="51065" x="3489325" y="4579938"/>
          <p14:tracePt t="51067" x="3475038" y="4579938"/>
          <p14:tracePt t="51082" x="3459163" y="4579938"/>
          <p14:tracePt t="51098" x="3451225" y="4572000"/>
          <p14:tracePt t="51115" x="3444875" y="4572000"/>
          <p14:tracePt t="51132" x="3429000" y="4572000"/>
          <p14:tracePt t="51149" x="3421063" y="4572000"/>
          <p14:tracePt t="51165" x="3413125" y="4572000"/>
          <p14:tracePt t="51189" x="3406775" y="4572000"/>
          <p14:tracePt t="51211" x="3398838" y="4572000"/>
          <p14:tracePt t="51227" x="3390900" y="4572000"/>
          <p14:tracePt t="51235" x="3382963" y="4572000"/>
          <p14:tracePt t="51249" x="3375025" y="4564063"/>
          <p14:tracePt t="51265" x="3360738" y="4556125"/>
          <p14:tracePt t="51282" x="3352800" y="4556125"/>
          <p14:tracePt t="51299" x="3336925" y="4556125"/>
          <p14:tracePt t="51315" x="3330575" y="4556125"/>
          <p14:tracePt t="51332" x="3314700" y="4556125"/>
          <p14:tracePt t="51348" x="3298825" y="4549775"/>
          <p14:tracePt t="51365" x="3276600" y="4541838"/>
          <p14:tracePt t="51382" x="3260725" y="4541838"/>
          <p14:tracePt t="51398" x="3254375" y="4541838"/>
          <p14:tracePt t="51415" x="3238500" y="4533900"/>
          <p14:tracePt t="51432" x="3222625" y="4533900"/>
          <p14:tracePt t="51448" x="3200400" y="4533900"/>
          <p14:tracePt t="51450" x="3184525" y="4525963"/>
          <p14:tracePt t="51465" x="3178175" y="4525963"/>
          <p14:tracePt t="51482" x="3140075" y="4511675"/>
          <p14:tracePt t="51499" x="3116263" y="4511675"/>
          <p14:tracePt t="51516" x="3108325" y="4511675"/>
          <p14:tracePt t="51532" x="3101975" y="4503738"/>
          <p14:tracePt t="51548" x="3086100" y="4503738"/>
          <p14:tracePt t="51565" x="3070225" y="4503738"/>
          <p14:tracePt t="51582" x="3048000" y="4495800"/>
          <p14:tracePt t="51599" x="3025775" y="4487863"/>
          <p14:tracePt t="51615" x="2994025" y="4487863"/>
          <p14:tracePt t="51632" x="2979738" y="4487863"/>
          <p14:tracePt t="51649" x="2955925" y="4487863"/>
          <p14:tracePt t="51666" x="2949575" y="4479925"/>
          <p14:tracePt t="51683" x="2941638" y="4479925"/>
          <p14:tracePt t="51699" x="2933700" y="4479925"/>
          <p14:tracePt t="51715" x="2917825" y="4473575"/>
          <p14:tracePt t="51732" x="2903538" y="4465638"/>
          <p14:tracePt t="51749" x="2887663" y="4465638"/>
          <p14:tracePt t="51765" x="2865438" y="4457700"/>
          <p14:tracePt t="51782" x="2857500" y="4449763"/>
          <p14:tracePt t="51799" x="2849563" y="4449763"/>
          <p14:tracePt t="51815" x="2841625" y="4449763"/>
          <p14:tracePt t="51832" x="2827338" y="4441825"/>
          <p14:tracePt t="51849" x="2819400" y="4441825"/>
          <p14:tracePt t="51852" x="2811463" y="4441825"/>
          <p14:tracePt t="51867" x="2797175" y="4435475"/>
          <p14:tracePt t="51882" x="2781300" y="4427538"/>
          <p14:tracePt t="51899" x="2751138" y="4427538"/>
          <p14:tracePt t="51915" x="2743200" y="4427538"/>
          <p14:tracePt t="51932" x="2735263" y="4419600"/>
          <p14:tracePt t="51949" x="2727325" y="4411663"/>
          <p14:tracePt t="51965" x="2720975" y="4411663"/>
          <p14:tracePt t="51982" x="2705100" y="4403725"/>
          <p14:tracePt t="51999" x="2689225" y="4403725"/>
          <p14:tracePt t="52015" x="2682875" y="4397375"/>
          <p14:tracePt t="52032" x="2667000" y="4389438"/>
          <p14:tracePt t="52049" x="2659063" y="4389438"/>
          <p14:tracePt t="52065" x="2659063" y="4381500"/>
          <p14:tracePt t="52091" x="2644775" y="4381500"/>
          <p14:tracePt t="52099" x="2644775" y="4373563"/>
          <p14:tracePt t="52115" x="2636838" y="4373563"/>
          <p14:tracePt t="52132" x="2620963" y="4359275"/>
          <p14:tracePt t="52149" x="2606675" y="4359275"/>
          <p14:tracePt t="52165" x="2590800" y="4351338"/>
          <p14:tracePt t="52182" x="2582863" y="4343400"/>
          <p14:tracePt t="52203" x="2574925" y="4343400"/>
          <p14:tracePt t="52227" x="2568575" y="4335463"/>
          <p14:tracePt t="52235" x="2560638" y="4335463"/>
          <p14:tracePt t="52251" x="2552700" y="4335463"/>
          <p14:tracePt t="52266" x="2544763" y="4327525"/>
          <p14:tracePt t="52282" x="2536825" y="4321175"/>
          <p14:tracePt t="52299" x="2522538" y="4321175"/>
          <p14:tracePt t="52330" x="2514600" y="4313238"/>
          <p14:tracePt t="52378" x="2506663" y="4313238"/>
          <p14:tracePt t="52739" x="2522538" y="4313238"/>
          <p14:tracePt t="52747" x="2536825" y="4313238"/>
          <p14:tracePt t="52755" x="2544763" y="4313238"/>
          <p14:tracePt t="52766" x="2552700" y="4313238"/>
          <p14:tracePt t="52782" x="2582863" y="4313238"/>
          <p14:tracePt t="52799" x="2613025" y="4313238"/>
          <p14:tracePt t="52816" x="2644775" y="4313238"/>
          <p14:tracePt t="52832" x="2674938" y="4313238"/>
          <p14:tracePt t="52849" x="2713038" y="4313238"/>
          <p14:tracePt t="52850" x="2727325" y="4313238"/>
          <p14:tracePt t="52866" x="2773363" y="4313238"/>
          <p14:tracePt t="52882" x="2835275" y="4321175"/>
          <p14:tracePt t="52899" x="2911475" y="4335463"/>
          <p14:tracePt t="52916" x="2987675" y="4351338"/>
          <p14:tracePt t="52932" x="3055938" y="4359275"/>
          <p14:tracePt t="52949" x="3108325" y="4365625"/>
          <p14:tracePt t="52966" x="3146425" y="4365625"/>
          <p14:tracePt t="52982" x="3184525" y="4373563"/>
          <p14:tracePt t="53000" x="3222625" y="4381500"/>
          <p14:tracePt t="53016" x="3254375" y="4389438"/>
          <p14:tracePt t="53032" x="3292475" y="4389438"/>
          <p14:tracePt t="53049" x="3330575" y="4397375"/>
          <p14:tracePt t="53052" x="3336925" y="4397375"/>
          <p14:tracePt t="53066" x="3375025" y="4403725"/>
          <p14:tracePt t="53082" x="3421063" y="4411663"/>
          <p14:tracePt t="53099" x="3482975" y="4411663"/>
          <p14:tracePt t="53116" x="3527425" y="4419600"/>
          <p14:tracePt t="53132" x="3573463" y="4419600"/>
          <p14:tracePt t="53149" x="3611563" y="4419600"/>
          <p14:tracePt t="53166" x="3649663" y="4419600"/>
          <p14:tracePt t="53183" x="3679825" y="4419600"/>
          <p14:tracePt t="53199" x="3717925" y="4419600"/>
          <p14:tracePt t="53216" x="3756025" y="4419600"/>
          <p14:tracePt t="53233" x="3802063" y="4419600"/>
          <p14:tracePt t="53235" x="3825875" y="4419600"/>
          <p14:tracePt t="53250" x="3870325" y="4419600"/>
          <p14:tracePt t="53266" x="3902075" y="4419600"/>
          <p14:tracePt t="53283" x="3916363" y="4419600"/>
          <p14:tracePt t="53299" x="3940175" y="4419600"/>
          <p14:tracePt t="53316" x="3954463" y="4419600"/>
          <p14:tracePt t="53333" x="3978275" y="4419600"/>
          <p14:tracePt t="53349" x="4008438" y="4419600"/>
          <p14:tracePt t="53366" x="4030663" y="4419600"/>
          <p14:tracePt t="53383" x="4054475" y="4419600"/>
          <p14:tracePt t="53399" x="4060825" y="4419600"/>
          <p14:tracePt t="53416" x="4076700" y="4411663"/>
          <p14:tracePt t="53433" x="4084638" y="4411663"/>
          <p14:tracePt t="53449" x="4098925" y="4411663"/>
          <p14:tracePt t="53466" x="4114800" y="4411663"/>
          <p14:tracePt t="53483" x="4122738" y="4411663"/>
          <p14:tracePt t="53501" x="4130675" y="4411663"/>
          <p14:tracePt t="53628" x="4130675" y="4403725"/>
          <p14:tracePt t="53755" x="4137025" y="4403725"/>
          <p14:tracePt t="53771" x="4152900" y="4397375"/>
          <p14:tracePt t="53787" x="4168775" y="4397375"/>
          <p14:tracePt t="53795" x="4175125" y="4397375"/>
          <p14:tracePt t="53803" x="4191000" y="4389438"/>
          <p14:tracePt t="53816" x="4198938" y="4381500"/>
          <p14:tracePt t="53833" x="4237038" y="4373563"/>
          <p14:tracePt t="53849" x="4275138" y="4359275"/>
          <p14:tracePt t="53850" x="4297363" y="4343400"/>
          <p14:tracePt t="53866" x="4359275" y="4321175"/>
          <p14:tracePt t="53883" x="4427538" y="4305300"/>
          <p14:tracePt t="53899" x="4487863" y="4283075"/>
          <p14:tracePt t="53916" x="4525963" y="4275138"/>
          <p14:tracePt t="53933" x="4564063" y="4259263"/>
          <p14:tracePt t="53949" x="4594225" y="4251325"/>
          <p14:tracePt t="53966" x="4618038" y="4237038"/>
          <p14:tracePt t="53983" x="4656138" y="4229100"/>
          <p14:tracePt t="54001" x="4702175" y="4213225"/>
          <p14:tracePt t="54002" x="4724400" y="4213225"/>
          <p14:tracePt t="54016" x="4754563" y="4206875"/>
          <p14:tracePt t="54033" x="4816475" y="4191000"/>
          <p14:tracePt t="54035" x="4846638" y="4183063"/>
          <p14:tracePt t="54050" x="4892675" y="4175125"/>
          <p14:tracePt t="54066" x="4930775" y="4175125"/>
          <p14:tracePt t="54083" x="4968875" y="4168775"/>
          <p14:tracePt t="54099" x="5013325" y="4160838"/>
          <p14:tracePt t="54116" x="5067300" y="4152900"/>
          <p14:tracePt t="54133" x="5105400" y="4137025"/>
          <p14:tracePt t="54149" x="5143500" y="4130675"/>
          <p14:tracePt t="54166" x="5181600" y="4122738"/>
          <p14:tracePt t="54183" x="5211763" y="4114800"/>
          <p14:tracePt t="54200" x="5241925" y="4106863"/>
          <p14:tracePt t="54216" x="5280025" y="4106863"/>
          <p14:tracePt t="54233" x="5341938" y="4098925"/>
          <p14:tracePt t="54235" x="5372100" y="4098925"/>
          <p14:tracePt t="54250" x="5448300" y="4084638"/>
          <p14:tracePt t="54266" x="5508625" y="4060825"/>
          <p14:tracePt t="54283" x="5570538" y="4046538"/>
          <p14:tracePt t="54299" x="5584825" y="4038600"/>
          <p14:tracePt t="54316" x="5600700" y="4030663"/>
          <p14:tracePt t="54333" x="5608638" y="4030663"/>
          <p14:tracePt t="54363" x="5616575" y="4030663"/>
          <p14:tracePt t="54379" x="5622925" y="4022725"/>
          <p14:tracePt t="54403" x="5630863" y="4022725"/>
          <p14:tracePt t="54459" x="5638800" y="4016375"/>
          <p14:tracePt t="55179" x="5638800" y="4008438"/>
          <p14:tracePt t="55203" x="5638800" y="4000500"/>
          <p14:tracePt t="55211" x="5638800" y="3992563"/>
          <p14:tracePt t="55220" x="5638800" y="3984625"/>
          <p14:tracePt t="55233" x="5638800" y="3978275"/>
          <p14:tracePt t="55250" x="5630863" y="3962400"/>
          <p14:tracePt t="55250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ítulo 1">
            <a:extLst>
              <a:ext uri="{FF2B5EF4-FFF2-40B4-BE49-F238E27FC236}">
                <a16:creationId xmlns:a16="http://schemas.microsoft.com/office/drawing/2014/main" id="{0DCC531A-DBC8-42C7-8E07-DC754BFFE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d)</a:t>
            </a:r>
            <a:r>
              <a:rPr lang="pt-BR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Drenagem superficial em Áreas com declive</a:t>
            </a:r>
            <a:endParaRPr lang="en-US" altLang="en-US" dirty="0"/>
          </a:p>
        </p:txBody>
      </p:sp>
      <p:pic>
        <p:nvPicPr>
          <p:cNvPr id="5" name="Imagem 4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63688" y="1444625"/>
            <a:ext cx="8361362" cy="4675188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7EF0359E-7FA1-4E83-881E-9D10E2D0DE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001"/>
    </mc:Choice>
    <mc:Fallback>
      <p:transition spd="slow" advTm="44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870" x="5502275" y="3635375"/>
          <p14:tracePt t="19044" x="5494338" y="3627438"/>
          <p14:tracePt t="19059" x="5486400" y="3619500"/>
          <p14:tracePt t="19076" x="5478463" y="3611563"/>
          <p14:tracePt t="19084" x="5470525" y="3611563"/>
          <p14:tracePt t="19095" x="5456238" y="3603625"/>
          <p14:tracePt t="19112" x="5426075" y="3589338"/>
          <p14:tracePt t="19129" x="5418138" y="3589338"/>
          <p14:tracePt t="19145" x="5402263" y="3589338"/>
          <p14:tracePt t="19162" x="5394325" y="3581400"/>
          <p14:tracePt t="19163" x="5387975" y="3581400"/>
          <p14:tracePt t="19179" x="5356225" y="3573463"/>
          <p14:tracePt t="19195" x="5318125" y="3559175"/>
          <p14:tracePt t="19212" x="5265738" y="3551238"/>
          <p14:tracePt t="19229" x="5189538" y="3527425"/>
          <p14:tracePt t="19245" x="5097463" y="3505200"/>
          <p14:tracePt t="19262" x="5037138" y="3497263"/>
          <p14:tracePt t="19279" x="4975225" y="3482975"/>
          <p14:tracePt t="19295" x="4914900" y="3482975"/>
          <p14:tracePt t="19312" x="4838700" y="3459163"/>
          <p14:tracePt t="19329" x="4754563" y="3444875"/>
          <p14:tracePt t="19345" x="4648200" y="3429000"/>
          <p14:tracePt t="19362" x="4511675" y="3406775"/>
          <p14:tracePt t="19364" x="4449763" y="3398838"/>
          <p14:tracePt t="19379" x="4297363" y="3368675"/>
          <p14:tracePt t="19395" x="4168775" y="3330575"/>
          <p14:tracePt t="19412" x="4068763" y="3306763"/>
          <p14:tracePt t="19429" x="4000500" y="3292475"/>
          <p14:tracePt t="19446" x="3932238" y="3284538"/>
          <p14:tracePt t="19462" x="3840163" y="3268663"/>
          <p14:tracePt t="19479" x="3779838" y="3254375"/>
          <p14:tracePt t="19495" x="3679825" y="3238500"/>
          <p14:tracePt t="19512" x="3619500" y="3230563"/>
          <p14:tracePt t="19529" x="3543300" y="3222625"/>
          <p14:tracePt t="19545" x="3497263" y="3208338"/>
          <p14:tracePt t="19548" x="3482975" y="3200400"/>
          <p14:tracePt t="19563" x="3429000" y="3192463"/>
          <p14:tracePt t="19579" x="3398838" y="3178175"/>
          <p14:tracePt t="19595" x="3375025" y="3178175"/>
          <p14:tracePt t="19612" x="3360738" y="3170238"/>
          <p14:tracePt t="19629" x="3330575" y="3162300"/>
          <p14:tracePt t="19645" x="3306763" y="3154363"/>
          <p14:tracePt t="19662" x="3268663" y="3146425"/>
          <p14:tracePt t="19679" x="3238500" y="3132138"/>
          <p14:tracePt t="19696" x="3208338" y="3124200"/>
          <p14:tracePt t="19712" x="3178175" y="3116263"/>
          <p14:tracePt t="19729" x="3154363" y="3116263"/>
          <p14:tracePt t="19732" x="3140075" y="3116263"/>
          <p14:tracePt t="19747" x="3132138" y="3116263"/>
          <p14:tracePt t="19772" x="3124200" y="3108325"/>
          <p14:tracePt t="19804" x="3116263" y="3108325"/>
          <p14:tracePt t="19828" x="3108325" y="3108325"/>
          <p14:tracePt t="19844" x="3101975" y="3108325"/>
          <p14:tracePt t="19860" x="3094038" y="3101975"/>
          <p14:tracePt t="19868" x="3086100" y="3101975"/>
          <p14:tracePt t="19900" x="3078163" y="3101975"/>
          <p14:tracePt t="19924" x="3063875" y="3101975"/>
          <p14:tracePt t="19948" x="3055938" y="3101975"/>
          <p14:tracePt t="19979" x="3048000" y="3101975"/>
          <p14:tracePt t="19988" x="3040063" y="3101975"/>
          <p14:tracePt t="19996" x="3032125" y="3094038"/>
          <p14:tracePt t="20012" x="3001963" y="3094038"/>
          <p14:tracePt t="20029" x="2987675" y="3094038"/>
          <p14:tracePt t="20046" x="2971800" y="3086100"/>
          <p14:tracePt t="20062" x="2963863" y="3086100"/>
          <p14:tracePt t="20099" x="2963863" y="3078163"/>
          <p14:tracePt t="20132" x="2955925" y="3078163"/>
          <p14:tracePt t="20140" x="2949575" y="3078163"/>
          <p14:tracePt t="20147" x="2941638" y="3070225"/>
          <p14:tracePt t="20163" x="2933700" y="3070225"/>
          <p14:tracePt t="20179" x="2925763" y="3063875"/>
          <p14:tracePt t="20196" x="2911475" y="3063875"/>
          <p14:tracePt t="20212" x="2903538" y="3063875"/>
          <p14:tracePt t="20229" x="2903538" y="3055938"/>
          <p14:tracePt t="20252" x="2895600" y="3055938"/>
          <p14:tracePt t="20276" x="2887663" y="3048000"/>
          <p14:tracePt t="20308" x="2879725" y="3048000"/>
          <p14:tracePt t="20324" x="2873375" y="3048000"/>
          <p14:tracePt t="20332" x="2873375" y="3040063"/>
          <p14:tracePt t="20348" x="2865438" y="3040063"/>
          <p14:tracePt t="20356" x="2865438" y="3032125"/>
          <p14:tracePt t="20364" x="2857500" y="3032125"/>
          <p14:tracePt t="20379" x="2849563" y="3032125"/>
          <p14:tracePt t="20396" x="2841625" y="3032125"/>
          <p14:tracePt t="20412" x="2841625" y="3025775"/>
          <p14:tracePt t="20460" x="2835275" y="3025775"/>
          <p14:tracePt t="20500" x="2827338" y="3017838"/>
          <p14:tracePt t="20828" x="2827338" y="3025775"/>
          <p14:tracePt t="20835" x="2827338" y="3032125"/>
          <p14:tracePt t="20851" x="2827338" y="3040063"/>
          <p14:tracePt t="20883" x="2827338" y="3048000"/>
          <p14:tracePt t="20892" x="2827338" y="3055938"/>
          <p14:tracePt t="20899" x="2827338" y="3070225"/>
          <p14:tracePt t="20912" x="2841625" y="3078163"/>
          <p14:tracePt t="20929" x="2849563" y="3101975"/>
          <p14:tracePt t="20946" x="2865438" y="3124200"/>
          <p14:tracePt t="20947" x="2865438" y="3140075"/>
          <p14:tracePt t="20963" x="2879725" y="3170238"/>
          <p14:tracePt t="20979" x="2895600" y="3208338"/>
          <p14:tracePt t="20996" x="2911475" y="3238500"/>
          <p14:tracePt t="21013" x="2933700" y="3268663"/>
          <p14:tracePt t="21029" x="2971800" y="3306763"/>
          <p14:tracePt t="21046" x="3001963" y="3352800"/>
          <p14:tracePt t="21063" x="3055938" y="3421063"/>
          <p14:tracePt t="21079" x="3078163" y="3451225"/>
          <p14:tracePt t="21096" x="3094038" y="3475038"/>
          <p14:tracePt t="21112" x="3094038" y="3489325"/>
          <p14:tracePt t="21116" x="3101975" y="3497263"/>
          <p14:tracePt t="21129" x="3108325" y="3513138"/>
          <p14:tracePt t="21146" x="3116263" y="3527425"/>
          <p14:tracePt t="21163" x="3140075" y="3573463"/>
          <p14:tracePt t="21179" x="3178175" y="3627438"/>
          <p14:tracePt t="21196" x="3208338" y="3679825"/>
          <p14:tracePt t="21212" x="3230563" y="3703638"/>
          <p14:tracePt t="21229" x="3238500" y="3717925"/>
          <p14:tracePt t="21246" x="3246438" y="3733800"/>
          <p14:tracePt t="21263" x="3260725" y="3749675"/>
          <p14:tracePt t="21279" x="3284538" y="3771900"/>
          <p14:tracePt t="21296" x="3306763" y="3802063"/>
          <p14:tracePt t="21313" x="3322638" y="3817938"/>
          <p14:tracePt t="21315" x="3336925" y="3832225"/>
          <p14:tracePt t="21329" x="3344863" y="3856038"/>
          <p14:tracePt t="21346" x="3375025" y="3878263"/>
          <p14:tracePt t="21347" x="3390900" y="3902075"/>
          <p14:tracePt t="21363" x="3436938" y="3946525"/>
          <p14:tracePt t="21379" x="3467100" y="3970338"/>
          <p14:tracePt t="21396" x="3497263" y="3992563"/>
          <p14:tracePt t="21413" x="3527425" y="4016375"/>
          <p14:tracePt t="21429" x="3565525" y="4038600"/>
          <p14:tracePt t="21446" x="3589338" y="4060825"/>
          <p14:tracePt t="21463" x="3635375" y="4098925"/>
          <p14:tracePt t="21479" x="3679825" y="4137025"/>
          <p14:tracePt t="21496" x="3717925" y="4168775"/>
          <p14:tracePt t="21513" x="3733800" y="4191000"/>
          <p14:tracePt t="21516" x="3749675" y="4198938"/>
          <p14:tracePt t="21529" x="3756025" y="4213225"/>
          <p14:tracePt t="21546" x="3794125" y="4244975"/>
          <p14:tracePt t="21548" x="3810000" y="4267200"/>
          <p14:tracePt t="21564" x="3840163" y="4289425"/>
          <p14:tracePt t="21580" x="3870325" y="4313238"/>
          <p14:tracePt t="21596" x="3894138" y="4335463"/>
          <p14:tracePt t="21613" x="3916363" y="4359275"/>
          <p14:tracePt t="21629" x="3940175" y="4365625"/>
          <p14:tracePt t="21646" x="3954463" y="4373563"/>
          <p14:tracePt t="21663" x="3970338" y="4381500"/>
          <p14:tracePt t="21679" x="3984625" y="4397375"/>
          <p14:tracePt t="21696" x="4008438" y="4411663"/>
          <p14:tracePt t="21713" x="4046538" y="4435475"/>
          <p14:tracePt t="21729" x="4076700" y="4457700"/>
          <p14:tracePt t="21731" x="4084638" y="4457700"/>
          <p14:tracePt t="21747" x="4114800" y="4473575"/>
          <p14:tracePt t="21763" x="4137025" y="4487863"/>
          <p14:tracePt t="21779" x="4168775" y="4511675"/>
          <p14:tracePt t="21796" x="4206875" y="4525963"/>
          <p14:tracePt t="21813" x="4244975" y="4549775"/>
          <p14:tracePt t="21829" x="4283075" y="4564063"/>
          <p14:tracePt t="21846" x="4297363" y="4579938"/>
          <p14:tracePt t="21863" x="4313238" y="4587875"/>
          <p14:tracePt t="21880" x="4321175" y="4587875"/>
          <p14:tracePt t="21896" x="4335463" y="4594225"/>
          <p14:tracePt t="21913" x="4351338" y="4602163"/>
          <p14:tracePt t="21916" x="4359275" y="4602163"/>
          <p14:tracePt t="21929" x="4373563" y="4602163"/>
          <p14:tracePt t="21947" x="4411663" y="4625975"/>
          <p14:tracePt t="21963" x="4435475" y="4625975"/>
          <p14:tracePt t="21980" x="4465638" y="4640263"/>
          <p14:tracePt t="21996" x="4479925" y="4640263"/>
          <p14:tracePt t="22013" x="4511675" y="4648200"/>
          <p14:tracePt t="22030" x="4525963" y="4656138"/>
          <p14:tracePt t="22046" x="4572000" y="4670425"/>
          <p14:tracePt t="22064" x="4618038" y="4678363"/>
          <p14:tracePt t="22079" x="4670425" y="4694238"/>
          <p14:tracePt t="22096" x="4694238" y="4694238"/>
          <p14:tracePt t="22113" x="4716463" y="4702175"/>
          <p14:tracePt t="22131" x="4724400" y="4702175"/>
          <p14:tracePt t="22155" x="4732338" y="4702175"/>
          <p14:tracePt t="22164" x="4740275" y="4702175"/>
          <p14:tracePt t="22180" x="4770438" y="4702175"/>
          <p14:tracePt t="22196" x="4784725" y="4702175"/>
          <p14:tracePt t="22213" x="4816475" y="4702175"/>
          <p14:tracePt t="22230" x="4822825" y="4702175"/>
          <p14:tracePt t="22246" x="4838700" y="4702175"/>
          <p14:tracePt t="22263" x="4846638" y="4702175"/>
          <p14:tracePt t="22280" x="4860925" y="4694238"/>
          <p14:tracePt t="22296" x="4884738" y="4694238"/>
          <p14:tracePt t="22337" x="4922838" y="4678363"/>
          <p14:tracePt t="22340" x="4930775" y="4678363"/>
          <p14:tracePt t="22347" x="4937125" y="4670425"/>
          <p14:tracePt t="22363" x="4953000" y="4664075"/>
          <p14:tracePt t="22380" x="4975225" y="4664075"/>
          <p14:tracePt t="22396" x="4991100" y="4656138"/>
          <p14:tracePt t="22413" x="5013325" y="4648200"/>
          <p14:tracePt t="22429" x="5029200" y="4640263"/>
          <p14:tracePt t="22446" x="5059363" y="4632325"/>
          <p14:tracePt t="22463" x="5075238" y="4632325"/>
          <p14:tracePt t="22480" x="5097463" y="4618038"/>
          <p14:tracePt t="22496" x="5121275" y="4610100"/>
          <p14:tracePt t="22513" x="5135563" y="4602163"/>
          <p14:tracePt t="22530" x="5165725" y="4587875"/>
          <p14:tracePt t="22546" x="5189538" y="4579938"/>
          <p14:tracePt t="22563" x="5203825" y="4572000"/>
          <p14:tracePt t="22580" x="5211763" y="4572000"/>
          <p14:tracePt t="22596" x="5235575" y="4549775"/>
          <p14:tracePt t="22613" x="5249863" y="4549775"/>
          <p14:tracePt t="22630" x="5265738" y="4541838"/>
          <p14:tracePt t="22646" x="5287963" y="4525963"/>
          <p14:tracePt t="22663" x="5303838" y="4518025"/>
          <p14:tracePt t="22680" x="5311775" y="4503738"/>
          <p14:tracePt t="22696" x="5318125" y="4495800"/>
          <p14:tracePt t="22713" x="5334000" y="4487863"/>
          <p14:tracePt t="22731" x="5341938" y="4479925"/>
          <p14:tracePt t="22747" x="5349875" y="4473575"/>
          <p14:tracePt t="22763" x="5356225" y="4465638"/>
          <p14:tracePt t="22780" x="5372100" y="4449763"/>
          <p14:tracePt t="22797" x="5380038" y="4441825"/>
          <p14:tracePt t="22814" x="5387975" y="4427538"/>
          <p14:tracePt t="22830" x="5394325" y="4419600"/>
          <p14:tracePt t="22847" x="5402263" y="4411663"/>
          <p14:tracePt t="22863" x="5410200" y="4397375"/>
          <p14:tracePt t="22880" x="5418138" y="4389438"/>
          <p14:tracePt t="22897" x="5426075" y="4381500"/>
          <p14:tracePt t="22913" x="5440363" y="4359275"/>
          <p14:tracePt t="22915" x="5448300" y="4351338"/>
          <p14:tracePt t="22930" x="5456238" y="4335463"/>
          <p14:tracePt t="22947" x="5486400" y="4305300"/>
          <p14:tracePt t="22963" x="5502275" y="4289425"/>
          <p14:tracePt t="22980" x="5508625" y="4283075"/>
          <p14:tracePt t="22997" x="5516563" y="4267200"/>
          <p14:tracePt t="23013" x="5524500" y="4251325"/>
          <p14:tracePt t="23030" x="5524500" y="4244975"/>
          <p14:tracePt t="23047" x="5540375" y="4229100"/>
          <p14:tracePt t="23064" x="5546725" y="4213225"/>
          <p14:tracePt t="23080" x="5554663" y="4198938"/>
          <p14:tracePt t="23097" x="5570538" y="4183063"/>
          <p14:tracePt t="23113" x="5584825" y="4160838"/>
          <p14:tracePt t="23130" x="5592763" y="4144963"/>
          <p14:tracePt t="23131" x="5600700" y="4130675"/>
          <p14:tracePt t="23147" x="5608638" y="4106863"/>
          <p14:tracePt t="23163" x="5616575" y="4098925"/>
          <p14:tracePt t="23180" x="5630863" y="4076700"/>
          <p14:tracePt t="23197" x="5638800" y="4060825"/>
          <p14:tracePt t="23213" x="5646738" y="4046538"/>
          <p14:tracePt t="23230" x="5668963" y="4016375"/>
          <p14:tracePt t="23247" x="5692775" y="3992563"/>
          <p14:tracePt t="23263" x="5707063" y="3962400"/>
          <p14:tracePt t="23280" x="5722938" y="3932238"/>
          <p14:tracePt t="23297" x="5730875" y="3924300"/>
          <p14:tracePt t="23314" x="5737225" y="3908425"/>
          <p14:tracePt t="23330" x="5737225" y="3902075"/>
          <p14:tracePt t="23347" x="5753100" y="3863975"/>
          <p14:tracePt t="23363" x="5775325" y="3825875"/>
          <p14:tracePt t="23380" x="5799138" y="3787775"/>
          <p14:tracePt t="23397" x="5813425" y="3756025"/>
          <p14:tracePt t="23413" x="5821363" y="3733800"/>
          <p14:tracePt t="23430" x="5829300" y="3717925"/>
          <p14:tracePt t="23447" x="5837238" y="3711575"/>
          <p14:tracePt t="23463" x="5837238" y="3703638"/>
          <p14:tracePt t="23484" x="5837238" y="3695700"/>
          <p14:tracePt t="23497" x="5845175" y="3687763"/>
          <p14:tracePt t="23514" x="5851525" y="3679825"/>
          <p14:tracePt t="23530" x="5851525" y="3665538"/>
          <p14:tracePt t="23547" x="5859463" y="3657600"/>
          <p14:tracePt t="23564" x="5859463" y="3641725"/>
          <p14:tracePt t="23588" x="5867400" y="3635375"/>
          <p14:tracePt t="23597" x="5867400" y="3627438"/>
          <p14:tracePt t="23614" x="5875338" y="3603625"/>
          <p14:tracePt t="23630" x="5889625" y="3581400"/>
          <p14:tracePt t="23647" x="5905500" y="3543300"/>
          <p14:tracePt t="23664" x="5913438" y="3527425"/>
          <p14:tracePt t="23680" x="5921375" y="3489325"/>
          <p14:tracePt t="23697" x="5927725" y="3467100"/>
          <p14:tracePt t="23714" x="5935663" y="3444875"/>
          <p14:tracePt t="23730" x="5943600" y="3436938"/>
          <p14:tracePt t="23731" x="5951538" y="3421063"/>
          <p14:tracePt t="23748" x="5951538" y="3413125"/>
          <p14:tracePt t="23763" x="5959475" y="3398838"/>
          <p14:tracePt t="23780" x="5973763" y="3360738"/>
          <p14:tracePt t="23797" x="5997575" y="3330575"/>
          <p14:tracePt t="23813" x="6003925" y="3298825"/>
          <p14:tracePt t="23830" x="6011863" y="3284538"/>
          <p14:tracePt t="23847" x="6011863" y="3268663"/>
          <p14:tracePt t="23932" x="6019800" y="3260725"/>
          <p14:tracePt t="23947" x="6027738" y="3254375"/>
          <p14:tracePt t="23964" x="6027738" y="3246438"/>
          <p14:tracePt t="24068" x="6027738" y="3238500"/>
          <p14:tracePt t="24083" x="6027738" y="3230563"/>
          <p14:tracePt t="24092" x="6027738" y="3222625"/>
          <p14:tracePt t="24116" x="6027738" y="3216275"/>
          <p14:tracePt t="24124" x="6035675" y="3216275"/>
          <p14:tracePt t="24132" x="6035675" y="3208338"/>
          <p14:tracePt t="24148" x="6042025" y="3192463"/>
          <p14:tracePt t="24164" x="6049963" y="3178175"/>
          <p14:tracePt t="24180" x="6057900" y="3146425"/>
          <p14:tracePt t="24197" x="6073775" y="3124200"/>
          <p14:tracePt t="24214" x="6088063" y="3101975"/>
          <p14:tracePt t="24230" x="6103938" y="3070225"/>
          <p14:tracePt t="24247" x="6118225" y="3048000"/>
          <p14:tracePt t="24264" x="6126163" y="3017838"/>
          <p14:tracePt t="24280" x="6142038" y="2994025"/>
          <p14:tracePt t="24297" x="6164263" y="2963863"/>
          <p14:tracePt t="24299" x="6180138" y="2949575"/>
          <p14:tracePt t="24314" x="6188075" y="2925763"/>
          <p14:tracePt t="24316" x="6202363" y="2903538"/>
          <p14:tracePt t="24331" x="6226175" y="2865438"/>
          <p14:tracePt t="24347" x="6240463" y="2835275"/>
          <p14:tracePt t="24364" x="6248400" y="2819400"/>
          <p14:tracePt t="24380" x="6264275" y="2803525"/>
          <p14:tracePt t="24397" x="6270625" y="2789238"/>
          <p14:tracePt t="24414" x="6278563" y="2781300"/>
          <p14:tracePt t="24430" x="6286500" y="2781300"/>
          <p14:tracePt t="24447" x="6286500" y="2773363"/>
          <p14:tracePt t="24464" x="6294438" y="2765425"/>
          <p14:tracePt t="24480" x="6302375" y="2759075"/>
          <p14:tracePt t="24497" x="6316663" y="2751138"/>
          <p14:tracePt t="24514" x="6324600" y="2751138"/>
          <p14:tracePt t="24530" x="6332538" y="2751138"/>
          <p14:tracePt t="24547" x="6340475" y="2743200"/>
          <p14:tracePt t="24565" x="6346825" y="2743200"/>
          <p14:tracePt t="24580" x="6354763" y="2743200"/>
          <p14:tracePt t="24597" x="6378575" y="2743200"/>
          <p14:tracePt t="24614" x="6392863" y="2743200"/>
          <p14:tracePt t="24631" x="6416675" y="2735263"/>
          <p14:tracePt t="24647" x="6446838" y="2735263"/>
          <p14:tracePt t="24664" x="6477000" y="2735263"/>
          <p14:tracePt t="24680" x="6492875" y="2735263"/>
          <p14:tracePt t="24697" x="6507163" y="2735263"/>
          <p14:tracePt t="24700" x="6515100" y="2735263"/>
          <p14:tracePt t="24714" x="6523038" y="2735263"/>
          <p14:tracePt t="24731" x="6561138" y="2743200"/>
          <p14:tracePt t="24747" x="6575425" y="2751138"/>
          <p14:tracePt t="24764" x="6613525" y="2765425"/>
          <p14:tracePt t="24780" x="6645275" y="2773363"/>
          <p14:tracePt t="24797" x="6689725" y="2789238"/>
          <p14:tracePt t="24814" x="6721475" y="2797175"/>
          <p14:tracePt t="24830" x="6743700" y="2811463"/>
          <p14:tracePt t="24848" x="6773863" y="2827338"/>
          <p14:tracePt t="24864" x="6797675" y="2835275"/>
          <p14:tracePt t="24881" x="6835775" y="2857500"/>
          <p14:tracePt t="24897" x="6873875" y="2879725"/>
          <p14:tracePt t="24914" x="6918325" y="2903538"/>
          <p14:tracePt t="24915" x="6934200" y="2911475"/>
          <p14:tracePt t="24931" x="6988175" y="2933700"/>
          <p14:tracePt t="24947" x="7026275" y="2949575"/>
          <p14:tracePt t="24964" x="7056438" y="2963863"/>
          <p14:tracePt t="24981" x="7086600" y="2994025"/>
          <p14:tracePt t="24997" x="7116763" y="3025775"/>
          <p14:tracePt t="25014" x="7170738" y="3063875"/>
          <p14:tracePt t="25031" x="7239000" y="3108325"/>
          <p14:tracePt t="25047" x="7269163" y="3146425"/>
          <p14:tracePt t="25064" x="7315200" y="3184525"/>
          <p14:tracePt t="25081" x="7353300" y="3222625"/>
          <p14:tracePt t="25097" x="7383463" y="3254375"/>
          <p14:tracePt t="25114" x="7421563" y="3292475"/>
          <p14:tracePt t="25117" x="7437438" y="3306763"/>
          <p14:tracePt t="25131" x="7475538" y="3344863"/>
          <p14:tracePt t="25147" x="7505700" y="3375025"/>
          <p14:tracePt t="25164" x="7535863" y="3413125"/>
          <p14:tracePt t="25181" x="7573963" y="3467100"/>
          <p14:tracePt t="25197" x="7604125" y="3497263"/>
          <p14:tracePt t="25214" x="7627938" y="3535363"/>
          <p14:tracePt t="25231" x="7650163" y="3565525"/>
          <p14:tracePt t="25247" x="7688263" y="3619500"/>
          <p14:tracePt t="25264" x="7726363" y="3673475"/>
          <p14:tracePt t="25281" x="7780338" y="3756025"/>
          <p14:tracePt t="25297" x="7832725" y="3817938"/>
          <p14:tracePt t="25300" x="7840663" y="3840163"/>
          <p14:tracePt t="25315" x="7886700" y="3902075"/>
          <p14:tracePt t="25331" x="7924800" y="3954463"/>
          <p14:tracePt t="25348" x="7954963" y="4000500"/>
          <p14:tracePt t="25364" x="7985125" y="4038600"/>
          <p14:tracePt t="25381" x="8031163" y="4098925"/>
          <p14:tracePt t="25397" x="8093075" y="4160838"/>
          <p14:tracePt t="25414" x="8137525" y="4221163"/>
          <p14:tracePt t="25431" x="8169275" y="4275138"/>
          <p14:tracePt t="25447" x="8199438" y="4327525"/>
          <p14:tracePt t="25464" x="8229600" y="4365625"/>
          <p14:tracePt t="25481" x="8245475" y="4411663"/>
          <p14:tracePt t="25484" x="8259763" y="4435475"/>
          <p14:tracePt t="25497" x="8259763" y="4449763"/>
          <p14:tracePt t="25514" x="8297863" y="4511675"/>
          <p14:tracePt t="25531" x="8321675" y="4549775"/>
          <p14:tracePt t="25547" x="8359775" y="4602163"/>
          <p14:tracePt t="25564" x="8389938" y="4656138"/>
          <p14:tracePt t="25581" x="8428038" y="4708525"/>
          <p14:tracePt t="25597" x="8458200" y="4746625"/>
          <p14:tracePt t="25614" x="8480425" y="4784725"/>
          <p14:tracePt t="25631" x="8496300" y="4816475"/>
          <p14:tracePt t="25647" x="8518525" y="4860925"/>
          <p14:tracePt t="25664" x="8526463" y="4868863"/>
          <p14:tracePt t="25667" x="8534400" y="4884738"/>
          <p14:tracePt t="25698" x="8550275" y="4899025"/>
          <p14:tracePt t="25700" x="8550275" y="4914900"/>
          <p14:tracePt t="25715" x="8556625" y="4922838"/>
          <p14:tracePt t="25731" x="8556625" y="4930775"/>
          <p14:tracePt t="26588" x="8556625" y="4922838"/>
          <p14:tracePt t="26596" x="8556625" y="4914900"/>
          <p14:tracePt t="26661" x="8556625" y="4906963"/>
          <p14:tracePt t="26700" x="8556625" y="4899025"/>
          <p14:tracePt t="26724" x="8550275" y="4884738"/>
          <p14:tracePt t="26732" x="8542338" y="4876800"/>
          <p14:tracePt t="26740" x="8542338" y="4868863"/>
          <p14:tracePt t="26748" x="8534400" y="4854575"/>
          <p14:tracePt t="26765" x="8518525" y="4846638"/>
          <p14:tracePt t="26781" x="8504238" y="4830763"/>
          <p14:tracePt t="26798" x="8496300" y="4816475"/>
          <p14:tracePt t="26816" x="8480425" y="4792663"/>
          <p14:tracePt t="26831" x="8474075" y="4770438"/>
          <p14:tracePt t="26848" x="8450263" y="4754563"/>
          <p14:tracePt t="26865" x="8428038" y="4716463"/>
          <p14:tracePt t="26881" x="8397875" y="4678363"/>
          <p14:tracePt t="26884" x="8374063" y="4648200"/>
          <p14:tracePt t="26898" x="8343900" y="4602163"/>
          <p14:tracePt t="26915" x="8305800" y="4541838"/>
          <p14:tracePt t="26931" x="8267700" y="4503738"/>
          <p14:tracePt t="26948" x="8237538" y="4457700"/>
          <p14:tracePt t="26965" x="8199438" y="4411663"/>
          <p14:tracePt t="26981" x="8161338" y="4365625"/>
          <p14:tracePt t="26998" x="8123238" y="4327525"/>
          <p14:tracePt t="27015" x="8093075" y="4289425"/>
          <p14:tracePt t="27031" x="8061325" y="4259263"/>
          <p14:tracePt t="27048" x="8031163" y="4229100"/>
          <p14:tracePt t="27065" x="8001000" y="4198938"/>
          <p14:tracePt t="27068" x="7993063" y="4183063"/>
          <p14:tracePt t="27081" x="7978775" y="4168775"/>
          <p14:tracePt t="27099" x="7932738" y="4130675"/>
          <p14:tracePt t="27115" x="7886700" y="4106863"/>
          <p14:tracePt t="27131" x="7856538" y="4084638"/>
          <p14:tracePt t="27148" x="7810500" y="4054475"/>
          <p14:tracePt t="27165" x="7764463" y="4016375"/>
          <p14:tracePt t="27181" x="7712075" y="3984625"/>
          <p14:tracePt t="27198" x="7658100" y="3940175"/>
          <p14:tracePt t="27215" x="7573963" y="3886200"/>
          <p14:tracePt t="27231" x="7489825" y="3848100"/>
          <p14:tracePt t="27248" x="7407275" y="3802063"/>
          <p14:tracePt t="27265" x="7337425" y="3756025"/>
          <p14:tracePt t="27268" x="7323138" y="3749675"/>
          <p14:tracePt t="27281" x="7292975" y="3725863"/>
          <p14:tracePt t="27298" x="7246938" y="3695700"/>
          <p14:tracePt t="27315" x="7170738" y="3635375"/>
          <p14:tracePt t="27331" x="7094538" y="3589338"/>
          <p14:tracePt t="27348" x="7002463" y="3535363"/>
          <p14:tracePt t="27365" x="6926263" y="3497263"/>
          <p14:tracePt t="27382" x="6842125" y="3467100"/>
          <p14:tracePt t="27398" x="6797675" y="3444875"/>
          <p14:tracePt t="27415" x="6743700" y="3429000"/>
          <p14:tracePt t="27431" x="6713538" y="3406775"/>
          <p14:tracePt t="27448" x="6683375" y="3390900"/>
          <p14:tracePt t="27465" x="6659563" y="3382963"/>
          <p14:tracePt t="27481" x="6629400" y="3360738"/>
          <p14:tracePt t="27483" x="6613525" y="3352800"/>
          <p14:tracePt t="27498" x="6599238" y="3344863"/>
          <p14:tracePt t="27515" x="6515100" y="3306763"/>
          <p14:tracePt t="27531" x="6469063" y="3292475"/>
          <p14:tracePt t="27548" x="6454775" y="3276600"/>
          <p14:tracePt t="27566" x="6423025" y="3276600"/>
          <p14:tracePt t="27581" x="6400800" y="3260725"/>
          <p14:tracePt t="27598" x="6384925" y="3254375"/>
          <p14:tracePt t="27615" x="6362700" y="3246438"/>
          <p14:tracePt t="27632" x="6346825" y="3246438"/>
          <p14:tracePt t="27648" x="6332538" y="3238500"/>
          <p14:tracePt t="27665" x="6286500" y="3222625"/>
          <p14:tracePt t="27668" x="6270625" y="3222625"/>
          <p14:tracePt t="27681" x="6248400" y="3216275"/>
          <p14:tracePt t="27699" x="6188075" y="3200400"/>
          <p14:tracePt t="27715" x="6164263" y="3192463"/>
          <p14:tracePt t="27732" x="6156325" y="3184525"/>
          <p14:tracePt t="27748" x="6142038" y="3184525"/>
          <p14:tracePt t="27765" x="6134100" y="3184525"/>
          <p14:tracePt t="27782" x="6111875" y="3178175"/>
          <p14:tracePt t="27798" x="6088063" y="3162300"/>
          <p14:tracePt t="27816" x="6057900" y="3154363"/>
          <p14:tracePt t="27832" x="6035675" y="3146425"/>
          <p14:tracePt t="27848" x="6011863" y="3140075"/>
          <p14:tracePt t="27865" x="5989638" y="3140075"/>
          <p14:tracePt t="27882" x="5973763" y="3140075"/>
          <p14:tracePt t="27884" x="5965825" y="3140075"/>
          <p14:tracePt t="27898" x="5959475" y="3140075"/>
          <p14:tracePt t="27915" x="5905500" y="3124200"/>
          <p14:tracePt t="27932" x="5883275" y="3124200"/>
          <p14:tracePt t="27949" x="5867400" y="3124200"/>
          <p14:tracePt t="27965" x="5859463" y="3124200"/>
          <p14:tracePt t="27982" x="5851525" y="3116263"/>
          <p14:tracePt t="28052" x="5845175" y="3108325"/>
          <p14:tracePt t="28069" x="5837238" y="3108325"/>
          <p14:tracePt t="28076" x="5829300" y="3108325"/>
          <p14:tracePt t="28108" x="5821363" y="3108325"/>
          <p14:tracePt t="28227" x="5807075" y="3101975"/>
          <p14:tracePt t="28380" x="5807075" y="3094038"/>
          <p14:tracePt t="28484" x="5799138" y="3094038"/>
          <p14:tracePt t="28508" x="5799138" y="3086100"/>
          <p14:tracePt t="28523" x="5799138" y="3078163"/>
          <p14:tracePt t="28532" x="5791200" y="3078163"/>
          <p14:tracePt t="28540" x="5791200" y="3070225"/>
          <p14:tracePt t="28556" x="5791200" y="3063875"/>
          <p14:tracePt t="28619" x="5791200" y="3055938"/>
          <p14:tracePt t="28636" x="5791200" y="3048000"/>
          <p14:tracePt t="28644" x="5783263" y="3040063"/>
          <p14:tracePt t="28661" x="5783263" y="3032125"/>
          <p14:tracePt t="28676" x="5783263" y="3025775"/>
          <p14:tracePt t="28693" x="5775325" y="3025775"/>
          <p14:tracePt t="28700" x="5775325" y="3017838"/>
          <p14:tracePt t="28740" x="5775325" y="3009900"/>
          <p14:tracePt t="28764" x="5768975" y="3001963"/>
          <p14:tracePt t="28772" x="5768975" y="2994025"/>
          <p14:tracePt t="28782" x="5768975" y="2987675"/>
          <p14:tracePt t="28799" x="5761038" y="2963863"/>
          <p14:tracePt t="28816" x="5761038" y="2949575"/>
          <p14:tracePt t="28832" x="5745163" y="2933700"/>
          <p14:tracePt t="28849" x="5745163" y="2925763"/>
          <p14:tracePt t="28865" x="5745163" y="2917825"/>
          <p14:tracePt t="28882" x="5745163" y="2911475"/>
          <p14:tracePt t="28899" x="5745163" y="2887663"/>
          <p14:tracePt t="28915" x="5737225" y="2873375"/>
          <p14:tracePt t="28932" x="5730875" y="2849563"/>
          <p14:tracePt t="28949" x="5730875" y="2827338"/>
          <p14:tracePt t="28965" x="5715000" y="2797175"/>
          <p14:tracePt t="28982" x="5715000" y="2773363"/>
          <p14:tracePt t="28999" x="5699125" y="2743200"/>
          <p14:tracePt t="29015" x="5692775" y="2720975"/>
          <p14:tracePt t="29032" x="5692775" y="2713038"/>
          <p14:tracePt t="29049" x="5692775" y="2697163"/>
          <p14:tracePt t="29066" x="5692775" y="2682875"/>
          <p14:tracePt t="29082" x="5692775" y="2674938"/>
          <p14:tracePt t="29099" x="5692775" y="2667000"/>
          <p14:tracePt t="29115" x="5684838" y="2667000"/>
          <p14:tracePt t="29148" x="5684838" y="2659063"/>
          <p14:tracePt t="29172" x="5684838" y="2651125"/>
          <p14:tracePt t="29195" x="5684838" y="2644775"/>
          <p14:tracePt t="29204" x="5684838" y="2636838"/>
          <p14:tracePt t="29220" x="5684838" y="2628900"/>
          <p14:tracePt t="29317" x="5684838" y="2620963"/>
          <p14:tracePt t="29331" x="5684838" y="2613025"/>
          <p14:tracePt t="30611" x="5684838" y="2606675"/>
          <p14:tracePt t="31675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10359"/>
            <a:ext cx="12192000" cy="993227"/>
          </a:xfrm>
        </p:spPr>
        <p:txBody>
          <a:bodyPr/>
          <a:lstStyle/>
          <a:p>
            <a:r>
              <a:rPr lang="pt-BR" altLang="pt-B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 1</a:t>
            </a:r>
            <a:r>
              <a:rPr lang="pt-BR" altLang="pt-B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“nem todos os drenos fechados são subterrâneos”</a:t>
            </a:r>
            <a:endParaRPr lang="pt-BR" sz="40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563688"/>
            <a:ext cx="2278063" cy="387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675" y="1690688"/>
            <a:ext cx="2581275" cy="364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32" y="2214562"/>
            <a:ext cx="5632450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Áudio 5">
            <a:hlinkClick r:id="" action="ppaction://media"/>
            <a:extLst>
              <a:ext uri="{FF2B5EF4-FFF2-40B4-BE49-F238E27FC236}">
                <a16:creationId xmlns:a16="http://schemas.microsoft.com/office/drawing/2014/main" id="{887260CA-035E-472C-A552-2459FD40CF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1626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884"/>
    </mc:Choice>
    <mc:Fallback>
      <p:transition spd="slow" advTm="112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9852" x="5578475" y="2324100"/>
          <p14:tracePt t="59882" x="5578475" y="2316163"/>
          <p14:tracePt t="59906" x="5570538" y="2316163"/>
          <p14:tracePt t="59931" x="5562600" y="2301875"/>
          <p14:tracePt t="59946" x="5554663" y="2301875"/>
          <p14:tracePt t="59954" x="5554663" y="2293938"/>
          <p14:tracePt t="59970" x="5546725" y="2278063"/>
          <p14:tracePt t="60002" x="5540375" y="2263775"/>
          <p14:tracePt t="60018" x="5540375" y="2255838"/>
          <p14:tracePt t="60026" x="5540375" y="2239963"/>
          <p14:tracePt t="60034" x="5532438" y="2225675"/>
          <p14:tracePt t="60042" x="5524500" y="2201863"/>
          <p14:tracePt t="60057" x="5502275" y="2163763"/>
          <p14:tracePt t="60074" x="5470525" y="2103438"/>
          <p14:tracePt t="60091" x="5432425" y="2027238"/>
          <p14:tracePt t="60107" x="5410200" y="1965325"/>
          <p14:tracePt t="60124" x="5387975" y="1920875"/>
          <p14:tracePt t="60141" x="5380038" y="1897063"/>
          <p14:tracePt t="60157" x="5372100" y="1889125"/>
          <p14:tracePt t="60242" x="5372100" y="1882775"/>
          <p14:tracePt t="60267" x="5364163" y="1882775"/>
          <p14:tracePt t="60274" x="5356225" y="1882775"/>
          <p14:tracePt t="60290" x="5349875" y="1889125"/>
          <p14:tracePt t="60298" x="5349875" y="1897063"/>
          <p14:tracePt t="60307" x="5334000" y="1905000"/>
          <p14:tracePt t="60324" x="5318125" y="1927225"/>
          <p14:tracePt t="60341" x="5295900" y="1958975"/>
          <p14:tracePt t="60357" x="5273675" y="1981200"/>
          <p14:tracePt t="60374" x="5257800" y="1997075"/>
          <p14:tracePt t="60391" x="5249863" y="2003425"/>
          <p14:tracePt t="60407" x="5241925" y="2019300"/>
          <p14:tracePt t="60424" x="5235575" y="2027238"/>
          <p14:tracePt t="60427" x="5227638" y="2041525"/>
          <p14:tracePt t="60441" x="5211763" y="2057400"/>
          <p14:tracePt t="60457" x="5197475" y="2087563"/>
          <p14:tracePt t="60475" x="5181600" y="2117725"/>
          <p14:tracePt t="60491" x="5173663" y="2133600"/>
          <p14:tracePt t="60507" x="5165725" y="2141538"/>
          <p14:tracePt t="60524" x="5159375" y="2149475"/>
          <p14:tracePt t="60541" x="5159375" y="2155825"/>
          <p14:tracePt t="60557" x="5151438" y="2163763"/>
          <p14:tracePt t="60574" x="5143500" y="2163763"/>
          <p14:tracePt t="60591" x="5135563" y="2179638"/>
          <p14:tracePt t="60608" x="5127625" y="2193925"/>
          <p14:tracePt t="60610" x="5121275" y="2209800"/>
          <p14:tracePt t="60634" x="5113338" y="2217738"/>
          <p14:tracePt t="60650" x="5113338" y="2225675"/>
          <p14:tracePt t="60682" x="5105400" y="2225675"/>
          <p14:tracePt t="60698" x="5097463" y="2239963"/>
          <p14:tracePt t="60714" x="5083175" y="2255838"/>
          <p14:tracePt t="60722" x="5083175" y="2263775"/>
          <p14:tracePt t="60730" x="5075238" y="2263775"/>
          <p14:tracePt t="60741" x="5067300" y="2278063"/>
          <p14:tracePt t="60758" x="5059363" y="2293938"/>
          <p14:tracePt t="60774" x="5045075" y="2316163"/>
          <p14:tracePt t="60791" x="5029200" y="2339975"/>
          <p14:tracePt t="60808" x="5021263" y="2346325"/>
          <p14:tracePt t="60824" x="5013325" y="2354263"/>
          <p14:tracePt t="60841" x="5006975" y="2370138"/>
          <p14:tracePt t="60906" x="4999038" y="2370138"/>
          <p14:tracePt t="60946" x="4999038" y="2378075"/>
          <p14:tracePt t="60962" x="4991100" y="2392363"/>
          <p14:tracePt t="60978" x="4983163" y="2392363"/>
          <p14:tracePt t="60986" x="4983163" y="2400300"/>
          <p14:tracePt t="61267" x="4983163" y="2392363"/>
          <p14:tracePt t="61274" x="4983163" y="2384425"/>
          <p14:tracePt t="61290" x="4991100" y="2378075"/>
          <p14:tracePt t="61298" x="4991100" y="2362200"/>
          <p14:tracePt t="61308" x="4999038" y="2346325"/>
          <p14:tracePt t="61324" x="5006975" y="2339975"/>
          <p14:tracePt t="61341" x="5006975" y="2324100"/>
          <p14:tracePt t="61358" x="5021263" y="2301875"/>
          <p14:tracePt t="61375" x="5029200" y="2293938"/>
          <p14:tracePt t="61391" x="5037138" y="2278063"/>
          <p14:tracePt t="61408" x="5045075" y="2263775"/>
          <p14:tracePt t="61425" x="5045075" y="2247900"/>
          <p14:tracePt t="61426" x="5051425" y="2247900"/>
          <p14:tracePt t="61441" x="5051425" y="2232025"/>
          <p14:tracePt t="61458" x="5051425" y="2225675"/>
          <p14:tracePt t="61482" x="5051425" y="2217738"/>
          <p14:tracePt t="61594" x="5059363" y="2209800"/>
          <p14:tracePt t="61802" x="5059363" y="2217738"/>
          <p14:tracePt t="61810" x="5059363" y="2232025"/>
          <p14:tracePt t="61819" x="5051425" y="2247900"/>
          <p14:tracePt t="61826" x="5045075" y="2263775"/>
          <p14:tracePt t="61841" x="5045075" y="2286000"/>
          <p14:tracePt t="61858" x="5037138" y="2308225"/>
          <p14:tracePt t="61875" x="5029200" y="2316163"/>
          <p14:tracePt t="61891" x="5029200" y="2324100"/>
          <p14:tracePt t="62010" x="5029200" y="2332038"/>
          <p14:tracePt t="62042" x="5037138" y="2332038"/>
          <p14:tracePt t="62050" x="5045075" y="2332038"/>
          <p14:tracePt t="62059" x="5059363" y="2332038"/>
          <p14:tracePt t="62075" x="5105400" y="2339975"/>
          <p14:tracePt t="62091" x="5135563" y="2354263"/>
          <p14:tracePt t="62108" x="5173663" y="2370138"/>
          <p14:tracePt t="62125" x="5211763" y="2378075"/>
          <p14:tracePt t="62141" x="5235575" y="2378075"/>
          <p14:tracePt t="62158" x="5241925" y="2378075"/>
          <p14:tracePt t="62210" x="5249863" y="2378075"/>
          <p14:tracePt t="62218" x="5249863" y="2384425"/>
          <p14:tracePt t="62228" x="5265738" y="2384425"/>
          <p14:tracePt t="62241" x="5287963" y="2400300"/>
          <p14:tracePt t="62258" x="5318125" y="2408238"/>
          <p14:tracePt t="62275" x="5341938" y="2408238"/>
          <p14:tracePt t="62292" x="5364163" y="2416175"/>
          <p14:tracePt t="62308" x="5380038" y="2416175"/>
          <p14:tracePt t="62325" x="5387975" y="2416175"/>
          <p14:tracePt t="62341" x="5394325" y="2416175"/>
          <p14:tracePt t="62362" x="5402263" y="2416175"/>
          <p14:tracePt t="62375" x="5410200" y="2416175"/>
          <p14:tracePt t="62392" x="5418138" y="2416175"/>
          <p14:tracePt t="62408" x="5440363" y="2416175"/>
          <p14:tracePt t="62425" x="5464175" y="2416175"/>
          <p14:tracePt t="62442" x="5478463" y="2416175"/>
          <p14:tracePt t="62458" x="5494338" y="2416175"/>
          <p14:tracePt t="62554" x="5502275" y="2416175"/>
          <p14:tracePt t="62571" x="5516563" y="2408238"/>
          <p14:tracePt t="62578" x="5516563" y="2400300"/>
          <p14:tracePt t="62586" x="5524500" y="2392363"/>
          <p14:tracePt t="62603" x="5540375" y="2384425"/>
          <p14:tracePt t="62851" x="5546725" y="2384425"/>
          <p14:tracePt t="62938" x="5554663" y="2384425"/>
          <p14:tracePt t="63002" x="5562600" y="2384425"/>
          <p14:tracePt t="63010" x="5562600" y="2392363"/>
          <p14:tracePt t="63018" x="5562600" y="2400300"/>
          <p14:tracePt t="63026" x="5562600" y="2408238"/>
          <p14:tracePt t="63042" x="5570538" y="2422525"/>
          <p14:tracePt t="63058" x="5570538" y="2446338"/>
          <p14:tracePt t="63075" x="5570538" y="2460625"/>
          <p14:tracePt t="63092" x="5570538" y="2468563"/>
          <p14:tracePt t="63109" x="5570538" y="2476500"/>
          <p14:tracePt t="63125" x="5578475" y="2484438"/>
          <p14:tracePt t="63142" x="5578475" y="2492375"/>
          <p14:tracePt t="63158" x="5578475" y="2514600"/>
          <p14:tracePt t="63175" x="5584825" y="2522538"/>
          <p14:tracePt t="63177" x="5584825" y="2536825"/>
          <p14:tracePt t="63192" x="5584825" y="2544763"/>
          <p14:tracePt t="63193" x="5584825" y="2552700"/>
          <p14:tracePt t="63208" x="5584825" y="2560638"/>
          <p14:tracePt t="63225" x="5592763" y="2582863"/>
          <p14:tracePt t="63250" x="5592763" y="2590800"/>
          <p14:tracePt t="63282" x="5592763" y="2598738"/>
          <p14:tracePt t="63514" x="5592763" y="2590800"/>
          <p14:tracePt t="63530" x="5592763" y="2582863"/>
          <p14:tracePt t="63539" x="5592763" y="2568575"/>
          <p14:tracePt t="63546" x="5600700" y="2568575"/>
          <p14:tracePt t="63559" x="5600700" y="2552700"/>
          <p14:tracePt t="63575" x="5600700" y="2530475"/>
          <p14:tracePt t="63592" x="5600700" y="2506663"/>
          <p14:tracePt t="63594" x="5600700" y="2498725"/>
          <p14:tracePt t="63609" x="5600700" y="2492375"/>
          <p14:tracePt t="63625" x="5608638" y="2492375"/>
          <p14:tracePt t="63698" x="5608638" y="2484438"/>
          <p14:tracePt t="63794" x="5608638" y="2476500"/>
          <p14:tracePt t="64089" x="5616575" y="2476500"/>
          <p14:tracePt t="64097" x="5616575" y="2484438"/>
          <p14:tracePt t="64109" x="5616575" y="2492375"/>
          <p14:tracePt t="64125" x="5616575" y="2514600"/>
          <p14:tracePt t="64142" x="5616575" y="2530475"/>
          <p14:tracePt t="64159" x="5622925" y="2544763"/>
          <p14:tracePt t="64192" x="5622925" y="2552700"/>
          <p14:tracePt t="64281" x="5622925" y="2560638"/>
          <p14:tracePt t="64434" x="5622925" y="2536825"/>
          <p14:tracePt t="64442" x="5622925" y="2530475"/>
          <p14:tracePt t="64450" x="5630863" y="2498725"/>
          <p14:tracePt t="64459" x="5638800" y="2476500"/>
          <p14:tracePt t="64476" x="5638800" y="2430463"/>
          <p14:tracePt t="64492" x="5646738" y="2378075"/>
          <p14:tracePt t="64509" x="5654675" y="2332038"/>
          <p14:tracePt t="64525" x="5654675" y="2286000"/>
          <p14:tracePt t="64542" x="5668963" y="2247900"/>
          <p14:tracePt t="64559" x="5668963" y="2225675"/>
          <p14:tracePt t="64576" x="5676900" y="2193925"/>
          <p14:tracePt t="64592" x="5684838" y="2171700"/>
          <p14:tracePt t="64609" x="5692775" y="2125663"/>
          <p14:tracePt t="64625" x="5699125" y="2111375"/>
          <p14:tracePt t="64642" x="5707063" y="2095500"/>
          <p14:tracePt t="64946" x="5715000" y="2095500"/>
          <p14:tracePt t="64962" x="5730875" y="2095500"/>
          <p14:tracePt t="64970" x="5745163" y="2095500"/>
          <p14:tracePt t="64978" x="5761038" y="2095500"/>
          <p14:tracePt t="64992" x="5783263" y="2095500"/>
          <p14:tracePt t="65009" x="5867400" y="2095500"/>
          <p14:tracePt t="65026" x="5935663" y="2079625"/>
          <p14:tracePt t="65042" x="5997575" y="2065338"/>
          <p14:tracePt t="65059" x="6065838" y="2065338"/>
          <p14:tracePt t="65076" x="6134100" y="2057400"/>
          <p14:tracePt t="65092" x="6210300" y="2057400"/>
          <p14:tracePt t="65109" x="6286500" y="2057400"/>
          <p14:tracePt t="65126" x="6354763" y="2079625"/>
          <p14:tracePt t="65142" x="6400800" y="2095500"/>
          <p14:tracePt t="65159" x="6438900" y="2103438"/>
          <p14:tracePt t="65176" x="6469063" y="2111375"/>
          <p14:tracePt t="65192" x="6477000" y="2111375"/>
          <p14:tracePt t="65209" x="6492875" y="2111375"/>
          <p14:tracePt t="65226" x="6499225" y="2111375"/>
          <p14:tracePt t="65242" x="6507163" y="2111375"/>
          <p14:tracePt t="65572" x="6515100" y="2111375"/>
          <p14:tracePt t="65586" x="6523038" y="2111375"/>
          <p14:tracePt t="65658" x="0" y="0"/>
        </p14:tracePtLst>
        <p14:tracePtLst>
          <p14:tracePt t="69220" x="6523038" y="2103438"/>
          <p14:tracePt t="69442" x="6523038" y="2117725"/>
          <p14:tracePt t="69482" x="6523038" y="2125663"/>
          <p14:tracePt t="69490" x="6523038" y="2133600"/>
          <p14:tracePt t="69498" x="6523038" y="2141538"/>
          <p14:tracePt t="69511" x="6523038" y="2155825"/>
          <p14:tracePt t="69527" x="6537325" y="2187575"/>
          <p14:tracePt t="69544" x="6545263" y="2232025"/>
          <p14:tracePt t="69546" x="6553200" y="2255838"/>
          <p14:tracePt t="69561" x="6569075" y="2316163"/>
          <p14:tracePt t="69578" x="6575425" y="2362200"/>
          <p14:tracePt t="69594" x="6591300" y="2438400"/>
          <p14:tracePt t="69611" x="6613525" y="2514600"/>
          <p14:tracePt t="69627" x="6637338" y="2582863"/>
          <p14:tracePt t="69644" x="6645275" y="2620963"/>
          <p14:tracePt t="69661" x="6659563" y="2659063"/>
          <p14:tracePt t="69677" x="6659563" y="2689225"/>
          <p14:tracePt t="69694" x="6683375" y="2759075"/>
          <p14:tracePt t="69711" x="6705600" y="2835275"/>
          <p14:tracePt t="69727" x="6759575" y="2949575"/>
          <p14:tracePt t="69729" x="6781800" y="3009900"/>
          <p14:tracePt t="69744" x="6804025" y="3063875"/>
          <p14:tracePt t="69761" x="6873875" y="3230563"/>
          <p14:tracePt t="69777" x="6918325" y="3352800"/>
          <p14:tracePt t="69794" x="6972300" y="3475038"/>
          <p14:tracePt t="69811" x="7018338" y="3581400"/>
          <p14:tracePt t="69827" x="7064375" y="3679825"/>
          <p14:tracePt t="69844" x="7102475" y="3771900"/>
          <p14:tracePt t="69861" x="7132638" y="3856038"/>
          <p14:tracePt t="69877" x="7162800" y="3946525"/>
          <p14:tracePt t="69894" x="7200900" y="4030663"/>
          <p14:tracePt t="69911" x="7239000" y="4114800"/>
          <p14:tracePt t="69913" x="7254875" y="4144963"/>
          <p14:tracePt t="69927" x="7277100" y="4191000"/>
          <p14:tracePt t="69944" x="7307263" y="4259263"/>
          <p14:tracePt t="69947" x="7323138" y="4305300"/>
          <p14:tracePt t="69961" x="7369175" y="4389438"/>
          <p14:tracePt t="69977" x="7407275" y="4449763"/>
          <p14:tracePt t="69994" x="7429500" y="4495800"/>
          <p14:tracePt t="70011" x="7445375" y="4533900"/>
          <p14:tracePt t="70028" x="7459663" y="4564063"/>
          <p14:tracePt t="70044" x="7475538" y="4594225"/>
          <p14:tracePt t="70061" x="7489825" y="4640263"/>
          <p14:tracePt t="70077" x="7505700" y="4678363"/>
          <p14:tracePt t="70094" x="7513638" y="4724400"/>
          <p14:tracePt t="70111" x="7535863" y="4778375"/>
          <p14:tracePt t="70128" x="7559675" y="4822825"/>
          <p14:tracePt t="70145" x="7566025" y="4830763"/>
          <p14:tracePt t="70290" x="7573963" y="4830763"/>
          <p14:tracePt t="70435" x="7581900" y="4822825"/>
          <p14:tracePt t="70458" x="7581900" y="4816475"/>
          <p14:tracePt t="70474" x="7581900" y="4808538"/>
          <p14:tracePt t="70482" x="7589838" y="4808538"/>
          <p14:tracePt t="70514" x="7589838" y="4800600"/>
          <p14:tracePt t="70538" x="7597775" y="4800600"/>
          <p14:tracePt t="70562" x="7597775" y="4784725"/>
          <p14:tracePt t="70586" x="7604125" y="4784725"/>
          <p14:tracePt t="70602" x="7612063" y="4778375"/>
          <p14:tracePt t="70626" x="7620000" y="4770438"/>
          <p14:tracePt t="70642" x="7627938" y="4770438"/>
          <p14:tracePt t="70651" x="7627938" y="4762500"/>
          <p14:tracePt t="70661" x="7635875" y="4754563"/>
          <p14:tracePt t="70678" x="7650163" y="4754563"/>
          <p14:tracePt t="70694" x="7658100" y="4746625"/>
          <p14:tracePt t="70711" x="7680325" y="4732338"/>
          <p14:tracePt t="70728" x="7712075" y="4708525"/>
          <p14:tracePt t="70730" x="7718425" y="4702175"/>
          <p14:tracePt t="70744" x="7734300" y="4694238"/>
          <p14:tracePt t="70761" x="7756525" y="4678363"/>
          <p14:tracePt t="70778" x="7780338" y="4664075"/>
          <p14:tracePt t="70794" x="7794625" y="4656138"/>
          <p14:tracePt t="70812" x="7810500" y="4640263"/>
          <p14:tracePt t="70828" x="7840663" y="4625975"/>
          <p14:tracePt t="70844" x="7864475" y="4610100"/>
          <p14:tracePt t="70861" x="7878763" y="4602163"/>
          <p14:tracePt t="70878" x="7902575" y="4594225"/>
          <p14:tracePt t="70895" x="7932738" y="4587875"/>
          <p14:tracePt t="70911" x="7954963" y="4579938"/>
          <p14:tracePt t="70913" x="7970838" y="4579938"/>
          <p14:tracePt t="70928" x="7985125" y="4564063"/>
          <p14:tracePt t="70945" x="8016875" y="4556125"/>
          <p14:tracePt t="70947" x="8023225" y="4549775"/>
          <p14:tracePt t="70961" x="8061325" y="4541838"/>
          <p14:tracePt t="70978" x="8077200" y="4541838"/>
          <p14:tracePt t="70995" x="8093075" y="4533900"/>
          <p14:tracePt t="71011" x="8099425" y="4533900"/>
          <p14:tracePt t="71028" x="8123238" y="4533900"/>
          <p14:tracePt t="71045" x="8137525" y="4533900"/>
          <p14:tracePt t="71061" x="8175625" y="4533900"/>
          <p14:tracePt t="71078" x="8213725" y="4533900"/>
          <p14:tracePt t="71095" x="8245475" y="4533900"/>
          <p14:tracePt t="71111" x="8283575" y="4533900"/>
          <p14:tracePt t="71128" x="8313738" y="4533900"/>
          <p14:tracePt t="71129" x="8335963" y="4533900"/>
          <p14:tracePt t="71145" x="8351838" y="4541838"/>
          <p14:tracePt t="71161" x="8412163" y="4541838"/>
          <p14:tracePt t="71178" x="8458200" y="4549775"/>
          <p14:tracePt t="71195" x="8496300" y="4556125"/>
          <p14:tracePt t="71211" x="8542338" y="4564063"/>
          <p14:tracePt t="71228" x="8602663" y="4579938"/>
          <p14:tracePt t="71245" x="8640763" y="4594225"/>
          <p14:tracePt t="71261" x="8664575" y="4594225"/>
          <p14:tracePt t="71278" x="8702675" y="4610100"/>
          <p14:tracePt t="71295" x="8732838" y="4610100"/>
          <p14:tracePt t="71311" x="8763000" y="4610100"/>
          <p14:tracePt t="71328" x="8809038" y="4610100"/>
          <p14:tracePt t="71345" x="8907463" y="4610100"/>
          <p14:tracePt t="71361" x="8975725" y="4610100"/>
          <p14:tracePt t="71378" x="9029700" y="4610100"/>
          <p14:tracePt t="71395" x="9059863" y="4610100"/>
          <p14:tracePt t="71411" x="9075738" y="4610100"/>
          <p14:tracePt t="71428" x="9097963" y="4602163"/>
          <p14:tracePt t="71445" x="9136063" y="4602163"/>
          <p14:tracePt t="71461" x="9174163" y="4594225"/>
          <p14:tracePt t="71478" x="9204325" y="4587875"/>
          <p14:tracePt t="71495" x="9242425" y="4579938"/>
          <p14:tracePt t="71511" x="9266238" y="4579938"/>
          <p14:tracePt t="71515" x="9288463" y="4579938"/>
          <p14:tracePt t="71529" x="9296400" y="4579938"/>
          <p14:tracePt t="71530" x="9318625" y="4572000"/>
          <p14:tracePt t="71545" x="9334500" y="4572000"/>
          <p14:tracePt t="71562" x="9372600" y="4564063"/>
          <p14:tracePt t="71578" x="9394825" y="4564063"/>
          <p14:tracePt t="71595" x="9418638" y="4549775"/>
          <p14:tracePt t="71611" x="9426575" y="4549775"/>
          <p14:tracePt t="71628" x="9440863" y="4549775"/>
          <p14:tracePt t="71645" x="9456738" y="4541838"/>
          <p14:tracePt t="71661" x="9486900" y="4533900"/>
          <p14:tracePt t="71678" x="9494838" y="4533900"/>
          <p14:tracePt t="71695" x="9517063" y="4525963"/>
          <p14:tracePt t="71711" x="9525000" y="4525963"/>
          <p14:tracePt t="71746" x="9532938" y="4525963"/>
          <p14:tracePt t="72081" x="9525000" y="4525963"/>
          <p14:tracePt t="72089" x="9517063" y="4525963"/>
          <p14:tracePt t="72097" x="9509125" y="4525963"/>
          <p14:tracePt t="72112" x="9502775" y="4525963"/>
          <p14:tracePt t="72128" x="9478963" y="4525963"/>
          <p14:tracePt t="72129" x="9471025" y="4525963"/>
          <p14:tracePt t="72145" x="9440863" y="4533900"/>
          <p14:tracePt t="72161" x="9418638" y="4533900"/>
          <p14:tracePt t="72178" x="9394825" y="4541838"/>
          <p14:tracePt t="72195" x="9364663" y="4541838"/>
          <p14:tracePt t="72211" x="9342438" y="4549775"/>
          <p14:tracePt t="72228" x="9312275" y="4549775"/>
          <p14:tracePt t="72245" x="9274175" y="4556125"/>
          <p14:tracePt t="72262" x="9242425" y="4556125"/>
          <p14:tracePt t="72278" x="9212263" y="4556125"/>
          <p14:tracePt t="72295" x="9190038" y="4564063"/>
          <p14:tracePt t="72312" x="9159875" y="4564063"/>
          <p14:tracePt t="72328" x="9128125" y="4572000"/>
          <p14:tracePt t="72345" x="9090025" y="4579938"/>
          <p14:tracePt t="72361" x="9067800" y="4579938"/>
          <p14:tracePt t="72378" x="9029700" y="4587875"/>
          <p14:tracePt t="72395" x="8983663" y="4587875"/>
          <p14:tracePt t="72411" x="8953500" y="4587875"/>
          <p14:tracePt t="72428" x="8931275" y="4594225"/>
          <p14:tracePt t="72445" x="8907463" y="4602163"/>
          <p14:tracePt t="72461" x="8893175" y="4602163"/>
          <p14:tracePt t="72478" x="8877300" y="4602163"/>
          <p14:tracePt t="72495" x="8861425" y="4602163"/>
          <p14:tracePt t="72512" x="8839200" y="4602163"/>
          <p14:tracePt t="72528" x="8823325" y="4602163"/>
          <p14:tracePt t="72545" x="8785225" y="4602163"/>
          <p14:tracePt t="72562" x="8770938" y="4602163"/>
          <p14:tracePt t="72578" x="8755063" y="4602163"/>
          <p14:tracePt t="72595" x="8724900" y="4602163"/>
          <p14:tracePt t="72612" x="8709025" y="4602163"/>
          <p14:tracePt t="72628" x="8678863" y="4602163"/>
          <p14:tracePt t="72645" x="8640763" y="4602163"/>
          <p14:tracePt t="72662" x="8618538" y="4602163"/>
          <p14:tracePt t="72679" x="8588375" y="4602163"/>
          <p14:tracePt t="72695" x="8564563" y="4602163"/>
          <p14:tracePt t="72712" x="8534400" y="4602163"/>
          <p14:tracePt t="72729" x="8488363" y="4602163"/>
          <p14:tracePt t="72745" x="8474075" y="4602163"/>
          <p14:tracePt t="72762" x="8450263" y="4602163"/>
          <p14:tracePt t="72779" x="8435975" y="4602163"/>
          <p14:tracePt t="72795" x="8428038" y="4602163"/>
          <p14:tracePt t="72812" x="8404225" y="4602163"/>
          <p14:tracePt t="72828" x="8382000" y="4602163"/>
          <p14:tracePt t="72845" x="8359775" y="4602163"/>
          <p14:tracePt t="72862" x="8328025" y="4602163"/>
          <p14:tracePt t="72878" x="8297863" y="4602163"/>
          <p14:tracePt t="72895" x="8289925" y="4602163"/>
          <p14:tracePt t="72912" x="8275638" y="4602163"/>
          <p14:tracePt t="72928" x="8267700" y="4602163"/>
          <p14:tracePt t="72945" x="8259763" y="4602163"/>
          <p14:tracePt t="72962" x="8251825" y="4602163"/>
          <p14:tracePt t="72978" x="8237538" y="4602163"/>
          <p14:tracePt t="72996" x="8199438" y="4602163"/>
          <p14:tracePt t="73012" x="8175625" y="4602163"/>
          <p14:tracePt t="73028" x="8145463" y="4602163"/>
          <p14:tracePt t="73045" x="8131175" y="4602163"/>
          <p14:tracePt t="73062" x="8123238" y="4602163"/>
          <p14:tracePt t="73078" x="8115300" y="4602163"/>
          <p14:tracePt t="73097" x="8107363" y="4602163"/>
          <p14:tracePt t="73112" x="8099425" y="4602163"/>
          <p14:tracePt t="73129" x="8069263" y="4602163"/>
          <p14:tracePt t="73145" x="8039100" y="4602163"/>
          <p14:tracePt t="73162" x="8023225" y="4602163"/>
          <p14:tracePt t="73179" x="8001000" y="4602163"/>
          <p14:tracePt t="73195" x="7993063" y="4602163"/>
          <p14:tracePt t="73212" x="7978775" y="4602163"/>
          <p14:tracePt t="73229" x="7962900" y="4602163"/>
          <p14:tracePt t="73246" x="7954963" y="4602163"/>
          <p14:tracePt t="73262" x="7940675" y="4602163"/>
          <p14:tracePt t="73279" x="7924800" y="4602163"/>
          <p14:tracePt t="73295" x="7908925" y="4602163"/>
          <p14:tracePt t="73312" x="7902575" y="4602163"/>
          <p14:tracePt t="73313" x="7886700" y="4602163"/>
          <p14:tracePt t="73328" x="7878763" y="4602163"/>
          <p14:tracePt t="73345" x="7870825" y="4602163"/>
          <p14:tracePt t="73362" x="7864475" y="4602163"/>
          <p14:tracePt t="73401" x="7856538" y="4602163"/>
          <p14:tracePt t="73434" x="7848600" y="4602163"/>
          <p14:tracePt t="73705" x="7840663" y="4594225"/>
          <p14:tracePt t="73753" x="7848600" y="4594225"/>
          <p14:tracePt t="73769" x="7856538" y="4594225"/>
          <p14:tracePt t="73778" x="7856538" y="4587875"/>
          <p14:tracePt t="73801" x="7886700" y="4587875"/>
          <p14:tracePt t="73812" x="7894638" y="4587875"/>
          <p14:tracePt t="73829" x="7908925" y="4579938"/>
          <p14:tracePt t="73845" x="7924800" y="4579938"/>
          <p14:tracePt t="73862" x="7940675" y="4579938"/>
          <p14:tracePt t="73879" x="7962900" y="4579938"/>
          <p14:tracePt t="73895" x="7985125" y="4579938"/>
          <p14:tracePt t="73912" x="8023225" y="4579938"/>
          <p14:tracePt t="73913" x="8031163" y="4579938"/>
          <p14:tracePt t="73929" x="8061325" y="4579938"/>
          <p14:tracePt t="73946" x="8093075" y="4579938"/>
          <p14:tracePt t="73962" x="8107363" y="4579938"/>
          <p14:tracePt t="73979" x="8131175" y="4579938"/>
          <p14:tracePt t="73995" x="8153400" y="4579938"/>
          <p14:tracePt t="74012" x="8175625" y="4579938"/>
          <p14:tracePt t="74029" x="8199438" y="4579938"/>
          <p14:tracePt t="74045" x="8229600" y="4579938"/>
          <p14:tracePt t="74062" x="8251825" y="4579938"/>
          <p14:tracePt t="74079" x="8283575" y="4579938"/>
          <p14:tracePt t="74096" x="8313738" y="4579938"/>
          <p14:tracePt t="74112" x="8335963" y="4579938"/>
          <p14:tracePt t="74129" x="8382000" y="4579938"/>
          <p14:tracePt t="74146" x="8397875" y="4579938"/>
          <p14:tracePt t="74162" x="8420100" y="4579938"/>
          <p14:tracePt t="74179" x="8442325" y="4579938"/>
          <p14:tracePt t="74195" x="8450263" y="4579938"/>
          <p14:tracePt t="74212" x="8458200" y="4579938"/>
          <p14:tracePt t="74229" x="8480425" y="4579938"/>
          <p14:tracePt t="74245" x="8496300" y="4579938"/>
          <p14:tracePt t="74262" x="8512175" y="4579938"/>
          <p14:tracePt t="74282" x="8518525" y="4579938"/>
          <p14:tracePt t="74817" x="8512175" y="4579938"/>
          <p14:tracePt t="74833" x="8504238" y="4579938"/>
          <p14:tracePt t="74865" x="8496300" y="4579938"/>
          <p14:tracePt t="74913" x="8488363" y="4572000"/>
          <p14:tracePt t="74929" x="8480425" y="4564063"/>
          <p14:tracePt t="74961" x="8474075" y="4556125"/>
          <p14:tracePt t="75049" x="8474075" y="4549775"/>
          <p14:tracePt t="75105" x="8466138" y="4541838"/>
          <p14:tracePt t="75113" x="8466138" y="4533900"/>
          <p14:tracePt t="75121" x="8458200" y="4533900"/>
          <p14:tracePt t="75129" x="8458200" y="4525963"/>
          <p14:tracePt t="75146" x="8450263" y="4525963"/>
          <p14:tracePt t="75162" x="8450263" y="4511675"/>
          <p14:tracePt t="75193" x="8442325" y="4511675"/>
          <p14:tracePt t="75225" x="8442325" y="4503738"/>
          <p14:tracePt t="75241" x="8435975" y="4503738"/>
          <p14:tracePt t="75249" x="8435975" y="4495800"/>
          <p14:tracePt t="75273" x="8435975" y="4487863"/>
          <p14:tracePt t="75281" x="8428038" y="4479925"/>
          <p14:tracePt t="75305" x="8420100" y="4473575"/>
          <p14:tracePt t="75425" x="8420100" y="4465638"/>
          <p14:tracePt t="75561" x="8420100" y="4457700"/>
          <p14:tracePt t="75634" x="8420100" y="4449763"/>
          <p14:tracePt t="75650" x="8420100" y="4441825"/>
          <p14:tracePt t="75658" x="8420100" y="4435475"/>
          <p14:tracePt t="75666" x="8420100" y="4427538"/>
          <p14:tracePt t="75682" x="8428038" y="4419600"/>
          <p14:tracePt t="75696" x="8428038" y="4411663"/>
          <p14:tracePt t="75713" x="8442325" y="4397375"/>
          <p14:tracePt t="75729" x="8450263" y="4389438"/>
          <p14:tracePt t="75747" x="8466138" y="4373563"/>
          <p14:tracePt t="75763" x="8474075" y="4373563"/>
          <p14:tracePt t="75780" x="8480425" y="4365625"/>
          <p14:tracePt t="75802" x="8480425" y="4359275"/>
          <p14:tracePt t="75866" x="8488363" y="4359275"/>
          <p14:tracePt t="75875" x="8496300" y="4359275"/>
          <p14:tracePt t="75882" x="8504238" y="4351338"/>
          <p14:tracePt t="75896" x="8512175" y="4351338"/>
          <p14:tracePt t="75913" x="8542338" y="4327525"/>
          <p14:tracePt t="75930" x="8550275" y="4321175"/>
          <p14:tracePt t="75946" x="8556625" y="4313238"/>
          <p14:tracePt t="75963" x="8572500" y="4305300"/>
          <p14:tracePt t="75980" x="8580438" y="4297363"/>
          <p14:tracePt t="75997" x="8602663" y="4289425"/>
          <p14:tracePt t="76013" x="8632825" y="4275138"/>
          <p14:tracePt t="76030" x="8670925" y="4251325"/>
          <p14:tracePt t="76046" x="8702675" y="4229100"/>
          <p14:tracePt t="76063" x="8724900" y="4213225"/>
          <p14:tracePt t="76080" x="8740775" y="4198938"/>
          <p14:tracePt t="76096" x="8740775" y="4191000"/>
          <p14:tracePt t="76130" x="8747125" y="4183063"/>
          <p14:tracePt t="76162" x="8755063" y="4168775"/>
          <p14:tracePt t="76187" x="8763000" y="4160838"/>
          <p14:tracePt t="76210" x="8763000" y="4144963"/>
          <p14:tracePt t="76234" x="8770938" y="4144963"/>
          <p14:tracePt t="76258" x="8770938" y="4137025"/>
          <p14:tracePt t="76274" x="8770938" y="4130675"/>
          <p14:tracePt t="76282" x="8778875" y="4122738"/>
          <p14:tracePt t="76290" x="8785225" y="4114800"/>
          <p14:tracePt t="76306" x="8785225" y="4106863"/>
          <p14:tracePt t="76322" x="8793163" y="4092575"/>
          <p14:tracePt t="76354" x="8793163" y="4084638"/>
          <p14:tracePt t="76386" x="8793163" y="4076700"/>
          <p14:tracePt t="76418" x="8793163" y="4068763"/>
          <p14:tracePt t="76602" x="8785225" y="4068763"/>
          <p14:tracePt t="76618" x="8785225" y="4076700"/>
          <p14:tracePt t="76642" x="8778875" y="4084638"/>
          <p14:tracePt t="76650" x="8778875" y="4092575"/>
          <p14:tracePt t="76666" x="8778875" y="4098925"/>
          <p14:tracePt t="76682" x="8778875" y="4106863"/>
          <p14:tracePt t="76698" x="8778875" y="4114800"/>
          <p14:tracePt t="76714" x="8778875" y="4122738"/>
          <p14:tracePt t="76730" x="8778875" y="4130675"/>
          <p14:tracePt t="76874" x="8778875" y="4137025"/>
          <p14:tracePt t="76890" x="8778875" y="4144963"/>
          <p14:tracePt t="76906" x="8778875" y="4152900"/>
          <p14:tracePt t="76914" x="8778875" y="4160838"/>
          <p14:tracePt t="76922" x="8770938" y="4175125"/>
          <p14:tracePt t="76930" x="8763000" y="4183063"/>
          <p14:tracePt t="76947" x="8755063" y="4206875"/>
          <p14:tracePt t="76963" x="8740775" y="4221163"/>
          <p14:tracePt t="76980" x="8732838" y="4237038"/>
          <p14:tracePt t="76997" x="8716963" y="4251325"/>
          <p14:tracePt t="77013" x="8702675" y="4267200"/>
          <p14:tracePt t="77030" x="8694738" y="4283075"/>
          <p14:tracePt t="77047" x="8686800" y="4289425"/>
          <p14:tracePt t="77063" x="8678863" y="4305300"/>
          <p14:tracePt t="77080" x="8670925" y="4313238"/>
          <p14:tracePt t="77097" x="8648700" y="4327525"/>
          <p14:tracePt t="77113" x="8632825" y="4335463"/>
          <p14:tracePt t="77130" x="8626475" y="4343400"/>
          <p14:tracePt t="77147" x="8602663" y="4359275"/>
          <p14:tracePt t="77163" x="8580438" y="4373563"/>
          <p14:tracePt t="77180" x="8572500" y="4381500"/>
          <p14:tracePt t="77197" x="8556625" y="4389438"/>
          <p14:tracePt t="77213" x="8550275" y="4397375"/>
          <p14:tracePt t="77247" x="8534400" y="4403725"/>
          <p14:tracePt t="77263" x="8534400" y="4411663"/>
          <p14:tracePt t="77282" x="8518525" y="4411663"/>
          <p14:tracePt t="77297" x="8518525" y="4419600"/>
          <p14:tracePt t="77314" x="8512175" y="4419600"/>
          <p14:tracePt t="77330" x="8496300" y="4427538"/>
          <p14:tracePt t="77506" x="8488363" y="4427538"/>
          <p14:tracePt t="77522" x="8480425" y="4427538"/>
          <p14:tracePt t="77538" x="8480425" y="4419600"/>
          <p14:tracePt t="77554" x="8480425" y="4411663"/>
          <p14:tracePt t="77570" x="8480425" y="4403725"/>
          <p14:tracePt t="77578" x="8480425" y="4397375"/>
          <p14:tracePt t="77586" x="8474075" y="4397375"/>
          <p14:tracePt t="77597" x="8474075" y="4389438"/>
          <p14:tracePt t="77614" x="8474075" y="4373563"/>
          <p14:tracePt t="77630" x="8466138" y="4359275"/>
          <p14:tracePt t="77647" x="8466138" y="4327525"/>
          <p14:tracePt t="77664" x="8466138" y="4313238"/>
          <p14:tracePt t="77666" x="8466138" y="4297363"/>
          <p14:tracePt t="77680" x="8458200" y="4289425"/>
          <p14:tracePt t="77697" x="8458200" y="4267200"/>
          <p14:tracePt t="77714" x="8458200" y="4259263"/>
          <p14:tracePt t="77730" x="8450263" y="4251325"/>
          <p14:tracePt t="77747" x="8450263" y="4244975"/>
          <p14:tracePt t="77764" x="8450263" y="4229100"/>
          <p14:tracePt t="77780" x="8450263" y="4213225"/>
          <p14:tracePt t="77797" x="8450263" y="4206875"/>
          <p14:tracePt t="77814" x="8450263" y="4191000"/>
          <p14:tracePt t="77830" x="8450263" y="4168775"/>
          <p14:tracePt t="77864" x="8450263" y="4160838"/>
          <p14:tracePt t="77880" x="8450263" y="4152900"/>
          <p14:tracePt t="77897" x="8450263" y="4137025"/>
          <p14:tracePt t="77914" x="8450263" y="4130675"/>
          <p14:tracePt t="77930" x="8450263" y="4114800"/>
          <p14:tracePt t="77947" x="8450263" y="4098925"/>
          <p14:tracePt t="77964" x="8450263" y="4092575"/>
          <p14:tracePt t="77998" x="8450263" y="4084638"/>
          <p14:tracePt t="78026" x="8450263" y="4076700"/>
          <p14:tracePt t="78043" x="8450263" y="4060825"/>
          <p14:tracePt t="78058" x="8450263" y="4054475"/>
          <p14:tracePt t="78066" x="8450263" y="4046538"/>
          <p14:tracePt t="78081" x="8450263" y="4038600"/>
          <p14:tracePt t="78097" x="8450263" y="4016375"/>
          <p14:tracePt t="78114" x="8450263" y="4008438"/>
          <p14:tracePt t="78131" x="8450263" y="4000500"/>
          <p14:tracePt t="78147" x="8450263" y="3992563"/>
          <p14:tracePt t="78164" x="8450263" y="3978275"/>
          <p14:tracePt t="78180" x="8450263" y="3962400"/>
          <p14:tracePt t="78197" x="8450263" y="3940175"/>
          <p14:tracePt t="78214" x="8450263" y="3924300"/>
          <p14:tracePt t="78231" x="8450263" y="3908425"/>
          <p14:tracePt t="78248" x="8450263" y="3902075"/>
          <p14:tracePt t="78298" x="8450263" y="3894138"/>
          <p14:tracePt t="78314" x="8450263" y="3886200"/>
          <p14:tracePt t="78338" x="8450263" y="3878263"/>
          <p14:tracePt t="78370" x="8450263" y="3870325"/>
          <p14:tracePt t="78426" x="8450263" y="3863975"/>
          <p14:tracePt t="78442" x="8450263" y="3856038"/>
          <p14:tracePt t="78466" x="8450263" y="3848100"/>
          <p14:tracePt t="78922" x="8450263" y="3840163"/>
          <p14:tracePt t="78994" x="8450263" y="3832225"/>
          <p14:tracePt t="79018" x="8450263" y="3825875"/>
          <p14:tracePt t="79034" x="8450263" y="3817938"/>
          <p14:tracePt t="79050" x="8450263" y="3810000"/>
          <p14:tracePt t="79082" x="8450263" y="3802063"/>
          <p14:tracePt t="79098" x="8450263" y="3794125"/>
          <p14:tracePt t="79114" x="8450263" y="3787775"/>
          <p14:tracePt t="79226" x="8450263" y="3779838"/>
          <p14:tracePt t="79266" x="8450263" y="3771900"/>
          <p14:tracePt t="79282" x="8450263" y="3763963"/>
          <p14:tracePt t="79290" x="8450263" y="3756025"/>
          <p14:tracePt t="79306" x="8450263" y="3749675"/>
          <p14:tracePt t="79314" x="8450263" y="3741738"/>
          <p14:tracePt t="79331" x="8450263" y="3717925"/>
          <p14:tracePt t="79347" x="8450263" y="3711575"/>
          <p14:tracePt t="79378" x="8450263" y="3703638"/>
          <p14:tracePt t="79402" x="8450263" y="3695700"/>
          <p14:tracePt t="79426" x="8450263" y="3687763"/>
          <p14:tracePt t="79434" x="8450263" y="3679825"/>
          <p14:tracePt t="79458" x="8450263" y="3673475"/>
          <p14:tracePt t="79482" x="8450263" y="3665538"/>
          <p14:tracePt t="79554" x="8450263" y="3657600"/>
          <p14:tracePt t="79571" x="8450263" y="3649663"/>
          <p14:tracePt t="79586" x="8450263" y="3641725"/>
          <p14:tracePt t="79618" x="8450263" y="3635375"/>
          <p14:tracePt t="79722" x="8450263" y="3627438"/>
          <p14:tracePt t="79730" x="8450263" y="3619500"/>
          <p14:tracePt t="79754" x="8450263" y="3611563"/>
          <p14:tracePt t="79801" x="8450263" y="3603625"/>
          <p14:tracePt t="79849" x="8450263" y="3597275"/>
          <p14:tracePt t="79857" x="8450263" y="3589338"/>
          <p14:tracePt t="79881" x="8450263" y="3581400"/>
          <p14:tracePt t="79913" x="8450263" y="3573463"/>
          <p14:tracePt t="79953" x="8450263" y="3565525"/>
          <p14:tracePt t="79969" x="8450263" y="3559175"/>
          <p14:tracePt t="80073" x="8450263" y="3551238"/>
          <p14:tracePt t="80113" x="8450263" y="3543300"/>
          <p14:tracePt t="80649" x="8450263" y="3535363"/>
          <p14:tracePt t="80689" x="8450263" y="3527425"/>
          <p14:tracePt t="80857" x="8450263" y="3521075"/>
          <p14:tracePt t="80897" x="8450263" y="3513138"/>
          <p14:tracePt t="81017" x="8450263" y="3505200"/>
          <p14:tracePt t="81065" x="8450263" y="3497263"/>
          <p14:tracePt t="81089" x="8450263" y="3489325"/>
          <p14:tracePt t="81098" x="8450263" y="3482975"/>
          <p14:tracePt t="81193" x="8450263" y="3475038"/>
          <p14:tracePt t="81225" x="8450263" y="3467100"/>
          <p14:tracePt t="81273" x="8450263" y="3459163"/>
          <p14:tracePt t="81281" x="8450263" y="3451225"/>
          <p14:tracePt t="81297" x="8450263" y="3436938"/>
          <p14:tracePt t="81313" x="8450263" y="3429000"/>
          <p14:tracePt t="81329" x="8450263" y="3421063"/>
          <p14:tracePt t="81338" x="8450263" y="3413125"/>
          <p14:tracePt t="81353" x="8450263" y="3406775"/>
          <p14:tracePt t="81385" x="8450263" y="3398838"/>
          <p14:tracePt t="81441" x="8450263" y="3390900"/>
          <p14:tracePt t="81457" x="8450263" y="3382963"/>
          <p14:tracePt t="81473" x="8450263" y="3375025"/>
          <p14:tracePt t="81489" x="8450263" y="3360738"/>
          <p14:tracePt t="81505" x="8450263" y="3352800"/>
          <p14:tracePt t="81521" x="8450263" y="3344863"/>
          <p14:tracePt t="81850" x="8450263" y="3336925"/>
          <p14:tracePt t="82290" x="8450263" y="3330575"/>
          <p14:tracePt t="82338" x="8458200" y="3330575"/>
          <p14:tracePt t="82354" x="8458200" y="3322638"/>
          <p14:tracePt t="82362" x="8466138" y="3314700"/>
          <p14:tracePt t="82378" x="8466138" y="3306763"/>
          <p14:tracePt t="82394" x="8474075" y="3292475"/>
          <p14:tracePt t="82402" x="8480425" y="3284538"/>
          <p14:tracePt t="82415" x="8480425" y="3276600"/>
          <p14:tracePt t="82432" x="8480425" y="3254375"/>
          <p14:tracePt t="82449" x="8488363" y="3238500"/>
          <p14:tracePt t="82450" x="8488363" y="3230563"/>
          <p14:tracePt t="82465" x="8488363" y="3222625"/>
          <p14:tracePt t="82482" x="8488363" y="3216275"/>
          <p14:tracePt t="82682" x="8488363" y="3208338"/>
          <p14:tracePt t="82698" x="8488363" y="3200400"/>
          <p14:tracePt t="82802" x="8488363" y="3192463"/>
          <p14:tracePt t="82818" x="8488363" y="3184525"/>
          <p14:tracePt t="82843" x="8488363" y="3178175"/>
          <p14:tracePt t="82866" x="8488363" y="3170238"/>
          <p14:tracePt t="82882" x="8488363" y="3162300"/>
          <p14:tracePt t="82890" x="8488363" y="3154363"/>
          <p14:tracePt t="82899" x="8488363" y="3146425"/>
          <p14:tracePt t="82916" x="8488363" y="3132138"/>
          <p14:tracePt t="82932" x="8488363" y="3124200"/>
          <p14:tracePt t="82949" x="8488363" y="3116263"/>
          <p14:tracePt t="83018" x="8488363" y="3108325"/>
          <p14:tracePt t="83050" x="8488363" y="3101975"/>
          <p14:tracePt t="83130" x="8488363" y="3094038"/>
          <p14:tracePt t="83146" x="8488363" y="3086100"/>
          <p14:tracePt t="83162" x="8488363" y="3070225"/>
          <p14:tracePt t="83187" x="8488363" y="3063875"/>
          <p14:tracePt t="83202" x="8488363" y="3055938"/>
          <p14:tracePt t="83219" x="8488363" y="3048000"/>
          <p14:tracePt t="83234" x="8488363" y="3040063"/>
          <p14:tracePt t="83258" x="8480425" y="3040063"/>
          <p14:tracePt t="83267" x="8480425" y="3032125"/>
          <p14:tracePt t="83274" x="8474075" y="3032125"/>
          <p14:tracePt t="83283" x="8474075" y="3025775"/>
          <p14:tracePt t="83299" x="8450263" y="3017838"/>
          <p14:tracePt t="83316" x="8428038" y="3001963"/>
          <p14:tracePt t="83333" x="8404225" y="2994025"/>
          <p14:tracePt t="83349" x="8397875" y="2994025"/>
          <p14:tracePt t="83366" x="8382000" y="2987675"/>
          <p14:tracePt t="83382" x="8374063" y="2987675"/>
          <p14:tracePt t="83399" x="8351838" y="2987675"/>
          <p14:tracePt t="83416" x="8321675" y="2979738"/>
          <p14:tracePt t="83418" x="8313738" y="2979738"/>
          <p14:tracePt t="83432" x="8297863" y="2979738"/>
          <p14:tracePt t="83449" x="8245475" y="2971800"/>
          <p14:tracePt t="83466" x="8213725" y="2963863"/>
          <p14:tracePt t="83482" x="8183563" y="2955925"/>
          <p14:tracePt t="83499" x="8161338" y="2949575"/>
          <p14:tracePt t="83516" x="8145463" y="2941638"/>
          <p14:tracePt t="83533" x="8123238" y="2933700"/>
          <p14:tracePt t="83549" x="8093075" y="2917825"/>
          <p14:tracePt t="83566" x="8061325" y="2917825"/>
          <p14:tracePt t="83583" x="8031163" y="2903538"/>
          <p14:tracePt t="83599" x="7985125" y="2895600"/>
          <p14:tracePt t="83601" x="7978775" y="2895600"/>
          <p14:tracePt t="83616" x="7962900" y="2895600"/>
          <p14:tracePt t="83632" x="7924800" y="2895600"/>
          <p14:tracePt t="83634" x="7902575" y="2887663"/>
          <p14:tracePt t="83649" x="7810500" y="2873375"/>
          <p14:tracePt t="83666" x="7742238" y="2865438"/>
          <p14:tracePt t="83682" x="7680325" y="2849563"/>
          <p14:tracePt t="83699" x="7650163" y="2849563"/>
          <p14:tracePt t="83716" x="7627938" y="2841625"/>
          <p14:tracePt t="83732" x="7620000" y="2841625"/>
          <p14:tracePt t="83754" x="7604125" y="2835275"/>
          <p14:tracePt t="83770" x="7589838" y="2835275"/>
          <p14:tracePt t="83783" x="7581900" y="2835275"/>
          <p14:tracePt t="83799" x="7551738" y="2835275"/>
          <p14:tracePt t="83816" x="7527925" y="2827338"/>
          <p14:tracePt t="83833" x="7521575" y="2827338"/>
          <p14:tracePt t="83849" x="7505700" y="2819400"/>
          <p14:tracePt t="83867" x="7497763" y="2819400"/>
          <p14:tracePt t="84114" x="7505700" y="2819400"/>
          <p14:tracePt t="84122" x="7513638" y="2811463"/>
          <p14:tracePt t="84138" x="7521575" y="2811463"/>
          <p14:tracePt t="84149" x="7527925" y="2811463"/>
          <p14:tracePt t="84166" x="7543800" y="2811463"/>
          <p14:tracePt t="84182" x="7559675" y="2811463"/>
          <p14:tracePt t="84199" x="7589838" y="2811463"/>
          <p14:tracePt t="84201" x="7597775" y="2811463"/>
          <p14:tracePt t="84216" x="7612063" y="2811463"/>
          <p14:tracePt t="84233" x="7642225" y="2811463"/>
          <p14:tracePt t="84250" x="7673975" y="2811463"/>
          <p14:tracePt t="84266" x="7704138" y="2819400"/>
          <p14:tracePt t="84283" x="7742238" y="2819400"/>
          <p14:tracePt t="84299" x="7780338" y="2827338"/>
          <p14:tracePt t="84316" x="7826375" y="2841625"/>
          <p14:tracePt t="84333" x="7864475" y="2841625"/>
          <p14:tracePt t="84349" x="7902575" y="2841625"/>
          <p14:tracePt t="84366" x="7940675" y="2849563"/>
          <p14:tracePt t="84383" x="7970838" y="2857500"/>
          <p14:tracePt t="84400" x="8001000" y="2865438"/>
          <p14:tracePt t="84416" x="8016875" y="2865438"/>
          <p14:tracePt t="84418" x="8031163" y="2865438"/>
          <p14:tracePt t="84433" x="8054975" y="2865438"/>
          <p14:tracePt t="84449" x="8099425" y="2873375"/>
          <p14:tracePt t="84466" x="8131175" y="2873375"/>
          <p14:tracePt t="84483" x="8183563" y="2879725"/>
          <p14:tracePt t="84499" x="8237538" y="2887663"/>
          <p14:tracePt t="84516" x="8283575" y="2895600"/>
          <p14:tracePt t="84533" x="8343900" y="2895600"/>
          <p14:tracePt t="84549" x="8404225" y="2895600"/>
          <p14:tracePt t="84566" x="8480425" y="2895600"/>
          <p14:tracePt t="84583" x="8556625" y="2903538"/>
          <p14:tracePt t="84599" x="8632825" y="2917825"/>
          <p14:tracePt t="84603" x="8664575" y="2925763"/>
          <p14:tracePt t="84616" x="8702675" y="2925763"/>
          <p14:tracePt t="84633" x="8816975" y="2949575"/>
          <p14:tracePt t="84649" x="8877300" y="2955925"/>
          <p14:tracePt t="84666" x="8945563" y="2963863"/>
          <p14:tracePt t="84683" x="9029700" y="2971800"/>
          <p14:tracePt t="84699" x="9121775" y="2987675"/>
          <p14:tracePt t="84716" x="9204325" y="3001963"/>
          <p14:tracePt t="84733" x="9250363" y="3009900"/>
          <p14:tracePt t="84750" x="9266238" y="3017838"/>
          <p14:tracePt t="85154" x="9258300" y="3017838"/>
          <p14:tracePt t="85170" x="9250363" y="3017838"/>
          <p14:tracePt t="85178" x="9250363" y="3009900"/>
          <p14:tracePt t="85187" x="9242425" y="3009900"/>
          <p14:tracePt t="85200" x="9242425" y="3001963"/>
          <p14:tracePt t="85216" x="9228138" y="2987675"/>
          <p14:tracePt t="85233" x="9197975" y="2949575"/>
          <p14:tracePt t="85250" x="9182100" y="2925763"/>
          <p14:tracePt t="85266" x="9166225" y="2911475"/>
          <p14:tracePt t="85283" x="9159875" y="2887663"/>
          <p14:tracePt t="85300" x="9144000" y="2865438"/>
          <p14:tracePt t="85316" x="9136063" y="2857500"/>
          <p14:tracePt t="85333" x="9121775" y="2835275"/>
          <p14:tracePt t="85350" x="9105900" y="2803525"/>
          <p14:tracePt t="85366" x="9083675" y="2781300"/>
          <p14:tracePt t="85383" x="9075738" y="2743200"/>
          <p14:tracePt t="85400" x="9067800" y="2735263"/>
          <p14:tracePt t="85416" x="9059863" y="2727325"/>
          <p14:tracePt t="85506" x="9059863" y="2720975"/>
          <p14:tracePt t="85523" x="9051925" y="2705100"/>
          <p14:tracePt t="85538" x="9045575" y="2705100"/>
          <p14:tracePt t="85546" x="9045575" y="2697163"/>
          <p14:tracePt t="85554" x="9037638" y="2682875"/>
          <p14:tracePt t="85570" x="9037638" y="2674938"/>
          <p14:tracePt t="85594" x="9029700" y="2667000"/>
          <p14:tracePt t="85666" x="9021763" y="2659063"/>
          <p14:tracePt t="85698" x="9013825" y="2651125"/>
          <p14:tracePt t="85706" x="9013825" y="2644775"/>
          <p14:tracePt t="85722" x="9007475" y="2628900"/>
          <p14:tracePt t="85738" x="8999538" y="2620963"/>
          <p14:tracePt t="85754" x="8991600" y="2606675"/>
          <p14:tracePt t="85766" x="8991600" y="2598738"/>
          <p14:tracePt t="85783" x="8975725" y="2568575"/>
          <p14:tracePt t="85800" x="8969375" y="2552700"/>
          <p14:tracePt t="85802" x="8961438" y="2544763"/>
          <p14:tracePt t="85826" x="8961438" y="2536825"/>
          <p14:tracePt t="85962" x="8953500" y="2530475"/>
          <p14:tracePt t="85986" x="8953500" y="2522538"/>
          <p14:tracePt t="86010" x="8945563" y="2522538"/>
          <p14:tracePt t="86042" x="8945563" y="2514600"/>
          <p14:tracePt t="86058" x="8937625" y="2514600"/>
          <p14:tracePt t="86074" x="8931275" y="2506663"/>
          <p14:tracePt t="86083" x="8923338" y="2506663"/>
          <p14:tracePt t="86090" x="8923338" y="2498725"/>
          <p14:tracePt t="86100" x="8915400" y="2492375"/>
          <p14:tracePt t="86117" x="8907463" y="2476500"/>
          <p14:tracePt t="86133" x="8893175" y="2454275"/>
          <p14:tracePt t="86150" x="8885238" y="2438400"/>
          <p14:tracePt t="86183" x="8877300" y="2430463"/>
          <p14:tracePt t="86226" x="8869363" y="2430463"/>
          <p14:tracePt t="86267" x="8861425" y="2430463"/>
          <p14:tracePt t="86306" x="8855075" y="2430463"/>
          <p14:tracePt t="86394" x="8847138" y="2430463"/>
          <p14:tracePt t="86434" x="8839200" y="2430463"/>
          <p14:tracePt t="86466" x="8831263" y="2430463"/>
          <p14:tracePt t="86490" x="8823325" y="2430463"/>
          <p14:tracePt t="86522" x="8816975" y="2430463"/>
          <p14:tracePt t="86602" x="8809038" y="2438400"/>
          <p14:tracePt t="86762" x="8801100" y="2438400"/>
          <p14:tracePt t="86778" x="8793163" y="2446338"/>
          <p14:tracePt t="86802" x="8778875" y="2454275"/>
          <p14:tracePt t="86834" x="8770938" y="2454275"/>
          <p14:tracePt t="86898" x="8763000" y="2454275"/>
          <p14:tracePt t="86930" x="8755063" y="2454275"/>
          <p14:tracePt t="86939" x="8747125" y="2454275"/>
          <p14:tracePt t="86962" x="8740775" y="2454275"/>
          <p14:tracePt t="87026" x="8732838" y="2454275"/>
          <p14:tracePt t="87050" x="8724900" y="2454275"/>
          <p14:tracePt t="87067" x="8716963" y="2454275"/>
          <p14:tracePt t="87082" x="8709025" y="2454275"/>
          <p14:tracePt t="87130" x="8702675" y="2454275"/>
          <p14:tracePt t="87146" x="8694738" y="2454275"/>
          <p14:tracePt t="87170" x="8686800" y="2454275"/>
          <p14:tracePt t="87178" x="8678863" y="2454275"/>
          <p14:tracePt t="87202" x="8678863" y="2460625"/>
          <p14:tracePt t="87283" x="8670925" y="2460625"/>
          <p14:tracePt t="87290" x="8664575" y="2460625"/>
          <p14:tracePt t="87306" x="8656638" y="2460625"/>
          <p14:tracePt t="87322" x="8648700" y="2460625"/>
          <p14:tracePt t="87334" x="8640763" y="2460625"/>
          <p14:tracePt t="87354" x="8632825" y="2460625"/>
          <p14:tracePt t="87378" x="8626475" y="2460625"/>
          <p14:tracePt t="87394" x="8618538" y="2460625"/>
          <p14:tracePt t="87410" x="8610600" y="2460625"/>
          <p14:tracePt t="87418" x="8602663" y="2460625"/>
          <p14:tracePt t="87434" x="8580438" y="2468563"/>
          <p14:tracePt t="87450" x="8572500" y="2468563"/>
          <p14:tracePt t="87467" x="8564563" y="2468563"/>
          <p14:tracePt t="87484" x="8556625" y="2468563"/>
          <p14:tracePt t="87522" x="8550275" y="2468563"/>
          <p14:tracePt t="87546" x="8542338" y="2468563"/>
          <p14:tracePt t="87554" x="8534400" y="2468563"/>
          <p14:tracePt t="87570" x="8526463" y="2468563"/>
          <p14:tracePt t="87595" x="8518525" y="2468563"/>
          <p14:tracePt t="87778" x="8512175" y="2468563"/>
          <p14:tracePt t="87826" x="8504238" y="2476500"/>
          <p14:tracePt t="87834" x="8496300" y="2476500"/>
          <p14:tracePt t="87850" x="8488363" y="2476500"/>
          <p14:tracePt t="87859" x="8480425" y="2476500"/>
          <p14:tracePt t="87867" x="8474075" y="2476500"/>
          <p14:tracePt t="87884" x="8466138" y="2476500"/>
          <p14:tracePt t="88042" x="8458200" y="2476500"/>
          <p14:tracePt t="88251" x="8458200" y="2484438"/>
          <p14:tracePt t="88274" x="8450263" y="2484438"/>
          <p14:tracePt t="88346" x="8450263" y="2492375"/>
          <p14:tracePt t="88354" x="8450263" y="2498725"/>
          <p14:tracePt t="88370" x="8442325" y="2498725"/>
          <p14:tracePt t="88378" x="8442325" y="2506663"/>
          <p14:tracePt t="88386" x="8442325" y="2514600"/>
          <p14:tracePt t="88402" x="8435975" y="2522538"/>
          <p14:tracePt t="88442" x="8428038" y="2536825"/>
          <p14:tracePt t="88474" x="8428038" y="2544763"/>
          <p14:tracePt t="88482" x="8420100" y="2544763"/>
          <p14:tracePt t="88498" x="8420100" y="2552700"/>
          <p14:tracePt t="88522" x="8420100" y="2560638"/>
          <p14:tracePt t="88530" x="8412163" y="2568575"/>
          <p14:tracePt t="88570" x="8404225" y="2574925"/>
          <p14:tracePt t="88586" x="8404225" y="2582863"/>
          <p14:tracePt t="88602" x="8397875" y="2598738"/>
          <p14:tracePt t="88618" x="8397875" y="2606675"/>
          <p14:tracePt t="88634" x="8389938" y="2620963"/>
          <p14:tracePt t="88658" x="8382000" y="2620963"/>
          <p14:tracePt t="88674" x="8382000" y="2628900"/>
          <p14:tracePt t="88698" x="8382000" y="2636838"/>
          <p14:tracePt t="88714" x="8382000" y="2644775"/>
          <p14:tracePt t="88730" x="8374063" y="2651125"/>
          <p14:tracePt t="88738" x="8374063" y="2659063"/>
          <p14:tracePt t="88751" x="8374063" y="2667000"/>
          <p14:tracePt t="88768" x="8359775" y="2682875"/>
          <p14:tracePt t="88784" x="8359775" y="2697163"/>
          <p14:tracePt t="88785" x="8359775" y="2705100"/>
          <p14:tracePt t="88801" x="8351838" y="2713038"/>
          <p14:tracePt t="88818" x="8351838" y="2720975"/>
          <p14:tracePt t="88834" x="8351838" y="2727325"/>
          <p14:tracePt t="88858" x="8343900" y="2735263"/>
          <p14:tracePt t="88874" x="8343900" y="2743200"/>
          <p14:tracePt t="88890" x="8335963" y="2751138"/>
          <p14:tracePt t="88908" x="8335963" y="2759075"/>
          <p14:tracePt t="88922" x="8335963" y="2765425"/>
          <p14:tracePt t="88940" x="8335963" y="2773363"/>
          <p14:tracePt t="88951" x="8335963" y="2781300"/>
          <p14:tracePt t="88972" x="8335963" y="2789238"/>
          <p14:tracePt t="88986" x="8335963" y="2797175"/>
          <p14:tracePt t="89001" x="8328025" y="2803525"/>
          <p14:tracePt t="89018" x="8328025" y="2819400"/>
          <p14:tracePt t="89035" x="8328025" y="2835275"/>
          <p14:tracePt t="89051" x="8328025" y="2841625"/>
          <p14:tracePt t="89068" x="8328025" y="2849563"/>
          <p14:tracePt t="89084" x="8328025" y="2865438"/>
          <p14:tracePt t="89101" x="8321675" y="2873375"/>
          <p14:tracePt t="89118" x="8321675" y="2887663"/>
          <p14:tracePt t="89134" x="8321675" y="2903538"/>
          <p14:tracePt t="89151" x="8313738" y="2903538"/>
          <p14:tracePt t="89168" x="8313738" y="2925763"/>
          <p14:tracePt t="89185" x="8313738" y="2933700"/>
          <p14:tracePt t="89201" x="8313738" y="2941638"/>
          <p14:tracePt t="89218" x="8313738" y="2955925"/>
          <p14:tracePt t="89234" x="8313738" y="2963863"/>
          <p14:tracePt t="89252" x="8313738" y="2971800"/>
          <p14:tracePt t="89268" x="8313738" y="2979738"/>
          <p14:tracePt t="89284" x="8313738" y="2987675"/>
          <p14:tracePt t="89301" x="8313738" y="3001963"/>
          <p14:tracePt t="89318" x="8313738" y="3009900"/>
          <p14:tracePt t="89335" x="8313738" y="3025775"/>
          <p14:tracePt t="89337" x="8313738" y="3032125"/>
          <p14:tracePt t="89351" x="8313738" y="3040063"/>
          <p14:tracePt t="89368" x="8313738" y="3048000"/>
          <p14:tracePt t="89384" x="8313738" y="3063875"/>
          <p14:tracePt t="89386" x="8313738" y="3070225"/>
          <p14:tracePt t="89402" x="8313738" y="3078163"/>
          <p14:tracePt t="89418" x="8313738" y="3094038"/>
          <p14:tracePt t="89434" x="8305800" y="3108325"/>
          <p14:tracePt t="89451" x="8305800" y="3132138"/>
          <p14:tracePt t="89468" x="8305800" y="3154363"/>
          <p14:tracePt t="89484" x="8305800" y="3178175"/>
          <p14:tracePt t="89501" x="8297863" y="3192463"/>
          <p14:tracePt t="89518" x="8297863" y="3208338"/>
          <p14:tracePt t="89534" x="8297863" y="3216275"/>
          <p14:tracePt t="89551" x="8297863" y="3230563"/>
          <p14:tracePt t="89568" x="8297863" y="3238500"/>
          <p14:tracePt t="89584" x="8297863" y="3246438"/>
          <p14:tracePt t="89602" x="8297863" y="3260725"/>
          <p14:tracePt t="89618" x="8297863" y="3268663"/>
          <p14:tracePt t="89635" x="8297863" y="3276600"/>
          <p14:tracePt t="89651" x="8297863" y="3292475"/>
          <p14:tracePt t="89668" x="8297863" y="3306763"/>
          <p14:tracePt t="89685" x="8297863" y="3330575"/>
          <p14:tracePt t="89701" x="8297863" y="3336925"/>
          <p14:tracePt t="89719" x="8289925" y="3352800"/>
          <p14:tracePt t="89735" x="8289925" y="3360738"/>
          <p14:tracePt t="89751" x="8289925" y="3375025"/>
          <p14:tracePt t="89768" x="8289925" y="3398838"/>
          <p14:tracePt t="89785" x="8289925" y="3421063"/>
          <p14:tracePt t="89786" x="8289925" y="3429000"/>
          <p14:tracePt t="89802" x="8289925" y="3444875"/>
          <p14:tracePt t="89818" x="8289925" y="3459163"/>
          <p14:tracePt t="89834" x="8289925" y="3467100"/>
          <p14:tracePt t="89851" x="8289925" y="3475038"/>
          <p14:tracePt t="89868" x="8289925" y="3482975"/>
          <p14:tracePt t="89884" x="8289925" y="3497263"/>
          <p14:tracePt t="89901" x="8289925" y="3513138"/>
          <p14:tracePt t="89918" x="8289925" y="3535363"/>
          <p14:tracePt t="89935" x="8283575" y="3551238"/>
          <p14:tracePt t="89951" x="8283575" y="3565525"/>
          <p14:tracePt t="89953" x="8283575" y="3573463"/>
          <p14:tracePt t="89978" x="8283575" y="3581400"/>
          <p14:tracePt t="89986" x="8283575" y="3589338"/>
          <p14:tracePt t="90001" x="8283575" y="3603625"/>
          <p14:tracePt t="90018" x="8283575" y="3611563"/>
          <p14:tracePt t="90035" x="8283575" y="3627438"/>
          <p14:tracePt t="90052" x="8283575" y="3635375"/>
          <p14:tracePt t="90068" x="8283575" y="3649663"/>
          <p14:tracePt t="90085" x="8283575" y="3665538"/>
          <p14:tracePt t="90101" x="8275638" y="3679825"/>
          <p14:tracePt t="90118" x="8275638" y="3695700"/>
          <p14:tracePt t="90135" x="8275638" y="3717925"/>
          <p14:tracePt t="90151" x="8267700" y="3733800"/>
          <p14:tracePt t="90168" x="8267700" y="3763963"/>
          <p14:tracePt t="90170" x="8267700" y="3771900"/>
          <p14:tracePt t="90185" x="8259763" y="3794125"/>
          <p14:tracePt t="90201" x="8259763" y="3810000"/>
          <p14:tracePt t="90218" x="8259763" y="3832225"/>
          <p14:tracePt t="90235" x="8251825" y="3856038"/>
          <p14:tracePt t="90251" x="8251825" y="3870325"/>
          <p14:tracePt t="90268" x="8245475" y="3902075"/>
          <p14:tracePt t="90285" x="8245475" y="3924300"/>
          <p14:tracePt t="90301" x="8245475" y="3954463"/>
          <p14:tracePt t="90318" x="8245475" y="3978275"/>
          <p14:tracePt t="90335" x="8245475" y="4000500"/>
          <p14:tracePt t="90339" x="8245475" y="4016375"/>
          <p14:tracePt t="90351" x="8245475" y="4022725"/>
          <p14:tracePt t="90368" x="8245475" y="4046538"/>
          <p14:tracePt t="90385" x="8245475" y="4068763"/>
          <p14:tracePt t="90401" x="8245475" y="4084638"/>
          <p14:tracePt t="90418" x="8245475" y="4106863"/>
          <p14:tracePt t="90435" x="8245475" y="4122738"/>
          <p14:tracePt t="90451" x="8245475" y="4152900"/>
          <p14:tracePt t="90468" x="8245475" y="4168775"/>
          <p14:tracePt t="90485" x="8245475" y="4183063"/>
          <p14:tracePt t="90501" x="8245475" y="4206875"/>
          <p14:tracePt t="90518" x="8245475" y="4221163"/>
          <p14:tracePt t="90535" x="8245475" y="4251325"/>
          <p14:tracePt t="90551" x="8245475" y="4267200"/>
          <p14:tracePt t="90568" x="8245475" y="4283075"/>
          <p14:tracePt t="90585" x="8245475" y="4289425"/>
          <p14:tracePt t="90675" x="8245475" y="4297363"/>
          <p14:tracePt t="90691" x="8245475" y="4305300"/>
          <p14:tracePt t="90714" x="8245475" y="4313238"/>
          <p14:tracePt t="90730" x="8245475" y="4321175"/>
          <p14:tracePt t="90754" x="8245475" y="4327525"/>
          <p14:tracePt t="90770" x="8245475" y="4335463"/>
          <p14:tracePt t="90794" x="8245475" y="4343400"/>
          <p14:tracePt t="90882" x="8245475" y="4351338"/>
          <p14:tracePt t="90890" x="8245475" y="4359275"/>
          <p14:tracePt t="90906" x="8245475" y="4365625"/>
          <p14:tracePt t="90918" x="8245475" y="4373563"/>
          <p14:tracePt t="90935" x="8245475" y="4381500"/>
          <p14:tracePt t="90952" x="8245475" y="4389438"/>
          <p14:tracePt t="90968" x="8245475" y="4397375"/>
          <p14:tracePt t="91066" x="8245475" y="4403725"/>
          <p14:tracePt t="91082" x="8237538" y="4411663"/>
          <p14:tracePt t="91146" x="8237538" y="4419600"/>
          <p14:tracePt t="91162" x="8229600" y="4419600"/>
          <p14:tracePt t="91274" x="8229600" y="4427538"/>
          <p14:tracePt t="91298" x="8221663" y="4427538"/>
          <p14:tracePt t="91322" x="8213725" y="4427538"/>
          <p14:tracePt t="91330" x="8207375" y="4427538"/>
          <p14:tracePt t="91338" x="8199438" y="4427538"/>
          <p14:tracePt t="91352" x="8191500" y="4427538"/>
          <p14:tracePt t="91368" x="8175625" y="4435475"/>
          <p14:tracePt t="91385" x="8161338" y="4435475"/>
          <p14:tracePt t="91402" x="8153400" y="4441825"/>
          <p14:tracePt t="91418" x="8145463" y="4441825"/>
          <p14:tracePt t="91435" x="8131175" y="4441825"/>
          <p14:tracePt t="91452" x="8123238" y="4441825"/>
          <p14:tracePt t="91469" x="8099425" y="4457700"/>
          <p14:tracePt t="91485" x="8069263" y="4457700"/>
          <p14:tracePt t="91502" x="8031163" y="4465638"/>
          <p14:tracePt t="91518" x="8008938" y="4473575"/>
          <p14:tracePt t="91535" x="7985125" y="4473575"/>
          <p14:tracePt t="91552" x="7978775" y="4473575"/>
          <p14:tracePt t="91569" x="7970838" y="4473575"/>
          <p14:tracePt t="91585" x="7954963" y="4473575"/>
          <p14:tracePt t="91602" x="7940675" y="4473575"/>
          <p14:tracePt t="91619" x="7924800" y="4473575"/>
          <p14:tracePt t="91635" x="7916863" y="4473575"/>
          <p14:tracePt t="91652" x="7886700" y="4473575"/>
          <p14:tracePt t="91669" x="7856538" y="4473575"/>
          <p14:tracePt t="91685" x="7826375" y="4473575"/>
          <p14:tracePt t="91702" x="7788275" y="4479925"/>
          <p14:tracePt t="91720" x="7756525" y="4479925"/>
          <p14:tracePt t="91735" x="7742238" y="4479925"/>
          <p14:tracePt t="91752" x="7726363" y="4479925"/>
          <p14:tracePt t="91769" x="7718425" y="4479925"/>
          <p14:tracePt t="91785" x="7688263" y="4479925"/>
          <p14:tracePt t="91802" x="7666038" y="4479925"/>
          <p14:tracePt t="91819" x="7635875" y="4487863"/>
          <p14:tracePt t="91835" x="7612063" y="4495800"/>
          <p14:tracePt t="91852" x="7597775" y="4495800"/>
          <p14:tracePt t="92178" x="7604125" y="4495800"/>
          <p14:tracePt t="92194" x="7620000" y="4487863"/>
          <p14:tracePt t="92210" x="7627938" y="4487863"/>
          <p14:tracePt t="92219" x="7635875" y="4487863"/>
          <p14:tracePt t="92227" x="7642225" y="4487863"/>
          <p14:tracePt t="92235" x="7658100" y="4487863"/>
          <p14:tracePt t="92252" x="7673975" y="4487863"/>
          <p14:tracePt t="92269" x="7704138" y="4479925"/>
          <p14:tracePt t="92285" x="7734300" y="4473575"/>
          <p14:tracePt t="92302" x="7764463" y="4473575"/>
          <p14:tracePt t="92319" x="7802563" y="4465638"/>
          <p14:tracePt t="92336" x="7826375" y="4457700"/>
          <p14:tracePt t="92352" x="7856538" y="4457700"/>
          <p14:tracePt t="92354" x="7864475" y="4457700"/>
          <p14:tracePt t="92369" x="7886700" y="4449763"/>
          <p14:tracePt t="92385" x="7916863" y="4441825"/>
          <p14:tracePt t="92402" x="7932738" y="4441825"/>
          <p14:tracePt t="92419" x="7954963" y="4435475"/>
          <p14:tracePt t="92436" x="7978775" y="4435475"/>
          <p14:tracePt t="92452" x="7993063" y="4435475"/>
          <p14:tracePt t="92470" x="8016875" y="4435475"/>
          <p14:tracePt t="92486" x="8031163" y="4435475"/>
          <p14:tracePt t="92502" x="8061325" y="4435475"/>
          <p14:tracePt t="92519" x="8085138" y="4435475"/>
          <p14:tracePt t="92536" x="8115300" y="4435475"/>
          <p14:tracePt t="92537" x="8131175" y="4435475"/>
          <p14:tracePt t="92552" x="8145463" y="4435475"/>
          <p14:tracePt t="92569" x="8183563" y="4435475"/>
          <p14:tracePt t="92586" x="8221663" y="4435475"/>
          <p14:tracePt t="92602" x="8251825" y="4435475"/>
          <p14:tracePt t="92619" x="8297863" y="4435475"/>
          <p14:tracePt t="92636" x="8343900" y="4435475"/>
          <p14:tracePt t="92652" x="8389938" y="4435475"/>
          <p14:tracePt t="92669" x="8428038" y="4435475"/>
          <p14:tracePt t="92686" x="8458200" y="4435475"/>
          <p14:tracePt t="92702" x="8496300" y="4435475"/>
          <p14:tracePt t="92720" x="8512175" y="4435475"/>
          <p14:tracePt t="92736" x="8542338" y="4435475"/>
          <p14:tracePt t="92752" x="8572500" y="4435475"/>
          <p14:tracePt t="92754" x="8580438" y="4435475"/>
          <p14:tracePt t="92769" x="8618538" y="4435475"/>
          <p14:tracePt t="92786" x="8656638" y="4435475"/>
          <p14:tracePt t="92802" x="8702675" y="4435475"/>
          <p14:tracePt t="92819" x="8732838" y="4435475"/>
          <p14:tracePt t="92836" x="8763000" y="4435475"/>
          <p14:tracePt t="92852" x="8793163" y="4435475"/>
          <p14:tracePt t="92869" x="8831263" y="4435475"/>
          <p14:tracePt t="92886" x="8869363" y="4435475"/>
          <p14:tracePt t="92902" x="8899525" y="4435475"/>
          <p14:tracePt t="92919" x="8931275" y="4435475"/>
          <p14:tracePt t="92921" x="8953500" y="4435475"/>
          <p14:tracePt t="92936" x="8969375" y="4435475"/>
          <p14:tracePt t="92952" x="9013825" y="4435475"/>
          <p14:tracePt t="92954" x="9045575" y="4435475"/>
          <p14:tracePt t="92969" x="9090025" y="4435475"/>
          <p14:tracePt t="92986" x="9128125" y="4435475"/>
          <p14:tracePt t="93003" x="9182100" y="4435475"/>
          <p14:tracePt t="93019" x="9228138" y="4435475"/>
          <p14:tracePt t="93036" x="9258300" y="4435475"/>
          <p14:tracePt t="93053" x="9280525" y="4435475"/>
          <p14:tracePt t="93069" x="9304338" y="4435475"/>
          <p14:tracePt t="93086" x="9318625" y="4435475"/>
          <p14:tracePt t="93102" x="9334500" y="4435475"/>
          <p14:tracePt t="93119" x="9350375" y="4435475"/>
          <p14:tracePt t="93136" x="9356725" y="4435475"/>
          <p14:tracePt t="93153" x="9372600" y="4435475"/>
          <p14:tracePt t="93169" x="9380538" y="4435475"/>
          <p14:tracePt t="93186" x="9388475" y="4435475"/>
          <p14:tracePt t="93203" x="9402763" y="4435475"/>
          <p14:tracePt t="93219" x="9410700" y="4435475"/>
          <p14:tracePt t="93236" x="9426575" y="4435475"/>
          <p14:tracePt t="93253" x="9448800" y="4435475"/>
          <p14:tracePt t="93269" x="9464675" y="4435475"/>
          <p14:tracePt t="93286" x="9478963" y="4435475"/>
          <p14:tracePt t="93303" x="9494838" y="4435475"/>
          <p14:tracePt t="93319" x="9517063" y="4435475"/>
          <p14:tracePt t="93321" x="9532938" y="4441825"/>
          <p14:tracePt t="93336" x="9540875" y="4441825"/>
          <p14:tracePt t="93338" x="9547225" y="4441825"/>
          <p14:tracePt t="93353" x="9555163" y="4441825"/>
          <p14:tracePt t="93369" x="9585325" y="4449763"/>
          <p14:tracePt t="93386" x="9617075" y="4457700"/>
          <p14:tracePt t="93402" x="9631363" y="4457700"/>
          <p14:tracePt t="93419" x="9647238" y="4457700"/>
          <p14:tracePt t="93436" x="9669463" y="4457700"/>
          <p14:tracePt t="93453" x="9677400" y="4457700"/>
          <p14:tracePt t="93469" x="9685338" y="4457700"/>
          <p14:tracePt t="93486" x="9693275" y="4457700"/>
          <p14:tracePt t="93503" x="9699625" y="4457700"/>
          <p14:tracePt t="93519" x="9707563" y="4465638"/>
          <p14:tracePt t="93595" x="9715500" y="4465638"/>
          <p14:tracePt t="93922" x="9707563" y="4465638"/>
          <p14:tracePt t="93939" x="9693275" y="4465638"/>
          <p14:tracePt t="93946" x="9685338" y="4465638"/>
          <p14:tracePt t="93954" x="9677400" y="4465638"/>
          <p14:tracePt t="93969" x="9655175" y="4465638"/>
          <p14:tracePt t="93986" x="9639300" y="4465638"/>
          <p14:tracePt t="94003" x="9631363" y="4465638"/>
          <p14:tracePt t="94019" x="9623425" y="4465638"/>
          <p14:tracePt t="94043" x="9617075" y="4465638"/>
          <p14:tracePt t="94053" x="9609138" y="4465638"/>
          <p14:tracePt t="94069" x="9593263" y="4465638"/>
          <p14:tracePt t="94086" x="9578975" y="4465638"/>
          <p14:tracePt t="94103" x="9563100" y="4465638"/>
          <p14:tracePt t="94402" x="9555163" y="4465638"/>
          <p14:tracePt t="94411" x="9555163" y="4457700"/>
          <p14:tracePt t="94426" x="9547225" y="4449763"/>
          <p14:tracePt t="94436" x="9540875" y="4449763"/>
          <p14:tracePt t="94514" x="9532938" y="4449763"/>
          <p14:tracePt t="94522" x="9532938" y="4441825"/>
          <p14:tracePt t="94530" x="9525000" y="4441825"/>
          <p14:tracePt t="94538" x="9517063" y="4441825"/>
          <p14:tracePt t="94554" x="9509125" y="4435475"/>
          <p14:tracePt t="94570" x="9478963" y="4435475"/>
          <p14:tracePt t="94586" x="9464675" y="4427538"/>
          <p14:tracePt t="94603" x="9426575" y="4419600"/>
          <p14:tracePt t="94620" x="9410700" y="4419600"/>
          <p14:tracePt t="94636" x="9394825" y="4419600"/>
          <p14:tracePt t="94706" x="9388475" y="4419600"/>
          <p14:tracePt t="94746" x="9380538" y="4419600"/>
          <p14:tracePt t="94762" x="9372600" y="4419600"/>
          <p14:tracePt t="94778" x="9364663" y="4419600"/>
          <p14:tracePt t="94802" x="9356725" y="4419600"/>
          <p14:tracePt t="94810" x="9356725" y="4411663"/>
          <p14:tracePt t="94834" x="9350375" y="4411663"/>
          <p14:tracePt t="94850" x="9342438" y="4411663"/>
          <p14:tracePt t="94874" x="9334500" y="4411663"/>
          <p14:tracePt t="94930" x="9326563" y="4411663"/>
          <p14:tracePt t="95026" x="9326563" y="4403725"/>
          <p14:tracePt t="95050" x="9318625" y="4403725"/>
          <p14:tracePt t="95066" x="9318625" y="4397375"/>
          <p14:tracePt t="95074" x="9318625" y="4389438"/>
          <p14:tracePt t="95086" x="9312275" y="4389438"/>
          <p14:tracePt t="95114" x="9312275" y="4381500"/>
          <p14:tracePt t="95154" x="9312275" y="4373563"/>
          <p14:tracePt t="95194" x="9304338" y="4365625"/>
          <p14:tracePt t="95266" x="9304338" y="4359275"/>
          <p14:tracePt t="95298" x="9296400" y="4351338"/>
          <p14:tracePt t="95314" x="9296400" y="4343400"/>
          <p14:tracePt t="95330" x="9296400" y="4335463"/>
          <p14:tracePt t="95347" x="9296400" y="4327525"/>
          <p14:tracePt t="95362" x="9288463" y="4321175"/>
          <p14:tracePt t="95379" x="9288463" y="4305300"/>
          <p14:tracePt t="95394" x="9288463" y="4297363"/>
          <p14:tracePt t="95402" x="9280525" y="4283075"/>
          <p14:tracePt t="95418" x="9280525" y="4275138"/>
          <p14:tracePt t="95427" x="9274175" y="4267200"/>
          <p14:tracePt t="95442" x="9274175" y="4259263"/>
          <p14:tracePt t="95466" x="9274175" y="4251325"/>
          <p14:tracePt t="95498" x="9274175" y="4244975"/>
          <p14:tracePt t="95506" x="9266238" y="4237038"/>
          <p14:tracePt t="95659" x="9266238" y="4229100"/>
          <p14:tracePt t="96458" x="9258300" y="4229100"/>
          <p14:tracePt t="96490" x="9250363" y="4229100"/>
          <p14:tracePt t="96594" x="9242425" y="4229100"/>
          <p14:tracePt t="96618" x="9236075" y="4229100"/>
          <p14:tracePt t="96842" x="9228138" y="4229100"/>
          <p14:tracePt t="96882" x="9220200" y="4229100"/>
          <p14:tracePt t="96914" x="9212263" y="4229100"/>
          <p14:tracePt t="96994" x="9204325" y="4229100"/>
          <p14:tracePt t="97026" x="9197975" y="4229100"/>
          <p14:tracePt t="97066" x="9190038" y="4229100"/>
          <p14:tracePt t="97082" x="9182100" y="4229100"/>
          <p14:tracePt t="97114" x="9174163" y="4221163"/>
          <p14:tracePt t="97122" x="9166225" y="4221163"/>
          <p14:tracePt t="97138" x="9159875" y="4221163"/>
          <p14:tracePt t="97162" x="9151938" y="4221163"/>
          <p14:tracePt t="97186" x="9144000" y="4221163"/>
          <p14:tracePt t="97210" x="9136063" y="4221163"/>
          <p14:tracePt t="97218" x="9128125" y="4221163"/>
          <p14:tracePt t="97226" x="9128125" y="4213225"/>
          <p14:tracePt t="97237" x="9121775" y="4213225"/>
          <p14:tracePt t="97258" x="9113838" y="4213225"/>
          <p14:tracePt t="97270" x="9105900" y="4213225"/>
          <p14:tracePt t="97287" x="9090025" y="4206875"/>
          <p14:tracePt t="97304" x="9075738" y="4206875"/>
          <p14:tracePt t="97322" x="9067800" y="4206875"/>
          <p14:tracePt t="97363" x="9059863" y="4206875"/>
          <p14:tracePt t="97386" x="9051925" y="4198938"/>
          <p14:tracePt t="97394" x="9045575" y="4198938"/>
          <p14:tracePt t="97411" x="9037638" y="4198938"/>
          <p14:tracePt t="97421" x="9029700" y="4198938"/>
          <p14:tracePt t="97437" x="9013825" y="4198938"/>
          <p14:tracePt t="97454" x="8991600" y="4191000"/>
          <p14:tracePt t="97472" x="8975725" y="4191000"/>
          <p14:tracePt t="97474" x="8969375" y="4191000"/>
          <p14:tracePt t="97487" x="8961438" y="4183063"/>
          <p14:tracePt t="97504" x="8953500" y="4183063"/>
          <p14:tracePt t="97521" x="8937625" y="4183063"/>
          <p14:tracePt t="97538" x="8923338" y="4183063"/>
          <p14:tracePt t="97554" x="8893175" y="4183063"/>
          <p14:tracePt t="97571" x="8869363" y="4183063"/>
          <p14:tracePt t="97587" x="8839200" y="4183063"/>
          <p14:tracePt t="97604" x="8816975" y="4191000"/>
          <p14:tracePt t="97621" x="8809038" y="4191000"/>
          <p14:tracePt t="97637" x="8801100" y="4198938"/>
          <p14:tracePt t="97654" x="8793163" y="4198938"/>
          <p14:tracePt t="97671" x="8785225" y="4198938"/>
          <p14:tracePt t="97698" x="8778875" y="4198938"/>
          <p14:tracePt t="97714" x="8770938" y="4198938"/>
          <p14:tracePt t="97724" x="8770938" y="4206875"/>
          <p14:tracePt t="97738" x="8763000" y="4206875"/>
          <p14:tracePt t="97754" x="8747125" y="4213225"/>
          <p14:tracePt t="98003" x="8740775" y="4213225"/>
          <p14:tracePt t="98018" x="8732838" y="4206875"/>
          <p14:tracePt t="98035" x="8732838" y="4198938"/>
          <p14:tracePt t="98042" x="8732838" y="4183063"/>
          <p14:tracePt t="98054" x="8724900" y="4175125"/>
          <p14:tracePt t="98071" x="8724900" y="4160838"/>
          <p14:tracePt t="98088" x="8716963" y="4144963"/>
          <p14:tracePt t="98121" x="8716963" y="4137025"/>
          <p14:tracePt t="98162" x="8709025" y="4137025"/>
          <p14:tracePt t="98178" x="8694738" y="4152900"/>
          <p14:tracePt t="98186" x="8678863" y="4168775"/>
          <p14:tracePt t="98194" x="8664575" y="4191000"/>
          <p14:tracePt t="98204" x="8632825" y="4221163"/>
          <p14:tracePt t="98221" x="8564563" y="4321175"/>
          <p14:tracePt t="98238" x="8504238" y="4397375"/>
          <p14:tracePt t="98254" x="8466138" y="4457700"/>
          <p14:tracePt t="98271" x="8435975" y="4487863"/>
          <p14:tracePt t="98288" x="8428038" y="4487863"/>
          <p14:tracePt t="98306" x="8420100" y="4487863"/>
          <p14:tracePt t="98321" x="8382000" y="4479925"/>
          <p14:tracePt t="98338" x="8351838" y="4449763"/>
          <p14:tracePt t="98354" x="8328025" y="4427538"/>
          <p14:tracePt t="98371" x="8313738" y="4411663"/>
          <p14:tracePt t="98404" x="8305800" y="4411663"/>
          <p14:tracePt t="98506" x="8297863" y="4403725"/>
          <p14:tracePt t="98522" x="8297863" y="4397375"/>
          <p14:tracePt t="98530" x="8297863" y="4389438"/>
          <p14:tracePt t="98538" x="8297863" y="4381500"/>
          <p14:tracePt t="98554" x="8297863" y="4351338"/>
          <p14:tracePt t="98571" x="8297863" y="4305300"/>
          <p14:tracePt t="98588" x="8297863" y="4275138"/>
          <p14:tracePt t="98604" x="8297863" y="4251325"/>
          <p14:tracePt t="98626" x="8297863" y="4244975"/>
          <p14:tracePt t="98642" x="8305800" y="4244975"/>
          <p14:tracePt t="98654" x="8321675" y="4244975"/>
          <p14:tracePt t="98671" x="8366125" y="4244975"/>
          <p14:tracePt t="98688" x="8428038" y="4244975"/>
          <p14:tracePt t="98704" x="8496300" y="4244975"/>
          <p14:tracePt t="98706" x="8518525" y="4244975"/>
          <p14:tracePt t="98722" x="8556625" y="4229100"/>
          <p14:tracePt t="98738" x="8580438" y="4229100"/>
          <p14:tracePt t="98755" x="8580438" y="4221163"/>
          <p14:tracePt t="98850" x="8588375" y="4221163"/>
          <p14:tracePt t="98858" x="8594725" y="4221163"/>
          <p14:tracePt t="98866" x="8602663" y="4221163"/>
          <p14:tracePt t="98874" x="8618538" y="4221163"/>
          <p14:tracePt t="98888" x="8626475" y="4221163"/>
          <p14:tracePt t="98905" x="8656638" y="4221163"/>
          <p14:tracePt t="98921" x="8670925" y="4221163"/>
          <p14:tracePt t="98946" x="8678863" y="4221163"/>
          <p14:tracePt t="99122" x="8686800" y="4221163"/>
          <p14:tracePt t="99946" x="8694738" y="4213225"/>
          <p14:tracePt t="99962" x="8694738" y="4198938"/>
          <p14:tracePt t="99970" x="8694738" y="4191000"/>
          <p14:tracePt t="99979" x="8694738" y="4175125"/>
          <p14:tracePt t="99988" x="8702675" y="4168775"/>
          <p14:tracePt t="100005" x="8702675" y="4137025"/>
          <p14:tracePt t="100021" x="8702675" y="4114800"/>
          <p14:tracePt t="100038" x="8702675" y="4076700"/>
          <p14:tracePt t="100055" x="8702675" y="4030663"/>
          <p14:tracePt t="100072" x="8702675" y="3978275"/>
          <p14:tracePt t="100074" x="8702675" y="3946525"/>
          <p14:tracePt t="100088" x="8702675" y="3908425"/>
          <p14:tracePt t="100105" x="8702675" y="3810000"/>
          <p14:tracePt t="100121" x="8702675" y="3749675"/>
          <p14:tracePt t="100138" x="8702675" y="3679825"/>
          <p14:tracePt t="100155" x="8686800" y="3635375"/>
          <p14:tracePt t="100172" x="8678863" y="3603625"/>
          <p14:tracePt t="100188" x="8670925" y="3565525"/>
          <p14:tracePt t="100205" x="8664575" y="3551238"/>
          <p14:tracePt t="100222" x="8648700" y="3527425"/>
          <p14:tracePt t="100238" x="8632825" y="3475038"/>
          <p14:tracePt t="100255" x="8594725" y="3368675"/>
          <p14:tracePt t="100272" x="8518525" y="3222625"/>
          <p14:tracePt t="100288" x="8442325" y="3040063"/>
          <p14:tracePt t="100289" x="8420100" y="2987675"/>
          <p14:tracePt t="100305" x="8404225" y="2955925"/>
          <p14:tracePt t="100322" x="8374063" y="2987675"/>
          <p14:tracePt t="100338" x="8283575" y="3216275"/>
          <p14:tracePt t="100355" x="8039100" y="3641725"/>
          <p14:tracePt t="100372" x="7794625" y="4068763"/>
          <p14:tracePt t="100388" x="7650163" y="4297363"/>
          <p14:tracePt t="100405" x="7589838" y="4411663"/>
          <p14:tracePt t="100422" x="7573963" y="4419600"/>
          <p14:tracePt t="100438" x="7573963" y="4411663"/>
          <p14:tracePt t="100455" x="7573963" y="4321175"/>
          <p14:tracePt t="100472" x="7573963" y="4237038"/>
          <p14:tracePt t="100474" x="7573963" y="4213225"/>
          <p14:tracePt t="100490" x="7573963" y="4206875"/>
          <p14:tracePt t="100530" x="7573963" y="4221163"/>
          <p14:tracePt t="100538" x="7573963" y="4237038"/>
          <p14:tracePt t="100546" x="7573963" y="4244975"/>
          <p14:tracePt t="100555" x="7573963" y="4251325"/>
          <p14:tracePt t="100572" x="7573963" y="4259263"/>
          <p14:tracePt t="100755" x="7581900" y="4259263"/>
          <p14:tracePt t="100762" x="7597775" y="4267200"/>
          <p14:tracePt t="100772" x="7604125" y="4275138"/>
          <p14:tracePt t="100788" x="7673975" y="4327525"/>
          <p14:tracePt t="100805" x="7788275" y="4381500"/>
          <p14:tracePt t="100822" x="7924800" y="4435475"/>
          <p14:tracePt t="100838" x="8061325" y="4473575"/>
          <p14:tracePt t="100855" x="8191500" y="4487863"/>
          <p14:tracePt t="100857" x="8251825" y="4495800"/>
          <p14:tracePt t="100872" x="8313738" y="4511675"/>
          <p14:tracePt t="100874" x="8359775" y="4511675"/>
          <p14:tracePt t="100889" x="8466138" y="4511675"/>
          <p14:tracePt t="100905" x="8550275" y="4511675"/>
          <p14:tracePt t="100922" x="8618538" y="4511675"/>
          <p14:tracePt t="100938" x="8702675" y="4511675"/>
          <p14:tracePt t="100955" x="8816975" y="4511675"/>
          <p14:tracePt t="100973" x="8931275" y="4503738"/>
          <p14:tracePt t="100989" x="9037638" y="4473575"/>
          <p14:tracePt t="101005" x="9105900" y="4441825"/>
          <p14:tracePt t="101022" x="9174163" y="4419600"/>
          <p14:tracePt t="101039" x="9220200" y="4411663"/>
          <p14:tracePt t="101055" x="9250363" y="4411663"/>
          <p14:tracePt t="101072" x="9296400" y="4411663"/>
          <p14:tracePt t="101074" x="9312275" y="4411663"/>
          <p14:tracePt t="101088" x="9334500" y="4411663"/>
          <p14:tracePt t="101106" x="9380538" y="4411663"/>
          <p14:tracePt t="101122" x="9394825" y="4411663"/>
          <p14:tracePt t="101139" x="9410700" y="4411663"/>
          <p14:tracePt t="101155" x="9418638" y="4389438"/>
          <p14:tracePt t="101172" x="9432925" y="4351338"/>
          <p14:tracePt t="101188" x="9440863" y="4327525"/>
          <p14:tracePt t="101205" x="9440863" y="4313238"/>
          <p14:tracePt t="101223" x="9440863" y="4297363"/>
          <p14:tracePt t="101239" x="9440863" y="4283075"/>
          <p14:tracePt t="101255" x="9440863" y="4267200"/>
          <p14:tracePt t="101257" x="9440863" y="4259263"/>
          <p14:tracePt t="101272" x="9440863" y="4244975"/>
          <p14:tracePt t="101274" x="9440863" y="4237038"/>
          <p14:tracePt t="101289" x="9440863" y="4213225"/>
          <p14:tracePt t="101290" x="9440863" y="4191000"/>
          <p14:tracePt t="101305" x="9440863" y="4137025"/>
          <p14:tracePt t="101322" x="9426575" y="4046538"/>
          <p14:tracePt t="101339" x="9388475" y="3940175"/>
          <p14:tracePt t="101355" x="9342438" y="3840163"/>
          <p14:tracePt t="101372" x="9288463" y="3733800"/>
          <p14:tracePt t="101389" x="9236075" y="3649663"/>
          <p14:tracePt t="101406" x="9197975" y="3589338"/>
          <p14:tracePt t="101422" x="9151938" y="3543300"/>
          <p14:tracePt t="101439" x="9105900" y="3497263"/>
          <p14:tracePt t="101456" x="9067800" y="3467100"/>
          <p14:tracePt t="101457" x="9051925" y="3459163"/>
          <p14:tracePt t="101472" x="9029700" y="3444875"/>
          <p14:tracePt t="101474" x="9007475" y="3436938"/>
          <p14:tracePt t="101489" x="8975725" y="3421063"/>
          <p14:tracePt t="101507" x="8945563" y="3413125"/>
          <p14:tracePt t="101522" x="8893175" y="3406775"/>
          <p14:tracePt t="101539" x="8855075" y="3406775"/>
          <p14:tracePt t="101555" x="8809038" y="3406775"/>
          <p14:tracePt t="101572" x="8778875" y="3406775"/>
          <p14:tracePt t="101589" x="8755063" y="3406775"/>
          <p14:tracePt t="101605" x="8740775" y="3413125"/>
          <p14:tracePt t="101622" x="8716963" y="3413125"/>
          <p14:tracePt t="101639" x="8686800" y="3436938"/>
          <p14:tracePt t="101656" x="8640763" y="3475038"/>
          <p14:tracePt t="101672" x="8588375" y="3551238"/>
          <p14:tracePt t="101673" x="8572500" y="3581400"/>
          <p14:tracePt t="101689" x="8534400" y="3649663"/>
          <p14:tracePt t="101705" x="8504238" y="3711575"/>
          <p14:tracePt t="101723" x="8488363" y="3741738"/>
          <p14:tracePt t="101739" x="8480425" y="3756025"/>
          <p14:tracePt t="101755" x="8480425" y="3763963"/>
          <p14:tracePt t="101810" x="8480425" y="3771900"/>
          <p14:tracePt t="101826" x="8474075" y="3779838"/>
          <p14:tracePt t="101842" x="8474075" y="3794125"/>
          <p14:tracePt t="101850" x="8474075" y="3802063"/>
          <p14:tracePt t="101858" x="8474075" y="3810000"/>
          <p14:tracePt t="101872" x="8474075" y="3825875"/>
          <p14:tracePt t="101889" x="8474075" y="3848100"/>
          <p14:tracePt t="101906" x="8474075" y="3863975"/>
          <p14:tracePt t="102753" x="8474075" y="3856038"/>
          <p14:tracePt t="102761" x="8474075" y="3848100"/>
          <p14:tracePt t="102772" x="8466138" y="3848100"/>
          <p14:tracePt t="102793" x="8466138" y="3840163"/>
          <p14:tracePt t="102809" x="8466138" y="3832225"/>
          <p14:tracePt t="102825" x="8466138" y="3817938"/>
          <p14:tracePt t="102839" x="8466138" y="3810000"/>
          <p14:tracePt t="102856" x="8466138" y="3794125"/>
          <p14:tracePt t="102872" x="8458200" y="3787775"/>
          <p14:tracePt t="102889" x="8458200" y="3779838"/>
          <p14:tracePt t="102993" x="8458200" y="3771900"/>
          <p14:tracePt t="103041" x="8458200" y="3763963"/>
          <p14:tracePt t="103065" x="8458200" y="3756025"/>
          <p14:tracePt t="103073" x="8458200" y="3749675"/>
          <p14:tracePt t="103081" x="8458200" y="3741738"/>
          <p14:tracePt t="103097" x="8458200" y="3733800"/>
          <p14:tracePt t="103106" x="8458200" y="3725863"/>
          <p14:tracePt t="103122" x="8458200" y="3711575"/>
          <p14:tracePt t="103139" x="8458200" y="3695700"/>
          <p14:tracePt t="103156" x="8458200" y="3665538"/>
          <p14:tracePt t="103173" x="8458200" y="3641725"/>
          <p14:tracePt t="103189" x="8458200" y="3603625"/>
          <p14:tracePt t="103206" x="8458200" y="3581400"/>
          <p14:tracePt t="103224" x="8458200" y="3565525"/>
          <p14:tracePt t="103226" x="8458200" y="3559175"/>
          <p14:tracePt t="103239" x="8458200" y="3551238"/>
          <p14:tracePt t="103256" x="8458200" y="3535363"/>
          <p14:tracePt t="103273" x="8458200" y="3521075"/>
          <p14:tracePt t="103289" x="8458200" y="3505200"/>
          <p14:tracePt t="103306" x="8458200" y="3489325"/>
          <p14:tracePt t="103323" x="8458200" y="3482975"/>
          <p14:tracePt t="103346" x="8458200" y="3467100"/>
          <p14:tracePt t="103370" x="8458200" y="3459163"/>
          <p14:tracePt t="103387" x="8458200" y="3451225"/>
          <p14:tracePt t="103394" x="8466138" y="3444875"/>
          <p14:tracePt t="103406" x="8466138" y="3436938"/>
          <p14:tracePt t="103426" x="8466138" y="3421063"/>
          <p14:tracePt t="103450" x="8466138" y="3413125"/>
          <p14:tracePt t="103492" x="8474075" y="3390900"/>
          <p14:tracePt t="103498" x="8474075" y="3382963"/>
          <p14:tracePt t="103507" x="8480425" y="3368675"/>
          <p14:tracePt t="103523" x="8480425" y="3352800"/>
          <p14:tracePt t="103539" x="8488363" y="3336925"/>
          <p14:tracePt t="103556" x="8488363" y="3322638"/>
          <p14:tracePt t="103573" x="8488363" y="3306763"/>
          <p14:tracePt t="103589" x="8496300" y="3292475"/>
          <p14:tracePt t="103606" x="8504238" y="3292475"/>
          <p14:tracePt t="103623" x="8504238" y="3284538"/>
          <p14:tracePt t="103640" x="8504238" y="3268663"/>
          <p14:tracePt t="103658" x="8504238" y="3260725"/>
          <p14:tracePt t="103673" x="8512175" y="3254375"/>
          <p14:tracePt t="103690" x="8512175" y="3246438"/>
          <p14:tracePt t="103706" x="8512175" y="3238500"/>
          <p14:tracePt t="103723" x="8518525" y="3216275"/>
          <p14:tracePt t="103740" x="8526463" y="3200400"/>
          <p14:tracePt t="103756" x="8526463" y="3192463"/>
          <p14:tracePt t="103773" x="8534400" y="3178175"/>
          <p14:tracePt t="103790" x="8534400" y="3170238"/>
          <p14:tracePt t="103806" x="8534400" y="3162300"/>
          <p14:tracePt t="103834" x="8534400" y="3154363"/>
          <p14:tracePt t="103851" x="8534400" y="3146425"/>
          <p14:tracePt t="103858" x="8542338" y="3146425"/>
          <p14:tracePt t="103874" x="8542338" y="3140075"/>
          <p14:tracePt t="103890" x="8550275" y="3132138"/>
          <p14:tracePt t="103906" x="8550275" y="3116263"/>
          <p14:tracePt t="103923" x="8550275" y="3108325"/>
          <p14:tracePt t="103940" x="8556625" y="3101975"/>
          <p14:tracePt t="103956" x="8556625" y="3094038"/>
          <p14:tracePt t="103978" x="8556625" y="3086100"/>
          <p14:tracePt t="103994" x="8556625" y="3078163"/>
          <p14:tracePt t="104018" x="8556625" y="3070225"/>
          <p14:tracePt t="104034" x="8564563" y="3063875"/>
          <p14:tracePt t="104066" x="8572500" y="3048000"/>
          <p14:tracePt t="104098" x="8572500" y="3040063"/>
          <p14:tracePt t="104122" x="8572500" y="3032125"/>
          <p14:tracePt t="104131" x="8572500" y="3025775"/>
          <p14:tracePt t="104146" x="8580438" y="3017838"/>
          <p14:tracePt t="104163" x="8580438" y="3009900"/>
          <p14:tracePt t="104186" x="8580438" y="3001963"/>
          <p14:tracePt t="104195" x="8580438" y="2994025"/>
          <p14:tracePt t="104514" x="8580438" y="3001963"/>
          <p14:tracePt t="104523" x="8580438" y="3009900"/>
          <p14:tracePt t="104539" x="8580438" y="3017838"/>
          <p14:tracePt t="104547" x="8580438" y="3025775"/>
          <p14:tracePt t="104570" x="8580438" y="3032125"/>
          <p14:tracePt t="104586" x="8580438" y="3040063"/>
          <p14:tracePt t="104594" x="8580438" y="3048000"/>
          <p14:tracePt t="104607" x="8580438" y="3063875"/>
          <p14:tracePt t="104623" x="8580438" y="3086100"/>
          <p14:tracePt t="104640" x="8580438" y="3124200"/>
          <p14:tracePt t="104642" x="8580438" y="3140075"/>
          <p14:tracePt t="104657" x="8580438" y="3146425"/>
          <p14:tracePt t="104673" x="8580438" y="3184525"/>
          <p14:tracePt t="104690" x="8580438" y="3208338"/>
          <p14:tracePt t="104707" x="8580438" y="3238500"/>
          <p14:tracePt t="104724" x="8580438" y="3246438"/>
          <p14:tracePt t="104740" x="8580438" y="3276600"/>
          <p14:tracePt t="104757" x="8580438" y="3284538"/>
          <p14:tracePt t="104773" x="8580438" y="3306763"/>
          <p14:tracePt t="104790" x="8588375" y="3322638"/>
          <p14:tracePt t="104807" x="8588375" y="3344863"/>
          <p14:tracePt t="104823" x="8588375" y="3368675"/>
          <p14:tracePt t="104840" x="8594725" y="3390900"/>
          <p14:tracePt t="104857" x="8594725" y="3421063"/>
          <p14:tracePt t="104858" x="8594725" y="3429000"/>
          <p14:tracePt t="104873" x="8594725" y="3444875"/>
          <p14:tracePt t="104890" x="8594725" y="3467100"/>
          <p14:tracePt t="104907" x="8594725" y="3482975"/>
          <p14:tracePt t="104923" x="8602663" y="3497263"/>
          <p14:tracePt t="104940" x="8602663" y="3513138"/>
          <p14:tracePt t="104957" x="8602663" y="3551238"/>
          <p14:tracePt t="104973" x="8610600" y="3597275"/>
          <p14:tracePt t="104990" x="8618538" y="3649663"/>
          <p14:tracePt t="105007" x="8618538" y="3687763"/>
          <p14:tracePt t="105023" x="8618538" y="3733800"/>
          <p14:tracePt t="105040" x="8618538" y="3749675"/>
          <p14:tracePt t="105057" x="8626475" y="3756025"/>
          <p14:tracePt t="105073" x="8626475" y="3763963"/>
          <p14:tracePt t="105099" x="8626475" y="3771900"/>
          <p14:tracePt t="105114" x="8632825" y="3779838"/>
          <p14:tracePt t="105124" x="8632825" y="3787775"/>
          <p14:tracePt t="105140" x="8632825" y="3802063"/>
          <p14:tracePt t="105157" x="8632825" y="3825875"/>
          <p14:tracePt t="105174" x="8640763" y="3848100"/>
          <p14:tracePt t="105190" x="8648700" y="3878263"/>
          <p14:tracePt t="105207" x="8656638" y="3908425"/>
          <p14:tracePt t="105223" x="8664575" y="3940175"/>
          <p14:tracePt t="105226" x="8670925" y="3954463"/>
          <p14:tracePt t="105240" x="8670925" y="3978275"/>
          <p14:tracePt t="105257" x="8678863" y="4030663"/>
          <p14:tracePt t="105273" x="8686800" y="4068763"/>
          <p14:tracePt t="105290" x="8694738" y="4092575"/>
          <p14:tracePt t="105307" x="8694738" y="4106863"/>
          <p14:tracePt t="105323" x="8694738" y="4114800"/>
          <p14:tracePt t="105340" x="8694738" y="4122738"/>
          <p14:tracePt t="105357" x="8702675" y="4137025"/>
          <p14:tracePt t="105374" x="8702675" y="4152900"/>
          <p14:tracePt t="105390" x="8709025" y="4160838"/>
          <p14:tracePt t="105407" x="8716963" y="4183063"/>
          <p14:tracePt t="105440" x="8716963" y="4191000"/>
          <p14:tracePt t="105634" x="8716963" y="4198938"/>
          <p14:tracePt t="107722" x="8716963" y="4191000"/>
          <p14:tracePt t="107746" x="8716963" y="4183063"/>
          <p14:tracePt t="107754" x="8716963" y="4175125"/>
          <p14:tracePt t="107770" x="8716963" y="4168775"/>
          <p14:tracePt t="107786" x="8716963" y="4160838"/>
          <p14:tracePt t="107802" x="8716963" y="4144963"/>
          <p14:tracePt t="107818" x="8716963" y="4137025"/>
          <p14:tracePt t="107826" x="8716963" y="4130675"/>
          <p14:tracePt t="107841" x="8716963" y="4114800"/>
          <p14:tracePt t="107858" x="8716963" y="4098925"/>
          <p14:tracePt t="107874" x="8716963" y="4092575"/>
          <p14:tracePt t="107891" x="8716963" y="4076700"/>
          <p14:tracePt t="107908" x="8716963" y="4068763"/>
          <p14:tracePt t="107924" x="8716963" y="4054475"/>
          <p14:tracePt t="107941" x="8716963" y="4038600"/>
          <p14:tracePt t="107958" x="8716963" y="4022725"/>
          <p14:tracePt t="107974" x="8716963" y="4008438"/>
          <p14:tracePt t="108008" x="8716963" y="4000500"/>
          <p14:tracePt t="108024" x="8716963" y="3992563"/>
          <p14:tracePt t="108041" x="8716963" y="3984625"/>
          <p14:tracePt t="108242" x="8716963" y="3978275"/>
          <p14:tracePt t="108260" x="8716963" y="3970338"/>
          <p14:tracePt t="108274" x="8716963" y="3954463"/>
          <p14:tracePt t="108291" x="8716963" y="3946525"/>
          <p14:tracePt t="108299" x="8716963" y="3940175"/>
          <p14:tracePt t="108308" x="8716963" y="3932238"/>
          <p14:tracePt t="108324" x="8716963" y="3924300"/>
          <p14:tracePt t="108342" x="8716963" y="3902075"/>
          <p14:tracePt t="108358" x="8716963" y="3886200"/>
          <p14:tracePt t="108375" x="8716963" y="3870325"/>
          <p14:tracePt t="108377" x="8716963" y="3863975"/>
          <p14:tracePt t="108391" x="8716963" y="3856038"/>
          <p14:tracePt t="108408" x="8716963" y="3840163"/>
          <p14:tracePt t="108425" x="8716963" y="3825875"/>
          <p14:tracePt t="108426" x="8716963" y="3810000"/>
          <p14:tracePt t="108442" x="8716963" y="3802063"/>
          <p14:tracePt t="108458" x="8716963" y="3779838"/>
          <p14:tracePt t="108475" x="8716963" y="3763963"/>
          <p14:tracePt t="108491" x="8716963" y="3741738"/>
          <p14:tracePt t="108508" x="8716963" y="3717925"/>
          <p14:tracePt t="108525" x="8716963" y="3703638"/>
          <p14:tracePt t="108541" x="8716963" y="3673475"/>
          <p14:tracePt t="108558" x="8716963" y="3641725"/>
          <p14:tracePt t="108575" x="8716963" y="3627438"/>
          <p14:tracePt t="108577" x="8716963" y="3611563"/>
          <p14:tracePt t="108591" x="8716963" y="3603625"/>
          <p14:tracePt t="108608" x="8716963" y="3589338"/>
          <p14:tracePt t="108610" x="8716963" y="3573463"/>
          <p14:tracePt t="108625" x="8716963" y="3565525"/>
          <p14:tracePt t="108641" x="8716963" y="3527425"/>
          <p14:tracePt t="108658" x="8716963" y="3513138"/>
          <p14:tracePt t="108675" x="8716963" y="3497263"/>
          <p14:tracePt t="108691" x="8716963" y="3475038"/>
          <p14:tracePt t="108708" x="8716963" y="3467100"/>
          <p14:tracePt t="108726" x="8716963" y="3451225"/>
          <p14:tracePt t="108741" x="8716963" y="3436938"/>
          <p14:tracePt t="108758" x="8716963" y="3421063"/>
          <p14:tracePt t="108775" x="8716963" y="3406775"/>
          <p14:tracePt t="108791" x="8716963" y="3398838"/>
          <p14:tracePt t="108808" x="8716963" y="3375025"/>
          <p14:tracePt t="108825" x="8716963" y="3360738"/>
          <p14:tracePt t="108826" x="8716963" y="3352800"/>
          <p14:tracePt t="108841" x="8716963" y="3336925"/>
          <p14:tracePt t="108858" x="8716963" y="3306763"/>
          <p14:tracePt t="108875" x="8716963" y="3292475"/>
          <p14:tracePt t="108891" x="8716963" y="3268663"/>
          <p14:tracePt t="108908" x="8716963" y="3254375"/>
          <p14:tracePt t="108925" x="8716963" y="3238500"/>
          <p14:tracePt t="108941" x="8716963" y="3222625"/>
          <p14:tracePt t="108958" x="8716963" y="3200400"/>
          <p14:tracePt t="108975" x="8716963" y="3184525"/>
          <p14:tracePt t="108991" x="8716963" y="3154363"/>
          <p14:tracePt t="108993" x="8716963" y="3146425"/>
          <p14:tracePt t="109008" x="8716963" y="3140075"/>
          <p14:tracePt t="109025" x="8716963" y="3116263"/>
          <p14:tracePt t="109041" x="8716963" y="3078163"/>
          <p14:tracePt t="109058" x="8716963" y="3040063"/>
          <p14:tracePt t="109075" x="8716963" y="3001963"/>
          <p14:tracePt t="109092" x="8716963" y="2971800"/>
          <p14:tracePt t="109108" x="8716963" y="2941638"/>
          <p14:tracePt t="109125" x="8709025" y="2933700"/>
          <p14:tracePt t="109141" x="8709025" y="2925763"/>
          <p14:tracePt t="109158" x="8709025" y="2917825"/>
          <p14:tracePt t="109175" x="8709025" y="2911475"/>
          <p14:tracePt t="109234" x="8709025" y="2903538"/>
          <p14:tracePt t="109250" x="8709025" y="2895600"/>
          <p14:tracePt t="109826" x="8709025" y="2903538"/>
          <p14:tracePt t="109874" x="8709025" y="2911475"/>
          <p14:tracePt t="110026" x="8709025" y="2917825"/>
          <p14:tracePt t="110066" x="8709025" y="2925763"/>
          <p14:tracePt t="110122" x="8709025" y="2933700"/>
          <p14:tracePt t="110154" x="8709025" y="2941638"/>
          <p14:tracePt t="110170" x="8709025" y="2949575"/>
          <p14:tracePt t="110218" x="8709025" y="2955925"/>
          <p14:tracePt t="110250" x="8709025" y="2963863"/>
          <p14:tracePt t="110266" x="8709025" y="2971800"/>
          <p14:tracePt t="110282" x="8709025" y="2979738"/>
          <p14:tracePt t="110299" x="8709025" y="2987675"/>
          <p14:tracePt t="110322" x="8709025" y="2994025"/>
          <p14:tracePt t="110395" x="8709025" y="3001963"/>
          <p14:tracePt t="110410" x="8709025" y="3017838"/>
          <p14:tracePt t="110426" x="8709025" y="3025775"/>
          <p14:tracePt t="110434" x="8709025" y="3040063"/>
          <p14:tracePt t="110443" x="8709025" y="3048000"/>
          <p14:tracePt t="110458" x="8709025" y="3070225"/>
          <p14:tracePt t="110475" x="8709025" y="3086100"/>
          <p14:tracePt t="110492" x="8709025" y="3101975"/>
          <p14:tracePt t="110509" x="8709025" y="3108325"/>
          <p14:tracePt t="110525" x="8709025" y="3116263"/>
          <p14:tracePt t="110542" x="8709025" y="3132138"/>
          <p14:tracePt t="110559" x="8709025" y="3146425"/>
          <p14:tracePt t="110575" x="8709025" y="3162300"/>
          <p14:tracePt t="110592" x="8709025" y="3170238"/>
          <p14:tracePt t="110609" x="8709025" y="3178175"/>
          <p14:tracePt t="110625" x="8709025" y="3184525"/>
          <p14:tracePt t="110642" x="8709025" y="3192463"/>
          <p14:tracePt t="110659" x="8709025" y="3200400"/>
          <p14:tracePt t="110675" x="8709025" y="3208338"/>
          <p14:tracePt t="110692" x="8709025" y="3216275"/>
          <p14:tracePt t="111434" x="8709025" y="3222625"/>
          <p14:tracePt t="111546" x="8709025" y="3230563"/>
          <p14:tracePt t="111546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r>
              <a:rPr lang="pt-BR" alt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 2: </a:t>
            </a:r>
            <a:r>
              <a:rPr lang="pt-BR" alt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“e as valetas fazem </a:t>
            </a:r>
            <a:r>
              <a:rPr lang="pt-BR" alt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dren</a:t>
            </a:r>
            <a:r>
              <a:rPr lang="pt-BR" alt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t-BR" alt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Superf</a:t>
            </a:r>
            <a:r>
              <a:rPr lang="pt-BR" alt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ou </a:t>
            </a:r>
            <a:r>
              <a:rPr lang="pt-BR" alt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Subt</a:t>
            </a:r>
            <a:r>
              <a:rPr lang="pt-BR" alt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.?</a:t>
            </a:r>
            <a:endParaRPr lang="pt-BR" dirty="0"/>
          </a:p>
        </p:txBody>
      </p:sp>
      <p:pic>
        <p:nvPicPr>
          <p:cNvPr id="3" name="Imagem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75" y="1474788"/>
            <a:ext cx="9083675" cy="5087937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AFE27E2A-D102-481A-833C-8DE0564961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0195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649"/>
    </mc:Choice>
    <mc:Fallback>
      <p:transition spd="slow" advTm="73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576" x="8678863" y="3154363"/>
          <p14:tracePt t="13733" x="8670925" y="3154363"/>
          <p14:tracePt t="13749" x="8670925" y="3162300"/>
          <p14:tracePt t="13758" x="8670925" y="3178175"/>
          <p14:tracePt t="13766" x="8664575" y="3192463"/>
          <p14:tracePt t="13780" x="8664575" y="3222625"/>
          <p14:tracePt t="13797" x="8648700" y="3314700"/>
          <p14:tracePt t="13813" x="8626475" y="3375025"/>
          <p14:tracePt t="13830" x="8594725" y="3459163"/>
          <p14:tracePt t="13846" x="8550275" y="3551238"/>
          <p14:tracePt t="13863" x="8488363" y="3665538"/>
          <p14:tracePt t="13880" x="8404225" y="3817938"/>
          <p14:tracePt t="13897" x="8366125" y="3870325"/>
          <p14:tracePt t="13913" x="8351838" y="3886200"/>
          <p14:tracePt t="13930" x="8328025" y="3902075"/>
          <p14:tracePt t="13947" x="8313738" y="3916363"/>
          <p14:tracePt t="13963" x="8289925" y="3954463"/>
          <p14:tracePt t="13965" x="8275638" y="3984625"/>
          <p14:tracePt t="13980" x="8251825" y="4016375"/>
          <p14:tracePt t="13997" x="8153400" y="4137025"/>
          <p14:tracePt t="14013" x="8054975" y="4251325"/>
          <p14:tracePt t="14030" x="7962900" y="4381500"/>
          <p14:tracePt t="14047" x="7886700" y="4503738"/>
          <p14:tracePt t="14063" x="7810500" y="4632325"/>
          <p14:tracePt t="14080" x="7772400" y="4732338"/>
          <p14:tracePt t="14097" x="7726363" y="4822825"/>
          <p14:tracePt t="14113" x="7712075" y="4884738"/>
          <p14:tracePt t="14130" x="7673975" y="4930775"/>
          <p14:tracePt t="14147" x="7650163" y="4968875"/>
          <p14:tracePt t="14163" x="7597775" y="5021263"/>
          <p14:tracePt t="14166" x="7573963" y="5037138"/>
          <p14:tracePt t="14181" x="7505700" y="5083175"/>
          <p14:tracePt t="14197" x="7451725" y="5113338"/>
          <p14:tracePt t="14213" x="7399338" y="5143500"/>
          <p14:tracePt t="14230" x="7337425" y="5181600"/>
          <p14:tracePt t="14247" x="7307263" y="5197475"/>
          <p14:tracePt t="14263" x="7261225" y="5219700"/>
          <p14:tracePt t="14280" x="7223125" y="5227638"/>
          <p14:tracePt t="14297" x="7162800" y="5241925"/>
          <p14:tracePt t="14313" x="7086600" y="5241925"/>
          <p14:tracePt t="14330" x="6988175" y="5265738"/>
          <p14:tracePt t="14347" x="6888163" y="5295900"/>
          <p14:tracePt t="14349" x="6827838" y="5311775"/>
          <p14:tracePt t="14363" x="6765925" y="5349875"/>
          <p14:tracePt t="14380" x="6613525" y="5394325"/>
          <p14:tracePt t="14382" x="6530975" y="5418138"/>
          <p14:tracePt t="14397" x="6340475" y="5464175"/>
          <p14:tracePt t="14413" x="6142038" y="5486400"/>
          <p14:tracePt t="14430" x="5997575" y="5508625"/>
          <p14:tracePt t="14447" x="5883275" y="5524500"/>
          <p14:tracePt t="14463" x="5791200" y="5540375"/>
          <p14:tracePt t="14480" x="5715000" y="5546725"/>
          <p14:tracePt t="14497" x="5630863" y="5562600"/>
          <p14:tracePt t="14513" x="5554663" y="5578475"/>
          <p14:tracePt t="14530" x="5448300" y="5584825"/>
          <p14:tracePt t="14547" x="5356225" y="5600700"/>
          <p14:tracePt t="14563" x="5280025" y="5600700"/>
          <p14:tracePt t="14564" x="5249863" y="5600700"/>
          <p14:tracePt t="14580" x="5211763" y="5600700"/>
          <p14:tracePt t="14597" x="5151438" y="5600700"/>
          <p14:tracePt t="14613" x="5113338" y="5600700"/>
          <p14:tracePt t="14630" x="5067300" y="5600700"/>
          <p14:tracePt t="14647" x="5021263" y="5600700"/>
          <p14:tracePt t="14664" x="4983163" y="5600700"/>
          <p14:tracePt t="14680" x="4922838" y="5616575"/>
          <p14:tracePt t="14697" x="4838700" y="5638800"/>
          <p14:tracePt t="14714" x="4778375" y="5646738"/>
          <p14:tracePt t="14730" x="4740275" y="5654675"/>
          <p14:tracePt t="14747" x="4724400" y="5654675"/>
          <p14:tracePt t="14763" x="4716463" y="5654675"/>
          <p14:tracePt t="14797" x="4708525" y="5654675"/>
          <p14:tracePt t="14805" x="4702175" y="5654675"/>
          <p14:tracePt t="14813" x="4686300" y="5654675"/>
          <p14:tracePt t="14830" x="4640263" y="5654675"/>
          <p14:tracePt t="14847" x="4587875" y="5654675"/>
          <p14:tracePt t="14863" x="4541838" y="5654675"/>
          <p14:tracePt t="14880" x="4518025" y="5654675"/>
          <p14:tracePt t="14897" x="4495800" y="5654675"/>
          <p14:tracePt t="14914" x="4479925" y="5654675"/>
          <p14:tracePt t="14931" x="4457700" y="5654675"/>
          <p14:tracePt t="14947" x="4427538" y="5654675"/>
          <p14:tracePt t="14964" x="4365625" y="5654675"/>
          <p14:tracePt t="14965" x="4327525" y="5654675"/>
          <p14:tracePt t="14981" x="4251325" y="5654675"/>
          <p14:tracePt t="14997" x="4213225" y="5654675"/>
          <p14:tracePt t="15013" x="4183063" y="5638800"/>
          <p14:tracePt t="15047" x="4175125" y="5638800"/>
          <p14:tracePt t="15085" x="4168775" y="5638800"/>
          <p14:tracePt t="15093" x="4160838" y="5638800"/>
          <p14:tracePt t="15101" x="4144963" y="5638800"/>
          <p14:tracePt t="15114" x="4130675" y="5638800"/>
          <p14:tracePt t="15130" x="4114800" y="5638800"/>
          <p14:tracePt t="15294" x="4114800" y="5630863"/>
          <p14:tracePt t="15309" x="4114800" y="5622925"/>
          <p14:tracePt t="15318" x="4122738" y="5622925"/>
          <p14:tracePt t="15330" x="4130675" y="5622925"/>
          <p14:tracePt t="15347" x="4152900" y="5616575"/>
          <p14:tracePt t="15364" x="4175125" y="5616575"/>
          <p14:tracePt t="15381" x="4275138" y="5608638"/>
          <p14:tracePt t="15397" x="4365625" y="5608638"/>
          <p14:tracePt t="15414" x="4479925" y="5608638"/>
          <p14:tracePt t="15431" x="4594225" y="5608638"/>
          <p14:tracePt t="15447" x="4702175" y="5600700"/>
          <p14:tracePt t="15464" x="4800600" y="5600700"/>
          <p14:tracePt t="15481" x="4876800" y="5600700"/>
          <p14:tracePt t="15497" x="4953000" y="5600700"/>
          <p14:tracePt t="15514" x="5029200" y="5600700"/>
          <p14:tracePt t="15530" x="5121275" y="5600700"/>
          <p14:tracePt t="15533" x="5165725" y="5600700"/>
          <p14:tracePt t="15547" x="5227638" y="5600700"/>
          <p14:tracePt t="15564" x="5356225" y="5600700"/>
          <p14:tracePt t="15565" x="5418138" y="5600700"/>
          <p14:tracePt t="15581" x="5540375" y="5600700"/>
          <p14:tracePt t="15597" x="5646738" y="5600700"/>
          <p14:tracePt t="15614" x="5737225" y="5600700"/>
          <p14:tracePt t="15630" x="5813425" y="5600700"/>
          <p14:tracePt t="15647" x="5905500" y="5600700"/>
          <p14:tracePt t="15664" x="6011863" y="5592763"/>
          <p14:tracePt t="15680" x="6103938" y="5578475"/>
          <p14:tracePt t="15697" x="6202363" y="5562600"/>
          <p14:tracePt t="15714" x="6294438" y="5554663"/>
          <p14:tracePt t="15730" x="6392863" y="5540375"/>
          <p14:tracePt t="15747" x="6469063" y="5532438"/>
          <p14:tracePt t="15749" x="6499225" y="5532438"/>
          <p14:tracePt t="15764" x="6530975" y="5532438"/>
          <p14:tracePt t="15781" x="6607175" y="5516563"/>
          <p14:tracePt t="15797" x="6683375" y="5508625"/>
          <p14:tracePt t="15814" x="6773863" y="5494338"/>
          <p14:tracePt t="15830" x="6888163" y="5478463"/>
          <p14:tracePt t="15847" x="6988175" y="5464175"/>
          <p14:tracePt t="15864" x="7078663" y="5448300"/>
          <p14:tracePt t="15880" x="7154863" y="5440363"/>
          <p14:tracePt t="15897" x="7231063" y="5432425"/>
          <p14:tracePt t="15914" x="7285038" y="5426075"/>
          <p14:tracePt t="15931" x="7323138" y="5426075"/>
          <p14:tracePt t="15947" x="7369175" y="5410200"/>
          <p14:tracePt t="15964" x="7437438" y="5410200"/>
          <p14:tracePt t="15965" x="7459663" y="5410200"/>
          <p14:tracePt t="15981" x="7527925" y="5410200"/>
          <p14:tracePt t="15997" x="7573963" y="5410200"/>
          <p14:tracePt t="16014" x="7604125" y="5410200"/>
          <p14:tracePt t="16031" x="7620000" y="5410200"/>
          <p14:tracePt t="16047" x="7642225" y="5402263"/>
          <p14:tracePt t="16064" x="7658100" y="5394325"/>
          <p14:tracePt t="16081" x="7688263" y="5394325"/>
          <p14:tracePt t="16097" x="7718425" y="5394325"/>
          <p14:tracePt t="16114" x="7750175" y="5387975"/>
          <p14:tracePt t="16131" x="7764463" y="5380038"/>
          <p14:tracePt t="16157" x="7772400" y="5380038"/>
          <p14:tracePt t="16198" x="7780338" y="5380038"/>
          <p14:tracePt t="16285" x="7794625" y="5380038"/>
          <p14:tracePt t="16333" x="7802563" y="5380038"/>
          <p14:tracePt t="16341" x="7802563" y="5387975"/>
          <p14:tracePt t="16398" x="7810500" y="5387975"/>
          <p14:tracePt t="16414" x="7818438" y="5402263"/>
          <p14:tracePt t="16437" x="7818438" y="5418138"/>
          <p14:tracePt t="16453" x="7826375" y="5426075"/>
          <p14:tracePt t="16470" x="7832725" y="5432425"/>
          <p14:tracePt t="16477" x="7832725" y="5448300"/>
          <p14:tracePt t="16485" x="7840663" y="5456238"/>
          <p14:tracePt t="16497" x="7848600" y="5464175"/>
          <p14:tracePt t="16514" x="7848600" y="5486400"/>
          <p14:tracePt t="16531" x="7870825" y="5524500"/>
          <p14:tracePt t="16533" x="7870825" y="5540375"/>
          <p14:tracePt t="16548" x="7878763" y="5546725"/>
          <p14:tracePt t="16564" x="7886700" y="5578475"/>
          <p14:tracePt t="16566" x="7902575" y="5600700"/>
          <p14:tracePt t="16581" x="7908925" y="5622925"/>
          <p14:tracePt t="16597" x="7924800" y="5654675"/>
          <p14:tracePt t="16614" x="7932738" y="5684838"/>
          <p14:tracePt t="16631" x="7940675" y="5715000"/>
          <p14:tracePt t="16647" x="7947025" y="5737225"/>
          <p14:tracePt t="16664" x="7947025" y="5745163"/>
          <p14:tracePt t="16686" x="7947025" y="5753100"/>
          <p14:tracePt t="16709" x="7954963" y="5761038"/>
          <p14:tracePt t="16741" x="7954963" y="5768975"/>
          <p14:tracePt t="16758" x="7954963" y="5775325"/>
          <p14:tracePt t="16765" x="7962900" y="5775325"/>
          <p14:tracePt t="16814" x="7962900" y="5783263"/>
          <p14:tracePt t="16821" x="7962900" y="5791200"/>
          <p14:tracePt t="16839" x="7962900" y="5799138"/>
          <p14:tracePt t="16848" x="7970838" y="5799138"/>
          <p14:tracePt t="16864" x="7970838" y="5813425"/>
          <p14:tracePt t="16881" x="7970838" y="5821363"/>
          <p14:tracePt t="16898" x="7970838" y="5829300"/>
          <p14:tracePt t="16918" x="7970838" y="5837238"/>
          <p14:tracePt t="16958" x="7970838" y="5845175"/>
          <p14:tracePt t="16974" x="7970838" y="5851525"/>
          <p14:tracePt t="17006" x="7962900" y="5859463"/>
          <p14:tracePt t="17014" x="7954963" y="5867400"/>
          <p14:tracePt t="17021" x="7947025" y="5867400"/>
          <p14:tracePt t="17031" x="7940675" y="5867400"/>
          <p14:tracePt t="17047" x="7916863" y="5883275"/>
          <p14:tracePt t="17064" x="7902575" y="5883275"/>
          <p14:tracePt t="17081" x="7894638" y="5883275"/>
          <p14:tracePt t="17098" x="7878763" y="5889625"/>
          <p14:tracePt t="17114" x="7864475" y="5897563"/>
          <p14:tracePt t="17131" x="7832725" y="5913438"/>
          <p14:tracePt t="17134" x="7810500" y="5913438"/>
          <p14:tracePt t="17148" x="7788275" y="5913438"/>
          <p14:tracePt t="17165" x="7712075" y="5927725"/>
          <p14:tracePt t="17181" x="7642225" y="5943600"/>
          <p14:tracePt t="17198" x="7573963" y="5951538"/>
          <p14:tracePt t="17214" x="7505700" y="5981700"/>
          <p14:tracePt t="17231" x="7421563" y="6011863"/>
          <p14:tracePt t="17248" x="7323138" y="6042025"/>
          <p14:tracePt t="17264" x="7208838" y="6080125"/>
          <p14:tracePt t="17281" x="7070725" y="6096000"/>
          <p14:tracePt t="17298" x="6926263" y="6118225"/>
          <p14:tracePt t="17314" x="6781800" y="6142038"/>
          <p14:tracePt t="17317" x="6727825" y="6149975"/>
          <p14:tracePt t="17331" x="6697663" y="6156325"/>
          <p14:tracePt t="17348" x="6651625" y="6164263"/>
          <p14:tracePt t="17349" x="6637338" y="6164263"/>
          <p14:tracePt t="17364" x="6621463" y="6172200"/>
          <p14:tracePt t="17381" x="6591300" y="6172200"/>
          <p14:tracePt t="17398" x="6553200" y="6172200"/>
          <p14:tracePt t="17414" x="6499225" y="6180138"/>
          <p14:tracePt t="17431" x="6416675" y="6180138"/>
          <p14:tracePt t="17448" x="6324600" y="6180138"/>
          <p14:tracePt t="17464" x="6210300" y="6180138"/>
          <p14:tracePt t="17481" x="6111875" y="6180138"/>
          <p14:tracePt t="17498" x="6035675" y="6180138"/>
          <p14:tracePt t="17514" x="5973763" y="6180138"/>
          <p14:tracePt t="17531" x="5935663" y="6180138"/>
          <p14:tracePt t="17534" x="5921375" y="6180138"/>
          <p14:tracePt t="17548" x="5913438" y="6180138"/>
          <p14:tracePt t="17565" x="5875338" y="6180138"/>
          <p14:tracePt t="17581" x="5829300" y="6180138"/>
          <p14:tracePt t="17598" x="5768975" y="6164263"/>
          <p14:tracePt t="17614" x="5692775" y="6156325"/>
          <p14:tracePt t="17631" x="5600700" y="6142038"/>
          <p14:tracePt t="17648" x="5524500" y="6126163"/>
          <p14:tracePt t="17664" x="5440363" y="6118225"/>
          <p14:tracePt t="17681" x="5356225" y="6118225"/>
          <p14:tracePt t="17698" x="5280025" y="6103938"/>
          <p14:tracePt t="17700" x="5219700" y="6096000"/>
          <p14:tracePt t="17715" x="5173663" y="6096000"/>
          <p14:tracePt t="17716" x="5135563" y="6096000"/>
          <p14:tracePt t="17731" x="5097463" y="6080125"/>
          <p14:tracePt t="17748" x="5059363" y="6065838"/>
          <p14:tracePt t="17749" x="5051425" y="6065838"/>
          <p14:tracePt t="17764" x="5037138" y="6057900"/>
          <p14:tracePt t="17781" x="5029200" y="6049963"/>
          <p14:tracePt t="17798" x="5021263" y="6049963"/>
          <p14:tracePt t="17814" x="5006975" y="6049963"/>
          <p14:tracePt t="17831" x="4975225" y="6042025"/>
          <p14:tracePt t="17848" x="4914900" y="6027738"/>
          <p14:tracePt t="17865" x="4860925" y="5997575"/>
          <p14:tracePt t="17881" x="4816475" y="5981700"/>
          <p14:tracePt t="17898" x="4778375" y="5959475"/>
          <p14:tracePt t="17915" x="4754563" y="5951538"/>
          <p14:tracePt t="17932" x="4716463" y="5927725"/>
          <p14:tracePt t="17933" x="4694238" y="5921375"/>
          <p14:tracePt t="17948" x="4678363" y="5921375"/>
          <p14:tracePt t="17965" x="4648200" y="5913438"/>
          <p14:tracePt t="18053" x="4640263" y="5913438"/>
          <p14:tracePt t="18078" x="4640263" y="5905500"/>
          <p14:tracePt t="18085" x="4632325" y="5905500"/>
          <p14:tracePt t="18101" x="4625975" y="5905500"/>
          <p14:tracePt t="18133" x="4618038" y="5905500"/>
          <p14:tracePt t="18150" x="4610100" y="5905500"/>
          <p14:tracePt t="18189" x="4602163" y="5905500"/>
          <p14:tracePt t="18222" x="4594225" y="5897563"/>
          <p14:tracePt t="19541" x="4594225" y="5889625"/>
          <p14:tracePt t="19559" x="4602163" y="5883275"/>
          <p14:tracePt t="19574" x="4602163" y="5875338"/>
          <p14:tracePt t="19590" x="4610100" y="5859463"/>
          <p14:tracePt t="19613" x="4610100" y="5845175"/>
          <p14:tracePt t="19661" x="4618038" y="5837238"/>
          <p14:tracePt t="19685" x="4625975" y="5829300"/>
          <p14:tracePt t="19701" x="4625975" y="5813425"/>
          <p14:tracePt t="19717" x="4625975" y="5799138"/>
          <p14:tracePt t="19726" x="4632325" y="5791200"/>
          <p14:tracePt t="19733" x="4632325" y="5783263"/>
          <p14:tracePt t="19749" x="4640263" y="5775325"/>
          <p14:tracePt t="19765" x="4640263" y="5761038"/>
          <p14:tracePt t="19782" x="4648200" y="5745163"/>
          <p14:tracePt t="19798" x="4648200" y="5730875"/>
          <p14:tracePt t="19815" x="4656138" y="5715000"/>
          <p14:tracePt t="19832" x="4664075" y="5684838"/>
          <p14:tracePt t="19849" x="4678363" y="5661025"/>
          <p14:tracePt t="19865" x="4686300" y="5630863"/>
          <p14:tracePt t="19882" x="4708525" y="5592763"/>
          <p14:tracePt t="19899" x="4724400" y="5570538"/>
          <p14:tracePt t="19915" x="4732338" y="5540375"/>
          <p14:tracePt t="19918" x="4740275" y="5532438"/>
          <p14:tracePt t="19933" x="4746625" y="5516563"/>
          <p14:tracePt t="19949" x="4762500" y="5502275"/>
          <p14:tracePt t="19965" x="4778375" y="5478463"/>
          <p14:tracePt t="19982" x="4800600" y="5440363"/>
          <p14:tracePt t="19999" x="4822825" y="5410200"/>
          <p14:tracePt t="20015" x="4846638" y="5380038"/>
          <p14:tracePt t="20032" x="4868863" y="5364163"/>
          <p14:tracePt t="20049" x="4884738" y="5356225"/>
          <p14:tracePt t="20065" x="4899025" y="5349875"/>
          <p14:tracePt t="20082" x="4930775" y="5326063"/>
          <p14:tracePt t="20099" x="4960938" y="5311775"/>
          <p14:tracePt t="20101" x="4983163" y="5303838"/>
          <p14:tracePt t="20115" x="5006975" y="5287963"/>
          <p14:tracePt t="20132" x="5037138" y="5265738"/>
          <p14:tracePt t="20134" x="5067300" y="5241925"/>
          <p14:tracePt t="20149" x="5113338" y="5211763"/>
          <p14:tracePt t="20165" x="5159375" y="5181600"/>
          <p14:tracePt t="20182" x="5181600" y="5159375"/>
          <p14:tracePt t="20199" x="5211763" y="5135563"/>
          <p14:tracePt t="20216" x="5241925" y="5113338"/>
          <p14:tracePt t="20232" x="5280025" y="5083175"/>
          <p14:tracePt t="20249" x="5326063" y="5037138"/>
          <p14:tracePt t="20265" x="5387975" y="4991100"/>
          <p14:tracePt t="20282" x="5432425" y="4945063"/>
          <p14:tracePt t="20299" x="5470525" y="4899025"/>
          <p14:tracePt t="20316" x="5494338" y="4876800"/>
          <p14:tracePt t="20318" x="5502275" y="4868863"/>
          <p14:tracePt t="20332" x="5516563" y="4846638"/>
          <p14:tracePt t="20349" x="5540375" y="4808538"/>
          <p14:tracePt t="20365" x="5554663" y="4792663"/>
          <p14:tracePt t="20382" x="5562600" y="4784725"/>
          <p14:tracePt t="20399" x="5570538" y="4778375"/>
          <p14:tracePt t="20415" x="5578475" y="4762500"/>
          <p14:tracePt t="20433" x="5592763" y="4754563"/>
          <p14:tracePt t="20449" x="5600700" y="4740275"/>
          <p14:tracePt t="20465" x="5608638" y="4732338"/>
          <p14:tracePt t="20483" x="5616575" y="4724400"/>
          <p14:tracePt t="20499" x="5616575" y="4716463"/>
          <p14:tracePt t="20516" x="5622925" y="4708525"/>
          <p14:tracePt t="20532" x="5630863" y="4708525"/>
          <p14:tracePt t="20533" x="5630863" y="4702175"/>
          <p14:tracePt t="20549" x="5638800" y="4702175"/>
          <p14:tracePt t="20565" x="5638800" y="4686300"/>
          <p14:tracePt t="20582" x="5646738" y="4670425"/>
          <p14:tracePt t="20599" x="5654675" y="4664075"/>
          <p14:tracePt t="20615" x="5661025" y="4648200"/>
          <p14:tracePt t="20632" x="5668963" y="4640263"/>
          <p14:tracePt t="20649" x="5676900" y="4625975"/>
          <p14:tracePt t="20666" x="5684838" y="4618038"/>
          <p14:tracePt t="20682" x="5684838" y="4610100"/>
          <p14:tracePt t="20699" x="5692775" y="4610100"/>
          <p14:tracePt t="20806" x="5699125" y="4602163"/>
          <p14:tracePt t="20853" x="5699125" y="4594225"/>
          <p14:tracePt t="20925" x="5707063" y="4587875"/>
          <p14:tracePt t="21109" x="5707063" y="4594225"/>
          <p14:tracePt t="21142" x="5707063" y="4602163"/>
          <p14:tracePt t="21157" x="5707063" y="4610100"/>
          <p14:tracePt t="21173" x="5707063" y="4618038"/>
          <p14:tracePt t="21190" x="5707063" y="4625975"/>
          <p14:tracePt t="21198" x="5707063" y="4640263"/>
          <p14:tracePt t="21214" x="5707063" y="4648200"/>
          <p14:tracePt t="21221" x="5707063" y="4656138"/>
          <p14:tracePt t="21232" x="5707063" y="4664075"/>
          <p14:tracePt t="21249" x="5707063" y="4670425"/>
          <p14:tracePt t="21266" x="5707063" y="4686300"/>
          <p14:tracePt t="21282" x="5707063" y="4694238"/>
          <p14:tracePt t="21299" x="5707063" y="4708525"/>
          <p14:tracePt t="21316" x="5707063" y="4724400"/>
          <p14:tracePt t="21333" x="5707063" y="4746625"/>
          <p14:tracePt t="21349" x="5707063" y="4754563"/>
          <p14:tracePt t="21366" x="5707063" y="4770438"/>
          <p14:tracePt t="21382" x="5707063" y="4792663"/>
          <p14:tracePt t="21399" x="5707063" y="4800600"/>
          <p14:tracePt t="21416" x="5707063" y="4816475"/>
          <p14:tracePt t="21449" x="5707063" y="4822825"/>
          <p14:tracePt t="21466" x="5699125" y="4838700"/>
          <p14:tracePt t="21483" x="5699125" y="4846638"/>
          <p14:tracePt t="21499" x="5699125" y="4860925"/>
          <p14:tracePt t="21516" x="5699125" y="4868863"/>
          <p14:tracePt t="21533" x="5692775" y="4884738"/>
          <p14:tracePt t="21549" x="5692775" y="4892675"/>
          <p14:tracePt t="21566" x="5692775" y="4899025"/>
          <p14:tracePt t="21582" x="5692775" y="4914900"/>
          <p14:tracePt t="21599" x="5692775" y="4922838"/>
          <p14:tracePt t="21616" x="5676900" y="4953000"/>
          <p14:tracePt t="21633" x="5676900" y="4960938"/>
          <p14:tracePt t="21649" x="5676900" y="4983163"/>
          <p14:tracePt t="21666" x="5668963" y="4999038"/>
          <p14:tracePt t="21684" x="5661025" y="5013325"/>
          <p14:tracePt t="21699" x="5661025" y="5021263"/>
          <p14:tracePt t="21716" x="5661025" y="5037138"/>
          <p14:tracePt t="21733" x="5654675" y="5059363"/>
          <p14:tracePt t="21750" x="5646738" y="5075238"/>
          <p14:tracePt t="21766" x="5646738" y="5097463"/>
          <p14:tracePt t="21783" x="5630863" y="5127625"/>
          <p14:tracePt t="21799" x="5630863" y="5143500"/>
          <p14:tracePt t="21816" x="5622925" y="5165725"/>
          <p14:tracePt t="21833" x="5616575" y="5181600"/>
          <p14:tracePt t="21849" x="5616575" y="5203825"/>
          <p14:tracePt t="21866" x="5600700" y="5235575"/>
          <p14:tracePt t="21883" x="5600700" y="5241925"/>
          <p14:tracePt t="21899" x="5592763" y="5273675"/>
          <p14:tracePt t="21902" x="5584825" y="5280025"/>
          <p14:tracePt t="21916" x="5584825" y="5295900"/>
          <p14:tracePt t="21933" x="5578475" y="5318125"/>
          <p14:tracePt t="21949" x="5570538" y="5334000"/>
          <p14:tracePt t="21966" x="5570538" y="5349875"/>
          <p14:tracePt t="21983" x="5570538" y="5372100"/>
          <p14:tracePt t="21999" x="5554663" y="5387975"/>
          <p14:tracePt t="22016" x="5554663" y="5394325"/>
          <p14:tracePt t="22033" x="5546725" y="5410200"/>
          <p14:tracePt t="22049" x="5540375" y="5426075"/>
          <p14:tracePt t="22066" x="5532438" y="5440363"/>
          <p14:tracePt t="22083" x="5532438" y="5464175"/>
          <p14:tracePt t="22099" x="5524500" y="5470525"/>
          <p14:tracePt t="22101" x="5524500" y="5478463"/>
          <p14:tracePt t="22117" x="5524500" y="5486400"/>
          <p14:tracePt t="22133" x="5524500" y="5494338"/>
          <p14:tracePt t="22149" x="5516563" y="5502275"/>
          <p14:tracePt t="22166" x="5516563" y="5516563"/>
          <p14:tracePt t="22183" x="5502275" y="5532438"/>
          <p14:tracePt t="22199" x="5494338" y="5546725"/>
          <p14:tracePt t="22216" x="5494338" y="5562600"/>
          <p14:tracePt t="22233" x="5478463" y="5584825"/>
          <p14:tracePt t="22249" x="5478463" y="5608638"/>
          <p14:tracePt t="22266" x="5470525" y="5616575"/>
          <p14:tracePt t="22283" x="5464175" y="5630863"/>
          <p14:tracePt t="22299" x="5464175" y="5638800"/>
          <p14:tracePt t="22317" x="5456238" y="5654675"/>
          <p14:tracePt t="22334" x="5456238" y="5661025"/>
          <p14:tracePt t="22350" x="5456238" y="5676900"/>
          <p14:tracePt t="22373" x="5448300" y="5684838"/>
          <p14:tracePt t="22390" x="5448300" y="5692775"/>
          <p14:tracePt t="22399" x="5440363" y="5692775"/>
          <p14:tracePt t="22416" x="5440363" y="5699125"/>
          <p14:tracePt t="22433" x="5440363" y="5707063"/>
          <p14:tracePt t="22449" x="5432425" y="5722938"/>
          <p14:tracePt t="22466" x="5432425" y="5730875"/>
          <p14:tracePt t="22483" x="5426075" y="5737225"/>
          <p14:tracePt t="22500" x="5426075" y="5745163"/>
          <p14:tracePt t="22500" x="5418138" y="5761038"/>
          <p14:tracePt t="22517" x="5410200" y="5768975"/>
          <p14:tracePt t="22533" x="5402263" y="5783263"/>
          <p14:tracePt t="22549" x="5387975" y="5807075"/>
          <p14:tracePt t="22566" x="5380038" y="5821363"/>
          <p14:tracePt t="22583" x="5372100" y="5845175"/>
          <p14:tracePt t="22600" x="5364163" y="5859463"/>
          <p14:tracePt t="22616" x="5356225" y="5875338"/>
          <p14:tracePt t="22633" x="5356225" y="5889625"/>
          <p14:tracePt t="22649" x="5349875" y="5897563"/>
          <p14:tracePt t="22666" x="5341938" y="5913438"/>
          <p14:tracePt t="22684" x="5334000" y="5927725"/>
          <p14:tracePt t="22686" x="5334000" y="5935663"/>
          <p14:tracePt t="22699" x="5326063" y="5943600"/>
          <p14:tracePt t="22717" x="5311775" y="5965825"/>
          <p14:tracePt t="22734" x="5303838" y="5973763"/>
          <p14:tracePt t="22758" x="5303838" y="5981700"/>
          <p14:tracePt t="22781" x="5295900" y="5989638"/>
          <p14:tracePt t="22797" x="5295900" y="5997575"/>
          <p14:tracePt t="22806" x="5287963" y="6003925"/>
          <p14:tracePt t="22822" x="5287963" y="6011863"/>
          <p14:tracePt t="22833" x="5273675" y="6019800"/>
          <p14:tracePt t="22850" x="5265738" y="6035675"/>
          <p14:tracePt t="22866" x="5257800" y="6042025"/>
          <p14:tracePt t="22883" x="5257800" y="6049963"/>
          <p14:tracePt t="22900" x="5249863" y="6049963"/>
          <p14:tracePt t="22916" x="5249863" y="6057900"/>
          <p14:tracePt t="22934" x="5235575" y="6073775"/>
          <p14:tracePt t="22950" x="5227638" y="6080125"/>
          <p14:tracePt t="22967" x="5219700" y="6096000"/>
          <p14:tracePt t="22983" x="5211763" y="6103938"/>
          <p14:tracePt t="23000" x="5197475" y="6111875"/>
          <p14:tracePt t="23016" x="5197475" y="6118225"/>
          <p14:tracePt t="23033" x="5189538" y="6134100"/>
          <p14:tracePt t="23054" x="5181600" y="6142038"/>
          <p14:tracePt t="23070" x="5173663" y="6142038"/>
          <p14:tracePt t="23094" x="5173663" y="6149975"/>
          <p14:tracePt t="23117" x="5165725" y="6149975"/>
          <p14:tracePt t="23133" x="5165725" y="6156325"/>
          <p14:tracePt t="23150" x="5159375" y="6156325"/>
          <p14:tracePt t="23158" x="5151438" y="6164263"/>
          <p14:tracePt t="23173" x="5143500" y="6172200"/>
          <p14:tracePt t="23183" x="5135563" y="6172200"/>
          <p14:tracePt t="23200" x="5127625" y="6180138"/>
          <p14:tracePt t="23216" x="5113338" y="6188075"/>
          <p14:tracePt t="23233" x="5105400" y="6194425"/>
          <p14:tracePt t="23250" x="5089525" y="6202363"/>
          <p14:tracePt t="23266" x="5083175" y="6210300"/>
          <p14:tracePt t="23284" x="5059363" y="6210300"/>
          <p14:tracePt t="23286" x="5051425" y="6210300"/>
          <p14:tracePt t="23300" x="5051425" y="6218238"/>
          <p14:tracePt t="23316" x="5029200" y="6226175"/>
          <p14:tracePt t="23333" x="5021263" y="6226175"/>
          <p14:tracePt t="23350" x="5006975" y="6232525"/>
          <p14:tracePt t="23366" x="4999038" y="6232525"/>
          <p14:tracePt t="23383" x="4983163" y="6232525"/>
          <p14:tracePt t="23400" x="4968875" y="6240463"/>
          <p14:tracePt t="23417" x="4953000" y="6248400"/>
          <p14:tracePt t="23434" x="4930775" y="6248400"/>
          <p14:tracePt t="23450" x="4922838" y="6256338"/>
          <p14:tracePt t="23467" x="4906963" y="6256338"/>
          <p14:tracePt t="23484" x="4892675" y="6264275"/>
          <p14:tracePt t="23500" x="4884738" y="6264275"/>
          <p14:tracePt t="23517" x="4868863" y="6264275"/>
          <p14:tracePt t="23533" x="4846638" y="6270625"/>
          <p14:tracePt t="23550" x="4830763" y="6270625"/>
          <p14:tracePt t="23567" x="4816475" y="6270625"/>
          <p14:tracePt t="23583" x="4800600" y="6270625"/>
          <p14:tracePt t="23600" x="4778375" y="6278563"/>
          <p14:tracePt t="23617" x="4762500" y="6278563"/>
          <p14:tracePt t="23633" x="4746625" y="6278563"/>
          <p14:tracePt t="23654" x="4740275" y="6278563"/>
          <p14:tracePt t="23667" x="4732338" y="6278563"/>
          <p14:tracePt t="23684" x="4724400" y="6278563"/>
          <p14:tracePt t="23700" x="4716463" y="6278563"/>
          <p14:tracePt t="23717" x="4702175" y="6278563"/>
          <p14:tracePt t="23734" x="4694238" y="6278563"/>
          <p14:tracePt t="23750" x="4686300" y="6278563"/>
          <p14:tracePt t="23767" x="4670425" y="6278563"/>
          <p14:tracePt t="23783" x="4664075" y="6278563"/>
          <p14:tracePt t="23800" x="4648200" y="6278563"/>
          <p14:tracePt t="23817" x="4632325" y="6278563"/>
          <p14:tracePt t="23833" x="4625975" y="6278563"/>
          <p14:tracePt t="23850" x="4618038" y="6278563"/>
          <p14:tracePt t="23867" x="4610100" y="6278563"/>
          <p14:tracePt t="23885" x="4602163" y="6278563"/>
          <p14:tracePt t="23900" x="4587875" y="6278563"/>
          <p14:tracePt t="23917" x="4556125" y="6278563"/>
          <p14:tracePt t="23934" x="4541838" y="6270625"/>
          <p14:tracePt t="23950" x="4525963" y="6270625"/>
          <p14:tracePt t="23967" x="4518025" y="6264275"/>
          <p14:tracePt t="23983" x="4511675" y="6264275"/>
          <p14:tracePt t="24000" x="4503738" y="6264275"/>
          <p14:tracePt t="24017" x="4495800" y="6256338"/>
          <p14:tracePt t="24033" x="4479925" y="6256338"/>
          <p14:tracePt t="24050" x="4465638" y="6256338"/>
          <p14:tracePt t="24067" x="4449763" y="6248400"/>
          <p14:tracePt t="24083" x="4435475" y="6240463"/>
          <p14:tracePt t="24101" x="4419600" y="6240463"/>
          <p14:tracePt t="24117" x="4397375" y="6232525"/>
          <p14:tracePt t="24133" x="4381500" y="6232525"/>
          <p14:tracePt t="24150" x="4373563" y="6226175"/>
          <p14:tracePt t="24167" x="4359275" y="6218238"/>
          <p14:tracePt t="24184" x="4335463" y="6218238"/>
          <p14:tracePt t="24200" x="4313238" y="6202363"/>
          <p14:tracePt t="24217" x="4305300" y="6194425"/>
          <p14:tracePt t="24233" x="4289425" y="6188075"/>
          <p14:tracePt t="24250" x="4259263" y="6172200"/>
          <p14:tracePt t="24267" x="4237038" y="6164263"/>
          <p14:tracePt t="24283" x="4213225" y="6149975"/>
          <p14:tracePt t="24285" x="4198938" y="6149975"/>
          <p14:tracePt t="24301" x="4183063" y="6142038"/>
          <p14:tracePt t="24317" x="4168775" y="6142038"/>
          <p14:tracePt t="24342" x="4160838" y="6134100"/>
          <p14:tracePt t="24357" x="4152900" y="6126163"/>
          <p14:tracePt t="24367" x="4144963" y="6126163"/>
          <p14:tracePt t="24384" x="4137025" y="6118225"/>
          <p14:tracePt t="24400" x="4122738" y="6111875"/>
          <p14:tracePt t="24417" x="4114800" y="6111875"/>
          <p14:tracePt t="24434" x="4098925" y="6103938"/>
          <p14:tracePt t="24450" x="4092575" y="6096000"/>
          <p14:tracePt t="24467" x="4084638" y="6088063"/>
          <p14:tracePt t="24484" x="4076700" y="6080125"/>
          <p14:tracePt t="24501" x="4060825" y="6073775"/>
          <p14:tracePt t="24517" x="4046538" y="6065838"/>
          <p14:tracePt t="24534" x="4038600" y="6057900"/>
          <p14:tracePt t="24550" x="4022725" y="6049963"/>
          <p14:tracePt t="24567" x="4016375" y="6042025"/>
          <p14:tracePt t="24584" x="4008438" y="6027738"/>
          <p14:tracePt t="24617" x="3992563" y="6011863"/>
          <p14:tracePt t="24634" x="3992563" y="6003925"/>
          <p14:tracePt t="24650" x="3984625" y="5997575"/>
          <p14:tracePt t="24667" x="3978275" y="5989638"/>
          <p14:tracePt t="24684" x="3962400" y="5965825"/>
          <p14:tracePt t="24701" x="3962400" y="5959475"/>
          <p14:tracePt t="24718" x="3954463" y="5951538"/>
          <p14:tracePt t="24749" x="3954463" y="5943600"/>
          <p14:tracePt t="24790" x="3946525" y="5943600"/>
          <p14:tracePt t="24813" x="3940175" y="5935663"/>
          <p14:tracePt t="24846" x="3940175" y="5927725"/>
          <p14:tracePt t="25253" x="3946525" y="5927725"/>
          <p14:tracePt t="25261" x="3962400" y="5927725"/>
          <p14:tracePt t="25269" x="3978275" y="5927725"/>
          <p14:tracePt t="25284" x="3992563" y="5921375"/>
          <p14:tracePt t="25301" x="4068763" y="5905500"/>
          <p14:tracePt t="25317" x="4160838" y="5889625"/>
          <p14:tracePt t="25334" x="4251325" y="5867400"/>
          <p14:tracePt t="25351" x="4335463" y="5845175"/>
          <p14:tracePt t="25367" x="4449763" y="5791200"/>
          <p14:tracePt t="25384" x="4572000" y="5707063"/>
          <p14:tracePt t="25401" x="4724400" y="5616575"/>
          <p14:tracePt t="25417" x="4854575" y="5516563"/>
          <p14:tracePt t="25434" x="4975225" y="5410200"/>
          <p14:tracePt t="25450" x="5083175" y="5311775"/>
          <p14:tracePt t="25467" x="5197475" y="5197475"/>
          <p14:tracePt t="25469" x="5241925" y="5151438"/>
          <p14:tracePt t="25484" x="5303838" y="5097463"/>
          <p14:tracePt t="25501" x="5410200" y="4945063"/>
          <p14:tracePt t="25517" x="5478463" y="4846638"/>
          <p14:tracePt t="25534" x="5532438" y="4754563"/>
          <p14:tracePt t="25551" x="5592763" y="4670425"/>
          <p14:tracePt t="25567" x="5654675" y="4587875"/>
          <p14:tracePt t="25584" x="5707063" y="4511675"/>
          <p14:tracePt t="25601" x="5753100" y="4419600"/>
          <p14:tracePt t="25617" x="5783263" y="4351338"/>
          <p14:tracePt t="25634" x="5807075" y="4305300"/>
          <p14:tracePt t="25651" x="5813425" y="4283075"/>
          <p14:tracePt t="25765" x="5813425" y="4289425"/>
          <p14:tracePt t="25774" x="5813425" y="4297363"/>
          <p14:tracePt t="25790" x="5813425" y="4305300"/>
          <p14:tracePt t="25805" x="5813425" y="4313238"/>
          <p14:tracePt t="25830" x="5813425" y="4327525"/>
          <p14:tracePt t="25837" x="5807075" y="4327525"/>
          <p14:tracePt t="25851" x="5807075" y="4343400"/>
          <p14:tracePt t="25868" x="5791200" y="4365625"/>
          <p14:tracePt t="25884" x="5783263" y="4397375"/>
          <p14:tracePt t="25885" x="5775325" y="4411663"/>
          <p14:tracePt t="25901" x="5761038" y="4435475"/>
          <p14:tracePt t="25917" x="5745163" y="4473575"/>
          <p14:tracePt t="25934" x="5737225" y="4495800"/>
          <p14:tracePt t="25951" x="5722938" y="4533900"/>
          <p14:tracePt t="25968" x="5707063" y="4556125"/>
          <p14:tracePt t="25984" x="5699125" y="4579938"/>
          <p14:tracePt t="26001" x="5684838" y="4618038"/>
          <p14:tracePt t="26017" x="5661025" y="4648200"/>
          <p14:tracePt t="26034" x="5638800" y="4694238"/>
          <p14:tracePt t="26051" x="5616575" y="4732338"/>
          <p14:tracePt t="26068" x="5600700" y="4770438"/>
          <p14:tracePt t="26069" x="5584825" y="4792663"/>
          <p14:tracePt t="26085" x="5562600" y="4830763"/>
          <p14:tracePt t="26101" x="5554663" y="4876800"/>
          <p14:tracePt t="26117" x="5524500" y="4930775"/>
          <p14:tracePt t="26134" x="5502275" y="4999038"/>
          <p14:tracePt t="26151" x="5456238" y="5067300"/>
          <p14:tracePt t="26167" x="5410200" y="5143500"/>
          <p14:tracePt t="26184" x="5372100" y="5219700"/>
          <p14:tracePt t="26201" x="5326063" y="5295900"/>
          <p14:tracePt t="26217" x="5295900" y="5356225"/>
          <p14:tracePt t="26221" x="5273675" y="5387975"/>
          <p14:tracePt t="26234" x="5257800" y="5410200"/>
          <p14:tracePt t="26251" x="5219700" y="5478463"/>
          <p14:tracePt t="26253" x="5203825" y="5508625"/>
          <p14:tracePt t="26268" x="5181600" y="5540375"/>
          <p14:tracePt t="26284" x="5113338" y="5661025"/>
          <p14:tracePt t="26301" x="5075238" y="5707063"/>
          <p14:tracePt t="26318" x="5037138" y="5761038"/>
          <p14:tracePt t="26334" x="4999038" y="5813425"/>
          <p14:tracePt t="26351" x="4968875" y="5867400"/>
          <p14:tracePt t="26367" x="4922838" y="5913438"/>
          <p14:tracePt t="26384" x="4884738" y="5951538"/>
          <p14:tracePt t="26401" x="4846638" y="5989638"/>
          <p14:tracePt t="26418" x="4808538" y="6019800"/>
          <p14:tracePt t="26435" x="4770438" y="6049963"/>
          <p14:tracePt t="26451" x="4740275" y="6073775"/>
          <p14:tracePt t="26565" x="4740275" y="6065838"/>
          <p14:tracePt t="26574" x="4740275" y="6057900"/>
          <p14:tracePt t="26584" x="4740275" y="6042025"/>
          <p14:tracePt t="26601" x="4740275" y="6019800"/>
          <p14:tracePt t="26618" x="4762500" y="5981700"/>
          <p14:tracePt t="26634" x="4808538" y="5935663"/>
          <p14:tracePt t="26637" x="4830763" y="5921375"/>
          <p14:tracePt t="26651" x="4892675" y="5875338"/>
          <p14:tracePt t="26668" x="5013325" y="5813425"/>
          <p14:tracePt t="26685" x="5197475" y="5676900"/>
          <p14:tracePt t="26701" x="5334000" y="5578475"/>
          <p14:tracePt t="26718" x="5478463" y="5470525"/>
          <p14:tracePt t="26734" x="5622925" y="5372100"/>
          <p14:tracePt t="26751" x="5768975" y="5280025"/>
          <p14:tracePt t="26768" x="5845175" y="5241925"/>
          <p14:tracePt t="26784" x="5905500" y="5203825"/>
          <p14:tracePt t="26801" x="5927725" y="5197475"/>
          <p14:tracePt t="26818" x="5935663" y="5189538"/>
          <p14:tracePt t="26845" x="5943600" y="5189538"/>
          <p14:tracePt t="26869" x="5951538" y="5189538"/>
          <p14:tracePt t="26909" x="5959475" y="5189538"/>
          <p14:tracePt t="26918" x="5965825" y="5189538"/>
          <p14:tracePt t="26926" x="5965825" y="5197475"/>
          <p14:tracePt t="26935" x="5981700" y="5211763"/>
          <p14:tracePt t="26951" x="5997575" y="5235575"/>
          <p14:tracePt t="26968" x="6011863" y="5249863"/>
          <p14:tracePt t="26984" x="6019800" y="5265738"/>
          <p14:tracePt t="27001" x="6035675" y="5287963"/>
          <p14:tracePt t="27018" x="6042025" y="5318125"/>
          <p14:tracePt t="27034" x="6073775" y="5372100"/>
          <p14:tracePt t="27037" x="6073775" y="5387975"/>
          <p14:tracePt t="27051" x="6096000" y="5432425"/>
          <p14:tracePt t="27053" x="6111875" y="5464175"/>
          <p14:tracePt t="27068" x="6126163" y="5494338"/>
          <p14:tracePt t="27084" x="6202363" y="5584825"/>
          <p14:tracePt t="27101" x="6270625" y="5638800"/>
          <p14:tracePt t="27118" x="6354763" y="5684838"/>
          <p14:tracePt t="27134" x="6438900" y="5715000"/>
          <p14:tracePt t="27151" x="6537325" y="5761038"/>
          <p14:tracePt t="27168" x="6651625" y="5807075"/>
          <p14:tracePt t="27185" x="6751638" y="5845175"/>
          <p14:tracePt t="27201" x="6811963" y="5867400"/>
          <p14:tracePt t="27218" x="6873875" y="5889625"/>
          <p14:tracePt t="27234" x="6934200" y="5913438"/>
          <p14:tracePt t="27251" x="7040563" y="5965825"/>
          <p14:tracePt t="27252" x="7078663" y="5973763"/>
          <p14:tracePt t="27268" x="7102475" y="5989638"/>
          <p14:tracePt t="27285" x="7124700" y="5997575"/>
          <p14:tracePt t="27301" x="7132638" y="6003925"/>
          <p14:tracePt t="27326" x="7140575" y="6019800"/>
          <p14:tracePt t="27335" x="7146925" y="6019800"/>
          <p14:tracePt t="27351" x="7154863" y="6027738"/>
          <p14:tracePt t="27368" x="7162800" y="6035675"/>
          <p14:tracePt t="27385" x="7170738" y="6042025"/>
          <p14:tracePt t="27401" x="7185025" y="6042025"/>
          <p14:tracePt t="27418" x="7192963" y="6042025"/>
          <p14:tracePt t="27805" x="7192963" y="6035675"/>
          <p14:tracePt t="27814" x="7192963" y="6027738"/>
          <p14:tracePt t="27829" x="7192963" y="6019800"/>
          <p14:tracePt t="27861" x="7192963" y="6011863"/>
          <p14:tracePt t="27901" x="7192963" y="6003925"/>
          <p14:tracePt t="27910" x="7192963" y="5997575"/>
          <p14:tracePt t="27926" x="7192963" y="5989638"/>
          <p14:tracePt t="27935" x="7192963" y="5981700"/>
          <p14:tracePt t="27951" x="7192963" y="5965825"/>
          <p14:tracePt t="27968" x="7192963" y="5951538"/>
          <p14:tracePt t="27985" x="7192963" y="5943600"/>
          <p14:tracePt t="28001" x="7192963" y="5927725"/>
          <p14:tracePt t="28053" x="7192963" y="5921375"/>
          <p14:tracePt t="28141" x="7192963" y="5913438"/>
          <p14:tracePt t="28150" x="7192963" y="5897563"/>
          <p14:tracePt t="28165" x="7192963" y="5883275"/>
          <p14:tracePt t="28181" x="7185025" y="5867400"/>
          <p14:tracePt t="28189" x="7178675" y="5859463"/>
          <p14:tracePt t="28202" x="7178675" y="5851525"/>
          <p14:tracePt t="28218" x="7178675" y="5829300"/>
          <p14:tracePt t="28223" x="7170738" y="5829300"/>
          <p14:tracePt t="28238" x="7170738" y="5821363"/>
          <p14:tracePt t="28333" x="7170738" y="5813425"/>
          <p14:tracePt t="28342" x="7162800" y="5813425"/>
          <p14:tracePt t="28358" x="7154863" y="5799138"/>
          <p14:tracePt t="28382" x="7154863" y="5791200"/>
          <p14:tracePt t="28429" x="7146925" y="5783263"/>
          <p14:tracePt t="28462" x="7146925" y="5775325"/>
          <p14:tracePt t="28469" x="7146925" y="5768975"/>
          <p14:tracePt t="28485" x="7146925" y="5761038"/>
          <p14:tracePt t="28510" x="7146925" y="5753100"/>
          <p14:tracePt t="28518" x="7140575" y="5753100"/>
          <p14:tracePt t="28526" x="7140575" y="5745163"/>
          <p14:tracePt t="28542" x="7140575" y="5737225"/>
          <p14:tracePt t="28552" x="7140575" y="5730875"/>
          <p14:tracePt t="28568" x="7132638" y="5730875"/>
          <p14:tracePt t="28585" x="7132638" y="5722938"/>
          <p14:tracePt t="28602" x="7132638" y="5715000"/>
          <p14:tracePt t="28618" x="7132638" y="5699125"/>
          <p14:tracePt t="28662" x="7132638" y="5692775"/>
          <p14:tracePt t="29790" x="7132638" y="5684838"/>
          <p14:tracePt t="29797" x="7124700" y="5676900"/>
          <p14:tracePt t="29806" x="7124700" y="5668963"/>
          <p14:tracePt t="29819" x="7124700" y="5661025"/>
          <p14:tracePt t="29835" x="7108825" y="5622925"/>
          <p14:tracePt t="29853" x="7094538" y="5524500"/>
          <p14:tracePt t="29869" x="7078663" y="5432425"/>
          <p14:tracePt t="29886" x="7064375" y="5318125"/>
          <p14:tracePt t="29902" x="7040563" y="5189538"/>
          <p14:tracePt t="29919" x="7018338" y="5029200"/>
          <p14:tracePt t="29936" x="6994525" y="4846638"/>
          <p14:tracePt t="29952" x="6964363" y="4656138"/>
          <p14:tracePt t="29969" x="6934200" y="4427538"/>
          <p14:tracePt t="29986" x="6896100" y="4175125"/>
          <p14:tracePt t="30002" x="6858000" y="3924300"/>
          <p14:tracePt t="30019" x="6850063" y="3711575"/>
          <p14:tracePt t="30036" x="6842125" y="3527425"/>
          <p14:tracePt t="30038" x="6842125" y="3436938"/>
          <p14:tracePt t="30053" x="6835775" y="3292475"/>
          <p14:tracePt t="30069" x="6835775" y="3192463"/>
          <p14:tracePt t="30086" x="6835775" y="3124200"/>
          <p14:tracePt t="30102" x="6835775" y="3094038"/>
          <p14:tracePt t="30119" x="6835775" y="3086100"/>
          <p14:tracePt t="30261" x="6827838" y="3078163"/>
          <p14:tracePt t="30286" x="6819900" y="3078163"/>
          <p14:tracePt t="30342" x="6811963" y="3078163"/>
          <p14:tracePt t="30350" x="6811963" y="3070225"/>
          <p14:tracePt t="30365" x="6804025" y="3070225"/>
          <p14:tracePt t="30390" x="6797675" y="3070225"/>
          <p14:tracePt t="30407" x="6789738" y="3070225"/>
          <p14:tracePt t="30422" x="6781800" y="3063875"/>
          <p14:tracePt t="30430" x="6773863" y="3063875"/>
          <p14:tracePt t="30437" x="6765925" y="3055938"/>
          <p14:tracePt t="30453" x="6751638" y="3048000"/>
          <p14:tracePt t="30469" x="6727825" y="3032125"/>
          <p14:tracePt t="30486" x="6713538" y="3025775"/>
          <p14:tracePt t="30502" x="6705600" y="3017838"/>
          <p14:tracePt t="30519" x="6689725" y="3017838"/>
          <p14:tracePt t="30536" x="6675438" y="3017838"/>
          <p14:tracePt t="30552" x="6659563" y="3017838"/>
          <p14:tracePt t="30569" x="6621463" y="3009900"/>
          <p14:tracePt t="30586" x="6591300" y="3001963"/>
          <p14:tracePt t="30602" x="6561138" y="3001963"/>
          <p14:tracePt t="30605" x="6553200" y="3001963"/>
          <p14:tracePt t="30619" x="6537325" y="2994025"/>
          <p14:tracePt t="30636" x="6530975" y="2994025"/>
          <p14:tracePt t="30638" x="6523038" y="2994025"/>
          <p14:tracePt t="30653" x="6515100" y="2994025"/>
          <p14:tracePt t="30669" x="6507163" y="2994025"/>
          <p14:tracePt t="30687" x="6492875" y="2994025"/>
          <p14:tracePt t="30703" x="6477000" y="2994025"/>
          <p14:tracePt t="30719" x="6454775" y="2994025"/>
          <p14:tracePt t="30736" x="6446838" y="2994025"/>
          <p14:tracePt t="30753" x="6430963" y="2994025"/>
          <p14:tracePt t="30774" x="6423025" y="2994025"/>
          <p14:tracePt t="30789" x="6416675" y="2994025"/>
          <p14:tracePt t="30806" x="6416675" y="3001963"/>
          <p14:tracePt t="30819" x="6408738" y="3001963"/>
          <p14:tracePt t="30845" x="6400800" y="3009900"/>
          <p14:tracePt t="30877" x="6392863" y="3017838"/>
          <p14:tracePt t="30902" x="6384925" y="3017838"/>
          <p14:tracePt t="30926" x="6378575" y="3025775"/>
          <p14:tracePt t="30934" x="6378575" y="3032125"/>
          <p14:tracePt t="30950" x="6370638" y="3032125"/>
          <p14:tracePt t="31301" x="6378575" y="3032125"/>
          <p14:tracePt t="31311" x="6384925" y="3032125"/>
          <p14:tracePt t="31319" x="6392863" y="3032125"/>
          <p14:tracePt t="31336" x="6408738" y="3032125"/>
          <p14:tracePt t="31353" x="6430963" y="3032125"/>
          <p14:tracePt t="31369" x="6454775" y="3032125"/>
          <p14:tracePt t="31386" x="6477000" y="3025775"/>
          <p14:tracePt t="31403" x="6492875" y="3025775"/>
          <p14:tracePt t="31419" x="6507163" y="3025775"/>
          <p14:tracePt t="31422" x="6523038" y="3025775"/>
          <p14:tracePt t="31437" x="6545263" y="3025775"/>
          <p14:tracePt t="31453" x="6569075" y="3025775"/>
          <p14:tracePt t="31470" x="6599238" y="3025775"/>
          <p14:tracePt t="31486" x="6637338" y="3025775"/>
          <p14:tracePt t="31503" x="6675438" y="3025775"/>
          <p14:tracePt t="31520" x="6705600" y="3025775"/>
          <p14:tracePt t="31536" x="6735763" y="3025775"/>
          <p14:tracePt t="31553" x="6759575" y="3025775"/>
          <p14:tracePt t="31570" x="6789738" y="3025775"/>
          <p14:tracePt t="31586" x="6811963" y="3025775"/>
          <p14:tracePt t="31603" x="6835775" y="3025775"/>
          <p14:tracePt t="31605" x="6842125" y="3025775"/>
          <p14:tracePt t="31619" x="6850063" y="3025775"/>
          <p14:tracePt t="31636" x="6865938" y="3025775"/>
          <p14:tracePt t="31638" x="6888163" y="3032125"/>
          <p14:tracePt t="31653" x="6918325" y="3040063"/>
          <p14:tracePt t="31669" x="6942138" y="3048000"/>
          <p14:tracePt t="31686" x="6980238" y="3063875"/>
          <p14:tracePt t="31703" x="7002463" y="3070225"/>
          <p14:tracePt t="31720" x="7026275" y="3086100"/>
          <p14:tracePt t="31736" x="7032625" y="3086100"/>
          <p14:tracePt t="31753" x="7040563" y="3094038"/>
          <p14:tracePt t="31769" x="7048500" y="3101975"/>
          <p14:tracePt t="31786" x="7056438" y="3101975"/>
          <p14:tracePt t="31803" x="7064375" y="3108325"/>
          <p14:tracePt t="31819" x="7078663" y="3116263"/>
          <p14:tracePt t="31822" x="7086600" y="3124200"/>
          <p14:tracePt t="31837" x="7094538" y="3132138"/>
          <p14:tracePt t="31853" x="7102475" y="3146425"/>
          <p14:tracePt t="31870" x="7108825" y="3154363"/>
          <p14:tracePt t="31886" x="7124700" y="3170238"/>
          <p14:tracePt t="31903" x="7132638" y="3184525"/>
          <p14:tracePt t="31920" x="7140575" y="3200400"/>
          <p14:tracePt t="31936" x="7154863" y="3230563"/>
          <p14:tracePt t="31953" x="7178675" y="3260725"/>
          <p14:tracePt t="31970" x="7200900" y="3298825"/>
          <p14:tracePt t="31986" x="7208838" y="3322638"/>
          <p14:tracePt t="32003" x="7231063" y="3352800"/>
          <p14:tracePt t="32004" x="7239000" y="3360738"/>
          <p14:tracePt t="32020" x="7246938" y="3375025"/>
          <p14:tracePt t="32037" x="7277100" y="3406775"/>
          <p14:tracePt t="32053" x="7292975" y="3421063"/>
          <p14:tracePt t="32070" x="7307263" y="3444875"/>
          <p14:tracePt t="32086" x="7323138" y="3467100"/>
          <p14:tracePt t="32103" x="7337425" y="3489325"/>
          <p14:tracePt t="32120" x="7337425" y="3497263"/>
          <p14:tracePt t="32136" x="7353300" y="3513138"/>
          <p14:tracePt t="32153" x="7361238" y="3535363"/>
          <p14:tracePt t="32170" x="7383463" y="3573463"/>
          <p14:tracePt t="32186" x="7399338" y="3603625"/>
          <p14:tracePt t="32203" x="7413625" y="3641725"/>
          <p14:tracePt t="32220" x="7421563" y="3657600"/>
          <p14:tracePt t="32221" x="7421563" y="3665538"/>
          <p14:tracePt t="32237" x="7429500" y="3665538"/>
          <p14:tracePt t="32365" x="7429500" y="3649663"/>
          <p14:tracePt t="32375" x="7429500" y="3641725"/>
          <p14:tracePt t="32386" x="7429500" y="3619500"/>
          <p14:tracePt t="32403" x="7429500" y="3573463"/>
          <p14:tracePt t="32420" x="7399338" y="3505200"/>
          <p14:tracePt t="32421" x="7369175" y="3459163"/>
          <p14:tracePt t="32438" x="7307263" y="3382963"/>
          <p14:tracePt t="32453" x="7261225" y="3314700"/>
          <p14:tracePt t="32470" x="7223125" y="3284538"/>
          <p14:tracePt t="32486" x="7192963" y="3260725"/>
          <p14:tracePt t="32503" x="7185025" y="3254375"/>
          <p14:tracePt t="32520" x="7162800" y="3246438"/>
          <p14:tracePt t="32536" x="7132638" y="3246438"/>
          <p14:tracePt t="32553" x="7070725" y="3238500"/>
          <p14:tracePt t="32570" x="7002463" y="3230563"/>
          <p14:tracePt t="32586" x="6918325" y="3216275"/>
          <p14:tracePt t="32603" x="6827838" y="3200400"/>
          <p14:tracePt t="32606" x="6789738" y="3192463"/>
          <p14:tracePt t="32620" x="6743700" y="3178175"/>
          <p14:tracePt t="32636" x="6645275" y="3154363"/>
          <p14:tracePt t="32653" x="6575425" y="3132138"/>
          <p14:tracePt t="32670" x="6523038" y="3124200"/>
          <p14:tracePt t="32687" x="6454775" y="3108325"/>
          <p14:tracePt t="32703" x="6370638" y="3108325"/>
          <p14:tracePt t="32720" x="6286500" y="3094038"/>
          <p14:tracePt t="32736" x="6188075" y="3078163"/>
          <p14:tracePt t="32753" x="6096000" y="3063875"/>
          <p14:tracePt t="32770" x="5989638" y="3048000"/>
          <p14:tracePt t="32787" x="5883275" y="3032125"/>
          <p14:tracePt t="32790" x="5829300" y="3025775"/>
          <p14:tracePt t="32803" x="5799138" y="3017838"/>
          <p14:tracePt t="32820" x="5722938" y="3001963"/>
          <p14:tracePt t="32823" x="5692775" y="2994025"/>
          <p14:tracePt t="32837" x="5622925" y="2971800"/>
          <p14:tracePt t="32853" x="5570538" y="2949575"/>
          <p14:tracePt t="32870" x="5524500" y="2941638"/>
          <p14:tracePt t="32887" x="5478463" y="2933700"/>
          <p14:tracePt t="32903" x="5410200" y="2925763"/>
          <p14:tracePt t="32920" x="5334000" y="2911475"/>
          <p14:tracePt t="32937" x="5241925" y="2903538"/>
          <p14:tracePt t="32954" x="5143500" y="2887663"/>
          <p14:tracePt t="32970" x="5051425" y="2887663"/>
          <p14:tracePt t="32986" x="4991100" y="2887663"/>
          <p14:tracePt t="33003" x="4945063" y="2887663"/>
          <p14:tracePt t="33020" x="4906963" y="2887663"/>
          <p14:tracePt t="33037" x="4846638" y="2887663"/>
          <p14:tracePt t="33053" x="4816475" y="2887663"/>
          <p14:tracePt t="33070" x="4784725" y="2887663"/>
          <p14:tracePt t="33087" x="4746625" y="2903538"/>
          <p14:tracePt t="33103" x="4724400" y="2925763"/>
          <p14:tracePt t="33120" x="4702175" y="2941638"/>
          <p14:tracePt t="33137" x="4678363" y="2949575"/>
          <p14:tracePt t="33153" x="4664075" y="2963863"/>
          <p14:tracePt t="33170" x="4648200" y="2979738"/>
          <p14:tracePt t="33187" x="4640263" y="2979738"/>
          <p14:tracePt t="33203" x="4632325" y="2987675"/>
          <p14:tracePt t="33220" x="4625975" y="3001963"/>
          <p14:tracePt t="33236" x="4602163" y="3025775"/>
          <p14:tracePt t="33253" x="4587875" y="3048000"/>
          <p14:tracePt t="33270" x="4564063" y="3086100"/>
          <p14:tracePt t="33286" x="4541838" y="3124200"/>
          <p14:tracePt t="33303" x="4525963" y="3170238"/>
          <p14:tracePt t="33320" x="4511675" y="3208338"/>
          <p14:tracePt t="33337" x="4495800" y="3246438"/>
          <p14:tracePt t="33353" x="4479925" y="3298825"/>
          <p14:tracePt t="33370" x="4465638" y="3344863"/>
          <p14:tracePt t="33386" x="4449763" y="3406775"/>
          <p14:tracePt t="33403" x="4419600" y="3467100"/>
          <p14:tracePt t="33420" x="4389438" y="3551238"/>
          <p14:tracePt t="33437" x="4373563" y="3603625"/>
          <p14:tracePt t="33453" x="4365625" y="3649663"/>
          <p14:tracePt t="33470" x="4351338" y="3687763"/>
          <p14:tracePt t="33487" x="4343400" y="3717925"/>
          <p14:tracePt t="33503" x="4335463" y="3749675"/>
          <p14:tracePt t="33520" x="4327525" y="3771900"/>
          <p14:tracePt t="33537" x="4327525" y="3787775"/>
          <p14:tracePt t="33553" x="4327525" y="3802063"/>
          <p14:tracePt t="33570" x="4327525" y="3817938"/>
          <p14:tracePt t="33587" x="4321175" y="3825875"/>
          <p14:tracePt t="33603" x="4313238" y="3848100"/>
          <p14:tracePt t="33620" x="4305300" y="3863975"/>
          <p14:tracePt t="33637" x="4305300" y="3878263"/>
          <p14:tracePt t="33653" x="4297363" y="3902075"/>
          <p14:tracePt t="33687" x="4297363" y="3916363"/>
          <p14:tracePt t="35669" x="4297363" y="3908425"/>
          <p14:tracePt t="35733" x="4297363" y="3902075"/>
          <p14:tracePt t="35805" x="4305300" y="3902075"/>
          <p14:tracePt t="35821" x="4313238" y="3894138"/>
          <p14:tracePt t="35829" x="4327525" y="3886200"/>
          <p14:tracePt t="35837" x="4343400" y="3886200"/>
          <p14:tracePt t="35854" x="4381500" y="3878263"/>
          <p14:tracePt t="35871" x="4411663" y="3878263"/>
          <p14:tracePt t="35888" x="4441825" y="3870325"/>
          <p14:tracePt t="35904" x="4479925" y="3870325"/>
          <p14:tracePt t="35921" x="4525963" y="3870325"/>
          <p14:tracePt t="35938" x="4587875" y="3863975"/>
          <p14:tracePt t="35955" x="4678363" y="3863975"/>
          <p14:tracePt t="35971" x="4792663" y="3863975"/>
          <p14:tracePt t="35974" x="4868863" y="3863975"/>
          <p14:tracePt t="35988" x="4937125" y="3863975"/>
          <p14:tracePt t="36005" x="5127625" y="3863975"/>
          <p14:tracePt t="36021" x="5273675" y="3863975"/>
          <p14:tracePt t="36038" x="5426075" y="3863975"/>
          <p14:tracePt t="36054" x="5584825" y="3856038"/>
          <p14:tracePt t="36071" x="5737225" y="3840163"/>
          <p14:tracePt t="36088" x="5883275" y="3825875"/>
          <p14:tracePt t="36104" x="5989638" y="3802063"/>
          <p14:tracePt t="36121" x="6080125" y="3794125"/>
          <p14:tracePt t="36138" x="6188075" y="3779838"/>
          <p14:tracePt t="36155" x="6294438" y="3749675"/>
          <p14:tracePt t="36158" x="6362700" y="3733800"/>
          <p14:tracePt t="36171" x="6416675" y="3717925"/>
          <p14:tracePt t="36188" x="6507163" y="3695700"/>
          <p14:tracePt t="36190" x="6553200" y="3673475"/>
          <p14:tracePt t="36205" x="6599238" y="3665538"/>
          <p14:tracePt t="36221" x="6637338" y="3649663"/>
          <p14:tracePt t="36238" x="6651625" y="3635375"/>
          <p14:tracePt t="36254" x="6675438" y="3627438"/>
          <p14:tracePt t="36271" x="6705600" y="3603625"/>
          <p14:tracePt t="36288" x="6727825" y="3589338"/>
          <p14:tracePt t="36304" x="6773863" y="3565525"/>
          <p14:tracePt t="36321" x="6804025" y="3551238"/>
          <p14:tracePt t="36338" x="6850063" y="3527425"/>
          <p14:tracePt t="36354" x="6880225" y="3513138"/>
          <p14:tracePt t="36357" x="6904038" y="3505200"/>
          <p14:tracePt t="36371" x="6926263" y="3497263"/>
          <p14:tracePt t="36388" x="6942138" y="3489325"/>
          <p14:tracePt t="36390" x="6956425" y="3489325"/>
          <p14:tracePt t="36404" x="6972300" y="3475038"/>
          <p14:tracePt t="36421" x="7002463" y="3459163"/>
          <p14:tracePt t="36438" x="7026275" y="3451225"/>
          <p14:tracePt t="36454" x="7056438" y="3436938"/>
          <p14:tracePt t="36471" x="7078663" y="3421063"/>
          <p14:tracePt t="36488" x="7094538" y="3406775"/>
          <p14:tracePt t="36504" x="7108825" y="3406775"/>
          <p14:tracePt t="36521" x="7140575" y="3382963"/>
          <p14:tracePt t="36538" x="7154863" y="3382963"/>
          <p14:tracePt t="36555" x="7178675" y="3382963"/>
          <p14:tracePt t="36571" x="7185025" y="3375025"/>
          <p14:tracePt t="36733" x="7192963" y="3375025"/>
          <p14:tracePt t="36773" x="7200900" y="3398838"/>
          <p14:tracePt t="36783" x="7200900" y="3406775"/>
          <p14:tracePt t="36789" x="7208838" y="3421063"/>
          <p14:tracePt t="36805" x="7208838" y="3444875"/>
          <p14:tracePt t="36821" x="7208838" y="3451225"/>
          <p14:tracePt t="36838" x="7208838" y="3459163"/>
          <p14:tracePt t="36855" x="7208838" y="3467100"/>
          <p14:tracePt t="36871" x="7208838" y="3475038"/>
          <p14:tracePt t="38525" x="7208838" y="3482975"/>
          <p14:tracePt t="38542" x="7208838" y="3489325"/>
          <p14:tracePt t="38549" x="7200900" y="3489325"/>
          <p14:tracePt t="38557" x="7185025" y="3489325"/>
          <p14:tracePt t="38572" x="7178675" y="3497263"/>
          <p14:tracePt t="38589" x="7108825" y="3505200"/>
          <p14:tracePt t="38605" x="7056438" y="3527425"/>
          <p14:tracePt t="38622" x="6994525" y="3565525"/>
          <p14:tracePt t="38639" x="6918325" y="3635375"/>
          <p14:tracePt t="38656" x="6850063" y="3711575"/>
          <p14:tracePt t="38672" x="6797675" y="3779838"/>
          <p14:tracePt t="38689" x="6751638" y="3863975"/>
          <p14:tracePt t="38705" x="6713538" y="3924300"/>
          <p14:tracePt t="38722" x="6689725" y="3962400"/>
          <p14:tracePt t="38739" x="6667500" y="4000500"/>
          <p14:tracePt t="38755" x="6659563" y="4016375"/>
          <p14:tracePt t="38757" x="6651625" y="4022725"/>
          <p14:tracePt t="38772" x="6651625" y="4030663"/>
          <p14:tracePt t="38789" x="6645275" y="4038600"/>
          <p14:tracePt t="38805" x="6629400" y="4060825"/>
          <p14:tracePt t="38822" x="6613525" y="4076700"/>
          <p14:tracePt t="38839" x="6607175" y="4098925"/>
          <p14:tracePt t="38855" x="6599238" y="4106863"/>
          <p14:tracePt t="38872" x="6599238" y="4114800"/>
          <p14:tracePt t="38984" x="6599238" y="4122738"/>
          <p14:tracePt t="39021" x="6591300" y="4122738"/>
          <p14:tracePt t="39037" x="6583363" y="4122738"/>
          <p14:tracePt t="39053" x="6575425" y="4122738"/>
          <p14:tracePt t="39062" x="6569075" y="4122738"/>
          <p14:tracePt t="39072" x="6561138" y="4122738"/>
          <p14:tracePt t="39089" x="6523038" y="4122738"/>
          <p14:tracePt t="39105" x="6454775" y="4098925"/>
          <p14:tracePt t="39122" x="6346825" y="4076700"/>
          <p14:tracePt t="39139" x="6264275" y="4060825"/>
          <p14:tracePt t="39141" x="6226175" y="4054475"/>
          <p14:tracePt t="39157" x="6156325" y="4038600"/>
          <p14:tracePt t="39173" x="6111875" y="4038600"/>
          <p14:tracePt t="39189" x="6065838" y="4030663"/>
          <p14:tracePt t="39205" x="6011863" y="4022725"/>
          <p14:tracePt t="39222" x="5965825" y="4016375"/>
          <p14:tracePt t="39239" x="5897563" y="3992563"/>
          <p14:tracePt t="39255" x="5821363" y="3970338"/>
          <p14:tracePt t="39272" x="5745163" y="3954463"/>
          <p14:tracePt t="39289" x="5668963" y="3940175"/>
          <p14:tracePt t="39306" x="5584825" y="3940175"/>
          <p14:tracePt t="39322" x="5502275" y="3932238"/>
          <p14:tracePt t="39339" x="5410200" y="3932238"/>
          <p14:tracePt t="39356" x="5295900" y="3908425"/>
          <p14:tracePt t="39357" x="5219700" y="3902075"/>
          <p14:tracePt t="39372" x="5075238" y="3870325"/>
          <p14:tracePt t="39389" x="4914900" y="3856038"/>
          <p14:tracePt t="39406" x="4792663" y="3848100"/>
          <p14:tracePt t="39422" x="4686300" y="3848100"/>
          <p14:tracePt t="39439" x="4640263" y="3840163"/>
          <p14:tracePt t="39456" x="4625975" y="3840163"/>
          <p14:tracePt t="39489" x="4618038" y="3840163"/>
          <p14:tracePt t="39525" x="4610100" y="3840163"/>
          <p14:tracePt t="39533" x="4594225" y="3840163"/>
          <p14:tracePt t="39541" x="4587875" y="3840163"/>
          <p14:tracePt t="39556" x="4579938" y="3840163"/>
          <p14:tracePt t="39573" x="4549775" y="3840163"/>
          <p14:tracePt t="39589" x="4541838" y="3840163"/>
          <p14:tracePt t="39757" x="4549775" y="3840163"/>
          <p14:tracePt t="39766" x="4556125" y="3825875"/>
          <p14:tracePt t="39773" x="4579938" y="3825875"/>
          <p14:tracePt t="39789" x="4632325" y="3802063"/>
          <p14:tracePt t="39806" x="4716463" y="3771900"/>
          <p14:tracePt t="39822" x="4830763" y="3741738"/>
          <p14:tracePt t="39839" x="4975225" y="3703638"/>
          <p14:tracePt t="39856" x="5151438" y="3649663"/>
          <p14:tracePt t="39872" x="5372100" y="3589338"/>
          <p14:tracePt t="39889" x="5638800" y="3513138"/>
          <p14:tracePt t="39906" x="5851525" y="3451225"/>
          <p14:tracePt t="39922" x="6003925" y="3406775"/>
          <p14:tracePt t="39939" x="6126163" y="3368675"/>
          <p14:tracePt t="39941" x="6164263" y="3360738"/>
          <p14:tracePt t="39956" x="6218238" y="3344863"/>
          <p14:tracePt t="39972" x="6370638" y="3298825"/>
          <p14:tracePt t="39989" x="6492875" y="3276600"/>
          <p14:tracePt t="40006" x="6621463" y="3246438"/>
          <p14:tracePt t="40022" x="6751638" y="3216275"/>
          <p14:tracePt t="40039" x="6865938" y="3178175"/>
          <p14:tracePt t="40056" x="6964363" y="3146425"/>
          <p14:tracePt t="40073" x="7040563" y="3124200"/>
          <p14:tracePt t="40089" x="7102475" y="3108325"/>
          <p14:tracePt t="40106" x="7140575" y="3101975"/>
          <p14:tracePt t="40123" x="7185025" y="3078163"/>
          <p14:tracePt t="40139" x="7216775" y="3078163"/>
          <p14:tracePt t="40142" x="7231063" y="3063875"/>
          <p14:tracePt t="40156" x="7246938" y="3055938"/>
          <p14:tracePt t="40173" x="7307263" y="3040063"/>
          <p14:tracePt t="40189" x="7337425" y="3032125"/>
          <p14:tracePt t="40206" x="7369175" y="3025775"/>
          <p14:tracePt t="40223" x="7391400" y="3017838"/>
          <p14:tracePt t="40239" x="7391400" y="3009900"/>
          <p14:tracePt t="40278" x="7399338" y="3009900"/>
          <p14:tracePt t="40294" x="7407275" y="3009900"/>
          <p14:tracePt t="40381" x="7407275" y="3017838"/>
          <p14:tracePt t="40509" x="7407275" y="3025775"/>
          <p14:tracePt t="40526" x="7407275" y="3032125"/>
          <p14:tracePt t="40542" x="7407275" y="3040063"/>
          <p14:tracePt t="40549" x="7407275" y="3048000"/>
          <p14:tracePt t="40557" x="7407275" y="3055938"/>
          <p14:tracePt t="40573" x="7399338" y="3063875"/>
          <p14:tracePt t="40589" x="7399338" y="3078163"/>
          <p14:tracePt t="40606" x="7391400" y="3086100"/>
          <p14:tracePt t="40623" x="7391400" y="3094038"/>
          <p14:tracePt t="40709" x="7383463" y="3094038"/>
          <p14:tracePt t="40734" x="7383463" y="3101975"/>
          <p14:tracePt t="40742" x="7375525" y="3108325"/>
          <p14:tracePt t="40750" x="7375525" y="3116263"/>
          <p14:tracePt t="40758" x="7369175" y="3116263"/>
          <p14:tracePt t="40773" x="7369175" y="3132138"/>
          <p14:tracePt t="40790" x="7361238" y="3140075"/>
          <p14:tracePt t="40981" x="7361238" y="3146425"/>
          <p14:tracePt t="40990" x="7361238" y="3154363"/>
          <p14:tracePt t="41006" x="7353300" y="3154363"/>
          <p14:tracePt t="41014" x="7345363" y="3162300"/>
          <p14:tracePt t="41030" x="7345363" y="3170238"/>
          <p14:tracePt t="41046" x="7337425" y="3178175"/>
          <p14:tracePt t="41062" x="7337425" y="3192463"/>
          <p14:tracePt t="41073" x="7331075" y="3192463"/>
          <p14:tracePt t="41089" x="7323138" y="3208338"/>
          <p14:tracePt t="41106" x="7315200" y="3222625"/>
          <p14:tracePt t="41123" x="7307263" y="3238500"/>
          <p14:tracePt t="41139" x="7299325" y="3246438"/>
          <p14:tracePt t="41157" x="7292975" y="3260725"/>
          <p14:tracePt t="41173" x="7285038" y="3276600"/>
          <p14:tracePt t="41190" x="7269163" y="3292475"/>
          <p14:tracePt t="41206" x="7261225" y="3306763"/>
          <p14:tracePt t="41223" x="7254875" y="3322638"/>
          <p14:tracePt t="41240" x="7246938" y="3336925"/>
          <p14:tracePt t="41256" x="7223125" y="3368675"/>
          <p14:tracePt t="41273" x="7208838" y="3390900"/>
          <p14:tracePt t="41290" x="7178675" y="3429000"/>
          <p14:tracePt t="41306" x="7154863" y="3475038"/>
          <p14:tracePt t="41323" x="7124700" y="3513138"/>
          <p14:tracePt t="41325" x="7116763" y="3535363"/>
          <p14:tracePt t="41339" x="7102475" y="3551238"/>
          <p14:tracePt t="41357" x="7070725" y="3611563"/>
          <p14:tracePt t="41373" x="7048500" y="3657600"/>
          <p14:tracePt t="41390" x="7018338" y="3695700"/>
          <p14:tracePt t="41407" x="6994525" y="3741738"/>
          <p14:tracePt t="41423" x="6972300" y="3779838"/>
          <p14:tracePt t="41440" x="6950075" y="3832225"/>
          <p14:tracePt t="41456" x="6918325" y="3878263"/>
          <p14:tracePt t="41473" x="6904038" y="3916363"/>
          <p14:tracePt t="41490" x="6873875" y="3954463"/>
          <p14:tracePt t="41506" x="6858000" y="3984625"/>
          <p14:tracePt t="41509" x="6858000" y="3992563"/>
          <p14:tracePt t="41523" x="6850063" y="4000500"/>
          <p14:tracePt t="41540" x="6835775" y="4030663"/>
          <p14:tracePt t="41541" x="6827838" y="4038600"/>
          <p14:tracePt t="41557" x="6811963" y="4068763"/>
          <p14:tracePt t="41573" x="6797675" y="4098925"/>
          <p14:tracePt t="41590" x="6765925" y="4137025"/>
          <p14:tracePt t="41606" x="6743700" y="4183063"/>
          <p14:tracePt t="41623" x="6721475" y="4221163"/>
          <p14:tracePt t="41640" x="6705600" y="4275138"/>
          <p14:tracePt t="41657" x="6683375" y="4313238"/>
          <p14:tracePt t="41673" x="6675438" y="4335463"/>
          <p14:tracePt t="41690" x="6675438" y="4359275"/>
          <p14:tracePt t="41706" x="6667500" y="4373563"/>
          <p14:tracePt t="41723" x="6659563" y="4397375"/>
          <p14:tracePt t="41725" x="6651625" y="4403725"/>
          <p14:tracePt t="41740" x="6651625" y="4411663"/>
          <p14:tracePt t="41756" x="6645275" y="4427538"/>
          <p14:tracePt t="41774" x="6637338" y="4435475"/>
          <p14:tracePt t="41790" x="6637338" y="4441825"/>
          <p14:tracePt t="41806" x="6621463" y="4465638"/>
          <p14:tracePt t="41823" x="6613525" y="4479925"/>
          <p14:tracePt t="41840" x="6599238" y="4503738"/>
          <p14:tracePt t="41856" x="6591300" y="4525963"/>
          <p14:tracePt t="41873" x="6583363" y="4541838"/>
          <p14:tracePt t="41890" x="6575425" y="4549775"/>
          <p14:tracePt t="41907" x="6569075" y="4556125"/>
          <p14:tracePt t="41923" x="6561138" y="4564063"/>
          <p14:tracePt t="41981" x="6553200" y="4572000"/>
          <p14:tracePt t="41997" x="6545263" y="4579938"/>
          <p14:tracePt t="42006" x="6537325" y="4587875"/>
          <p14:tracePt t="42021" x="6530975" y="4594225"/>
          <p14:tracePt t="42029" x="6523038" y="4602163"/>
          <p14:tracePt t="42040" x="6515100" y="4610100"/>
          <p14:tracePt t="42056" x="6499225" y="4632325"/>
          <p14:tracePt t="42073" x="6484938" y="4648200"/>
          <p14:tracePt t="42090" x="6477000" y="4664075"/>
          <p14:tracePt t="42106" x="6454775" y="4678363"/>
          <p14:tracePt t="42109" x="6438900" y="4702175"/>
          <p14:tracePt t="42123" x="6430963" y="4708525"/>
          <p14:tracePt t="42140" x="6408738" y="4746625"/>
          <p14:tracePt t="42142" x="6400800" y="4754563"/>
          <p14:tracePt t="42158" x="6384925" y="4778375"/>
          <p14:tracePt t="42438" x="6378575" y="4778375"/>
          <p14:tracePt t="42502" x="6370638" y="4770438"/>
          <p14:tracePt t="42526" x="6362700" y="4770438"/>
          <p14:tracePt t="42557" x="6354763" y="4770438"/>
          <p14:tracePt t="42614" x="6346825" y="4770438"/>
          <p14:tracePt t="42630" x="6346825" y="4762500"/>
          <p14:tracePt t="42637" x="6340475" y="4762500"/>
          <p14:tracePt t="42646" x="6332538" y="4754563"/>
          <p14:tracePt t="42661" x="6324600" y="4754563"/>
          <p14:tracePt t="42710" x="6324600" y="4746625"/>
          <p14:tracePt t="42718" x="6308725" y="4746625"/>
          <p14:tracePt t="42751" x="6302375" y="4740275"/>
          <p14:tracePt t="42757" x="6294438" y="4732338"/>
          <p14:tracePt t="42773" x="6286500" y="4732338"/>
          <p14:tracePt t="42782" x="6278563" y="4724400"/>
          <p14:tracePt t="42790" x="6270625" y="4724400"/>
          <p14:tracePt t="42807" x="6264275" y="4716463"/>
          <p14:tracePt t="42823" x="6248400" y="4708525"/>
          <p14:tracePt t="42925" x="6240463" y="4708525"/>
          <p14:tracePt t="42949" x="6232525" y="4702175"/>
          <p14:tracePt t="42957" x="6226175" y="4702175"/>
          <p14:tracePt t="42974" x="6218238" y="4702175"/>
          <p14:tracePt t="42981" x="6210300" y="4694238"/>
          <p14:tracePt t="43005" x="6202363" y="4694238"/>
          <p14:tracePt t="43014" x="6194425" y="4694238"/>
          <p14:tracePt t="43023" x="6188075" y="4694238"/>
          <p14:tracePt t="43040" x="6172200" y="4686300"/>
          <p14:tracePt t="43141" x="6164263" y="4686300"/>
          <p14:tracePt t="43173" x="6156325" y="4686300"/>
          <p14:tracePt t="43182" x="6149975" y="4678363"/>
          <p14:tracePt t="43237" x="6142038" y="4678363"/>
          <p14:tracePt t="43302" x="6134100" y="4670425"/>
          <p14:tracePt t="43477" x="6126163" y="4670425"/>
          <p14:tracePt t="43486" x="6118225" y="4670425"/>
          <p14:tracePt t="43503" x="6111875" y="4678363"/>
          <p14:tracePt t="43509" x="6111875" y="4686300"/>
          <p14:tracePt t="43524" x="6103938" y="4702175"/>
          <p14:tracePt t="43541" x="6088063" y="4724400"/>
          <p14:tracePt t="43557" x="6073775" y="4740275"/>
          <p14:tracePt t="43574" x="6065838" y="4746625"/>
          <p14:tracePt t="43590" x="6049963" y="4762500"/>
          <p14:tracePt t="43607" x="6049963" y="4770438"/>
          <p14:tracePt t="43630" x="6042025" y="4770438"/>
          <p14:tracePt t="43653" x="6042025" y="4778375"/>
          <p14:tracePt t="43670" x="6035675" y="4778375"/>
          <p14:tracePt t="43678" x="6027738" y="4792663"/>
          <p14:tracePt t="43690" x="6011863" y="4808538"/>
          <p14:tracePt t="43707" x="5997575" y="4830763"/>
          <p14:tracePt t="43724" x="5981700" y="4860925"/>
          <p14:tracePt t="43725" x="5965825" y="4876800"/>
          <p14:tracePt t="43740" x="5943600" y="4922838"/>
          <p14:tracePt t="43757" x="5921375" y="4960938"/>
          <p14:tracePt t="43774" x="5897563" y="5006975"/>
          <p14:tracePt t="43790" x="5867400" y="5045075"/>
          <p14:tracePt t="43807" x="5837238" y="5089525"/>
          <p14:tracePt t="43824" x="5813425" y="5127625"/>
          <p14:tracePt t="43841" x="5799138" y="5165725"/>
          <p14:tracePt t="43857" x="5775325" y="5189538"/>
          <p14:tracePt t="43874" x="5768975" y="5203825"/>
          <p14:tracePt t="43891" x="5753100" y="5227638"/>
          <p14:tracePt t="43907" x="5737225" y="5249863"/>
          <p14:tracePt t="43910" x="5730875" y="5265738"/>
          <p14:tracePt t="43924" x="5715000" y="5287963"/>
          <p14:tracePt t="43941" x="5692775" y="5341938"/>
          <p14:tracePt t="43957" x="5668963" y="5372100"/>
          <p14:tracePt t="43974" x="5654675" y="5402263"/>
          <p14:tracePt t="43991" x="5646738" y="5432425"/>
          <p14:tracePt t="44007" x="5638800" y="5440363"/>
          <p14:tracePt t="44024" x="5630863" y="5448300"/>
          <p14:tracePt t="44041" x="5622925" y="5456238"/>
          <p14:tracePt t="44061" x="5622925" y="5464175"/>
          <p14:tracePt t="44074" x="5616575" y="5478463"/>
          <p14:tracePt t="44091" x="5608638" y="5494338"/>
          <p14:tracePt t="44107" x="5592763" y="5508625"/>
          <p14:tracePt t="44110" x="5592763" y="5524500"/>
          <p14:tracePt t="44124" x="5584825" y="5532438"/>
          <p14:tracePt t="44141" x="5562600" y="5570538"/>
          <p14:tracePt t="44157" x="5546725" y="5592763"/>
          <p14:tracePt t="44174" x="5540375" y="5608638"/>
          <p14:tracePt t="44191" x="5524500" y="5630863"/>
          <p14:tracePt t="44207" x="5508625" y="5661025"/>
          <p14:tracePt t="44224" x="5494338" y="5668963"/>
          <p14:tracePt t="44241" x="5486400" y="5684838"/>
          <p14:tracePt t="44257" x="5478463" y="5699125"/>
          <p14:tracePt t="44285" x="5470525" y="5707063"/>
          <p14:tracePt t="44301" x="5464175" y="5707063"/>
          <p14:tracePt t="44317" x="5464175" y="5715000"/>
          <p14:tracePt t="44333" x="5456238" y="5715000"/>
          <p14:tracePt t="44341" x="5456238" y="5722938"/>
          <p14:tracePt t="44357" x="5448300" y="5730875"/>
          <p14:tracePt t="44374" x="5432425" y="5745163"/>
          <p14:tracePt t="44391" x="5418138" y="5761038"/>
          <p14:tracePt t="44407" x="5410200" y="5768975"/>
          <p14:tracePt t="44424" x="5394325" y="5775325"/>
          <p14:tracePt t="44441" x="5372100" y="5799138"/>
          <p14:tracePt t="44457" x="5341938" y="5821363"/>
          <p14:tracePt t="44474" x="5318125" y="5837238"/>
          <p14:tracePt t="44491" x="5295900" y="5859463"/>
          <p14:tracePt t="44507" x="5265738" y="5883275"/>
          <p14:tracePt t="44509" x="5265738" y="5889625"/>
          <p14:tracePt t="44525" x="5235575" y="5905500"/>
          <p14:tracePt t="44541" x="5211763" y="5921375"/>
          <p14:tracePt t="44557" x="5189538" y="5943600"/>
          <p14:tracePt t="44574" x="5173663" y="5951538"/>
          <p14:tracePt t="44591" x="5159375" y="5959475"/>
          <p14:tracePt t="44608" x="5151438" y="5965825"/>
          <p14:tracePt t="44654" x="5143500" y="5965825"/>
          <p14:tracePt t="44670" x="5135563" y="5965825"/>
          <p14:tracePt t="44685" x="5127625" y="5965825"/>
          <p14:tracePt t="44694" x="5121275" y="5965825"/>
          <p14:tracePt t="44702" x="5113338" y="5965825"/>
          <p14:tracePt t="44717" x="5105400" y="5973763"/>
          <p14:tracePt t="44725" x="5097463" y="5973763"/>
          <p14:tracePt t="44741" x="5089525" y="5981700"/>
          <p14:tracePt t="44757" x="5075238" y="5981700"/>
          <p14:tracePt t="44774" x="5059363" y="5981700"/>
          <p14:tracePt t="44791" x="5045075" y="5989638"/>
          <p14:tracePt t="44808" x="5037138" y="5989638"/>
          <p14:tracePt t="44824" x="5021263" y="5997575"/>
          <p14:tracePt t="44841" x="5013325" y="5997575"/>
          <p14:tracePt t="44858" x="5006975" y="5997575"/>
          <p14:tracePt t="44874" x="4999038" y="5997575"/>
          <p14:tracePt t="44891" x="4983163" y="5997575"/>
          <p14:tracePt t="44908" x="4968875" y="5997575"/>
          <p14:tracePt t="44924" x="4953000" y="5997575"/>
          <p14:tracePt t="44941" x="4930775" y="6003925"/>
          <p14:tracePt t="44958" x="4906963" y="6003925"/>
          <p14:tracePt t="44974" x="4884738" y="6011863"/>
          <p14:tracePt t="44991" x="4860925" y="6011863"/>
          <p14:tracePt t="45008" x="4838700" y="6011863"/>
          <p14:tracePt t="45024" x="4822825" y="6011863"/>
          <p14:tracePt t="45041" x="4816475" y="6019800"/>
          <p14:tracePt t="45058" x="4808538" y="6019800"/>
          <p14:tracePt t="45074" x="4800600" y="6019800"/>
          <p14:tracePt t="45091" x="4792663" y="6019800"/>
          <p14:tracePt t="45108" x="4778375" y="6019800"/>
          <p14:tracePt t="45110" x="4770438" y="6019800"/>
          <p14:tracePt t="45125" x="4754563" y="6027738"/>
          <p14:tracePt t="45141" x="4740275" y="6027738"/>
          <p14:tracePt t="45157" x="4716463" y="6027738"/>
          <p14:tracePt t="45174" x="4694238" y="6035675"/>
          <p14:tracePt t="45191" x="4670425" y="6035675"/>
          <p14:tracePt t="45208" x="4640263" y="6035675"/>
          <p14:tracePt t="45224" x="4618038" y="6042025"/>
          <p14:tracePt t="45241" x="4594225" y="6042025"/>
          <p14:tracePt t="45258" x="4579938" y="6042025"/>
          <p14:tracePt t="45274" x="4564063" y="6042025"/>
          <p14:tracePt t="45294" x="4556125" y="6042025"/>
          <p14:tracePt t="45349" x="4541838" y="6042025"/>
          <p14:tracePt t="45365" x="4533900" y="6042025"/>
          <p14:tracePt t="45382" x="4518025" y="6042025"/>
          <p14:tracePt t="45398" x="4511675" y="6042025"/>
          <p14:tracePt t="45421" x="4503738" y="6042025"/>
          <p14:tracePt t="45429" x="4495800" y="6042025"/>
          <p14:tracePt t="45446" x="4487863" y="6042025"/>
          <p14:tracePt t="45470" x="4479925" y="6042025"/>
          <p14:tracePt t="45494" x="4473575" y="6042025"/>
          <p14:tracePt t="45509" x="4465638" y="6042025"/>
          <p14:tracePt t="45517" x="4457700" y="6035675"/>
          <p14:tracePt t="45536" x="4449763" y="6035675"/>
          <p14:tracePt t="45549" x="4435475" y="6027738"/>
          <p14:tracePt t="45567" x="4427538" y="6027738"/>
          <p14:tracePt t="45582" x="4411663" y="6027738"/>
          <p14:tracePt t="45591" x="4403725" y="6019800"/>
          <p14:tracePt t="45608" x="4389438" y="6011863"/>
          <p14:tracePt t="45625" x="4373563" y="6011863"/>
          <p14:tracePt t="45641" x="4359275" y="6011863"/>
          <p14:tracePt t="45658" x="4351338" y="6003925"/>
          <p14:tracePt t="45675" x="4343400" y="6003925"/>
          <p14:tracePt t="45691" x="4335463" y="6003925"/>
          <p14:tracePt t="45708" x="4327525" y="6003925"/>
          <p14:tracePt t="45725" x="4321175" y="5997575"/>
          <p14:tracePt t="45750" x="4313238" y="5997575"/>
          <p14:tracePt t="45765" x="4305300" y="5997575"/>
          <p14:tracePt t="45774" x="4297363" y="5989638"/>
          <p14:tracePt t="45791" x="4289425" y="5989638"/>
          <p14:tracePt t="45808" x="4289425" y="5981700"/>
          <p14:tracePt t="45824" x="4283075" y="5981700"/>
          <p14:tracePt t="45841" x="4275138" y="5981700"/>
          <p14:tracePt t="45858" x="4267200" y="5981700"/>
          <p14:tracePt t="45874" x="4259263" y="5981700"/>
          <p14:tracePt t="45891" x="4244975" y="5973763"/>
          <p14:tracePt t="45908" x="4237038" y="5973763"/>
          <p14:tracePt t="45925" x="4221163" y="5973763"/>
          <p14:tracePt t="45958" x="4213225" y="5973763"/>
          <p14:tracePt t="45975" x="4206875" y="5965825"/>
          <p14:tracePt t="45991" x="4198938" y="5965825"/>
          <p14:tracePt t="46008" x="4191000" y="5965825"/>
          <p14:tracePt t="46025" x="4175125" y="5965825"/>
          <p14:tracePt t="46041" x="4168775" y="5965825"/>
          <p14:tracePt t="46058" x="4160838" y="5959475"/>
          <p14:tracePt t="46085" x="4152900" y="5959475"/>
          <p14:tracePt t="46102" x="4144963" y="5959475"/>
          <p14:tracePt t="46109" x="4137025" y="5959475"/>
          <p14:tracePt t="46222" x="4130675" y="5959475"/>
          <p14:tracePt t="46277" x="4122738" y="5959475"/>
          <p14:tracePt t="46318" x="4114800" y="5951538"/>
          <p14:tracePt t="46325" x="4106863" y="5951538"/>
          <p14:tracePt t="46341" x="4098925" y="5951538"/>
          <p14:tracePt t="46366" x="4092575" y="5951538"/>
          <p14:tracePt t="46453" x="4084638" y="5951538"/>
          <p14:tracePt t="46549" x="4076700" y="5951538"/>
          <p14:tracePt t="46701" x="4076700" y="5943600"/>
          <p14:tracePt t="46717" x="4076700" y="5935663"/>
          <p14:tracePt t="46734" x="4084638" y="5927725"/>
          <p14:tracePt t="46758" x="4092575" y="5913438"/>
          <p14:tracePt t="46774" x="4092575" y="5905500"/>
          <p14:tracePt t="46782" x="4098925" y="5905500"/>
          <p14:tracePt t="46792" x="4106863" y="5889625"/>
          <p14:tracePt t="46808" x="4114800" y="5875338"/>
          <p14:tracePt t="46825" x="4122738" y="5859463"/>
          <p14:tracePt t="46842" x="4130675" y="5829300"/>
          <p14:tracePt t="46858" x="4144963" y="5807075"/>
          <p14:tracePt t="46875" x="4160838" y="5768975"/>
          <p14:tracePt t="46892" x="4175125" y="5730875"/>
          <p14:tracePt t="46894" x="4183063" y="5715000"/>
          <p14:tracePt t="46909" x="4198938" y="5661025"/>
          <p14:tracePt t="46925" x="4221163" y="5608638"/>
          <p14:tracePt t="46942" x="4244975" y="5540375"/>
          <p14:tracePt t="46958" x="4251325" y="5478463"/>
          <p14:tracePt t="46975" x="4275138" y="5402263"/>
          <p14:tracePt t="46992" x="4289425" y="5334000"/>
          <p14:tracePt t="47008" x="4297363" y="5280025"/>
          <p14:tracePt t="47025" x="4313238" y="5203825"/>
          <p14:tracePt t="47042" x="4321175" y="5143500"/>
          <p14:tracePt t="47058" x="4327525" y="5089525"/>
          <p14:tracePt t="47075" x="4343400" y="5029200"/>
          <p14:tracePt t="47078" x="4343400" y="4999038"/>
          <p14:tracePt t="47092" x="4343400" y="4975225"/>
          <p14:tracePt t="47109" x="4351338" y="4914900"/>
          <p14:tracePt t="47125" x="4359275" y="4876800"/>
          <p14:tracePt t="47142" x="4359275" y="4838700"/>
          <p14:tracePt t="47158" x="4359275" y="4800600"/>
          <p14:tracePt t="47175" x="4359275" y="4770438"/>
          <p14:tracePt t="47192" x="4359275" y="4740275"/>
          <p14:tracePt t="47208" x="4359275" y="4724400"/>
          <p14:tracePt t="47225" x="4359275" y="4702175"/>
          <p14:tracePt t="47242" x="4359275" y="4694238"/>
          <p14:tracePt t="47258" x="4359275" y="4678363"/>
          <p14:tracePt t="47286" x="4359275" y="4670425"/>
          <p14:tracePt t="47549" x="4359275" y="4664075"/>
          <p14:tracePt t="47630" x="4359275" y="4656138"/>
          <p14:tracePt t="47701" x="4359275" y="4648200"/>
          <p14:tracePt t="48070" x="4373563" y="4648200"/>
          <p14:tracePt t="48149" x="4381500" y="4648200"/>
          <p14:tracePt t="48158" x="4381500" y="4656138"/>
          <p14:tracePt t="48174" x="4389438" y="4656138"/>
          <p14:tracePt t="48198" x="4397375" y="4656138"/>
          <p14:tracePt t="48205" x="4403725" y="4664075"/>
          <p14:tracePt t="48245" x="4411663" y="4670425"/>
          <p14:tracePt t="48278" x="4419600" y="4678363"/>
          <p14:tracePt t="48301" x="4427538" y="4678363"/>
          <p14:tracePt t="48309" x="4435475" y="4686300"/>
          <p14:tracePt t="48326" x="4441825" y="4694238"/>
          <p14:tracePt t="48350" x="4449763" y="4702175"/>
          <p14:tracePt t="48374" x="4457700" y="4708525"/>
          <p14:tracePt t="48381" x="4465638" y="4716463"/>
          <p14:tracePt t="48397" x="4473575" y="4716463"/>
          <p14:tracePt t="48409" x="4473575" y="4724400"/>
          <p14:tracePt t="48425" x="4479925" y="4724400"/>
          <p14:tracePt t="48442" x="4487863" y="4740275"/>
          <p14:tracePt t="48459" x="4495800" y="4746625"/>
          <p14:tracePt t="48477" x="4503738" y="4762500"/>
          <p14:tracePt t="48503" x="4511675" y="4770438"/>
          <p14:tracePt t="48525" x="4518025" y="4784725"/>
          <p14:tracePt t="48549" x="4525963" y="4800600"/>
          <p14:tracePt t="48558" x="4533900" y="4808538"/>
          <p14:tracePt t="48573" x="4541838" y="4822825"/>
          <p14:tracePt t="48581" x="4549775" y="4830763"/>
          <p14:tracePt t="48592" x="4549775" y="4838700"/>
          <p14:tracePt t="48609" x="4564063" y="4860925"/>
          <p14:tracePt t="48625" x="4572000" y="4876800"/>
          <p14:tracePt t="48642" x="4572000" y="4884738"/>
          <p14:tracePt t="48659" x="4579938" y="4892675"/>
          <p14:tracePt t="48677" x="4579938" y="4899025"/>
          <p14:tracePt t="48693" x="4587875" y="4906963"/>
          <p14:tracePt t="48709" x="4587875" y="4914900"/>
          <p14:tracePt t="48725" x="4594225" y="4930775"/>
          <p14:tracePt t="48742" x="4594225" y="4945063"/>
          <p14:tracePt t="48759" x="4610100" y="4968875"/>
          <p14:tracePt t="48775" x="4610100" y="4983163"/>
          <p14:tracePt t="48792" x="4625975" y="4999038"/>
          <p14:tracePt t="48809" x="4625975" y="5006975"/>
          <p14:tracePt t="48846" x="4625975" y="5013325"/>
          <p14:tracePt t="48870" x="4632325" y="5021263"/>
          <p14:tracePt t="48894" x="4632325" y="5029200"/>
          <p14:tracePt t="48911" x="4632325" y="5037138"/>
          <p14:tracePt t="48917" x="4632325" y="5045075"/>
          <p14:tracePt t="48926" x="4632325" y="5051425"/>
          <p14:tracePt t="48942" x="4640263" y="5059363"/>
          <p14:tracePt t="48959" x="4648200" y="5083175"/>
          <p14:tracePt t="48976" x="4648200" y="5089525"/>
          <p14:tracePt t="48992" x="4648200" y="5097463"/>
          <p14:tracePt t="49009" x="4648200" y="5113338"/>
          <p14:tracePt t="49026" x="4648200" y="5121275"/>
          <p14:tracePt t="49042" x="4648200" y="5135563"/>
          <p14:tracePt t="49059" x="4656138" y="5151438"/>
          <p14:tracePt t="49076" x="4664075" y="5181600"/>
          <p14:tracePt t="49092" x="4664075" y="5203825"/>
          <p14:tracePt t="49109" x="4664075" y="5227638"/>
          <p14:tracePt t="49127" x="4664075" y="5249863"/>
          <p14:tracePt t="49142" x="4670425" y="5265738"/>
          <p14:tracePt t="49159" x="4670425" y="5280025"/>
          <p14:tracePt t="49176" x="4678363" y="5295900"/>
          <p14:tracePt t="49192" x="4678363" y="5311775"/>
          <p14:tracePt t="49209" x="4678363" y="5326063"/>
          <p14:tracePt t="49226" x="4678363" y="5341938"/>
          <p14:tracePt t="49242" x="4686300" y="5364163"/>
          <p14:tracePt t="49259" x="4686300" y="5387975"/>
          <p14:tracePt t="49262" x="4686300" y="5402263"/>
          <p14:tracePt t="49276" x="4686300" y="5410200"/>
          <p14:tracePt t="49293" x="4686300" y="5448300"/>
          <p14:tracePt t="49309" x="4686300" y="5470525"/>
          <p14:tracePt t="49326" x="4686300" y="5494338"/>
          <p14:tracePt t="49342" x="4694238" y="5502275"/>
          <p14:tracePt t="49359" x="4694238" y="5524500"/>
          <p14:tracePt t="49376" x="4694238" y="5540375"/>
          <p14:tracePt t="49392" x="4694238" y="5546725"/>
          <p14:tracePt t="49409" x="4694238" y="5554663"/>
          <p14:tracePt t="49426" x="4694238" y="5584825"/>
          <p14:tracePt t="49442" x="4702175" y="5600700"/>
          <p14:tracePt t="49459" x="4702175" y="5622925"/>
          <p14:tracePt t="49476" x="4702175" y="5646738"/>
          <p14:tracePt t="49477" x="4702175" y="5661025"/>
          <p14:tracePt t="49493" x="4702175" y="5676900"/>
          <p14:tracePt t="49509" x="4702175" y="5699125"/>
          <p14:tracePt t="49526" x="4702175" y="5707063"/>
          <p14:tracePt t="49543" x="4702175" y="5715000"/>
          <p14:tracePt t="49559" x="4702175" y="5722938"/>
          <p14:tracePt t="49576" x="4702175" y="5730875"/>
          <p14:tracePt t="49599" x="4702175" y="5737225"/>
          <p14:tracePt t="49613" x="4702175" y="5745163"/>
          <p14:tracePt t="49631" x="4702175" y="5761038"/>
          <p14:tracePt t="49646" x="4702175" y="5768975"/>
          <p14:tracePt t="49661" x="4702175" y="5775325"/>
          <p14:tracePt t="49726" x="4702175" y="5783263"/>
          <p14:tracePt t="49773" x="4702175" y="5791200"/>
          <p14:tracePt t="50061" x="4702175" y="5775325"/>
          <p14:tracePt t="50069" x="4702175" y="5768975"/>
          <p14:tracePt t="50078" x="4702175" y="5761038"/>
          <p14:tracePt t="50093" x="4708525" y="5737225"/>
          <p14:tracePt t="50109" x="4708525" y="5730875"/>
          <p14:tracePt t="50126" x="4708525" y="5715000"/>
          <p14:tracePt t="50143" x="4708525" y="5707063"/>
          <p14:tracePt t="50159" x="4708525" y="5692775"/>
          <p14:tracePt t="50176" x="4708525" y="5676900"/>
          <p14:tracePt t="50193" x="4708525" y="5654675"/>
          <p14:tracePt t="50209" x="4708525" y="5630863"/>
          <p14:tracePt t="50226" x="4708525" y="5600700"/>
          <p14:tracePt t="50243" x="4708525" y="5554663"/>
          <p14:tracePt t="50259" x="4708525" y="5516563"/>
          <p14:tracePt t="50262" x="4708525" y="5494338"/>
          <p14:tracePt t="50276" x="4708525" y="5456238"/>
          <p14:tracePt t="50293" x="4708525" y="5402263"/>
          <p14:tracePt t="50310" x="4708525" y="5364163"/>
          <p14:tracePt t="50326" x="4708525" y="5326063"/>
          <p14:tracePt t="50343" x="4708525" y="5295900"/>
          <p14:tracePt t="50360" x="4708525" y="5257800"/>
          <p14:tracePt t="50377" x="4708525" y="5235575"/>
          <p14:tracePt t="50393" x="4708525" y="5203825"/>
          <p14:tracePt t="50410" x="4702175" y="5189538"/>
          <p14:tracePt t="50426" x="4694238" y="5159375"/>
          <p14:tracePt t="50443" x="4694238" y="5143500"/>
          <p14:tracePt t="50459" x="4694238" y="5121275"/>
          <p14:tracePt t="50477" x="4670425" y="5083175"/>
          <p14:tracePt t="50493" x="4670425" y="5059363"/>
          <p14:tracePt t="50510" x="4664075" y="5037138"/>
          <p14:tracePt t="50526" x="4656138" y="5021263"/>
          <p14:tracePt t="50543" x="4656138" y="4991100"/>
          <p14:tracePt t="50560" x="4632325" y="4953000"/>
          <p14:tracePt t="50576" x="4632325" y="4922838"/>
          <p14:tracePt t="50593" x="4618038" y="4899025"/>
          <p14:tracePt t="50610" x="4610100" y="4868863"/>
          <p14:tracePt t="50627" x="4602163" y="4854575"/>
          <p14:tracePt t="50629" x="4602163" y="4846638"/>
          <p14:tracePt t="50643" x="4594225" y="4838700"/>
          <p14:tracePt t="50660" x="4587875" y="4830763"/>
          <p14:tracePt t="50660" x="4587875" y="4822825"/>
          <p14:tracePt t="50676" x="4572000" y="4808538"/>
          <p14:tracePt t="50693" x="4564063" y="4800600"/>
          <p14:tracePt t="50710" x="4556125" y="4784725"/>
          <p14:tracePt t="50726" x="4541838" y="4784725"/>
          <p14:tracePt t="50743" x="4533900" y="4778375"/>
          <p14:tracePt t="50760" x="4525963" y="4770438"/>
          <p14:tracePt t="50776" x="4511675" y="4754563"/>
          <p14:tracePt t="50793" x="4495800" y="4740275"/>
          <p14:tracePt t="50810" x="4479925" y="4732338"/>
          <p14:tracePt t="50826" x="4473575" y="4724400"/>
          <p14:tracePt t="50843" x="4449763" y="4702175"/>
          <p14:tracePt t="50860" x="4435475" y="4686300"/>
          <p14:tracePt t="50861" x="4435475" y="4678363"/>
          <p14:tracePt t="50877" x="4419600" y="4664075"/>
          <p14:tracePt t="50893" x="4419600" y="4656138"/>
          <p14:tracePt t="51077" x="4419600" y="4664075"/>
          <p14:tracePt t="51086" x="4419600" y="4670425"/>
          <p14:tracePt t="51101" x="4427538" y="4678363"/>
          <p14:tracePt t="51110" x="4427538" y="4686300"/>
          <p14:tracePt t="51127" x="4427538" y="4694238"/>
          <p14:tracePt t="51143" x="4435475" y="4694238"/>
          <p14:tracePt t="51160" x="4435475" y="4702175"/>
          <p14:tracePt t="51176" x="4449763" y="4716463"/>
          <p14:tracePt t="51193" x="4457700" y="4740275"/>
          <p14:tracePt t="51210" x="4487863" y="4762500"/>
          <p14:tracePt t="51226" x="4525963" y="4792663"/>
          <p14:tracePt t="51229" x="4541838" y="4800600"/>
          <p14:tracePt t="51243" x="4564063" y="4816475"/>
          <p14:tracePt t="51260" x="4594225" y="4846638"/>
          <p14:tracePt t="51262" x="4625975" y="4868863"/>
          <p14:tracePt t="51276" x="4678363" y="4914900"/>
          <p14:tracePt t="51293" x="4724400" y="4960938"/>
          <p14:tracePt t="51310" x="4762500" y="5006975"/>
          <p14:tracePt t="51327" x="4808538" y="5051425"/>
          <p14:tracePt t="51343" x="4860925" y="5105400"/>
          <p14:tracePt t="51360" x="4914900" y="5143500"/>
          <p14:tracePt t="51377" x="4945063" y="5173663"/>
          <p14:tracePt t="51393" x="4960938" y="5189538"/>
          <p14:tracePt t="51410" x="4983163" y="5211763"/>
          <p14:tracePt t="51426" x="5006975" y="5235575"/>
          <p14:tracePt t="51443" x="5037138" y="5273675"/>
          <p14:tracePt t="51445" x="5045075" y="5280025"/>
          <p14:tracePt t="51460" x="5051425" y="5287963"/>
          <p14:tracePt t="51477" x="5067300" y="5303838"/>
          <p14:tracePt t="51494" x="5075238" y="5311775"/>
          <p14:tracePt t="51525" x="5083175" y="5318125"/>
          <p14:tracePt t="51861" x="5089525" y="5318125"/>
          <p14:tracePt t="51894" x="5097463" y="5318125"/>
          <p14:tracePt t="51910" x="5105400" y="5318125"/>
          <p14:tracePt t="51925" x="5113338" y="5318125"/>
          <p14:tracePt t="51934" x="5121275" y="5311775"/>
          <p14:tracePt t="51943" x="5127625" y="5311775"/>
          <p14:tracePt t="51960" x="5127625" y="5303838"/>
          <p14:tracePt t="51977" x="5135563" y="5295900"/>
          <p14:tracePt t="51993" x="5159375" y="5273675"/>
          <p14:tracePt t="52010" x="5173663" y="5257800"/>
          <p14:tracePt t="52027" x="5189538" y="5235575"/>
          <p14:tracePt t="52043" x="5211763" y="5203825"/>
          <p14:tracePt t="52045" x="5227638" y="5189538"/>
          <p14:tracePt t="52060" x="5241925" y="5173663"/>
          <p14:tracePt t="52077" x="5280025" y="5121275"/>
          <p14:tracePt t="52093" x="5318125" y="5067300"/>
          <p14:tracePt t="52110" x="5349875" y="5021263"/>
          <p14:tracePt t="52127" x="5380038" y="4975225"/>
          <p14:tracePt t="52143" x="5410200" y="4922838"/>
          <p14:tracePt t="52160" x="5440363" y="4860925"/>
          <p14:tracePt t="52177" x="5486400" y="4778375"/>
          <p14:tracePt t="52193" x="5532438" y="4702175"/>
          <p14:tracePt t="52210" x="5584825" y="4602163"/>
          <p14:tracePt t="52227" x="5630863" y="4503738"/>
          <p14:tracePt t="52229" x="5654675" y="4449763"/>
          <p14:tracePt t="52243" x="5676900" y="4389438"/>
          <p14:tracePt t="52260" x="5737225" y="4237038"/>
          <p14:tracePt t="52277" x="5768975" y="4144963"/>
          <p14:tracePt t="52293" x="5807075" y="4022725"/>
          <p14:tracePt t="52310" x="5837238" y="3916363"/>
          <p14:tracePt t="52327" x="5883275" y="3810000"/>
          <p14:tracePt t="52343" x="5913438" y="3717925"/>
          <p14:tracePt t="52360" x="5943600" y="3641725"/>
          <p14:tracePt t="52377" x="5973763" y="3573463"/>
          <p14:tracePt t="52393" x="5989638" y="3527425"/>
          <p14:tracePt t="52410" x="5997575" y="3497263"/>
          <p14:tracePt t="52427" x="6019800" y="3459163"/>
          <p14:tracePt t="52443" x="6019800" y="3444875"/>
          <p14:tracePt t="52444" x="6027738" y="3436938"/>
          <p14:tracePt t="52460" x="6035675" y="3421063"/>
          <p14:tracePt t="52477" x="6042025" y="3406775"/>
          <p14:tracePt t="52493" x="6057900" y="3382963"/>
          <p14:tracePt t="52510" x="6073775" y="3352800"/>
          <p14:tracePt t="52527" x="6080125" y="3344863"/>
          <p14:tracePt t="52544" x="6080125" y="3336925"/>
          <p14:tracePt t="52621" x="6088063" y="3330575"/>
          <p14:tracePt t="52749" x="6096000" y="3322638"/>
          <p14:tracePt t="52758" x="6103938" y="3322638"/>
          <p14:tracePt t="52773" x="6111875" y="3306763"/>
          <p14:tracePt t="52797" x="6118225" y="3298825"/>
          <p14:tracePt t="52821" x="6126163" y="3298825"/>
          <p14:tracePt t="52854" x="6134100" y="3298825"/>
          <p14:tracePt t="52869" x="6142038" y="3298825"/>
          <p14:tracePt t="52878" x="6142038" y="3292475"/>
          <p14:tracePt t="52902" x="6149975" y="3292475"/>
          <p14:tracePt t="52917" x="6156325" y="3292475"/>
          <p14:tracePt t="52950" x="6164263" y="3292475"/>
          <p14:tracePt t="52958" x="6172200" y="3284538"/>
          <p14:tracePt t="52965" x="6180138" y="3284538"/>
          <p14:tracePt t="52977" x="6194425" y="3276600"/>
          <p14:tracePt t="52994" x="6210300" y="3276600"/>
          <p14:tracePt t="53010" x="6226175" y="3276600"/>
          <p14:tracePt t="53027" x="6232525" y="3268663"/>
          <p14:tracePt t="53181" x="6240463" y="3268663"/>
          <p14:tracePt t="53269" x="6248400" y="3260725"/>
          <p14:tracePt t="53293" x="6256338" y="3260725"/>
          <p14:tracePt t="53302" x="6264275" y="3260725"/>
          <p14:tracePt t="53325" x="6270625" y="3260725"/>
          <p14:tracePt t="53341" x="6278563" y="3260725"/>
          <p14:tracePt t="53357" x="6286500" y="3260725"/>
          <p14:tracePt t="53365" x="6294438" y="3260725"/>
          <p14:tracePt t="53381" x="6302375" y="3260725"/>
          <p14:tracePt t="53394" x="6308725" y="3260725"/>
          <p14:tracePt t="53411" x="6316663" y="3254375"/>
          <p14:tracePt t="53485" x="6324600" y="3254375"/>
          <p14:tracePt t="53509" x="6332538" y="3254375"/>
          <p14:tracePt t="53541" x="6340475" y="3254375"/>
          <p14:tracePt t="53550" x="6346825" y="3254375"/>
          <p14:tracePt t="53567" x="6354763" y="3254375"/>
          <p14:tracePt t="53577" x="6362700" y="3254375"/>
          <p14:tracePt t="53594" x="6384925" y="3254375"/>
          <p14:tracePt t="53611" x="6416675" y="3254375"/>
          <p14:tracePt t="53613" x="6430963" y="3254375"/>
          <p14:tracePt t="53628" x="6438900" y="3254375"/>
          <p14:tracePt t="53630" x="6446838" y="3254375"/>
          <p14:tracePt t="53644" x="6461125" y="3254375"/>
          <p14:tracePt t="53669" x="6469063" y="3254375"/>
          <p14:tracePt t="53709" x="6477000" y="3254375"/>
          <p14:tracePt t="53717" x="6484938" y="3254375"/>
          <p14:tracePt t="53727" x="6492875" y="3254375"/>
          <p14:tracePt t="53744" x="6499225" y="3254375"/>
          <p14:tracePt t="53761" x="6507163" y="3254375"/>
          <p14:tracePt t="53777" x="6515100" y="3254375"/>
          <p14:tracePt t="53794" x="6523038" y="3254375"/>
          <p14:tracePt t="53811" x="6530975" y="3254375"/>
          <p14:tracePt t="53827" x="6545263" y="3254375"/>
          <p14:tracePt t="53844" x="6591300" y="3254375"/>
          <p14:tracePt t="53861" x="6621463" y="3254375"/>
          <p14:tracePt t="53877" x="6651625" y="3254375"/>
          <p14:tracePt t="53894" x="6675438" y="3254375"/>
          <p14:tracePt t="53910" x="6697663" y="3254375"/>
          <p14:tracePt t="53927" x="6721475" y="3260725"/>
          <p14:tracePt t="53944" x="6743700" y="3260725"/>
          <p14:tracePt t="53961" x="6759575" y="3260725"/>
          <p14:tracePt t="53977" x="6797675" y="3260725"/>
          <p14:tracePt t="53994" x="6827838" y="3260725"/>
          <p14:tracePt t="54011" x="6865938" y="3260725"/>
          <p14:tracePt t="54013" x="6888163" y="3268663"/>
          <p14:tracePt t="54027" x="6904038" y="3276600"/>
          <p14:tracePt t="54045" x="6956425" y="3284538"/>
          <p14:tracePt t="54061" x="6964363" y="3284538"/>
          <p14:tracePt t="54077" x="6980238" y="3284538"/>
          <p14:tracePt t="54094" x="6994525" y="3284538"/>
          <p14:tracePt t="54111" x="7018338" y="3284538"/>
          <p14:tracePt t="54128" x="7032625" y="3284538"/>
          <p14:tracePt t="54144" x="7048500" y="3284538"/>
          <p14:tracePt t="54161" x="7064375" y="3284538"/>
          <p14:tracePt t="54177" x="7078663" y="3284538"/>
          <p14:tracePt t="54194" x="7086600" y="3284538"/>
          <p14:tracePt t="54211" x="7094538" y="3284538"/>
          <p14:tracePt t="54227" x="7102475" y="3284538"/>
          <p14:tracePt t="54245" x="7108825" y="3284538"/>
          <p14:tracePt t="54261" x="7124700" y="3284538"/>
          <p14:tracePt t="54278" x="7140575" y="3284538"/>
          <p14:tracePt t="54294" x="7146925" y="3284538"/>
          <p14:tracePt t="54311" x="7154863" y="3284538"/>
          <p14:tracePt t="54327" x="7162800" y="3284538"/>
          <p14:tracePt t="54349" x="7170738" y="3284538"/>
          <p14:tracePt t="54365" x="7178675" y="3284538"/>
          <p14:tracePt t="54378" x="7185025" y="3284538"/>
          <p14:tracePt t="54394" x="7192963" y="3284538"/>
          <p14:tracePt t="54685" x="7200900" y="3284538"/>
          <p14:tracePt t="54725" x="7200900" y="3276600"/>
          <p14:tracePt t="54749" x="7208838" y="3268663"/>
          <p14:tracePt t="54757" x="7216775" y="3268663"/>
          <p14:tracePt t="54765" x="7216775" y="3254375"/>
          <p14:tracePt t="54781" x="7223125" y="3254375"/>
          <p14:tracePt t="54794" x="7231063" y="3238500"/>
          <p14:tracePt t="54811" x="7231063" y="3222625"/>
          <p14:tracePt t="54828" x="7239000" y="3208338"/>
          <p14:tracePt t="54845" x="7246938" y="3192463"/>
          <p14:tracePt t="54861" x="7254875" y="3178175"/>
          <p14:tracePt t="54879" x="7254875" y="3170238"/>
          <p14:tracePt t="54894" x="7254875" y="3162300"/>
          <p14:tracePt t="54911" x="7261225" y="3162300"/>
          <p14:tracePt t="55223" x="7261225" y="3154363"/>
          <p14:tracePt t="55238" x="7261225" y="3146425"/>
          <p14:tracePt t="55271" x="7261225" y="3140075"/>
          <p14:tracePt t="55287" x="7261225" y="3132138"/>
          <p14:tracePt t="55302" x="7261225" y="3124200"/>
          <p14:tracePt t="55310" x="7261225" y="3116263"/>
          <p14:tracePt t="55325" x="7261225" y="3108325"/>
          <p14:tracePt t="55373" x="7261225" y="3101975"/>
          <p14:tracePt t="55397" x="7269163" y="3094038"/>
          <p14:tracePt t="55421" x="7269163" y="3086100"/>
          <p14:tracePt t="55582" x="7269163" y="3078163"/>
          <p14:tracePt t="55733" x="7269163" y="3070225"/>
          <p14:tracePt t="55774" x="7269163" y="3063875"/>
          <p14:tracePt t="55782" x="7269163" y="3055938"/>
          <p14:tracePt t="55797" x="7269163" y="3048000"/>
          <p14:tracePt t="55805" x="7269163" y="3040063"/>
          <p14:tracePt t="55813" x="7269163" y="3032125"/>
          <p14:tracePt t="55853" x="7277100" y="3025775"/>
          <p14:tracePt t="55877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 3: </a:t>
            </a:r>
            <a:r>
              <a:rPr lang="pt-BR" alt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“as várzeas são APP?”</a:t>
            </a:r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2086304" y="2525901"/>
            <a:ext cx="2722179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altLang="pt-BR" b="1" dirty="0">
                <a:solidFill>
                  <a:srgbClr val="0070C0"/>
                </a:solidFill>
              </a:rPr>
              <a:t>Código Florestal de 2012</a:t>
            </a:r>
          </a:p>
          <a:p>
            <a:pPr algn="ctr"/>
            <a:endParaRPr lang="pt-BR" altLang="pt-BR" b="1" dirty="0">
              <a:solidFill>
                <a:srgbClr val="0070C0"/>
              </a:solidFill>
            </a:endParaRPr>
          </a:p>
          <a:p>
            <a:pPr algn="ctr"/>
            <a:r>
              <a:rPr lang="pt-BR" altLang="pt-BR" b="1" dirty="0">
                <a:solidFill>
                  <a:srgbClr val="0070C0"/>
                </a:solidFill>
              </a:rPr>
              <a:t>Lei Federal 12.651</a:t>
            </a:r>
          </a:p>
        </p:txBody>
      </p:sp>
      <p:sp>
        <p:nvSpPr>
          <p:cNvPr id="4" name="Retângulo 3"/>
          <p:cNvSpPr/>
          <p:nvPr/>
        </p:nvSpPr>
        <p:spPr>
          <a:xfrm>
            <a:off x="6658303" y="3926234"/>
            <a:ext cx="3731173" cy="1338828"/>
          </a:xfrm>
          <a:prstGeom prst="rect">
            <a:avLst/>
          </a:prstGeom>
          <a:solidFill>
            <a:schemeClr val="bg1"/>
          </a:solidFill>
          <a:ln w="38100">
            <a:solidFill>
              <a:srgbClr val="003399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altLang="pt-B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CUIDADO COM O ESTADO </a:t>
            </a:r>
          </a:p>
          <a:p>
            <a:pPr algn="ctr">
              <a:lnSpc>
                <a:spcPct val="150000"/>
              </a:lnSpc>
            </a:pPr>
            <a:r>
              <a:rPr lang="pt-BR" altLang="pt-B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MATO GROSSO DO SUL !</a:t>
            </a:r>
          </a:p>
          <a:p>
            <a:pPr algn="ctr">
              <a:lnSpc>
                <a:spcPct val="150000"/>
              </a:lnSpc>
            </a:pPr>
            <a:r>
              <a:rPr lang="pt-BR" altLang="pt-B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“Áreas Úmidas”</a:t>
            </a:r>
          </a:p>
        </p:txBody>
      </p:sp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F9D3C502-D073-4852-A2C3-C9F08B66EF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3894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396"/>
    </mc:Choice>
    <mc:Fallback>
      <p:transition spd="slow" advTm="165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4C8E99-9D81-4789-9629-7406D44F7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6B8ADD5-1FD3-4900-A643-E3FA6326A0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pt-BR" altLang="pt-BR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1- INTRODUÇÃO e </a:t>
            </a:r>
            <a:br>
              <a:rPr lang="pt-BR" altLang="pt-BR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</a:br>
            <a:r>
              <a:rPr lang="pt-BR" altLang="pt-BR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SENSIBILIDADE DAS CULTURAS</a:t>
            </a:r>
            <a:br>
              <a:rPr lang="pt-BR" altLang="pt-BR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</a:br>
            <a:r>
              <a:rPr lang="pt-BR" altLang="pt-BR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AO EXCESSO DE ÁGUA NO SOLO</a:t>
            </a:r>
            <a:endParaRPr lang="en-US" sz="3600" dirty="0"/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FD50E7FC-805F-4F67-A0F7-A1342BCCEE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721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80"/>
    </mc:Choice>
    <mc:Fallback>
      <p:transition spd="slow" advTm="14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C69F8D-DE09-4D27-B1E8-2E3032F0A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976100" cy="1103585"/>
          </a:xfrm>
        </p:spPr>
        <p:txBody>
          <a:bodyPr/>
          <a:lstStyle/>
          <a:p>
            <a:pPr>
              <a:defRPr/>
            </a:pPr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1.1)Conceitos Básicos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0" y="1103586"/>
            <a:ext cx="6159500" cy="5959366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pt-BR" alt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A </a:t>
            </a:r>
            <a:r>
              <a:rPr lang="pt-BR" altLang="pt-BR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Drenagem Agrícola </a:t>
            </a:r>
            <a:r>
              <a:rPr lang="pt-BR" alt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 o conjunto de técnicas e práticas que visam retirar o excesso de água e de sais do solo com os seguintes objetivos principais:</a:t>
            </a:r>
          </a:p>
          <a:p>
            <a:pPr marL="0" indent="0">
              <a:buNone/>
            </a:pPr>
            <a:endParaRPr lang="pt-BR" altLang="pt-B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alt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pt-BR" altLang="pt-BR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Garantir aeração do solo</a:t>
            </a:r>
            <a:endParaRPr lang="pt-BR" altLang="pt-BR" b="1" u="sng" dirty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8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629" y="189187"/>
            <a:ext cx="2967037" cy="304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630" y="3485547"/>
            <a:ext cx="2967037" cy="3156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CB8571A7-1600-4FA7-B31D-A895828DED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791"/>
    </mc:Choice>
    <mc:Fallback>
      <p:transition spd="slow" advTm="103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ítulo 1">
            <a:extLst>
              <a:ext uri="{FF2B5EF4-FFF2-40B4-BE49-F238E27FC236}">
                <a16:creationId xmlns:a16="http://schemas.microsoft.com/office/drawing/2014/main" id="{0DCD24DD-AFB1-4C04-8CE1-B81CED144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</p:spPr>
        <p:txBody>
          <a:bodyPr/>
          <a:lstStyle/>
          <a:p>
            <a:r>
              <a:rPr lang="pt-BR" altLang="pt-BR" b="1" dirty="0">
                <a:latin typeface="Calisto MT" panose="02040603050505030304" pitchFamily="18" charset="0"/>
              </a:rPr>
              <a:t>b)</a:t>
            </a:r>
            <a:r>
              <a:rPr lang="pt-BR" altLang="pt-BR" b="1" u="sng" dirty="0">
                <a:latin typeface="Calisto MT" panose="02040603050505030304" pitchFamily="18" charset="0"/>
              </a:rPr>
              <a:t>Garantir trafegabilidade</a:t>
            </a:r>
            <a:br>
              <a:rPr lang="pt-BR" altLang="pt-BR" b="1" u="sng" dirty="0">
                <a:latin typeface="Calisto MT" panose="02040603050505030304" pitchFamily="18" charset="0"/>
              </a:rPr>
            </a:br>
            <a:endParaRPr lang="en-US" altLang="en-US" dirty="0"/>
          </a:p>
        </p:txBody>
      </p:sp>
      <p:pic>
        <p:nvPicPr>
          <p:cNvPr id="7" name="Imagem 1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69" y="2195190"/>
            <a:ext cx="5181600" cy="3044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1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489" y="2206557"/>
            <a:ext cx="5656811" cy="310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C3AFD281-8EDC-4F27-964F-6DFCF09D1A5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467"/>
    </mc:Choice>
    <mc:Fallback>
      <p:transition spd="slow" advTm="60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ítulo 1">
            <a:extLst>
              <a:ext uri="{FF2B5EF4-FFF2-40B4-BE49-F238E27FC236}">
                <a16:creationId xmlns:a16="http://schemas.microsoft.com/office/drawing/2014/main" id="{4F0381AE-E1C1-4F3C-97D7-A6A5A31C2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6"/>
            <a:ext cx="11976100" cy="643868"/>
          </a:xfrm>
        </p:spPr>
        <p:txBody>
          <a:bodyPr/>
          <a:lstStyle/>
          <a:p>
            <a:r>
              <a:rPr lang="pt-BR" altLang="pt-BR" b="1" dirty="0">
                <a:latin typeface="Calisto MT" panose="02040603050505030304" pitchFamily="18" charset="0"/>
              </a:rPr>
              <a:t>c)</a:t>
            </a:r>
            <a:r>
              <a:rPr lang="pt-BR" altLang="pt-BR" b="1" u="sng" dirty="0">
                <a:latin typeface="Calisto MT" panose="02040603050505030304" pitchFamily="18" charset="0"/>
              </a:rPr>
              <a:t>Controle da erosão</a:t>
            </a:r>
            <a:br>
              <a:rPr lang="pt-BR" altLang="pt-BR" b="1" u="sng" dirty="0">
                <a:latin typeface="Calisto MT" panose="02040603050505030304" pitchFamily="18" charset="0"/>
              </a:rPr>
            </a:br>
            <a:endParaRPr lang="en-US" alt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sz="half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52" y="1008994"/>
            <a:ext cx="10528300" cy="543910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A7A44743-5B80-4F1A-A8AD-2C3AE446B3D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420"/>
    </mc:Choice>
    <mc:Fallback>
      <p:transition spd="slow" advTm="61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505" x="5913438" y="3413125"/>
          <p14:tracePt t="40733" x="5927725" y="3413125"/>
          <p14:tracePt t="40741" x="5935663" y="3406775"/>
          <p14:tracePt t="40748" x="5951538" y="3390900"/>
          <p14:tracePt t="40764" x="5973763" y="3390900"/>
          <p14:tracePt t="40781" x="5989638" y="3390900"/>
          <p14:tracePt t="40798" x="6003925" y="3390900"/>
          <p14:tracePt t="40814" x="6027738" y="3390900"/>
          <p14:tracePt t="40831" x="6042025" y="3390900"/>
          <p14:tracePt t="40892" x="6057900" y="3406775"/>
          <p14:tracePt t="40900" x="6073775" y="3413125"/>
          <p14:tracePt t="40908" x="6088063" y="3436938"/>
          <p14:tracePt t="40916" x="6118225" y="3451225"/>
          <p14:tracePt t="40932" x="6156325" y="3497263"/>
          <p14:tracePt t="40948" x="6194425" y="3543300"/>
          <p14:tracePt t="40964" x="6218238" y="3565525"/>
          <p14:tracePt t="40981" x="6232525" y="3589338"/>
          <p14:tracePt t="40998" x="6256338" y="3603625"/>
          <p14:tracePt t="41014" x="6286500" y="3641725"/>
          <p14:tracePt t="41032" x="6308725" y="3673475"/>
          <p14:tracePt t="41048" x="6340475" y="3711575"/>
          <p14:tracePt t="41064" x="6370638" y="3756025"/>
          <p14:tracePt t="41081" x="6408738" y="3810000"/>
          <p14:tracePt t="41098" x="6454775" y="3863975"/>
          <p14:tracePt t="41099" x="6484938" y="3886200"/>
          <p14:tracePt t="41114" x="6499225" y="3908425"/>
          <p14:tracePt t="41131" x="6545263" y="3954463"/>
          <p14:tracePt t="41148" x="6553200" y="3984625"/>
          <p14:tracePt t="41164" x="6575425" y="4030663"/>
          <p14:tracePt t="41181" x="6607175" y="4092575"/>
          <p14:tracePt t="41198" x="6637338" y="4144963"/>
          <p14:tracePt t="41214" x="6667500" y="4183063"/>
          <p14:tracePt t="41231" x="6697663" y="4213225"/>
          <p14:tracePt t="41248" x="6705600" y="4221163"/>
          <p14:tracePt t="41267" x="6713538" y="4229100"/>
          <p14:tracePt t="41291" x="6713538" y="4237038"/>
          <p14:tracePt t="41299" x="6721475" y="4251325"/>
          <p14:tracePt t="41315" x="6727825" y="4283075"/>
          <p14:tracePt t="41331" x="6743700" y="4321175"/>
          <p14:tracePt t="41348" x="6765925" y="4365625"/>
          <p14:tracePt t="41364" x="6781800" y="4397375"/>
          <p14:tracePt t="41381" x="6797675" y="4427538"/>
          <p14:tracePt t="41398" x="6804025" y="4449763"/>
          <p14:tracePt t="41414" x="6811963" y="4465638"/>
          <p14:tracePt t="41431" x="6811963" y="4473575"/>
          <p14:tracePt t="41448" x="6811963" y="4487863"/>
          <p14:tracePt t="41464" x="6811963" y="4511675"/>
          <p14:tracePt t="41481" x="6811963" y="4525963"/>
          <p14:tracePt t="41498" x="6827838" y="4572000"/>
          <p14:tracePt t="41499" x="6827838" y="4587875"/>
          <p14:tracePt t="41515" x="6827838" y="4625975"/>
          <p14:tracePt t="41531" x="6827838" y="4656138"/>
          <p14:tracePt t="41548" x="6827838" y="4686300"/>
          <p14:tracePt t="41565" x="6827838" y="4732338"/>
          <p14:tracePt t="41581" x="6827838" y="4778375"/>
          <p14:tracePt t="41598" x="6827838" y="4816475"/>
          <p14:tracePt t="41615" x="6827838" y="4854575"/>
          <p14:tracePt t="41631" x="6827838" y="4876800"/>
          <p14:tracePt t="41648" x="6827838" y="4892675"/>
          <p14:tracePt t="41665" x="6835775" y="4899025"/>
          <p14:tracePt t="41684" x="6835775" y="4906963"/>
          <p14:tracePt t="41724" x="6835775" y="4914900"/>
          <p14:tracePt t="41756" x="6835775" y="4922838"/>
          <p14:tracePt t="41764" x="6835775" y="4930775"/>
          <p14:tracePt t="41772" x="6835775" y="4937125"/>
          <p14:tracePt t="41788" x="6835775" y="4945063"/>
          <p14:tracePt t="41798" x="6835775" y="4953000"/>
          <p14:tracePt t="41815" x="6835775" y="4960938"/>
          <p14:tracePt t="41831" x="6835775" y="4968875"/>
          <p14:tracePt t="41848" x="6835775" y="4975225"/>
          <p14:tracePt t="41869" x="6835775" y="4983163"/>
          <p14:tracePt t="41892" x="6835775" y="4991100"/>
          <p14:tracePt t="41901" x="6835775" y="4999038"/>
          <p14:tracePt t="41915" x="6842125" y="5006975"/>
          <p14:tracePt t="41931" x="6842125" y="5029200"/>
          <p14:tracePt t="41948" x="6842125" y="5045075"/>
          <p14:tracePt t="41965" x="6842125" y="5051425"/>
          <p14:tracePt t="41981" x="6850063" y="5051425"/>
          <p14:tracePt t="41998" x="6850063" y="5059363"/>
          <p14:tracePt t="42015" x="6850063" y="5075238"/>
          <p14:tracePt t="42032" x="6850063" y="5083175"/>
          <p14:tracePt t="42220" x="6858000" y="5089525"/>
          <p14:tracePt t="42228" x="6858000" y="5097463"/>
          <p14:tracePt t="42236" x="6865938" y="5097463"/>
          <p14:tracePt t="42248" x="6865938" y="5105400"/>
          <p14:tracePt t="42265" x="6865938" y="5113338"/>
          <p14:tracePt t="42500" x="6865938" y="5121275"/>
          <p14:tracePt t="42508" x="6865938" y="5127625"/>
          <p14:tracePt t="42548" x="6865938" y="5135563"/>
          <p14:tracePt t="42836" x="6865938" y="5127625"/>
          <p14:tracePt t="42844" x="6865938" y="5121275"/>
          <p14:tracePt t="42860" x="6865938" y="5113338"/>
          <p14:tracePt t="42876" x="6865938" y="5097463"/>
          <p14:tracePt t="42884" x="6865938" y="5089525"/>
          <p14:tracePt t="42898" x="6858000" y="5083175"/>
          <p14:tracePt t="42915" x="6858000" y="5059363"/>
          <p14:tracePt t="42932" x="6858000" y="5029200"/>
          <p14:tracePt t="42949" x="6858000" y="5006975"/>
          <p14:tracePt t="42965" x="6842125" y="4968875"/>
          <p14:tracePt t="42982" x="6842125" y="4937125"/>
          <p14:tracePt t="42999" x="6835775" y="4914900"/>
          <p14:tracePt t="43015" x="6835775" y="4884738"/>
          <p14:tracePt t="43032" x="6827838" y="4854575"/>
          <p14:tracePt t="43049" x="6827838" y="4830763"/>
          <p14:tracePt t="43065" x="6819900" y="4808538"/>
          <p14:tracePt t="43067" x="6819900" y="4792663"/>
          <p14:tracePt t="43082" x="6819900" y="4784725"/>
          <p14:tracePt t="43099" x="6819900" y="4732338"/>
          <p14:tracePt t="43115" x="6819900" y="4694238"/>
          <p14:tracePt t="43132" x="6819900" y="4648200"/>
          <p14:tracePt t="43149" x="6811963" y="4610100"/>
          <p14:tracePt t="43165" x="6804025" y="4572000"/>
          <p14:tracePt t="43182" x="6797675" y="4518025"/>
          <p14:tracePt t="43199" x="6797675" y="4473575"/>
          <p14:tracePt t="43215" x="6797675" y="4435475"/>
          <p14:tracePt t="43232" x="6797675" y="4403725"/>
          <p14:tracePt t="43249" x="6797675" y="4365625"/>
          <p14:tracePt t="43265" x="6797675" y="4321175"/>
          <p14:tracePt t="43282" x="6797675" y="4275138"/>
          <p14:tracePt t="43284" x="6797675" y="4259263"/>
          <p14:tracePt t="43299" x="6797675" y="4221163"/>
          <p14:tracePt t="43315" x="6797675" y="4191000"/>
          <p14:tracePt t="43332" x="6797675" y="4152900"/>
          <p14:tracePt t="43349" x="6797675" y="4114800"/>
          <p14:tracePt t="43365" x="6797675" y="4076700"/>
          <p14:tracePt t="43382" x="6797675" y="4030663"/>
          <p14:tracePt t="43399" x="6797675" y="3984625"/>
          <p14:tracePt t="43415" x="6797675" y="3940175"/>
          <p14:tracePt t="43432" x="6797675" y="3902075"/>
          <p14:tracePt t="43449" x="6797675" y="3870325"/>
          <p14:tracePt t="43465" x="6797675" y="3848100"/>
          <p14:tracePt t="43482" x="6797675" y="3840163"/>
          <p14:tracePt t="43499" x="6789738" y="3817938"/>
          <p14:tracePt t="43516" x="6789738" y="3802063"/>
          <p14:tracePt t="43532" x="6789738" y="3787775"/>
          <p14:tracePt t="43549" x="6789738" y="3763963"/>
          <p14:tracePt t="43565" x="6789738" y="3749675"/>
          <p14:tracePt t="43582" x="6789738" y="3741738"/>
          <p14:tracePt t="43599" x="6789738" y="3733800"/>
          <p14:tracePt t="43636" x="6789738" y="3725863"/>
          <p14:tracePt t="43644" x="6789738" y="3717925"/>
          <p14:tracePt t="43676" x="6789738" y="3711575"/>
          <p14:tracePt t="43700" x="6789738" y="3703638"/>
          <p14:tracePt t="43724" x="6789738" y="3695700"/>
          <p14:tracePt t="43788" x="6789738" y="3687763"/>
          <p14:tracePt t="44278" x="6789738" y="3695700"/>
          <p14:tracePt t="44283" x="6789738" y="3703638"/>
          <p14:tracePt t="44299" x="6789738" y="3711575"/>
          <p14:tracePt t="44308" x="6789738" y="3717925"/>
          <p14:tracePt t="44316" x="6789738" y="3725863"/>
          <p14:tracePt t="44332" x="6789738" y="3733800"/>
          <p14:tracePt t="44349" x="6789738" y="3749675"/>
          <p14:tracePt t="44366" x="6789738" y="3756025"/>
          <p14:tracePt t="44382" x="6789738" y="3763963"/>
          <p14:tracePt t="44399" x="6789738" y="3787775"/>
          <p14:tracePt t="44416" x="6789738" y="3810000"/>
          <p14:tracePt t="44432" x="6789738" y="3825875"/>
          <p14:tracePt t="44449" x="6789738" y="3848100"/>
          <p14:tracePt t="44466" x="6789738" y="3856038"/>
          <p14:tracePt t="44467" x="6789738" y="3863975"/>
          <p14:tracePt t="44483" x="6789738" y="3878263"/>
          <p14:tracePt t="44499" x="6789738" y="3902075"/>
          <p14:tracePt t="44516" x="6789738" y="3924300"/>
          <p14:tracePt t="44532" x="6789738" y="3954463"/>
          <p14:tracePt t="44549" x="6789738" y="3984625"/>
          <p14:tracePt t="44566" x="6789738" y="4016375"/>
          <p14:tracePt t="44582" x="6789738" y="4038600"/>
          <p14:tracePt t="44599" x="6789738" y="4060825"/>
          <p14:tracePt t="44616" x="6789738" y="4084638"/>
          <p14:tracePt t="44633" x="6789738" y="4106863"/>
          <p14:tracePt t="44649" x="6789738" y="4137025"/>
          <p14:tracePt t="44666" x="6789738" y="4168775"/>
          <p14:tracePt t="44667" x="6789738" y="4183063"/>
          <p14:tracePt t="44683" x="6789738" y="4206875"/>
          <p14:tracePt t="44699" x="6789738" y="4221163"/>
          <p14:tracePt t="44716" x="6789738" y="4229100"/>
          <p14:tracePt t="44733" x="6789738" y="4244975"/>
          <p14:tracePt t="44749" x="6789738" y="4267200"/>
          <p14:tracePt t="44766" x="6789738" y="4275138"/>
          <p14:tracePt t="44782" x="6789738" y="4305300"/>
          <p14:tracePt t="44799" x="6789738" y="4321175"/>
          <p14:tracePt t="44816" x="6789738" y="4351338"/>
          <p14:tracePt t="44832" x="6789738" y="4365625"/>
          <p14:tracePt t="44849" x="6789738" y="4389438"/>
          <p14:tracePt t="44866" x="6789738" y="4397375"/>
          <p14:tracePt t="44883" x="6789738" y="4411663"/>
          <p14:tracePt t="44900" x="6789738" y="4419600"/>
          <p14:tracePt t="44923" x="6789738" y="4435475"/>
          <p14:tracePt t="44939" x="6789738" y="4441825"/>
          <p14:tracePt t="44949" x="6789738" y="4449763"/>
          <p14:tracePt t="44966" x="6789738" y="4473575"/>
          <p14:tracePt t="44982" x="6789738" y="4503738"/>
          <p14:tracePt t="44999" x="6789738" y="4525963"/>
          <p14:tracePt t="45016" x="6789738" y="4549775"/>
          <p14:tracePt t="45032" x="6789738" y="4564063"/>
          <p14:tracePt t="45049" x="6789738" y="4579938"/>
          <p14:tracePt t="45066" x="6789738" y="4594225"/>
          <p14:tracePt t="45083" x="6789738" y="4610100"/>
          <p14:tracePt t="45099" x="6789738" y="4625975"/>
          <p14:tracePt t="45116" x="6789738" y="4632325"/>
          <p14:tracePt t="45133" x="6789738" y="4648200"/>
          <p14:tracePt t="45149" x="6789738" y="4656138"/>
          <p14:tracePt t="45166" x="6789738" y="4678363"/>
          <p14:tracePt t="45182" x="6789738" y="4694238"/>
          <p14:tracePt t="45199" x="6789738" y="4702175"/>
          <p14:tracePt t="45216" x="6789738" y="4708525"/>
          <p14:tracePt t="45355" x="6789738" y="4716463"/>
          <p14:tracePt t="45371" x="6789738" y="4724400"/>
          <p14:tracePt t="45787" x="6789738" y="4716463"/>
          <p14:tracePt t="45803" x="6789738" y="4708525"/>
          <p14:tracePt t="45819" x="6789738" y="4702175"/>
          <p14:tracePt t="45835" x="6781800" y="4686300"/>
          <p14:tracePt t="45851" x="6781800" y="4670425"/>
          <p14:tracePt t="45867" x="6781800" y="4664075"/>
          <p14:tracePt t="45875" x="6781800" y="4648200"/>
          <p14:tracePt t="45883" x="6781800" y="4640263"/>
          <p14:tracePt t="45899" x="6781800" y="4625975"/>
          <p14:tracePt t="45916" x="6773863" y="4610100"/>
          <p14:tracePt t="45933" x="6773863" y="4594225"/>
          <p14:tracePt t="45949" x="6773863" y="4587875"/>
          <p14:tracePt t="45966" x="6773863" y="4572000"/>
          <p14:tracePt t="45996" x="6773863" y="4564063"/>
          <p14:tracePt t="46027" x="6773863" y="4556125"/>
          <p14:tracePt t="46035" x="6773863" y="4549775"/>
          <p14:tracePt t="46043" x="6773863" y="4541838"/>
          <p14:tracePt t="46051" x="6773863" y="4533900"/>
          <p14:tracePt t="46067" x="6773863" y="4518025"/>
          <p14:tracePt t="46083" x="6773863" y="4503738"/>
          <p14:tracePt t="46100" x="6773863" y="4487863"/>
          <p14:tracePt t="46116" x="6773863" y="4473575"/>
          <p14:tracePt t="46195" x="6773863" y="4465638"/>
          <p14:tracePt t="46235" x="6773863" y="4457700"/>
          <p14:tracePt t="46843" x="6773863" y="4465638"/>
          <p14:tracePt t="46923" x="6773863" y="4473575"/>
          <p14:tracePt t="46947" x="6773863" y="4479925"/>
          <p14:tracePt t="46963" x="6773863" y="4487863"/>
          <p14:tracePt t="46971" x="6773863" y="4495800"/>
          <p14:tracePt t="46987" x="6773863" y="4503738"/>
          <p14:tracePt t="47003" x="6773863" y="4511675"/>
          <p14:tracePt t="47017" x="6773863" y="4518025"/>
          <p14:tracePt t="47033" x="6773863" y="4525963"/>
          <p14:tracePt t="47050" x="6773863" y="4541838"/>
          <p14:tracePt t="47066" x="6773863" y="4556125"/>
          <p14:tracePt t="47083" x="6773863" y="4564063"/>
          <p14:tracePt t="47100" x="6773863" y="4572000"/>
          <p14:tracePt t="47117" x="6773863" y="4579938"/>
          <p14:tracePt t="47133" x="6773863" y="4587875"/>
          <p14:tracePt t="47150" x="6773863" y="4610100"/>
          <p14:tracePt t="47167" x="6773863" y="4625975"/>
          <p14:tracePt t="47183" x="6773863" y="4656138"/>
          <p14:tracePt t="47200" x="6765925" y="4670425"/>
          <p14:tracePt t="47217" x="6759575" y="4702175"/>
          <p14:tracePt t="47233" x="6759575" y="4716463"/>
          <p14:tracePt t="47250" x="6759575" y="4732338"/>
          <p14:tracePt t="47251" x="6759575" y="4740275"/>
          <p14:tracePt t="47267" x="6759575" y="4746625"/>
          <p14:tracePt t="47283" x="6759575" y="4754563"/>
          <p14:tracePt t="47307" x="6759575" y="4762500"/>
          <p14:tracePt t="47331" x="6759575" y="4770438"/>
          <p14:tracePt t="47347" x="6759575" y="4778375"/>
          <p14:tracePt t="47355" x="6759575" y="4784725"/>
          <p14:tracePt t="47372" x="6759575" y="4792663"/>
          <p14:tracePt t="47388" x="6751638" y="4800600"/>
          <p14:tracePt t="47400" x="6751638" y="4808538"/>
          <p14:tracePt t="47417" x="6751638" y="4816475"/>
          <p14:tracePt t="47433" x="6751638" y="4822825"/>
          <p14:tracePt t="47452" x="6751638" y="4830763"/>
          <p14:tracePt t="47468" x="6743700" y="4846638"/>
          <p14:tracePt t="47483" x="6735763" y="4860925"/>
          <p14:tracePt t="47500" x="6735763" y="4868863"/>
          <p14:tracePt t="47517" x="6735763" y="4884738"/>
          <p14:tracePt t="47550" x="6727825" y="4884738"/>
          <p14:tracePt t="47621" x="6727825" y="4892675"/>
          <p14:tracePt t="47724" x="6727825" y="4899025"/>
          <p14:tracePt t="47740" x="6721475" y="4899025"/>
          <p14:tracePt t="47756" x="6713538" y="4914900"/>
          <p14:tracePt t="47820" x="6713538" y="4922838"/>
          <p14:tracePt t="47828" x="6705600" y="4922838"/>
          <p14:tracePt t="47844" x="6705600" y="4930775"/>
          <p14:tracePt t="47852" x="6697663" y="4937125"/>
          <p14:tracePt t="47876" x="6689725" y="4937125"/>
          <p14:tracePt t="47884" x="6683375" y="4945063"/>
          <p14:tracePt t="47900" x="6675438" y="4945063"/>
          <p14:tracePt t="47917" x="6659563" y="4945063"/>
          <p14:tracePt t="47934" x="6651625" y="4945063"/>
          <p14:tracePt t="47972" x="6645275" y="4945063"/>
          <p14:tracePt t="47997" x="6637338" y="4953000"/>
          <p14:tracePt t="48373" x="6637338" y="4960938"/>
          <p14:tracePt t="48380" x="6651625" y="4968875"/>
          <p14:tracePt t="48388" x="6659563" y="4968875"/>
          <p14:tracePt t="48400" x="6675438" y="4975225"/>
          <p14:tracePt t="48417" x="6713538" y="4983163"/>
          <p14:tracePt t="48434" x="6743700" y="4991100"/>
          <p14:tracePt t="48435" x="6759575" y="4999038"/>
          <p14:tracePt t="48450" x="6781800" y="5006975"/>
          <p14:tracePt t="48467" x="6850063" y="5021263"/>
          <p14:tracePt t="48484" x="6880225" y="5045075"/>
          <p14:tracePt t="48501" x="6911975" y="5045075"/>
          <p14:tracePt t="48517" x="6942138" y="5045075"/>
          <p14:tracePt t="48534" x="6980238" y="5045075"/>
          <p14:tracePt t="48551" x="7026275" y="5045075"/>
          <p14:tracePt t="48567" x="7070725" y="5045075"/>
          <p14:tracePt t="48584" x="7124700" y="5045075"/>
          <p14:tracePt t="48600" x="7185025" y="5037138"/>
          <p14:tracePt t="48617" x="7239000" y="5013325"/>
          <p14:tracePt t="48634" x="7277100" y="5013325"/>
          <p14:tracePt t="48635" x="7285038" y="5006975"/>
          <p14:tracePt t="48651" x="7307263" y="4999038"/>
          <p14:tracePt t="48667" x="7323138" y="4991100"/>
          <p14:tracePt t="48684" x="7331075" y="4983163"/>
          <p14:tracePt t="48701" x="7345363" y="4975225"/>
          <p14:tracePt t="48717" x="7375525" y="4968875"/>
          <p14:tracePt t="48734" x="7407275" y="4953000"/>
          <p14:tracePt t="48751" x="7459663" y="4922838"/>
          <p14:tracePt t="48767" x="7505700" y="4906963"/>
          <p14:tracePt t="48784" x="7551738" y="4884738"/>
          <p14:tracePt t="48801" x="7581900" y="4868863"/>
          <p14:tracePt t="48817" x="7589838" y="4860925"/>
          <p14:tracePt t="48819" x="7597775" y="4854575"/>
          <p14:tracePt t="48965" x="7604125" y="4846638"/>
          <p14:tracePt t="48980" x="7612063" y="4846638"/>
          <p14:tracePt t="48988" x="7620000" y="4830763"/>
          <p14:tracePt t="49004" x="7635875" y="4816475"/>
          <p14:tracePt t="49017" x="7642225" y="4816475"/>
          <p14:tracePt t="49034" x="7666038" y="4792663"/>
          <p14:tracePt t="49036" x="7673975" y="4784725"/>
          <p14:tracePt t="49051" x="7688263" y="4770438"/>
          <p14:tracePt t="49067" x="7696200" y="4770438"/>
          <p14:tracePt t="49324" x="7696200" y="4778375"/>
          <p14:tracePt t="49332" x="7688263" y="4778375"/>
          <p14:tracePt t="49342" x="7688263" y="4784725"/>
          <p14:tracePt t="49351" x="7680325" y="4792663"/>
          <p14:tracePt t="49367" x="7673975" y="4808538"/>
          <p14:tracePt t="49384" x="7658100" y="4822825"/>
          <p14:tracePt t="49401" x="7642225" y="4838700"/>
          <p14:tracePt t="49418" x="7620000" y="4854575"/>
          <p14:tracePt t="49435" x="7566025" y="4876800"/>
          <p14:tracePt t="49451" x="7535863" y="4899025"/>
          <p14:tracePt t="49468" x="7483475" y="4930775"/>
          <p14:tracePt t="49484" x="7437438" y="4953000"/>
          <p14:tracePt t="49501" x="7391400" y="4968875"/>
          <p14:tracePt t="49518" x="7361238" y="4991100"/>
          <p14:tracePt t="49534" x="7345363" y="4991100"/>
          <p14:tracePt t="49551" x="7331075" y="4991100"/>
          <p14:tracePt t="49568" x="7315200" y="4999038"/>
          <p14:tracePt t="49584" x="7292975" y="5006975"/>
          <p14:tracePt t="49601" x="7261225" y="5013325"/>
          <p14:tracePt t="49618" x="7231063" y="5021263"/>
          <p14:tracePt t="49620" x="7216775" y="5021263"/>
          <p14:tracePt t="49634" x="7208838" y="5029200"/>
          <p14:tracePt t="49651" x="7170738" y="5029200"/>
          <p14:tracePt t="49668" x="7146925" y="5037138"/>
          <p14:tracePt t="49684" x="7116763" y="5045075"/>
          <p14:tracePt t="49701" x="7078663" y="5045075"/>
          <p14:tracePt t="49718" x="7018338" y="5051425"/>
          <p14:tracePt t="49734" x="6956425" y="5067300"/>
          <p14:tracePt t="49751" x="6873875" y="5083175"/>
          <p14:tracePt t="49768" x="6797675" y="5089525"/>
          <p14:tracePt t="49784" x="6743700" y="5089525"/>
          <p14:tracePt t="49801" x="6705600" y="5089525"/>
          <p14:tracePt t="49818" x="6667500" y="5089525"/>
          <p14:tracePt t="49834" x="6651625" y="5089525"/>
          <p14:tracePt t="49851" x="6621463" y="5089525"/>
          <p14:tracePt t="49868" x="6591300" y="5089525"/>
          <p14:tracePt t="49884" x="6553200" y="5089525"/>
          <p14:tracePt t="49901" x="6523038" y="5089525"/>
          <p14:tracePt t="49918" x="6499225" y="5089525"/>
          <p14:tracePt t="49934" x="6477000" y="5089525"/>
          <p14:tracePt t="49951" x="6454775" y="5089525"/>
          <p14:tracePt t="49968" x="6430963" y="5089525"/>
          <p14:tracePt t="49984" x="6400800" y="5089525"/>
          <p14:tracePt t="50001" x="6346825" y="5089525"/>
          <p14:tracePt t="50018" x="6270625" y="5089525"/>
          <p14:tracePt t="50034" x="6210300" y="5089525"/>
          <p14:tracePt t="50035" x="6164263" y="5089525"/>
          <p14:tracePt t="50051" x="6126163" y="5075238"/>
          <p14:tracePt t="50068" x="6103938" y="5067300"/>
          <p14:tracePt t="50084" x="6088063" y="5067300"/>
          <p14:tracePt t="50101" x="6073775" y="5051425"/>
          <p14:tracePt t="50118" x="6049963" y="5037138"/>
          <p14:tracePt t="50135" x="6019800" y="5021263"/>
          <p14:tracePt t="50151" x="5997575" y="5013325"/>
          <p14:tracePt t="50168" x="5959475" y="4999038"/>
          <p14:tracePt t="50185" x="5935663" y="4983163"/>
          <p14:tracePt t="50201" x="5905500" y="4960938"/>
          <p14:tracePt t="50204" x="5897563" y="4960938"/>
          <p14:tracePt t="50218" x="5883275" y="4945063"/>
          <p14:tracePt t="50235" x="5851525" y="4922838"/>
          <p14:tracePt t="50251" x="5837238" y="4914900"/>
          <p14:tracePt t="50268" x="5821363" y="4899025"/>
          <p14:tracePt t="50285" x="5807075" y="4884738"/>
          <p14:tracePt t="50301" x="5791200" y="4876800"/>
          <p14:tracePt t="50318" x="5761038" y="4854575"/>
          <p14:tracePt t="50335" x="5722938" y="4830763"/>
          <p14:tracePt t="50351" x="5692775" y="4808538"/>
          <p14:tracePt t="50368" x="5646738" y="4778375"/>
          <p14:tracePt t="50385" x="5616575" y="4754563"/>
          <p14:tracePt t="50401" x="5570538" y="4732338"/>
          <p14:tracePt t="50418" x="5540375" y="4708525"/>
          <p14:tracePt t="50420" x="5524500" y="4708525"/>
          <p14:tracePt t="50435" x="5502275" y="4686300"/>
          <p14:tracePt t="50451" x="5470525" y="4670425"/>
          <p14:tracePt t="50468" x="5448300" y="4656138"/>
          <p14:tracePt t="50484" x="5432425" y="4640263"/>
          <p14:tracePt t="50501" x="5418138" y="4625975"/>
          <p14:tracePt t="50518" x="5402263" y="4610100"/>
          <p14:tracePt t="50535" x="5380038" y="4602163"/>
          <p14:tracePt t="50551" x="5349875" y="4587875"/>
          <p14:tracePt t="50568" x="5326063" y="4564063"/>
          <p14:tracePt t="50585" x="5287963" y="4549775"/>
          <p14:tracePt t="50601" x="5265738" y="4533900"/>
          <p14:tracePt t="50603" x="5241925" y="4525963"/>
          <p14:tracePt t="50618" x="5241925" y="4518025"/>
          <p14:tracePt t="50635" x="5197475" y="4495800"/>
          <p14:tracePt t="50651" x="5165725" y="4479925"/>
          <p14:tracePt t="50668" x="5127625" y="4465638"/>
          <p14:tracePt t="50685" x="5083175" y="4449763"/>
          <p14:tracePt t="50701" x="5045075" y="4435475"/>
          <p14:tracePt t="50718" x="5013325" y="4427538"/>
          <p14:tracePt t="50734" x="4991100" y="4419600"/>
          <p14:tracePt t="50751" x="4975225" y="4411663"/>
          <p14:tracePt t="50768" x="4968875" y="4411663"/>
          <p14:tracePt t="50784" x="4960938" y="4403725"/>
          <p14:tracePt t="50803" x="4953000" y="4403725"/>
          <p14:tracePt t="50818" x="4945063" y="4403725"/>
          <p14:tracePt t="50859" x="4937125" y="4403725"/>
          <p14:tracePt t="51235" x="4945063" y="4403725"/>
          <p14:tracePt t="51243" x="4953000" y="4411663"/>
          <p14:tracePt t="51251" x="4953000" y="4419600"/>
          <p14:tracePt t="51268" x="4968875" y="4435475"/>
          <p14:tracePt t="51285" x="4983163" y="4441825"/>
          <p14:tracePt t="51301" x="5006975" y="4441825"/>
          <p14:tracePt t="51318" x="5045075" y="4457700"/>
          <p14:tracePt t="51335" x="5059363" y="4457700"/>
          <p14:tracePt t="51351" x="5097463" y="4473575"/>
          <p14:tracePt t="51368" x="5121275" y="4479925"/>
          <p14:tracePt t="51385" x="5159375" y="4487863"/>
          <p14:tracePt t="51401" x="5173663" y="4495800"/>
          <p14:tracePt t="51418" x="5211763" y="4503738"/>
          <p14:tracePt t="51419" x="5235575" y="4511675"/>
          <p14:tracePt t="51435" x="5287963" y="4525963"/>
          <p14:tracePt t="51451" x="5341938" y="4541838"/>
          <p14:tracePt t="51468" x="5402263" y="4564063"/>
          <p14:tracePt t="51485" x="5464175" y="4572000"/>
          <p14:tracePt t="51501" x="5508625" y="4579938"/>
          <p14:tracePt t="51518" x="5562600" y="4602163"/>
          <p14:tracePt t="51535" x="5600700" y="4610100"/>
          <p14:tracePt t="51552" x="5638800" y="4625975"/>
          <p14:tracePt t="51568" x="5676900" y="4632325"/>
          <p14:tracePt t="51585" x="5722938" y="4648200"/>
          <p14:tracePt t="51602" x="5775325" y="4648200"/>
          <p14:tracePt t="51603" x="5807075" y="4656138"/>
          <p14:tracePt t="51618" x="5845175" y="4670425"/>
          <p14:tracePt t="51635" x="5943600" y="4686300"/>
          <p14:tracePt t="51651" x="5997575" y="4686300"/>
          <p14:tracePt t="51668" x="6049963" y="4694238"/>
          <p14:tracePt t="51685" x="6103938" y="4708525"/>
          <p14:tracePt t="51701" x="6149975" y="4716463"/>
          <p14:tracePt t="51718" x="6188075" y="4732338"/>
          <p14:tracePt t="51735" x="6226175" y="4740275"/>
          <p14:tracePt t="51752" x="6248400" y="4740275"/>
          <p14:tracePt t="51768" x="6270625" y="4740275"/>
          <p14:tracePt t="51785" x="6302375" y="4746625"/>
          <p14:tracePt t="51802" x="6340475" y="4746625"/>
          <p14:tracePt t="51818" x="6384925" y="4762500"/>
          <p14:tracePt t="51819" x="6408738" y="4762500"/>
          <p14:tracePt t="51835" x="6461125" y="4770438"/>
          <p14:tracePt t="51852" x="6507163" y="4778375"/>
          <p14:tracePt t="51868" x="6575425" y="4792663"/>
          <p14:tracePt t="51885" x="6637338" y="4808538"/>
          <p14:tracePt t="51902" x="6683375" y="4822825"/>
          <p14:tracePt t="51919" x="6727825" y="4830763"/>
          <p14:tracePt t="51935" x="6773863" y="4830763"/>
          <p14:tracePt t="51952" x="6811963" y="4830763"/>
          <p14:tracePt t="51968" x="6842125" y="4830763"/>
          <p14:tracePt t="51985" x="6880225" y="4830763"/>
          <p14:tracePt t="52002" x="6911975" y="4830763"/>
          <p14:tracePt t="52004" x="6926263" y="4830763"/>
          <p14:tracePt t="52018" x="6950075" y="4830763"/>
          <p14:tracePt t="52035" x="7032625" y="4846638"/>
          <p14:tracePt t="52052" x="7102475" y="4854575"/>
          <p14:tracePt t="52068" x="7162800" y="4860925"/>
          <p14:tracePt t="52085" x="7208838" y="4868863"/>
          <p14:tracePt t="52102" x="7246938" y="4868863"/>
          <p14:tracePt t="52118" x="7269163" y="4876800"/>
          <p14:tracePt t="52135" x="7292975" y="4876800"/>
          <p14:tracePt t="52152" x="7315200" y="4884738"/>
          <p14:tracePt t="52168" x="7323138" y="4884738"/>
          <p14:tracePt t="52186" x="7345363" y="4884738"/>
          <p14:tracePt t="52188" x="7353300" y="4884738"/>
          <p14:tracePt t="52202" x="7369175" y="4884738"/>
          <p14:tracePt t="52218" x="7399338" y="4884738"/>
          <p14:tracePt t="52220" x="7421563" y="4884738"/>
          <p14:tracePt t="52235" x="7451725" y="4892675"/>
          <p14:tracePt t="52252" x="7483475" y="4892675"/>
          <p14:tracePt t="52268" x="7505700" y="4892675"/>
          <p14:tracePt t="52285" x="7527925" y="4892675"/>
          <p14:tracePt t="52302" x="7551738" y="4892675"/>
          <p14:tracePt t="52319" x="7566025" y="4892675"/>
          <p14:tracePt t="52335" x="7581900" y="4892675"/>
          <p14:tracePt t="52352" x="7604125" y="4892675"/>
          <p14:tracePt t="52369" x="7620000" y="4892675"/>
          <p14:tracePt t="52385" x="7627938" y="4892675"/>
          <p14:tracePt t="52402" x="7642225" y="4892675"/>
          <p14:tracePt t="52404" x="7650163" y="4892675"/>
          <p14:tracePt t="52436" x="7658100" y="4892675"/>
          <p14:tracePt t="52484" x="7666038" y="4892675"/>
          <p14:tracePt t="52508" x="7673975" y="4892675"/>
          <p14:tracePt t="52516" x="7680325" y="4892675"/>
          <p14:tracePt t="52540" x="7688263" y="4892675"/>
          <p14:tracePt t="52596" x="7696200" y="4892675"/>
          <p14:tracePt t="55501" x="7696200" y="4884738"/>
          <p14:tracePt t="55508" x="7696200" y="4876800"/>
          <p14:tracePt t="55524" x="7696200" y="4868863"/>
          <p14:tracePt t="55536" x="7696200" y="4860925"/>
          <p14:tracePt t="55553" x="7696200" y="4846638"/>
          <p14:tracePt t="55570" x="7696200" y="4822825"/>
          <p14:tracePt t="55572" x="7696200" y="4816475"/>
          <p14:tracePt t="55586" x="7696200" y="4808538"/>
          <p14:tracePt t="55603" x="7696200" y="4746625"/>
          <p14:tracePt t="55620" x="7696200" y="4702175"/>
          <p14:tracePt t="55636" x="7696200" y="4656138"/>
          <p14:tracePt t="55653" x="7696200" y="4610100"/>
          <p14:tracePt t="55670" x="7696200" y="4572000"/>
          <p14:tracePt t="55686" x="7696200" y="4541838"/>
          <p14:tracePt t="55703" x="7696200" y="4511675"/>
          <p14:tracePt t="55720" x="7696200" y="4487863"/>
          <p14:tracePt t="55736" x="7696200" y="4473575"/>
          <p14:tracePt t="55753" x="7696200" y="4457700"/>
          <p14:tracePt t="56020" x="7696200" y="4473575"/>
          <p14:tracePt t="56028" x="7696200" y="4479925"/>
          <p14:tracePt t="56037" x="7696200" y="4495800"/>
          <p14:tracePt t="56053" x="7696200" y="4511675"/>
          <p14:tracePt t="56070" x="7696200" y="4525963"/>
          <p14:tracePt t="56087" x="7688263" y="4533900"/>
          <p14:tracePt t="56164" x="7688263" y="4541838"/>
          <p14:tracePt t="56172" x="7688263" y="4549775"/>
          <p14:tracePt t="56180" x="7688263" y="4556125"/>
          <p14:tracePt t="56188" x="7688263" y="4572000"/>
          <p14:tracePt t="56203" x="7688263" y="4610100"/>
          <p14:tracePt t="56220" x="7688263" y="4656138"/>
          <p14:tracePt t="56237" x="7688263" y="4694238"/>
          <p14:tracePt t="56253" x="7688263" y="4716463"/>
          <p14:tracePt t="56270" x="7688263" y="4732338"/>
          <p14:tracePt t="56287" x="7688263" y="4740275"/>
          <p14:tracePt t="56405" x="7688263" y="4746625"/>
          <p14:tracePt t="56412" x="7688263" y="4754563"/>
          <p14:tracePt t="56437" x="7688263" y="4762500"/>
          <p14:tracePt t="56444" x="7688263" y="4770438"/>
          <p14:tracePt t="56469" x="7688263" y="4778375"/>
          <p14:tracePt t="56500" x="7688263" y="4784725"/>
          <p14:tracePt t="59668" x="7688263" y="4792663"/>
          <p14:tracePt t="59803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ítulo 1">
            <a:extLst>
              <a:ext uri="{FF2B5EF4-FFF2-40B4-BE49-F238E27FC236}">
                <a16:creationId xmlns:a16="http://schemas.microsoft.com/office/drawing/2014/main" id="{381C0395-B662-4782-A4B2-AC8314B7A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1072054"/>
          </a:xfrm>
        </p:spPr>
        <p:txBody>
          <a:bodyPr/>
          <a:lstStyle/>
          <a:p>
            <a:r>
              <a:rPr lang="pt-BR" altLang="pt-BR" b="1" dirty="0"/>
              <a:t>d)</a:t>
            </a:r>
            <a:r>
              <a:rPr lang="pt-BR" altLang="pt-BR" b="1" u="sng" dirty="0"/>
              <a:t>Controle da salinidade</a:t>
            </a:r>
            <a:endParaRPr lang="en-US" alt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m 2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034" y="1072055"/>
            <a:ext cx="8607972" cy="5360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697785DE-AF77-4F78-9A4B-6E35FF9CA0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882"/>
    </mc:Choice>
    <mc:Fallback>
      <p:transition spd="slow" advTm="48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729" x="7673975" y="4640263"/>
          <p14:tracePt t="29767" x="7666038" y="4632325"/>
          <p14:tracePt t="29847" x="7658100" y="4625975"/>
          <p14:tracePt t="29943" x="7650163" y="4618038"/>
          <p14:tracePt t="29959" x="7642225" y="4610100"/>
          <p14:tracePt t="29967" x="7642225" y="4602163"/>
          <p14:tracePt t="29983" x="7635875" y="4594225"/>
          <p14:tracePt t="30095" x="7635875" y="4587875"/>
          <p14:tracePt t="30119" x="7635875" y="4579938"/>
          <p14:tracePt t="30127" x="7635875" y="4572000"/>
          <p14:tracePt t="30183" x="7635875" y="4564063"/>
          <p14:tracePt t="30191" x="7635875" y="4556125"/>
          <p14:tracePt t="30200" x="7635875" y="4549775"/>
          <p14:tracePt t="30211" x="7635875" y="4541838"/>
          <p14:tracePt t="30229" x="7635875" y="4525963"/>
          <p14:tracePt t="30245" x="7635875" y="4511675"/>
          <p14:tracePt t="30262" x="7650163" y="4473575"/>
          <p14:tracePt t="30278" x="7658100" y="4449763"/>
          <p14:tracePt t="30295" x="7673975" y="4411663"/>
          <p14:tracePt t="30311" x="7673975" y="4397375"/>
          <p14:tracePt t="30328" x="7680325" y="4389438"/>
          <p14:tracePt t="30345" x="7688263" y="4365625"/>
          <p14:tracePt t="30361" x="7696200" y="4359275"/>
          <p14:tracePt t="30378" x="7696200" y="4351338"/>
          <p14:tracePt t="30395" x="7704138" y="4335463"/>
          <p14:tracePt t="30412" x="7704138" y="4321175"/>
          <p14:tracePt t="30428" x="7712075" y="4313238"/>
          <p14:tracePt t="30445" x="7712075" y="4305300"/>
          <p14:tracePt t="30462" x="7718425" y="4289425"/>
          <p14:tracePt t="30480" x="7726363" y="4283075"/>
          <p14:tracePt t="30527" x="7734300" y="4275138"/>
          <p14:tracePt t="30535" x="7742238" y="4275138"/>
          <p14:tracePt t="30551" x="7742238" y="4267200"/>
          <p14:tracePt t="30561" x="7756525" y="4267200"/>
          <p14:tracePt t="30578" x="7764463" y="4259263"/>
          <p14:tracePt t="30623" x="7764463" y="4251325"/>
          <p14:tracePt t="30631" x="7772400" y="4251325"/>
          <p14:tracePt t="30647" x="7780338" y="4251325"/>
          <p14:tracePt t="30655" x="7788275" y="4251325"/>
          <p14:tracePt t="30671" x="7788275" y="4244975"/>
          <p14:tracePt t="30679" x="7794625" y="4244975"/>
          <p14:tracePt t="30695" x="7802563" y="4244975"/>
          <p14:tracePt t="30712" x="7802563" y="4237038"/>
          <p14:tracePt t="30729" x="7818438" y="4229100"/>
          <p14:tracePt t="30745" x="7826375" y="4229100"/>
          <p14:tracePt t="30762" x="7832725" y="4221163"/>
          <p14:tracePt t="30778" x="7848600" y="4213225"/>
          <p14:tracePt t="30795" x="7856538" y="4206875"/>
          <p14:tracePt t="30812" x="7864475" y="4206875"/>
          <p14:tracePt t="30828" x="7870825" y="4206875"/>
          <p14:tracePt t="30846" x="7870825" y="4198938"/>
          <p14:tracePt t="30862" x="7878763" y="4198938"/>
          <p14:tracePt t="30879" x="7886700" y="4191000"/>
          <p14:tracePt t="30895" x="7902575" y="4175125"/>
          <p14:tracePt t="30912" x="7916863" y="4160838"/>
          <p14:tracePt t="30929" x="7924800" y="4144963"/>
          <p14:tracePt t="30945" x="7932738" y="4137025"/>
          <p14:tracePt t="30962" x="7940675" y="4137025"/>
          <p14:tracePt t="30979" x="7940675" y="4130675"/>
          <p14:tracePt t="31055" x="7947025" y="4130675"/>
          <p14:tracePt t="31079" x="7947025" y="4122738"/>
          <p14:tracePt t="31175" x="7947025" y="4114800"/>
          <p14:tracePt t="31200" x="7947025" y="4106863"/>
          <p14:tracePt t="31215" x="7954963" y="4098925"/>
          <p14:tracePt t="31263" x="7954963" y="4092575"/>
          <p14:tracePt t="31295" x="7954963" y="4084638"/>
          <p14:tracePt t="31303" x="7954963" y="4076700"/>
          <p14:tracePt t="31319" x="7954963" y="4068763"/>
          <p14:tracePt t="31329" x="7954963" y="4060825"/>
          <p14:tracePt t="31345" x="7954963" y="4046538"/>
          <p14:tracePt t="31362" x="7954963" y="4030663"/>
          <p14:tracePt t="31379" x="7954963" y="4016375"/>
          <p14:tracePt t="31395" x="7954963" y="4000500"/>
          <p14:tracePt t="31412" x="7954963" y="3984625"/>
          <p14:tracePt t="31414" x="7954963" y="3962400"/>
          <p14:tracePt t="31429" x="7947025" y="3946525"/>
          <p14:tracePt t="31431" x="7947025" y="3932238"/>
          <p14:tracePt t="31445" x="7940675" y="3916363"/>
          <p14:tracePt t="31462" x="7924800" y="3848100"/>
          <p14:tracePt t="31479" x="7902575" y="3810000"/>
          <p14:tracePt t="31495" x="7878763" y="3749675"/>
          <p14:tracePt t="31512" x="7864475" y="3717925"/>
          <p14:tracePt t="31529" x="7856538" y="3673475"/>
          <p14:tracePt t="31545" x="7832725" y="3627438"/>
          <p14:tracePt t="31562" x="7818438" y="3565525"/>
          <p14:tracePt t="31579" x="7794625" y="3513138"/>
          <p14:tracePt t="31595" x="7788275" y="3475038"/>
          <p14:tracePt t="31612" x="7764463" y="3429000"/>
          <p14:tracePt t="31614" x="7764463" y="3406775"/>
          <p14:tracePt t="31665" x="7734300" y="3360738"/>
          <p14:tracePt t="31672" x="7734300" y="3352800"/>
          <p14:tracePt t="31679" x="7726363" y="3344863"/>
          <p14:tracePt t="31695" x="7718425" y="3330575"/>
          <p14:tracePt t="31712" x="7712075" y="3314700"/>
          <p14:tracePt t="31729" x="7696200" y="3298825"/>
          <p14:tracePt t="31745" x="7696200" y="3292475"/>
          <p14:tracePt t="31762" x="7688263" y="3284538"/>
          <p14:tracePt t="31779" x="7680325" y="3276600"/>
          <p14:tracePt t="31795" x="7666038" y="3268663"/>
          <p14:tracePt t="31812" x="7658100" y="3254375"/>
          <p14:tracePt t="31829" x="7650163" y="3238500"/>
          <p14:tracePt t="31831" x="7642225" y="3238500"/>
          <p14:tracePt t="31847" x="7642225" y="3230563"/>
          <p14:tracePt t="31862" x="7635875" y="3222625"/>
          <p14:tracePt t="31879" x="7627938" y="3216275"/>
          <p14:tracePt t="31897" x="7620000" y="3208338"/>
          <p14:tracePt t="31912" x="7612063" y="3208338"/>
          <p14:tracePt t="31929" x="7612063" y="3200400"/>
          <p14:tracePt t="31945" x="7604125" y="3200400"/>
          <p14:tracePt t="31962" x="7597775" y="3184525"/>
          <p14:tracePt t="31979" x="7589838" y="3184525"/>
          <p14:tracePt t="31995" x="7589838" y="3178175"/>
          <p14:tracePt t="32012" x="7581900" y="3178175"/>
          <p14:tracePt t="32029" x="7566025" y="3170238"/>
          <p14:tracePt t="32045" x="7566025" y="3162300"/>
          <p14:tracePt t="32062" x="7559675" y="3162300"/>
          <p14:tracePt t="32079" x="7551738" y="3154363"/>
          <p14:tracePt t="32111" x="7543800" y="3146425"/>
          <p14:tracePt t="32136" x="7535863" y="3140075"/>
          <p14:tracePt t="32143" x="7535863" y="3132138"/>
          <p14:tracePt t="32151" x="7521575" y="3124200"/>
          <p14:tracePt t="32168" x="7505700" y="3108325"/>
          <p14:tracePt t="32179" x="7497763" y="3101975"/>
          <p14:tracePt t="32195" x="7489825" y="3094038"/>
          <p14:tracePt t="32212" x="7475538" y="3086100"/>
          <p14:tracePt t="32214" x="7467600" y="3078163"/>
          <p14:tracePt t="32229" x="7459663" y="3070225"/>
          <p14:tracePt t="32246" x="7445375" y="3055938"/>
          <p14:tracePt t="32262" x="7429500" y="3040063"/>
          <p14:tracePt t="32279" x="7421563" y="3032125"/>
          <p14:tracePt t="32295" x="7407275" y="3017838"/>
          <p14:tracePt t="32312" x="7399338" y="3017838"/>
          <p14:tracePt t="32329" x="7391400" y="3001963"/>
          <p14:tracePt t="32345" x="7383463" y="2994025"/>
          <p14:tracePt t="32362" x="7369175" y="2979738"/>
          <p14:tracePt t="32379" x="7361238" y="2971800"/>
          <p14:tracePt t="32399" x="7353300" y="2955925"/>
          <p14:tracePt t="32412" x="7345363" y="2955925"/>
          <p14:tracePt t="32429" x="7331075" y="2941638"/>
          <p14:tracePt t="32431" x="7331075" y="2925763"/>
          <p14:tracePt t="32446" x="7323138" y="2917825"/>
          <p14:tracePt t="32462" x="7307263" y="2903538"/>
          <p14:tracePt t="32480" x="7307263" y="2895600"/>
          <p14:tracePt t="32527" x="7299325" y="2887663"/>
          <p14:tracePt t="32559" x="7299325" y="2879725"/>
          <p14:tracePt t="32567" x="7292975" y="2879725"/>
          <p14:tracePt t="32576" x="7292975" y="2873375"/>
          <p14:tracePt t="32599" x="7285038" y="2865438"/>
          <p14:tracePt t="32623" x="7277100" y="2857500"/>
          <p14:tracePt t="32639" x="7277100" y="2849563"/>
          <p14:tracePt t="32655" x="7269163" y="2849563"/>
          <p14:tracePt t="32671" x="7269163" y="2841625"/>
          <p14:tracePt t="32687" x="7261225" y="2841625"/>
          <p14:tracePt t="32703" x="7254875" y="2835275"/>
          <p14:tracePt t="32719" x="7246938" y="2827338"/>
          <p14:tracePt t="32743" x="7239000" y="2819400"/>
          <p14:tracePt t="32767" x="7231063" y="2811463"/>
          <p14:tracePt t="32775" x="7223125" y="2803525"/>
          <p14:tracePt t="32791" x="7223125" y="2797175"/>
          <p14:tracePt t="32799" x="7216775" y="2797175"/>
          <p14:tracePt t="32812" x="7216775" y="2789238"/>
          <p14:tracePt t="32829" x="7200900" y="2781300"/>
          <p14:tracePt t="32831" x="7185025" y="2773363"/>
          <p14:tracePt t="32846" x="7178675" y="2759075"/>
          <p14:tracePt t="32862" x="7154863" y="2743200"/>
          <p14:tracePt t="32879" x="7146925" y="2743200"/>
          <p14:tracePt t="32896" x="7140575" y="2735263"/>
          <p14:tracePt t="32912" x="7140575" y="2727325"/>
          <p14:tracePt t="32929" x="7132638" y="2727325"/>
          <p14:tracePt t="32946" x="7124700" y="2713038"/>
          <p14:tracePt t="32962" x="7116763" y="2713038"/>
          <p14:tracePt t="32979" x="7108825" y="2705100"/>
          <p14:tracePt t="32996" x="7108825" y="2697163"/>
          <p14:tracePt t="33015" x="7102475" y="2697163"/>
          <p14:tracePt t="33046" x="7102475" y="2689225"/>
          <p14:tracePt t="33063" x="7094538" y="2682875"/>
          <p14:tracePt t="33071" x="7086600" y="2682875"/>
          <p14:tracePt t="33079" x="7086600" y="2674938"/>
          <p14:tracePt t="33096" x="7078663" y="2667000"/>
          <p14:tracePt t="33112" x="7070725" y="2659063"/>
          <p14:tracePt t="33129" x="7056438" y="2651125"/>
          <p14:tracePt t="33146" x="7056438" y="2644775"/>
          <p14:tracePt t="33162" x="7048500" y="2628900"/>
          <p14:tracePt t="33200" x="7040563" y="2620963"/>
          <p14:tracePt t="33232" x="7032625" y="2613025"/>
          <p14:tracePt t="33247" x="7026275" y="2613025"/>
          <p14:tracePt t="33271" x="7026275" y="2606675"/>
          <p14:tracePt t="33287" x="7026275" y="2598738"/>
          <p14:tracePt t="33303" x="7018338" y="2598738"/>
          <p14:tracePt t="33318" x="7018338" y="2590800"/>
          <p14:tracePt t="33327" x="7010400" y="2590800"/>
          <p14:tracePt t="33335" x="7010400" y="2582863"/>
          <p14:tracePt t="33346" x="7002463" y="2582863"/>
          <p14:tracePt t="33362" x="6994525" y="2574925"/>
          <p14:tracePt t="33379" x="6980238" y="2560638"/>
          <p14:tracePt t="33396" x="6972300" y="2552700"/>
          <p14:tracePt t="33413" x="6964363" y="2536825"/>
          <p14:tracePt t="33429" x="6964363" y="2530475"/>
          <p14:tracePt t="33446" x="6956425" y="2530475"/>
          <p14:tracePt t="33463" x="6956425" y="2522538"/>
          <p14:tracePt t="33480" x="6950075" y="2514600"/>
          <p14:tracePt t="33496" x="6934200" y="2492375"/>
          <p14:tracePt t="33513" x="6926263" y="2484438"/>
          <p14:tracePt t="33529" x="6911975" y="2460625"/>
          <p14:tracePt t="33546" x="6896100" y="2430463"/>
          <p14:tracePt t="33563" x="6880225" y="2416175"/>
          <p14:tracePt t="33579" x="6873875" y="2400300"/>
          <p14:tracePt t="33596" x="6865938" y="2384425"/>
          <p14:tracePt t="33613" x="6858000" y="2362200"/>
          <p14:tracePt t="33615" x="6850063" y="2362200"/>
          <p14:tracePt t="33629" x="6850063" y="2354263"/>
          <p14:tracePt t="33646" x="6819900" y="2316163"/>
          <p14:tracePt t="33663" x="6804025" y="2286000"/>
          <p14:tracePt t="33679" x="6789738" y="2247900"/>
          <p14:tracePt t="33696" x="6773863" y="2239963"/>
          <p14:tracePt t="33713" x="6759575" y="2217738"/>
          <p14:tracePt t="33730" x="6759575" y="2209800"/>
          <p14:tracePt t="33746" x="6743700" y="2193925"/>
          <p14:tracePt t="33763" x="6735763" y="2179638"/>
          <p14:tracePt t="33779" x="6721475" y="2171700"/>
          <p14:tracePt t="33796" x="6721475" y="2163763"/>
          <p14:tracePt t="33813" x="6713538" y="2149475"/>
          <p14:tracePt t="33839" x="6713538" y="2141538"/>
          <p14:tracePt t="34502" x="6713538" y="2149475"/>
          <p14:tracePt t="34510" x="6713538" y="2155825"/>
          <p14:tracePt t="34526" x="6713538" y="2163763"/>
          <p14:tracePt t="34534" x="6713538" y="2179638"/>
          <p14:tracePt t="34546" x="6713538" y="2187575"/>
          <p14:tracePt t="34563" x="6727825" y="2217738"/>
          <p14:tracePt t="34579" x="6735763" y="2232025"/>
          <p14:tracePt t="34596" x="6743700" y="2255838"/>
          <p14:tracePt t="34613" x="6751638" y="2270125"/>
          <p14:tracePt t="34614" x="6759575" y="2286000"/>
          <p14:tracePt t="34630" x="6765925" y="2301875"/>
          <p14:tracePt t="34646" x="6789738" y="2339975"/>
          <p14:tracePt t="34663" x="6804025" y="2370138"/>
          <p14:tracePt t="34680" x="6819900" y="2400300"/>
          <p14:tracePt t="34696" x="6827838" y="2430463"/>
          <p14:tracePt t="34713" x="6842125" y="2460625"/>
          <p14:tracePt t="34730" x="6865938" y="2498725"/>
          <p14:tracePt t="34746" x="6873875" y="2514600"/>
          <p14:tracePt t="34763" x="6880225" y="2536825"/>
          <p14:tracePt t="34779" x="6904038" y="2568575"/>
          <p14:tracePt t="34796" x="6911975" y="2582863"/>
          <p14:tracePt t="34813" x="6918325" y="2598738"/>
          <p14:tracePt t="34830" x="6942138" y="2636838"/>
          <p14:tracePt t="34846" x="6956425" y="2667000"/>
          <p14:tracePt t="34863" x="6980238" y="2705100"/>
          <p14:tracePt t="34880" x="6994525" y="2727325"/>
          <p14:tracePt t="34896" x="7010400" y="2751138"/>
          <p14:tracePt t="34913" x="7026275" y="2765425"/>
          <p14:tracePt t="34930" x="7032625" y="2789238"/>
          <p14:tracePt t="34946" x="7040563" y="2797175"/>
          <p14:tracePt t="34963" x="7048500" y="2819400"/>
          <p14:tracePt t="34980" x="7064375" y="2835275"/>
          <p14:tracePt t="34996" x="7070725" y="2849563"/>
          <p14:tracePt t="35013" x="7086600" y="2879725"/>
          <p14:tracePt t="35030" x="7102475" y="2911475"/>
          <p14:tracePt t="35046" x="7116763" y="2925763"/>
          <p14:tracePt t="35063" x="7132638" y="2955925"/>
          <p14:tracePt t="35080" x="7140575" y="2979738"/>
          <p14:tracePt t="35096" x="7154863" y="3001963"/>
          <p14:tracePt t="35113" x="7178675" y="3040063"/>
          <p14:tracePt t="35130" x="7208838" y="3086100"/>
          <p14:tracePt t="35146" x="7223125" y="3116263"/>
          <p14:tracePt t="35163" x="7246938" y="3154363"/>
          <p14:tracePt t="35180" x="7269163" y="3200400"/>
          <p14:tracePt t="35196" x="7292975" y="3230563"/>
          <p14:tracePt t="35213" x="7299325" y="3260725"/>
          <p14:tracePt t="35214" x="7315200" y="3276600"/>
          <p14:tracePt t="35230" x="7323138" y="3298825"/>
          <p14:tracePt t="35246" x="7337425" y="3322638"/>
          <p14:tracePt t="35263" x="7353300" y="3352800"/>
          <p14:tracePt t="35280" x="7369175" y="3382963"/>
          <p14:tracePt t="35296" x="7383463" y="3406775"/>
          <p14:tracePt t="35313" x="7399338" y="3436938"/>
          <p14:tracePt t="35330" x="7413625" y="3451225"/>
          <p14:tracePt t="35346" x="7421563" y="3475038"/>
          <p14:tracePt t="35363" x="7437438" y="3505200"/>
          <p14:tracePt t="35380" x="7445375" y="3521075"/>
          <p14:tracePt t="35396" x="7467600" y="3551238"/>
          <p14:tracePt t="35398" x="7467600" y="3559175"/>
          <p14:tracePt t="35413" x="7483475" y="3581400"/>
          <p14:tracePt t="35430" x="7505700" y="3635375"/>
          <p14:tracePt t="35446" x="7521575" y="3673475"/>
          <p14:tracePt t="35463" x="7543800" y="3711575"/>
          <p14:tracePt t="35480" x="7573963" y="3763963"/>
          <p14:tracePt t="35496" x="7597775" y="3794125"/>
          <p14:tracePt t="35513" x="7612063" y="3825875"/>
          <p14:tracePt t="35530" x="7620000" y="3848100"/>
          <p14:tracePt t="35546" x="7627938" y="3870325"/>
          <p14:tracePt t="35563" x="7635875" y="3894138"/>
          <p14:tracePt t="35580" x="7650163" y="3916363"/>
          <p14:tracePt t="35596" x="7666038" y="3940175"/>
          <p14:tracePt t="35613" x="7673975" y="3954463"/>
          <p14:tracePt t="35614" x="7680325" y="3970338"/>
          <p14:tracePt t="35630" x="7688263" y="3984625"/>
          <p14:tracePt t="35646" x="7704138" y="4000500"/>
          <p14:tracePt t="35663" x="7712075" y="4022725"/>
          <p14:tracePt t="35680" x="7718425" y="4046538"/>
          <p14:tracePt t="35696" x="7726363" y="4060825"/>
          <p14:tracePt t="35713" x="7734300" y="4068763"/>
          <p14:tracePt t="35734" x="7742238" y="4076700"/>
          <p14:tracePt t="35806" x="7742238" y="4084638"/>
          <p14:tracePt t="35886" x="7750175" y="4092575"/>
          <p14:tracePt t="35918" x="7756525" y="4106863"/>
          <p14:tracePt t="36054" x="7764463" y="4114800"/>
          <p14:tracePt t="41319" x="7772400" y="4114800"/>
          <p14:tracePt t="41342" x="7772400" y="4106863"/>
          <p14:tracePt t="41351" x="7772400" y="4098925"/>
          <p14:tracePt t="41359" x="7772400" y="4092575"/>
          <p14:tracePt t="41375" x="7772400" y="4084638"/>
          <p14:tracePt t="41390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ítulo 1">
            <a:extLst>
              <a:ext uri="{FF2B5EF4-FFF2-40B4-BE49-F238E27FC236}">
                <a16:creationId xmlns:a16="http://schemas.microsoft.com/office/drawing/2014/main" id="{D8534BA5-BB55-480F-B2F7-314A0DE71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1213944"/>
          </a:xfrm>
        </p:spPr>
        <p:txBody>
          <a:bodyPr/>
          <a:lstStyle/>
          <a:p>
            <a:r>
              <a:rPr lang="pt-BR" altLang="pt-BR" b="1" dirty="0"/>
              <a:t>e)</a:t>
            </a:r>
            <a:r>
              <a:rPr lang="pt-BR" altLang="pt-BR" b="1" u="sng" dirty="0"/>
              <a:t>Permite dar estresse hídrico</a:t>
            </a:r>
            <a:endParaRPr lang="en-US" alt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Espaço Reservado para Conteúdo 3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1865" y="1213945"/>
            <a:ext cx="6254178" cy="5428155"/>
          </a:xfrm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386422F3-443C-4C05-AF35-E52B9A466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813"/>
    </mc:Choice>
    <mc:Fallback>
      <p:transition spd="slow" advTm="48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ítulo 1">
            <a:extLst>
              <a:ext uri="{FF2B5EF4-FFF2-40B4-BE49-F238E27FC236}">
                <a16:creationId xmlns:a16="http://schemas.microsoft.com/office/drawing/2014/main" id="{F224902F-A06E-4FE4-B9E0-ADD9A915B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738" y="365125"/>
            <a:ext cx="11566525" cy="801523"/>
          </a:xfrm>
        </p:spPr>
        <p:txBody>
          <a:bodyPr/>
          <a:lstStyle/>
          <a:p>
            <a:r>
              <a:rPr lang="pt-BR" altLang="pt-BR" b="1" dirty="0"/>
              <a:t>f)</a:t>
            </a:r>
            <a:r>
              <a:rPr lang="pt-BR" altLang="pt-BR" b="1" u="sng" dirty="0"/>
              <a:t>Controle do empuxo do LF</a:t>
            </a:r>
            <a:endParaRPr lang="en-US" alt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Espaço Reservado para Conteúdo 9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102" y="1324303"/>
            <a:ext cx="9216828" cy="520262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4CB5FED7-C7C7-44FC-A768-11C9D60D0A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824"/>
    </mc:Choice>
    <mc:Fallback>
      <p:transition spd="slow" advTm="60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072" x="7612063" y="3627438"/>
          <p14:tracePt t="31157" x="7604125" y="3627438"/>
          <p14:tracePt t="31173" x="7597775" y="3627438"/>
          <p14:tracePt t="31183" x="7581900" y="3627438"/>
          <p14:tracePt t="31199" x="7543800" y="3627438"/>
          <p14:tracePt t="31216" x="7521575" y="3627438"/>
          <p14:tracePt t="31233" x="7505700" y="3619500"/>
          <p14:tracePt t="31250" x="7497763" y="3619500"/>
          <p14:tracePt t="31266" x="7483475" y="3603625"/>
          <p14:tracePt t="31283" x="7467600" y="3597275"/>
          <p14:tracePt t="31299" x="7451725" y="3589338"/>
          <p14:tracePt t="31317" x="7437438" y="3581400"/>
          <p14:tracePt t="31333" x="7429500" y="3581400"/>
          <p14:tracePt t="31349" x="7413625" y="3581400"/>
          <p14:tracePt t="31366" x="7391400" y="3581400"/>
          <p14:tracePt t="31383" x="7375525" y="3581400"/>
          <p14:tracePt t="31399" x="7353300" y="3581400"/>
          <p14:tracePt t="31416" x="7331075" y="3581400"/>
          <p14:tracePt t="31433" x="7292975" y="3581400"/>
          <p14:tracePt t="31449" x="7231063" y="3581400"/>
          <p14:tracePt t="31466" x="7162800" y="3581400"/>
          <p14:tracePt t="31483" x="7108825" y="3581400"/>
          <p14:tracePt t="31485" x="7086600" y="3589338"/>
          <p14:tracePt t="31500" x="7064375" y="3603625"/>
          <p14:tracePt t="31502" x="7048500" y="3603625"/>
          <p14:tracePt t="31516" x="7026275" y="3619500"/>
          <p14:tracePt t="31533" x="6994525" y="3635375"/>
          <p14:tracePt t="31550" x="6988175" y="3641725"/>
          <p14:tracePt t="31574" x="6980238" y="3649663"/>
          <p14:tracePt t="31583" x="6972300" y="3657600"/>
          <p14:tracePt t="31600" x="6956425" y="3679825"/>
          <p14:tracePt t="31616" x="6942138" y="3711575"/>
          <p14:tracePt t="31633" x="6934200" y="3756025"/>
          <p14:tracePt t="31650" x="6904038" y="3825875"/>
          <p14:tracePt t="31666" x="6896100" y="3878263"/>
          <p14:tracePt t="31669" x="6880225" y="3932238"/>
          <p14:tracePt t="31683" x="6865938" y="3978275"/>
          <p14:tracePt t="31700" x="6858000" y="4060825"/>
          <p14:tracePt t="31701" x="6850063" y="4084638"/>
          <p14:tracePt t="31717" x="6835775" y="4152900"/>
          <p14:tracePt t="31733" x="6827838" y="4191000"/>
          <p14:tracePt t="31750" x="6811963" y="4213225"/>
          <p14:tracePt t="31766" x="6811963" y="4244975"/>
          <p14:tracePt t="31783" x="6804025" y="4267200"/>
          <p14:tracePt t="31800" x="6797675" y="4267200"/>
          <p14:tracePt t="31816" x="6797675" y="4275138"/>
          <p14:tracePt t="31901" x="6797675" y="4283075"/>
          <p14:tracePt t="31917" x="6789738" y="4283075"/>
          <p14:tracePt t="31925" x="6789738" y="4275138"/>
          <p14:tracePt t="31933" x="6781800" y="4267200"/>
          <p14:tracePt t="31950" x="6765925" y="4237038"/>
          <p14:tracePt t="31966" x="6735763" y="4198938"/>
          <p14:tracePt t="31983" x="6705600" y="4137025"/>
          <p14:tracePt t="32000" x="6675438" y="4084638"/>
          <p14:tracePt t="32016" x="6621463" y="4022725"/>
          <p14:tracePt t="32033" x="6561138" y="3946525"/>
          <p14:tracePt t="32050" x="6499225" y="3894138"/>
          <p14:tracePt t="32066" x="6438900" y="3840163"/>
          <p14:tracePt t="32083" x="6384925" y="3794125"/>
          <p14:tracePt t="32086" x="6362700" y="3779838"/>
          <p14:tracePt t="32100" x="6332538" y="3749675"/>
          <p14:tracePt t="32117" x="6240463" y="3673475"/>
          <p14:tracePt t="32133" x="6188075" y="3635375"/>
          <p14:tracePt t="32150" x="6126163" y="3589338"/>
          <p14:tracePt t="32166" x="6065838" y="3559175"/>
          <p14:tracePt t="32183" x="6003925" y="3527425"/>
          <p14:tracePt t="32200" x="5951538" y="3505200"/>
          <p14:tracePt t="32216" x="5921375" y="3497263"/>
          <p14:tracePt t="32233" x="5875338" y="3467100"/>
          <p14:tracePt t="32250" x="5851525" y="3459163"/>
          <p14:tracePt t="32266" x="5837238" y="3451225"/>
          <p14:tracePt t="32283" x="5813425" y="3436938"/>
          <p14:tracePt t="32285" x="5807075" y="3436938"/>
          <p14:tracePt t="32300" x="5783263" y="3429000"/>
          <p14:tracePt t="32317" x="5745163" y="3413125"/>
          <p14:tracePt t="32333" x="5699125" y="3413125"/>
          <p14:tracePt t="32350" x="5654675" y="3398838"/>
          <p14:tracePt t="32366" x="5608638" y="3390900"/>
          <p14:tracePt t="32383" x="5570538" y="3390900"/>
          <p14:tracePt t="32400" x="5540375" y="3390900"/>
          <p14:tracePt t="32417" x="5532438" y="3382963"/>
          <p14:tracePt t="32433" x="5494338" y="3382963"/>
          <p14:tracePt t="32450" x="5464175" y="3382963"/>
          <p14:tracePt t="32466" x="5448300" y="3382963"/>
          <p14:tracePt t="32483" x="5426075" y="3390900"/>
          <p14:tracePt t="32485" x="5410200" y="3390900"/>
          <p14:tracePt t="32500" x="5410200" y="3398838"/>
          <p14:tracePt t="32501" x="5402263" y="3398838"/>
          <p14:tracePt t="32517" x="5387975" y="3406775"/>
          <p14:tracePt t="32533" x="5372100" y="3413125"/>
          <p14:tracePt t="32550" x="5349875" y="3429000"/>
          <p14:tracePt t="32567" x="5318125" y="3444875"/>
          <p14:tracePt t="32583" x="5287963" y="3467100"/>
          <p14:tracePt t="32600" x="5249863" y="3489325"/>
          <p14:tracePt t="32617" x="5227638" y="3505200"/>
          <p14:tracePt t="32633" x="5203825" y="3527425"/>
          <p14:tracePt t="32650" x="5181600" y="3551238"/>
          <p14:tracePt t="32667" x="5173663" y="3565525"/>
          <p14:tracePt t="32683" x="5151438" y="3611563"/>
          <p14:tracePt t="32700" x="5127625" y="3641725"/>
          <p14:tracePt t="32701" x="5113338" y="3657600"/>
          <p14:tracePt t="32717" x="5083175" y="3695700"/>
          <p14:tracePt t="32733" x="5059363" y="3733800"/>
          <p14:tracePt t="32750" x="5037138" y="3771900"/>
          <p14:tracePt t="32767" x="5021263" y="3810000"/>
          <p14:tracePt t="32783" x="5006975" y="3840163"/>
          <p14:tracePt t="32800" x="4999038" y="3878263"/>
          <p14:tracePt t="32817" x="4991100" y="3908425"/>
          <p14:tracePt t="32833" x="4983163" y="3940175"/>
          <p14:tracePt t="32850" x="4975225" y="3978275"/>
          <p14:tracePt t="32867" x="4975225" y="4022725"/>
          <p14:tracePt t="32883" x="4968875" y="4060825"/>
          <p14:tracePt t="32884" x="4960938" y="4084638"/>
          <p14:tracePt t="32900" x="4960938" y="4106863"/>
          <p14:tracePt t="32917" x="4960938" y="4168775"/>
          <p14:tracePt t="32933" x="4960938" y="4198938"/>
          <p14:tracePt t="32950" x="4960938" y="4237038"/>
          <p14:tracePt t="32967" x="4960938" y="4259263"/>
          <p14:tracePt t="32983" x="4968875" y="4267200"/>
          <p14:tracePt t="33000" x="4968875" y="4283075"/>
          <p14:tracePt t="33017" x="4975225" y="4297363"/>
          <p14:tracePt t="33033" x="4975225" y="4313238"/>
          <p14:tracePt t="33050" x="4991100" y="4327525"/>
          <p14:tracePt t="33067" x="5013325" y="4359275"/>
          <p14:tracePt t="33083" x="5037138" y="4397375"/>
          <p14:tracePt t="33087" x="5059363" y="4419600"/>
          <p14:tracePt t="33100" x="5067300" y="4435475"/>
          <p14:tracePt t="33101" x="5089525" y="4449763"/>
          <p14:tracePt t="33117" x="5121275" y="4473575"/>
          <p14:tracePt t="33133" x="5159375" y="4503738"/>
          <p14:tracePt t="33150" x="5189538" y="4533900"/>
          <p14:tracePt t="33167" x="5235575" y="4549775"/>
          <p14:tracePt t="33183" x="5265738" y="4564063"/>
          <p14:tracePt t="33200" x="5295900" y="4579938"/>
          <p14:tracePt t="33217" x="5318125" y="4594225"/>
          <p14:tracePt t="33233" x="5356225" y="4610100"/>
          <p14:tracePt t="33250" x="5418138" y="4632325"/>
          <p14:tracePt t="33267" x="5464175" y="4648200"/>
          <p14:tracePt t="33283" x="5516563" y="4664075"/>
          <p14:tracePt t="33285" x="5540375" y="4664075"/>
          <p14:tracePt t="33301" x="5592763" y="4678363"/>
          <p14:tracePt t="33317" x="5638800" y="4694238"/>
          <p14:tracePt t="33333" x="5661025" y="4702175"/>
          <p14:tracePt t="33350" x="5692775" y="4716463"/>
          <p14:tracePt t="33367" x="5715000" y="4724400"/>
          <p14:tracePt t="33383" x="5737225" y="4724400"/>
          <p14:tracePt t="33400" x="5768975" y="4732338"/>
          <p14:tracePt t="33417" x="5813425" y="4732338"/>
          <p14:tracePt t="33433" x="5867400" y="4732338"/>
          <p14:tracePt t="33450" x="5897563" y="4732338"/>
          <p14:tracePt t="33467" x="5927725" y="4732338"/>
          <p14:tracePt t="33484" x="5959475" y="4732338"/>
          <p14:tracePt t="33501" x="5989638" y="4732338"/>
          <p14:tracePt t="33517" x="6011863" y="4732338"/>
          <p14:tracePt t="33534" x="6027738" y="4732338"/>
          <p14:tracePt t="33550" x="6049963" y="4732338"/>
          <p14:tracePt t="33567" x="6073775" y="4732338"/>
          <p14:tracePt t="33584" x="6103938" y="4724400"/>
          <p14:tracePt t="33600" x="6126163" y="4724400"/>
          <p14:tracePt t="33617" x="6149975" y="4724400"/>
          <p14:tracePt t="33634" x="6164263" y="4724400"/>
          <p14:tracePt t="33650" x="6188075" y="4724400"/>
          <p14:tracePt t="33667" x="6202363" y="4716463"/>
          <p14:tracePt t="33670" x="6210300" y="4708525"/>
          <p14:tracePt t="33684" x="6226175" y="4708525"/>
          <p14:tracePt t="33701" x="6248400" y="4694238"/>
          <p14:tracePt t="33717" x="6264275" y="4678363"/>
          <p14:tracePt t="33734" x="6294438" y="4664075"/>
          <p14:tracePt t="33751" x="6324600" y="4648200"/>
          <p14:tracePt t="33767" x="6332538" y="4640263"/>
          <p14:tracePt t="33784" x="6346825" y="4632325"/>
          <p14:tracePt t="33800" x="6354763" y="4625975"/>
          <p14:tracePt t="33817" x="6362700" y="4625975"/>
          <p14:tracePt t="33834" x="6370638" y="4618038"/>
          <p14:tracePt t="33850" x="6370638" y="4602163"/>
          <p14:tracePt t="33867" x="6378575" y="4594225"/>
          <p14:tracePt t="33884" x="6384925" y="4579938"/>
          <p14:tracePt t="33885" x="6392863" y="4579938"/>
          <p14:tracePt t="33901" x="6400800" y="4556125"/>
          <p14:tracePt t="33917" x="6408738" y="4556125"/>
          <p14:tracePt t="33934" x="6416675" y="4549775"/>
          <p14:tracePt t="33950" x="6416675" y="4533900"/>
          <p14:tracePt t="33967" x="6423025" y="4511675"/>
          <p14:tracePt t="33984" x="6423025" y="4495800"/>
          <p14:tracePt t="34000" x="6423025" y="4479925"/>
          <p14:tracePt t="34017" x="6430963" y="4473575"/>
          <p14:tracePt t="34094" x="6430963" y="4465638"/>
          <p14:tracePt t="34205" x="6438900" y="4465638"/>
          <p14:tracePt t="35165" x="6438900" y="4449763"/>
          <p14:tracePt t="35173" x="6446838" y="4449763"/>
          <p14:tracePt t="35184" x="6446838" y="4441825"/>
          <p14:tracePt t="35201" x="6454775" y="4441825"/>
          <p14:tracePt t="35218" x="6461125" y="4435475"/>
          <p14:tracePt t="35234" x="6469063" y="4435475"/>
          <p14:tracePt t="35358" x="6477000" y="4435475"/>
          <p14:tracePt t="35381" x="6484938" y="4435475"/>
          <p14:tracePt t="35406" x="6499225" y="4435475"/>
          <p14:tracePt t="35414" x="6507163" y="4435475"/>
          <p14:tracePt t="35422" x="6515100" y="4435475"/>
          <p14:tracePt t="35434" x="6523038" y="4435475"/>
          <p14:tracePt t="35451" x="6530975" y="4435475"/>
          <p14:tracePt t="35468" x="6537325" y="4435475"/>
          <p14:tracePt t="35510" x="6545263" y="4435475"/>
          <p14:tracePt t="38502" x="6553200" y="4435475"/>
          <p14:tracePt t="41349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1">
            <a:extLst>
              <a:ext uri="{FF2B5EF4-FFF2-40B4-BE49-F238E27FC236}">
                <a16:creationId xmlns:a16="http://schemas.microsoft.com/office/drawing/2014/main" id="{53519C1D-7CBA-40FB-B707-F9A3AF4B7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pt-BR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1.2)</a:t>
            </a:r>
            <a:r>
              <a:rPr lang="pt-BR" altLang="pt-BR" b="1" u="sng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Métodos e áreas para drenagem</a:t>
            </a:r>
            <a:endParaRPr lang="en-US" altLang="en-US" b="1" dirty="0">
              <a:solidFill>
                <a:srgbClr val="00206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2"/>
          </p:nvPr>
        </p:nvSpPr>
        <p:spPr>
          <a:xfrm>
            <a:off x="839788" y="1690688"/>
            <a:ext cx="2786281" cy="4773174"/>
          </a:xfrm>
        </p:spPr>
        <p:txBody>
          <a:bodyPr/>
          <a:lstStyle/>
          <a:p>
            <a:pPr marL="0" indent="0" eaLnBrk="1" hangingPunct="1">
              <a:buNone/>
            </a:pPr>
            <a:endParaRPr lang="pt-BR" altLang="pt-BR" u="sng" dirty="0"/>
          </a:p>
          <a:p>
            <a:pPr marL="0" indent="0" eaLnBrk="1" hangingPunct="1">
              <a:buNone/>
            </a:pPr>
            <a:r>
              <a:rPr lang="pt-BR" altLang="pt-BR" u="sng" dirty="0"/>
              <a:t>Subterrânea</a:t>
            </a:r>
          </a:p>
          <a:p>
            <a:pPr marL="0" indent="0" eaLnBrk="1" hangingPunct="1">
              <a:buNone/>
            </a:pPr>
            <a:r>
              <a:rPr lang="pt-BR" altLang="pt-BR" sz="1800" dirty="0"/>
              <a:t>(“panela furada”)</a:t>
            </a:r>
          </a:p>
          <a:p>
            <a:pPr marL="0" indent="0" eaLnBrk="1" hangingPunct="1">
              <a:buNone/>
            </a:pPr>
            <a:endParaRPr lang="pt-BR" altLang="pt-BR" dirty="0"/>
          </a:p>
          <a:p>
            <a:pPr marL="0" indent="0" eaLnBrk="1" hangingPunct="1">
              <a:buNone/>
            </a:pPr>
            <a:endParaRPr lang="pt-BR" altLang="pt-BR" dirty="0"/>
          </a:p>
          <a:p>
            <a:pPr marL="0" indent="0" eaLnBrk="1" hangingPunct="1">
              <a:buNone/>
            </a:pPr>
            <a:endParaRPr lang="pt-BR" altLang="pt-BR" dirty="0"/>
          </a:p>
          <a:p>
            <a:pPr marL="0" indent="0" eaLnBrk="1" hangingPunct="1">
              <a:buNone/>
            </a:pPr>
            <a:endParaRPr lang="pt-BR" altLang="pt-BR" dirty="0"/>
          </a:p>
          <a:p>
            <a:pPr marL="0" indent="0" eaLnBrk="1" hangingPunct="1">
              <a:buNone/>
            </a:pPr>
            <a:r>
              <a:rPr lang="pt-BR" altLang="pt-BR" u="sng" dirty="0"/>
              <a:t>Superficial</a:t>
            </a:r>
          </a:p>
          <a:p>
            <a:pPr marL="0" indent="0" eaLnBrk="1" hangingPunct="1">
              <a:buNone/>
            </a:pPr>
            <a:r>
              <a:rPr lang="pt-BR" altLang="pt-BR" sz="1800" dirty="0"/>
              <a:t>(“estacionamento”)</a:t>
            </a:r>
          </a:p>
          <a:p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4"/>
          </p:nvPr>
        </p:nvSpPr>
        <p:spPr>
          <a:xfrm>
            <a:off x="2948152" y="1690688"/>
            <a:ext cx="3578772" cy="157277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b="1" dirty="0">
                <a:latin typeface="Calisto MT" panose="02040603050505030304" pitchFamily="18" charset="0"/>
              </a:rPr>
              <a:t>Área Plana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2000" dirty="0">
              <a:latin typeface="Calisto MT" panose="0204060305050503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2000" dirty="0">
              <a:latin typeface="Calisto MT" panose="0204060305050503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b="1" dirty="0">
                <a:latin typeface="Calisto MT" panose="02040603050505030304" pitchFamily="18" charset="0"/>
              </a:rPr>
              <a:t>Área com declive</a:t>
            </a:r>
          </a:p>
          <a:p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3074275" y="4713890"/>
            <a:ext cx="32161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pt-BR" sz="2800" b="1" dirty="0"/>
              <a:t>Área Plana</a:t>
            </a:r>
          </a:p>
          <a:p>
            <a:endParaRPr lang="pt-BR" altLang="pt-BR" sz="2800" dirty="0"/>
          </a:p>
          <a:p>
            <a:endParaRPr lang="pt-BR" altLang="pt-BR" sz="2800" dirty="0"/>
          </a:p>
          <a:p>
            <a:r>
              <a:rPr lang="pt-BR" altLang="pt-BR" sz="2800" b="1" dirty="0"/>
              <a:t>Área com declive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4A724D84-DDF7-47FC-9D41-7BF26E931E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061"/>
    </mc:Choice>
    <mc:Fallback>
      <p:transition spd="slow" advTm="148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5|41.2|9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|1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65.7|45.4|17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|25.6|19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|77.1"/>
</p:tagLst>
</file>

<file path=ppt/theme/theme1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5779</TotalTime>
  <Words>224</Words>
  <Application>Microsoft Office PowerPoint</Application>
  <PresentationFormat>Widescreen</PresentationFormat>
  <Paragraphs>55</Paragraphs>
  <Slides>16</Slides>
  <Notes>8</Notes>
  <HiddenSlides>0</HiddenSlides>
  <MMClips>16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5" baseType="lpstr">
      <vt:lpstr>Arial</vt:lpstr>
      <vt:lpstr>Arial Black</vt:lpstr>
      <vt:lpstr>Calibri</vt:lpstr>
      <vt:lpstr>Calibri Light</vt:lpstr>
      <vt:lpstr>Calisto MT</vt:lpstr>
      <vt:lpstr>Tahoma</vt:lpstr>
      <vt:lpstr>Times New Roman</vt:lpstr>
      <vt:lpstr>Wingdings 2</vt:lpstr>
      <vt:lpstr>Office Theme</vt:lpstr>
      <vt:lpstr>CONTROLE DE ÁGUAS NATURAIS (Drenagem Agrícola) </vt:lpstr>
      <vt:lpstr>Apresentação do PowerPoint</vt:lpstr>
      <vt:lpstr>1.1)Conceitos Básicos</vt:lpstr>
      <vt:lpstr>b)Garantir trafegabilidade </vt:lpstr>
      <vt:lpstr>c)Controle da erosão </vt:lpstr>
      <vt:lpstr>d)Controle da salinidade</vt:lpstr>
      <vt:lpstr>e)Permite dar estresse hídrico</vt:lpstr>
      <vt:lpstr>f)Controle do empuxo do LF</vt:lpstr>
      <vt:lpstr>1.2)Métodos e áreas para drenagem</vt:lpstr>
      <vt:lpstr>a)Drenagem subterrânea em Áreas planas</vt:lpstr>
      <vt:lpstr>  b)Drenagem superficial em Áreas planas </vt:lpstr>
      <vt:lpstr>c)Drenagem subterrânea em Áreas com declive</vt:lpstr>
      <vt:lpstr>d)Drenagem superficial em Áreas com declive</vt:lpstr>
      <vt:lpstr>OBS 1: “nem todos os drenos fechados são subterrâneos”</vt:lpstr>
      <vt:lpstr>OBS 2: “e as valetas fazem dren. Superf ou Subt.?</vt:lpstr>
      <vt:lpstr>OBS 3: “as várzeas são APP?”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Fernando</dc:creator>
  <cp:lastModifiedBy>User</cp:lastModifiedBy>
  <cp:revision>683</cp:revision>
  <dcterms:created xsi:type="dcterms:W3CDTF">2018-09-13T21:05:33Z</dcterms:created>
  <dcterms:modified xsi:type="dcterms:W3CDTF">2020-12-08T17:37:11Z</dcterms:modified>
</cp:coreProperties>
</file>