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47"/>
  </p:notes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98" r:id="rId27"/>
    <p:sldId id="303" r:id="rId28"/>
    <p:sldId id="282" r:id="rId29"/>
    <p:sldId id="296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300" r:id="rId41"/>
    <p:sldId id="293" r:id="rId42"/>
    <p:sldId id="294" r:id="rId43"/>
    <p:sldId id="295" r:id="rId44"/>
    <p:sldId id="299" r:id="rId45"/>
    <p:sldId id="297" r:id="rId4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33CCCC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44" y="7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57F12-5FA3-491E-BDC5-9AB8638969E5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F19F5-8F2A-4602-A1E2-C7C169D1443F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283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DB8834-C070-40F2-A208-50FF135ACD44}" type="slidenum">
              <a:rPr lang="pt-BR" altLang="pt-BR" smtClean="0"/>
              <a:pPr/>
              <a:t>2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375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190E0B-B389-4767-991B-6231D9F86C0A}" type="slidenum">
              <a:rPr lang="pt-BR" altLang="pt-BR" smtClean="0"/>
              <a:pPr/>
              <a:t>11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385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E83C3A-A528-4143-9821-26B5A5F2D934}" type="slidenum">
              <a:rPr lang="pt-BR" altLang="pt-BR" smtClean="0"/>
              <a:pPr/>
              <a:t>12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396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26EBF2-552E-4903-A643-DE1D8DD01F46}" type="slidenum">
              <a:rPr lang="pt-BR" altLang="pt-BR" smtClean="0"/>
              <a:pPr/>
              <a:t>14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406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523C82C-B9A1-4DEF-85C7-A7CC2D10E9DB}" type="slidenum">
              <a:rPr lang="pt-BR" altLang="pt-BR" smtClean="0"/>
              <a:pPr/>
              <a:t>16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416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2B490D5-A435-4FA7-82E4-34572D12A39F}" type="slidenum">
              <a:rPr lang="pt-BR" altLang="pt-BR" smtClean="0"/>
              <a:pPr/>
              <a:t>17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426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A9E91DA-1CF3-4403-B485-A755EBB56C77}" type="slidenum">
              <a:rPr lang="pt-BR" altLang="pt-BR" smtClean="0"/>
              <a:pPr/>
              <a:t>18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437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B29B35-B4B2-42AF-81EF-C3E15046D728}" type="slidenum">
              <a:rPr lang="pt-BR" altLang="pt-BR" smtClean="0"/>
              <a:pPr/>
              <a:t>19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447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E63A37-8D2E-4481-84DB-E140623432B7}" type="slidenum">
              <a:rPr lang="pt-BR" altLang="pt-BR" smtClean="0"/>
              <a:pPr/>
              <a:t>20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457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12C7252-9164-4684-AF74-3F8148AF3ED6}" type="slidenum">
              <a:rPr lang="pt-BR" altLang="pt-BR" smtClean="0"/>
              <a:pPr/>
              <a:t>22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467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40B1197-5E70-404A-8A36-33D14B1BA2DB}" type="slidenum">
              <a:rPr lang="pt-BR" altLang="pt-BR" smtClean="0"/>
              <a:pPr/>
              <a:t>23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293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3FE096A-C1E6-4447-8038-6F8F980261F7}" type="slidenum">
              <a:rPr lang="pt-BR" altLang="pt-BR" smtClean="0"/>
              <a:pPr/>
              <a:t>3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478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B76FFD-CEBA-417A-96B3-CC6B51981E92}" type="slidenum">
              <a:rPr lang="pt-BR" altLang="pt-BR" smtClean="0"/>
              <a:pPr/>
              <a:t>24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304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ACCE772-4378-484F-9278-07599AB32675}" type="slidenum">
              <a:rPr lang="pt-BR" altLang="pt-BR" smtClean="0"/>
              <a:pPr/>
              <a:t>4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314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334416-2506-4A6D-B630-3552062B8434}" type="slidenum">
              <a:rPr lang="pt-BR" altLang="pt-BR" smtClean="0"/>
              <a:pPr/>
              <a:t>5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324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51A129-AB24-471A-BA6D-B461948A3054}" type="slidenum">
              <a:rPr lang="pt-BR" altLang="pt-BR" smtClean="0"/>
              <a:pPr/>
              <a:t>6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334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BC0B8F4-D880-4635-9AC9-7FFA95181F37}" type="slidenum">
              <a:rPr lang="pt-BR" altLang="pt-BR" smtClean="0"/>
              <a:pPr/>
              <a:t>7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345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E0121C-475D-4D99-A3C0-00F84C4400BF}" type="slidenum">
              <a:rPr lang="pt-BR" altLang="pt-BR" smtClean="0"/>
              <a:pPr/>
              <a:t>8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355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A9893C-5256-4E9C-937B-3A6093C3FAF9}" type="slidenum">
              <a:rPr lang="pt-BR" altLang="pt-BR" smtClean="0"/>
              <a:pPr/>
              <a:t>9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365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B06D72-7AC9-4337-A4D4-822C76EB98DE}" type="slidenum">
              <a:rPr lang="pt-BR" altLang="pt-BR" smtClean="0"/>
              <a:pPr/>
              <a:t>10</a:t>
            </a:fld>
            <a:endParaRPr lang="pt-BR" alt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8988-E366-4025-8CA7-28A82644A31E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72FD-B155-43F0-A2C5-84F52DC871F1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8988-E366-4025-8CA7-28A82644A31E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72FD-B155-43F0-A2C5-84F52DC871F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8988-E366-4025-8CA7-28A82644A31E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72FD-B155-43F0-A2C5-84F52DC871F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8988-E366-4025-8CA7-28A82644A31E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72FD-B155-43F0-A2C5-84F52DC871F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8988-E366-4025-8CA7-28A82644A31E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72FD-B155-43F0-A2C5-84F52DC871F1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8988-E366-4025-8CA7-28A82644A31E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72FD-B155-43F0-A2C5-84F52DC871F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8988-E366-4025-8CA7-28A82644A31E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72FD-B155-43F0-A2C5-84F52DC871F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8988-E366-4025-8CA7-28A82644A31E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2172FD-B155-43F0-A2C5-84F52DC871F1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8988-E366-4025-8CA7-28A82644A31E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72FD-B155-43F0-A2C5-84F52DC871F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8988-E366-4025-8CA7-28A82644A31E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932172FD-B155-43F0-A2C5-84F52DC871F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51E8988-E366-4025-8CA7-28A82644A31E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72FD-B155-43F0-A2C5-84F52DC871F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a livre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a liv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51E8988-E366-4025-8CA7-28A82644A31E}" type="datetimeFigureOut">
              <a:rPr lang="pt-BR" smtClean="0"/>
              <a:t>06/10/2020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32172FD-B155-43F0-A2C5-84F52DC871F1}" type="slidenum">
              <a:rPr lang="pt-BR" smtClean="0"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>
            <a:spLocks noChangeArrowheads="1"/>
          </p:cNvSpPr>
          <p:nvPr/>
        </p:nvSpPr>
        <p:spPr bwMode="auto">
          <a:xfrm>
            <a:off x="250824" y="3433466"/>
            <a:ext cx="66254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Construção</a:t>
            </a: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:                   </a:t>
            </a:r>
            <a:r>
              <a:rPr lang="en-US" sz="1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Chiangmai</a:t>
            </a: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Life Architects and Construction  - 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3528" y="1916832"/>
            <a:ext cx="3887788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r>
              <a:rPr lang="pt-BR" sz="1000" dirty="0">
                <a:solidFill>
                  <a:srgbClr val="CBCACA"/>
                </a:solidFill>
                <a:cs typeface="Arial" pitchFamily="34" charset="0"/>
              </a:rPr>
              <a:t> </a:t>
            </a:r>
            <a:endParaRPr lang="pt-BR" sz="1000" dirty="0">
              <a:solidFill>
                <a:srgbClr val="CBCACA"/>
              </a:solidFill>
              <a:latin typeface="spinnaker"/>
              <a:cs typeface="Arial" pitchFamily="34" charset="0"/>
            </a:endParaRPr>
          </a:p>
          <a:p>
            <a:r>
              <a:rPr lang="pt-BR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Projeto de arquitetura :</a:t>
            </a:r>
            <a:endParaRPr lang="pt-BR" sz="1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Maartje</a:t>
            </a:r>
            <a:r>
              <a:rPr lang="pt-BR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Lammers</a:t>
            </a:r>
            <a:r>
              <a:rPr lang="pt-BR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&amp; Boris </a:t>
            </a:r>
            <a:r>
              <a:rPr lang="pt-BR" sz="1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Zeisser</a:t>
            </a:r>
            <a:r>
              <a:rPr lang="pt-BR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</a:t>
            </a:r>
            <a:endParaRPr lang="pt-BR" sz="1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6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pt-BR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programa:</a:t>
            </a:r>
            <a:endParaRPr lang="pt-BR" sz="1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kindergarten</a:t>
            </a:r>
            <a:r>
              <a:rPr lang="pt-BR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pt-BR" sz="1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primary</a:t>
            </a:r>
            <a:r>
              <a:rPr lang="pt-BR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school</a:t>
            </a:r>
            <a:endParaRPr lang="pt-BR" sz="1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23528" y="528296"/>
            <a:ext cx="7155805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pt-BR" sz="2800" b="1" dirty="0" err="1">
                <a:solidFill>
                  <a:srgbClr val="FFFF00"/>
                </a:solidFill>
                <a:latin typeface="spinnaker"/>
                <a:cs typeface="Arial" pitchFamily="34" charset="0"/>
              </a:rPr>
              <a:t>Panayaden</a:t>
            </a:r>
            <a:r>
              <a:rPr lang="pt-BR" sz="2800" b="1" dirty="0">
                <a:solidFill>
                  <a:srgbClr val="FFFF00"/>
                </a:solidFill>
                <a:latin typeface="spinnaker"/>
                <a:cs typeface="Arial" pitchFamily="34" charset="0"/>
              </a:rPr>
              <a:t> </a:t>
            </a:r>
            <a:r>
              <a:rPr lang="pt-BR" sz="2800" b="1" dirty="0" err="1">
                <a:solidFill>
                  <a:srgbClr val="FFFF00"/>
                </a:solidFill>
                <a:latin typeface="spinnaker"/>
                <a:cs typeface="Arial" pitchFamily="34" charset="0"/>
              </a:rPr>
              <a:t>school</a:t>
            </a:r>
            <a:r>
              <a:rPr lang="pt-BR" sz="2800" b="1" dirty="0">
                <a:solidFill>
                  <a:srgbClr val="FFFF00"/>
                </a:solidFill>
                <a:latin typeface="spinnaker"/>
                <a:cs typeface="Arial" pitchFamily="34" charset="0"/>
              </a:rPr>
              <a:t> - </a:t>
            </a:r>
            <a:r>
              <a:rPr lang="pt-BR" sz="2800" dirty="0">
                <a:solidFill>
                  <a:srgbClr val="FFFF00"/>
                </a:solidFill>
                <a:latin typeface="spinnaker"/>
                <a:cs typeface="Arial" pitchFamily="34" charset="0"/>
              </a:rPr>
              <a:t> </a:t>
            </a:r>
            <a:r>
              <a:rPr lang="pt-BR" sz="2000" dirty="0" err="1">
                <a:solidFill>
                  <a:srgbClr val="FFFF00"/>
                </a:solidFill>
                <a:latin typeface="spinnaker"/>
                <a:cs typeface="Arial" pitchFamily="34" charset="0"/>
              </a:rPr>
              <a:t>Chiang</a:t>
            </a:r>
            <a:r>
              <a:rPr lang="pt-BR" sz="2000" dirty="0">
                <a:solidFill>
                  <a:srgbClr val="FFFF00"/>
                </a:solidFill>
                <a:latin typeface="spinnaker"/>
                <a:cs typeface="Arial" pitchFamily="34" charset="0"/>
              </a:rPr>
              <a:t> Mai, </a:t>
            </a:r>
            <a:r>
              <a:rPr lang="pt-BR" dirty="0">
                <a:solidFill>
                  <a:srgbClr val="FFFF00"/>
                </a:solidFill>
                <a:latin typeface="spinnaker"/>
                <a:cs typeface="Arial" pitchFamily="34" charset="0"/>
              </a:rPr>
              <a:t>THAILAND </a:t>
            </a:r>
            <a:r>
              <a:rPr lang="pt-BR" dirty="0" smtClean="0">
                <a:solidFill>
                  <a:srgbClr val="FFFF00"/>
                </a:solidFill>
                <a:latin typeface="spinnaker"/>
                <a:cs typeface="Arial" pitchFamily="34" charset="0"/>
              </a:rPr>
              <a:t>– 2011</a:t>
            </a:r>
            <a:endParaRPr lang="pt-BR" dirty="0">
              <a:solidFill>
                <a:srgbClr val="FFFF00"/>
              </a:solidFill>
              <a:latin typeface="spinnaker"/>
              <a:cs typeface="Arial" pitchFamily="34" charset="0"/>
            </a:endParaRPr>
          </a:p>
          <a:p>
            <a:r>
              <a:rPr lang="pt-BR" dirty="0" smtClean="0">
                <a:solidFill>
                  <a:srgbClr val="FFFF00"/>
                </a:solidFill>
                <a:latin typeface="spinnaker"/>
                <a:cs typeface="Arial" pitchFamily="34" charset="0"/>
              </a:rPr>
              <a:t>( localizada entre campos de arroz, a 15 minutos do centro da cidade</a:t>
            </a:r>
            <a:r>
              <a:rPr lang="pt-BR" b="1" dirty="0" smtClean="0">
                <a:solidFill>
                  <a:srgbClr val="FFFF00"/>
                </a:solidFill>
                <a:latin typeface="spinnaker"/>
                <a:cs typeface="Arial" pitchFamily="34" charset="0"/>
              </a:rPr>
              <a:t>)</a:t>
            </a:r>
            <a:endParaRPr lang="pt-BR" b="1" dirty="0">
              <a:solidFill>
                <a:srgbClr val="FFFF00"/>
              </a:solidFill>
              <a:latin typeface="Josefin Slab"/>
              <a:cs typeface="Arial" pitchFamily="34" charset="0"/>
            </a:endParaRPr>
          </a:p>
          <a:p>
            <a:endParaRPr lang="pt-BR" dirty="0"/>
          </a:p>
        </p:txBody>
      </p:sp>
      <p:sp>
        <p:nvSpPr>
          <p:cNvPr id="7" name="Retângulo 13"/>
          <p:cNvSpPr>
            <a:spLocks noChangeArrowheads="1"/>
          </p:cNvSpPr>
          <p:nvPr/>
        </p:nvSpPr>
        <p:spPr bwMode="auto">
          <a:xfrm>
            <a:off x="3635375" y="1784350"/>
            <a:ext cx="4572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24H </a:t>
            </a:r>
            <a:r>
              <a:rPr lang="pt-BR" sz="1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architecture</a:t>
            </a:r>
            <a:r>
              <a:rPr lang="pt-BR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-                       </a:t>
            </a:r>
            <a:r>
              <a:rPr lang="pt-BR" sz="1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Rotterdam</a:t>
            </a:r>
            <a:endParaRPr lang="pt-BR" sz="1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tângulo 14"/>
          <p:cNvSpPr>
            <a:spLocks noChangeArrowheads="1"/>
          </p:cNvSpPr>
          <p:nvPr/>
        </p:nvSpPr>
        <p:spPr bwMode="auto">
          <a:xfrm>
            <a:off x="6948264" y="3356992"/>
            <a:ext cx="12461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Chiangmai</a:t>
            </a:r>
            <a:r>
              <a:rPr lang="en-U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0" y="5157192"/>
            <a:ext cx="4320480" cy="1600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cap="small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fotos : </a:t>
            </a:r>
          </a:p>
          <a:p>
            <a:pPr>
              <a:defRPr/>
            </a:pPr>
            <a:r>
              <a:rPr lang="pt-BR" sz="1400" cap="small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24h </a:t>
            </a:r>
            <a:r>
              <a:rPr lang="pt-BR" sz="1400" cap="small" dirty="0" err="1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architetecture</a:t>
            </a:r>
            <a:endParaRPr lang="pt-BR" sz="1400" cap="small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defRPr/>
            </a:pPr>
            <a:r>
              <a:rPr lang="pt-BR" sz="1400" cap="small" dirty="0" err="1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chiangmai</a:t>
            </a:r>
            <a:r>
              <a:rPr lang="pt-BR" sz="1400" cap="small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1400" cap="small" dirty="0" err="1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life</a:t>
            </a:r>
            <a:r>
              <a:rPr lang="pt-BR" sz="1400" cap="small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1400" cap="small" dirty="0" err="1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architects</a:t>
            </a:r>
            <a:r>
              <a:rPr lang="pt-BR" sz="1400" cap="small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1400" cap="small" dirty="0" err="1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and</a:t>
            </a:r>
            <a:r>
              <a:rPr lang="pt-BR" sz="1400" cap="small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1400" cap="small" dirty="0" err="1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construction</a:t>
            </a:r>
            <a:endParaRPr lang="pt-BR" sz="1400" cap="small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defRPr/>
            </a:pPr>
            <a:r>
              <a:rPr lang="pt-BR" sz="1400" cap="small" dirty="0" err="1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marc</a:t>
            </a:r>
            <a:r>
              <a:rPr lang="pt-BR" sz="1400" cap="small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1400" cap="small" dirty="0" err="1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hernandez</a:t>
            </a:r>
            <a:r>
              <a:rPr lang="pt-BR" sz="1400" cap="small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pt-BR" sz="1400" cap="small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folgueray</a:t>
            </a:r>
            <a:endParaRPr lang="pt-BR" sz="1400" cap="small" dirty="0" smtClean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defRPr/>
            </a:pPr>
            <a:r>
              <a:rPr lang="pt-BR" sz="1400" cap="small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Alberto Cosi </a:t>
            </a:r>
            <a:r>
              <a:rPr lang="pt-BR" sz="1400" cap="small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Photograph</a:t>
            </a:r>
            <a:endParaRPr lang="pt-BR" sz="1400" cap="small" dirty="0" smtClean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defRPr/>
            </a:pPr>
            <a:endParaRPr lang="pt-BR" sz="1400" cap="small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defRPr/>
            </a:pPr>
            <a:r>
              <a:rPr lang="pt-BR" sz="1400" b="1" cap="small" dirty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323528" y="4077072"/>
            <a:ext cx="66254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Taipa</a:t>
            </a: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compactada</a:t>
            </a: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Adobe </a:t>
            </a:r>
          </a:p>
          <a:p>
            <a:r>
              <a:rPr lang="en-US" sz="1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Bambu</a:t>
            </a: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1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E:\fotos terra 13\panyanden\panyanden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836613"/>
            <a:ext cx="779145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E:\fotos terra 13\panyanden\panyaden_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765175"/>
            <a:ext cx="779145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E:\fotos terra 13\panyanden\panyaden_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765175"/>
            <a:ext cx="779145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s://www.bamboo-earth-architecture-construction.com/wp-content/uploads/2015/05/Panyaden-School-101.jpg"/>
          <p:cNvPicPr>
            <a:picLocks noChangeAspect="1" noChangeArrowheads="1"/>
          </p:cNvPicPr>
          <p:nvPr/>
        </p:nvPicPr>
        <p:blipFill>
          <a:blip r:embed="rId2" cstate="print"/>
          <a:srcRect t="14339"/>
          <a:stretch>
            <a:fillRect/>
          </a:stretch>
        </p:blipFill>
        <p:spPr bwMode="auto">
          <a:xfrm>
            <a:off x="900113" y="981075"/>
            <a:ext cx="76200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E:\fotos terra 13\panyanden\panyaden_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765175"/>
            <a:ext cx="779145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s://www.bamboo-earth-architecture-construction.com/wp-content/uploads/2015/05/Panyaden-School-210.jpg"/>
          <p:cNvPicPr>
            <a:picLocks noChangeAspect="1" noChangeArrowheads="1"/>
          </p:cNvPicPr>
          <p:nvPr/>
        </p:nvPicPr>
        <p:blipFill>
          <a:blip r:embed="rId2" cstate="print"/>
          <a:srcRect b="11801"/>
          <a:stretch>
            <a:fillRect/>
          </a:stretch>
        </p:blipFill>
        <p:spPr bwMode="auto">
          <a:xfrm>
            <a:off x="684213" y="836613"/>
            <a:ext cx="76200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E:\fotos terra 13\panyanden\panyanden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908050"/>
            <a:ext cx="779145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E:\fotos terra 13\panyanden\panyanden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908050"/>
            <a:ext cx="779145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E:\fotos terra 13\panyanden\panyaden_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836613"/>
            <a:ext cx="779145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E:\fotos terra 13\panyanden\panyaden_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836613"/>
            <a:ext cx="779145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E:\fotos terra 13\panyanden\IMG_27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692150"/>
            <a:ext cx="75819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E:\fotos terra 13\panyanden\panyaden_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692150"/>
            <a:ext cx="779145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ttps://www.bamboo-earth-architecture-construction.com/wp-content/uploads/2015/05/Panyaden-School-610.jpg"/>
          <p:cNvPicPr>
            <a:picLocks noChangeAspect="1" noChangeArrowheads="1"/>
          </p:cNvPicPr>
          <p:nvPr/>
        </p:nvPicPr>
        <p:blipFill>
          <a:blip r:embed="rId2" cstate="print"/>
          <a:srcRect t="12601"/>
          <a:stretch>
            <a:fillRect/>
          </a:stretch>
        </p:blipFill>
        <p:spPr bwMode="auto">
          <a:xfrm>
            <a:off x="611188" y="765175"/>
            <a:ext cx="7620000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E:\fotos terra 13\panyanden\panyaden_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549275"/>
            <a:ext cx="779145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E:\fotos terra 13\panyanden\panyanden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836613"/>
            <a:ext cx="7610475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E:\fotos terra 13\panyanden\panyaden_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692150"/>
            <a:ext cx="779145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Imagem 1" descr="stringio panyaden 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549275"/>
            <a:ext cx="39004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9" name="Imagem 2" descr="stringio panyaden 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3933825"/>
            <a:ext cx="39004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0" name="Imagem 3" descr="stringio panyade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0025" y="2060575"/>
            <a:ext cx="5133975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www.archidust.com/uploaded_files/project/bamboo-sports-hall-panyaden-school-(15)-15042865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8576953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s://www.archidust.com/uploaded_files/project/09-site-plan-a4-1504286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148005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oresports.network/wp-content/gallery/san-mames-dreispaltig-24/Bamboo-Sports-Hall-Panyaden-School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8064896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s://www.archidust.com/uploaded_files/project/zbamboo-sports-hall-panyaden-school-(19)-1504286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68952" cy="6426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E:\fotos terra 13\panyanden\IMG_274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549275"/>
            <a:ext cx="75819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moresports.network/wp-content/gallery/san-mames-dreispaltig-24/Bamboo-Sports-Hall-Panyaden-School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8160906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moresports.network/wp-content/gallery/san-mames-dreispaltig-24/Bamboo-Sports-Hall-Panyaden-School-8.jpg"/>
          <p:cNvPicPr>
            <a:picLocks noChangeAspect="1" noChangeArrowheads="1"/>
          </p:cNvPicPr>
          <p:nvPr/>
        </p:nvPicPr>
        <p:blipFill>
          <a:blip r:embed="rId2" cstate="print"/>
          <a:srcRect t="18647" b="15370"/>
          <a:stretch>
            <a:fillRect/>
          </a:stretch>
        </p:blipFill>
        <p:spPr bwMode="auto">
          <a:xfrm>
            <a:off x="395536" y="116632"/>
            <a:ext cx="7102823" cy="3312368"/>
          </a:xfrm>
          <a:prstGeom prst="rect">
            <a:avLst/>
          </a:prstGeom>
          <a:solidFill>
            <a:srgbClr val="33CCCC"/>
          </a:solidFill>
        </p:spPr>
      </p:pic>
      <p:pic>
        <p:nvPicPr>
          <p:cNvPr id="7172" name="Picture 4" descr="https://moresports.network/wp-content/gallery/san-mames-dreispaltig-24/BamBamboo-Sports-Hall-Panyaden-School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4303" y="3068960"/>
            <a:ext cx="4992271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moresports.network/wp-content/gallery/san-mames-dreispaltig-25/Bamboo-Sports-Hall-Panyaden-School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16" y="332656"/>
            <a:ext cx="8748972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moresports.network/wp-content/gallery/san-mames-dreispaltig-25/Bamboo-Sports-Hall-Panyaden-School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748972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moresports.network/wp-content/gallery/san-mames-dreispaltig-25/Bamboo-Sports-Hall-Panyaden-School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88639"/>
            <a:ext cx="4320480" cy="6480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oresports.network/wp-content/gallery/san-mames-dreispaltig-25/Bamboo-Sports-Hall-Panyaden-School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640960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oresports.network/wp-content/gallery/san-mames-dreispaltig-25/Bamboo-Sports-Hall-Panyaden-School-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24" y="548680"/>
            <a:ext cx="8532948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oresports.network/wp-content/gallery/san-mames-dreispaltig-26/05-Concept-Sketches-1.jpg"/>
          <p:cNvPicPr>
            <a:picLocks noChangeAspect="1" noChangeArrowheads="1"/>
          </p:cNvPicPr>
          <p:nvPr/>
        </p:nvPicPr>
        <p:blipFill>
          <a:blip r:embed="rId2" cstate="print"/>
          <a:srcRect b="13095"/>
          <a:stretch>
            <a:fillRect/>
          </a:stretch>
        </p:blipFill>
        <p:spPr bwMode="auto">
          <a:xfrm>
            <a:off x="323528" y="620688"/>
            <a:ext cx="8559442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s://moresports.network/wp-content/gallery/san-mames-dreispaltig-26/05-Concept-Sketches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424936" cy="59536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moresports.network/wp-content/gallery/san-mames-dreispaltig-26/05-Concept-Sketches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559442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E:\fotos terra 13\panyanden\IMG_28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836613"/>
            <a:ext cx="75819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s://www.archidust.com/uploaded_files/project/08-main-floor-plans-1-200-a4-1504286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61091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moresports.network/wp-content/gallery/san-mames-dreispaltig-26/06-Elevation-A4-1-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332656"/>
            <a:ext cx="8559441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moresports.network/wp-content/gallery/san-mames-dreispaltig-26/07-Section-A4-1-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355644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moresports.network/wp-content/gallery/san-mames-dreispaltig-26/Bam_Bamboo-Sports-Hall-Panyaden-School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8801614" cy="6227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archidust.com/uploaded_files/project/bamboo-sports-hall-panyaden-school-(30)-1504286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9457" y="2176793"/>
            <a:ext cx="5021015" cy="2018448"/>
          </a:xfrm>
          <a:prstGeom prst="rect">
            <a:avLst/>
          </a:prstGeom>
          <a:noFill/>
        </p:spPr>
      </p:pic>
      <p:pic>
        <p:nvPicPr>
          <p:cNvPr id="78850" name="Picture 2" descr="https://www.archidust.com/uploaded_files/project/bamboo-sports-hall-panyaden-school-(21)-150428661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504" y="749438"/>
            <a:ext cx="3421564" cy="4839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www.archidust.com/uploaded_files/project/bamboo-sports-hall-panyaden-school-(10)-15042865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496944" cy="6372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E:\fotos terra 13\panyanden\IMG_3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981075"/>
            <a:ext cx="75819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E:\fotos terra 13\panyanden\panyaden_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692150"/>
            <a:ext cx="779145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E:\fotos terra 13\panyanden\panyaden_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765175"/>
            <a:ext cx="779145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E:\fotos terra 13\panyanden\panyaden_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836613"/>
            <a:ext cx="779145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E:\fotos terra 13\panyanden\panyanden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836613"/>
            <a:ext cx="779145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écnica">
  <a:themeElements>
    <a:clrScheme name="Técnica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écnica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écnic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Words>74</Words>
  <Application>Microsoft Office PowerPoint</Application>
  <PresentationFormat>Apresentação na tela (4:3)</PresentationFormat>
  <Paragraphs>41</Paragraphs>
  <Slides>45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46" baseType="lpstr">
      <vt:lpstr>Técnica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Ronconi</dc:creator>
  <cp:lastModifiedBy>Ronconi</cp:lastModifiedBy>
  <cp:revision>6</cp:revision>
  <dcterms:created xsi:type="dcterms:W3CDTF">2020-10-06T17:06:44Z</dcterms:created>
  <dcterms:modified xsi:type="dcterms:W3CDTF">2020-10-06T18:47:35Z</dcterms:modified>
</cp:coreProperties>
</file>