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Source Code Pro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598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2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‹nº›</a:t>
            </a:fld>
            <a:endParaRPr lang="pt-BR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cWuj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taddictionrecovery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ve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slow-media.net/manifest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“Sereias Digitais”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Precisamos pensar no efeito do uso irrestrito das tecnologias da comunicação?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 descr="the-hook-mod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86475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livr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1275" y="1371600"/>
            <a:ext cx="2524125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Intersecção entre Tecnologia e Psicologia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“Em seu estudo, ele decupa os elementos que nos levam  a ficar fisgados - para não dizer viciados - por determinados produtos da internet e argumenta que o design nos torna vítimas indefesas diante de sereias digitais”.</a:t>
            </a:r>
            <a:br>
              <a:rPr lang="pt-BR"/>
            </a:br>
            <a:endParaRPr lang="pt-BR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 b="1"/>
              <a:t>Gatilho, Ação, Recompensa esporádica, investimento. “O investimento ocorre quando o próprio usuário procura reforçar o círculo”.</a:t>
            </a:r>
            <a:r>
              <a:rPr lang="pt-BR"/>
              <a:t/>
            </a:r>
            <a:br>
              <a:rPr lang="pt-BR"/>
            </a:br>
            <a:endParaRPr lang="pt-BR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Intersecção entre Tecnologia e Psicologia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22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 dirty="0"/>
              <a:t>Ele estudou as pesquisas de B.F. Skinner e B.J. </a:t>
            </a:r>
            <a:r>
              <a:rPr lang="pt-BR" dirty="0" err="1"/>
              <a:t>Frogg</a:t>
            </a:r>
            <a:r>
              <a:rPr lang="pt-BR" dirty="0"/>
              <a:t>.</a:t>
            </a:r>
            <a:br>
              <a:rPr lang="pt-BR" dirty="0"/>
            </a:br>
            <a:endParaRPr lang="pt-BR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 dirty="0"/>
              <a:t>Revista Nova Escola: “B. F. Skinner, o cientista do comportamento e do aprendizado”</a:t>
            </a:r>
            <a:br>
              <a:rPr lang="pt-BR" dirty="0"/>
            </a:br>
            <a:endParaRPr lang="pt-BR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 dirty="0"/>
              <a:t>Para o psicólogo behaviorista </a:t>
            </a:r>
            <a:r>
              <a:rPr lang="pt-BR" dirty="0" err="1"/>
              <a:t>norteamericano</a:t>
            </a:r>
            <a:r>
              <a:rPr lang="pt-BR" dirty="0"/>
              <a:t>, a educação deve ser planejada passo a passo, de modo a obter os resultados desejados na "modelagem" do aluno</a:t>
            </a:r>
            <a:br>
              <a:rPr lang="pt-BR" dirty="0"/>
            </a:br>
            <a:r>
              <a:rPr lang="pt-BR" sz="1400" dirty="0" smtClean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Ler </a:t>
            </a:r>
            <a:r>
              <a:rPr lang="pt-BR" sz="1400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a matéria: </a:t>
            </a:r>
            <a:r>
              <a:rPr lang="pt-BR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https://goo.gl/mcWujS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Limites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77777"/>
              <a:buChar char="-"/>
            </a:pPr>
            <a:r>
              <a:rPr lang="pt-BR"/>
              <a:t>“Quem olha com atenção enxerga aqui e ali sintomas que indicam a necessidade de retomar o livre-arbítrio diante da tecnologia.”</a:t>
            </a:r>
            <a:br>
              <a:rPr lang="pt-BR"/>
            </a:br>
            <a:endParaRPr lang="pt-BR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Notícia polêmica: A empresa chinesa Tencent anunciou em 2017 um limite técnico (ou seja, controlado não pelas pessoas, mas pela plataforma do jogo) para o uso do jogo “Honour of Kings” para crianças e adolescentes.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 descr="honou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60213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Crianças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Questão de Saúde Pública: em 2016 a Academia Americana de Pediatria anunciou recomendações para o uso de tecnologia por crianças e a principal delas é deixar bebês de até 18 meses sem NENHUM contato com QUALQUER tipo de tela, exceto conversas por vídeo.</a:t>
            </a:r>
            <a:br>
              <a:rPr lang="pt-BR"/>
            </a:br>
            <a:endParaRPr lang="pt-BR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/>
              <a:t>Estudos já apontam deficiências e atrasos no aprendizado da linguagem associado ao uso de telas.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Até o Steve Jobs proibia o uso do iPad pelos filhos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O termo “vício” para o uso da internet já é de uso comum entre profissionais da saúde.</a:t>
            </a:r>
            <a:br>
              <a:rPr lang="pt-BR"/>
            </a:br>
            <a:endParaRPr lang="pt-BR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E o termo “usuário”?</a:t>
            </a:r>
            <a:br>
              <a:rPr lang="pt-BR"/>
            </a:br>
            <a:endParaRPr lang="pt-BR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/>
              <a:t>Segundo Lemos, 6% da população mundial já pode ser considerada viciada em internet”.</a:t>
            </a:r>
            <a:br>
              <a:rPr lang="pt-BR"/>
            </a:br>
            <a:r>
              <a:rPr lang="pt-BR"/>
              <a:t/>
            </a:r>
            <a:br>
              <a:rPr lang="pt-BR"/>
            </a:br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Rehab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pt-BR"/>
              <a:t>Clínica reSTART: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https://netaddictionrecovery.com/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t="8589" r="4085" b="6786"/>
          <a:stretch/>
        </p:blipFill>
        <p:spPr>
          <a:xfrm>
            <a:off x="228600" y="367000"/>
            <a:ext cx="8770775" cy="435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Mercado da atenção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O tema é  difícil de ser debatido e combatido, pois o mercado econômico digital é baseado na atenção que damos às telas.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“Mercado da atenção”: livro de Tim Wu, professor da Universidade de Columbia.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Este mercado começou com panfletos no séc. XIX, e depois, de forma mais estruturada, com o Rádio e a TV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/>
              <a:t>“Homo distractus”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Matéria FSP 16/7/2017 - Ronaldo Lemos, Ilustríssima</a:t>
            </a:r>
          </a:p>
        </p:txBody>
      </p:sp>
      <p:pic>
        <p:nvPicPr>
          <p:cNvPr id="69" name="Shape 69" descr="IMG_356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8400"/>
            <a:ext cx="4976931" cy="373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Citação de William James, filósofo e psicológo, Séc. XIX: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“Quando chegarmos ao fim dos nossos dias, nossa experiência de vida consistirá naquilo em que prestamos atenção”.</a:t>
            </a:r>
            <a:br>
              <a:rPr lang="pt-BR"/>
            </a:br>
            <a:endParaRPr lang="pt-BR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/>
              <a:t>Mindfulness, meditação, atenção plena...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Espaço mental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O Espaço Mental, conclui o autor, “é o recurso vital a ser conservado e protegido nos próximos anos”.</a:t>
            </a:r>
            <a:br>
              <a:rPr lang="pt-BR"/>
            </a:br>
            <a:endParaRPr lang="pt-BR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Paradoxo: o desenvolvimento atual é fruto da inovação tecnológica, mas para inovar é preciso atenção, foco e concentração.</a:t>
            </a:r>
            <a:br>
              <a:rPr lang="pt-BR"/>
            </a:br>
            <a:endParaRPr lang="pt-BR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“A poluição do espaço mental cobrará </a:t>
            </a:r>
            <a:r>
              <a:rPr lang="pt-BR" smtClean="0"/>
              <a:t>seu </a:t>
            </a:r>
            <a:r>
              <a:rPr lang="pt-BR"/>
              <a:t>preço.”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Soluções?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Lemos critica as soluções do Wu, como criação de espaços de tempo sem conexão com a internet e proibição de internet em bibliotecas.</a:t>
            </a:r>
            <a:br>
              <a:rPr lang="pt-BR"/>
            </a:br>
            <a:endParaRPr lang="pt-BR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“A exploração da atenção só poderá ser transformada quando a questão for tratada do ponto de vista coletivo”.</a:t>
            </a:r>
            <a:br>
              <a:rPr lang="pt-BR"/>
            </a:br>
            <a:endParaRPr lang="pt-BR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/>
              <a:t>Lemos acho que a solução vai ser COBRARMOS pela nossa atenção. Fazer com que nossa atenção se torne mais cara.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O problema não é só social, é espiritual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Brave Browser: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https://brave.com/</a:t>
            </a:r>
            <a:r>
              <a:rPr lang="pt-BR"/>
              <a:t> - navegador que quantifica a atenção gasta.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“A materialidade do corpo e da consciência está cada vez mais subjugada por sistemas abstratos que operam por meio da tecnologia e nos condicionam a agir conforme seus desígnios internos, minando o livre arbítrio. Dito de outra forma, por obra humana, a carne está se tornando verbo - sem nenhum traço sequer de divindade nesse processo”.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Tendências de consumo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EUA, 2016: queda de 16% na venda de e-books e aumento de 3,3% no consumo de livros impressos;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Inglaterra: 4% menos consumo de e-books e avanço de 7% no papel;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Stephen Lotinga, presidente da associação de editores no Reino Unidos falou em “screen fatigue”, “fadiga das telas”, no The Guardian.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/>
              <a:t>Consolidação do manifesto “slow media”? Análogo ao “slow food”.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Slow Media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http://en.slow-media.net/manifesto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Manifesto escrito em 2010 por </a:t>
            </a:r>
            <a:br>
              <a:rPr lang="pt-BR"/>
            </a:br>
            <a:r>
              <a:rPr lang="pt-BR"/>
              <a:t>três jornalistas alemães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/>
              <a:t>Entre outras coisas, combate o hábito de fazer várias coisas ao mesmo tempo.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/>
              <a:t/>
            </a:r>
            <a:br>
              <a:rPr lang="pt-BR"/>
            </a:br>
            <a:r>
              <a:rPr lang="pt-BR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"Pode-se dizer que a verdade depende do ritmo, da paciência e da perseverança de persistir no particular".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2" name="Shape 82" descr="slow media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8300" y="1538287"/>
            <a:ext cx="11430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Utopia?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 dirty="0"/>
              <a:t>Ronaldo Lemos acha que o manifesto e </a:t>
            </a:r>
            <a:r>
              <a:rPr lang="pt-BR" dirty="0" smtClean="0"/>
              <a:t>similares, </a:t>
            </a:r>
            <a:r>
              <a:rPr lang="pt-BR" dirty="0"/>
              <a:t>como a “causa” do americano Tristan Harris, que promove um uso mais “saudável” da internet.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 dirty="0"/>
              <a:t>Harris deixou o Google para fundar uma ONG sem fins lucrativos chamada “Time </a:t>
            </a:r>
            <a:r>
              <a:rPr lang="pt-BR" dirty="0" err="1"/>
              <a:t>Well</a:t>
            </a:r>
            <a:r>
              <a:rPr lang="pt-BR" dirty="0"/>
              <a:t> </a:t>
            </a:r>
            <a:r>
              <a:rPr lang="pt-BR" dirty="0" err="1"/>
              <a:t>Spent</a:t>
            </a:r>
            <a:r>
              <a:rPr lang="pt-BR" dirty="0"/>
              <a:t>” que tem como objetivo “Ajudar as pessoas a libertar suas mentes do sequestro promovido pela tecnologia”.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Consciência ética no Vale do Silício?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Harris tem duas frentes: por um lado, tenta convencer empresas de tecnologia a criar produtos que respeitem mais o livre-arbítrio dos usuários;</a:t>
            </a:r>
            <a:br>
              <a:rPr lang="pt-BR"/>
            </a:br>
            <a:endParaRPr lang="pt-BR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Por outro, a convencer os usuários a se “defenderem das demandas incessantes por atenção”.</a:t>
            </a:r>
            <a:br>
              <a:rPr lang="pt-BR"/>
            </a:br>
            <a:endParaRPr lang="pt-BR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/>
              <a:t>http://www.timewellspent.io/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Dicas do Harris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 dirty="0"/>
              <a:t>Desligar todas as notificações do celular que não sejam geradas por “pessoas reais”. Leia-se: notificações automáticas de mídias sociais </a:t>
            </a:r>
            <a:r>
              <a:rPr lang="pt-BR" dirty="0" smtClean="0"/>
              <a:t>que não </a:t>
            </a:r>
            <a:r>
              <a:rPr lang="pt-BR" dirty="0"/>
              <a:t>são geradas “por pessoas reais”, mas sim por algoritmos.</a:t>
            </a:r>
            <a:br>
              <a:rPr lang="pt-BR" dirty="0"/>
            </a:br>
            <a:endParaRPr lang="pt-BR" dirty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 dirty="0"/>
              <a:t>Reorganizar a tela inicial do celular para deixar visível apenas aplicativos realmente úteis: câmera, mapa, calendário. Guardar os demais em pasta para ajudar a diminuir o impulso de clicar neles.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Dicas do Harris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À noite, carregar o celular fora do quarto: “refrear o costume cada vez mais universal de olhar o aparelho logo após acordar”.</a:t>
            </a:r>
            <a:br>
              <a:rPr lang="pt-BR"/>
            </a:br>
            <a:endParaRPr lang="pt-BR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Lemos acha que este combate é “quixotesco” e a probabilidade de sucesso “equivale à de fitas cassetes voltarem a ser a tecnologia dominante na indústria musical”.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Em busca de atenção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A atenção humana é hoje o maior “ativo” econômico; “território em que se trava imensa guerra de colonização”.</a:t>
            </a:r>
            <a:br>
              <a:rPr lang="pt-BR"/>
            </a:br>
            <a:endParaRPr lang="pt-BR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Entendendo as armas: Nyr Eyal, “Hooked: how to build habit-forming products”: “Fisgado: como desenvolver produtos que formam hábitos”.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722</Words>
  <Application>Microsoft Office PowerPoint</Application>
  <PresentationFormat>Apresentação na tela (16:9)</PresentationFormat>
  <Paragraphs>67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Source Code Pro</vt:lpstr>
      <vt:lpstr>Oswald</vt:lpstr>
      <vt:lpstr>modern-writer</vt:lpstr>
      <vt:lpstr>“Sereias Digitais”</vt:lpstr>
      <vt:lpstr>Matéria FSP 16/7/2017 - Ronaldo Lemos, Ilustríssima</vt:lpstr>
      <vt:lpstr>Tendências de consumo</vt:lpstr>
      <vt:lpstr>Slow Media</vt:lpstr>
      <vt:lpstr>Utopia?</vt:lpstr>
      <vt:lpstr>Consciência ética no Vale do Silício?</vt:lpstr>
      <vt:lpstr>Dicas do Harris</vt:lpstr>
      <vt:lpstr>Dicas do Harris</vt:lpstr>
      <vt:lpstr>Em busca de atenção</vt:lpstr>
      <vt:lpstr>Apresentação do PowerPoint</vt:lpstr>
      <vt:lpstr>Intersecção entre Tecnologia e Psicologia</vt:lpstr>
      <vt:lpstr>Intersecção entre Tecnologia e Psicologia</vt:lpstr>
      <vt:lpstr>Limites</vt:lpstr>
      <vt:lpstr>Apresentação do PowerPoint</vt:lpstr>
      <vt:lpstr>Crianças</vt:lpstr>
      <vt:lpstr>Até o Steve Jobs proibia o uso do iPad pelos filhos</vt:lpstr>
      <vt:lpstr>Rehab</vt:lpstr>
      <vt:lpstr>Apresentação do PowerPoint</vt:lpstr>
      <vt:lpstr>Mercado da atenção</vt:lpstr>
      <vt:lpstr>Citação de William James, filósofo e psicológo, Séc. XIX:</vt:lpstr>
      <vt:lpstr>Espaço mental</vt:lpstr>
      <vt:lpstr>Soluções?</vt:lpstr>
      <vt:lpstr>O problema não é só social, é espiritual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“Sereias Digitais”</dc:title>
  <dc:creator>Dosvald1</dc:creator>
  <cp:lastModifiedBy>User</cp:lastModifiedBy>
  <cp:revision>5</cp:revision>
  <dcterms:modified xsi:type="dcterms:W3CDTF">2018-08-16T21:34:40Z</dcterms:modified>
</cp:coreProperties>
</file>