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37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24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88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40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43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9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42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75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4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14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61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CA51-ED7B-4EF0-BC9B-3EBD90FB5A6D}" type="datetimeFigureOut">
              <a:rPr lang="pt-BR" smtClean="0"/>
              <a:t>31/05/2023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8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ZnFnVElIzI" TargetMode="External"/><Relationship Id="rId7" Type="http://schemas.openxmlformats.org/officeDocument/2006/relationships/hyperlink" Target="http://www.jornaldocampus.usp.br/index.php/2019/05/2-anos-de-historias-da-creche-oeste/" TargetMode="External"/><Relationship Id="rId2" Type="http://schemas.openxmlformats.org/officeDocument/2006/relationships/hyperlink" Target="https://www.youtube.com/watch?v=AwBqGWoT0F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isciplinas.usp.br/pluginfile.php/7396497/mod_resource/content/1/Projeto%20Politico%20Pedagogico%20Creche%20Oeste.pdf" TargetMode="External"/><Relationship Id="rId5" Type="http://schemas.openxmlformats.org/officeDocument/2006/relationships/hyperlink" Target="https://wp.ufpel.edu.br/obeducpacto/files/2019/08/Caderno-7-Espacos-e-mediacoes.pdf" TargetMode="External"/><Relationship Id="rId4" Type="http://schemas.openxmlformats.org/officeDocument/2006/relationships/hyperlink" Target="https://www.teses.usp.br/teses/disponiveis/27/27143/tde-14112012-081911/publico/rosemaragozzicarnelosso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es.usp.br/teses/disponiveis/27/27143/tde-14112012-081911/publico/rosemaragozzicarnelosso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ZnFnVElIz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8915400" cy="2209800"/>
          </a:xfrm>
        </p:spPr>
        <p:txBody>
          <a:bodyPr>
            <a:normAutofit/>
          </a:bodyPr>
          <a:lstStyle/>
          <a:p>
            <a:r>
              <a:rPr lang="pt-BR" sz="2000" b="1" dirty="0"/>
              <a:t>Escola de Comunicações e Artes  </a:t>
            </a:r>
            <a:br>
              <a:rPr lang="pt-BR" sz="2000" dirty="0"/>
            </a:br>
            <a:r>
              <a:rPr lang="pt-BR" sz="2000" b="1" dirty="0"/>
              <a:t>Disciplina: </a:t>
            </a:r>
            <a:r>
              <a:rPr lang="pt-BR" sz="2000" dirty="0"/>
              <a:t>CBD 0299 - Biblioeducação: programas e projetos</a:t>
            </a:r>
            <a:br>
              <a:rPr lang="pt-BR" sz="2000" dirty="0"/>
            </a:br>
            <a:r>
              <a:rPr lang="pt-BR" sz="2000" b="1" dirty="0"/>
              <a:t>Semestre: </a:t>
            </a:r>
            <a:r>
              <a:rPr lang="pt-BR" sz="2000" dirty="0"/>
              <a:t>1º Semestre 2023</a:t>
            </a:r>
            <a:br>
              <a:rPr lang="pt-BR" sz="2000" dirty="0"/>
            </a:br>
            <a:r>
              <a:rPr lang="pt-BR" sz="2000" dirty="0"/>
              <a:t>      </a:t>
            </a:r>
            <a:r>
              <a:rPr lang="pt-BR" sz="2000" b="1" dirty="0"/>
              <a:t>Local: </a:t>
            </a:r>
            <a:r>
              <a:rPr lang="pt-BR" sz="2000" dirty="0"/>
              <a:t>Sala  247 (manhã e noite)/ECA/USP</a:t>
            </a:r>
            <a:br>
              <a:rPr lang="pt-BR" sz="2000" dirty="0"/>
            </a:br>
            <a:r>
              <a:rPr lang="pt-BR" sz="2000" dirty="0"/>
              <a:t> </a:t>
            </a:r>
            <a:r>
              <a:rPr lang="pt-BR" sz="2000" b="1" dirty="0"/>
              <a:t>Docentes responsáveis</a:t>
            </a:r>
            <a:r>
              <a:rPr lang="pt-BR" sz="2000" dirty="0"/>
              <a:t>: Prof. Dr. Edmir Perrotti e Ivete Pieruccini</a:t>
            </a:r>
            <a:br>
              <a:rPr lang="pt-BR" sz="2000" dirty="0"/>
            </a:br>
            <a:r>
              <a:rPr lang="pt-BR" sz="2000" dirty="0"/>
              <a:t>   </a:t>
            </a:r>
            <a:r>
              <a:rPr lang="pt-BR" sz="2000" b="1" dirty="0"/>
              <a:t>Docente Colaboradora:</a:t>
            </a:r>
            <a:r>
              <a:rPr lang="pt-BR" sz="2000" dirty="0"/>
              <a:t> Profa. Dra. Carmem Lúcia Batista (Noturno)</a:t>
            </a:r>
            <a:br>
              <a:rPr lang="pt-BR" sz="2000" dirty="0"/>
            </a:br>
            <a:r>
              <a:rPr lang="pt-BR" sz="2000" dirty="0"/>
              <a:t>                   </a:t>
            </a:r>
            <a:r>
              <a:rPr lang="pt-BR" sz="2000" b="1" dirty="0"/>
              <a:t>PPT: </a:t>
            </a:r>
            <a:r>
              <a:rPr lang="pt-BR" sz="2000" dirty="0"/>
              <a:t>Prof. Dr. Edmir Perrotti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36900"/>
            <a:ext cx="9740900" cy="3378200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Aula 01.06.2023</a:t>
            </a:r>
          </a:p>
          <a:p>
            <a:r>
              <a:rPr lang="pt-BR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Biblioeducação e educação infantil: a Oficina de Informação, Creche Oeste/ Creche Central USP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6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                 Textos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716"/>
            <a:ext cx="10515600" cy="516792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pt-BR" b="1" dirty="0">
                <a:cs typeface="Times New Roman" panose="02020603050405020304" pitchFamily="18" charset="0"/>
              </a:rPr>
              <a:t>Texto-base: </a:t>
            </a:r>
            <a:br>
              <a:rPr lang="pt-BR" b="1" dirty="0">
                <a:cs typeface="Times New Roman" panose="02020603050405020304" pitchFamily="18" charset="0"/>
              </a:rPr>
            </a:br>
            <a:endParaRPr lang="pt-BR" b="1" dirty="0">
              <a:cs typeface="Times New Roman" panose="02020603050405020304" pitchFamily="18" charset="0"/>
            </a:endParaRPr>
          </a:p>
          <a:p>
            <a:pPr algn="l"/>
            <a:r>
              <a:rPr lang="pt-BR" b="1" dirty="0">
                <a:cs typeface="Times New Roman" panose="02020603050405020304" pitchFamily="18" charset="0"/>
              </a:rPr>
              <a:t>A Aventura de conhecer. (Video)</a:t>
            </a:r>
          </a:p>
          <a:p>
            <a:pPr marL="0" indent="0" algn="l">
              <a:buNone/>
            </a:pPr>
            <a:r>
              <a:rPr lang="pt-BR" b="1" dirty="0">
                <a:cs typeface="Times New Roman" panose="02020603050405020304" pitchFamily="18" charset="0"/>
              </a:rPr>
              <a:t> </a:t>
            </a:r>
            <a:r>
              <a:rPr lang="pt-BR" b="1" dirty="0">
                <a:cs typeface="Times New Roman" panose="02020603050405020304" pitchFamily="18" charset="0"/>
                <a:hlinkClick r:id="rId2"/>
              </a:rPr>
              <a:t>https://www.youtube.com/watch?v=AwBqGWoT0FQ</a:t>
            </a:r>
            <a:endParaRPr lang="pt-BR" b="1" dirty="0">
              <a:cs typeface="Times New Roman" panose="02020603050405020304" pitchFamily="18" charset="0"/>
            </a:endParaRPr>
          </a:p>
          <a:p>
            <a:pPr algn="l"/>
            <a:r>
              <a:rPr lang="pt-BR" altLang="pt-BR" b="1" dirty="0">
                <a:solidFill>
                  <a:srgbClr val="000000"/>
                </a:solidFill>
                <a:cs typeface="Times New Roman" panose="02020603050405020304" pitchFamily="18" charset="0"/>
              </a:rPr>
              <a:t>CINTRA, Ana Helena Rizzi- Crianças na oficina de informação  (Vídeo)</a:t>
            </a:r>
          </a:p>
          <a:p>
            <a:pPr marL="0" indent="0" algn="l">
              <a:buNone/>
            </a:pPr>
            <a:r>
              <a:rPr lang="pt-BR" altLang="pt-BR" b="1" dirty="0">
                <a:solidFill>
                  <a:srgbClr val="000000"/>
                </a:solidFill>
                <a:cs typeface="Times New Roman" panose="02020603050405020304" pitchFamily="18" charset="0"/>
                <a:hlinkClick r:id="rId3"/>
              </a:rPr>
              <a:t>https://www.youtube.com/watch?v=sZnFnVElIzI</a:t>
            </a:r>
            <a:endParaRPr lang="pt-BR" altLang="pt-B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pt-BR" altLang="pt-B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l"/>
            <a:r>
              <a:rPr lang="pt-BR" altLang="pt-BR" b="1" dirty="0">
                <a:solidFill>
                  <a:srgbClr val="000000"/>
                </a:solidFill>
                <a:cs typeface="Times New Roman" panose="02020603050405020304" pitchFamily="18" charset="0"/>
              </a:rPr>
              <a:t>Textos complementares: </a:t>
            </a:r>
            <a:br>
              <a:rPr lang="pt-BR" altLang="pt-BR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pt-BR" altLang="pt-BR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pt-BR" b="1" i="0" dirty="0">
                <a:solidFill>
                  <a:srgbClr val="000000"/>
                </a:solidFill>
                <a:effectLst/>
              </a:rPr>
              <a:t>CARNELOSSO, Rose Mara Gozzi. Oficina de informação: conhecimento e cultura na educação infantil. 2005. Dissertação (Mestrado em Ciência da Informação e Documentação) - Escola de Comunicações e Artes, Universidade de São Paulo, São Paulo, 2005. doi:10.11606/D.27.2005.tde-14112012-081911. Acesso em: 2023-05-31</a:t>
            </a:r>
            <a:r>
              <a:rPr lang="pt-BR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0" indent="0" algn="l">
              <a:buNone/>
            </a:pPr>
            <a:r>
              <a:rPr lang="pt-BR" b="1" i="0" dirty="0">
                <a:solidFill>
                  <a:srgbClr val="000000"/>
                </a:solidFill>
                <a:effectLst/>
                <a:hlinkClick r:id="rId4"/>
              </a:rPr>
              <a:t>https://www.teses.usp.br/teses/disponiveis/27/27143/tde-14112012-081911/publico/rosemaragozzicarnelosso.pdf</a:t>
            </a:r>
            <a:endParaRPr lang="pt-BR" b="1" i="0" dirty="0">
              <a:solidFill>
                <a:srgbClr val="000000"/>
              </a:solidFill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>
              <a:solidFill>
                <a:srgbClr val="1D2125"/>
              </a:solidFill>
              <a:latin typeface="-apple-system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>
                <a:solidFill>
                  <a:srgbClr val="1D2125"/>
                </a:solidFill>
              </a:rPr>
              <a:t>PERROTTI, E.; PIERUCCINI, I.; CARNELOSSO, R. M. G. Os espaços do livros nas instituições de educação infantil. In: LIVROS infantis: acervos, espaços e mediações. Brasília : MEC/SEB, 2014. v.7, p.112-150</a:t>
            </a:r>
            <a:br>
              <a:rPr lang="pt-BR" b="1" dirty="0"/>
            </a:br>
            <a:r>
              <a:rPr lang="pt-BR" dirty="0">
                <a:hlinkClick r:id="rId5"/>
              </a:rPr>
              <a:t>https://wp.ufpel.edu.br/obeducpacto/files/2019/08/Caderno-7-Espacos-e-mediacoes.pdf</a:t>
            </a:r>
            <a:endParaRPr lang="pt-B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b="1" dirty="0"/>
              <a:t>Universidade de São Paulo, Superintendência de Assistência Social ,Divisão de Creches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b="1" dirty="0">
                <a:solidFill>
                  <a:srgbClr val="000000"/>
                </a:solidFill>
                <a:cs typeface="Times New Roman" panose="02020603050405020304" pitchFamily="18" charset="0"/>
              </a:rPr>
              <a:t>Projeto político-pedagógico da Creche/Pré-Escola Oeste. </a:t>
            </a:r>
            <a:r>
              <a:rPr lang="pt-BR" alt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https://edisciplinas.usp.br/pluginfile.php/7396497/mod_resource/content/1/Projeto%20Politico%20Pedagogico%20Creche%20Oeste.pdf</a:t>
            </a:r>
            <a:endParaRPr lang="pt-BR" alt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altLang="pt-BR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altLang="pt-BR" b="1" dirty="0">
                <a:solidFill>
                  <a:srgbClr val="000000"/>
                </a:solidFill>
                <a:cs typeface="Times New Roman" panose="02020603050405020304" pitchFamily="18" charset="0"/>
              </a:rPr>
              <a:t>Radamés Alves da Silva (Entrevista)  </a:t>
            </a:r>
            <a:r>
              <a:rPr lang="pt-BR" altLang="pt-BR" dirty="0">
                <a:solidFill>
                  <a:srgbClr val="000000"/>
                </a:solidFill>
                <a:cs typeface="Times New Roman" panose="02020603050405020304" pitchFamily="18" charset="0"/>
                <a:hlinkClick r:id="rId7"/>
              </a:rPr>
              <a:t>http://www.jornaldocampus.usp.br/index.php/2019/05/2-anos-de-historias-da-creche-oeste/</a:t>
            </a:r>
            <a:endParaRPr lang="pt-BR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alt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b="0" i="0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pt-BR" alt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1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8319D-C393-B971-1956-1A86D94C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234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Oficina de Informação  (no PPP da Creche Oeste)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94467-5FF8-42E4-FC5D-E96D79E1A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4360"/>
            <a:ext cx="10515600" cy="55330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 biblioteca nomeada "Oficina de Informação" tem como objetivo promover o acesso e apropriação da cultura pelas crianças, pais e professores/funcionários, bem como o desenvolvimento de competências necessárias a esse processo. A Oficina de Informação tem um acervo de livros de literatura infantil, fitas de vídeo, enciclopédia, revistas, livros técnicos, CDs, computadores e jogos de CD-ROM. Toda semana as crianças escolhem um livro para levar para casa e podem, assim, desfrutá-lo com os pais, irmãos e vizinhos. Além disso, quinzenalmente, as crianças e os professores escolhem, cada um, um livro para ler na roda com o grupo, gerando uma forma de circulação. Os pais e funcionários também podem, diariamente, escolher livros e vídeos para levarem para casa. Cada um cuida do registro de retirada e devolução dos materiais. A Oficina de Informação tem organização simples e regras acessíveis, visando à apropriação dos materiais com autonomia. O cuidado na concepção do espaço convida à imaginação. Além disso, o acervo é composto por diversos documentos produzidos pelas crianças e adultos (fotos, pastas-memória, livros,etc.).</a:t>
            </a:r>
          </a:p>
        </p:txBody>
      </p:sp>
    </p:spTree>
    <p:extLst>
      <p:ext uri="{BB962C8B-B14F-4D97-AF65-F5344CB8AC3E}">
        <p14:creationId xmlns:p14="http://schemas.microsoft.com/office/powerpoint/2010/main" val="13016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C3AA-F991-0273-FC1A-7CD1978CB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			  Depoimentos: </a:t>
            </a:r>
            <a:br>
              <a:rPr lang="pt-BR" dirty="0"/>
            </a:br>
            <a:r>
              <a:rPr lang="pt-BR" dirty="0"/>
              <a:t>		Semente, Renovação,  História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9E5F-2131-4FAC-300F-94BA33AF3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>
                <a:hlinkClick r:id="rId2"/>
              </a:rPr>
              <a:t>https://www.teses.usp.br/teses/disponiveis/27/27143/tde-14112012-081911/publico/rosemaragozzicarnelosso.pdf</a:t>
            </a:r>
            <a:endParaRPr lang="pt-BR" dirty="0"/>
          </a:p>
          <a:p>
            <a:r>
              <a:rPr lang="pt-BR" dirty="0"/>
              <a:t>Pais p.128    (Cristina p.128-129; Sílvia p.129-131; Elaine p.131-132)</a:t>
            </a:r>
          </a:p>
          <a:p>
            <a:r>
              <a:rPr lang="pt-BR" dirty="0"/>
              <a:t>Adolescentes p.139  (Cristina p.139-141; Gustavo p.141-143)</a:t>
            </a:r>
          </a:p>
          <a:p>
            <a:r>
              <a:rPr lang="pt-BR" dirty="0"/>
              <a:t>Pesquisadores p.143 ( Cíntia p.155-159; Edmir 167-172)</a:t>
            </a:r>
          </a:p>
          <a:p>
            <a:r>
              <a:rPr lang="pt-BR" dirty="0"/>
              <a:t>Funcionários </a:t>
            </a:r>
          </a:p>
          <a:p>
            <a:pPr marL="0" indent="0">
              <a:buNone/>
            </a:pPr>
            <a:r>
              <a:rPr lang="pt-BR" dirty="0"/>
              <a:t>   - Educadoras p.175  (Valéria p.175-180; Cristiane p.192-195)</a:t>
            </a:r>
          </a:p>
          <a:p>
            <a:pPr marL="0" indent="0">
              <a:buNone/>
            </a:pPr>
            <a:r>
              <a:rPr lang="pt-BR" dirty="0"/>
              <a:t>   - Equipe da cozinha p.200 (Raquel p.200-201)</a:t>
            </a:r>
          </a:p>
          <a:p>
            <a:pPr marL="0" indent="0">
              <a:buNone/>
            </a:pPr>
            <a:r>
              <a:rPr lang="pt-BR" dirty="0"/>
              <a:t>   - Equipe de limpeza p.201 (Elenilza p.201)</a:t>
            </a:r>
          </a:p>
          <a:p>
            <a:pPr marL="0" indent="0">
              <a:buNone/>
            </a:pPr>
            <a:r>
              <a:rPr lang="pt-BR" dirty="0"/>
              <a:t>   - Equipe de coordenação (Maira Cláudia p.202-204)</a:t>
            </a:r>
          </a:p>
        </p:txBody>
      </p:sp>
    </p:spTree>
    <p:extLst>
      <p:ext uri="{BB962C8B-B14F-4D97-AF65-F5344CB8AC3E}">
        <p14:creationId xmlns:p14="http://schemas.microsoft.com/office/powerpoint/2010/main" val="2982687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A819-833C-C481-8705-7191A8CDC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392" y="365125"/>
            <a:ext cx="10411408" cy="1165095"/>
          </a:xfrm>
        </p:spPr>
        <p:txBody>
          <a:bodyPr>
            <a:normAutofit fontScale="90000"/>
          </a:bodyPr>
          <a:lstStyle/>
          <a:p>
            <a:r>
              <a:rPr lang="pt-BR" dirty="0"/>
              <a:t>			E a criação retorna!	</a:t>
            </a:r>
            <a:br>
              <a:rPr lang="pt-BR" dirty="0"/>
            </a:br>
            <a:r>
              <a:rPr lang="pt-BR" dirty="0"/>
              <a:t>Quem conta um conto, aumenta um ponto... 	</a:t>
            </a:r>
            <a:endParaRPr lang="pt-B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534D1-FEF5-E0CB-AAF7-9FB4EDF44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pt-BR" altLang="pt-B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l"/>
            <a:endParaRPr lang="pt-BR" altLang="pt-B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l"/>
            <a:r>
              <a:rPr lang="pt-BR" altLang="pt-BR" b="1" dirty="0">
                <a:solidFill>
                  <a:srgbClr val="000000"/>
                </a:solidFill>
                <a:cs typeface="Times New Roman" panose="02020603050405020304" pitchFamily="18" charset="0"/>
              </a:rPr>
              <a:t>CINTRA, Ana Helena Rizzi- Crianças na oficina de informação  (Vídeo)</a:t>
            </a:r>
          </a:p>
          <a:p>
            <a:pPr marL="0" indent="0" algn="l">
              <a:buNone/>
            </a:pPr>
            <a:r>
              <a:rPr lang="pt-BR" altLang="pt-BR" b="1" dirty="0">
                <a:solidFill>
                  <a:srgbClr val="000000"/>
                </a:solidFill>
                <a:cs typeface="Times New Roman" panose="02020603050405020304" pitchFamily="18" charset="0"/>
                <a:hlinkClick r:id="rId2"/>
              </a:rPr>
              <a:t>https://www.youtube.com/watch?v=sZnFnVElIzI</a:t>
            </a:r>
            <a:endParaRPr lang="pt-BR" altLang="pt-BR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7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793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Calibri Light</vt:lpstr>
      <vt:lpstr>Times New Roman</vt:lpstr>
      <vt:lpstr>Office Theme</vt:lpstr>
      <vt:lpstr>Escola de Comunicações e Artes   Disciplina: CBD 0299 - Biblioeducação: programas e projetos Semestre: 1º Semestre 2023       Local: Sala  247 (manhã e noite)/ECA/USP  Docentes responsáveis: Prof. Dr. Edmir Perrotti e Ivete Pieruccini    Docente Colaboradora: Profa. Dra. Carmem Lúcia Batista (Noturno)                    PPT: Prof. Dr. Edmir Perrotti</vt:lpstr>
      <vt:lpstr>                            Textos</vt:lpstr>
      <vt:lpstr> Oficina de Informação  (no PPP da Creche Oeste) </vt:lpstr>
      <vt:lpstr>     Depoimentos:    Semente, Renovação,  História</vt:lpstr>
      <vt:lpstr>   E a criação retorna!  Quem conta um conto, aumenta um ponto...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edmir perrotti</dc:creator>
  <cp:lastModifiedBy>edmir perrotti</cp:lastModifiedBy>
  <cp:revision>63</cp:revision>
  <dcterms:created xsi:type="dcterms:W3CDTF">2019-03-20T19:10:04Z</dcterms:created>
  <dcterms:modified xsi:type="dcterms:W3CDTF">2023-06-01T03:45:23Z</dcterms:modified>
</cp:coreProperties>
</file>