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handoutMasterIdLst>
    <p:handoutMasterId r:id="rId32"/>
  </p:handoutMasterIdLst>
  <p:sldIdLst>
    <p:sldId id="260" r:id="rId5"/>
    <p:sldId id="385" r:id="rId6"/>
    <p:sldId id="379" r:id="rId7"/>
    <p:sldId id="394" r:id="rId8"/>
    <p:sldId id="393" r:id="rId9"/>
    <p:sldId id="395" r:id="rId10"/>
    <p:sldId id="462" r:id="rId11"/>
    <p:sldId id="443" r:id="rId12"/>
    <p:sldId id="445" r:id="rId13"/>
    <p:sldId id="446" r:id="rId14"/>
    <p:sldId id="448" r:id="rId15"/>
    <p:sldId id="447" r:id="rId16"/>
    <p:sldId id="449" r:id="rId17"/>
    <p:sldId id="450" r:id="rId18"/>
    <p:sldId id="451" r:id="rId19"/>
    <p:sldId id="452" r:id="rId20"/>
    <p:sldId id="453" r:id="rId21"/>
    <p:sldId id="454" r:id="rId22"/>
    <p:sldId id="456" r:id="rId23"/>
    <p:sldId id="455" r:id="rId24"/>
    <p:sldId id="457" r:id="rId25"/>
    <p:sldId id="463" r:id="rId26"/>
    <p:sldId id="444" r:id="rId27"/>
    <p:sldId id="458" r:id="rId28"/>
    <p:sldId id="459" r:id="rId29"/>
    <p:sldId id="460" r:id="rId30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977CE-E807-4818-B1E6-B6274C087D84}" v="19" dt="2023-08-06T15:32:23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9B5977CE-E807-4818-B1E6-B6274C087D84}"/>
    <pc:docChg chg="undo custSel addSld delSld modSld sldOrd">
      <pc:chgData name="Heitor Vitor Mendonça Sica" userId="889284d4-ab46-481a-a6a7-7ccb7afe6eef" providerId="ADAL" clId="{9B5977CE-E807-4818-B1E6-B6274C087D84}" dt="2023-08-06T15:32:51.997" v="397" actId="20577"/>
      <pc:docMkLst>
        <pc:docMk/>
      </pc:docMkLst>
      <pc:sldChg chg="delSp modSp mod">
        <pc:chgData name="Heitor Vitor Mendonça Sica" userId="889284d4-ab46-481a-a6a7-7ccb7afe6eef" providerId="ADAL" clId="{9B5977CE-E807-4818-B1E6-B6274C087D84}" dt="2023-08-06T15:28:03.952" v="199" actId="20577"/>
        <pc:sldMkLst>
          <pc:docMk/>
          <pc:sldMk cId="0" sldId="260"/>
        </pc:sldMkLst>
        <pc:spChg chg="mod">
          <ac:chgData name="Heitor Vitor Mendonça Sica" userId="889284d4-ab46-481a-a6a7-7ccb7afe6eef" providerId="ADAL" clId="{9B5977CE-E807-4818-B1E6-B6274C087D84}" dt="2023-08-06T15:28:03.952" v="199" actId="20577"/>
          <ac:spMkLst>
            <pc:docMk/>
            <pc:sldMk cId="0" sldId="260"/>
            <ac:spMk id="4098" creationId="{00000000-0000-0000-0000-000000000000}"/>
          </ac:spMkLst>
        </pc:spChg>
        <pc:spChg chg="del">
          <ac:chgData name="Heitor Vitor Mendonça Sica" userId="889284d4-ab46-481a-a6a7-7ccb7afe6eef" providerId="ADAL" clId="{9B5977CE-E807-4818-B1E6-B6274C087D84}" dt="2023-08-06T15:23:42.716" v="0" actId="478"/>
          <ac:spMkLst>
            <pc:docMk/>
            <pc:sldMk cId="0" sldId="260"/>
            <ac:spMk id="4099" creationId="{00000000-0000-0000-0000-000000000000}"/>
          </ac:spMkLst>
        </pc:spChg>
      </pc:sldChg>
      <pc:sldChg chg="add setBg">
        <pc:chgData name="Heitor Vitor Mendonça Sica" userId="889284d4-ab46-481a-a6a7-7ccb7afe6eef" providerId="ADAL" clId="{9B5977CE-E807-4818-B1E6-B6274C087D84}" dt="2023-08-06T15:28:11.843" v="201"/>
        <pc:sldMkLst>
          <pc:docMk/>
          <pc:sldMk cId="0" sldId="379"/>
        </pc:sldMkLst>
      </pc:sldChg>
      <pc:sldChg chg="modSp add mod ord setBg">
        <pc:chgData name="Heitor Vitor Mendonça Sica" userId="889284d4-ab46-481a-a6a7-7ccb7afe6eef" providerId="ADAL" clId="{9B5977CE-E807-4818-B1E6-B6274C087D84}" dt="2023-08-06T15:29:10.791" v="261" actId="20577"/>
        <pc:sldMkLst>
          <pc:docMk/>
          <pc:sldMk cId="0" sldId="385"/>
        </pc:sldMkLst>
        <pc:spChg chg="mod">
          <ac:chgData name="Heitor Vitor Mendonça Sica" userId="889284d4-ab46-481a-a6a7-7ccb7afe6eef" providerId="ADAL" clId="{9B5977CE-E807-4818-B1E6-B6274C087D84}" dt="2023-08-06T15:29:10.791" v="261" actId="20577"/>
          <ac:spMkLst>
            <pc:docMk/>
            <pc:sldMk cId="0" sldId="385"/>
            <ac:spMk id="2" creationId="{353D3B0F-1E0C-5ED3-1FD9-95C33B466360}"/>
          </ac:spMkLst>
        </pc:spChg>
      </pc:sldChg>
      <pc:sldChg chg="add setBg">
        <pc:chgData name="Heitor Vitor Mendonça Sica" userId="889284d4-ab46-481a-a6a7-7ccb7afe6eef" providerId="ADAL" clId="{9B5977CE-E807-4818-B1E6-B6274C087D84}" dt="2023-08-06T15:28:11.843" v="201"/>
        <pc:sldMkLst>
          <pc:docMk/>
          <pc:sldMk cId="0" sldId="393"/>
        </pc:sldMkLst>
      </pc:sldChg>
      <pc:sldChg chg="add setBg">
        <pc:chgData name="Heitor Vitor Mendonça Sica" userId="889284d4-ab46-481a-a6a7-7ccb7afe6eef" providerId="ADAL" clId="{9B5977CE-E807-4818-B1E6-B6274C087D84}" dt="2023-08-06T15:28:11.843" v="201"/>
        <pc:sldMkLst>
          <pc:docMk/>
          <pc:sldMk cId="0" sldId="394"/>
        </pc:sldMkLst>
      </pc:sldChg>
      <pc:sldChg chg="add setBg">
        <pc:chgData name="Heitor Vitor Mendonça Sica" userId="889284d4-ab46-481a-a6a7-7ccb7afe6eef" providerId="ADAL" clId="{9B5977CE-E807-4818-B1E6-B6274C087D84}" dt="2023-08-06T15:28:11.843" v="201"/>
        <pc:sldMkLst>
          <pc:docMk/>
          <pc:sldMk cId="0" sldId="395"/>
        </pc:sldMkLst>
      </pc:sldChg>
      <pc:sldChg chg="del">
        <pc:chgData name="Heitor Vitor Mendonça Sica" userId="889284d4-ab46-481a-a6a7-7ccb7afe6eef" providerId="ADAL" clId="{9B5977CE-E807-4818-B1E6-B6274C087D84}" dt="2023-08-06T15:29:15.689" v="262" actId="47"/>
        <pc:sldMkLst>
          <pc:docMk/>
          <pc:sldMk cId="1899143915" sldId="440"/>
        </pc:sldMkLst>
      </pc:sldChg>
      <pc:sldChg chg="del">
        <pc:chgData name="Heitor Vitor Mendonça Sica" userId="889284d4-ab46-481a-a6a7-7ccb7afe6eef" providerId="ADAL" clId="{9B5977CE-E807-4818-B1E6-B6274C087D84}" dt="2023-08-06T15:32:05.285" v="362" actId="47"/>
        <pc:sldMkLst>
          <pc:docMk/>
          <pc:sldMk cId="932699306" sldId="441"/>
        </pc:sldMkLst>
      </pc:sldChg>
      <pc:sldChg chg="modSp mod">
        <pc:chgData name="Heitor Vitor Mendonça Sica" userId="889284d4-ab46-481a-a6a7-7ccb7afe6eef" providerId="ADAL" clId="{9B5977CE-E807-4818-B1E6-B6274C087D84}" dt="2023-08-06T15:29:31.557" v="266" actId="108"/>
        <pc:sldMkLst>
          <pc:docMk/>
          <pc:sldMk cId="2929304456" sldId="443"/>
        </pc:sldMkLst>
        <pc:spChg chg="mod">
          <ac:chgData name="Heitor Vitor Mendonça Sica" userId="889284d4-ab46-481a-a6a7-7ccb7afe6eef" providerId="ADAL" clId="{9B5977CE-E807-4818-B1E6-B6274C087D84}" dt="2023-08-06T15:29:31.557" v="266" actId="108"/>
          <ac:spMkLst>
            <pc:docMk/>
            <pc:sldMk cId="2929304456" sldId="443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2:12.146" v="363" actId="108"/>
        <pc:sldMkLst>
          <pc:docMk/>
          <pc:sldMk cId="3104606426" sldId="444"/>
        </pc:sldMkLst>
        <pc:spChg chg="mod">
          <ac:chgData name="Heitor Vitor Mendonça Sica" userId="889284d4-ab46-481a-a6a7-7ccb7afe6eef" providerId="ADAL" clId="{9B5977CE-E807-4818-B1E6-B6274C087D84}" dt="2023-08-06T15:32:12.146" v="363" actId="108"/>
          <ac:spMkLst>
            <pc:docMk/>
            <pc:sldMk cId="3104606426" sldId="444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29:47.601" v="270" actId="108"/>
        <pc:sldMkLst>
          <pc:docMk/>
          <pc:sldMk cId="2156625369" sldId="445"/>
        </pc:sldMkLst>
        <pc:spChg chg="mod">
          <ac:chgData name="Heitor Vitor Mendonça Sica" userId="889284d4-ab46-481a-a6a7-7ccb7afe6eef" providerId="ADAL" clId="{9B5977CE-E807-4818-B1E6-B6274C087D84}" dt="2023-08-06T15:29:47.601" v="270" actId="108"/>
          <ac:spMkLst>
            <pc:docMk/>
            <pc:sldMk cId="2156625369" sldId="445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02.957" v="274" actId="255"/>
        <pc:sldMkLst>
          <pc:docMk/>
          <pc:sldMk cId="1914556478" sldId="446"/>
        </pc:sldMkLst>
        <pc:spChg chg="mod">
          <ac:chgData name="Heitor Vitor Mendonça Sica" userId="889284d4-ab46-481a-a6a7-7ccb7afe6eef" providerId="ADAL" clId="{9B5977CE-E807-4818-B1E6-B6274C087D84}" dt="2023-08-06T15:30:02.957" v="274" actId="255"/>
          <ac:spMkLst>
            <pc:docMk/>
            <pc:sldMk cId="1914556478" sldId="446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21.438" v="279" actId="108"/>
        <pc:sldMkLst>
          <pc:docMk/>
          <pc:sldMk cId="1486813108" sldId="447"/>
        </pc:sldMkLst>
        <pc:spChg chg="mod">
          <ac:chgData name="Heitor Vitor Mendonça Sica" userId="889284d4-ab46-481a-a6a7-7ccb7afe6eef" providerId="ADAL" clId="{9B5977CE-E807-4818-B1E6-B6274C087D84}" dt="2023-08-06T15:30:21.438" v="279" actId="108"/>
          <ac:spMkLst>
            <pc:docMk/>
            <pc:sldMk cId="1486813108" sldId="447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08.766" v="275" actId="108"/>
        <pc:sldMkLst>
          <pc:docMk/>
          <pc:sldMk cId="4090384352" sldId="448"/>
        </pc:sldMkLst>
        <pc:spChg chg="mod">
          <ac:chgData name="Heitor Vitor Mendonça Sica" userId="889284d4-ab46-481a-a6a7-7ccb7afe6eef" providerId="ADAL" clId="{9B5977CE-E807-4818-B1E6-B6274C087D84}" dt="2023-08-06T15:30:08.766" v="275" actId="108"/>
          <ac:spMkLst>
            <pc:docMk/>
            <pc:sldMk cId="4090384352" sldId="448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25.974" v="280" actId="108"/>
        <pc:sldMkLst>
          <pc:docMk/>
          <pc:sldMk cId="381553268" sldId="449"/>
        </pc:sldMkLst>
        <pc:spChg chg="mod">
          <ac:chgData name="Heitor Vitor Mendonça Sica" userId="889284d4-ab46-481a-a6a7-7ccb7afe6eef" providerId="ADAL" clId="{9B5977CE-E807-4818-B1E6-B6274C087D84}" dt="2023-08-06T15:30:25.974" v="280" actId="108"/>
          <ac:spMkLst>
            <pc:docMk/>
            <pc:sldMk cId="381553268" sldId="449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30.592" v="281" actId="108"/>
        <pc:sldMkLst>
          <pc:docMk/>
          <pc:sldMk cId="2842249166" sldId="450"/>
        </pc:sldMkLst>
        <pc:spChg chg="mod">
          <ac:chgData name="Heitor Vitor Mendonça Sica" userId="889284d4-ab46-481a-a6a7-7ccb7afe6eef" providerId="ADAL" clId="{9B5977CE-E807-4818-B1E6-B6274C087D84}" dt="2023-08-06T15:30:30.592" v="281" actId="108"/>
          <ac:spMkLst>
            <pc:docMk/>
            <pc:sldMk cId="2842249166" sldId="450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34.842" v="282" actId="108"/>
        <pc:sldMkLst>
          <pc:docMk/>
          <pc:sldMk cId="1420520036" sldId="451"/>
        </pc:sldMkLst>
        <pc:spChg chg="mod">
          <ac:chgData name="Heitor Vitor Mendonça Sica" userId="889284d4-ab46-481a-a6a7-7ccb7afe6eef" providerId="ADAL" clId="{9B5977CE-E807-4818-B1E6-B6274C087D84}" dt="2023-08-06T15:30:34.842" v="282" actId="108"/>
          <ac:spMkLst>
            <pc:docMk/>
            <pc:sldMk cId="1420520036" sldId="451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38.304" v="283" actId="108"/>
        <pc:sldMkLst>
          <pc:docMk/>
          <pc:sldMk cId="2586146432" sldId="452"/>
        </pc:sldMkLst>
        <pc:spChg chg="mod">
          <ac:chgData name="Heitor Vitor Mendonça Sica" userId="889284d4-ab46-481a-a6a7-7ccb7afe6eef" providerId="ADAL" clId="{9B5977CE-E807-4818-B1E6-B6274C087D84}" dt="2023-08-06T15:30:38.304" v="283" actId="108"/>
          <ac:spMkLst>
            <pc:docMk/>
            <pc:sldMk cId="2586146432" sldId="452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41.859" v="284" actId="108"/>
        <pc:sldMkLst>
          <pc:docMk/>
          <pc:sldMk cId="287229997" sldId="453"/>
        </pc:sldMkLst>
        <pc:spChg chg="mod">
          <ac:chgData name="Heitor Vitor Mendonça Sica" userId="889284d4-ab46-481a-a6a7-7ccb7afe6eef" providerId="ADAL" clId="{9B5977CE-E807-4818-B1E6-B6274C087D84}" dt="2023-08-06T15:30:41.859" v="284" actId="108"/>
          <ac:spMkLst>
            <pc:docMk/>
            <pc:sldMk cId="287229997" sldId="453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0:44.992" v="285" actId="108"/>
        <pc:sldMkLst>
          <pc:docMk/>
          <pc:sldMk cId="44888652" sldId="454"/>
        </pc:sldMkLst>
        <pc:spChg chg="mod">
          <ac:chgData name="Heitor Vitor Mendonça Sica" userId="889284d4-ab46-481a-a6a7-7ccb7afe6eef" providerId="ADAL" clId="{9B5977CE-E807-4818-B1E6-B6274C087D84}" dt="2023-08-06T15:30:44.992" v="285" actId="108"/>
          <ac:spMkLst>
            <pc:docMk/>
            <pc:sldMk cId="44888652" sldId="454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1:00.088" v="289" actId="108"/>
        <pc:sldMkLst>
          <pc:docMk/>
          <pc:sldMk cId="3414575242" sldId="455"/>
        </pc:sldMkLst>
        <pc:spChg chg="mod">
          <ac:chgData name="Heitor Vitor Mendonça Sica" userId="889284d4-ab46-481a-a6a7-7ccb7afe6eef" providerId="ADAL" clId="{9B5977CE-E807-4818-B1E6-B6274C087D84}" dt="2023-08-06T15:31:00.088" v="289" actId="108"/>
          <ac:spMkLst>
            <pc:docMk/>
            <pc:sldMk cId="3414575242" sldId="455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1:17.216" v="325" actId="20577"/>
        <pc:sldMkLst>
          <pc:docMk/>
          <pc:sldMk cId="3999585203" sldId="456"/>
        </pc:sldMkLst>
        <pc:spChg chg="mod">
          <ac:chgData name="Heitor Vitor Mendonça Sica" userId="889284d4-ab46-481a-a6a7-7ccb7afe6eef" providerId="ADAL" clId="{9B5977CE-E807-4818-B1E6-B6274C087D84}" dt="2023-08-06T15:31:17.216" v="325" actId="20577"/>
          <ac:spMkLst>
            <pc:docMk/>
            <pc:sldMk cId="3999585203" sldId="456"/>
            <ac:spMk id="2" creationId="{00000000-0000-0000-0000-000000000000}"/>
          </ac:spMkLst>
        </pc:spChg>
        <pc:spChg chg="mod">
          <ac:chgData name="Heitor Vitor Mendonça Sica" userId="889284d4-ab46-481a-a6a7-7ccb7afe6eef" providerId="ADAL" clId="{9B5977CE-E807-4818-B1E6-B6274C087D84}" dt="2023-08-06T15:30:54.259" v="288" actId="108"/>
          <ac:spMkLst>
            <pc:docMk/>
            <pc:sldMk cId="3999585203" sldId="456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1:29.275" v="327" actId="20577"/>
        <pc:sldMkLst>
          <pc:docMk/>
          <pc:sldMk cId="504302619" sldId="457"/>
        </pc:sldMkLst>
        <pc:spChg chg="mod">
          <ac:chgData name="Heitor Vitor Mendonça Sica" userId="889284d4-ab46-481a-a6a7-7ccb7afe6eef" providerId="ADAL" clId="{9B5977CE-E807-4818-B1E6-B6274C087D84}" dt="2023-08-06T15:31:29.275" v="327" actId="20577"/>
          <ac:spMkLst>
            <pc:docMk/>
            <pc:sldMk cId="504302619" sldId="457"/>
            <ac:spMk id="2" creationId="{00000000-0000-0000-0000-000000000000}"/>
          </ac:spMkLst>
        </pc:spChg>
        <pc:spChg chg="mod">
          <ac:chgData name="Heitor Vitor Mendonça Sica" userId="889284d4-ab46-481a-a6a7-7ccb7afe6eef" providerId="ADAL" clId="{9B5977CE-E807-4818-B1E6-B6274C087D84}" dt="2023-08-06T15:31:25.785" v="326" actId="108"/>
          <ac:spMkLst>
            <pc:docMk/>
            <pc:sldMk cId="504302619" sldId="457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2:15.432" v="364" actId="108"/>
        <pc:sldMkLst>
          <pc:docMk/>
          <pc:sldMk cId="1451138125" sldId="458"/>
        </pc:sldMkLst>
        <pc:spChg chg="mod">
          <ac:chgData name="Heitor Vitor Mendonça Sica" userId="889284d4-ab46-481a-a6a7-7ccb7afe6eef" providerId="ADAL" clId="{9B5977CE-E807-4818-B1E6-B6274C087D84}" dt="2023-08-06T15:32:15.432" v="364" actId="108"/>
          <ac:spMkLst>
            <pc:docMk/>
            <pc:sldMk cId="1451138125" sldId="458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2:19.273" v="365" actId="108"/>
        <pc:sldMkLst>
          <pc:docMk/>
          <pc:sldMk cId="1682687363" sldId="459"/>
        </pc:sldMkLst>
        <pc:spChg chg="mod">
          <ac:chgData name="Heitor Vitor Mendonça Sica" userId="889284d4-ab46-481a-a6a7-7ccb7afe6eef" providerId="ADAL" clId="{9B5977CE-E807-4818-B1E6-B6274C087D84}" dt="2023-08-06T15:25:19.050" v="164" actId="20577"/>
          <ac:spMkLst>
            <pc:docMk/>
            <pc:sldMk cId="1682687363" sldId="459"/>
            <ac:spMk id="2" creationId="{00000000-0000-0000-0000-000000000000}"/>
          </ac:spMkLst>
        </pc:spChg>
        <pc:spChg chg="mod">
          <ac:chgData name="Heitor Vitor Mendonça Sica" userId="889284d4-ab46-481a-a6a7-7ccb7afe6eef" providerId="ADAL" clId="{9B5977CE-E807-4818-B1E6-B6274C087D84}" dt="2023-08-06T15:32:19.273" v="365" actId="108"/>
          <ac:spMkLst>
            <pc:docMk/>
            <pc:sldMk cId="1682687363" sldId="459"/>
            <ac:spMk id="34818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B5977CE-E807-4818-B1E6-B6274C087D84}" dt="2023-08-06T15:32:51.997" v="397" actId="20577"/>
        <pc:sldMkLst>
          <pc:docMk/>
          <pc:sldMk cId="3416048585" sldId="460"/>
        </pc:sldMkLst>
        <pc:spChg chg="mod">
          <ac:chgData name="Heitor Vitor Mendonça Sica" userId="889284d4-ab46-481a-a6a7-7ccb7afe6eef" providerId="ADAL" clId="{9B5977CE-E807-4818-B1E6-B6274C087D84}" dt="2023-08-06T15:32:51.997" v="397" actId="20577"/>
          <ac:spMkLst>
            <pc:docMk/>
            <pc:sldMk cId="3416048585" sldId="460"/>
            <ac:spMk id="2" creationId="{00000000-0000-0000-0000-000000000000}"/>
          </ac:spMkLst>
        </pc:spChg>
        <pc:spChg chg="mod">
          <ac:chgData name="Heitor Vitor Mendonça Sica" userId="889284d4-ab46-481a-a6a7-7ccb7afe6eef" providerId="ADAL" clId="{9B5977CE-E807-4818-B1E6-B6274C087D84}" dt="2023-08-06T15:32:28.273" v="368" actId="108"/>
          <ac:spMkLst>
            <pc:docMk/>
            <pc:sldMk cId="3416048585" sldId="460"/>
            <ac:spMk id="34818" creationId="{00000000-0000-0000-0000-000000000000}"/>
          </ac:spMkLst>
        </pc:spChg>
      </pc:sldChg>
      <pc:sldChg chg="modSp add del mod setBg">
        <pc:chgData name="Heitor Vitor Mendonça Sica" userId="889284d4-ab46-481a-a6a7-7ccb7afe6eef" providerId="ADAL" clId="{9B5977CE-E807-4818-B1E6-B6274C087D84}" dt="2023-08-06T15:29:08.414" v="260" actId="47"/>
        <pc:sldMkLst>
          <pc:docMk/>
          <pc:sldMk cId="576815900" sldId="461"/>
        </pc:sldMkLst>
        <pc:spChg chg="mod">
          <ac:chgData name="Heitor Vitor Mendonça Sica" userId="889284d4-ab46-481a-a6a7-7ccb7afe6eef" providerId="ADAL" clId="{9B5977CE-E807-4818-B1E6-B6274C087D84}" dt="2023-08-06T15:28:32.302" v="219" actId="6549"/>
          <ac:spMkLst>
            <pc:docMk/>
            <pc:sldMk cId="576815900" sldId="461"/>
            <ac:spMk id="2" creationId="{353D3B0F-1E0C-5ED3-1FD9-95C33B466360}"/>
          </ac:spMkLst>
        </pc:spChg>
      </pc:sldChg>
      <pc:sldChg chg="modSp add mod setBg">
        <pc:chgData name="Heitor Vitor Mendonça Sica" userId="889284d4-ab46-481a-a6a7-7ccb7afe6eef" providerId="ADAL" clId="{9B5977CE-E807-4818-B1E6-B6274C087D84}" dt="2023-08-06T15:29:03.017" v="257" actId="20577"/>
        <pc:sldMkLst>
          <pc:docMk/>
          <pc:sldMk cId="3131900160" sldId="462"/>
        </pc:sldMkLst>
        <pc:spChg chg="mod">
          <ac:chgData name="Heitor Vitor Mendonça Sica" userId="889284d4-ab46-481a-a6a7-7ccb7afe6eef" providerId="ADAL" clId="{9B5977CE-E807-4818-B1E6-B6274C087D84}" dt="2023-08-06T15:29:03.017" v="257" actId="20577"/>
          <ac:spMkLst>
            <pc:docMk/>
            <pc:sldMk cId="3131900160" sldId="462"/>
            <ac:spMk id="2" creationId="{353D3B0F-1E0C-5ED3-1FD9-95C33B466360}"/>
          </ac:spMkLst>
        </pc:spChg>
      </pc:sldChg>
      <pc:sldChg chg="modSp add mod setBg">
        <pc:chgData name="Heitor Vitor Mendonça Sica" userId="889284d4-ab46-481a-a6a7-7ccb7afe6eef" providerId="ADAL" clId="{9B5977CE-E807-4818-B1E6-B6274C087D84}" dt="2023-08-06T15:32:03.569" v="361" actId="6549"/>
        <pc:sldMkLst>
          <pc:docMk/>
          <pc:sldMk cId="741715433" sldId="463"/>
        </pc:sldMkLst>
        <pc:spChg chg="mod">
          <ac:chgData name="Heitor Vitor Mendonça Sica" userId="889284d4-ab46-481a-a6a7-7ccb7afe6eef" providerId="ADAL" clId="{9B5977CE-E807-4818-B1E6-B6274C087D84}" dt="2023-08-06T15:32:03.569" v="361" actId="6549"/>
          <ac:spMkLst>
            <pc:docMk/>
            <pc:sldMk cId="741715433" sldId="463"/>
            <ac:spMk id="2" creationId="{353D3B0F-1E0C-5ED3-1FD9-95C33B4663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16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17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18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19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20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23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24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26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8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9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10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12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13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14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INTRODUÇÃO AO PROCEDIMENTO COMUM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PETIÇÃO INICIAL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III – Fato e fundamento jurídico do pedido</a:t>
            </a:r>
          </a:p>
        </p:txBody>
      </p:sp>
      <p:sp>
        <p:nvSpPr>
          <p:cNvPr id="2" name="Retângulo 1"/>
          <p:cNvSpPr/>
          <p:nvPr/>
        </p:nvSpPr>
        <p:spPr>
          <a:xfrm>
            <a:off x="434014" y="1484784"/>
            <a:ext cx="823661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Causa de pedir.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Próxima – fatos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Remota – fundamentos jurídicos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Fatos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Principais – núcleo da causa de pedir (contrato + inadimplemento) – obrigatórios e vinculam o juiz.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Secundários – reforçam principais (cartas enviadas ao devedor e suas respostas) – úteis, mas não obrigatórios, e não vinculam o juiz </a:t>
            </a:r>
          </a:p>
        </p:txBody>
      </p:sp>
    </p:spTree>
    <p:extLst>
      <p:ext uri="{BB962C8B-B14F-4D97-AF65-F5344CB8AC3E}">
        <p14:creationId xmlns:p14="http://schemas.microsoft.com/office/powerpoint/2010/main" val="191455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III – Fato e fundamento jurídico do pedido</a:t>
            </a:r>
          </a:p>
        </p:txBody>
      </p:sp>
      <p:sp>
        <p:nvSpPr>
          <p:cNvPr id="2" name="Retângulo 1"/>
          <p:cNvSpPr/>
          <p:nvPr/>
        </p:nvSpPr>
        <p:spPr>
          <a:xfrm>
            <a:off x="453695" y="1556792"/>
            <a:ext cx="823661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Fundamento jurídico ≠ fundamento legal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Fundamento jurídico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Individuação – juiz deve ser ater à qualificação jurídica dos fatos proposta pelo autor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 err="1">
                <a:latin typeface="+mn-lt"/>
              </a:rPr>
              <a:t>Substanciação</a:t>
            </a:r>
            <a:r>
              <a:rPr lang="pt-BR" sz="2800" dirty="0">
                <a:latin typeface="+mn-lt"/>
              </a:rPr>
              <a:t> – autor apenas propõe, mas não há vinculação do juiz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Regime próprio de sistemas preclusivos.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Nosso sistema adotou a segunda, mas com temperamentos.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38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IV</a:t>
            </a:r>
            <a:r>
              <a:rPr lang="pt-BR" altLang="pt-BR" sz="4000" b="1" dirty="0"/>
              <a:t> </a:t>
            </a:r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– Pedido e suas especificações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917594" y="1412776"/>
            <a:ext cx="73088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Classificação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Remoto = bem da vida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Próximo = provimento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Deve ser </a:t>
            </a:r>
            <a:r>
              <a:rPr lang="pt-BR" sz="2800" b="1" u="sng" dirty="0">
                <a:latin typeface="+mn-lt"/>
              </a:rPr>
              <a:t>certo</a:t>
            </a:r>
            <a:r>
              <a:rPr lang="pt-BR" sz="2800" dirty="0">
                <a:latin typeface="+mn-lt"/>
              </a:rPr>
              <a:t> = expressamente formulado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Interpretado restritivamente (293 CPC/73) x interpretado no conjunto da postulação à luz da boa-fé (322-2º, CPC15)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Pedidos “implícitos”: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Juros, correção, verbas de sucumbência (art. 322, §1º CPC15)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Parcelas vincendas (art. 322, §1º CPC15)</a:t>
            </a:r>
          </a:p>
        </p:txBody>
      </p:sp>
    </p:spTree>
    <p:extLst>
      <p:ext uri="{BB962C8B-B14F-4D97-AF65-F5344CB8AC3E}">
        <p14:creationId xmlns:p14="http://schemas.microsoft.com/office/powerpoint/2010/main" val="1486813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IV – Pedido e suas especificações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917594" y="1340767"/>
            <a:ext cx="73088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Deve ser determinado = delimitado em relação a gênero e, se o caso, quantidade (art. 324, §1º CPC15).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330, §2º CPC15 – reforçam o ônus do pedido determinado em ações de revisão contratual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Pedido “genérico” ou “ilíquido”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 – universalidades (de fato ou de direito – </a:t>
            </a:r>
            <a:r>
              <a:rPr lang="pt-BR" sz="2800" dirty="0" err="1">
                <a:latin typeface="+mn-lt"/>
              </a:rPr>
              <a:t>arts</a:t>
            </a:r>
            <a:r>
              <a:rPr lang="pt-BR" sz="2800" dirty="0">
                <a:latin typeface="+mn-lt"/>
              </a:rPr>
              <a:t>. 90-91, CC)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II – ato ilícito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III – determinação depende de dados em poder do réu </a:t>
            </a:r>
          </a:p>
        </p:txBody>
      </p:sp>
    </p:spTree>
    <p:extLst>
      <p:ext uri="{BB962C8B-B14F-4D97-AF65-F5344CB8AC3E}">
        <p14:creationId xmlns:p14="http://schemas.microsoft.com/office/powerpoint/2010/main" val="381553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IV – Pedido e suas especificações </a:t>
            </a:r>
          </a:p>
        </p:txBody>
      </p:sp>
      <p:sp>
        <p:nvSpPr>
          <p:cNvPr id="3" name="Retângulo 2"/>
          <p:cNvSpPr/>
          <p:nvPr/>
        </p:nvSpPr>
        <p:spPr>
          <a:xfrm>
            <a:off x="948945" y="1340768"/>
            <a:ext cx="72461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No inc. II há mais que simples iliquidez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Há outros casos admitidos pela prática: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Indenização por dano moral – súmula 326 STJ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Determinação de valor por perícia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Vantagens: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Diminui valor da causa e custas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Reduz risco de sucumbência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Condenação a maior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ilíquido -&gt; sentença líquida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ilíquido –&gt; sentença ilíquida (salvo JEC)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líquido -&gt; sentença ilíquida (Súmula 318/STJ – interesse apenas do autor).</a:t>
            </a:r>
          </a:p>
        </p:txBody>
      </p:sp>
    </p:spTree>
    <p:extLst>
      <p:ext uri="{BB962C8B-B14F-4D97-AF65-F5344CB8AC3E}">
        <p14:creationId xmlns:p14="http://schemas.microsoft.com/office/powerpoint/2010/main" val="284224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Cumulação de pedidos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-108520" y="162880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Cumulação própria </a:t>
            </a:r>
            <a:r>
              <a:rPr lang="pt-BR" sz="2400" dirty="0">
                <a:latin typeface="+mn-lt"/>
              </a:rPr>
              <a:t>– simultaneidade / multiplicidade </a:t>
            </a:r>
          </a:p>
          <a:p>
            <a:pPr lvl="2"/>
            <a:endParaRPr lang="pt-BR" sz="2400" dirty="0">
              <a:latin typeface="+mn-lt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simples </a:t>
            </a:r>
            <a:r>
              <a:rPr lang="pt-BR" sz="2400" dirty="0">
                <a:latin typeface="+mn-lt"/>
              </a:rPr>
              <a:t>(art. 327 CPC15): Autor justapõe dois ou mais pedidos na petição inicial, que podem ser apreciados de modo independente (ex.: pedidos de indenização por dano material e moral).</a:t>
            </a:r>
          </a:p>
          <a:p>
            <a:pPr lvl="3"/>
            <a:endParaRPr lang="pt-BR" sz="2400" dirty="0">
              <a:latin typeface="+mn-lt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sucessiva: </a:t>
            </a:r>
            <a:r>
              <a:rPr lang="pt-BR" sz="2400" dirty="0">
                <a:latin typeface="+mn-lt"/>
              </a:rPr>
              <a:t>Autor deduz dois pedidos, mas a apreciação do segundo depende da procedência do primeiro (ex.: a ação possessória, cumulada com perdas e danos). </a:t>
            </a:r>
          </a:p>
        </p:txBody>
      </p:sp>
    </p:spTree>
    <p:extLst>
      <p:ext uri="{BB962C8B-B14F-4D97-AF65-F5344CB8AC3E}">
        <p14:creationId xmlns:p14="http://schemas.microsoft.com/office/powerpoint/2010/main" val="142052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Cumulação de pedidos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791580" y="1628799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Cumulação imprópria</a:t>
            </a:r>
            <a:r>
              <a:rPr lang="pt-BR" sz="2400" dirty="0">
                <a:latin typeface="+mn-lt"/>
              </a:rPr>
              <a:t> – singularidade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alternativa </a:t>
            </a:r>
            <a:r>
              <a:rPr lang="pt-BR" sz="2400" dirty="0">
                <a:latin typeface="+mn-lt"/>
              </a:rPr>
              <a:t>(art. 325 CPC15): Credor deduz duplo pedido, e ao devedor cabe escolher qual dos pedidos deve atender. (ex.: inquilino deve pagar aluguel em sacas de café ou em dinheiro). Se a escolha cabe ao credor, não há cumulação nem mesmo imprópria.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2400" dirty="0">
              <a:latin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eventual ou subsidiária </a:t>
            </a:r>
            <a:r>
              <a:rPr lang="pt-BR" sz="2400" dirty="0">
                <a:latin typeface="+mn-lt"/>
              </a:rPr>
              <a:t>(326 CPC15)</a:t>
            </a:r>
            <a:r>
              <a:rPr lang="pt-BR" sz="2400" b="1" dirty="0">
                <a:latin typeface="+mn-lt"/>
              </a:rPr>
              <a:t>:</a:t>
            </a:r>
            <a:r>
              <a:rPr lang="pt-BR" sz="2400" dirty="0">
                <a:latin typeface="+mn-lt"/>
              </a:rPr>
              <a:t> Autor deduz um pedido, e, caso não seja acolhido, apresenta outro, subsidiário.</a:t>
            </a:r>
          </a:p>
        </p:txBody>
      </p:sp>
    </p:spTree>
    <p:extLst>
      <p:ext uri="{BB962C8B-B14F-4D97-AF65-F5344CB8AC3E}">
        <p14:creationId xmlns:p14="http://schemas.microsoft.com/office/powerpoint/2010/main" val="2586146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Cumulação de pedidos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2609" y="1813814"/>
            <a:ext cx="65987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Requisitos do §1º do art. 327 para a cumulação de pedidos: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Competência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Procedimento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Compatibilidade</a:t>
            </a:r>
          </a:p>
          <a:p>
            <a:pPr marL="800100" lvl="1" indent="-342900">
              <a:buFont typeface="+mj-lt"/>
              <a:buAutoNum type="alphaLcParenR"/>
            </a:pPr>
            <a:endParaRPr lang="pt-BR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Redução ao ordinário (art. 327, §2º CPC15) </a:t>
            </a:r>
            <a:r>
              <a:rPr lang="pt-BR" sz="2800" u="sng" dirty="0">
                <a:latin typeface="+mn-lt"/>
              </a:rPr>
              <a:t>aproveitando as técnicas especiais que forem com ele compatíveis 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229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 – Valor da causa</a:t>
            </a:r>
          </a:p>
        </p:txBody>
      </p:sp>
      <p:sp>
        <p:nvSpPr>
          <p:cNvPr id="2" name="Retângulo 1"/>
          <p:cNvSpPr/>
          <p:nvPr/>
        </p:nvSpPr>
        <p:spPr>
          <a:xfrm>
            <a:off x="881416" y="1556792"/>
            <a:ext cx="73811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A toda causa será atribuído um valor, que deve equivaler ao benefício econômico pretendido – art. 291 CPC15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Réu pode impugnar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Muito alto – para prejudicar o réu se o autor é beneficiário de justiça gratuita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Baixo – para pagar menos custas e reduzir risco de multas na contestação (art. 293 CPC15)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Juiz tem que pode controlar de ofício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Jurisprudência impõe limite temporal</a:t>
            </a:r>
          </a:p>
        </p:txBody>
      </p:sp>
    </p:spTree>
    <p:extLst>
      <p:ext uri="{BB962C8B-B14F-4D97-AF65-F5344CB8AC3E}">
        <p14:creationId xmlns:p14="http://schemas.microsoft.com/office/powerpoint/2010/main" val="44888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 – Valor da causa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2542" y="1725216"/>
            <a:ext cx="66789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Finalidades: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Competência – JE, foro regional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Procedimento – JE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Cálculo custas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Cálculo multas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Cálculo honorários sucumbenciais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Causas de valor “inestimável” - valor “para fins de alçada”.</a:t>
            </a:r>
          </a:p>
          <a:p>
            <a:pPr lvl="0"/>
            <a:r>
              <a:rPr lang="pt-BR" sz="2800" dirty="0">
                <a:latin typeface="+mn-lt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Critérios estão no art. 292 CPC15</a:t>
            </a:r>
          </a:p>
        </p:txBody>
      </p:sp>
    </p:spTree>
    <p:extLst>
      <p:ext uri="{BB962C8B-B14F-4D97-AF65-F5344CB8AC3E}">
        <p14:creationId xmlns:p14="http://schemas.microsoft.com/office/powerpoint/2010/main" val="399958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D3B0F-1E0C-5ED3-1FD9-95C33B466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PARTE 1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Procedimento comum: breve apresentação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 – Provas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701396" y="1377667"/>
            <a:ext cx="77412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Comum é a expressão “todas as provas em direito admitidas, sem exceção”.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Não é errado, pois ele não tem como saber o que será necessário.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Se não usar essa expressão, tudo bem.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Prova documental</a:t>
            </a:r>
          </a:p>
          <a:p>
            <a:pPr marL="800100" lvl="1" indent="-342900">
              <a:buFont typeface="+mj-lt"/>
              <a:buAutoNum type="alphaLcPeriod"/>
            </a:pPr>
            <a:r>
              <a:rPr lang="pt-BR" sz="2400" dirty="0">
                <a:latin typeface="+mn-lt"/>
              </a:rPr>
              <a:t>Documentos indispensáveis – interpretação restritiva – prova legal – falta gera indeferimento (art. 320 CPC15)</a:t>
            </a:r>
          </a:p>
          <a:p>
            <a:pPr marL="800100" lvl="1" indent="-342900">
              <a:buFont typeface="+mj-lt"/>
              <a:buAutoNum type="alphaLcPeriod"/>
            </a:pPr>
            <a:r>
              <a:rPr lang="pt-BR" sz="2400" dirty="0">
                <a:latin typeface="+mn-lt"/>
              </a:rPr>
              <a:t>Outros documentos – </a:t>
            </a:r>
            <a:r>
              <a:rPr lang="pt-BR" sz="2400" dirty="0" err="1">
                <a:latin typeface="+mn-lt"/>
              </a:rPr>
              <a:t>arts</a:t>
            </a:r>
            <a:r>
              <a:rPr lang="pt-BR" sz="2400" dirty="0">
                <a:latin typeface="+mn-lt"/>
              </a:rPr>
              <a:t>. 434-435 CPC15 – falta mão gera extinção. </a:t>
            </a:r>
          </a:p>
        </p:txBody>
      </p:sp>
    </p:spTree>
    <p:extLst>
      <p:ext uri="{BB962C8B-B14F-4D97-AF65-F5344CB8AC3E}">
        <p14:creationId xmlns:p14="http://schemas.microsoft.com/office/powerpoint/2010/main" val="3414575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Outras exigências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60534" y="1402898"/>
            <a:ext cx="6822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  <a:p>
            <a:r>
              <a:rPr lang="pt-BR" sz="2400" b="1" u="sng" dirty="0">
                <a:latin typeface="+mn-lt"/>
              </a:rPr>
              <a:t>Opção pela audiência de mediação / conciliação</a:t>
            </a:r>
            <a:r>
              <a:rPr lang="pt-BR" sz="2400" b="1" dirty="0">
                <a:latin typeface="+mn-lt"/>
              </a:rPr>
              <a:t> (art. 334, CPC)</a:t>
            </a:r>
            <a:endParaRPr lang="pt-BR" sz="2400" b="1" u="sng" dirty="0">
              <a:latin typeface="+mn-lt"/>
            </a:endParaRPr>
          </a:p>
          <a:p>
            <a:endParaRPr lang="pt-BR" sz="2400" b="1" u="sng" dirty="0">
              <a:latin typeface="+mn-lt"/>
            </a:endParaRPr>
          </a:p>
          <a:p>
            <a:r>
              <a:rPr lang="pt-BR" sz="2400" b="1" u="sng" dirty="0">
                <a:latin typeface="+mn-lt"/>
              </a:rPr>
              <a:t>Advogado em causa própria</a:t>
            </a:r>
            <a:r>
              <a:rPr lang="pt-BR" sz="2400" dirty="0">
                <a:latin typeface="+mn-lt"/>
              </a:rPr>
              <a:t> – requisitos adicionais do 106 CPC15</a:t>
            </a:r>
          </a:p>
          <a:p>
            <a:r>
              <a:rPr lang="pt-BR" sz="2800" dirty="0">
                <a:latin typeface="+mn-lt"/>
              </a:rPr>
              <a:t>	</a:t>
            </a:r>
          </a:p>
          <a:p>
            <a:r>
              <a:rPr lang="pt-BR" sz="2400" b="1" u="sng" dirty="0">
                <a:latin typeface="+mn-lt"/>
              </a:rPr>
              <a:t>“Rótulo” da petição inicial </a:t>
            </a:r>
            <a:endParaRPr lang="pt-B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Pedido e causa de pedir é que determinam o procedimento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Irrelevância do rótulo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Erro / falta não geram impedimento.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4302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D3B0F-1E0C-5ED3-1FD9-95C33B466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PARTE 3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Juízo de admissibilidade da petição inicial</a:t>
            </a:r>
          </a:p>
        </p:txBody>
      </p:sp>
    </p:spTree>
    <p:extLst>
      <p:ext uri="{BB962C8B-B14F-4D97-AF65-F5344CB8AC3E}">
        <p14:creationId xmlns:p14="http://schemas.microsoft.com/office/powerpoint/2010/main" val="741715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Juízo positivo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43577" y="2564904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Positivo</a:t>
            </a:r>
            <a:r>
              <a:rPr lang="pt-BR" sz="2800" dirty="0">
                <a:latin typeface="+mn-lt"/>
              </a:rPr>
              <a:t> – citação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Não gera preclusão, podendo o juiz reconhecer vício </a:t>
            </a:r>
            <a:r>
              <a:rPr lang="pt-BR" sz="2800" i="1" dirty="0">
                <a:latin typeface="+mn-lt"/>
              </a:rPr>
              <a:t>a posteriori</a:t>
            </a:r>
            <a:r>
              <a:rPr lang="pt-BR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606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Juízo neutro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59632" y="2420888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Neutro </a:t>
            </a:r>
            <a:r>
              <a:rPr lang="pt-BR" sz="2800" dirty="0">
                <a:latin typeface="+mn-lt"/>
              </a:rPr>
              <a:t>– correção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Se for possível a correção, o juiz é obrigado a determiná-la (</a:t>
            </a:r>
            <a:r>
              <a:rPr lang="pt-BR" sz="2800" dirty="0" err="1">
                <a:latin typeface="+mn-lt"/>
              </a:rPr>
              <a:t>arts</a:t>
            </a:r>
            <a:r>
              <a:rPr lang="pt-BR" sz="2800" dirty="0">
                <a:latin typeface="+mn-lt"/>
              </a:rPr>
              <a:t>. 317 e 321 CPC15)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Ausência de atendimento gera juízo negativo</a:t>
            </a:r>
          </a:p>
        </p:txBody>
      </p:sp>
    </p:spTree>
    <p:extLst>
      <p:ext uri="{BB962C8B-B14F-4D97-AF65-F5344CB8AC3E}">
        <p14:creationId xmlns:p14="http://schemas.microsoft.com/office/powerpoint/2010/main" val="1451138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Juízo negativo</a:t>
            </a:r>
          </a:p>
        </p:txBody>
      </p:sp>
      <p:sp>
        <p:nvSpPr>
          <p:cNvPr id="2" name="Retângulo 1"/>
          <p:cNvSpPr/>
          <p:nvPr/>
        </p:nvSpPr>
        <p:spPr>
          <a:xfrm>
            <a:off x="396231" y="170080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u="sng" dirty="0">
                <a:latin typeface="+mn-lt"/>
              </a:rPr>
              <a:t>Negativo </a:t>
            </a:r>
            <a:r>
              <a:rPr lang="pt-BR" sz="2400" dirty="0">
                <a:latin typeface="+mn-lt"/>
              </a:rPr>
              <a:t>– indeferimento – excepcional, apenas quanto o vício não pode ser corrigido.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Art. 330 CPC15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IV – não atendimento da ordem para emenda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I – inépcia (§único)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falta de pedido / causa de pedir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falta de conexão entre pedido e causa de pedir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incompatibilidade de pedidos – </a:t>
            </a:r>
            <a:r>
              <a:rPr lang="pt-BR" sz="2400" b="1" i="1" dirty="0">
                <a:latin typeface="+mn-lt"/>
              </a:rPr>
              <a:t>juiz conserta?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II e III – falta de interesse e legitimidade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pt-B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687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Improcedência liminar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23975" y="2348880"/>
            <a:ext cx="66960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Improcedência liminar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285-A CPC73 – Casos repetitivos no mesmo juízo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332 </a:t>
            </a:r>
            <a:r>
              <a:rPr lang="pt-BR" sz="2800" dirty="0" err="1">
                <a:latin typeface="+mn-lt"/>
              </a:rPr>
              <a:t>CPC15</a:t>
            </a:r>
            <a:r>
              <a:rPr lang="pt-BR" sz="2800" dirty="0">
                <a:latin typeface="+mn-lt"/>
              </a:rPr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contra súmula e julgamento de processos repetitivos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Prescrição e </a:t>
            </a:r>
            <a:r>
              <a:rPr lang="pt-BR" sz="2800" dirty="0" err="1">
                <a:latin typeface="+mn-lt"/>
              </a:rPr>
              <a:t>decadêcia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604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A8F97-A47E-0229-78C3-9F6FB9EB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Estrutura do CPC/2015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6064D4-99C1-ED3D-AEC9-87009D9DA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PARTE GERAL</a:t>
            </a:r>
          </a:p>
          <a:p>
            <a:pPr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PARTE ESPECIAL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Livro I – </a:t>
            </a:r>
            <a:r>
              <a:rPr lang="pt-BR" b="1" dirty="0">
                <a:solidFill>
                  <a:srgbClr val="FF0000"/>
                </a:solidFill>
              </a:rPr>
              <a:t>Processo de conhecimento (“vala comum”)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e cumprimento de sentença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Livro II – Processo de execução de título extrajudicial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B95AE-EB19-FBAF-BB65-A9A7A4B8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Processo de conhecimento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CCAE48-FFB9-30C7-FC36-CAB82835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 rtlCol="0" anchor="ctr">
            <a:normAutofit lnSpcReduction="10000"/>
          </a:bodyPr>
          <a:lstStyle/>
          <a:p>
            <a:pPr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rgbClr val="FF0000"/>
                </a:solidFill>
              </a:rPr>
              <a:t>Procedimento comum (“vala comum”)</a:t>
            </a:r>
          </a:p>
          <a:p>
            <a:pPr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Procedimentos especiais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CPC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Legislação extravagante </a:t>
            </a:r>
          </a:p>
          <a:p>
            <a:pPr eaLnBrk="1" fontAlgn="auto" hangingPunct="1">
              <a:spcAft>
                <a:spcPts val="648"/>
              </a:spcAf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Procedimento “sumaríssimo” 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Juizados Especiais Cíveis – Lei 9099/95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Juizados Especiais Federais – Lei 10259/2001</a:t>
            </a:r>
          </a:p>
          <a:p>
            <a:pPr lvl="1" eaLnBrk="1" fontAlgn="auto" hangingPunct="1">
              <a:spcAft>
                <a:spcPts val="648"/>
              </a:spcAf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Juizados Especiais da Fazenda Pública – Lei 12153/2010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6D118-2DAF-2690-79EB-81827A73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Fases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D2ED8B5-4080-7EDA-F077-C38F771431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925" y="1538288"/>
          <a:ext cx="9001125" cy="5514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2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4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POSTULATÓRIA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SANEAMENTO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INSTRUTÓRIA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DECISÓRIA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6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OBJETO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Define o objeto litigioso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Saneia vícios e organiza a fase instrutória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Colhe prova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Decisão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0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ATOS PRINCIPAIS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pt-BR" sz="1500" dirty="0">
                          <a:effectLst/>
                        </a:rPr>
                        <a:t>Demanda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pt-BR" sz="1500" dirty="0">
                          <a:effectLst/>
                        </a:rPr>
                        <a:t>Citação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pt-BR" sz="1500" dirty="0">
                          <a:effectLst/>
                        </a:rPr>
                        <a:t>Tentativa de autocomposição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pt-BR" sz="1500" dirty="0">
                          <a:effectLst/>
                        </a:rPr>
                        <a:t>Resposta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pt-BR" sz="1500" dirty="0">
                          <a:effectLst/>
                        </a:rPr>
                        <a:t>Réplica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46355" algn="l"/>
                        </a:tabLst>
                      </a:pPr>
                      <a:r>
                        <a:rPr lang="pt-BR" sz="1500">
                          <a:effectLst/>
                        </a:rPr>
                        <a:t>Providências preliminares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46355" algn="l"/>
                        </a:tabLst>
                      </a:pPr>
                      <a:r>
                        <a:rPr lang="pt-BR" sz="1500">
                          <a:effectLst/>
                        </a:rPr>
                        <a:t>Decisão de saneamento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7470" algn="l"/>
                        </a:tabLst>
                      </a:pPr>
                      <a:r>
                        <a:rPr lang="pt-BR" sz="1500" dirty="0">
                          <a:effectLst/>
                        </a:rPr>
                        <a:t>Alegações finais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7470" algn="l"/>
                        </a:tabLst>
                      </a:pPr>
                      <a:r>
                        <a:rPr lang="pt-BR" sz="1500" dirty="0">
                          <a:effectLst/>
                        </a:rPr>
                        <a:t>Senteça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4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ARTIGOS DO CPC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Arts.319-346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Arts.238-259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Arts.347-357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Arts.358-363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Arts. 365-484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Arts.364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Arts.485-501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>
                          <a:effectLst/>
                        </a:rPr>
                        <a:t>DISPENSÁVEL?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Nunca pode ser dispensada, mas sim abreviada.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Pode ser dispensada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Pode ser dispensada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pt-BR" sz="1500" dirty="0">
                          <a:effectLst/>
                        </a:rPr>
                        <a:t>Nunca pode ser dispensada.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DBD1F-1D29-5BE2-A61E-BFDB739A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Inversões / Flexibilizações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92244E-291C-E85B-7D0C-6C30DC166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473700"/>
          </a:xfrm>
        </p:spPr>
        <p:txBody>
          <a:bodyPr rtlCol="0" anchor="ctr">
            <a:normAutofit fontScale="775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Indeferimento da petição inicial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. 330-331, CPC)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Improcedência liminar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. 332, CPC)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Prova </a:t>
            </a:r>
          </a:p>
          <a:p>
            <a:pPr lvl="1" indent="-342900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Prova documental é produzida, em regra, na fase postulatória</a:t>
            </a:r>
          </a:p>
          <a:p>
            <a:pPr lvl="1" indent="-342900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Há prova produzida antecipadamente (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. 381-383, CPC)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Saneamento de vícios ocorre em todas as fases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Julgamento antecipado  total ou parcial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. 355-356, CPC)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Negócio processual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(arts.190, CPC)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D3B0F-1E0C-5ED3-1FD9-95C33B466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PARTE 2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Requisitos da petição inicial</a:t>
            </a:r>
          </a:p>
        </p:txBody>
      </p:sp>
    </p:spTree>
    <p:extLst>
      <p:ext uri="{BB962C8B-B14F-4D97-AF65-F5344CB8AC3E}">
        <p14:creationId xmlns:p14="http://schemas.microsoft.com/office/powerpoint/2010/main" val="313190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pt-BR" altLang="pt-BR" sz="4000" b="1" dirty="0"/>
              <a:t> </a:t>
            </a:r>
            <a:r>
              <a:rPr lang="pt-BR" altLang="pt-B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– Juízo a que se dirige</a:t>
            </a:r>
          </a:p>
        </p:txBody>
      </p:sp>
      <p:sp>
        <p:nvSpPr>
          <p:cNvPr id="2" name="Retângulo 1"/>
          <p:cNvSpPr/>
          <p:nvPr/>
        </p:nvSpPr>
        <p:spPr>
          <a:xfrm>
            <a:off x="917594" y="1484783"/>
            <a:ext cx="73088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Juízo (órgão) ≠ Juiz (pessoa)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Quando há mais de um órgão no mesmo foro, a petição inicial passa pela distribuição, hipótese em que se usa “Um a das varas” ou “__ Vara”.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Vara específica, quando a distribuição é por dependência (art. 286)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Erro será objeto de correção de ofício se houver incompetência absoluta</a:t>
            </a:r>
          </a:p>
        </p:txBody>
      </p:sp>
    </p:spTree>
    <p:extLst>
      <p:ext uri="{BB962C8B-B14F-4D97-AF65-F5344CB8AC3E}">
        <p14:creationId xmlns:p14="http://schemas.microsoft.com/office/powerpoint/2010/main" val="292930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II – Dados das partes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917594" y="1528693"/>
            <a:ext cx="73088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Nomes, os prenomes, o estado civil, a existência de união estável, a profissão, o número de inscrição no Cadastro de Pessoas Físicas ou no Cadastro Nacional da Pessoa Jurídica, o endereço eletrônico, o domicílio e a residência do autor e do réu;</a:t>
            </a:r>
          </a:p>
          <a:p>
            <a:pPr lvl="0"/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Impossibilidade de saber quem é o réu – edital (art.256-I CPC/15)</a:t>
            </a:r>
          </a:p>
          <a:p>
            <a:pPr lvl="0"/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Estado civil é útil para saber sobre eventual necessidade de litisconsórcio necessário. </a:t>
            </a:r>
          </a:p>
        </p:txBody>
      </p:sp>
    </p:spTree>
    <p:extLst>
      <p:ext uri="{BB962C8B-B14F-4D97-AF65-F5344CB8AC3E}">
        <p14:creationId xmlns:p14="http://schemas.microsoft.com/office/powerpoint/2010/main" val="2156625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ar um novo documento." ma:contentTypeScope="" ma:versionID="afd70310097dda43bcef12d464b367f0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08b6b966b682025cb375d6e8bcbe66a5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1539DF-3179-45FD-A659-5B0CD650655D}"/>
</file>

<file path=customXml/itemProps2.xml><?xml version="1.0" encoding="utf-8"?>
<ds:datastoreItem xmlns:ds="http://schemas.openxmlformats.org/officeDocument/2006/customXml" ds:itemID="{BA777EC6-3CB2-4186-860F-4327A23346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7C925-53EB-4964-B163-072A94693406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1423</TotalTime>
  <Words>1409</Words>
  <Application>Microsoft Office PowerPoint</Application>
  <PresentationFormat>Apresentação na tela (4:3)</PresentationFormat>
  <Paragraphs>230</Paragraphs>
  <Slides>26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Symbol</vt:lpstr>
      <vt:lpstr>Wingdings</vt:lpstr>
      <vt:lpstr>template padrão AASP</vt:lpstr>
      <vt:lpstr>INTRODUÇÃO AO PROCEDIMENTO COMUM  PETIÇÃO INICIAL</vt:lpstr>
      <vt:lpstr>PARTE 1  Procedimento comum: breve apresentação </vt:lpstr>
      <vt:lpstr>Estrutura do CPC/2015</vt:lpstr>
      <vt:lpstr>Processo de conhecimento</vt:lpstr>
      <vt:lpstr>Fases</vt:lpstr>
      <vt:lpstr>Inversões / Flexibilizações</vt:lpstr>
      <vt:lpstr>PARTE 2  Requisitos da petição inicial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PARTE 3  Juízo de admissibilidade da petição inicial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Vitor Mendonça Sica</cp:lastModifiedBy>
  <cp:revision>261</cp:revision>
  <cp:lastPrinted>2013-07-15T15:47:39Z</cp:lastPrinted>
  <dcterms:created xsi:type="dcterms:W3CDTF">2007-06-27T20:21:28Z</dcterms:created>
  <dcterms:modified xsi:type="dcterms:W3CDTF">2023-08-06T15:33:00Z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