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9AD5F8-83C5-4063-89C2-E6FDFDDFE081}" type="datetimeFigureOut">
              <a:rPr lang="pt-BR" smtClean="0"/>
              <a:t>12/03/2015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E46A8B9-BB94-496B-B382-96F625DBB98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2200" y="4086944"/>
            <a:ext cx="6477000" cy="2294384"/>
          </a:xfrm>
        </p:spPr>
        <p:txBody>
          <a:bodyPr>
            <a:normAutofit fontScale="90000"/>
          </a:bodyPr>
          <a:lstStyle/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>
                <a:latin typeface="Comic Sans MS" panose="030F0702030302020204" pitchFamily="66" charset="0"/>
              </a:rPr>
              <a:t>J. </a:t>
            </a:r>
            <a:r>
              <a:rPr lang="pt-BR" sz="4800" dirty="0" err="1" smtClean="0">
                <a:latin typeface="Comic Sans MS" panose="030F0702030302020204" pitchFamily="66" charset="0"/>
              </a:rPr>
              <a:t>Paynter</a:t>
            </a:r>
            <a:r>
              <a:rPr lang="pt-BR" dirty="0" smtClean="0">
                <a:latin typeface="Comic Sans MS" panose="030F0702030302020204" pitchFamily="66" charset="0"/>
              </a:rPr>
              <a:t/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dirty="0" smtClean="0">
                <a:latin typeface="Comic Sans MS" panose="030F0702030302020204" pitchFamily="66" charset="0"/>
              </a:rPr>
              <a:t/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dirty="0" smtClean="0">
                <a:latin typeface="Comic Sans MS" panose="030F0702030302020204" pitchFamily="66" charset="0"/>
              </a:rPr>
              <a:t> </a:t>
            </a:r>
            <a:br>
              <a:rPr lang="pt-BR" dirty="0" smtClean="0">
                <a:latin typeface="Comic Sans MS" panose="030F0702030302020204" pitchFamily="66" charset="0"/>
              </a:rPr>
            </a:br>
            <a:r>
              <a:rPr lang="pt-BR" sz="2000" dirty="0" smtClean="0">
                <a:latin typeface="Comic Sans MS" panose="030F0702030302020204" pitchFamily="66" charset="0"/>
              </a:rPr>
              <a:t>(Londres – 1931 /2010)</a:t>
            </a:r>
            <a:br>
              <a:rPr lang="pt-BR" sz="2000" dirty="0" smtClean="0">
                <a:latin typeface="Comic Sans MS" panose="030F0702030302020204" pitchFamily="66" charset="0"/>
              </a:rPr>
            </a:br>
            <a:endParaRPr lang="pt-B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omic Sans MS" panose="030F0702030302020204" pitchFamily="66" charset="0"/>
              </a:rPr>
              <a:t>Obras recomendadas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 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endParaRPr lang="pt-BR" sz="3600" dirty="0">
              <a:latin typeface="Comic Sans MS" panose="030F0702030302020204" pitchFamily="66" charset="0"/>
            </a:endParaRPr>
          </a:p>
        </p:txBody>
      </p:sp>
      <p:sp>
        <p:nvSpPr>
          <p:cNvPr id="7" name="Explosão 2 6"/>
          <p:cNvSpPr/>
          <p:nvPr/>
        </p:nvSpPr>
        <p:spPr>
          <a:xfrm>
            <a:off x="323528" y="908720"/>
            <a:ext cx="8352928" cy="5256584"/>
          </a:xfrm>
          <a:prstGeom prst="irregularSeal2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Sound 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Silence</a:t>
            </a: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 (1970) 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Hear and now (1972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Sound and structure (1992)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8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Atividade: Criação Musical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107504" y="980728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Escolher um trecho de um texto e começar a ler.</a:t>
            </a:r>
          </a:p>
        </p:txBody>
      </p:sp>
      <p:sp>
        <p:nvSpPr>
          <p:cNvPr id="5" name="Elipse 4"/>
          <p:cNvSpPr/>
          <p:nvPr/>
        </p:nvSpPr>
        <p:spPr>
          <a:xfrm>
            <a:off x="6300192" y="1412776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Trabalhar diferentes dinâmicas.</a:t>
            </a:r>
          </a:p>
        </p:txBody>
      </p:sp>
      <p:sp>
        <p:nvSpPr>
          <p:cNvPr id="9" name="Elipse 8"/>
          <p:cNvSpPr/>
          <p:nvPr/>
        </p:nvSpPr>
        <p:spPr>
          <a:xfrm>
            <a:off x="35496" y="3933056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Inserir sussurros.</a:t>
            </a:r>
          </a:p>
        </p:txBody>
      </p:sp>
      <p:sp>
        <p:nvSpPr>
          <p:cNvPr id="11" name="Elipse 10"/>
          <p:cNvSpPr/>
          <p:nvPr/>
        </p:nvSpPr>
        <p:spPr>
          <a:xfrm>
            <a:off x="3059832" y="3645024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Trabalhar  andamento rápido e lento.</a:t>
            </a:r>
          </a:p>
        </p:txBody>
      </p:sp>
      <p:sp>
        <p:nvSpPr>
          <p:cNvPr id="6" name="Elipse 5"/>
          <p:cNvSpPr/>
          <p:nvPr/>
        </p:nvSpPr>
        <p:spPr>
          <a:xfrm>
            <a:off x="3131840" y="836712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Inserir o silêncio.</a:t>
            </a:r>
          </a:p>
        </p:txBody>
      </p:sp>
      <p:sp>
        <p:nvSpPr>
          <p:cNvPr id="12" name="Elipse 11"/>
          <p:cNvSpPr/>
          <p:nvPr/>
        </p:nvSpPr>
        <p:spPr>
          <a:xfrm>
            <a:off x="5940152" y="4077072"/>
            <a:ext cx="2664296" cy="23762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Expandir, contrair, modificar a palavra com f,  p, cresc. e dim.</a:t>
            </a:r>
          </a:p>
        </p:txBody>
      </p:sp>
    </p:spTree>
    <p:extLst>
      <p:ext uri="{BB962C8B-B14F-4D97-AF65-F5344CB8AC3E}">
        <p14:creationId xmlns:p14="http://schemas.microsoft.com/office/powerpoint/2010/main" val="1569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 animBg="1"/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5544656"/>
            <a:ext cx="7520940" cy="548640"/>
          </a:xfrm>
        </p:spPr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COMPOSIÇÃO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7380312" y="2204864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380312" y="3573016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6156176" y="1268760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940152" y="5229200"/>
            <a:ext cx="1656184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30</a:t>
            </a:r>
            <a:r>
              <a:rPr lang="pt-BR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segundos</a:t>
            </a:r>
            <a:endParaRPr lang="pt-BR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907704" y="1100628"/>
            <a:ext cx="5112568" cy="357984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Parabéns, compositor(a)!</a:t>
            </a:r>
            <a:endParaRPr lang="pt-BR" sz="3200" b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omic Sans MS" panose="030F0702030302020204" pitchFamily="66" charset="0"/>
              </a:rPr>
              <a:t>Referência Bibliográfica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dirty="0" smtClean="0">
                <a:latin typeface="Comic Sans MS" panose="030F0702030302020204" pitchFamily="66" charset="0"/>
              </a:rPr>
              <a:t>FONTERRADA, Marisa </a:t>
            </a:r>
            <a:r>
              <a:rPr lang="pt-BR" b="0" dirty="0" err="1" smtClean="0">
                <a:latin typeface="Comic Sans MS" panose="030F0702030302020204" pitchFamily="66" charset="0"/>
              </a:rPr>
              <a:t>Trench</a:t>
            </a:r>
            <a:r>
              <a:rPr lang="pt-BR" b="0" dirty="0" smtClean="0">
                <a:latin typeface="Comic Sans MS" panose="030F0702030302020204" pitchFamily="66" charset="0"/>
              </a:rPr>
              <a:t> de Oliveira. </a:t>
            </a:r>
            <a:r>
              <a:rPr lang="pt-BR" b="0" i="1" dirty="0" smtClean="0">
                <a:latin typeface="Comic Sans MS" panose="030F0702030302020204" pitchFamily="66" charset="0"/>
              </a:rPr>
              <a:t>De tramas e fios</a:t>
            </a:r>
            <a:r>
              <a:rPr lang="pt-BR" b="0" dirty="0" smtClean="0">
                <a:latin typeface="Comic Sans MS" panose="030F0702030302020204" pitchFamily="66" charset="0"/>
              </a:rPr>
              <a:t>: um ensaio sobre música e educação. São Paulo: Unesp, 2005, pp</a:t>
            </a:r>
            <a:r>
              <a:rPr lang="pt-BR" b="0" dirty="0">
                <a:latin typeface="Comic Sans MS" panose="030F0702030302020204" pitchFamily="66" charset="0"/>
              </a:rPr>
              <a:t>. </a:t>
            </a:r>
            <a:r>
              <a:rPr lang="pt-BR" b="0">
                <a:latin typeface="Comic Sans MS" panose="030F0702030302020204" pitchFamily="66" charset="0"/>
              </a:rPr>
              <a:t>185-191</a:t>
            </a:r>
            <a:r>
              <a:rPr lang="pt-BR" b="0" smtClean="0">
                <a:latin typeface="Comic Sans MS" panose="030F0702030302020204" pitchFamily="66" charset="0"/>
              </a:rPr>
              <a:t>.</a:t>
            </a:r>
            <a:endParaRPr lang="pt-BR" b="0" dirty="0" smtClean="0">
              <a:latin typeface="Comic Sans MS" panose="030F0702030302020204" pitchFamily="66" charset="0"/>
            </a:endParaRPr>
          </a:p>
          <a:p>
            <a:pPr algn="just"/>
            <a:endParaRPr lang="pt-BR" b="0" dirty="0">
              <a:latin typeface="Comic Sans MS" panose="030F0702030302020204" pitchFamily="66" charset="0"/>
            </a:endParaRPr>
          </a:p>
          <a:p>
            <a:pPr algn="just"/>
            <a:r>
              <a:rPr lang="pt-BR" b="0" dirty="0" smtClean="0">
                <a:latin typeface="Comic Sans MS" panose="030F0702030302020204" pitchFamily="66" charset="0"/>
              </a:rPr>
              <a:t>PAYNTER, J. </a:t>
            </a:r>
            <a:r>
              <a:rPr lang="en-US" b="0" dirty="0">
                <a:latin typeface="Comic Sans MS" panose="030F0702030302020204" pitchFamily="66" charset="0"/>
              </a:rPr>
              <a:t>Sound and </a:t>
            </a:r>
            <a:r>
              <a:rPr lang="en-US" b="0" dirty="0" smtClean="0">
                <a:latin typeface="Comic Sans MS" panose="030F0702030302020204" pitchFamily="66" charset="0"/>
              </a:rPr>
              <a:t>structure. </a:t>
            </a:r>
            <a:r>
              <a:rPr lang="en-US" b="0" dirty="0" err="1" smtClean="0">
                <a:latin typeface="Comic Sans MS" panose="030F0702030302020204" pitchFamily="66" charset="0"/>
              </a:rPr>
              <a:t>Londres</a:t>
            </a:r>
            <a:r>
              <a:rPr lang="en-US" b="0" dirty="0" smtClean="0">
                <a:latin typeface="Comic Sans MS" panose="030F0702030302020204" pitchFamily="66" charset="0"/>
              </a:rPr>
              <a:t>, 1992.</a:t>
            </a:r>
            <a:endParaRPr lang="en-US" b="0" dirty="0">
              <a:latin typeface="Comic Sans MS" panose="030F0702030302020204" pitchFamily="66" charset="0"/>
            </a:endParaRPr>
          </a:p>
          <a:p>
            <a:pPr algn="just"/>
            <a:endParaRPr lang="pt-BR" b="0" dirty="0" smtClean="0">
              <a:latin typeface="Comic Sans MS" panose="030F0702030302020204" pitchFamily="66" charset="0"/>
            </a:endParaRPr>
          </a:p>
          <a:p>
            <a:endParaRPr lang="pt-BR" b="0" dirty="0" smtClean="0">
              <a:latin typeface="Comic Sans MS" panose="030F0702030302020204" pitchFamily="66" charset="0"/>
            </a:endParaRPr>
          </a:p>
          <a:p>
            <a:endParaRPr lang="pt-BR" b="0" dirty="0">
              <a:latin typeface="Comic Sans MS" panose="030F0702030302020204" pitchFamily="66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3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95</TotalTime>
  <Words>111</Words>
  <Application>Microsoft Office PowerPoint</Application>
  <PresentationFormat>Apresentação na tela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Ângulos</vt:lpstr>
      <vt:lpstr>          J. Paynter    (Londres – 1931 /2010) </vt:lpstr>
      <vt:lpstr>Obras recomendadas</vt:lpstr>
      <vt:lpstr>Atividade: Criação Musical</vt:lpstr>
      <vt:lpstr>COMPOSIÇÃO</vt:lpstr>
      <vt:lpstr>Apresentação do PowerPoint</vt:lpstr>
      <vt:lpstr>Referência Bibliográfica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 Paynter  (Londres - 17 de Julho de 1931 - 1 de julho de 2010)</dc:title>
  <dc:creator>dri</dc:creator>
  <cp:lastModifiedBy>Aula</cp:lastModifiedBy>
  <cp:revision>17</cp:revision>
  <dcterms:created xsi:type="dcterms:W3CDTF">2014-05-29T01:12:33Z</dcterms:created>
  <dcterms:modified xsi:type="dcterms:W3CDTF">2015-03-12T17:06:43Z</dcterms:modified>
</cp:coreProperties>
</file>