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48-4C13-4196-B96E-431520D3C3E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FD13-C577-4D0E-9E4D-048682F342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48-4C13-4196-B96E-431520D3C3E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FD13-C577-4D0E-9E4D-048682F342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4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48-4C13-4196-B96E-431520D3C3E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FD13-C577-4D0E-9E4D-048682F342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48-4C13-4196-B96E-431520D3C3E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FD13-C577-4D0E-9E4D-048682F342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48-4C13-4196-B96E-431520D3C3E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FD13-C577-4D0E-9E4D-048682F342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1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48-4C13-4196-B96E-431520D3C3E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FD13-C577-4D0E-9E4D-048682F342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9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48-4C13-4196-B96E-431520D3C3E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FD13-C577-4D0E-9E4D-048682F342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48-4C13-4196-B96E-431520D3C3E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FD13-C577-4D0E-9E4D-048682F342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48-4C13-4196-B96E-431520D3C3E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FD13-C577-4D0E-9E4D-048682F342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48-4C13-4196-B96E-431520D3C3E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FD13-C577-4D0E-9E4D-048682F342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48-4C13-4196-B96E-431520D3C3E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FD13-C577-4D0E-9E4D-048682F342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3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83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85A48-4C13-4196-B96E-431520D3C3E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FD13-C577-4D0E-9E4D-048682F342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4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315200" cy="386715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95736" y="476672"/>
            <a:ext cx="5074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/>
              <a:t>RETOMADA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9979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908720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 -  Quais as impressões gerais sobre o  </a:t>
            </a:r>
          </a:p>
          <a:p>
            <a:r>
              <a:rPr lang="pt-BR" sz="4000" dirty="0" smtClean="0"/>
              <a:t>     memorial e sobre a visita?</a:t>
            </a:r>
          </a:p>
          <a:p>
            <a:endParaRPr lang="pt-BR" sz="4000" dirty="0" smtClean="0"/>
          </a:p>
          <a:p>
            <a:pPr marL="457200" indent="-457200">
              <a:buFontTx/>
              <a:buChar char="-"/>
            </a:pPr>
            <a:r>
              <a:rPr lang="pt-BR" sz="4000" dirty="0" smtClean="0"/>
              <a:t>O que acharam da experiência da sala escura?</a:t>
            </a:r>
          </a:p>
          <a:p>
            <a:endParaRPr lang="pt-BR" sz="4000" dirty="0" smtClean="0"/>
          </a:p>
          <a:p>
            <a:r>
              <a:rPr lang="pt-BR" sz="4000" dirty="0" smtClean="0"/>
              <a:t>-   E do toque nas obras de arte?</a:t>
            </a:r>
          </a:p>
          <a:p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25999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052736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/>
              <a:t>- O que mais chamou a atenção na fala da educadora?</a:t>
            </a:r>
          </a:p>
          <a:p>
            <a:endParaRPr lang="pt-BR" sz="4400" dirty="0" smtClean="0"/>
          </a:p>
          <a:p>
            <a:r>
              <a:rPr lang="pt-BR" sz="4400" dirty="0" smtClean="0"/>
              <a:t>- Focando na questão do aparelho auditivo, o que pensam sobre o assunto?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64606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4295"/>
            <a:ext cx="8292503" cy="388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11560" y="105273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http://www.memorialdainclusao.sp.gov.br/br/o-memorial-da-inclusao/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390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6330" y="381523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Sugestões de vídeos </a:t>
            </a:r>
          </a:p>
          <a:p>
            <a:pPr algn="ctr"/>
            <a:r>
              <a:rPr lang="pt-BR" sz="3200" b="1" dirty="0"/>
              <a:t> </a:t>
            </a:r>
            <a:r>
              <a:rPr lang="pt-BR" sz="3200" b="1" dirty="0" smtClean="0"/>
              <a:t>Projetos memórias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88" y="1667187"/>
            <a:ext cx="7086657" cy="398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71599" y="5877272"/>
            <a:ext cx="7033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https://www.youtube.com/watch?v=ELX8lkOEp6U&amp;feature=youtu.be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159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6330" y="381523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Sugestões de vídeos </a:t>
            </a:r>
          </a:p>
          <a:p>
            <a:pPr algn="ctr"/>
            <a:r>
              <a:rPr lang="pt-BR" sz="3200" b="1" dirty="0"/>
              <a:t> </a:t>
            </a:r>
            <a:r>
              <a:rPr lang="pt-BR" sz="3200" b="1" dirty="0" smtClean="0"/>
              <a:t>Projetos memórias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51720" y="5877272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https://www.youtube.com/watch?v=6Wjw7CJtGz0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8" y="1615505"/>
            <a:ext cx="7531838" cy="426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37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556792"/>
            <a:ext cx="60867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0" dirty="0" smtClean="0"/>
              <a:t>Bom trabalho </a:t>
            </a:r>
          </a:p>
          <a:p>
            <a:pPr algn="ctr"/>
            <a:r>
              <a:rPr lang="pt-BR" sz="8000" dirty="0" smtClean="0"/>
              <a:t>a todos</a:t>
            </a:r>
          </a:p>
          <a:p>
            <a:pPr algn="ctr"/>
            <a:r>
              <a:rPr lang="pt-BR" sz="8000" dirty="0" smtClean="0"/>
              <a:t>...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90434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88</Words>
  <Application>Microsoft Office PowerPoint</Application>
  <PresentationFormat>Apresentação na tela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Boted Suzana</dc:creator>
  <cp:lastModifiedBy>Boted Suzana</cp:lastModifiedBy>
  <cp:revision>2</cp:revision>
  <dcterms:created xsi:type="dcterms:W3CDTF">2018-03-19T16:26:33Z</dcterms:created>
  <dcterms:modified xsi:type="dcterms:W3CDTF">2018-03-19T16:39:46Z</dcterms:modified>
</cp:coreProperties>
</file>