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16ª aula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Ricardo LUIS CHAVES feijó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5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29" y="797983"/>
            <a:ext cx="95154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12"/>
    </mc:Choice>
    <mc:Fallback xmlns="">
      <p:transition xmlns:p14="http://schemas.microsoft.com/office/powerpoint/2010/main" spd="slow" advTm="14191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Um modelo de mercado com estoque</a:t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2314045"/>
            <a:ext cx="9870064" cy="18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47"/>
    </mc:Choice>
    <mc:Fallback xmlns="">
      <p:transition xmlns:p14="http://schemas.microsoft.com/office/powerpoint/2010/main" spd="slow" advTm="10874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32" y="267150"/>
            <a:ext cx="9905998" cy="1478570"/>
          </a:xfrm>
        </p:spPr>
        <p:txBody>
          <a:bodyPr/>
          <a:lstStyle/>
          <a:p>
            <a:r>
              <a:rPr lang="pt-BR" dirty="0"/>
              <a:t>IDEIA DO MODELO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32" y="1450298"/>
            <a:ext cx="10254057" cy="49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72"/>
    </mc:Choice>
    <mc:Fallback xmlns="">
      <p:transition xmlns:p14="http://schemas.microsoft.com/office/powerpoint/2010/main" spd="slow" advTm="2203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45" y="1966912"/>
            <a:ext cx="93249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54"/>
    </mc:Choice>
    <mc:Fallback xmlns="">
      <p:transition xmlns:p14="http://schemas.microsoft.com/office/powerpoint/2010/main" spd="slow" advTm="1179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53" y="1702704"/>
            <a:ext cx="9987775" cy="27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89"/>
    </mc:Choice>
    <mc:Fallback xmlns="">
      <p:transition xmlns:p14="http://schemas.microsoft.com/office/powerpoint/2010/main" spd="slow" advTm="1055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1237192"/>
            <a:ext cx="9501516" cy="35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46"/>
    </mc:Choice>
    <mc:Fallback xmlns="">
      <p:transition xmlns:p14="http://schemas.microsoft.com/office/powerpoint/2010/main" spd="slow" advTm="2453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1988079"/>
            <a:ext cx="105918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591"/>
    </mc:Choice>
    <mc:Fallback xmlns="">
      <p:transition xmlns:p14="http://schemas.microsoft.com/office/powerpoint/2010/main" spd="slow" advTm="2175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29" y="1691746"/>
            <a:ext cx="9511120" cy="30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439"/>
    </mc:Choice>
    <mc:Fallback xmlns="">
      <p:transition xmlns:p14="http://schemas.microsoft.com/office/powerpoint/2010/main" spd="slow" advTm="2934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595562"/>
            <a:ext cx="107251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37"/>
    </mc:Choice>
    <mc:Fallback xmlns="">
      <p:transition xmlns:p14="http://schemas.microsoft.com/office/powerpoint/2010/main" spd="slow" advTm="8583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9" y="2464849"/>
            <a:ext cx="1048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46"/>
    </mc:Choice>
    <mc:Fallback xmlns="">
      <p:transition xmlns:p14="http://schemas.microsoft.com/office/powerpoint/2010/main" spd="slow" advTm="367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 modelo da teia de aranha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52" y="1795894"/>
            <a:ext cx="10371873" cy="25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20"/>
    </mc:Choice>
    <mc:Fallback xmlns="">
      <p:transition xmlns:p14="http://schemas.microsoft.com/office/powerpoint/2010/main" spd="slow" advTm="14202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666999"/>
            <a:ext cx="9854367" cy="15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27"/>
    </mc:Choice>
    <mc:Fallback xmlns="">
      <p:transition xmlns:p14="http://schemas.microsoft.com/office/powerpoint/2010/main" spd="slow" advTm="9602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Interpretação gráfica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0" y="1978634"/>
            <a:ext cx="9907587" cy="33618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25DB09-406C-5686-B14D-3602D443D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214" y="3511301"/>
            <a:ext cx="426308" cy="4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05"/>
    </mc:Choice>
    <mc:Fallback xmlns="">
      <p:transition xmlns:p14="http://schemas.microsoft.com/office/powerpoint/2010/main" spd="slow" advTm="9860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42" y="1513417"/>
            <a:ext cx="8324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55"/>
    </mc:Choice>
    <mc:Fallback xmlns="">
      <p:transition xmlns:p14="http://schemas.microsoft.com/office/powerpoint/2010/main" spd="slow" advTm="7445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03" y="2500532"/>
            <a:ext cx="10575418" cy="12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0"/>
    </mc:Choice>
    <mc:Fallback xmlns="">
      <p:transition xmlns:p14="http://schemas.microsoft.com/office/powerpoint/2010/main" spd="slow" advTm="2538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8" y="2615027"/>
            <a:ext cx="10307184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9"/>
    </mc:Choice>
    <mc:Fallback xmlns="">
      <p:transition xmlns:p14="http://schemas.microsoft.com/office/powerpoint/2010/main" spd="slow" advTm="3848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Equação a diferenças não-linear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370137"/>
            <a:ext cx="9306294" cy="14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8"/>
    </mc:Choice>
    <mc:Fallback xmlns="">
      <p:transition xmlns:p14="http://schemas.microsoft.com/office/powerpoint/2010/main" spd="slow" advTm="5359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Diagrama de fase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37" y="2097088"/>
            <a:ext cx="9609751" cy="243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65"/>
    </mc:Choice>
    <mc:Fallback xmlns="">
      <p:transition xmlns:p14="http://schemas.microsoft.com/office/powerpoint/2010/main" spd="slow" advTm="14836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86" y="1576086"/>
            <a:ext cx="9179348" cy="42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4"/>
    </mc:Choice>
    <mc:Fallback xmlns="">
      <p:transition xmlns:p14="http://schemas.microsoft.com/office/powerpoint/2010/main" spd="slow" advTm="2424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25" y="960966"/>
            <a:ext cx="9791150" cy="47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49"/>
    </mc:Choice>
    <mc:Fallback xmlns="">
      <p:transition xmlns:p14="http://schemas.microsoft.com/office/powerpoint/2010/main" spd="slow" advTm="19944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170517"/>
            <a:ext cx="7833255" cy="44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18"/>
    </mc:Choice>
    <mc:Fallback xmlns="">
      <p:transition xmlns:p14="http://schemas.microsoft.com/office/powerpoint/2010/main" spd="slow" advTm="787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96" y="1738003"/>
            <a:ext cx="10189376" cy="29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38"/>
    </mc:Choice>
    <mc:Fallback xmlns="">
      <p:transition xmlns:p14="http://schemas.microsoft.com/office/powerpoint/2010/main" spd="slow" advTm="20813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03" y="2343292"/>
            <a:ext cx="10147393" cy="21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29"/>
    </mc:Choice>
    <mc:Fallback xmlns="">
      <p:transition xmlns:p14="http://schemas.microsoft.com/office/powerpoint/2010/main" spd="slow" advTm="12192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08" y="1320730"/>
            <a:ext cx="7858117" cy="45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98"/>
    </mc:Choice>
    <mc:Fallback xmlns="">
      <p:transition xmlns:p14="http://schemas.microsoft.com/office/powerpoint/2010/main" spd="slow" advTm="4809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04" y="1810075"/>
            <a:ext cx="10056012" cy="32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92"/>
    </mc:Choice>
    <mc:Fallback xmlns="">
      <p:transition xmlns:p14="http://schemas.microsoft.com/office/powerpoint/2010/main" spd="slow" advTm="13109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4" y="1018115"/>
            <a:ext cx="9497907" cy="46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57"/>
    </mc:Choice>
    <mc:Fallback xmlns="">
      <p:transition xmlns:p14="http://schemas.microsoft.com/office/powerpoint/2010/main" spd="slow" advTm="10225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11890"/>
            <a:ext cx="10365031" cy="8157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2726265"/>
            <a:ext cx="10365031" cy="15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4"/>
    </mc:Choice>
    <mc:Fallback xmlns="">
      <p:transition xmlns:p14="http://schemas.microsoft.com/office/powerpoint/2010/main" spd="slow" advTm="6512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293812"/>
            <a:ext cx="8452572" cy="41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53"/>
    </mc:Choice>
    <mc:Fallback xmlns="">
      <p:transition xmlns:p14="http://schemas.microsoft.com/office/powerpoint/2010/main" spd="slow" advTm="51053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2344868"/>
            <a:ext cx="9836762" cy="17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37"/>
    </mc:Choice>
    <mc:Fallback xmlns="">
      <p:transition xmlns:p14="http://schemas.microsoft.com/office/powerpoint/2010/main" spd="slow" advTm="5673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Mercado com um teto de preço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1" y="1848378"/>
            <a:ext cx="9829799" cy="19921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78" y="3840480"/>
            <a:ext cx="9810463" cy="7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33"/>
    </mc:Choice>
    <mc:Fallback xmlns="">
      <p:transition xmlns:p14="http://schemas.microsoft.com/office/powerpoint/2010/main" spd="slow" advTm="145933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79" y="925511"/>
            <a:ext cx="9513392" cy="52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45"/>
    </mc:Choice>
    <mc:Fallback xmlns="">
      <p:transition xmlns:p14="http://schemas.microsoft.com/office/powerpoint/2010/main" spd="slow" advTm="11844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87" y="1788054"/>
            <a:ext cx="9763022" cy="21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45"/>
    </mc:Choice>
    <mc:Fallback xmlns="">
      <p:transition xmlns:p14="http://schemas.microsoft.com/office/powerpoint/2010/main" spd="slow" advTm="470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11" y="1615061"/>
            <a:ext cx="10040178" cy="36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660"/>
    </mc:Choice>
    <mc:Fallback xmlns="">
      <p:transition xmlns:p14="http://schemas.microsoft.com/office/powerpoint/2010/main" spd="slow" advTm="17366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53" y="2330058"/>
            <a:ext cx="10771835" cy="19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3"/>
    </mc:Choice>
    <mc:Fallback xmlns="">
      <p:transition xmlns:p14="http://schemas.microsoft.com/office/powerpoint/2010/main" spd="slow" advTm="48603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2EE819-0D22-4A27-93F3-F87A136B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56" y="2020936"/>
            <a:ext cx="10153380" cy="21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4"/>
    </mc:Choice>
    <mc:Fallback xmlns="">
      <p:transition spd="slow" advTm="4677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22" y="1882038"/>
            <a:ext cx="10393348" cy="27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2"/>
    </mc:Choice>
    <mc:Fallback xmlns="">
      <p:transition xmlns:p14="http://schemas.microsoft.com/office/powerpoint/2010/main" spd="slow" advTm="1108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As teias de aranha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82" y="1701799"/>
            <a:ext cx="10164013" cy="37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01"/>
    </mc:Choice>
    <mc:Fallback xmlns="">
      <p:transition xmlns:p14="http://schemas.microsoft.com/office/powerpoint/2010/main" spd="slow" advTm="2145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Construindo a teia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98" y="2097088"/>
            <a:ext cx="10495028" cy="32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08"/>
    </mc:Choice>
    <mc:Fallback xmlns="">
      <p:transition xmlns:p14="http://schemas.microsoft.com/office/powerpoint/2010/main" spd="slow" advTm="13590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061" y="836881"/>
            <a:ext cx="8148557" cy="51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95"/>
    </mc:Choice>
    <mc:Fallback xmlns="">
      <p:transition xmlns:p14="http://schemas.microsoft.com/office/powerpoint/2010/main" spd="slow" advTm="10629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50" y="1252537"/>
            <a:ext cx="10177039" cy="47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32"/>
    </mc:Choice>
    <mc:Fallback xmlns="">
      <p:transition xmlns:p14="http://schemas.microsoft.com/office/powerpoint/2010/main" spd="slow" advTm="85832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195</TotalTime>
  <Words>57</Words>
  <Application>Microsoft Office PowerPoint</Application>
  <PresentationFormat>Widescreen</PresentationFormat>
  <Paragraphs>13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4" baseType="lpstr">
      <vt:lpstr>Arial</vt:lpstr>
      <vt:lpstr>Tw Cen MT</vt:lpstr>
      <vt:lpstr>Circuito</vt:lpstr>
      <vt:lpstr>Matemática aplicada À Economia – 16ª aula</vt:lpstr>
      <vt:lpstr>O modelo da teia de aranha </vt:lpstr>
      <vt:lpstr>Apresentação do PowerPoint</vt:lpstr>
      <vt:lpstr>Apresentação do PowerPoint</vt:lpstr>
      <vt:lpstr>Apresentação do PowerPoint</vt:lpstr>
      <vt:lpstr>As teias de aranha </vt:lpstr>
      <vt:lpstr>Construindo a teia</vt:lpstr>
      <vt:lpstr>Apresentação do PowerPoint</vt:lpstr>
      <vt:lpstr>Apresentação do PowerPoint</vt:lpstr>
      <vt:lpstr>Apresentação do PowerPoint</vt:lpstr>
      <vt:lpstr>Um modelo de mercado com estoque </vt:lpstr>
      <vt:lpstr>IDEIA DO MODELO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  <vt:lpstr>Apresentação do PowerPoint</vt:lpstr>
      <vt:lpstr>Interpretação gráfica </vt:lpstr>
      <vt:lpstr>Apresentação do PowerPoint</vt:lpstr>
      <vt:lpstr>Exercício</vt:lpstr>
      <vt:lpstr>Apresentação do PowerPoint</vt:lpstr>
      <vt:lpstr>Equação a diferenças não-linear </vt:lpstr>
      <vt:lpstr>Diagrama de fase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Mercado com um teto de preço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10ª aula À distância</dc:title>
  <dc:creator>Ricardo Feijo</dc:creator>
  <cp:lastModifiedBy>Ricardo Feijó</cp:lastModifiedBy>
  <cp:revision>15</cp:revision>
  <dcterms:created xsi:type="dcterms:W3CDTF">2020-04-13T18:21:12Z</dcterms:created>
  <dcterms:modified xsi:type="dcterms:W3CDTF">2022-05-25T16:01:00Z</dcterms:modified>
</cp:coreProperties>
</file>