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>
      <p:cViewPr>
        <p:scale>
          <a:sx n="60" d="100"/>
          <a:sy n="60" d="100"/>
        </p:scale>
        <p:origin x="1710" y="11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A9C99-81E4-4E6C-A18E-8652D50BD31D}" type="datetimeFigureOut">
              <a:rPr lang="pt-BR" smtClean="0"/>
              <a:t>05/06/2017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693D8-4FB9-4CD8-BA82-B69F7FE9513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310886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A9C99-81E4-4E6C-A18E-8652D50BD31D}" type="datetimeFigureOut">
              <a:rPr lang="pt-BR" smtClean="0"/>
              <a:t>05/06/2017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693D8-4FB9-4CD8-BA82-B69F7FE9513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78305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A9C99-81E4-4E6C-A18E-8652D50BD31D}" type="datetimeFigureOut">
              <a:rPr lang="pt-BR" smtClean="0"/>
              <a:t>05/06/2017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693D8-4FB9-4CD8-BA82-B69F7FE9513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5435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A9C99-81E4-4E6C-A18E-8652D50BD31D}" type="datetimeFigureOut">
              <a:rPr lang="pt-BR" smtClean="0"/>
              <a:t>05/06/2017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693D8-4FB9-4CD8-BA82-B69F7FE9513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19256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A9C99-81E4-4E6C-A18E-8652D50BD31D}" type="datetimeFigureOut">
              <a:rPr lang="pt-BR" smtClean="0"/>
              <a:t>05/06/2017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693D8-4FB9-4CD8-BA82-B69F7FE9513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61446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A9C99-81E4-4E6C-A18E-8652D50BD31D}" type="datetimeFigureOut">
              <a:rPr lang="pt-BR" smtClean="0"/>
              <a:t>05/06/2017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693D8-4FB9-4CD8-BA82-B69F7FE9513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301406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A9C99-81E4-4E6C-A18E-8652D50BD31D}" type="datetimeFigureOut">
              <a:rPr lang="pt-BR" smtClean="0"/>
              <a:t>05/06/2017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693D8-4FB9-4CD8-BA82-B69F7FE9513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12191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A9C99-81E4-4E6C-A18E-8652D50BD31D}" type="datetimeFigureOut">
              <a:rPr lang="pt-BR" smtClean="0"/>
              <a:t>05/06/2017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693D8-4FB9-4CD8-BA82-B69F7FE9513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218765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A9C99-81E4-4E6C-A18E-8652D50BD31D}" type="datetimeFigureOut">
              <a:rPr lang="pt-BR" smtClean="0"/>
              <a:t>05/06/2017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693D8-4FB9-4CD8-BA82-B69F7FE9513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557814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A9C99-81E4-4E6C-A18E-8652D50BD31D}" type="datetimeFigureOut">
              <a:rPr lang="pt-BR" smtClean="0"/>
              <a:t>05/06/2017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693D8-4FB9-4CD8-BA82-B69F7FE9513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433844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A9C99-81E4-4E6C-A18E-8652D50BD31D}" type="datetimeFigureOut">
              <a:rPr lang="pt-BR" smtClean="0"/>
              <a:t>05/06/2017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693D8-4FB9-4CD8-BA82-B69F7FE9513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34815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9A9C99-81E4-4E6C-A18E-8652D50BD31D}" type="datetimeFigureOut">
              <a:rPr lang="pt-BR" smtClean="0"/>
              <a:t>05/06/2017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7693D8-4FB9-4CD8-BA82-B69F7FE9513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92667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287" y="0"/>
            <a:ext cx="5266282" cy="6718655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6752" y="577516"/>
            <a:ext cx="5786629" cy="3921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2470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051" y="721894"/>
            <a:ext cx="5789613" cy="4777836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5664" y="1556084"/>
            <a:ext cx="5748816" cy="2852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9918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826" y="92098"/>
            <a:ext cx="6179932" cy="6765902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4758" y="920857"/>
            <a:ext cx="5694947" cy="3433986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7263" y="4466784"/>
            <a:ext cx="5502442" cy="792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25451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Widescreen</PresentationFormat>
  <Paragraphs>0</Paragraphs>
  <Slides>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</dc:creator>
  <cp:lastModifiedBy>c</cp:lastModifiedBy>
  <cp:revision>1</cp:revision>
  <dcterms:created xsi:type="dcterms:W3CDTF">2017-06-05T15:09:43Z</dcterms:created>
  <dcterms:modified xsi:type="dcterms:W3CDTF">2017-06-05T15:10:49Z</dcterms:modified>
</cp:coreProperties>
</file>