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1.xml" ContentType="application/inkml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58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2:10:00.30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592D791-98F7-4BAE-BDC6-AD1FCCC9B9D5}" emma:medium="tactile" emma:mode="ink">
          <msink:context xmlns:msink="http://schemas.microsoft.com/ink/2010/main" type="inkDrawing" rotatedBoundingBox="8219,5534 11408,5276 11414,5353 8225,5611" shapeName="Other"/>
        </emma:interpretation>
      </emma:emma>
    </inkml:annotationXML>
    <inkml:trace contextRef="#ctx0" brushRef="#br0">-2 263 9 0,'0'0'8'0,"-3"0"1"16,3 2-4-16,0-2-1 15,0 0-1-15,0 0-2 0,0 0 4 16,0 0-2-16,0 0 6 16,0 0-9-16,0 0 5 15,0 0-3-15,0 0-2 16,0 0 3-16,0 0-3 15,0 0 1 1,0 0 1-16,0 0-4 16,0 0 5-16,0 0-6 15,11 0 2-15,6 0 1 16,10 0 4-16,8-12-3 16,11 1-1-16,-9 2 3 15,6 4-6-15,2 1 8 16,3 2-8-16,4-2 5 0,5 4-3 15,11 0 1-15,5 0 0 16,8 0 0-16,5 0 0 16,-2 0-1-16,7 0 2 15,-8-1-2-15,1-12 2 0,-3 1-2 16,-11-1 2 0,-6 0-2-16,-3 5 1 15,0-4-2-15,-3 6 2 16,0-1 0-16,4 0 0 15,-1 1 3-15,0 1-6 16,-5-1 6-16,0 3-4 16,-4-3 1-16,-1 2 0 15,1-1 0-15,-5 2 1 16,1 0-2-16,-3-2 2 0,4 3-4 16,-1-9 6-16,0 6-4 15,1-3 3-15,-7 3-4 16,2-5 3-16,-2 1-1 15,-3 1 0-15,0 2 2 16,8 2-5-16,6 3 6 16,3-3-6-16,2 4 7 0,-2 0-8 15,-6 0 2-15,-1 0 2 0,-11 0-1 16,-11 0 1-16,-8 0 0 16,-10 0 1-16,-3 0-5 15,-2 0 5-15,-1 0-2 16,6 0-2-16,2 0 1 15,1 0 2 1,7 0 0-16,-5 4 0 16,2 1-1-16,-1 1-2 15,-2-3 6-15,1-3-7 16,-2 0 8-16,-5 0-7 16,-1 0 6-16,-3 0-3 15,0 0 0-15,0 0 1 16,1 0-1-16,-4 0 1 0,3 0 4 15,-3 0-5-15,3 0 7 16,-3 0-6-16,3 0 9 16,-3 0-7-16,0 0 1 15,3 0-2-15,-3 0-1 0,3 0 2 16,0 0-2 0,2-3-2-1,-2 3 3-15,-3 0-4 16,0 0 4-16,3-3-3 15,-3 3 1-15,3 0-1 0,-3-3 1 16,3 3 0-16,-3 0 0 16,0 0 1-16,3 0-2 15,-3 0-4-15,0 0 5 16,0 0-9-16,0 0-8 0,4 0-35 16</inkml:trace>
  </inkml:traceGroup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2:51:07.6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885">
    <iact:property name="dataType"/>
    <iact:actionData xml:id="d0">
      <inkml:trace xmlns:inkml="http://www.w3.org/2003/InkML" xml:id="stk0" contextRef="#ctx0" brushRef="#br0">13153 11035 5 0,'-8'0'15'1,"-1"-3"-2"13,0 3 1-13,-2-2-9 0,4 1 1 13,-1 1 2 1,2 0-7-8,4-2 7-6,0 2-6 14,2 0 4-14,-2-2-4 13,2 2-4-13,0 0 2 0,0 0-1 13,0-2 0-13,0 2 1 13,0-2-5-13,0-1 3 14,2 2-2-14,5 1-3 14,2-2 6-9,8-2 1-5,10-1 0 14,7-2 2-14,4 1 0 14,2-1 0-14,2 6 0 13,-3-1-3-13,0 0 3 14,-1 2-4-14,2 0 3 13,1-2-3-13,1-1 2 14,1 2 0-8,-1-2 0-6,0 3 0 13,1-1-2-13,-2 1 4 14,-1 0-4-14,-1 0-2 13,-1 0 3-13,-3 1-3 14,-2 10 4-14,3 3-1 14,-2-3-4-14,2 4 5 13,-3-3-1-7,3-3 1-6,1-2 0 13,1-3-1-13,0-4 0 0,0 0 1 13,0 0 0-13,-3 0 0 14,2 0 0-14,-6-7 0 13,0 3 0 2,-2 1 2-15,-3 1-1 14,1 0 0-14,0 0-1 4,-3-1 2-4,1 3-4 14,-2 0 2-14,-2 0 0 13,4 0-2-13,0 3 4 14,4 3-2 1,4-3 2-15,3 0 0 0,3-3-1 12,4 0 2-12,-1 0-3 14,-1 0 2-9,-5-3-2-5,-3-2 1 14,-2 1 0-14,-4-1 2 14,-2 5-6-14,-6 0 1 13,-1 0 1 2,-3 0-6-15,2 7 3 0,0 4 2 12,1 2 2-12,5-1 1 14,3-4 0-8,8-2-2-6,3-4 2 13,3-2-4-13,5 0 5 0,-1 0-4 13,4-2 3-13,-2-12-1 14,1-2 0-14,-3-2 0 13,-1 0 1-13,-5 3-1 14,-3 3 0 0,-8 4 2-14,-2 5-4 5,-2 1 0-5,-2 2 0 14,4 0 1-14,4 0 1 13,0 0-1-13,0 0 2 14,-2 2-2-14,-2 1 3 13,-6 1-3-13,1 0 4 14,-1-1-5-14,-2-1 4 14,1 0-2-9,-1 0 0-5,4-2 2 14,-3 0-1-14,6 0 0 13,3 0 2-13,2 0 0 0,-3 0-4 13,3 0 2 2,-2-2-1-15,2 2 0 13,3-2 1-13,-1 2-1 14,0 0 3-14,-2 0-4 5,-2 0 3-5,-5 0-4 13,-2-2 3-13,0-1-1 14,1-1 1-14,2 0-1 13,6 1 1-13,2-1 0 14,12-4 2-14,4-1-1 14,6 0 2 0,3-4-2-14,-2 3-2 5,-6-2 0-5,-2 0-1 13,-11 5 1-13,-2-4-1 14,-1 3-2-14,-1 0 6 14,-2 0-3-14,2 2 2 13,0-1-4-13,3 0 3 14,3-1-1-14,4-2 0 14,-1 2 1-9,2-3-2-5,-4 6 2 0,0-1-3 13,-5 3 4-13,-4 3-4 13,-2 0 2-13,-2 0 0 14,-3 0-4-14,2 0 3 14,-1 0 1-14,2 0 0 13,1 0-2-13,-2 0 4 14,3 0-4-9,2 3 5-5,-2-1-5 14,4-2 3-14,-2 0-2 14,2 0 1-14,-2 0-1 13,-4 0-1-13,0 2 1 14,-4 0 0-14,2 3 2 14,-1 2-4-14,1-2 6 13,-2 2-4-7,4-5 1-6,0 0 0 13,2 0 0-13,0-2 1 14,2 2-1-14,-2-2 0 14,2 0 4-14,-4 0-3 13,0 0 1-13,0 0-1 0,0 0 1 13,-5 0-2-13,4 0 1 13,-2 0-2-7,1 0 3-6,-3 0-2 14,2 0 0-14,0 0 0 13,3 0 4-13,4-4-6 14,2 0 2-14,-2 0 0 14,0 0 0-14,-5 2 0 13,-1 2-2-13,-5 0 4 14,-1 0-4-9,-1 0 1-5,-1 0-2 14,3 0 5-14,-1 2-2 14,0 2 0-14,1 0 0 13,1-2-2-13,4-2 4 14,0 0-2-14,-4 0 0 13,-1 0 0-13,-4 0 1 14,-5-4-1-8,-3-2 0-6,-1 4 2 13,-3-2 4-13,0-1 0 14,-2 3 5-14,2-5-9 13,-2-1 1-13,2 0-1 0,3-4-4 13,2 0-1 2,4-4-5-15,-3-2-24 0</inkml:trace>
    </iact:actionData>
  </iact:action>
  <iact:action type="add" startTime="35733">
    <iact:property name="dataType"/>
    <iact:actionData xml:id="d1">
      <inkml:trace xmlns:inkml="http://www.w3.org/2003/InkML" xml:id="stk1" contextRef="#ctx0" brushRef="#br0">4832 11057 3 0,'0'0'0'15,"0"0"2"-14,0 0-1 0,0 0 0 13,0 0-1-13,0 0 2 20,0 0-4-20,0 0 4 0,0 0-2 13,0 0 1-13,0 0 2 13,0 0-3-13,0 0 4 14,0 0-1-14,0 0 0 13,0 0 3-13,0 0-4 14,0 0 6-14,0 0-3 14,0 0 3-9,0 0-8-5,0 0 8 14,0 0-8-14,0 0 0 14,0 0 0-14,0 0-2 13,0 0 0-13,0 0 4 14,0 0-3-14,0 0 2 13,0 0-2-13,0 0 1 14,0 0 0-8,0 0 0-6,0 0-1 13,0 0-1-13,0 0-5 14,0 0 7-14,0 0-5 14,0 0 5-14,0 2-6 13,4 3 6-13,4-2 0 0,1 3 0 13,1-3 0-13,4 2 0 20,3-1 0-20,4 0-1 0,1 0-1 13,5-4-1-13,-1 0 2 13,9 0 2 2,0 0 0-15,3 0 1 0,1-3-2 12,2-2 2-12,1 1-2 14,-2-1 0-14,-1 5 2 14,0-1-1-9,-1-1 2-5,2 0-3 14,3 2 0-14,-1-2 0 13,-1 0 0-13,-2-1 0 14,-1 3 0-14,2-3 0 14,1-1 0-14,-2-2 0 13,3 2 2-13,4 0-2 14,0-2 1-8,3 1 0-6,1 0 1 13,-4 1-4-13,1 2 4 14,-3 2-4-14,-1 0 4 0,1 0-4 12,-1 0 4-12,-1 0-5 14,0 0 4-14,-3 0-1 14,1 0 0-14,-3 0-1 20,3 0 0-20,3 0 2 0,1 0-2 12,1 0 3-12,-1 0-4 14,-1 0 1-14,-3 0 1 14,2 8-4-14,1 0 3 13,-1 3 0-13,3 0 1 14,-1-1 0-14,4-1 1 14,-4-4-2-9,3-1 2-5,-3-2-1 14,1-2 1-14,-3 1-1 13,0 2 0-13,-3-3 0 14,-2 3 0-14,-1-2 1 14,-5 1-1-14,2 0 2 13,1 0-4-13,-1 0 2 0,6 0 0 19,1 1 0-19,2-3 0 14,7 0 0-14,0 0 0 0,0 0-1 13,0 0 2-13,-7 0 1 13,-1 0-2-13,-6-7 0 14,1 3 1-14,-7-2-2 14,2 2 1-14,-4 0 0 20,0 0 1-20,0-1-1 0,-3 4 0 12,2-3 0-12,3 2-1 14,0-3 3-14,3 5-3 14,1-3 1-14,-2 3-1 13,0 0 1-13,-2 0 0 14,0 0 0-14,-4 0 1 13,-2 0-2-7,-4 0 3-6,1 0-4 14,1 0 2-14,0 0 0 13,2 0 0-13,2 0-2 14,2 0 2-14,-3 0 0 0,0-2 0 12,-4-2 3 3,3 1-4-15,-3-1 2 0,0 3-1 19,2-3 0-19,1 2 0 14,-2 0 0-14,2 2-1 0,0 0 1 13,-1 0 0 1,2 0-3-14,0 0 4 0,6 0-1 13,1 0 0-13,0 0 0 13,0 0 0-13,-2 0 2 21,2 0-2-21,-2 0 1 0,-2 0 0 12,0 0 0-12,-2 0-2 14,-3-4 2-14,0 1-1 13,-6 3 0-13,3-2 0 14,0 2-1-14,1 0 2 14,2-1 0-14,4 1-1 0,3 0 0 19,5 0 3-19,-3 0-4 13,5 0 1-13,0 0 0 14,-3 0 0-14,1 0 1 14,-5 0-2-14,0 0 2 0,-2 0-2 12,2 0 3-12,2 0-4 14,-2 0 2-14,0 0-2 20,0 3 2-20,0 4 0 14,-1-2-1-14,-1 2 2 0,0-3-2 12,4 0 2-12,4 1 3 14,4-5-3-14,1 0 1 14,2 0 0-14,-2 0 1 13,0 0-2-13,-4 0-1 20,-3 0 4-20,-6 0-3 0,2 0-1 13,-4-3 3-13,-1-1-5 14,1 2 4-14,-3-1-2 13,2 2 0-13,-1-2 1 14,6 3-2-14,-2-1 2 13,6-2-1-13,1 2 1 0,3-3-2 20,6 2 3-20,-3 0-2 13,2-1 0-13,1 1 0 14,-3 1-1-14,-3-1 1 13,1 2 1-13,-4-2-1 0,0 2 1 13,-5-2 2-13,0 2-6 14,-6 0 4-14,2 0-1 20,-2 0 0-20,1 0 0 13,1 0 0-13,-3 0 3 0,5 0-4 13,-3 0 2-13,3 0 0 14,0 0 1-14,-2 0 1 13,1 0-2-13,-2 0 1 14,-1 0 0-14,-5-5-1 20,-3 4 2-20,-4-1-3 0,-1 2 0 13,-2-2 1-13,-4 2-2 13,1 0 2-13,-1-2-2 14,-1 2 1-14,-1 0 0 0,1 0 0 13,-3 0 1-13,0 0 4 13,0 0 0-13,0-3 4 20,0 3-4-20,2 0 5 14,0 0-7-14,0 0 3 0,0-2-1 13,-2 2-5-13,0 0 6 13,2 0-5-13,-2 0 0 14,0 0 2-14,0 0-6 14,0-2 4-14,5 2-2 13,-5 0 1-7,0 0 0-6,0 0-1 13,0 0 1-13,0 0-1 14,0 0 2-14,2 0-3 14,-2 0 4-14,2 0-3 13,-2 0 2-13,0 0-1 14,0 0 0-14,0-1 0 13,0-1 2-7,0 2-2-6,0 0 0 14,0 0 4-14,0 0-6 0,0 0 2 12,0 0 0 3,0 0-2-15,0 0-1 0,2 0 2 13,3 0-8-13,4 0 3 13,0 0-22 8</inkml:trace>
    </iact:actionData>
  </iact:action>
  <iact:action type="add" startTime="49217">
    <iact:property name="dataType"/>
    <iact:actionData xml:id="d2">
      <inkml:trace xmlns:inkml="http://www.w3.org/2003/InkML" xml:id="stk2" contextRef="#ctx0" brushRef="#br0">4292 10020 11 0,'0'0'12'6,"0"0"1"-5,0 0 5 14,0 0-8-14,0 0 2 13,0 0-3-13,0 0 1 14,0 0-6-14,0 0 3 14,0 0-7-14,0 0 1 13,0 0 0-13,0 0 0 14,0 0 2-9,0 0-2-5,0 0 6 14,0 0-7-14,0 0 7 14,0 0-7-14,0 0 5 0,0 0-4 12,0 0-1 3,0 2 0-15,0 0 1 0,0-2-2 13,0 2 1-13,0 3 0 20,0 0-7-20,-6 9 7 0,-5 2-3 12,-1 7-1-12,2 1 2 14,-1-1 2-14,1 3 1 14,4-6 0-14,-1 5-2 13,3 3 2-13,-2 4-2 14,0 10 2-14,2 4-2 20,0 6 1-20,-1 2 0 14,1 4 0-14,0 6 0 13,1 1 1-13,1 2 0 0,2 2-2 13,0-7 2-13,0-9-3 14,0-9 2-14,0-6 0 13,0-6 0-13,0-2 0 14,0-2-1-9,0 0 3-5,0 4-4 14,0 2 4-14,2 2-4 13,3 2 3-13,3 2-2 14,-1 2 1-14,0 1 0 14,0 0 0-14,-3 1-3 0,0-3 2 12,1-3 2 3,-1 0-2-15,0-2 1 4,4 2-1 11,0 0 1-15,-1-4-1 0,5 3-1 13,-4-3-1-13,5 0 2 13,1 2 1-13,-3-2-1 14,1-2 1-14,-4 0-2 14,1 0 1 0,-3-2 1-14,2 1 0 5,-2-2 0-5,-1 4-1 13,3-1 3-13,-3 0-4 14,0 4 4-14,1 3-4 14,-3 0 3-14,3 0-2 13,1-1 1-13,-3-4-1 14,5 1 1-14,-2 1-4 14,-1 0 3-9,5 3-3-5,-1 1 3 0,-2-2-7 13,1-2 6 1,-1 2-4-14,0-7 1 14,-1 4 0-14,-1-5-2 0,4 0 1 13,-2-4-3-13,-1-1 1 13,-3-4 3-13,0-2 5 14,2-1-3-9,-4-4 3-5,0-2-2 14,0 0 2-14,-2 0 0 14,0 2 1-14,0-2 0 13,0 4-1-13,0-2 1 14,0-2 1-14,0 0-2 14,0 0 0-14,0-4 0 13,0-1 0-7,0-4 0-6,0-1 1 13,0-2 0-13,0 0 2 14,0 0-3-14,0 0 4 14,0 0-3-14,0 0 6 0,0 0-4 12,0 0 0 3,0 0-3-15,0 0 1 0,0 0-1 19,0 0 2-19,0 0-4 0,0 0-1 13,0 0-2-13,0 0-4 13,0-5 0-13,0-10-11 14</inkml:trace>
    </iact:actionData>
  </iact:action>
  <iact:action type="add" startTime="53757">
    <iact:property name="dataType"/>
    <iact:actionData xml:id="d3">
      <inkml:trace xmlns:inkml="http://www.w3.org/2003/InkML" xml:id="stk3" contextRef="#ctx0" brushRef="#br0">22024 12129 1 0,'-12'-1'8'1,"1"-4"2"13,0 4 4-13,0-4-2 14,0 3 0-14,2 1-9 13,-4 1 0-13,0 0-2 14,-6 0-2-14,-5 0-10 14,-5 0 9-9,-7 0-4-5,-1 0 4 14,-2 1 1-14,1 3 1 13,3-1 4-13,4-2-1 14,4-1 1-14,9 0-4 14,7 0 8-14,6 0-5 13,5 0 0-13,0 0-3 14,5 0-10-9,26 0 1-5,16 0 9 14,13-4 3-14,11-5-2 14,6-1 2-14,2-3 1 13,-2 6-4-13,-4 0 0 14,-7 5 2-14,-3 0-2 14,-3 2 0-14,-2 0 4 0,2 0-2 12,3 0 1-6,4 0-3-6,4 6 4 13,2 2-2 2,-1-2-2-15,-1 1 0 14,-4-3 0-14,-7 0 0 0,-8 0 1 12,-8-2-2-12,-11-2 2 14,-10 0-1-14,-9 0 3 13,-10 2-3-7,-4-2 1-6,0 2 1 14,0-1 5-14,0-1-2 13,-10 0 2-13,-5 0 1 14,-7 0-4-14,-5 0 0 13,-2 0-7-13,-2 0 6 14,-1-7-3-14,1-1 0 14,-2 0 0-9,0-1-3-5,-3 4 2 14,-4-4 1-14,-7 6-5 13,-2-4 4-13,-8 3-6 14,-7 4 6-14,0 0-5 14,-7 0 2-14,-2 0 1 13,-6 0-4-13,1 4 7 0,5 3 0 13,8 0 1-8,16-2-1-5,13-1 2 14,14-3-1-14,11-1 1 14,6 0-2-14,5 0-2 13,0 0-5-13,11 0-19 14,25 0 13-14,20 0 13 14,18 0 8-14,5-10-8 13,8-8 3-7,-4 0-2-6,-5-2 2 13,0 4 1-13,-2 0-4 14,-7 7 6-14,-4-2-6 14,-12 5 1-14,-8 2 2 13,-14 2-6-13,-11 2 3 14,-9 0 0-14,-7 0-3 0,-4 0-1 19,0 0-2-19,0 0 6 14,0 0 7-14,-2 0 0 0,-17 0 4 12,-6 0-11 3,-8 0 1-15,-3 0 0 14,-5 0 2-14,2 4-3 13,-1 3 0-13,-5-2 0 0,1 2 1 13,-4 5-2-8,-1-3 0-5,-2 4-1 14,0-4 0-14,-1 1 2 14,4 0-1-14,3-1 1 13,5 0 1-13,4-2 0 14,7-2-1-14,11-1 1 13,7-2-1-13,9-2 0 14,2 0 0-8,0 0-6-6,0 0-2 13,0 0-4-13,0 3 5 14,7-1 6-14,6 1 2 14,-4-1-1-14,-2 0 3 0,-5-2-3 12,-2 0 1-12,0 0 2 14,2 0 0-14,-2 0 0 13,0 0 2-7,0 0-4 9,0 0 5-15,0 0-5 0,0 0-1 12,0 0-2-12,0 0-5 14,2 0-11-14,4 5-7 13,2 4 8 2</inkml:trace>
    </iact:actionData>
  </iact:action>
  <iact:action type="add" startTime="58263">
    <iact:property name="dataType"/>
    <iact:actionData xml:id="d4">
      <inkml:trace xmlns:inkml="http://www.w3.org/2003/InkML" xml:id="stk4" contextRef="#ctx0" brushRef="#br0">24901 11933 0 0,'62'0'7'1,"4"0"2"0,-2 6-6 12,7-1 8-12,-2 4-6 14,1-5 3-14,1 3-6 13,-2-2 7-13,5 2-5 14,-3 0 2-14,2 1-4 14,-1 0 0-9,-1 1 3-5,-2-2-2 14,1 1 3-14,-1 0-5 14,2 0 6-14,3-1-4 13,1 1 3-13,6-1-4 14,-2 1-1-14,4-2 10 13,-2 1-4-13,-4 0-4 21,-3 1-1-21,2 5-4 13,4-1 4-13,3 4-3 14,6 0 1-14,3-2 0 0,5 0 0 12,3-5 2-12,10-2-4 14,-4-1 4-14,0-4-3 14,-11 0 4-14,-7-2-5 13,-4 0 4-7,-8 0-2-6,-5 0 0 13,-9 0 2-13,-8 0 1 14,-9 0-3-14,-5 0 3 14,-9 0-1-14,-4 0-2 13,-2 4 1-13,-6 0-1 0,-3-2 0 13,-7 1 0-13,-7-3 1 14,-2 1 2-9,0-1 1-5,0 0 4 14,0 0 10-14,0 0 1 13,0 0 4-13,0 0-9 14,0 0 0-14,0 0-4 14,0 0-10-14,0 0 1 13,0 2-1-13,0-2-3 14,0 0-10-9,0 2-2-5,0 4-27 14,0 0-37-14</inkml:trace>
    </iact:actionData>
  </iact:action>
  <iact:action type="add" startTime="60025">
    <iact:property name="dataType"/>
    <iact:actionData xml:id="d5">
      <inkml:trace xmlns:inkml="http://www.w3.org/2003/InkML" xml:id="stk5" contextRef="#ctx0" brushRef="#br0">4850 13357 0 0,'-14'-11'3'15,"-1"-2"8"-14,4 5 0 14,0 2-1-9,4 1-1-5,1 2-1 14,2-1 10-14,0-1-2 14,4 1 12-14,0 4-12 13,0 0-6-13,0 0-10 14,0 0-3-14,12 0-6 13,13 0 4-13,17-1 5 0,14-1 1 20,10-6 1-20,13-3-2 13,0 1 1-13,6 0-1 0,-2 1 0 13,-1-4 0-13,1 1 0 13,-5-2 3-13,0 0-3 14,-2 2 3-14,3-4-2 14,2 4-1-14,0 0 2 13,-2 3-1-7,-2 4 0-6,-4-1-1 14,-6 5 0-14,-2-2 0 13,-7 1-1-13,-1 2 2 14,-5 0-2-14,-3-2 3 13,-9 2-3-13,-5-1 1 14,-8-2 0-14,-4 3-1 14,-10-2 2-9,-6 2-2-5,-5 0 3 14,-2 0-2-14,0 0 1 13,0 0 0-13,0 0-1 14,0 0 0-14,0 0-2 0,0 0-4 13,0 0-3 1,-7 10-40-14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2:53:01.2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016">
    <iact:property name="dataType"/>
    <iact:actionData xml:id="d0">
      <inkml:trace xmlns:inkml="http://www.w3.org/2003/InkML" xml:id="stk0" contextRef="#ctx0" brushRef="#br0">14648 3263 1 0,'0'-7'16'15,"2"1"-13"-14,0 0 3 0,-2 0 3 19,2 5 20-19,-2-2-25 0,0 3-4 13,0 0 8-13,0 0-5 14,0 0 3-14,0 0-5 13,0 0 3-13,0 0-4 14,0 0 2-14,0 0-2 13,0 0 0-13,0 0 1 14,0 0 0-8,0 0 4-6,0 0-5 13,0 0 7-13,0 0-6 14,0 0 4-14,0 0-3 14,0 0 3-14,0 0-4 13,0 0 2-13,0 0 0 14,0 0-3-14,0 0 1 13,0 0 2-7,0 0-6-6,0 0 3 14,0 0 0-14,0 0 0 13,0 0 0-13,0 0-1 14,0 0-1-14,0 0 1 14,2 0-9-14,9 0 6 13,5 0 4-13,4 0-1 0,7 0 1 19,-1 0 0-19,8 0 0 0,1 0 0 13,6 0-1 2,3 0 2-15,1-4-2 0,2-2 3 12,-5 2-4-12,-6-2 1 14,-1 2 1-14,-6 0 0 13,1 0 1-13,1 2-3 14,0 2 3-8,4 0-3-6,1 0 4 13,-1 0-4-13,4 0 3 14,-4 0-2-14,3 0 1 14,2 0 0-14,3 0-2 13,1 0 1-13,3 0 0 14,0 0 2-14,2 0-2 13,0 0 0-7,-7 0-2-6,-4 0-1 14,-7 0-2-14,-4 0 5 13,-2 0-1-13,-1 0 1 14,1 0 2-14,-3 0-3 0,0 0 2 12,1 2-2-12,-4 1 2 14,6-2 0-14,0 3-2 14,4 0 2-9,4 2-1-5,0-2 2 14,5 1-3-14,3-4 3 14,-4 1-2-14,3 0 1 13,1-2-2-13,-3 0 3 14,4 0-1-14,-4 0 0 13,2 0 1-13,-4 0-2 14,-1 0 2-8,1 0-1-6,0 0 1 13,0 3-2-13,3-2 3 14,-1 1-3-14,1 4 1 13,1 0 0-13,-1 2-1 14,-3 2 2-14,0-2-3 14,-2-2 4-14,-1-2-4 13,0-4 4-7,-2 0-5-6,3 0 1 13,-5 0 2-13,-2 0 0 0,-7 0 0 13,-9 0 0-13,-2 0 3 14,-7 0-2-14,0 0-1 13,-2 0 6-13,0 0-5 14,2 0 4-14,-2 0-4 14,0 0 0-9,2 0-1-5,-2 0 0 14,0 0-3-14,3 0 6 13,-3 0-4-13,0 0 3 14,0 0 0-14,0 0-1 14,0 0 1-14,0 0 3 13,0 0 0-13,0 0 4 14,0 0-3-9,0 0 6-5,0 0-10 14,0 0 8-14,0 0-8 14,0 0 3-14,0 0-5 13,0 0 1-13,0 0-1 0,0 0-2 13,0 0 1 2,0 0-5-15,0 0 2 0,2 0-15 12,7 0-22-6,0 0-37 8</inkml:trace>
    </iact:actionData>
  </iact:action>
  <iact:action type="add" startTime="8537">
    <iact:property name="dataType"/>
    <iact:actionData xml:id="d1">
      <inkml:trace xmlns:inkml="http://www.w3.org/2003/InkML" xml:id="stk1" contextRef="#ctx0" brushRef="#br0">19946 3360 5 0,'-4'-5'6'1,"1"-1"-4"13,-1 2 18-7,-3 0-10-6,-2 0-10 13,-4-2 1-13,-7-1-2 14,-5 4 2-14,-2-2 0 14,1 5 1-14,2 0 2 13,3-2-1-13,6 2-1 14,5-1 2-14,4-2-1 13,4 3-5-7,2 0 4-6,0-1-4 14,0-2 2-14,0 2-14 13,2 1 3-13,4 0 4 0,6 0 7 13,1 0 1-13,3 0 2 14,1 1-1-14,0 2-2 13,2 1 0-13,-1-3 0 20,3 4 0-20,-2-1 1 0,6-1 1 13,-1 2-1 2,3-2-1-15,-2 0 3 0,-1 1-4 12,0-3 2-12,3-1-1 14,5 0 0-14,3 0 1 14,4 0-1-14,7 0 1 20,3 0 0-20,9 0-1 0,3 0 4 12,3-5-2-12,1-1-2 14,-1 1 0-14,1 0 0 14,-3 3 0-14,0-1-1 13,-1 3 0-13,-3 0 0 14,0 0 0-14,-2 0 2 13,-1 7-4-7,0 1 5-6,3-2-2 14,-2-2 0-14,0 0 0 13,-2-2 0-13,0 0 1 14,-2-2 0-14,2 0 0 0,0 0-1 13,-3 0 0-13,0 0 0 13,-2 0-1-13,0 0 1 20,-4 0 0-20,-1 1 1 14,-1 1-2-14,3-2 2 0,4 4-1 13,4-1 2-13,1-2-2 13,6-1 2-13,3 0-2 14,1 0 0-14,-1 0 0 14,-1 0 0-14,-3 0 2 20,-2-4-2-20,0-2 0 0,-4 1 4 12,-2-2-3-12,-4 3-2 14,-6 3 1-14,-4 1 0 14,-7 0-2-14,1 0 1 13,-3 0 0-13,-4 0 1 14,2 0-4-14,-2 0 8 0,2 0-6 19,-2 0 4-19,1 0-4 14,1 1 4-14,-1-1-2 13,1 0 0-13,-2 0 2 14,2 0 0-14,-3 0 0 0,-1 0-2 12,-2 0 1-12,-4 0-2 14,-7 0 0-14,2 0 1 20,-5-1 0-20,-1 1 0 14,-2 0 0-14,-1 0-1 0,-1 0-1 13,-2 0 4-13,0 0-2 13,0 0 1-13,0 0 1 14,0 0-2-14,0 0 1 13,2 0-1-13,7 0-8 14,7 0 4-8,6-2-5-6,-1-3-34 13</inkml:trace>
    </iact:actionData>
  </iact:action>
  <iact:action type="add" startTime="10256">
    <iact:property name="dataType"/>
    <iact:actionData xml:id="d2">
      <inkml:trace xmlns:inkml="http://www.w3.org/2003/InkML" xml:id="stk2" contextRef="#ctx0" brushRef="#br0">17708 4215 7 0,'-7'-10'4'6,"1"-3"1"-5,1 3-5 14,1 3 1-14,2 0 0 13,2 3-1-13,-3 3-2 14,3-2-14-14</inkml:trace>
    </iact:actionData>
  </iact:action>
  <iact:action type="add" startTime="10593">
    <iact:property name="dataType"/>
    <iact:actionData xml:id="d3">
      <inkml:trace xmlns:inkml="http://www.w3.org/2003/InkML" xml:id="stk3" contextRef="#ctx0" brushRef="#br0">17620 3848 5 0,'0'0'11'1,"0"0"2"13,0 0-13-13,0 0 7 0,0 0-5 13,0 0 3-13,0 0-5 13,0 0 2-13,0 0-4 14,0 0 2-8,0 0-1-6,0 0 0 13,0 0-1-13,0 0 2 14,0 0 0-14,0 0 0 13,0 0 0-13,0 0 4 14,0 0-4-14,0 0 6 14,0 0-5-14,0 0 0 13,0 0-1-7,0 0 0-6,0 0-6 14,0 0 3-14,0 0-4 13,4 0 5-13,11-5 2 14,9 2 2-14,5-3-1 13,5 2-1-13,1-2 5 14,7-1-5-14,6 2 1 14,-1-2 0-14,1 4 0 4,2 3-1 11,-6-2 0-15,-1 2-1 0,-3-2 3 12,-7 2-3 3,2 0 4-15,-6 0-6 14,-2 0 4-14,-2 0-1 13,-2 0 0-13,0 0-2 14,2 4 1-14,2 1 1 4,6-2 3-4,10-1-3 14,-1 0 3-14,5-2-2 14,-3 0 0-14,-6 0-1 13,-5 0 1 2,-4 0-1-15,-8 0 1 0,-5 0 3 13,-7 0-3-13,-5 0-2 13,-2 0-1-7,-2 0 0-6,0 0 0 13,0 0 2-13,0 0 2 14,0 0-2-14,0 0 4 14,0 0-2-14,0 0-3 13,0 0 4-13,0 0-6 0,0 0 6 13,0 0-5-13,0 0 4 13,0 0-2-7,0 0 1-6,0 0-1 14,0 0 8-14,0 0-3 13,0 0 9-13,0 0-3 14,-9 0 4-14,-2 0-9 14,0 0-5 0,-7 2-1-14,-4-2 0 14,0 1 0-14,-5 4 0 4,-2-2-2-4,-3 2 3 14,1-4-2-14,-2 5-1 14,-3-5-1-14,-1 3 2 13,-4 0 1-13,-7 0-2 14,-2 0 0-14,-6 0 0 13,-4 1 4-13,0 0-4 14,-5 1 4-8,7 0-3-6,5 0 2 13,11-4-2-13,6-1 2 14,14-1 1-14,9 0-1 13,3 0 1-13,10 0-2 14,0 0 0-14,0 0-1 0,0 0-13 13,0 0 5-13,2 0 5 13,8 0 4-7,5-1 0-6,3 1 0 14,-3 0-3-14,1 0-10 13,-1 0 0-13,1 0-6 14,5 8 0-14</inkml:trace>
    </iact:actionData>
  </iact:action>
  <iact:action type="add" startTime="12109">
    <iact:property name="dataType"/>
    <iact:actionData xml:id="d4">
      <inkml:trace xmlns:inkml="http://www.w3.org/2003/InkML" xml:id="stk4" contextRef="#ctx0" brushRef="#br0">21687 3874 1 0,'-11'-2'6'15,"2"0"5"-14,3-2-4 14,-2 1 9-14,4 3-8 13,0 0-3-13,1 0 4 14,3 0-4-8,0 0 2-6,0 0-6 13,0 0 2-13,0 0-3 14,0 0-2-14,0-3-1 0,0 1-1 12,0 2 4-12,0 0-7 14,0 0 2-14,13 0 4 14,12 0 1-14,11-2 5 13,4 0 1-7,2-2-5-6,-2 0-1 13,-1 4 0-13,-4 0 0 14,1 0 0-14,8 0 1 14,7 0-1-14,8 2 1 13,1 6-2-13,0-4 4 14,0-1-6-14,-4 2 3 14,4-5-1-9,-2 0 0-5,0 0 1 14,3 0 1-14,-7 0 0 13,-2 0-2-13,0 0 1 14,-8 0-1-14,1 4 0 14,-5-1 0-14,-1 2 1 13,0-1-2-13,-10-2 0 14,-5 0 0-9,-6-1 0-5,-9 2 4 0,-2-3-2 13,-7 0 2 2,2 0-2-15,-2 0 2 0,0 3 2 12,0-2-4-12,0-1 0 14,0 2 3-14,0-2 2 14,-9 0 7-14,-4 0-12 13,-6 0 1-7,-2 0-1-6,-6 0 0 13,-6 0-1-13,-4 2 0 14,-5 2 0-14,-2 1 1 14,-10 2-1-14,-4-2 1 13,-2 2-3-13,-9-1 3 14,-3-2-3-14,-7 2 3 13,-8 0 0-7,-5 0 2-6,5 0-2 14,0-1 4-14,9 2-3 13,7 1 1-13,2 0-1 14,2 2-1-14,7-2 3 14,6-2-3-14,11-2 1 13,15-4 5-13,6 0-4 0,8 0 4 19,7 0 10-19,5 0-12 0,2 0 1 13,0 0-5-13,0 0-2 14,0 0-2-14,0 0 4 13,0 0 1-13,0 0 0 14,0 0-2-14,0 0-2 13,0 0 2-13,0 0-17 14,0 0-8-8,4 0-35-6</inkml:trace>
    </iact:actionData>
  </iact:action>
  <iact:action type="add" startTime="15046">
    <iact:property name="dataType"/>
    <iact:actionData xml:id="d5">
      <inkml:trace xmlns:inkml="http://www.w3.org/2003/InkML" xml:id="stk5" contextRef="#ctx0" brushRef="#br0">24980 2713 33 0,'0'0'36'15,"0"-2"-23"-14,0 2-5 14,0-2 1-9,0 2-2-5,0-3 1 14,0 2-5-14,0-1 4 14,0 0-3-14,-3 0 4 0,3-3-8 12,0 3 7 3,-2-1-5-15,0-1 0 0,0-1-2 12,0 2 3-12,-1-1-4 21,-2-1 2-21,1 4-2 0,0-2 2 12,-3 2-2 3,5-2 2-15,0 0 0 0,0 1-1 13,2 2 0-13,0-2 0 13,0 0 0-13,0-1 0 14,0-2 0-14,4-6-2 13,13-7 4-7,10-4-4-6,2-4 0 14,2 2 1-14,-6 0 1 13,-7 2 0-13,-5 5 3 14,-6 0-3-14,-3 7 4 14,-4 4-4-14,0 2 0 13,0 0 3-13,0 4-3 14,0 0 0-9,-4 0 0-5,-5 0-6 14,-7 0-7-14,-8 22 12 14,-9 6-1-14,-8 7 0 13,-3 1 0-13,-5 0 2 14,-1 0 0-14,-3-3 0 13,0 0-2-13,1-4 4 0,2 0-2 13,0-7 2-7,10-3-2-6,4-5 1 13,8-1-2 2,10-6 2-15,4-4-1 13,9-3 0-13,5 0 0 0,0 0-1 13,0 0-19-13,0 0 8 14,19-6 6-14,7-11 5 13,10-2-5-7,6-5 5-6,-3 2-4 14,-4 0 3 0,-8 4 0-14,-6-2 2 0,-4 2 0 13,-9 4 0-13,2 4 3 13,-6 3-2-13,-4 5 5 14,2 2-5-14,-2 0-1 0,0 0-7 19,0 0-7-19,0 0-2 0,0 0 1 13,-6 17 7 1,-10 3 4-14,-5 1 4 14,2 2-7-14,-2-3 1 0</inkml:trace>
    </iact:actionData>
  </iact:action>
  <iact:action type="add" startTime="31036">
    <iact:property name="dataType"/>
    <iact:actionData xml:id="d6">
      <inkml:trace xmlns:inkml="http://www.w3.org/2003/InkML" xml:id="stk6" contextRef="#ctx0" brushRef="#br0">23208 5460 7 0,'0'0'10'15,"0"0"4"-14,0 0-3 14,0 0-1-14,0 0 1 13,0 0-7-13,0 0 3 14,0 0-4-14,0 0 1 14,0 0-3-14,0 0 7 0,0 0-2 19,0 0 2-19,0 0-4 13,0 0-3-13,0 0-1 14,0 0-1-14,0 0 1 0,0 0-6 13,0 0 5-13,0 0-6 13,2 0 7-13,11 0 0 14,5 0 5-14,1-2-3 14,6-3-1-9,0 2 2-5,2-1-2 14,2 2-1-14,6 2 2 14,3 0-4-14,7 0 1 13,-1 0 1-13,3 9 0 14,0 0 0-14,2-4-1 13,-3 2 2-13,4-2 0 14,1-5 0-8,0 0-1-6,3 0 4 13,-1 0-4-13,1 0 0 14,-1 0 1-14,-1 0-1 13,-1 0 1-13,0-3-2 14,-2-1 2-14,3 2-2 14,0-1 6-14,4-2-8 13,0 3 3-7,0 0 0-6,-6 2 0 0,-6-2 0 12,-5 2-2-12,-2 0 3 14,-4 0-3-14,-2 0 4 14,-2 0-6-14,1 4 6 13,-5 3-4 2,0-4 2-15,0 1 0 0,0-2 0 13,-3 1 2-8,2-3-1-5,3 0-1 14,2 0 0-14,0 0 5 13,4 0-10-13,-2 3 7 14,-4-3-2-14,4 2 0 14,-2-2 0-14,2 2-1 13,1 0 5-13,-1 0-4 14,-2 2 2-9,0-4-3-5,2 2 3 14,0-2-2-14,3 0 0 14,2 0 1-14,0 0 2 13,-1 0-1-13,-4 0 2 0,-4 0-2 13,0-2-1-13,0-2 2 14,4 2-3 0,5 0 1-14,-1 0-1 5,-2 2 0-5,-4 0 1 13,-2 0-3-13,-2 0 4 14,0 0-4-14,1 0 4 14,3 0-4-14,0 0 4 13,0 0-4-13,-5-5 2 14,1 5 0 0,2-5 0-14,2 1 0 5,4 1-2-5,3-4 4 14,1 3-4-14,-5 1 5 13,-3-2-6-13,-3 1 3 14,1 2 0-14,0 1 0 13,-2-2 2-13,0 1-5 14,-2 0 6-14,2 2-6 14,0-4 6-9,2 2-6-5,-3 0 6 14,0-3-3-14,3 2 0 0,2-1 0 12,-2 2 0 3,2-4 0-15,-4 2-2 0,1 0 5 13,-1 1-6-13,-1 3 6 13,1 0-6-13,-3 0 3 14,1 0-1-8,-4 0 0-6,-1 0-1 13,1 5 0-13,-4 1 4 14,1-3-4-14,1 2 6 13,-1-3-6-13,-3 3 4 14,-2-5-1-14,1 0-1 14,-4 0 4-14,-1 0-3 13,0 0 0-7,0 0 5-6,-5 0-6 13,0 0 6-13,-2 0-5 14,0 0 6-14,0 0-7 14,0 0 1-14,0 0-1 13,0 0-5-13,0 0-10 0,-2 0-68 13</inkml:trace>
    </iact:actionData>
  </iact:action>
  <iact:action type="add" startTime="34081">
    <iact:property name="dataType"/>
    <iact:actionData xml:id="d7">
      <inkml:trace xmlns:inkml="http://www.w3.org/2003/InkML" xml:id="stk7" contextRef="#ctx0" brushRef="#br0">6850 5897 1 0,'0'0'16'1,"0"0"-7"13,0 0 3-13,0 0-6 0,0 0 4 13,0 0-7-13,0 0-2 20,0 0-1-20,0 0 0 0,0 0-1 13,0 0-2-13,0 0 1 13,4 0 2-13,16 0 4 14,2 0-3-14,7 0 0 13,3 0-1-13,1 0 3 14,5 0-2-14,4 0 0 14,3 0-1-9,2 0 1-5,-1 0-1 14,1 0 2-14,-5 0-4 14,1 0 2-14,-7 0 0 13,-3 0 2-13,0 0-2 14,-1 0 1-14,1 0 0 13,0 3-2-13,4-3 3 14,0 3-4-8,-1-1 4-6,-1 2-4 13,1 0 2-13,0 3-1 14,0 0-2-14,-3 0 2 13,-2 0 1-13,1-2 0 0,-8 0 0 13,-2-1 2-13,-4-1-4 14,-7 0 2-14,-4-3 0 13,-2 0 0-7,-5 0 1 9,0 0 5-15,0 2 0 0,0-2 8 12,0 0-2-12,0 0 15 14,-5 0 3-14,-13 0-17 13,-7 0-13-13,-6-5 0 14,0 0 1-14,-7 3 2 20,-7 0-6-20,-3 2 4 0,-6 0-2 13,-2 0-2-13,-2 2 2 14,5 8-2-14,0 3 3 13,1-4 0-13,3 0 0 14,2-4 3-14,2 0-2 13,3-3-1-13,5 0 0 0,1-1 0 19,0-1 0-19,2 2-1 14,8 0 1-14,4-2 0 14,6 3 0-14,7-3 1 0,5 0-2 12,4 0 3-12,0 0-4 14,0 0-1-14,0 0 3 14,0 0-7-14,0 0 4 13,0 0-3-7,0 0 1-6,0 0 4 13,0 0-2-13,0 0 3 14,0 0-3-14,0 0 2 14,0 0-3-14,0 0 4 13,0 0-2-13,0 0 2 14,0 0 0-14,0 0 2 14,0 0-2-9,0 0 0-5,0 0 0 14,0 0-4-14,0 0 4 13,0 0-4-13,0 0 3 14,0 6-2-14,0 2 1 14,0 2 2-14,4 4-5 0,5-2-6 12,-5-4-75-12</inkml:trace>
    </iact:actionData>
  </iact:action>
  <iact:action type="add" startTime="39107">
    <iact:property name="dataType"/>
    <iact:actionData xml:id="d8">
      <inkml:trace xmlns:inkml="http://www.w3.org/2003/InkML" xml:id="stk8" contextRef="#ctx0" brushRef="#br0">10555 6282 6 0,'0'0'0'15,"0"2"0"-14,0-2 3 14,0 0-3-14,0 3 1 0,0-2 2 19,0-1 0-19,-2 0 3 14,2 0 5-14,-6 0 1 0,4 0 10 12,-4 0-18 3,-1 0 0-15,1 0-3 0,-1 0 5 12,0 0-6-12,0 0 4 14,1 0-4-14,-3-1 0 14,0-4 0-9,0 3 2-5,3 0-2 14,-1 2 1-14,2-3 2 14,5 3-3-14,-2 0 3 13,2 0-2-13,0-3 2 14,0 3-3-14,0 0 1 13,0 0-2-13,0-2 2 14,0 2 1-8,0 0-2-6,0 0 5 13,0 0-4-13,0 0 4 14,0 0-1-14,0 0-3 14,0 0 0-14,-2 0 0 0,-1-2-1 12,3 2 1 3,0 0-2-15,0 0 4 0,0 0-6 19,0 0 4-19,0 0-1 14,0 0 0-14,0 0-1 0,0-2-1 12,0 2 4-12,0-2-4 14,0-1 3-14,0 3-3 13,0-5 2-13,0 3 0 14,0-2 0-14,0 3 0 14,0-2-4-9,0-1 4-5,0 0 0 13,0 0-2-13,0-1 0 14,0 0 1-14,0 1-1 14,0 0 2-14,0 0-1 13,0-2 0-13,7 0-3 14,5 0 3-14,-2 3 1 14,4-2 0-9,-1 1-6-5,3 0 6 14,4 0-3-14,-2 1 3 13,1 0-1-13,0 1 1 14,-3 2 0-14,-1-2 0 0,3 2-2 13,-1 0 4 1,4 0-4-14,1 0 2 0,2 0-1 19,5 0 1-19,2 0 0 14,4 0 0-14,-2 0 1 14,0 0-1-14,-2 0 1 13,-2 0-1-13,-2 0 2 0,-3 0-4 13,-1 0 3-13,3 0-1 14,-1 4 0-14,0-4 0 13,4 0-1-7,0 0 2-6,-1 0 0 13,6 0 1-13,2-6 0 14,-1 0-1-14,3 0 0 14,0 1 2-14,2-2-3 13,0 2 0-13,0 4 0 14,1 1-3-14,-4 0 3 14,-3 0-2-9,1 0 2-5,-1 0-1 14,-1 0 1-14,1 0 0 13,-3 0 0-13,3 0 0 14,-1 0 0-14,0 0 1 0,1 0-2 13,1 0 3-13,3 0-4 13,1 0 4-13,-2 0-3 20,1 0 2-20,-1 0-1 0,6-7 1 13,-3-2 2-13,0 1 0 14,-1-1-3-14,-2 2 2 13,-1 1 0-13,-3 2-4 14,-2 0 3-14,-2 0-1 14,3 4 0-14,-3-2 0 13,2 2-1-7,-4 0 2-6,-1 0-2 13,4 0 2-13,-4 0-1 14,6 0 2-14,-1 0-2 14,-4-2 0-14,-1-1 1 13,-6 2-1-13,-2-1 1 14,3 2-2-14,-2-2 4 13,6 2-6-7,-1 0 6-6,3 0-6 14,0 0 3-14,-1 0-1 13,1 0 1-13,2 0 0 0,0 0-2 13,2 0 3-13,0 0-2 13,8 4 2-13,-4 2-2 14,3-3 2-14,4 4-2 14,-1-3 1-9,-1 0-1 10,-3 0-1-15,2-1 1 0,-4-1 0 13,-1 0 2-13,-3-2-2 13,2 0 3-13,-2 0-4 14,3 0 2-14,-1 0 0 13,0 0 0-13,1 0 0 14,2 0-1-8,0 0 3-6,-3 0-4 13,3 0 3-13,-5 0-2 14,2 5 2-14,-2-1-2 13,0-3 1-13,1 1 0 14,-3-2 0-14,0 0 0 0,-2 0 0 13,2 0 1-13,-3 0-1 20,3 3 2-20,0-3-2 13,-2 0 2-13,2 2-4 14,-3-2 2-14,1 4 0 0,0-4-1 13,2 2 4-13,-2-1-6 13,0-1 6-13,0 0-5 14,-1 0 6-14,-2 0-5 14,-1 0 2-9,-1 0 0-5,-1 0-1 14,-2 0 0-14,2 0 0 13,-1 0 1-13,-3 0-2 14,1 0-1-14,2 0 2 14,0 5-3-14,3-2 2 13,-1 0 1-13,4-1 0 14,3 0 1-9,-2-2 1-5,0 0 0 14,0 0-1-14,-7 0-1 14,-3 0 2-14,-3 0-2 13,-5 0 2-13,-5 0-2 14,-2 0 0-14,1 0 0 0,-3 0 2 13,0 0-1-13,0 0 2 13,0 0 0-7,0 0-6-6,0 0 0 13,0 0 1-13,4 0-8 14,8 5-4-14,3 2-5 14,1 3-14-14</inkml:trace>
    </iact:actionData>
  </iact:action>
  <iact:action type="add" startTime="44627">
    <iact:property name="dataType"/>
    <iact:actionData xml:id="d9">
      <inkml:trace xmlns:inkml="http://www.w3.org/2003/InkML" xml:id="stk9" contextRef="#ctx0" brushRef="#br0">17724 6133 5 0,'-2'-1'13'15,"-1"1"0"-14,3-2-2 14,0 2-4-14,0 0-6 13,0 0 0-7,0 0 0-6,0 0-1 14,0 0 4-14,-2 0-2 13,-3 0 1-13,3 0 0 14,-5-2-3-14,3 2 0 14,0 0 3-14,-1 0-3 13,3 0 6-13,0 0-5 14,2 0 4-9,0 0-4-5,0-3 0 14,0 3-1-14,0 0 0 14,0 0-1-14,0-1-8 0,0 1 5 12,0 0-6 3,0 0 7-15,13 0 3 0,7 0-2 13,5 0 4-13,1 0-2 20,7 0 3-20,6 0-3 0,1-4 1 12,0 2-1 3,0-3 0-15,-2 2 0 0,-3-1 3 13,1 2-2-13,-5-1 0 13,-4 1-1-13,0 2 3 14,0 0-3-14,2 0 0 14,2 0 0-9,4 0 1-5,5 0-2 14,1 5 1-14,1-1-2 13,1-1 2-13,-1 2 0 14,-2-1 0-14,5-2 2 14,-5-2-1-14,-1 2 0 13,0-2-2-13,-3 0 2 14,-3 1-1-9,0 2 2-5,-2-1-2 14,3 1 0-14,-1 0 0 14,3 3 0-14,2-3 0 13,2 0-2-13,2-1 3 0,3 2-3 13,-1-1 3-13,1 2-3 14,2 1 4-14,2-3-2 20,0-3 0-20,0 3 0 0,0-3-1 12,-2 0 3-12,-2 0-4 14,-3 0 4-14,1 0-1 14,-6 0 2-14,1 0-5 13,-3 4 2-13,1 2 0 14,5-2 0-14,-4 2 0 14,5-2-1-9,1 1 2-5,-1-2-2 14,3 1 4-14,2-4-6 13,2 0 3-13,7 0 0 14,2 0 3-14,4 0-3 14,5 0 3-14,-2 0-3 13,-3 0 1-13,-6 0 2 0,-8-2-6 19,-3 0 5-19,-1-1-4 14,-3 3 4-14,3-3-2 14,1-3 0-14,6 0 0 0,5-2 2 12,4 2-2-12,3 0 2 14,-1 2 1-14,-2-1-3 13,-4 5 1-13,-4-2-2 21,-10 2 1-21,-2 0 0 0,-4 0 1 12,-5 0 0-12,-4 0-1 14,0 0 1-14,-6 0 0 14,2 0 2-14,-1 0-2 13,3 0-1-13,3 0 1 14,6 0 0-14,0 0 2 13,6 0-3-7,-1 0 1-6,2 0-2 14,-1 0 4-14,-2 0-5 13,-1 0 3-13,2 0-1 14,-1 0 4-14,-1-1-3 0,-1-1-1 12,-3 2 2 3,4 0-3-15,-2 0 2 0,3 0-2 19,2 0 2-19,0 0-2 14,-2 0 1-14,-3 0 0 13,1 0-1-13,-1 0 2 0,-2 0-2 13,-2 0 2-13,2 0 3 14,-4 0-2-14,0 0 3 13,-5 0-5-13,-2 0 2 20,-8 0-2-20,-1-2 0 0,-6 0-1 13,-3 0 2-13,0 2-3 14,-4-3 4-14,4 3-1 13,-2 0 1-13,0 0 3 14,-2 0 1-14,2 0 1 14,-2 0-1-14,0 0-2 13,0 0 7-7,0 0-5-6,0 0 5 13,0 0-7-13,0 0 5 14,0 0-5-14,0 0 1 14,0 0-2-14,0 0 1 0,0 0 2 12,0 0-6 3,0 0 2-15,0 0 0 0,0 0-2 13,0 0 3-8,0 0-4-5,0 0 1 14,0 0 0-14,0 0 0 13,0 0 0-13,0 0 2 14,0 0-2-14,0 0 2 14,0 0 1-14,0 0-1 13,0 0 0-13,0 0-2 14,0 0 2-9,0 0-2-5,0 0 0 14,0 0-2-14,0 0 2 14,0 0-10-14,0 0 5 13,0 0-16-13,0-3-19 14,0 1-34-14</inkml:trace>
    </iact:actionData>
  </iact:action>
  <iact:action type="add" startTime="47423">
    <iact:property name="dataType"/>
    <iact:actionData xml:id="d10">
      <inkml:trace xmlns:inkml="http://www.w3.org/2003/InkML" xml:id="stk10" contextRef="#ctx0" brushRef="#br0">7068 6613 6 0,'0'0'11'1,"0"0"0"13,0 0-6-13,0 0 9 14,0 0-7-14,0 0 1 13,0 0-7-7,0 0 5-6,0 0-5 14,0 0 3-14,0 0-2 13,0 0-2-13,0 0 6 0,0 0-3 13,0 0-1 1,0 0-1-14,0 0-1 0,0 0 0 13,0 0 0-13,0 0-2 14,0 0 2-9,0 0 0-5,0 0 0 14,2 0-1-14,1 0-2 14,5 0 2-14,4-6 2 13,-1 0 0-13,2 2 1 14,1-1-2-14,3 2 0 13,1-1 0-13,3 0-3 14,-2 1 4-8,-1 0-2-6,0-1-2 13,2 4 3-13,0-2-4 14,9-1 4-14,2 0 0 14,5 1 2-14,4-4-2 13,5 2 2-13,-1 2-4 14,3-1 5-14,2 2-6 13,2 1 3-7,3 0 0-6,2 0 0 0,-6-2 2 13,0 2-2 1,-8 0 0-14,-4 0-2 0,0 0 4 13,-5 0-1 1,3 0-1-14,-1 0 1 14,4 0-1-14,1 0 0 14,9-2 1-14,4-2 0 4,5-1 1-4,0 2-1 14,0-3-2-14,-4 3 2 14,-2 0 0-14,-4 1-1 13,-3 0 0-13,-3 0 0 14,-2-2 0 0,-2 2 0-14,0 0 0 0,-2-1 2 13,1 3-2-7,2 0 0-6,-1 0 3 13,1 0-6-13,6 0 6 14,-3 0-3-14,-2 0 3 13,-1 0-2-13,-8 0-1 14,-7 0-2-14,-2 0 1 0,-3 0 2 13,-4 3 0 1,1-1 3-8,-5 0-4-6,-1-1 0 0,-2 2 1 12,-6-3-1-12,0 2 1 14,0-2 2-14,-2 2-1 14,0-2 5-14,0 0-6 13,0 0 6-13,0 0-5 14,0 0 2-14,0 0 1 14,2 0-3-9,-2 0 4-5,0 0-5 14,0 0 8-14,0 0-8 13,0 0 7-13,0 0-8 14,0 0 3-14,0 0-3 14,0 0-2-14,0 0 1 13,0 0-5-13,0 0 2 14,5 2-9-9,3 1-2-5,13-3-6 14,1 0-31-14</inkml:trace>
    </iact:actionData>
  </iact:action>
  <iact:action type="add" startTime="63873">
    <iact:property name="dataType"/>
    <iact:actionData xml:id="d11">
      <inkml:trace xmlns:inkml="http://www.w3.org/2003/InkML" xml:id="stk11" contextRef="#ctx0" brushRef="#br0">7621 7690 9 0,'-25'-13'7'1,"6"-4"-1"0,7 7-2 12,3 0 5-12,1 3-5 14,-2-1-1-14,4 1-2 13,-1-1 0-7,-1-3-1-6,-2 2 0 14,1-3-1-14,-1-1-1 13,-4 4 2-13,1-4-3 14,-3 2 3-14,-4-1 0 13,0-1-1-13,-1 1 1 14,-3 0-4-14,0 0 0 14,-1-1 4-9,1 2 1-5,1-3-1 14,4 4 0-14,0-2 0 13,6 4-1-13,-1 0-2 0,4 2 1 13,1 0 0 2,2 4 2-15,4 0 6 0,1 2-3 12,2 0 5-12,0 0-6 20,0 0 0-20,0 0 0 0,0 0-2 13,0 0 2-13,0 0 2 14,0 0 1-14,0 0-4 13,0 0-1-13,0 0-1 14,0 0-1-14,0 0-3 14,0 0 3-14,0 0 0 13,0 4 2-7,0 2 3-6,9 0-3 13,1-2 0-13,5 0-1 14,3-1 1-14,7-3 0 14,4 0 3-14,4 0-2 13,2 0 9-13,1 0-9 14,2 0 3-14,2 0-3 13,5 0 0-7,4 0-1-6,7 0 2 14,8 0-2-14,5 0 3 13,0 0-5-13,-4 0 4 0,-3 0-2 13,-4 0 1-13,0 0-1 13,4 0 0-13,3 0 1 19,5 3-1-11,3 3 1-2,1 0-2-5,-1-2 2-1,-6 0-1 14,-3 0 0-14,-4-4-1 13,1 0 1-13,-3 0 0 14,4 0 1-14,3 0 0 14,-3-6-1-14,6-4 2 13,-2 0 0-13,-1 0-2 14,-1 4 0-10,-3 1 0-4,-3 5-1 14,0 0 1-14,-7 0-4 14,0 0 2-14,-2 0 4 13,-5 9-4-13,-1-1 4 14,-5 4-3-14,0-4 2 14,-3 1-1-14,4-4 0 13,-2-1 0-7,5-1 0-6,10-3 0 0,4 0 4 12,2 0-4-12,4 0 2 14,-6-9-2-14,-3 3 0 14,-8 4 1-14,-5 0-1 13,-5 0 0-13,-4 2-2 14,-4 0 1-14,2 0 2 13,-4 0-2-7,4 0 3-6,0 0-2 14,2-2 1-14,3 2 1 13,-3 0-2-13,2 0-2 14,0 0 1-14,1 0 2 13,2 4-1-13,0 3 3 14,-3-2-6-14,3-1 6 14,1 0-3-9,-1-4 0-5,0 2 0 14,4-2 2-14,0 0-2 13,3 0 6-13,3 0-6 14,4-3 6-14,1-6-5 14,6 3 2-14,6 0-3 13,0 0 0-13,4 2 0 14,-7 2 0-9,0 2 0-5,0 0 0 0,-2 0-2 13,-1 0 4-13,1 0-4 14,3 2 1-14,-6 2 1 13,-1-1 0-13,-2 0 0 14,-6 1 0-14,-3 2 1 14,-5 0-3-14,-7 0 4 13,-4 1-4-7,-8-4 3-6,-5 0-2 13,-5 0 1-13,-3 0 0 14,-4-3 0-14,-2 1 1 14,0 1 4-14,0-2-2 13,0 0 7-13,0 0-8 14,0 0 7-14,0 0-7 13,0 0 3-7,3 0-5-6,-3 0 1 14,0 0-1-14,0 0-2 13,0 0 2-13,0 0 0 14,0 0 0-14,0 0 2 0,0 0-3 13,0 0 2-13,0 0-1 13,0 0 0-13,0 0-4 14,0 0 4-9,0 0-9-5,0 3 3 14,3-3-17-14,-3 0-26 14</inkml:trace>
    </iact:actionData>
  </iact:action>
  <iact:action type="add" startTime="81331">
    <iact:property name="dataType"/>
    <iact:actionData xml:id="d12">
      <inkml:trace xmlns:inkml="http://www.w3.org/2003/InkML" xml:id="stk12" contextRef="#ctx0" brushRef="#br0">14378 7602 1 0,'0'0'3'1,"0"-3"4"13,0 0-7-13,0-1-1 14,0-1 1-14,0 1 0 0,-2 0 2 19,-4 3-2-19,4-2 1 14,0 2 2-14,0-1-3 0,0 2 0 12,2-2 2 3,-2 2-1-15,2 0-1 0,0 0 5 12,0 0-4-12,0 0 4 14,0 0-5-14,0 0 7 14,-2-3-5-9,2 3 6-5,0 0-5 14,0 0 1-14,0 0-4 14,0 0 2-14,0 0 0 13,0 0-2-13,0 0 0 14,0 0-1-14,0 0 0 13,0 0-4-13,0 0 5 14,0 0-1-8,0 0 1-6,0 0-1 13,-3 0 2-13,3 0-1 14,0 0 1-14,0 0-2 14,0 0 3-14,0 0-3 13,0 0 1-13,0 0 0 14,0 0 0-14,0-2-7 0,0 2 5 19,0-1 1-19,5-2-2 14,11-1 6-14,3 3-5 0,-1-2 4 12,2 0-2 3,0 1 0-15,3-3 0 0,1 3 0 12,0 0 1-12,1 1-4 14,0-1 6-14,-1-2-6 20,1 1 6-20,0-1-4 0,1 3 2 13,-2-3-1 1,-1 1 0-14,-1 3-3 0,0-1 2 13,-2 1 2-13,5-3-1 14,0 1 3-14,4 1-6 13,0-2 5-13,2-1-4 14,0 0 2-8,-2 2-1-6,2-2 0 13,1 3 2-13,1-1-2 14,0 2 2-14,1-2-2 13,3 2 1-13,-3 0-1 14,4 0 0-14,0 0 1 0,4-3 0 13,5 1-2-13,2 0 2 20,2-1 0-20,-1-1 0 13,-6 1 0-13,1 2-2 0,-5-2 2 13,-3 3 0 2,-1 0 0-15,0 0 0 0,2 0-1 12,-3 0 2-12,1 0-3 14,-1 0 4-14,-1 0-4 20,0 0 4-20,-1 0-3 14,1 4 1-14,-1 3-1 0,-2-4 0 12,0 6 1-12,1-4-2 14,-3 3 4-14,-3 0-4 14,1-3 5-14,-1 0-4 13,1-1 2-13,-2-1-1 14,0-2 0-9,-1 2 0-5,5-3 0 14,5 0 1-14,1 0 0 14,5 0 1-14,5 0-2 13,3 0 2-13,2 0-2 0,1 0 0 13,0 0 0-13,-6 0 0 14,-1 0 1-14,-3 0-2 20,1 0 2-20,3 0-2 13,-1 0 3-13,6 0-3 0,2 1 1 13,4-1 0 2,0 0 0-15,4 0 0 0,1 0 2 12,-1 0-2-12,-2 0 3 14,-2-1-3-14,-6-3 0 13,-2 0 1-7,-1-3-1 9,-5 3 1-15,-2 2-1 0,-5 1 0 12,2 1 0-12,-2 0-1 14,3 0 2-14,-1 0-2 13,6 0 2-13,4 0-3 14,2 0 4-14,5 0-3 14,-4-3 1-9,4 2 0-5,-2-2 0 14,-4 3 2-14,4 0-3 13,-5 0 3-13,-3 0-4 14,1 0 4-14,-5 0-3 0,-2 0 1 13,-3 0 0-13,-4 0 0 13,0 4 0-13,-1 0 0 14,-1 1 1-8,0-1-2 8,0-3 4-14,0 2-5 0,-3-3 5 13,1 0-3 1,5 0 1-14,-1 0 0 14,4 0-1-14,1 0 2 0,4 0 0 13,-2 0-2-13,2 0 0 13,-2 0 3-7,0 0-3-6,0 0 0 13,-3 0 1-13,-1 0-1 14,-3 0 0-14,0 0-1 14,0 0 4-14,0 0-5 13,3 0 4-13,2 0-1 0,-2 0 1 13,-3 0-2 8,-2 0 1-21,2 0-1 0,0 0 0 13,0 0 2-13,-2 0-4 13,3 0 4-13,-6 0-4 14,-2 0 5-14,3 0-6 0,-4 0 5 13,3-3-2-13,-1 3 0 13,-3-1 0-13,2 1 0 14,-1-3 1-9,4 3-2-5,0 0 2 14,2 0-2-14,0 0-3 14,0 0 4 0,-2 0 0-14,-1 0 0 0,0 0-1 13,1 0 2-13,0 0-1 14,0 0 1-14,-2 0-1 13,-2 0 3-7,4 0-5-6,-4 0 2 13,4 0 0-13,-3 0 0 14,1 0 0-14,-1 0 0 14,-2 0 2-14,3 0-2 13,0 0 2-13,2 0-4 0,-4-4 4 13,4 1-3-13,0-1 1 13,-2 1 0-7,2-1 0-6,2 2 1 14,0-2 0-14,-2 3-1 13,0-1 0-13,-6-3 2 14,2 5-4-14,-1-2 3 13,-5 0-2-13,0 2 1 14,-5 0-1-14,5 0 0 14,0 0 2-9,1 0-2-5,-2 0 3 14,-3 0-4-14,-4-2 3 14,0 2-1-14,-4 0 0 13,-1 0 1-13,-4 0-1 14,2-1 1-14,-2 1 3 13,0-3-3-13,0 3 3 14,2-1-3-8,-2 1 0-6,2 0-1 13,-2 0 0-13,0 0 0 14,0 0 0-14,0 0-1 0,0 0 1 12,3 0 0-12,-3 0-9 14,4 0 4-14,-4 0-16 14,0 0-12-14</inkml:trace>
    </iact:actionData>
  </iact:action>
  <iact:action type="add" startTime="95963">
    <iact:property name="dataType"/>
    <iact:actionData xml:id="d13">
      <inkml:trace xmlns:inkml="http://www.w3.org/2003/InkML" xml:id="stk13" contextRef="#ctx0" brushRef="#br0">10316 8171 5 0,'-8'0'7'1,"-2"0"4"13,6 0-1-13,-3 0 5 14,1-3-6-14,-2 0 2 13,2 1 0-13,1 2-8 14,3-2 3-8,-2 2-5-6,4 0 0 13,0 0 2-13,0 0-6 14,0 0 6-14,-2 0-6 0,2 0 3 12,0 0 0-12,-2 0 0 14,2 0 0-14,0 0-2 14,0 0 3-14,0 0-2 20,0 0-6-20,0 0 3 0,0 0-7 12,0 0 2-12,0 0 3 14,8 0 3-14,5 0 3 14,1 0 0-14,-1 0-1 13,3 0 3-13,-1 0-3 14,4 0 3-14,-1 0-2 14,1 0 1-9,2 0 0-5,1 0-1 14,0 0 4-14,5 0-4 13,4 0 2-13,0 0-4 14,2 0 4-14,1 0-4 14,2 0 2-14,-3 0 0 13,1 0 0-13,-1 4 0 14,-2 1-2-9,3-2 0-5,-1 6 0 14,-2-2 4-14,0 1-5 14,-4 0 3-14,0 1-1 13,-2-4 1-13,-1-1 0 0,5 1 0 13,-3-4 1-13,3 3-1 14,-2-2 3-14,4 3-5 20,3-3 6-20,0-2-7 0,-1 1 3 12,1-1 0-12,-1 0 0 14,-2 0 3-14,-2 0-6 14,0 0 6-14,3 2-6 13,-1 0 8-13,6 0-10 14,3 1 8-14,1-3-5 20,-1 0 2-20,-3 0 0 0,-1 0 0 13,-5 0 2-13,-6 0-5 13,-3 0 8-13,-3 0-9 14,-4 0 8-14,-7 0-8 14,2 1 1-14,-4 2 3 13,1 1-1-13,-1-3 1 0,2 1-1 19,-2 0 2-19,1 0-2 0,-1 3 2 13,4-2-1-13,-4 1 2 14,1-1-3-14,-1-2 1 13,-1 2 0-13,-3-3 0 14,-2 2 1-14,0-2-2 14,2 0 3-14,-2 0-4 13,0 0 5-7,0 0-6-6,3 0 3 13,-3 0 0-13,4 0-1 14,1 0 0-14,1 0-1 14,3 0-2-14,2 0 4 13,0 0-13-13</inkml:trace>
    </iact:actionData>
  </iact:action>
  <iact:action type="add" startTime="104498">
    <iact:property name="dataType"/>
    <iact:actionData xml:id="d14">
      <inkml:trace xmlns:inkml="http://www.w3.org/2003/InkML" xml:id="stk14" contextRef="#ctx0" brushRef="#br0">15577 8847 13 0,'0'0'16'15,"0"0"-3"-14,0 0-12 14,0 0 1-14,0 0 1 13,0 0-6-13,0 0 5 14,0 0-4-8,0 0 2-6,0 0 0 13,0 0 0-13,0 0-3 14,0 0 2-14,0 0 2 13,0 0-4-13,0 0 7 14,0 0-8-14,0 0 6 0,0 0-4 13,0 0 2-13,2 0 0 13,2 0-1-7,0 2 2-6,4 2-2 14,-4 0 4-14,3-1-6 13,-3-3 6-13,-2 0-5 14,-2 3 2-14,2-3 0 13,-2 2 0-13,3 0 2 14,-3 0-5-14,3 1 7 14,-1-3-7-9,2 2 7-5,-2 1-6 14,5-1 3-14,-3 5-1 14,6-2 0-14,-2 1-1 13,3 0 1-13,-2 2 0 14,2-1-3-14,-2-2 6 13,2 4-6-13,1-4 7 14,1 2-5-8,1 2 1-6,3-3 0 13,1-1 0-13,-1-4 1 14,6 3 4-14,-1 0-5 0,3-1 5 12,2-3-3-12,4 0 1 14,0 0-2-14,5 0 3 14,-1 0-3-14,3 0 0 13,1 0-1-7,0 0 3-6,-1-3-2 14,0-1 0-14,3 0-1 13,-4 0 2-13,3-2-2 14,1 0 0-14,-1 1 0 13,4-4 4-13,1 4-3 14,1-4 0-14,1 3 2 14,-3 4-2-9,2-2 3-5,-2 2-8 14,-1 2 4-14,-1-1 0 13,3 1-1-13,-1 0 1 14,1 0-1-14,-1 0 1 14,0 0-4-14,-3 0 6 0,1 0-4 12,1 0 3 3,-3 0-3-10,-3 0 3-5,1 1-1 14,3 3 0-14,-4-4 1 14,1 2 0-14,0-2 2 0,-2 0 0 12,0 2-3-12,-1-2 4 14,-4 0-1-14,1 3-3 14,-1 0 2-14,0 1-1 13,2 3-1-7,1 2 0-6,-1 1-3 13,6 3 6-13,-2 1-7 14,3-2 5-14,3-3-2 14,-1-1 2-14,0-2-1 13,-1 0 0-13,-1-1 3 14,-5-2-1-14,3 2-1 14,-2 1 5-9,0-1-4-5,3 3-1 14,4-2 0-14,2 1-1 13,-1-2 0-13,5-3-1 14,-2 2 0-14,4-4 2 14,0 0-4-14,-3 0 6 0,0 0-3 12,-3 0 3-12,-1 0-3 20,2 0 0-20,-2 0 0 0,5 3 1 13,-1 1 2-13,4 1-4 14,2 2 7-14,-6-2-11 13,0 2 10-13,-7-2-10 14,0-1 5-14,-7 0 0 13,-3 1 0-13,-2-1 1 14,-2-1-2-8,-4-1 2-6,4 3-3 13,2-3 4-13,0 0-4 14,5 1 2-14,1 0 0 14,4 1 0-14,-2-2 1 13,-1 0-1-13,2-1 0 14,2-1 1-14,0 0 3 13,-2 0-4-7,-1 0 3-6,0 0-4 14,-6 0 2-14,-2 0-1 13,-5 0 0-13,3 0 1 0,0 0-2 13,-1 0 5-13,4 0-7 13,1 0 6-13,0 0-3 14,4 0 2-14,8 0-2 14,1 0 0-9,4 0 0-5,-2-1 0 14,-1-5 1-14,-5 1-3 13,-5 0 4-13,-6-2-4 14,-2 5 7-14,-2-1-9 14,-2 1 5-14,-2 0-1 13,2 2 0-13,-1-2 0 14,1 2-1-9,-2-3 5-5,2 2-6 14,2-2 6-14,-3 2-3 14,2-3 3-14,-2 0-3 13,1-1 0-13,-6 3 1 14,-1 0 0-14,-3 1 0 14,1-3 2-14,-3 2-2 0,-2-1-4 19,-4 1 6-19,-3 2-2 0,-2 0-1 12,0 0 2 3,0 0 3-15,0 0-2 0,0 0 6 13,0 0-6-13,0 0 9 13,0 0-10-13,0 0 8 14,0 0-11-14,0 0 10 14,0 0-10-9,0 0 2-5,0 0-2 14,0 0 2-14,0 0-4 13,0 0 5-13,0 0-5 14,0 0 4-14,0 0-4 14,0 0-4-14,0 0-2 13,0 0-23-13,0 0-72 14</inkml:trace>
    </iact:actionData>
  </iact:action>
  <iact:action type="add" startTime="109021">
    <iact:property name="dataType"/>
    <iact:actionData xml:id="d15">
      <inkml:trace xmlns:inkml="http://www.w3.org/2003/InkML" xml:id="stk15" contextRef="#ctx0" brushRef="#br0">22394 8877 20 0,'0'0'36'1,"0"0"-17"13,0 0-4-13,0 0-15 14,0 0 0-14,0 0-1 13,0 0 1-7,0 0-1-6,0 0 0 14,0 0 0-14,0 0 2 13,0 0-2-13,0 0 2 14,0 0-2-14,0 0-2 13,0 0 3-13,0 0-4 0,0 0 0 13,0 0 2-13,0 0-1 20,0 0 1-20,0 0 3 0,0 0-4 13,0 0 6-13,0 0-4 14,0 0 3-14,0 0-2 13,0 0 0-13,0 0 1 14,0 0-2-14,0 0 0 13,0 0 0-13,0 4 2 14,0 1-1-8,2-2 2-6,2 1-4 13,-1 0 2-13,-1 2 0 14,2 0 0-14,-2 3 0 14,2-4-2-14,4 4 4 13,1-4-4-13,1 2 5 14,2 0-6-14,3-1 4 13,1 2-1-7,4 0 1-6,0 0-1 14,5 1 0-14,2-2 0 13,0-1-1-13,2 2 2 0,2-2-1 13,-2 1 4-13,4 1-6 13,-2-1 2 2,3 2 0-15,-1 0 0 0,2-1 3 13,3 2-6-8,7 0 7-5,6 1-4 14,7-3 2-14,4-1-3 13,4 0 4-13,-2-1-5 14,-1 1 4-14,-1 0-2 14,-2-3 1-14,-4 2 2 13,-8 0-3-13,-2 2 3 14,-11-1-4-8,1 1 5-6,-3 4-4 13,2-5 0-13,4 3 0 14,3-2 0-14,10 0 1 13,2-4 5-13,7-2-6 14,2 0 8-14,2-2-8 14,-7 0 2 0,-1 0 0-14,-1 0-1 5,-3 0-1-5,1 0 2 0,-6-4-4 12,-2 0 5 3,-9 2-6-15,-6 0 6 14,-2 2-4-14,-2 0 7 0,0 0-9 12,4 0 6-12,1 0-3 14,3 0 0-14,3 4 2 14,0 0-4-9,2 0 5-5,-2-4-5 14,-1 2 5-14,0-2-4 13,-2 0 4-13,-3 0-3 14,-1 0 1-14,-2 0 0 14,-2 0-2-14,-3 0 3 13,2 0-1-13,-1 0 0 14,2 3-1-9,4-3 5-5,0 3-6 14,5 1 1-14,-1 1 0 14,2-3 0-14,-2 3 1 13,1-1-2-13,-1-1 3 14,1-3-4-14,0 3 6 13,2-1-7-13,-1 0 6 0,-1 0-3 20,5-2 1-20,1 2-1 0,4 0 0 12,-1-2 3-12,-1 0-4 14,1 0 3-14,-1 0-3 13,-1 0 5-13,-1 0-8 14,-2 0 4-14,3 0 0 14,-3 0 0-14,3 0 1 13,-1 0-4-7,-5-2 8-6,-3 2-10 14,-10-2 10-14,-5 0-8 13,-13 2 7-13,-2 0-3 14,-4 0 4-14,0 0 4 13,0 0 10-13,0 0-1 14,0 0 10-14,0 0-9 14,0 0 2-9,0 0-20-5,0 0 1 14,0 0-2-14,0 0-3 13,0 0-6-13,0 0-5 14,0 0 4-14,0 0-12 0,0 0-5 13,0 0-47-13</inkml:trace>
    </iact:actionData>
  </iact:action>
  <iact:action type="add" startTime="112086">
    <iact:property name="dataType"/>
    <iact:actionData xml:id="d16">
      <inkml:trace xmlns:inkml="http://www.w3.org/2003/InkML" xml:id="stk16" contextRef="#ctx0" brushRef="#br0">13105 9559 0 0,'0'0'7'15,"0"0"-7"-14,-2 0 7 14,2 0-5-14,0 0 5 0,0 0-5 12,0 0 8 3,0 0-8-15,0 0 4 0,0 0-4 13,0 0 0-13,0 0-2 13,0 0 2-7,0 0-6-6,0 0 8 14,0 0-8-14,0 0 4 13,0 0-2-13,0 0 2 14,0 0 0-14,0 0 2 13,0 0 0-13,0 0-1 14,0 0 1-14,0 0-4 14,0 0 2-9,0 0-3-5,0 0 6 14,4 0-3-14,-2 0 2 14,0 0-1-14,-2 0 2 13,0 0-1-13,0 0 8 14,0 0-8-14,0 0 4 0,0 0-4 12,0 0-2 3,0 0 0-9,0 0 0-6,0 0-1 13,5 0 2-13,-1 0-4 14,0 0 6-14,4 0-4 0,-2 0 3 12,7 0-2-12,3 0 3 14,9 0-2-14,4 0 1 14,7 0-2-14,3 0 2 13,7 0 1-7,0 0-3-6,5 0 1 13,0 0-2-13,3 0 3 14,-1 0-5-14,1 0 3 14,-1 0 0-14,-2 0 0 13,-5 5 0-13,-2-3-4 14,-2 1 8-14,3 1-5 14,-1-4 4-9,1 0-6-5,1 0 4 14,2 0-1-14,1 0 2 13,-1 0 2-13,-2-2-4 14,-2-3 2-14,-1 3 3 14,-1 2-4-14,-1 0-1 0,5 0 0 12,-2 0-2-12,3 0 2 20,1 0 0-20,2 0 0 14,1 0 0-14,5 0-3 14,1 0 6-14,9-7-1 0,1-6-1 12,-3 4 3-12,3 1-3 14,-1-4 1-14,-8 3 0 14,-4 2-2-14,-2-2 0 20,-4 5 3-20,4-1-5 13,-1 0 4-13,0 1-4 14,1 3 4-14,-3-1-4 0,-1 0 2 13,0 2 0-13,-2 0 0 13,-3-2 0-13,-1 2-3 14,-5 0 6-14,2 0-3 13,1 0 5-7,0 0-8-6,5 0 7 14,-3 0-4-14,5 0 0 13,2 0 0-13,0 0 0 14,3 0 2-14,-4 0-5 14,1 0 6-14,0 4-6 13,-4 3 4-13,-1 0-5 0,1 0 4 19,5 4 0-19,-2-4-1 14,1 3 6-14,0 1-6 14,-4-3 3-14,-3-1-1 0,-1 1 2 12,-4-1-3-12,-1-2 2 14,-1 0-2-14,-6 1 0 13,-2-3 1-13,-4-3-1 14,-8 3 4-8,-1-3-1-6,-6 2-3 13,-3-2 6-13,-3 0-4 14,-2 0 4-14,0 0 0 13,0 0 7-13,0 0 9 14,0 0-2-6,0 0 14-1,0 0-9-2,0 0 0 2,2 0-18 1,-2 0-7-2,0 0-1-1,0 0-3 2,0 0-9 0,0 0-3 0,0 0-2-2,0 0-21-5,2 0-4 14,6 4-11-14,-2 2-3 0</inkml:trace>
    </iact:actionData>
  </iact:action>
  <iact:action type="add" startTime="151597">
    <iact:property name="dataType"/>
    <iact:actionData xml:id="d17">
      <inkml:trace xmlns:inkml="http://www.w3.org/2003/InkML" xml:id="stk17" contextRef="#ctx0" brushRef="#br0">8354 10127 7 0,'-19'0'0'22,"-2"0"3"-21,1 0-2 0,3 4-1 12,3 0 0-12,5-3 2 14,3-1-1-14,1 2 1 14,2 0-2-14,1-2 2 13,0 0-4-13,2 0 3 14,0 2-1-14,-2-2 1 13,2 0-1-7,0 2 0-6,0-2-4 14,0 0 3-14,0 3-3 13,0-1 4-13,0 3-3 14,2 5 2-14,10 1 1 14,-2-1 0-14,7-1 0 13,2 0-1-13,8-2 0 14,4 2 2-9,7-2 1-5,5 2-2 14,5-1 7-14,8-2-6 13,6-4 4-13,10-2-4 14,10 0 1-14,5 0 1 0,7 0-2 13,-1 0 2-13,-6 0-2 13,-2 0 2-13,0 0-3 14,-2 0 5-9,1 0-2-5,3 0 0 14,-2 0 0-14,-2 0-2 14,-8 0 2-14,-1 0 0 13,-1 0-1-13,0 5 0 14,4 2 0-14,-2-2 0 14,-3-3-2-14,-3 3 0 13,-5-3 0-7,-4-2 1-6,-2 2 2 13,0-2 0-13,0 0-2 14,3 0 0-14,3 0 4 14,1 0-5-14,1 0 0 13,0 0 1-13,-2 2 1 14,-3 2-1-14,1 0 0 0,0 1 1 19,-1 2-3-19,3-3 6 14,-2-2-6-14,1-2 3 0,-1 0-2 12,-4 0 1 3,2 0 0-15,-4 0-1 0,-2 0 4 13,-1 0-6-13,-6 2 4 13,-3 3-4-13,-10-5 3 14,-8 0-4-9,-7 2 3-5,-6 1 0 14,-6-3 0-14,-1 0 2 14,-3 0-1-14,-1 0 0 13,0 0 7-13,-2 0-6 14,2 0 5-14,0 0-7 14,-2 0 8-14,0 0-1 13,0 0-1-7,0 0 5-6,0 0-10 13,2 0 11-13,-2 0-8 14,0 0 8-14,0 0-9 14,0 0 7-14,0 0-5 0,-2 0-4 12,-11 0-1 3,-1 0 1-15,-1 0 3 0,-3 0-4 19,-2 0 0-19,-4-3 5 14,-1 3-8-14,-8 0 6 0,-6 0-5 12,-5 0 2-12,-5 0 0 14,-8 0-1-14,-1 5 4 13,-8 5-5-13,-5-4 5 14,-2 0-4-14,-1-2 2 14,3-2-1-9,6 2 0-5,5 0-1 14,4-1-1-14,0 2 4 14,3 2-5-14,0-5 6 13,1 1-6-13,1 3 4 14,4-4-4-14,2-1 5 13,8 2-2-13,5-3 0 14,10 0 0-8,7 0-2-6,7 0 4 13,6 0-5-13,2 0-1 14,0 0 1-14,0 0-10 13,0 0 8-13,0 0-3 0,0 0-1 13,0 0 7-13,8 0-9 14,0 0 10-14,3-3-8 20,5 3 6-20,4-3-15 14,6 1 4-14,8-5-14 0,4-2-9 12</inkml:trace>
    </iact:actionData>
  </iact:action>
  <iact:action type="add" startTime="160538">
    <iact:property name="dataType"/>
    <iact:actionData xml:id="d18">
      <inkml:trace xmlns:inkml="http://www.w3.org/2003/InkML" xml:id="stk18" contextRef="#ctx0" brushRef="#br0">15256 10611 6 0,'-7'-3'12'1,"2"-4"6"13,1 5-10-13,0-1 8 14,0 1-1-14,1 0-3 13,3 0 0-13,0-1-7 14,0 3 0-14,0 0-2 14,0 0-6-14,0 0 5 0,0 0-5 19,0 0 0-19,5 0 3 0,12 0 0 12,6 0 0-12,1 0-1 14,10 0 3-14,5 0-3 14,9-2 4 0,5-1-3-14,8-1 3 0,-1-3-2 13,0 4-1-13,-2-1 1 14,-3 1-1-9,3 3 5-5,-2 0-6 14,0 0 3-14,2 0-4 13,-4 0 3-13,0 4-5 14,2 6 4-14,5 2 0 14,1 2 0-14,2 0 3 13,2 0-7-13,3 2 8 14,2-1-7-9,5-1 7-5,4-2-5 14,5 0 4-14,-3-2-3 14,-4 3 0-14,-4-4 0 13,-3-1 0-13,3 1 1 14,-1-2-1-14,3 0 4 14,2 4-6-14,3-1 5 0,-2 1-6 19,2-2 3-19,-1 1 0 0,2-3 0 12,3 0 0-12,4-5-4 14,0 0 8-14,-4-2-6 14,0 0 6-14,-3 0-4 13,3 0 1-13,2 0-1 14,-2-2 1-14,-2 0-1 13,-6 2 0-7,-6 0 3-6,-1 0-6 14,1 0 6-14,5 0-6 13,4 0 6-13,5 0-6 14,4 0 3-14,0 0 0 13,-2 0 0-13,-2-4 1 14,-3-2-3-14,-4 0 6 14,-2 1-6-9,-6 2 6-5,-6 1-8 14,-6 2 8-14,-5 0-4 13,-2 0 0-13,3 0 0 14,2 0-2-14,2 0 4 0,5 0-2 13,-1 2 2 1,-2 1-3-14,-2-3 4 0,-3 2-6 13,1-2 3-8,0 3 0-5,-2-3 0 14,-3 0 1-14,0 0-3 14,-2 0 4-14,-3 0-4 13,0 0 6-13,-2 0-8 14,-1 0 6-14,1 0-3 14,-1 0 1-14,-1 4 0 13,2 0-1-7,1 0 2-6,1 4-4 13,4-2 6-13,1 4-6 14,1-5 3-14,-6 4-2 14,-1 2 1-14,-5-4 0 13,-2 5 1-13,-1-2 0 14,-3 0-2-14,2-2 5 14,-5 2-3-9,-2-2 5-5,0-1-7 14,-3-2 4-14,3 0-2 0,0 0 0 12,0 1 2 3,0 1-4-15,-2-2 6 0,2 0-6 13,4 0 5-13,-1 2-6 13,1-3 7-13,2 0-6 14,0-2 2-9,-4-1 0-5,-2 3 0 14,0-4 1-14,-10 3 2 14,2-1-3-14,-8-2 1 13,-4 0 3-13,-2 0-3 14,-3 0 2-14,-2 0-3 14,0 0 0-14,-2 0-3 13,3 0 2-7,-1 2-4-6,2 0 4 13,-2 2-1-13,1-2-1 14,2-2 2-14,-5 0 0 14,2 2 1-14,-2-2 0 13,0 0 0-13,0 0 1 14,4 0 3-14,-2 0-3 0,3 0-2 12,5 2 5-6,2 0-6 9,3-1 6-15,6 1-4 0,-3 3 1 12,1-5-1-12,6 2 0 14,2 0 2-14,4-2-4 13,9 0 4-13,7 0-3 14,7 0 5-14,1 0-6 14,3 0 2-9,4 0 0-5,4 0 0 14,-2 0 0-14,3 0-4 14,0 0 8-14,-1 0-8 13,4 0 7-13,-3 0-6 14,2 0 3-14,-1 0 0 13,4 0 0-13,6 0 1 14,2 0-2-8,8-2 4-6,7-7-4 13,-1 0 3-13,-3 1-2 14,-4-4 3-14,-4 4-3 13,-3 0 0-13,2 2 0 0,-1-1 0 13,-1 2 0-13,-2 2-6 14,-9-1 11-14,-7 2-10 13,-8 2 6-7,-12 0-3-6,-13 0 2 13,-9 0 0-13,-9 0 0 14,-3 0 0-14,-8 0 7 14,0 0-4-14,0 0 14 13,0 0-4-13,0 0 12 14,0 0-12-14,0 0-3 14,0 0-10-9,0 0-6-5,0 0-3 14,0 0-12-14,0 0 1 13,-4 6-22-13,-11 6-29 14</inkml:trace>
    </iact:actionData>
  </iact:action>
  <iact:action type="add" startTime="163207">
    <iact:property name="dataType"/>
    <iact:actionData xml:id="d19">
      <inkml:trace xmlns:inkml="http://www.w3.org/2003/InkML" xml:id="stk19" contextRef="#ctx0" brushRef="#br0">7768 13496 5 0,'-8'0'0'1,"-2"-3"11"13,1 1-8-13,3 2-3 14,-4 0-2-9,6 0-1-5,0 0 1 14,-3 0 2-14,1 0 0 14,-1 0 2-14,-2 0-2 13,-2 0 2-13,-3-2-4 14,-1 1 6-14,-1-2-5 0,-2-1 2 12,0 2 1-12,-1-1-2 21,1 3 2-21,-1-5 1 0,4 3 0 12,1-2-2-12,4 1 1 14,1 0-3-14,2 1 1 14,2 0-1-14,5 0 0 13,0-1-1-13,0 3 2 14,0 0-8-14,0 0 6 13,0 0-7-7,2 0 7-6,12 0 4 14,4 0-2-14,2 0 2 13,2 0 1-13,3 0 2 14,6-7-3-14,7-1 7 14,9-2-9-14,10-2 3 13,3 0-1-13,1 2-2 14,-1 3 0-9,0 4 0-5,0 3-2 14,0 0 0-14,1 0 1 14,-1 14-2-14,2-2 2 13,-2 4 2-13,1-2-4 14,-8-1 6-14,1-1-5 13,-8 2 4-13,0-2-2 0,-5-3 0 20,-5-1 0-20,0 0-2 13,-4 1 5-13,-1-4-6 14,0 2 6-14,0-7-5 14,0 3 8-14,-2-3-7 0,-2 0 2 12,-3 0 2-12,-4 0-3 14,-1 0 2-14,-9 0 1 13,-1-3 0-7,-7 3-3-6,0 0 2 14,-2 0-4-14,0 0 2 13,0 0-2-13,0 0 1 14,0 0 0-14,0 0-1 13,0 0 4-13,0 0-2 14,0 0 1-14,0 0 3 0,0 0-2 19,0 0 4-19,0 0 1 14,0 0-2-14,0 0 3 13,0 0-8-13,0 0 9 0,0 0-8 13,0 0 7-13,0 0-8 14,0 0 8-14,0 0-2 13,0 0 1-13,0 0 3 14,0 0-8-9,0 0 5-5,0 0-5 14,0 0-2-14,0 0 3 14,0 0-6-14,0 0 5 13,0 0-2-13,0 0 2 14,0 0-2-14,0 0 2 14,0 0 0-14,0 0 1 13,0 0-3-7,0 0 6-6,0 0-3 13,0 0 2-13,0 0-5 14,0 0 1-14,0 0 2 14,0 0-3-14,0 0 7 13,0 0-5-13,0 0 3 14,0 0-3-14,0 0 2 0,0 0-1 19,0 0-2-19,0 0-1 0,0 0 0 13,0 0-1-13,0 0-6 13,0 0 5-13,0 0-2 14,0 0 1-14,0 0-10 14,0 0 0-14,3 0-15 13,4 7-32-13</inkml:trace>
    </iact:actionData>
  </iact:action>
  <iact:action type="add" startTime="166373">
    <iact:property name="dataType"/>
    <iact:actionData xml:id="d20">
      <inkml:trace xmlns:inkml="http://www.w3.org/2003/InkML" xml:id="stk20" contextRef="#ctx0" brushRef="#br0">11203 13651 20 0,'0'0'11'1,"0"0"1"13,0 0-6-13,0 0-5 14,0 0 1-14,0 0 0 13,0 0 11-13,0 0-7 14,0 0 7-14,0 0-9 14,0 3 10-9,0-2-7-5,0 2 2 14,-2-3-3-14,2 0-6 13,0 0 2-13,0 0 2 0,0 0-4 13,0 0 1 2,0 0-2-15,0 0-1 0,0 0 2 12,0 0 0-12,0 0 2 20,0 0-4-20,0 0 4 0,16 0-1 13,6 0-1-13,2-4 3 14,3-4 0-14,4-2-1 13,1 1 0-13,-1-3 2 14,4 2-4-14,3 1 2 14,5-4 2-14,5 1-2 13,4-2-2-7,4 0 3-6,4 2-6 13,4-2 4-13,5 2-2 14,5 0 1-14,0-2 0 14,-6 2-2-14,2 2 4 13,-7 0-5-13,-3 0 7 14,-4 0-5-14,2 1 3 14,-5 2-3-9,2 5 1-5,1 0 0 14,-2 2 0-14,4 0 1 13,0 0-5-13,-3 0 8 0,1 0-8 13,0 0 9-13,2 0-8 14,4 0 6-14,5 0-3 13,3 0 0-13,-4 0 0 14,-1 0 0-9,-1-6 4-5,-6 0-3 14,-2 3 1-14,0 2-4 14,1-1 5-14,4 2-4 13,4 0 1-13,4 0 0 14,-2 0 0-14,-1 0 1 13,-3 0-4-13,-3 0 6 14,-2 0-6-8,-2 3 8-6,0 2-7 13,-3-1 4-13,0-1-2 14,-1 0 1-14,-1-3 0 14,0 4 1-14,-2-2 1 13,1 3-5-13,-2 0 7 14,6-3-6-14,2 3 3 0,2-2-3 19,0-1 1-19,4 2 0 14,1-2 0-14,-1-2 1 13,0 2-2-13,-4-2 4 0,-2 0-3 13,0 0 3-13,-5 0-3 13,5 0 1-13,-1 0-1 14,4 0 0-14,1 0 1 14,0 0-2-9,0-2 5-5,-2 2-8 14,-2 0 8-14,-5 0-8 13,-2 0 5-13,-3 0-2 14,2 0 1-14,-4 0 0 14,1 0 0-14,-1 0 1 13,3 0-2-13,2 0 4 14,2 0-6-9,-1 0 8-5,-2 2-10 14,-1 2 6-14,-3-1-1 14,2 0 0-14,-4-1 2 13,1 2-6-13,-2-1 9 14,5 0-8-14,-4 1 6 14,4 0-3-14,3-1 3 0,1-3-3 19,-4 3 0-19,1-1 0 13,-3 0 0-13,-1 3 2 0,-3-4-5 13,-2 1 7-13,-7 0-8 14,-4 2 7-14,-3-2-7 13,-5 2 4-13,-6-2-1 14,-3 1 1-14,-2-3 0 14,-2 0 0-9,-1 0 2-5,-1 0 5 14,-2 0-7-14,2 0 12 13,-1 0-8-13,-1 0 7 14,-2 0-2-14,0 0 0 14,2 0-4-14,-2 0-3 13,0 0-1-13,0 0 3 14,0 0-8-9,0 0 3-5,0 0 0 14,0 0-1-14,0 0 2 14,0 0 0-14,0 0 1 13,0 0 2-13,0 0-1 0,0 0 3 13,0 0-3-13,0 0 2 14,0 0-1-14,0 0-3 13,0 0 0-7,0 0-2-6,0 0 2 13,0 0-9-13,0 0 8 14,0 3-11-14,3-1 4 14,8 5-17-14,7-2-3 13,2-5-71-13</inkml:trace>
    </iact:actionData>
  </iact:action>
  <iact:action type="add" startTime="171030">
    <iact:property name="dataType"/>
    <iact:actionData xml:id="d21">
      <inkml:trace xmlns:inkml="http://www.w3.org/2003/InkML" xml:id="stk21" contextRef="#ctx0" brushRef="#br0">22398 13582 0 0,'0'0'5'1,"0"-2"7"13,0 2-5-13,0 0 4 0,0 0-10 19,0 0 8-19,0 0-7 14,0 0 7-14,0 0-5 0,0 0-3 13,0 0-1-13,0 0 0 13,0 0 3-13,-2 0-1 14,0 0 9-14,2 0-7 13,-2 0 7-13,2 0-8 14,-2 0 2-8,2 0-1-6,-4 0-3 13,4 0 7-13,-2 0-7 14,2 0 8-14,0 0-8 14,-2 0 5-14,2 0-6 13,-2 0 4-13,2 0-2 14,-2 0-1-14,2 0-2 13,0 0 4-7,0 0-4-6,0 0 3 14,-2 0-1-14,-1 0 2 13,3 0 2-13,-4 0 1 14,2 0-2-14,-2 0-4 0,-4 0 3 13,4 0-5-13,0 0 5 13,-1 0-6-13,1 0 5 14,-2 0-5-9,-4-2 0-5,-5-5 3 14,-3 2-3-14,-4-2 2 14,-3 2 0-14,1-2 2 13,-3 1-1-13,0-1 3 14,-2 0-3 1,0 2 2-15,-2-2-3 0,2-3 1 19,7 6 0-19,-1-1 0 0,5 0 2 12,3 2-7-12,6-2 10 14,2 1-10-14,5 1 9 14,2 3-8-14,0 0 2 13,0 0 1-13,0-3 1 14,0 1 0-14,0 0-4 14,0 2 7-9,0 0-7-5,0 0 5 14,0 0-4-14,0 0 0 0,4 0 3 12,12 0 0 3,6 0-1-15,10 0 1 0,4 0 0 13,1 0-1 1,1 0 4-14,-1 2-6 0,2 3 6 13,1 0-6-8,0-1 3-5,1 0 0 14,0-2 0-14,1-2 1 14,6 0-1-14,1 0 2 13,4 0 0-13,3 0 1 14,4 0-5-14,0 2 3 13,0 4-1-13,3 0 0 14,-1 2-1-8,-4 1 0-6,0-4 2 13,-4 2-2-13,0-2 3 14,-2 2-4-14,-2-2 5 13,-3 1-5-13,-1 3 3 14,2-2-1-14,-2 2 0 14,1-2 0-14,2 1-2 13,2 0 6-7,1 1-7-6,1-6 6 13,5-1-4-13,2 1 5 0,7-3-4 13,-2 0 0-13,-3 0 0 14,-1 0-1-14,1 0 3 13,0-8-4-13,5-1 4 14,2 1-4-14,1-2 4 14,3 3-4-9,-2-4 2-5,1-1 0 14,-6 2 0-14,1 0 0 13,-5 2-4-13,-1 2 6 14,-6-2-5-14,-1 4 6 14,-10 1-6-14,-1-2 5 13,-9 5-2-13,-7-2 0 14,-8 2 0-9,-3 0 0-5,-7 0 3 14,-1 0-6-14,0 0 6 14,-2 0-5-14,-2 0 6 13,-1 0-6-13,-3 0 3 14,0 0-1-14,0 0 0 0,0 0 2 13,0 0-3-13,0 0 5 13,0 0-6-7,0 0 7-6,0 0-7 13,0 0 4-13,0 0-2 14,0 0 0-14,0 0 0 14,0 0-1-14,0 0 3 13,0 0 4-13,0 0-6 14,0 0 5-14,0 0 0 14,0 0-9-9,0 0 4-5,0 0 0 14,0 0 0-14,0 0 1 13,0 0-1-13,0 0 3 14,-3 0 5-14,-13 0-5 14,-1 0 0-14,-5 0-2 13,-1-5 3-13,-1-2-2 14,-3 1-2-9,-2-1 0-5,0 4 2 14,-2-1-6-14,-4 0 8 14,-2-2-8-14,-5 2 2 13,-2-4 0-13,-5 2 2 14,-5 2 0-14,-6-3 0 0,-5 2 1 12,-4 1-3-12,-7 1 5 14,-1 3-5-8,-4 0 6-6,3 0-8 13,-2 0 4-13,-1 0 0 14,-3 0 0-14,-3 0 0 14,5 5-1-14,3 2 0 13,6-2-2-13,4 1 6 14,4-2-6-14,2 1 6 13,3 0-5-7,5-3 2-6,4-2 0 14,8 0 0-14,7 0 3 13,9 0-6-13,10 0 7 14,9 0-6-14,2 0 6 13,4 0-8-13,2 0 4 14,0 0 0-14,0 0-2 14,0 0 0-9,0 0 1-5,0 0-4 14,0 0 0-14,0 0 3 13,-2 0 2-13,-2 8-13 0,-7 10 2 13,-5 7-4-13,-7 6-22 14,-3-1-36-14</inkml:trace>
    </iact:actionData>
  </iact:action>
  <iact:action type="add" startTime="176828">
    <iact:property name="dataType"/>
    <iact:actionData xml:id="d22">
      <inkml:trace xmlns:inkml="http://www.w3.org/2003/InkML" xml:id="stk22" contextRef="#ctx0" brushRef="#br0">8495 14795 0 0,'-4'0'0'15,"4"-2"3"-14,0 2-2 14,0 0-1-14,0 0 6 13,0 0 1-13,0 0 11 14,0 0-6-9,0 0 2-5,0 0-12 14,0 0 6-14,0 0-5 14,0 0-2-14,0 0-1 13,0 0 1-13,0 0-4 14,0 0 0-14,0 0 2 14,0 0-1-14,0 0-1 0,0 0 5 19,0 0-2-19,10 0 0 0,11-3 1 13,4-3 1-13,6 1-1 13,4-4 2-13,5 0-3 14,2 0 2 0,7-1 0-14,7 2-2 0,5 0 2 13,3-4-1 2,3 2-1-10,-1 2 1-5,-3 3-2 0,0 5 3 13,-1 0-3-13,-1 0 5 13,3 0-6-13,3 0 2 14,6 0 0-14,3 0 0 14,9 0 2-14,-1 0-4 13,1 0 6-13,6-19-8 14,3-1 7-9,-1 1-7-5,1-4 7 14,-7 5-5-14,-6 6 2 14,-6 2 0-14,-7 2 0 13,-6 4 3-13,-2 1-2 0,0 3 0 13,1 0 0-13,-1 0 3 14,4 0-4-14,-1 0 0 13,1 0 1-7,5 0-1-6,1 0 1 13,7 0-2-13,2 0 3 14,-2 0-3-14,2 0 5 14,-8 0-7-14,-5 0 6 13,-3 0-3-13,-1 0 0 14,1 0 0-14,0 0 1 13,1 0 3-7,3 6-2-6,2-1-1 14,3 4 4-14,-1-6-4 13,4 3 0-13,1-3 2 14,5-3-3-14,3 0 0 13,1 0 2-13,0 0-3 14,0 0 3-14,-1 0-1 0,3-9 2 19,4 6-2-19,3-2 1 14,2 5-2-14,0 0 1 0,-3 0 1 12,3 0-4-12,4 0 6 14,3 0-8-14,2 0 8 14,-2 0-6-14,-7 0 4 13,-5 0-2-13,-7 0 0 14,-4 0 0-9,-3 0-2-5,-4 0 4 14,-4 0-2-14,-5 0 2 14,0 0-2-14,-7 0 3 13,-1 5-2-13,-3-5 0 14,-3 3-1-14,-6-1 2 14,-7 0-2-14,-3-2 0 13,-14 2 4-7,-6-2-5-6,-5 3 3 13,-7-3-4-13,0 5 5 14,-2-5-3-14,0 0 0 14,0 0 2-14,0 0 5 0,0 0-5 12,0 0 10-12,0 0-9 14,0 0 10-14,0 0-10 14,0 0 7-9,0 0-6 10,0 0 3-15,0 0-2 0,0 0-5 12,0 0 1-12,2 0 3 14,-2 0-6-14,0 0 5 14,0 0-6-14,0 0 8 13,0 0-5-13,0 0 0 14,0 0 0-9,0 0 0-5,2 0 2 14,-2 0-2-14,0 0 3 14,0 0-2-14,0 0 4 13,0 0-10-13,0 0 7 14,0 0-4-14,0 0 1 14,3 0-4-14,-3 0 3 13,0 0-10-7,0 0 2-6,2 0-27 13,-2-10-71-13</inkml:trace>
    </iact:actionData>
  </iact:action>
  <iact:action type="add" startTime="178508">
    <iact:property name="dataType"/>
    <iact:actionData xml:id="d23">
      <inkml:trace xmlns:inkml="http://www.w3.org/2003/InkML" xml:id="stk23" contextRef="#ctx0" brushRef="#br0">16382 14720 0 0,'9'0'6'1,"1"0"-6"13,2 0 6-13,-3-2-4 14,-1 2 0-14,2 0-2 13,1-1 2-13,4-2 0 0,3 3 0 13,2-2-1-13,7 2 1 14,7 0 1-9,10-4-2-5,10 4 3 14,4-5-4-14,6 0 4 13,1 3-3-13,1-3-1 14,4 5 1-14,-1 0 3 14,4-5-4-14,6 5 1 13,3-2 2-13,7 2-1 20,0-2 0-20,4 2-1 14,4-2 1-14,-1 1 2 0,4-2-4 13,-5 1 5-13,1 2-1 13,-1 0-3-13,-2 0 0 14,5 0 1-14,4 0 0 14,8 0-2-14,-4-2 1 13,0-6-1-7,-9 0 0-6,3 2 2 13,-4-2-1-13,5 2-1 14,-5 3 6-14,0-4-6 14,-3 5 6-14,1 0-6 13,-1 0 0-13,4 0-1 0,-1-2 5 13,-3 4-7-13,1-4 6 20,-5 4-5-20,4-3 6 14,-1 3-5-14,-3-3 3 13,-6 3-2-13,-8 0 1 0,-6 0 2 13,-7 0-3-13,-2 0 2 14,-6 0-1-14,-2 0 2 13,-8 0-2-13,-5 0 1 14,-11 0 1-9,-4 0-2 10,-8 0-1-15,-5 0 2 0,-2 0 1 13,-6 0 1-13,-1 0-4 13,-2 0 7-13,0 0-5 14,0 0 11-14,0 0-6 0,2 0 8 12,-2 0-1-12,0 0-1 14,0 0 5-8,0 0-12 8,0 0 9-14,2 0-9 14,-2 0 5-14,0 0-9 0,0 0-1 13,0 0-1-13,3 0 0 13,-3 0 0-13,0 0 3 14,0 0-6-14,0 0 7 13,0 0-4-7,0 0 1-6,0 0 4 14,0 0-5-14,0 0 4 13,0 0 2-13,0 0-2 14,0 0-1-14,0 0 1 13,0 0-3-13,0 0 3 14,0 0-8-14,0 0 3 14,0 0 0-9,0 0-3-5,0 0-3 14,0 0-1-14,0 0-16 13,8 0-15-13,1-17-72 14</inkml:trace>
    </iact:actionData>
  </iact:action>
  <iact:action type="add" startTime="180849">
    <iact:property name="dataType"/>
    <iact:actionData xml:id="d24">
      <inkml:trace xmlns:inkml="http://www.w3.org/2003/InkML" xml:id="stk24" contextRef="#ctx0" brushRef="#br0">28365 7308 10 0,'-9'-15'23'1,"1"1"1"13,-1 0-6-13,2-1-4 14,0 0-11-14,3 1-2 13,-2-3-2-7,1 0 3-6,-2-4-4 14,0 0 5-14,3-4-2 13,-3 1 3-13,3 2 2 14,-3 5 2-14,0-2 6 0,1 5 1 12,-1 1-12-12,3 6 17 14,-1 3-8-14,0 3 11 14,3 1-19-9,2 0 3-5,0 0-7 14,0 0 0-14,0 0-2 13,0 0-9-13,0 0 10 14,0 3-9-14,0 13 8 14,0 6 4-14,0 7 0 13,0-2 0-13,0 5 0 14,0 1-2-9,0 1 0-5,0 2-2 14,0 3 5-14,0 2-4 14,0 1 5-14,-2 0-8 13,2 2 8-13,-2 2-6 14,0 1 2-14,2-1 0 14,-2 1 0-14,2 2 2 13,0 1-6-7,0 1 8-6,0 4-6 13,0 1 5-13,4 5-6 14,5-1 5-14,0 2-2 14,2 0 0-14,0 1 0 0,3 0 0 12,-4 8 1-12,4 3-2 14,1 0 4-14,2 2-6 13,0-4 4-7,1-1-4-6,-1-3 5 14,4 0-4-14,-3 0 2 13,-1 4 0-13,4 3-2 14,-3-2 6-14,1 4-4 14,4-3 3-14,1-2-6 13,3-1 3-13,2-1 0 14,3-2 0-9,-1-2 0-5,2-1 0 14,3-7 0-14,-3-5-3 14,2-4 6-14,-1-3-6 13,-1 2 4-13,0 1-5 14,2-3 4-14,-2 1-1 13,0-3 1-13,1-2 0 0,1-6-6 20,-4-3 10-20,-2-8-8 13,0-2 7-13,-6-5-8 0,0-3 5 13,-10-4 0-13,-3-3 0 13,-2-6 0-13,-4-2 1 14,-4 0 3-14,0 2 3 14,0-2-7-14,0 2 3 13,0-2 0-7,0 0-6-6,0 1 0 14,0 2-2-14,0 1 3 13,0 4-1-13,0 4-1 14,0 2 8-14,0 8-4 13,0 5 4-13,0 4-4 14,-10 10 5-14,4 3-5 14,-3 4 0-9,3 1 0-5,2 2-3 14,0-3 3-14,4 0-3 13,0 1 6-13,0-3-5 14,0-1 7-14,0 1-7 0,0 3 2 13,0-1 0 1,8 1 0-14,-2 2 4 14,5 2-10-14,3 0 12 4,1 0-12-4,3 1 12 14,-3-1-12-14,8 2 6 14,-5 1 0-14,2 2 0 13,-2 5 0-13,-1 1-1 14,-1-2 4-14,-1 1-5 14,1-5 4-14,-3 0-2 13,3 3 6-7,-5 3-8-6,3 7 2 13,-5 4 0-13,-3 0 0 14,-4 1 2-14,1-3-4 14,-3-1 5-14,0-2-6 13,0-3 9-13,0 2-10 14,0 0 5-14,0-6-1 14,0 2 0-9,0-3 0-5,0-4-1 14,0 2 2-14,0-2-4 0,0 5 6 12,0-1-4-12,0 0 4 14,0 2-5-14,-3-3 2 14,-3-6 0-14,-3 1 0 13,1-1 2-13,-6-1-4 14,1 2 7-9,-3 2-8-5,-5 2 9 14,2 3-11-14,-8-3 6 14,-4 0-1-14,-2-2 0 13,-5 0 0-13,-1-2-2 14,-3 3 3-14,-1-4-5 13,1-1 8-13,0-1-8 14,2-3 7-8,4-4-5-6,-1-7 2 13,1 0 0-13,1-5-1 14,-6-4 2-14,3 0-1 14,-2-2 3-14,-3 0-2 13,6-2 3-13,-1-3-1 14,3-1-3-14,3-6 4 13,8-2-2-7,3-6 0-6,13-3 7 14,5-5-9-14,3 0 11 0,0 0-11 12,0 0 0-12,0 0 0 14,0 0 0-14,0 0-7 13,0 0 3-13,0 0 4 14,0 0-2-14,0 0-1 14,0 0 6-9,0 0-3-5,0 0 4 14,0 0-6-14,0 0 2 14,0 0-2-14,0 0-3 13,-4 0-14-13,-8-3-31 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2:56:17.4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997">
    <iact:property name="dataType"/>
    <iact:actionData xml:id="d0">
      <inkml:trace xmlns:inkml="http://www.w3.org/2003/InkML" xml:id="stk0" contextRef="#ctx0" brushRef="#br0">23053 4717 17 0,'0'-9'3'1,"0"-1"5"13,0 0-6-13,5-2 3 14,2 2-2-14,-1 0-2 13,-4 0 7-7,3 6-6-6,-3-2 15 14,-2 0-9-14,2 1 3 13,-2 0-9-13,0-2 0 14,0 0 2-14,0 2 2 13,0 2-4-13,0 1 3 14,0 2 12-14,0-3-15 14,0 3 3-9,0 0-3-5,0 0-4 14,0 0 4-14,0 0-4 14,0 0 0-14,0 0-2 13,0 0 0-13,0-1 3 14,0 1-5-14,0 0 11 0,0 0-10 12,10-5 3-12,11 2 2 14,16-1 0-8,9-4 0-6,10 2 0 13,2-3 2 2,0 4-2-15,0 1 0 13,-2 2 1-13,-6-1 3 0,-2 3-8 13,-8 0 7-13,-7 0-6 14,-4 0 3-14,-7 0-2 13,3 7 1-7,2 0 1-6,4 2-3 14,5-1 6-14,6 0-5 13,5 2 6-13,-1-1-4 14,4 3 0-14,-2-5 1 13,-3 1-2-13,-3-4 6 14,-1 0-10-14,-3 0 10 14,-5 2-6-9,-2-2 4-5,2 0-6 14,3 1 3-14,11 0 0 13,9 2 0-13,11 2 1 0,6-1-2 13,1 0 2-13,-1-1-2 14,-1-4 2-14,-5 3-1 13,-3-1 2-13,-1 0-4 14,-1 2 3-8,0-4-1-6,-1 3 0 13,-3-4 0-13,-5 0-5 14,-2-2 10-14,-2 0-6 13,-1 0 3-13,0 0-2 14,4 0 3-14,-1-8-3 14,2 0 1-14,3-1-1 13,2-3 0-7,-4 1 2-6,-4 1-3 13,-5 2 3-13,-7 3-3 14,-5-2 3-14,-6 2-4 14,-4 5 2-14,-3 0-1 13,-7 0 1-13,-4 0-1 14,-2 0-3-14,-7 0 8 14,2 0-9-9,-2 0 10-5,0 0-8 14,0 0 6-14,0 0-3 13,0 0 2-13,0 0 0 0,0 0 6 13,0 0-7-13,0 0 8 14,0 0-8-14,0 0 7 13,0 0-7-13,0 0 3 14,0 0-4-9,0 0 2-5,0 0-2 14,0 0 3-14,0 0-3 14,0 0 1-14,0 0-1 13,0 0 4-13,0 0-6 14,0 0 3-14,0 0-1 14,0 0 0-14,0 0 0 13,0 0 0-7,0 0 3-6,0 0 3 13,0 0-5-13,0 0 11 14,0 0-12-14,0 0 7 14,0 0-4-14,0 0 0 13,0 0-3-13,0 0 0 0,0 0-2 13,-7 0-11 1,-8 0-33-14</inkml:trace>
    </iact:actionData>
  </iact:action>
  <iact:action type="add" startTime="16434">
    <iact:property name="dataType"/>
    <iact:actionData xml:id="d1">
      <inkml:trace xmlns:inkml="http://www.w3.org/2003/InkML" xml:id="stk1" contextRef="#ctx0" brushRef="#br0">9868 5446 3 0,'62'-16'3'1,"1"2"-2"13,-1 4 1-7,0 2 0-6,1 2-2 13,-3 4 1-13,2 0 4 14,4 2-8-14,-2 0 6 14,1 0-3-14,1 0 0 13,-5 0 2-13,1 0-3 14,-2 0 3-14,-2 0 0 13,0 0-1-7,-2 0 1-6,-7 0 1 14,-6 0-2-14,-4 0-1 13,-3 0 1-13,-3 0-1 14,1 0 3-14,2 0-3 13,6 0 3-13,2 0-4 0,10 0 3 13,4 0-4-13,4 0 4 20,3 0-2-20,-5 0 0 14,-2 0 1-14,-2 2-3 14,-4 0 5-14,-4-2-4 13,4 0 2-13,1 0 1 14,1 0 1-14,-1 0-3 0,-2 0 0 12,-3 0 0-12,-2 0-1 21,5 0 2-21,0 3 2 13,3-3-3-13,0 3 4 0,-3-3-1 13,-5 0-1-13,-1 0-1 13,2 0 0-13,2 0 1 14,3 0-1-14,-2 0 2 14,2-3-1-14,-4 3 0 20,0 0 0-20,-1 0-3 0,-1 0 2 12,-1 0-1-12,2 0 0 14,4 0 0-14,3 0-1 14,8 0 3-14,3 0 2 13,1 0-4-13,3 0 5 0,-4 0-4 13,-7-3-1-13,-7-1 0 14,-3 2 0-9,-4-1 2 10,0 2 0-15,3-3 1 0,3 4-3 12,0 0 5-12,2 0-3 14,-1 0-3-14,5 4 3 14,3 6-2-14,7 0 0 13,-4 0 3-13,3-1-3 20,-3-4 1-20,3-1-2 0,-1 2 3 13,3 2 1-13,-5-2-2 14,4 2-1-14,-6-2 2 13,-5 2-2-13,-1 2 0 14,-3 2 2-14,-2 2-5 14,4 0 6-14,-1 1-5 13,-4 0 4-7,2-3-3-6,-3 2 5 13,-3-1-4-13,3-5 0 14,2-1 1-14,5-3 4 14,4-1-3-14,2-3 5 13,7 2-7-13,-5-2 7 0,0 0-7 13,-4 0 3-13,-4 0-1 13,-2 0-2-7,-4 0 0 9,-1-2 1-15,-5-3-2 0,6 3 3 12,-2 2-6-12,1 0 8 14,4 0-7-14,2 0 3 14,1 0-1-14,0 0-2 13,0 0 3-13,-4 0 0 14,2 0 4-9,-4 0-5 10,10 0 3-15,8 0-1 0,9 0 2 13,6 0-6-13,-4 0 3 13,-3 0 0-13,-3 0-1 14,-4 0 2-14,7 0-2 13,-1 0 3-13,3 0-4 0,-2 0 4 13,-3 0-5-7,3 7 5 8,-1 0-4-14,5 2 2 14,-2-6-1-14,-2-1 1 13,-1-2 0-13,-2 0 1 14,-3 0 1-14,-10 0 1 0,-8-7-2 13,-11 0 5-13,-8 2-5 13,-7-2 0-7,0 5-1-6,-1 0 1 13,-3 2-2 2,-2 0 2-15,-4 0-4 0,-6 0 6 13,-1 0-6-13,-5 0 6 13,0 0-3-13,2 0 0 14,6-1 0-14,1-2 0 14,2-2 2-9,3 1 0-5,0-4-2 14,-3 3 2-14,0 1 2 13,-2 1-7-13,0 1 8 0,-4-3-5 13,-3 3 0 2,-1 2 0-15,-1 0-2 0,-2 0 4 12,0 0-5-12,0 0 1 14,0 0 1-9,0 0-5-5,0 0 5 14,0 0 0-14,0 0 1 14,0 0 5-14,0 0-5 13,0 0 9-13,0 0-9 14,0 0 10-14,0 0-10 14,0 0 11-14,0 0-6 13,0 0 6-7,0 0-1-6,0 0-4 13,0 0-2-13,0 0-1 14,0 0-4-14,0 0 5 14,0 0-7-14,0 0 6 13,0 0-4-13,0 0 1 14,0 0 0-14,0 0 0 13,0 0 1-7,0 0-2-6,0 0 3 14,0 0-3-14,0 0 6 13,0 0-10-13,0 0 8 0,0 0-3 13,0 0 0-13,0 0 0 14,0 0 0-14,0 0 6 13,0 0-9-13,0 0 7 14,0 0-8-9,0 0 4-5,0 0-3 14,0 0 3-14,0 0-3 14,0 0 3-14,0 0-11 13,0 0 11-13,0 0-14 14,0 2-7-14,0 7-62 13</inkml:trace>
    </iact:actionData>
  </iact:action>
  <iact:action type="add" startTime="25336">
    <iact:property name="dataType"/>
    <iact:actionData xml:id="d2">
      <inkml:trace xmlns:inkml="http://www.w3.org/2003/InkML" xml:id="stk2" contextRef="#ctx0" brushRef="#br0">12752 6354 0 0,'11'2'7'1,"-3"-2"0"13,-4 2 1-13,0-2-1 14,-4 0-3-14,0 0 10 13,0 0-9-7,0 0 11-6,0 0-13 14,0 0 6-14,0 0-8 13,0 0 0-13,0 0 3 14,0 0-3-14,0 0 4 14,7 0-4-14,-1 0 7 13,6 0-5-13,3 0 5 14,1 0-7-9,1 0 7-5,2 0-3 14,-6 0-1-14,-2 0-1 14,0 0-2-14,-2 0 4 13,5-2-4-13,-1 0-1 14,5 2 4-14,4 0-8 13,2 0 7-13,3 0-5 14,6 0 2-8,2 0 0-6,2 0-2 13,3 0 4-13,-2 0-4 0,3 0 6 13,-2 0-8 1,-1 0 8-14,-2 0-4 0,-2 0 0 13,-1 0 0-13,-2 0-2 14,-2 0 5-14,3 0-7 13,-1 0 8-7,0 0-8-6,4 0 7 14,3 0-7-14,5 0 3 13,3 0 1-13,4 2 0 14,0-2 1-14,2 0-3 13,2 0 4-13,-1 0 2 14,2 0-3-14,1 0 4 14,0-6-3-9,0 1-1-5,0-2-1 14,0 3 0-14,4 0 0 14,0 2 0-14,3 2-3 13,-3 0 7-13,0 0-7 14,0 0 8-14,-5 0-9 13,7 0 5-13,2 0-1 14,0 0 3-8,3 0-3-6,-5 0 0 13,-4 0 3-13,-2 0 1 0,-10-4-3 13,0 1-2-13,-4 1 4 13,0-1-6-13,-2 3 1 14,2-2 2-14,1 2-1 14,-3 0-1-14,0 0 0 13,3 0 4-7,-3 0-6-6,4 0 8 13,-3 0-6-13,-2 0 4 14,-1 0-2-14,-5 0 2 14,2 0-1-14,-4 0-1 13,0 0 3-13,2 0-1 14,1 0-2-14,1 0 0 14,1 0 3-9,-1 0-6-5,4-2 3 14,-4 2 0-14,7 0 0 13,6-2 0-13,-2 2 0 14,3-1 3-14,0-1-6 14,0 2 7-14,-2-3-7 0,2 1 6 12,0 0-3-12,2 2 0 20,5 0 2-20,2 0-4 14,2 0 4-14,-2 0-5 14,2 0 5-14,-4 0-4 0,0 4 2 12,-2 2-3-12,3-2 3 14,3-2 0-14,5-2 0 14,2 0 1-14,2 0-2 13,-5 0 4-7,-1-6-2-6,-5-2 2 13,-4 4-6-13,-8 2 5 14,-1 2-3-14,-1 0 1 14,1 0-2-14,-1 0 0 13,1 6-1-13,0 4-1 14,0 0 8-14,1-2-9 13,-3 0 9-7,-3 0-4-6,-5-4 0 14,-1 0 0-14,-5 0 0 13,0-2 1-13,0 5-1 0,0-4 2 13,0 1-4-13,0 1 7 13,2 0-8-13,2 0 4 14,3 1-1-14,-1-1 0 20,4-1 0-20,-4 1-1 14,-1-3 4-14,-1 0-5 14,0 1 6-14,1 2-6 0,-1-1 4 12,0-1-4-12,4 1 2 14,-2 1 0-14,-1 0 0 13,-1-2 1-13,0 1-2 14,1 0 4-8,-1-3-5-6,0 2 6 13,6-3-6-13,1 0 4 14,2 0-2-14,1 0 0 13,-1 0 2-13,1 0 1 14,-4 0 0-14,1 0-1 14,3 0 0-14,-1-7-4 13,3 4 3-7,-1-2-2-6,1 2 1 13,0 1-1-13,-1-3 0 14,-1 1 2-14,-1 1-5 0,-3-1 9 13,4-1-7-13,-5 2 5 13,0 1-5-13,-5-2 3 14,1 1-1-14,-5 2 0 20,3 1 1-20,-3 0-3 14,0 0 4-14,-3 0-4 0,0 0 5 12,-3 0-6-12,-1 0 5 14,-4 0-4-14,-4 0 2 14,-1 0-4-14,-5 0 4 13,2 0 0-13,-6 0-1 20,-2 0 3-20,-2 0 2 0,0 0-3 13,0 0 7-13,0 0-4 14,0 0 5-14,0 0 2 0,0 0-3 12,0 0 6 3,0 0-14-15,0 0 4 0,0 0-2 13,0 0-4-13,0 0-9 20,0 0 2-20,0 0-8 0,0 1-2 12,0 13-9-12,0 5-40 14</inkml:trace>
    </iact:actionData>
  </iact:action>
  <iact:action type="add" startTime="37351">
    <iact:property name="dataType"/>
    <iact:actionData xml:id="d3">
      <inkml:trace xmlns:inkml="http://www.w3.org/2003/InkML" xml:id="stk3" contextRef="#ctx0" brushRef="#br0">10829 7189 6 0,'-4'-2'13'1,"4"0"-1"0,-6 2-5 12,4 0 0-12,2 0-7 14,-2 0 0-14,2 0-1 13,-2 0 2-13,2 0-3 14,0 0 4-8,0 0-4-6,0 0 4 13,0 0-4-13,0 0-3 14,0 0 4-14,0 0-3 13,0 0 2-13,0 0 1 14,0 0 0-14,0 0-3 14,0 0 7-14,0 0-6 0,0 0 3 19,0 0-2-19,0 0 1 0,0 0 1 13,0 2-2-13,0-2 1 13,0 2 0-13,4-1-1 14,6 1 0-14,1-2 2 13,7 0-1-13,3 0 2 14,4 0 3-14,4 0-4 14,0 0 0-9,0 0 0-5,-2 0 1 14,4 0 0 0,-2 0 1-14,2 0-2 0,1 0 2 13,3 0-4-13,1 0 3 14,-1 0-1-14,4 0 0 13,-2 0 1-13,3 3-2 14,5-1 3-9,-1-2-1-5,4 2 2 14,2-2-1-14,6 0 0 14,2 0 1-14,2 0-3 13,7 0 1-13,1 0-1 14,5 0 2-14,0 0-4 14,-1 0 4-14,-3 0-4 0,-5 0 4 19,-1 0-4-19,-7 1 3 0,0 2-1 12,-1-3 3-12,3 0-2 14,3 0 6 1,-1 0-6-15,4 0 1 13,1 0 0-13,-5 0-2 14,0 0 2-14,-4 0-4 13,0-3 2-13,-5 2 0 5,-2-1 0-5,0 2 3 14,0-2-4-14,-2 2 2 13,0 0-2-13,0 0 3 14,1 0-4-14,2 0 2 14,6 0 0-14,-4 0 0 13,4 2 0-13,-2 1-4 14,0 0 8-9,2-2-8-5,-6-1 8 14,4 0-6-14,-5 0 5 14,-5 0-2-14,-1 0-1 13,-5 0 0-13,-7 0 0 14,-4 0 4-14,-2-1-3 13,-8 1 0-13,-1 0 1 0,-3 0-1 13,-1 0-2-7,-4 0 1-6,-3 0 0 13,-1 0 3-13,-2 0-3 14,-2 0 8-14,0 0-6 13,0 0 9-13,0 0-6 14,0 0 6-14,0 0-8 14,0 0 7-14,0 0-6 13,0 0-1-7,0 0-2-6,0 0 4 14,0 0-7-14,0 0 4 13,0 0-4-13,0 0 4 14,0 0-7-14,0 0 6 13,2 0-1-13,-2 0 0 14,0 0 0-14,0 0-1 0,0 0-1 19,0 0 0-19,0 0 2 14,0 0-3-14,0 0 3 0,0 0-1 12,0 0 2 3,0 0 0-15,0 0-1 0,0 0 3 13,0 0 1-13,0 0-2 13,0 0 4-13,0 0-5 14,0 0 6-9,0 0-6-5,0 0 4 14,0 0 0-14,0 0-4 14,0 0 6-14,0 0-7 13,0 0 2-13,0 0 2 14,0 0-8-14,0 0 2 14,0 0 1-14,3 0-9 13,8 0-1-7,2 0 8-6,8 0-12 13,1 0-6-13,-2 6-40 14</inkml:trace>
    </iact:actionData>
  </iact:action>
  <iact:action type="add" startTime="39674">
    <iact:property name="dataType"/>
    <iact:actionData xml:id="d4">
      <inkml:trace xmlns:inkml="http://www.w3.org/2003/InkML" xml:id="stk4" contextRef="#ctx0" brushRef="#br0">17489 7090 4 0,'-10'-2'15'1,"-2"0"-12"0,3 2 8 12,1 0-11-12,1 0 2 14,0 0-2-14,2 0 0 13,3 0-2-7,0 0 4-6,2 0-7 14,0 0 5-14,0 0-1 13,0 2-11-13,0 9 11 14,4 0-10-14,12 1 6 13,4-2 5-13,4-1 0 14,5-4 4-14,7-1-2 14,5-4 9-9,7 0-6-5,8 0 1 14,2 0-4-14,0 0-3 13,0-1 2-13,-2-6-1 14,4-1 0-14,1 2 3 14,-3 0-1-14,-4 2-1 0,-2 3 0 12,-3 1 1 3,2 0-4-9,3 0 4-6,4 0-2 0,9 0 0 12,5 0 2 3,1 0-2-15,0 0 2 0,-1 0-3 12,-3 3 3-12,-3 1-3 14,4 0 3-14,1 0-4 14,0 0 2-14,3 1 0 13,-1-4 1-7,4-1 0-6,0 0 2 13,2 0-3-13,-2 0 4 14,1 0 0-14,-2-3-4 14,0 0 0-14,-1 1 0 13,2 2 0-13,-4 0 0 14,-1 0-2-14,1 0-1 14,0 11 3-9,-3-2-1-5,-1 1-1 14,-3-3 4-14,-3-3-3 13,-3-2 2-13,-4-1-1 14,-7-1 0-14,-7 0 2 14,-8 0 0-14,-5 0 0 0,-7 0 2 12,-7 0-2 3,-3 0-2-10,-8 0 2-5,-2 0-2 0,1 0 0 13,-3 0-1-13,2 0 1 14,0 0-5-14,0 0 3 13,-2 0 4-13,2 0-3 14,0 0 4-14,-2 0 3 13,0 0-1-13,0 0 5 14,4 0 1-8,-2 0-4-6,0 0 5 13,-2 0-5-13,0 0 7 14,0 0-7-14,0 0 7 14,0 0-8-14,0 0 5 13,0 0 1-13,0-10-4 14,0 3-4-14,0-4 0 13,0 3 0-7,0-2-4-6,0 0 1 14,0-2 0-14,0 5-1 13,0 0 0-13,0 3-1 0,-2 4 0 13,2-2-2-13,0 2 2 13,0 0-11-13,0 0-9 14,-8 0-73-14</inkml:trace>
    </iact:actionData>
  </iact:action>
  <iact:action type="add" startTime="47330">
    <iact:property name="dataType"/>
    <iact:actionData xml:id="d5">
      <inkml:trace xmlns:inkml="http://www.w3.org/2003/InkML" xml:id="stk5" contextRef="#ctx0" brushRef="#br0">11031 9007 5 0,'56'0'5'1,"9"-8"8"13,9-3-10-7,5-1 9-6,8 0-5 13,3-1-2-13,1 1-1 14,0 3-4-14,5-2 8 14,3 1-7-14,-1 4 2 0,-3-2 0 12,-7 6-5 3,-13 2 3-15,-7 0-1 0,-6 0 0 12,-4 0 0-6,-3 0 0 9,-1 0 2-15,-3 0-2 13,1 0 1-13,-2 6-2 14,-2 4 2-14,-4-1-2 0,1 3 1 12,-3-3-1-12,1 3 0 14,1-4 2-14,0 0-1 14,5-6 1-9,5-2 2 10,2 0-1-15,2 0 0 0,-1 0 1 12,-5-5-2-12,-3-2-1 14,-7-1 1-14,1 3-2 14,-1 2 3-14,0 1-4 13,3-2 4-13,4 1-3 14,2-2 5-9,7 3-5-5,2-2 2 14,1 2-1-14,-1-2 0 14,-2 2 2-14,-4-2-3 13,-6 2 3-13,-3 1-2 14,-3-2 3-14,-2 3-6 14,1 0 4-14,1 0-2 0,1 0 2 12,1 0 1-6,3 0-2-6,1 0 1 13,2 0-1 2,-2 0 2-15,2 0-2 14,-1-4 4-14,-1-2-2 0,2 2-1 12,-4-2-1-12,1 0 0 14,1 3 0-14,0 1 2 14,2-3 1-9,-2 3-5-5,1 0 6 14,1 2-8-14,-2 0 5 13,4 0-1-13,2 0 0 14,-2 0 0-14,9 0-1 14,-1 0 4-14,2 0-6 13,-2 0 6-13,-6-3-6 14,-5 3 6-9,-2-3-4-5,-4 1 2 14,3 0 0-14,1 0-1 0,0 2 0 13,0 0-3 1,-1 0 6-14,1 0-6 0,1 0 6 13,-2 0-7-13,1 0 5 13,2 0-1-13,-2 0 0 14,-1 0 0-8,-1 0 0-6,-5 0 1 13,3 0-3 2,-3 0 5-15,2 0-6 13,3 0 6-13,3 0-4 0,6 4 1 13,2 1 0-13,2-2 0 14,0-3 1-14,0 2-2 13,-3-2 5-7,1 0-8-6,-2 0 9 13,-3 0-8-13,-2 0 6 14,-2-5-3-14,-5-2 0 14,-1 3 1-14,-8 0-1 13,-2 2 4-13,-6-1-8 14,-6 3 9-14,0 0-10 14,-2 0 9-14,-3 0-7 4,-4-1 6 11,-3 1-3-15,-2 0 1 0,-5-2 0 12,2 2 10-12,-2 0-8 14,0 0 11-14,0 0-9 14,0 0 6-14,0-2-11 13,0 2 2-13,0 0-2 14,0 0-3-9,0 0-4-5,0 0-12 14,0 0-9-14,0 0-67 14</inkml:trace>
    </iact:actionData>
  </iact:action>
  <iact:action type="add" startTime="61465">
    <iact:property name="dataType"/>
    <iact:actionData xml:id="d6">
      <inkml:trace xmlns:inkml="http://www.w3.org/2003/InkML" xml:id="stk6" contextRef="#ctx0" brushRef="#br0">14250 9603 5 0,'-9'-4'14'15,"-1"0"-11"-14,-4 2 8 14,-1-1-7-14,-1 3-3 4,0 0-1 11,0 0-2-15,3 0-1 0,-1 0 6 13,6 0-6-13,-1 5 7 13,3-3-4-13,-4 0 1 14,-1 2-1-14,3 3 0 13,-6-4 0-13,1 3-1 14,-1-3 3-8,5 2-4-6,1-1 4 13,1 1-4-13,0-2 1 14,2 1 1-14,1-2 0 14,2-2 0-14,2 0 0 13,-2 2 1-13,-2-2-1 14,-1 2 2-14,0 0-3 13,3-2 6-7,2 2-9-6,0-2 6 14,0 3-4-14,0-3 2 13,0 0-3-13,0 0 3 14,0 0-11-14,0 1 10 13,0 1-4-13,0-2 4 0,2 2 0 13,3-2 1-13,2 2 2 14,-1-2-2-9,3 2 3-5,3-2-1 14,-4 3-2-14,3 0 2 14,1-1-3-14,1 2 5 13,3-1-7-13,1-1 3 14,3 3 0-14,3 2 0 13,4-2 2-13,1 1 0 14,6 0-1-8,-3 2-2-6,3-1 4 13,-3 2-6-13,2 3 3 14,3-3-1-14,-3-2 1 14,3 2 1-14,-1-6-1 13,2-1-1-13,0-2-3 14,1 0 8-14,-1 0-3 13,9 0 0-7,0-8 3-6,5 0-3 14,3 0-1-14,4 2 0 13,0-1 1-13,0 0-3 14,-1 3 5-14,-1 1-5 13,2-2 5-13,-4 1-6 0,-5 1 5 13,2 3-3-13,-2-3 1 20,5 1 0-20,1 0 0 14,1 0 1-14,2 2-2 13,-4-2 3-13,-3 0-4 0,0-5 6 13,-4 4-6-13,-5-1 5 14,-3-1-3-14,-6 0 0 13,-4 3 1-13,-5 2-2 20,-2 0 3-20,-3 0-5 14,-2 0 6-14,-1 0-6 0,-1 0 6 13,-1 0-5-13,-1 0 2 13,-1 0 0-13,-4 0-3 14,3 2 6-14,-1-2-4 0,3 3 4 13,0-3-2 1,3 0 1-8,-1 0 2-6,-1 0-3 13,-1 0 1-13,-2 0-2 14,-4 2 0-14,-1-2 0 14,-3 0-3-14,-1 0 0 0,0 3 5 12,-2-3-4-12,0 0 1 14,0 0-1-14,0 2 4 14,0-2 1-9,0 0 4-5,0 0-4 14,0 0 7-14,0 0-7 13,0 0 3-13,0 0-4 14,0 0-1-14,-15 0 0 14,-6 0-2-14,-3 0 2 13,-2 0-1-13,-3-2 0 14,-2 2 3-9,-8 0-4-5,-3 0 2 14,-5 0-1-14,-6 0 3 14,-5 9-6-14,-4 2 6 13,-8 3-3-13,-3-2 0 14,-2 2 3-14,2-3-6 13,2-6 6-13,2-1-3 0,4-4 2 20,0 0-4-20,1 0 4 13,2 0-2-13,-1 0 0 14,-1-2 2-14,4-4-4 14,-1 1 7-14,3-2-5 13,7 5 1-13,0 1-2 0,0 1 2 13,-3 0-2-13,2 0 1 13,-3 1-4-7,-5 5 4 9,0 5-2-15,-2-4-1 13,1 1 5-13,-1 3-5 0,6-6 4 13,5 2-3-13,9-5 4 13,10-2-2-13,8 0 2 14,5 0-1-14,4 0-1 14,4 0 1-9,0 0 1 10,6-7-2-15,3 3 5 0,2 2-4 12,0 1 6-12,0-4-7 14,0-1 0-14,9-6 0 0,16 1 2 13,2 1-5 1,2-3 4-14,4 1-4 0,5 2 6 19,6-3-6-19,5 1 6 0,7 3-4 13,2 1 1 2,2 2-1-15,0 6 1 13,-4 0-2-13,-1 0-1 0,1 0 6 13,4 0-3-13,8 12 2 14,5 2-2-14,2 0 0 13,8-2 0-7,0 3-1-6,-2-3 2 13,-6-3-4 2,-2 5 6-15,1-1-5 0,6-6 5 13,7 1-6-13,4-4 4 13,1-4-1-13,-1 0 0 14,-4 0 1-14,-4 0-3 14,-5-2 3-9,-9-5-3-5,-4-3 3 14,-12 1-2-14,-9 4-1 13,-10 2 1-13,-7-1 0 14,-9 3 1-14,-5 1 0 14,1 0 0-14,-3 0-4 0,-1 0 9 12,0-3-10-12,-4 1 8 14,1 2-7-9,-1 0 2-5,-1-2 2 14,-2 2-3-14,-3 0 3 14,0-2 3-14,0 2-1 13,0 0 5-13,0 0-5 14,0 0 2-14,0 0-1 13,0 0-5-13,0 0 4 14,0 0 0-8,0 0-1-6,-6 0 3 13,0 0-8-13,-3 0 9 14,-1 0-10-14,-6 0 10 14,-3 0-7-14,2 0 3 13,-3 0-1-13,2 0 0 14,-2 0 0-14,0 0 0 13,0 0 2-7,2 0-3-6,2 0 2 0,3 0-2 13,4 0 5 1,0 0-8-14,0 0 6 0,5 0-2 13,2 0 0-13,2 0-2 13,0 0 2-13,0 0-11 14,0 0 2-14,0 0-19 14,0-1-13-9</inkml:trace>
    </iact:actionData>
  </iact:action>
  <iact:action type="add" startTime="67572">
    <iact:property name="dataType"/>
    <iact:actionData xml:id="d7">
      <inkml:trace xmlns:inkml="http://www.w3.org/2003/InkML" xml:id="stk7" contextRef="#ctx0" brushRef="#br0">21321 9811 7 0,'0'0'5'15,"0"0"3"-14,0 0-8 14,10 0 2-14,7 0-5 13,16-1 6-7,12-9 0-6,13-1-2 14,7-1 4-14,4 0-3 0,3 0 2 12,-3 2-2-12,-1 0 1 14,-3 0-2-14,-3 4 0 13,1 3 2-13,-8 0-2 14,-1 3-2-14,-4 0 4 14,-4 0-5-9,-4 0 4-5,1 0-2 14,-3 0 0-14,-3 0 0 13,0 0-1-13,0 0 4 14,-1 3-5-14,-1-2 6 14,1-1-7-14,0 0 8 13,-2 0-9-13,-7 0 8 14,-6 0-4-9,-5 0 1-5,-7 0 2 14,-3 0 6-14,-4 0-4 14,1 0 7-14,-3 0-10 13,0 0 10-13,3 0-8 14,-3 0 4-14,0 0 4 0,0 0-4 13,0 0-1 1,-14 0-5-8,-7 0-3-6,-4 2 2 13,-4 0-2-13,-3 2 1 14,0-1-2-14,-1-3 3 14,-5 0-1-14,-4 0 0 13,-3 0 1-13,-8 0-2 0,-5 0 3 13,-4 5-4-13,-8 2 1 14,1-3-1-9,3 1 0-5,5 0 2 14,8-1 0 0,9-3 0-14,7 2-1 14,8-2 4-14,3-1-6 0,6 2 7 13,2-2-7-13,2 0 6 13,8 0-4-13,0 0 2 14,6 0-1-9,2 0 0-5,0 0 1 14,0 0-6-14,0 0 9 14,0 0-8-14,0 0-1 13,0 0 5-13,0 0-5 14,10 0 2-14,16 0 2 0,17 0 1 12,10 0 1 3,10 0 0-9,12 0-1-6,6 0 3 13,4 0-6-13,-6 0 7 14,-10 0-6-14,-11 0 2 0,-8 0-2 12,-15 0 2-12,-8 0 0 14,-7 0-3-14,-9 0 6 14,-4 0-6-14,-3 0 6 13,-4 0-5-7,0 0 4-6,0 0 0 14,0 0 3-14,0 0-1 13,0 0 1-13,0 0-5 14,0 0 7-14,0 0-6 13,0 0 3-13,0 0-2 14,0 0-3-14,0 0 2 14,0 0-1-9,0 0 0-5,0 0 2 14,0 0 5-14,0 0-7 13,0 0 9-13,0 0-8 0,0 0 4 13,0 0-3-13,0 0 2 14,0 0-3-14,0 0 0 13,0 0-2-13,0 0 3 14,0 0-5-9,0 0 7-5,0 0-8 14,0 0 7-14,0 0-6 14,0 0 3-14,0 0-3 13,0 0-2-13,0 0-10 14,0 9-5-14,-11-6-71 14</inkml:trace>
    </iact:actionData>
  </iact:action>
  <iact:action type="add" startTime="70280">
    <iact:property name="dataType"/>
    <iact:actionData xml:id="d8">
      <inkml:trace xmlns:inkml="http://www.w3.org/2003/InkML" xml:id="stk8" contextRef="#ctx0" brushRef="#br0">8034 10800 7 0,'0'0'19'1,"0"0"-4"13,0 0-4 2,0 0-3-15,0 0-8 0,0 0-2 19,0 0-9-19,19 0 3 14,17 0 8-14,15 0 9 0,12 0-6 12,9-7 0-12,3-10-1 14,3-1-2-14,-7 0 6 13,-4 0-6-13,-5 4 4 14,-8 2-1-14,-2 5-4 14,-6 7 2-9,1 0-1-5,2 0 0 14,4 0 1-14,5 0-3 13,5 7 5-13,1 3-6 14,3-2 6-14,3 2-5 14,-1-2 4-14,-1-2-3 13,2 0 2-13,-3-3-1 14,-9-1 0-9,-7 1 2-5,-11-1-5 14,-6 0 6-14,-5 0-5 14,-5 0 5-14,-2-1-6 13,-8 2 2-13,-3 0 1 0,-7-3 0 13,0 1 1-13,-2-1-4 14,-2 0 6-14,0 0 0 13,0 0 2-7,0 0 5-6,0 0-5 13,0 0 12-13,0 0-1 14,-17-7-16-14,-10-2-2 14,-6-3-6 0,-7 7 8-14,-7 0 3 0,-9 3 1 13,-8 2-2-13,-10 0-4 14,-2 0-3-9,3 7 4-5,3 2 1 14,1-1-6-14,0 0 6 13,-2 0-5-13,-3-2 4 14,1-2 1-14,1-2-4 14,3-2 7-14,7 0-4 13,2 0 2-13,8 0 0 14,4-4-1-9,-2-2 0-5,6 0-5 14,-3 0 10-14,5 2-10 14,1 2 10-14,8-1-9 13,6 1 8-13,8 2-4 0,5-3 1 13,9 1 0-13,3 0-2 13,2 2-4-13,0-2-2 14,0-1-14-8,0 3 16-6,0 0-3 13,2 0 7-13,10 0 2 14,1 0-1-14,5 0 0 13,4 0 0-13,7 0 2 14,6 0-2-14,13 3 5 14,5-3-4-14,10 0 1 13,1 0 1-7,3-3-3-6,2-4 0 14,-5 1 0-14,2 2-4 13,-4 1 4-13,-2 3-2 14,1 0 2-14,-3 0-1 13,-8 0-14-13,0 0-13 14</inkml:trace>
    </iact:actionData>
  </iact:action>
  <iact:action type="add" startTime="73640">
    <iact:property name="dataType"/>
    <iact:actionData xml:id="d9">
      <inkml:trace xmlns:inkml="http://www.w3.org/2003/InkML" xml:id="stk9" contextRef="#ctx0" brushRef="#br0">15178 11552 7 0,'0'0'2'1,"2"3"-2"13,9-3 1-13,7 5-1 14,11-3 0-14,11 2 2 13,14-4-2-13,12 0 1 14,13 0 0-14,8 0 1 14,4-6-1-14,1-6 1 13,-3 2-3-7,0-2 2-6,-3 3-1 14,-1 0 0-14,-7 3 1 13,-7 1-3-13,-8 5 4 14,-7 0-4-14,-9 0 6 13,-9 0-7-13,-5 0 6 14,-4 0-3-14,-4 0 0 14,-4 0 0-9,-3 0 0-5,-5 0 2 0,-1 0-2 13,-8 0 1 1,-1 0 5-14,-3-5 0 0,0-2 18 13,-3-4 3-13,-15-1-27 14,-5-2 2 0,-6 0 4-14,-8-2 0 0,-5 2-6 13,-2 3 10-8,-10 1-5-5,-2 5-10 14,-2-1 5-14,-6 3-1 14,-3 3-1-14,-5 0-3 13,-3 0 3-13,-4 0 0 14,2 0 1-14,-2 3 2 14,4 3 0-14,3-3 0 13,5 2 2-7,7-3-3-6,9 2 3 13,7-3-3-13,8 2 3 14,7-1-6-14,7 0 6 14,4-1-6-14,6-1 6 13,8 0-6-13,4 0 3 14,0 0-8-14,0 3-15 0,21 0 22 19,18 2-1-19,30-1 4 14,20 2 4-14,19-2-3 0,6-3-2 12,-1-1 0-12,-6 0-2 14,-11 0 1-14,-9 0-1 14,-12 0-1-14,-12 0 2 13,-10 0-3 2,-10 3 6-15,-9-1-5 4,-15 0 4-4,-3 0-4 14,-9-1 0-14,-7 1 0 14,0-2-1-14,0 3 3 13,0-3 1-13,0 2 0 14,0-2 6-14,0 2-4 13,-7-2-6-13,3 0 1 14,2 2 1-8,2 0-8-6,0 2-1 13,0 4-10-13,0-2-4 14</inkml:trace>
    </iact:actionData>
  </iact:action>
  <iact:action type="add" startTime="75824">
    <iact:property name="dataType"/>
    <iact:actionData xml:id="d10">
      <inkml:trace xmlns:inkml="http://www.w3.org/2003/InkML" xml:id="stk10" contextRef="#ctx0" brushRef="#br0">19469 11346 16 0,'-3'-3'6'1,"3"3"7"13,0 0-9-7,0 0-1-6,0 0-3 13,0 0-6-13,-4 0 5 14,-2 0-10-14,-3 15 7 14,-3 3-9-14,4 6 6 13</inkml:trace>
    </iact:actionData>
  </iact:action>
  <iact:action type="add" startTime="76252">
    <iact:property name="dataType"/>
    <iact:actionData xml:id="d11">
      <inkml:trace xmlns:inkml="http://www.w3.org/2003/InkML" xml:id="stk11" contextRef="#ctx0" brushRef="#br0">20918 11601 1 0,'83'5'2'15,"-4"-3"-1"-14,0-2 5 0,-1 0-5 13,0 0 6-13,0 5-3 13,-1-3-1-13,4 7 3 14,-4 3-4-14,0 2 6 14,-4 4-7-14,-5 4 2 13,-2 0 0-7,-1 3-4-6,-1-4 4 14,1 0-4-14,1-2 1 13,0-5 0-13,-1-5 1 14,-1-5-1-14,-2-4 7 13,3 0-3-13,4 0 8 14,5 0-11-14,3-9 6 14,0-2-3-9,-6 3 1-5,-7 2-3 14,-4 0 0-14,-4 4-2 13,-6 2 1-13,-6 0-2 14,-4 0 2-14,-2 0-4 14,0 0 5-14,0 0-2 0,4 0 0 12,3 0 2-12,6-7 1 20,0-1-1-20,2-4 3 0,1-1-3 13,0-1 2-13,-6-5-3 14,0 3 0-14,-9-2 3 13,-5 4-2-13,-5 4-2 14,-11 0 1-14,-5 4 2 14,-1 3-1-14,-8 0-2 13,-2 3 2-7,-2-2-2-6,0 2 4 13,0-2-4-13,0 2 0 14,0 0 0-14,0 0 0 14,0 0 0-14,0 0 1 13,0 0 0-13,0 0 2 14,0 0-1-14,0 0 2 13,0 0-1-7,-2 0 6-6,-14-8-9 14,-6-2 3-14,-4-2-6 13,-6 0 6-13,1 3-8 0,-7 0 10 13,-2 1-10-13,-2 5 5 14,-5-4-3-14,0 5 3 13,-2-1 0-13,-5 3 0 20,0 0 1-20,-1 0-3 0,-3 0 4 13,0 0-4-13,-2 0 3 14,-2 0-4-14,-5 0 3 13,-3 0-2-13,-3 0 1 14,-5 3-4-14,-6 1 3 13,1-2 3-13,-2 1-6 14,2-3 9-8,4 0-9-6,5 0 10 13,-2 0-5-13,6 0 0 14,4 0 0-14,1 0 0 13,9 0-3-13,8 0 2 14,3 0 1-14,7 0 0 0,-2-3 4 13,0 1-8 1,-2-2 7-8,-6 1-3-6,-2-4 0 14,-6 0 0-14,-4 0-2 13,-7-1 4-13,-7 2-4 14,-4 2 6-14,-2-3-5 0,-3 7 3 12,6-3-3-12,0 1 2 14,13 0-1-14,8 0 0 20,12-1 2-20,8 0-3 0,9-1 2 13,1 0-2-13,3 1 6 13,-2-3-7-13,6 1 4 14,-1 1-2-14,1-2 0 14,2 0 1-14,-1 1 6 13,3 2-5-13,1-1 8 14,3-1-10-9,4 1 6-5,5 3-4 14,0 1-2-14,-1 0 0 14,1 0 0-14,2 0 0 0,0 0 2 12,0 0-5 3,0 0 6-15,0 0-6 0,0 0 2 13,0 0 1-13,0 0-6 20,0 0-2-20,0 0-6 0,0 14-8 12,0 10-5 3</inkml:trace>
    </iact:actionData>
  </iact:action>
  <iact:action type="add" startTime="79776">
    <iact:property name="dataType"/>
    <iact:actionData xml:id="d12">
      <inkml:trace xmlns:inkml="http://www.w3.org/2003/InkML" xml:id="stk12" contextRef="#ctx0" brushRef="#br0">17951 4586 23 0,'0'-4'25'1,"0"-6"10"13,0-7-22-13,-13 0-13 14,-8-5 0-14,-4-1 10 13,-4 1-10-13,-6-1 3 14,-7-2-7-14,-3 2 5 14,-8 4-2-9,-1 1 2-5,-4 2-3 14,-2 4 3-14,-2 0-2 14,-7 5 2-14,1-2 1 13,-1 3-2-13,-1 1 2 14,1 2 1-14,-5 1-2 13,-2 0 6-13,-4 0-6 14,-3 2 2-8,-1-3-3-6,-3 3 0 13,6 0 0-13,-1 0 0 14,-2 0 0-14,-3 5 2 0,-5 2-3 12,1 2 2-12,-1 2 0 14,3-2 0-14,0 3-2 14,0 0 2-14,2 0-2 13,0 1 1-7,6 1 0-6,3 1-2 14,0 3 4-14,3 4-4 13,-6 5 4-13,-2 0-3 14,6 4 1-14,1-4 0 13,11 2 0-13,11-3 2 14,15 0-4-14,5-3 3 14,10 4-4-9,6 4 4-5,4 1-2 14,6 3-4-14,-1 5 4 13,2 1-3-13,2 3 4 14,1 4-2-14,2 6 4 14,-2 6-5-14,4 2 6 13,0-1-6-13,2 2-2 0,20 0 4 19,9-1-3-19,9 2 4 0,12-4-5 13,14-2 1-13,19 0 4 14,15 0 0-14,12-5 4 13,4-5-1-13,4-6-1 14,3-2-1-14,0-8-1 14,2-2 2-14,-1-6-2 13,3-6 2-7,0 0-1 8,0-1 0-14,-2-3 2 0,-3-2-3 13,4-1 3-13,3-2-6 14,-2-5 5-14,-5-4-2 13,-6 0 0-13,-4 0 0 14,-3-11-1-14,3-9 2 13,-6 1 0-7,2-8 2-6,-4-1-2 14,-3-3 4-14,-3-6-7 13,-5-3 2-13,-6-6 0 0,-11 2 0 13,-9-2 2 2,-14 4-2-15,-10-1 1 0,-12-1 1 12,-9-2-1-12,-8-3 5 20,-12-9-6-20,-2-5 3 0,0-4-3 13,-13-3 4-13,-10 4-4 14,1 3 4-14,1 0-2 13,2 5-1-13,-1-2-2 14,-3 2 1-14,2 1-1 13,-8 1 1-13,-3 7-6 14,-4-2 3-8,-6 4-1-6,-8 4 2 13,-4 2 4-13,-7 6-2 14,-6 2 1-14,-2 4-2 13,0 5 1-13,-2 3 0 14,-1 8 0-14,5 1 0 14,-1 7 2-14,0 3 1 13,9 2 0-7,-2 0-3-6,6 0 3 13,3 0-2-13,3 0-1 14,-2 0 1-14,4 2-1 0,-2 3 2 13,2-5 0-13,3 5 0 13,5-3 2-13,6 0-6 14,10 1 6-14,10-3-1 14,7 0 0-9,6 0-3-5,0 0 0 14,0 0 0-14,0 0 2 13,0 0-1-13,0 0 3 14,0 0-2-14,0 0-4 14,-2 0 4-14,2 1-4 13,0-1 2-13,0 0-1 14,0 0 1-9,0 0-1-5,-2 0-4 14,2 0 10-14,-2 0-10 14,2 0 5-14,0 0-1 13,0 0-3-13,0 0 2 14,0 2 1-14,0-2 1 14,0 0-2-14,0 0 4 13,0 2-6-7,0-2 8-6,0 2-7 0,0-2 6 12,0 0-6-12,0 0 2 14,-4 0 0-14,4 0 0 14,0 0-4-14,0 0 4 13,0 6 2-13,0 4-6 14,0 6 5-14,8 7-2 13,0 0-15-7,-5-3-21-6</inkml:trace>
    </iact:actionData>
  </iact:action>
  <iact:action type="add" startTime="87276">
    <iact:property name="dataType"/>
    <iact:actionData xml:id="d13">
      <inkml:trace xmlns:inkml="http://www.w3.org/2003/InkML" xml:id="stk13" contextRef="#ctx0" brushRef="#br0">12369 12358 3 0,'-3'0'2'1,"1"0"-1"0,-4 8 2 12,-3 6-2-12,-5 4 0 14,-1 0-1-14,-1 0 0 13,3-6 1-13,-1-1-2 14,8-6 3-14,1 0-2 14,3-4 3-14,2-1-6 13,0 3 1-7,0-2 2-6,0 2-2 14,0-2-2-14,0 2 3 13,0-3-2-13,0 0 2 14,0 0 2-14,0 0 4 13,0 0-4-13,0 0 1 0,0 0-1 13,0 0 5-13,0 0 0 20,0 0-4-20,0 0 3 0,0 0-5 13,0 0 4-13,0 0-2 13,0 0 4-13,0 0-3 14,0 0 9-14,0 0-4 14,0 0-4-14,0 0 4 13,0 0-8-13,0 0 9 14,0 0-7-9,0 0 10-5,0 0-4 14,0 0 8-14,0 0-7 13,0 0 6-13,0 0 0 14,0 0-9-14,0 0 5 14,0 0-9-14,0 0 8 13,0 0-9-13,0 0 6 14,0 0-4-9,0 0-1-5,0 1-1 14,0-1 2-14,0 0-1 14,0 0-1-14,0 0 6 13,0 3-7-13,0-3 10 14,0 2-10-14,0-2 6 0,0 0-3 13,0 0-3-13,0 0 0 20,0 2-3-20,0-2 2 0,0 0-8 12,0 0 9-12,0 0-6 14,7 0 4-14,7 3 2 14,7 1 0-14,4 3 2 13,6-2-2-13,5 2 0 14,4-2 3-14,2-1-6 20,4 0 7-20,0 0-8 0,1 1 8 13,9-3-8-13,1-1 6 13,5-1-2-13,4 0 0 14,3 0 1-14,8 0-4 14,6 0 8-14,4-5-7 13,4-6 5-13,-1 2-5 14,-1-1 3-9,4-1-2-5,5 4 1 14,5-3-1-14,2 2 0 13,-5-1 1-13,1 4-3 14,-3 0 6-14,-5 3-6 0,3 0 6 13,2 1-7-13,1-3 4 13,-4-3 0-13,3 1 0 21,4 2 0-21,1 0-4 13,-3 0 9-13,-2-1-8 0,-11 2 7 13,-6-1-8-13,-6 4 7 13,-1 0-4-13,-3 0 1 14,2 0 0-14,-1 0-2 14,4 2 4-14,-2 4-6 20,-3 2 8-20,3-2-8 0,-1 0 7 12,2-2-7-12,2-2 5 14,1 1-1-14,-3-3 0 14,-1 2 0-14,0-2-3 13,-1 0 8-13,1 0-8 14,6 0 7-14,2 0-5 0,-1 0 3 19,-4 2-2-19,-2 1 0 14,-7 4 0-14,1-3-1 13,3 1 2-13,1 0-5 14,1 0 8-14,0 2-8 0,-8 1 6 13,-3-1-6-13,-3 3 4 13,-6-1 0-13,-1-1 0 20,0 0 0-20,1 0-3 14,0 0 7-14,-1-1-6 0,0 0 5 13,5-2-5-13,-2 0 6 13,-2-1-6-13,-1-1 2 14,1 2 0-14,-3 1 0 14,0 0 2-14,3-3-4 20,1 4 6-20,3-3-8 0,0-1 9 12,4 2-8-12,-1-5 5 14,-1 0-2-14,0 0 0 14,0 0 0-14,3 0-5 13,6 0 10-13,5-5-10 14,2-2 10-14,-1 0-10 0,-6 0 8 19,-4 1-3-19,-2 2 0 14,-8 1 0-14,1 2-2 0,-5 1 5 12,-2-2-6 3,0 2 6-15,1 0-6 0,-2 0 8 12,4-2-8-12,-3 2 5 14,2-2-2-14,2-1 0 14,3-1 1-9,2 1-3 10,7-1 8-15,4-1-11 0,3 2 10 13,1 1-10-13,0-2 6 13,1 0-3-13,-5 0 2 14,2-3 0-14,1 2-3 13,-1-1 6-13,1-1-6 14,-3 5 7-8,-9 2-8-6,-2 0 4 13,-5 0-2-13,-4 0 3 14,3 0-1-14,-8 0 0 13,1 0 0-13,-5 0-3 0,-5 2 9 13,-4 1-9 2,-2-1 7-15,-6 0-8 0,-3-1 8 12,-5-1-5-6,-6 0 1-6,1 2 0 13,-6 1-2-13,-2-3 6 14,-2 1-3-14,0-1 0 14,0 0 6-14,0 0-4 13,0 0-2-13,0 0 1 14,0 0-2-14,0 0 0 14,0 0 2-9,0 0-4-5,0 0 5 14,0 0 0-14,0 0-2 13,0 0 5-13,0 0-5 14,0 0 7-14,0 0-3 14,0 0 1-14,0 0 2 13,0 0-6-13,0 0-1 0,0 0 4 19,0 0-10-19,0 0 4 14,0 0-2-14,0 0 0 0,0 0 2 13,0 0-1-13,0 0 2 13,0 0-3-13,0 0 8 14,0 0-8-14,0 0 6 13,0 0-6-13,0 0-3 14,0 0 2-8,0 0-7-6,0 0-10 13,0 0-28-13,-9 0-112 14</inkml:trace>
    </iact:actionData>
  </iact:action>
  <iact:action type="add" startTime="94923">
    <iact:property name="dataType"/>
    <iact:actionData xml:id="d14">
      <inkml:trace xmlns:inkml="http://www.w3.org/2003/InkML" xml:id="stk14" contextRef="#ctx0" brushRef="#br0">12823 13276 7 0,'0'0'3'15,"0"0"0"-14,0 0 0 14,0 0-6-14,0 0 7 0,0 0-4 12,0 0 3-12,0 0 3 14,0 0 7-14,0 0-5 14,0 0 7-9,0 0-9-5,0 0 2 14,0 0-7-14,-2 0 2 13,2 0-3-13,0 0-1 14,0 0-2-14,0 0 3 14,-2 0-2-14,2 0 5 13,0 0-6-13,0 0 5 14,0 0-5-8,0 0 1-6,0 0 2 13,0 3 2-13,0-3-2 14,8 0 0-14,7 0 2 13,9 0 3-13,3 0-4 14,7 0 6-14,1 0-6 14,5-3 3-14,5-2-4 13,3-3 2-7,4-1-2-6,-3 4 1 13,0 0 3-13,0 3-4 14,3 0 4-14,3 1-1 14,5-4-1-14,12 1 1 13,3-4-1-13,6 0 3 14,4-1-4-14,-6-2 0 14,0 3 1-14,-8 1 2 4,-7 0-4 11,-8 3 0-15,-2 0 5 0,-5-1-9 12,0 5 6-12,0 0-2 14,5 0 2-14,-1-3-2 14,3-1 1 0,-1 0 0-14,3 1 2 0,1-2-1 13,-1 1-1-8,4 1 0-5,5 0 2 14,1 1-3-14,7 2 0 14,-4 0-1-14,3 0 3 13,-1 0-4-13,2 0 4 14,4 0-4-14,6 0 4 13,-1 0-3-13,6 0 1 14,-2 0 0-8,-8 0 0-6,-1 0 2 13,-8 0-4-13,-9 0 4 0,-2 0-1 13,-4 0 2-13,-2 0-4 14,2 0 4-14,-1 0-3 13,-1 0 3-13,2 0-2 14,2 0-2 0,4 0 4-14,7 0-3 5,7-4 2-5,2 1-3 14,2-2 4-14,-5 2-5 13,-5-2 2-13,-5 3-1 14,-5 2 1-14,2 0 0 13,1 0-3-13,1 0 6 14,3 0-5-14,0 0 5 14,-2 0-6-9,-3 0 3-5,3 7 0 14,-1-2 0-14,-1 1 1 13,-1-2-2-13,3 1 2 14,-1-5-3-14,6 0 5 0,1 0-5 13,-2 0 5 1,3 0-4-14,-6 0 1 14,3 0 0-14,4 0 0 5,6 0 3 9,2 0-5-14,2 0 7 14,2 0-8-14,0 0 7 0,2 0-8 12,3 0 5-12,3 0-1 14,-1-5 0-14,-5-1 0 14,-6 2-3-14,-4-1 8 13,-9 2-8-7,-1 1 6-6,-1 0-6 13,-2 2 6-13,5 0-5 14,2 0 2-14,1 0 0 14,1 0 0-14,3 0 2 13,0 0-7-13,4 0 10 14,2 0-8-14,1 0 6 14,-5 0-6-9,-9 0 4-5,-4 0-1 14,-7 0 0-14,-5 0 2 13,3 0-4-13,2 0 4 14,-1 0-4-14,7 4 4 14,0 2-4-14,3-1 5 0,4 0-4 12,-2-3 1-12,-2 0 0 14,-4 1 0-9,-3-3 0-5,0 0-3 14,-4 0 6-14,-3 0-5 14,-6 0 7-14,-5 0-8 13,-3 0 6-13,-13 0-3 14,-4 0 0-14,-4 0 1 13,-7 0-2-13,-2 0 4 14,-4 0-2-8,-1 0 0-6,-4 0-1 13,3 0 5-13,-1 0-5 14,-2 0 0-14,0 0 1 14,0 0 3-14,0 0-4 13,0 0 12-13,0 0-8 14,0 0 12-14,0 0-10 13,0 0 8-7,0 0-7-6,0 0 0 14,0 0-1-14,0 0-4 0,0 0-1 12,0 0 5-12,0 0-8 14,0 0 5-14,0 0-6 13,0 0 3-13,0 0-1 14,0 0-5-14,0 0-5 14,0 0-4-9,0 14-20-5,0 3-25 14,0 3-27-14</inkml:trace>
    </iact:actionData>
  </iact:action>
  <iact:action type="add" startTime="128186">
    <iact:property name="dataType"/>
    <iact:actionData xml:id="d15">
      <inkml:trace xmlns:inkml="http://www.w3.org/2003/InkML" xml:id="stk15" contextRef="#ctx0" brushRef="#br0">28373 10689 4 0,'0'0'14'1,"0"0"-4"0,0-3-1 19,0 3-1-19,0 0-2 13,0 0 9-13,0 0-10 14,0 0 3-14,0 0-7 14,0 0 2-14,0 0 0 0,0 0-3 12,0 0 1-12,0 0 0 14,0 0-1-14,0 0 0 13,0 0 8-7,0 0-5-6,0 0-6 14,0 0-3-14,0 0 5 13,0 0-5-13,0 0 0 14,0 0 4-14,0 0-4 14,0 0 4-14,0 0 4 13,0 0-4-13,0 0 3 14,0 0-5-9,0 0 4-5,0 0 0 14,0 0 0-14,0 0 2 14,0 0-2-14,0 0 2 13,0 0-4-13,0 0 4 14,0 0-4-14,0 3-2 14,0 6 4-14,0 5 0 13,0 2 5-7,0 5-5-6,0 0 0 13,0 2 1-13,0-2 0 0,0-1-1 13,0 0 4-13,0 0-6 14,0 0 4-14,0-2-4 13,0 2 2-13,0 1 0 14,0-2-2-14,2 2 3 20,2-1-3-20,2-3 4 0,1 4-5 13,-3-3 6-13,4 0-4 13,-4 0 1-13,0-1 0 14,1 4 0-14,-1-1 0 14,-2-1-1-14,0 4 3 13,-2-2-3-13,0 0 5 14,0-1-6-9,0 0 4-5,0-2-2 14,0 0 0-14,0 2 0 14,0 1-2-14,0-4 5 13,0 3-6-13,0 2 7 14,0 1-8-14,2 3 7 0,2 2-6 12,-2 1 3-12,0-3 0 14,0 3 0-8,0-3 0 8,0 2-1-14,1-2 4 0,1 3-6 13,-2-4 7 2,0 1-8-15,6 1 7 0,-2-4-5 12,1 2 2-12,-3-4 0 14,2 2-2-14,-1-5 3 20,2-1-3-20,0 0 4 14,-1-2-4-14,1 2 4 0,0 0-4 12,-3-2 3-12,1 3-1 14,-1 2 0-14,2 0 1 13,1 4-1-13,0 0 1 14,-2 6-2-14,-1 2 5 14,0 1-8-9,1-4 5-5,-1 0-2 14,1-3 1-14,-3-2 0 13,1 0 0-13,-3 1 1 14,2-2-1-14,0 0 2 14,2 0-2-14,-2 1 1 0,3-4-2 12,-3-2 1-12,0-1 0 14,3-5 0-9,0-1 1 10,-3 2-2-15,2-1 2 0,-2 2 0 13,0 1 1 1,-2 4-2-14,0 3 0 0,0 2 3 13,0 3-3-13,0-1 0 14,0-3-1-14,0 3 2 13,0-2-2-7,0-2 2 8,0 0-4-14,0 0 6 0,0-2-4 13,0 0 2-13,0 2-1 14,0 1 0-14,0-4 1 13,0 4-3-13,0-1 4 14,0 2-4-14,0-2 3 14,0-2-2-9,0 1 2-5,0-4-1 14,0 1 0-14,-4 0 0 13,0 0 0-13,-3 1 1 14,0-2 0-14,-2 3 2 14,1 1-3-14,0 1 1 0,2-3-1 12,-1 3 0-12,5-1 0 14,0-3-1-9,2 0-1-5,0-2 1 14,0-2 2-14,0 0-2 14,0-2 5-14,0 1-7 13,0-1 5-13,0 2-2 14,0-2 0-14,0-3 0 13,0 2 0-13,0 1 2 14,0-1-4-8,0 4 5-6,0-4-6 13,0 3 5-13,0-4-4 14,0 1 2-14,0-2 0 13,0-1 0-13,2 0 0 14,-2 2 0-14,0-4 1 0,2 2-2 13,2 1 4 8,-1-1-6-21,-1 1 3 0,0 1 0 13,0-3 0-13,-2 0 1 0,3 0-2 12,-3-1 3-12,0 2-2 14,2 0 2-14,-2 2-4 13,3-2 3-13,-3 1-2 14,0 0 1-14,0-3 0 14,0 2 0-9,0-2 1-5,0 2 0 14,0-2 0-14,0 0 4 13,0 0-5-13,0 0 4 14,0-2-3-14,0 0 0 14,-3 0-1-14,3 0 3 13,0-4-5-13,0 0 5 14,0 0-6-9,0 0 7-5,0 0-8 14,-2 0 6-14,2 0-4 14,0 1 1-14,0 6 0 0,0 1 0 12,-3 1 1 3,1 2 0-15,0-1 0 0,0 3 0 13,2-4 0-13,0 3 0 13,-3-2 0-7,3 0 0-6,0 0 0 13,0-3-3 2,0 2 2-15,0-1 2 0,0 1-3 13,0-4 2 1,0 3-2-14,0-4 3 0,0 4-2 13,0-1 1-13,0-2 0 14,0 2 0-9,0 2 1-5,0-4-4 14,0 3 6-14,0-3-4 13,3 2 3 2,-1-4-4-15,0 1 2 0,0-1-2 13,1-1-2-13,-1 1 0 0,1-3 3 12,1 0-6 3,-2 0 4-10,4 0-12-5,3 0-8 14</inkml:trace>
    </iact:actionData>
  </iact:action>
  <iact:action type="add" startTime="140944">
    <iact:property name="dataType"/>
    <iact:actionData xml:id="d16">
      <inkml:trace xmlns:inkml="http://www.w3.org/2003/InkML" xml:id="stk16" contextRef="#ctx0" brushRef="#br0">16386 8823 1 0,'0'-2'21'6,"0"-3"-2"-5,0 3 7 14,2-5-19-14,-2 2-5 13,3 2 2-13,-3-2-4 14,0 5 0-14,0 0 3 14,0 0 3-14,0 0-5 13,0 0 10-13,0 0-6 0,0 0 9 19,0 0-9-19,0-3 9 14,-19-3-14-14,-4-2-1 14,-14 1 0-14,-3-2-2 13,-6 4 2-13,-3-4 0 0,-3 1-3 13,-2 0 8-13,4 1-8 13,-2 0 6-13,-2-2-4 21,4-1 2-21,-2 1-1 13,-4-4 1-13,3 3-2 0,-2-2 1 13,-3 3 2-13,-3 0-2 14,-1 1 4-14,2 4-7 13,-2-3 5-13,-2 0-1 14,2 1 0-14,2 0 1 13,-1 2-2-7,4 0 3-6,1 3-7 14,5-2 10-14,-1 3-10 13,6 0 7-13,5 0-5 14,1 0 3-14,7 0 0 13,2 0-1-13,4 0 2 14,0 3-3-14,-2 4 5 0,-2 3-6 13,-5 2-3-8,-3 5 6 10,-2-2-5-15,1 6 4 0,5-2 1 12,3 6-2-12,5-1 2 14,3 2-3-14,-1 2 1 14,-1 2 4-14,1 0-4 13,-1 3 4-13,-1 2-3 14,2 5 1-8,2 2 0-6,4 1 0 13,-1 1 2-13,1-3-5 14,2 2 6-14,-1-3-6 13,-1-2 8-13,0-4-9 14,-1-1 6-14,0-4-2 14,2 1 2-14,3-2-1 13,1 1-2-7,1 1 2-6,4-2-5 13,4 4 8-13,5 0-8 14,0 1 4-14,5 4-1 14,15-1 0-14,7-2 1 13,0 0 0-13,4-2 0 0,0-4-4 13,5-4 8-13,7 1-8 14,3-7 8-9,8-2-8-5,4-4 5 14,6-3-1-14,-1-4 0 13,3 1 0-13,-1-5-2 14,5 2 4-14,1-3-4 14,6 0 7-14,8 0-9 13,4 0 8-13,3 0-4 14,-3 2 0-9,-6 5 0-5,-4 4-3 14,4-2 6-14,-3 3-7 14,0-1 8-14,3-3-8 13,-7-2 8-13,-5 3-9 14,-2-4 6-14,-5 2-1 13,2 2 0-13,1-9 0 14,1 0-1-8,7 0 3-6,0-7-4 13,-4-7 4-13,-3-7-3 0,-6-4 5 13,-4 0-4-13,-7-6 0 13,-2-1 2-13,-3-1-2 14,-3-6 4-14,-1 0 0 14,-4-4-2-14,-7-3 0 13,6-2 3-7,-6 4-6-6,-2 0 3 14,2 3-2-14,-10 3 0 13,2 2 2-13,-5 1-4 14,-5 0 6-14,-2 1-7 13,-4-1 7-13,-7 4-7 14,0-1 9-14,0 0-6 14,-18-1 0-9,-9-1 5-5,-4 3-5 14,-4-3 2-14,-5 2-2 13,-7-3 2-13,-2 3-1 14,-5 3 2-14,1 2-6 14,3 5 4-14,0 2-1 13,0 4 0-13,-1 0 0 14,0 4-1-14,-3 1 2 4,-4 6-3 11,-4-2 5-15,-3 4-5 0,-1 1 3 13,-2-2-1-13,1 1 1 13,-1 1-1-13,3 2 0 14,1-3 1-14,-1 3-2 14,3 0 3-14,6 0-3 13,2-2 6-7,9 0-1-6,12 0-4 13,6-1 6-13,12 2 2 14,6-2-6-14,5 2-1 14,4 1 3-14,0 0-8 13,0 0 6-13,0 0-5 14,0 0-5-14,0 0 3 13,0 0-6-7,8 0 7-6,12 14-1 14,0 6-14-14,3 0-6 13,-1 1-63-13</inkml:trace>
    </iact:actionData>
  </iact:action>
  <iact:action type="add" startTime="150176">
    <iact:property name="dataType"/>
    <iact:actionData xml:id="d17">
      <inkml:trace xmlns:inkml="http://www.w3.org/2003/InkML" xml:id="stk17" contextRef="#ctx0" brushRef="#br0">20168 14159 0 0,'17'4'5'1,"-4"-1"-1"0,0 2 3 12,3 1-6-12,-3-6 6 14,5 3-7-14,2 2 7 13,3-3-7-13,4 0 6 14,-2-2-2-14,4 0-3 14,6 0 8-14,-2 0-8 13,0 0 4-7,5 0-2-6,-2 0-5 14,-1 0 5-14,2 0-2 13,-2 0-1-13,-2-2 1 14,1 2 3-14,-1-2-4 13,0 0 3-13,3 2 0 14,3-4 5-14,0-2-8 14,3-1 6-9,3 2 1-5,0-2 1 14,-3 2-6-14,-2 1-1 13,-4 0 5-13,-5 4-6 14,0 0 1-14,-4 0 5 14,-2 0 0-14,-3 0-6 13,-2 0 4-13,0 0 0 0,-7 0-3 13,-1-4 6-8,-6 4-6-5,-1-3 5 14,-5 2-4-14,0 1 9 14,0 0-6-14,0 0 7 13,0 0-3-13,0 0 1 14,0 0-3-14,0 0-6 14,0 0 0-14,0-4 3 13,0 2-8-7,0 0 1-6,-3-3 3 13,-1 4-7-13,-2-3 4 14,-2-1-1-14,-3 3-5 14,-2-1 2-14,-3-1 0 13,1-1 5-13,-1 5 4 14,1-5-7-14,1-2 10 13,1 3-5-7,-3-1 0-6,1-1-2 14,-1-1 2-14,-1 2-1 0,-2-2-2 12,3 2 4 3,-1-2-2-15,-3 2-3 0,-5-2 1 12,-10 3-11 3,-10 4-13-15,-8 0 2 0,-3 0 21 13,2 0 4-8,1 0 1-5,0 0 6 14,-1 0-7-14,0 3 9 14,4 2-9-14,-6 3 5 13,2-1-5-13,0-2 1 14,0 0 0-14,4-3 0 13,0 2 6-13,4-4-7 14,5 0 7-8,4 0-3-6,3 0-3 13,3 0 1-13,4 0 0 14,3-6 0-14,4 1 0 13,4 0-4-13,3-2 4 14,-1 2-4-14,6-2 6 14,1 3-4-14,3 3 0 0,1 1 1 12,3 0-1-6,0-5-3 8,0 5 1-14,0 0-6 0,0 0 8 13,3 0-3-13,12 0-1 14,10 0 7-14,6 0-5 13,4 0 4 2,13 0-2-15,6-1 0 0,16-1 0 13,10 0-1-8,11-1 6-5,3-1-9 14,0 4 8-14,-2-2-8 13,-1 2 4-13,1 0 0 14,-1 0 0-14,-5 0 0 14,-5 0-1-14,-7 0 2 13,-10 0-3 2,-4 0 5-15,-2 0-6 4,-7 0 5-4,1 9-4 14,-1 1 2-14,-7-2-1 14,-4 1 1-14,-3-2 0 13,-11-2-4-13,-4 0 8 14,-8-3-7-14,-5 2 8 13,-7-4-7-13,-2 0 5 0,0 0 0 13,0 0 0-7,0 0 5-6,0 0-1 13,0 0-7-13,-9 0 3 14,-9 0-3-14,-5 0 0 13,-6 0-6-13,-4 0 5 14,-5 0-6-14,1 0 5 14,-6 0 2-14,1 0 0 13,-2 0-1-7,-6 0 6-6,3 0-4 14,-1 0-1-14,0 0 0 13,-2 0 4-13,-2 0-7 14,1 0 3-14,-8 0-1 13,1 0 1-13,-4 5-1 14,-2 2-1-14,-1 0 4 14,5 2-7-9,2-5 10-5,4-1-5 14,10 2 1-14,6-5-1 13,7 0 4-13,11 0-2 14,5 0 0-14,7 0 1 0,4 0-4 13,4 0 2-13,0 0-2 13,0 0-5-13,0 0 3 14,0 0-5-9,0 0 5-5,8 0 3 14,9 0-2-14,1 0-1 14,1 0 6-14,-1 0-5 13,2 0 7-13,-2 0-10 14,5 0 7-14,-2 0-2 14,6 0 0-14,2 0 0 13,4 0-1-7,2 0 4-6,0 0-8 13,3 0 10-13,2 0-10 14,1 0 8-14,3 0-4 14,-5 0 1-14,7 0 0 13,-2-5-1-13,3 5 2 14,1 0-3-14,8 0 5 13,2 0-4-13,7 0 4 5,7 0-3-5,-1-5 1 14,5 3-1-14,4-3 0 13,-2 4 1-13,2-6-2 14,-2 4 2-14,1-1-3 14,2 1 4-14,0-1-3 13,-4 3 3-13,0 1-4 14,-11 0 2-9,-1 0 0-5,-5 0 0 14,-2-4 1-14,0 4-2 14,-2-2 4-14,-2-1-5 13,2 1 5-13,-6 0-5 14,0 2 3-14,-2-1-1 13,-3 1 0-13,-1-4 0 14,-1-1-1-8,-3 4 2-6,-2-3-1 13,0 0 1-13,-2 0-1 14,-3 0 4-14,3-1-6 13,-3 4 2-13,5-1 0 14,0 0 0-14,2 2 0 0,2-3-4 13,-1 3 8-13,-6-2-7 13,-1 2 6-7,-5 0-6-6,-4 0 3 13,-4 0-1-13,2 0 1 14,-5 0 0-14,1 5-1 14,0-1 3-14,-1 2-2 13,-3-5 1-13,3 2-1 14,2-2 4-14,6 3-4 14,1-1 0-9,4-2 1-5,5-1-1 14,3 0 3-14,0 0-7 13,3 0 9-13,-3 0-9 14,1 3 9-14,-3-3-10 14,1 1 6-14,1 4-1 13,-4-3 0-13,1 0 0 14,-1-2-1-9,1 0 2-5,2 0-2 14,0 0 4-14,2 0-5 14,0 0 5-14,0 0-6 0,2 0 5 12,4 0-2 3,-2 0 0-15,1 0 0 0,-1 0-4 13,1 0 9-13,-3 0-9 13,0-2 8-7,-3 0-8-6,-2-3 7 13,3 4-5-13,0-3 2 14,1 1 0-14,-2-1 0 14,1 0 3-14,1 3-4 13,-1-5 3-13,2 4-3 14,1 0 4-14,-3-1-6 13,-3 1 4-7,4 0-1-6,1 2 0 14,-2-2 0-14,3 2-2 13,-1-3 5-13,1 1-5 14,1-1 5-14,-1 1-5 13,1 0 4-13,-4 2-3 14,3-1 1-14,-4 1 0 14,-1 0 0-9,3 0 0-5,-1 0-3 0,-1 0 6 13,4 0-6-13,-1 0 4 13,6 0-5-13,0 0 3 14,4 1 1-14,-1-1 0 14,0 0 1-14,-2 0-2 13,1 0 5-13,-2 0-7 14,-3 2 7-8,-1 0-8-6,1 3 5 13,0-2-1-13,2 1 0 14,-1 1 0-14,-4-1-1 13,3-3 2-13,-1 4-3 14,1-4 4-14,-3 2-4 14,1-3 7-14,-3 0-6 13,-2 0 2-7,-5 0 0-6,0 0 0 13,-1 0 0-13,2-3-2 14,-3 2 5-14,0 1-6 0,0-5 6 13,1 4-8-13,-1 1 6 13,-4-2-4-13,-6 2 2 14,-5 0-1-14,-7-2 0 20,-7 2 2-20,0 0 0 0,-2 0 1 13,0 0 12-13,0 0-6 13,0 0 10-13,0 0-3 14,0 0 2-14,0 0-1 14,0 0-6-14,0 0 0 13,0 0-10-13,0 0 3 14,0 0 1-9,0 0-8-5,0 0 0 14,0 0 2-14,0 0-8 14,0 0-5-14,0 0-9 13,-2 0-38-13,-13 0-62 14</inkml:trace>
    </iact:actionData>
  </iact:action>
  <iact:action type="add" startTime="154465">
    <iact:property name="dataType"/>
    <iact:actionData xml:id="d18">
      <inkml:trace xmlns:inkml="http://www.w3.org/2003/InkML" xml:id="stk18" contextRef="#ctx0" brushRef="#br0">7075 15113 16 0,'49'-12'7'1,"2"2"3"0,5-2-6 12,0 4 1-6,-1 3-3-6,-3 0-1 13,-4 1 2-13,0 4-4 14,-6 0 1-14,1 0 0 14,-1 0 1-14,0 0 0 13,-4 4 2-13,2 1-3 14,-2-5 5-14,-5 0-4 14,-2 0 5-9,-4 0-3-5,-4 0 0 13,-6 0 2-13,-1 0-5 14,-3 0 10-15,3 0-9 15,-1 0 1-14,1 0 0 14,2 0 2-14,-5 0-3 14,-2 0-1-14,-1 0 0 13,-2 0 1-8,-3 0-3-5,1 0 4 14,-4 0 1-14,-2 3-3 14,0-3 2-14,0 0 1 13,0 0-3-13,0 0 0 0,2 0 2 13,-2 0 0 2,0 0-1-15,0 0 3 0,0 0-3 12,0 0 6-6,0 0-5-6,0 0 2 13,0 0-3-13,4 0 3 14,-4 0 1-14,2 0-3 14,-2 0 4-14,0 0-6 13,0 0 7-13,0 0-6 14,0 0 4-14,0 0-3 13,0 0 3-7,0 0-2-6,0 0 0 14,0 0 1-14,0 0 0 13,0 0 6-13,0 0-7 14,0 0 8-14,0 0-10 13,0 0 9-13,0 0-9 14,0 0 4-14,0 0-4 14,0 0 0-9,0 0-1-5,-6 0-1 14,-6 0-2-14,-7 0 2 14,0 0-2-14,-6 0 0 13,-6-3 1-13,-5 3-2 0,-6 0 3 13,-7 0 1-13,-2 0-1 13,-5 0-3-13,2 0 6 21,1 5-5-21,8 3 6 13,3 0-8-13,4-4 7 0,7 2-5 13,4-2 3-13,5 0-1 13,4-4 1-13,5 0-3 14,2 0 1-14,1 0-2 14,6 0 4-14,2 0-12 13,2 0 5-7,0 0-9-6,0 0-2 13,0-12 0-13,13-8 6 14,9-4 10-14,1 0-9 14,2 2 7-14,-4 7-21 13,2 3-15-13</inkml:trace>
    </iact:actionData>
  </iact:action>
  <iact:action type="add" startTime="163188">
    <iact:property name="dataType"/>
    <iact:actionData xml:id="d19">
      <inkml:trace xmlns:inkml="http://www.w3.org/2003/InkML" xml:id="stk19" contextRef="#ctx0" brushRef="#br0">10925 15811 4 0,'0'0'0'15,"0"0"1"-14,0 0-1 14,0 0-4-9,0 0 3-5,0 0 1 14,0 0 0-14,0 0 0 14,0 0 0-14,0 0 0 13,0 5 0-13</inkml:trace>
    </iact:actionData>
  </iact:action>
  <iact:action type="add" startTime="163327">
    <iact:property name="dataType"/>
    <iact:actionData xml:id="d20">
      <inkml:trace xmlns:inkml="http://www.w3.org/2003/InkML" xml:id="stk20" contextRef="#ctx0" brushRef="#br0">10925 15811 3 0,'89'14'1'1,"-56"-14"6"13,14 0 0 2,8-9-2-15,22-3 0 0,10 1-4 12,11-5 3-12,4 0-4 14,-3-1 0-14,1 0 3 14,2-5-3-14,-2 4 3 13,1 4-1-7,-5-5-1-6,-9 7 0 14,-5 3-1-14,-8 5 1 13,-6 4 0-13,-1 0 1 14,-5 0-2-14,-4 0 1 13,-2 4-2-13,-8 4-1 14,-4 2 2-14,-7 0 0 0,-2-2 0 19,-6 0 2-19,-8-5-1 14,-2 0 3-14,-7 0-4 0,-2-2 5 12,-8 3-2 3,-2-4-1-15,0 0 2 0,0 0 1 13,0 0 5-13,0 0-3 13,0 0 6-13,-14 0-10 14,-5 0 0-9,-8 0-1-5,-6 0-2 14,-6 0 0-14,-3 0 0 14,-5 0 0-14,-4 0 2 13,-7 0-1-13,0 0-1 14,-4 0 0-14,-1 0 0 14,-1 0-3-14,-4 0 2 13,2 0 0-7,-1 0 1-6,2-5 0 13,3-2-2-13,-3 1 2 14,7-2 0-14,3 2 1 14,5-2-1-14,6 2 1 13,4-1-2-13,4 2 1 14,5-3 0-14,5 2-1 0,3-2-2 19,5-2 3-19,3 2-6 14,5-2 6-14,-1 2 0 0,3-1-2 12,0 4 4-12,2 1-2 14,2-1 3-14,1 5-3 14,1 0 0-14,2-4-5 13,0 4 5-13,0 0-9 14,0 0 5-9,0 0-8-5,0 0 4 14,0 0-3-14,2 4 9 14,17 5-4-14,-2 0-7 13,8 1-16-13</inkml:trace>
    </iact:actionData>
  </iact:action>
  <iact:action type="add" startTime="166158">
    <iact:property name="dataType"/>
    <iact:actionData xml:id="d21">
      <inkml:trace xmlns:inkml="http://www.w3.org/2003/InkML" xml:id="stk21" contextRef="#ctx0" brushRef="#br0">22043 15932 3 0,'0'0'1'1,"0"0"4"13,0 0-3-13,0 0 1 14,0 0-3-14,0 0 5 0,0 0-2 12,0 0-1 3,-2 0 3-9,0 0-5-6,0 0 12 13,0 0-4-13,-2 0 14 14,-6-9-13-14,1 4-3 0,-2-4-6 12,0-3 1-12,0 2 1 14,0-3-1-14,-3-4-1 14,1 8 3-14,-3-6 3 13,1-2-6-7,1 5 1-6,1-2-1 14,-1 1 4-14,6 3-4 13,-3 1 1-13,4 4-2 14,0-4 3-14,1 3 0 13,1 3-2-13,1-1 4 14,2 4 1-14,0-4-5 14,2 4 1-9,0 0-1-5,-3 0 2 14,3 0-1-14,-2 0-1 14,2 0 3-14,0 0-6 13,0 0 6-13,0 0-6 14,0 0 1-14,0 0 2 0,0 0-5 12,0 0-1-12,0 0 6 21,0 4-1-21,0 0-1 0,0-1 4 12,0 4-4-12,0-3 5 14,0 0-5-14,0 1 3 13,0-5-1-13,0 0 0 14,0 0 0-14,2 3-1 14,1-1 4-14,-1 2-6 13,2-1 6-7,0-3-6-6,-1 5 5 14,-3-3-3-14,2 0 1 13,-2 0 0-13,2 0 0 14,-2-1 1-14,2 5-2 14,2-3 3-14,-1 1-4 13,2 1 7-13,-1 0-9 14,0-1 5-9,-1 1-1-5,-1 0 0 14,2 3 2-14,0-4-5 14,4 2 6-14,-2 3-6 0,5 0 6 12,3 3-8-12,1-6 6 14,5 2-3-14,7 0 2 13,7-2 0-13,5 3 0 14,9-6 3-8,4 1-3-6,7-2 3 13,1-2-5-13,2 0 5 14,0 0-6-14,2 0 2 13,0 0 1-13,1 0 0 14,1 0 1-14,5 0-4 14,4 0 6-14,-2 0-5 13,1 0 6-7,-5 0-7-6,-3 0 6 14,-1 3-5-14,-3-3 2 13,3 0 0-13,0 0 0 14,4 0 2-14,0 0-2 13,0-3 1-13,-2 1 0 14,0-5 3-14,2 7-8 14,4-7 5-9,3 5-1-5,3 0 0 14,-2-2 4-14,0 4-8 13,-6 0 8-13,4 0-8 0,5 0 8 13,8 0-8-13,3 0 7 14,0 0-6 0,1 0 3-14,-1 0 0 14,-2 0-1-14,1-4 5 4,-6 0-4-4,0 2 0 14,-3 0 2-14,-5 0 3 14,-3 2-8-14,-2 0 6 13,1 0-2-13,6 0-1 14,5 4 1-14,2 2-3 14,6-2 4-14,-2-4-5 13,0 4 7-7,5-4-7-6,2 0 4 13,-1 0-1-13,-3 0 0 14,-7 0 0-14,-12 0-1 14,-6-4 4-14,-12 4-5 13,-3-4 4-13,-10 4-3 14,-8 0 3-14,-10 0-4 13,-8 0 3-7,-7 0-1-6,-7 0 0 0,-2 0 0 13,0 0 6-13,0 0-2 13,0 0 10-13,0 0 0 14,-11 0 7-14,-5 0-19 14,-4 0-2-14,-2 0 0 13,-1-6-4-13,-4 4-1 14,-4-2-11-9,-4 3-9-5,-7-8-36 14,-8-1-16-14</inkml:trace>
    </iact:actionData>
  </iact:action>
  <iact:action type="add" startTime="168751">
    <iact:property name="dataType"/>
    <iact:actionData xml:id="d22">
      <inkml:trace xmlns:inkml="http://www.w3.org/2003/InkML" xml:id="stk22" contextRef="#ctx0" brushRef="#br0">10100 16753 3 0,'0'0'9'1,"0"0"9"13,0 0 1-13,0 0-5 14,0 0-10-14,0 0-4 13,0 0-3-13,0 0 1 14,0 0 1-14,15 0 2 14,12 0 4-9,9 0-2-5,11 0 9 14,7-13-4-14,8-4 1 14,5-2 3-14,4-3-6 13,3-4 0-13,1-6-5 14,1 9 5-14,2-3-6 13,2 5 3-13,-2 7-3 14,2-6 0-9,-1 8 0-5,5-5 0 14,7 7 0-14,8-4 4 0,-1-3-5 13,-2 8 3-13,-5-3-1 13,-2 2 0-13,0 2-1 14,3 1 0-14,1 0 1 14,1 0-2-14,-3 4 4 13,-2 3-2-7,-1 0 2-6,-1 0-4 14,0 0 2-14,0 0-1 13,-1 0 0-13,-1 0 2 14,-5 10-5-14,5 2 7 13,5 6-7-13,1-4 7 14,-3-5-6-14,1 3 4 14,-6-1-3-9,-4-3 1-5,-4 2 0 14,3-2 0-14,4 1 1 13,1 3 0-13,4 3-1 14,0-3 3-14,0 2 0 14,-2-4-6-14,4 2 4 0,-5-2-1 12,1-2 0-12,-4 3 0 20,-6-4-3-20,-5 3 7 0,-6 6-6 13,1-2 5-13,-3 4-6 14,1 4 5-14,-3-3-2 13,-4-6 0-13,0 5 0 14,-10-5-1-14,1 1 2 14,-5 0-2-14,0-6 2 13,-1 2-1-7,-4-2 5-6,1-2-7 13,-2-3 4-13,0 2-1 14,2-5 2-14,-7 0-1 14,-4 0 3-14,-6 0-5 13,-5 0 9-13,-1 0-9 14,-5 0 1-14,1 0-1 13,1 0-2-7,1 0-8-6,5 14-6 14,-1 2-12-14,1-2-94 13</inkml:trace>
    </iact:actionData>
  </iact:action>
  <iact:action type="add" startTime="176230">
    <iact:property name="dataType"/>
    <iact:actionData xml:id="d23">
      <inkml:trace xmlns:inkml="http://www.w3.org/2003/InkML" xml:id="stk23" contextRef="#ctx0" brushRef="#br0">28510 4025 6 0,'0'0'12'15,"0"0"-12"-14,0-2 11 14,0 2-11-9,0 0 0-5,0 0-1 14,0 0-1-14,0 0 1 14,0 0 1-14,0 0-1 13,0 0 2-13,0 0-6 14,0 0 10-14,0 0-8 14,0 0 6-14,0 0-4 13,-2 0 3-7,2 0-2-6,0 0 3 13,0 0-2-13,0 0-1 14,0 0 3-14,0 0-3 0,0 0 2 13,0 0-1-13,0 0 1 13,0 0 1-13,0 0-1 14,0 0-2-14,0 0 0 14,0 0 1-9,0 0 3-5,0 0-3 14,0 0 4-14,0 0-3 13,0 0 4-13,0 0-6 14,0 0 8-14,0-3-2 14,0 3-2-14,0 0-2 13,0 0 1-13,0 0 0 14,0-2-2-9,0 2 3-5,0 0-2 14,0 0 4-6,0 0-2 0,0 0 0-1,0 0 4-5,0 0-6-2,0 0 9 14,0 0-11-14,0 0 3 13,0 0 1-13,0 0-8 14,0 0 4-6,0 0-1-8,0 0 1 0,0 0 0 12,0 0 0 3,0 0-8-15,0 0 7 0,0 0-8 12,0 0 9-12,0 10-2 14,2 8 1-14,8 4 2 14,-4 2 0-14,3 5 0 13,-3 3 2-7,-1 2 4-6,0 2-6 14,-3 0 6-14,2 1-6 13,-1 2 5-13,-1 0-4 14,-2-4-2-14,0 2 4 13,0-2-4-13,0 4 2 14,0 1 2-14,0 1 0 14,-2 6-3-9,-5-1 2-5,2 3 1 14,-4 6-1-14,-2 0-1 14,0-1 0-14,0 1-2 13,0 3 2-13,-3 5-2 14,3 1 5-14,-5 2-9 13,1-5 10-13,-3-1-12 14,3-6 10-8,3-4-6-6,1-2 2 13,5 3 0-13,2-2-3 14,-2 4 4-14,4 3-4 0,0-1 6 12,2 2-6 3,0-1 5-15,0 2-3 14,0 2 1-14,0 0 0 0,0 0 0 12,0-2 2-6,0 0-4-6,2 0 6 13,0 1-7-13,1 2 8 14,0-3-10-14,-1 0 5 14,4 2 0 0,3 5 0-14,0 1 0 0,2 3 0 13,2 2-4-13,3-6 1 14,5 2 6-9,-2-7-6-5,6-4 6 14,2-1-8-14,-3-3 7 13,3 0-2-13,-3 4 0 14,-4-1 1-14,1 2 2 14,-4 4-1-14,1-1-2 13,-1 1 4-13,4 0-7 14,-3-6 6-14,-3 2-5 4,3-5 2-4,0 1 0 14,0-3-2-14,0-3 6 14,-3 2-7-14,-1-3 6 13,1 2-5-13,-4-2 10 14,3 2-11 1,-1 4 3-15,-3 3-3 0,0 5 3 12,-1 6 0-6,3-4-2-6,-4 4 7 13,1-6-10-13,3-3 11 14,-4-2-10-14,1-2 7 14,3-3-4-14,-1-2 1 13,-1 1 0-13,4 2-2 14,-1 0 4-14,5-1-6 13,0 2 8-7,0-2-8-6,-1-1 3 14,-1-3-1-14,-1 0 3 13,4-3-1-13,-3 1 0 14,1 1 0-14,-1-1-1 0,-1 0 6 12,1 4-7 3,-3 1 6-15,-1 0-8 14,-3-1 6-14,1-1-2 4,-1-1 0-4,1-2 0 14,0 2 0-14,-3 3 2 14,2-2-6-14,-2-1 8 13,2 0-8-13,-1 1 12 14,4-6-14-14,-6 0 9 13,3-1-3-13,-2-2 0 14,0-2 0-8,2 0-5-6,-5 0 10 13,2 1-8-13,2-2 9 14,-4 0-10-14,0 2 6 13,1-1-3-13,-1 0 1 14,0 3 0-14,0-3 0 14,-4-2 0-14,0 0-3 13,0 0 6-7,0-2-6-6,0 3 10 13,0-4-10-13,0 1 3 0,0 0 0 13,0 3-1-13,0 0 1 14,0 0-1-14,0 2 6 13,-4 4-5-13,-2 3 1 14,2 0-2 1,-3 1 2-15,3-1-2 4,-4 0 2-4,2-5-1 14,-1 6 0-14,-1-4 1 13,-4 5-4-13,-1 3 7 14,-5 1-5-14,-2-1 6 14,-2-1-10-14,1-2 6 13,4-2-1-13,-1 2 0 14,3-4 1-9,-5 0-4-5,3 0 8 14,2 0-8-14,-1 3 6 14,3 3-5-14,-3-2 4 13,3 0-2-13,0-4 0 14,-3 1 0-14,3-4-2 14,-3 4 4-14,3-2-5 0,-1 0 7 12,4-1-8-6,3 0 5-6,0-4-2 13,4 0-2-13,3-4 3 14,-2-2 0-14,2 2 0 14,0-2-5-14,0-2 10 13,0 0-8-13,0-1 7 14,0-1-6-14,0-1 4 13,0 1-2-7,0 1 0-6,0-1 0 14,0-2-1-14,0 3 3 13,-2-4-4-13,0 5 5 14,2 0-6-14,-2 0 6 14,-2 2-6-14,1-2 4 13,-1 4-1-13,0 0 0 14,-4 1 2-9,2 1-4-5,-1-2 7 14,1 1-9-14,1 0 8 0,0-1-8 13,3 0 5-13,-2 1-2 13,2 2 1-13,0-4 0 14,-1-2-2-14,1 4 4 13,0 1-5-13,0 0 6 14,2 2-6-8,0 0 6-6,0 2-6 13,0 2 1-13,0 2 2 14,0-2-1-14,0-3 2 13,0 1-3-13,0-4 7 14,0-2-9-14,0-1 8 14,0 0-7-14,0-5 7 13,0 0-5-7,0-4 1-6,0-3 0 14,0 2 0-14,0-1 2 13,0 0-3-13,0 0 2 14,0 0-2-14,0 0 4 13,0-2-7-13,0 3 5 14,0-3-1-14,0 0 0 14,0-1 1-9,0-3-4-5,0-2 7 14,0-1-7-14,0-3 6 0,0-2-6 12,0-2 4-12,0-1-2 14,0-3 1-14,0 5 0 14,0-5-1-14,0 0 4 13,0 0-2-13,0 0 2 14,0 0-1-9,0 0 0-5,0 0 2 14,0 0-2-14,0 0 2 14,0 0 3-14,0 0-5 13,0 0 4-13,0 0-5 14,0 0 5-14,0 0-5 14,0 0 3-14,0 0-2 13,0 0 0-7,0 0-2-6,0 0 0 13,0 0 0-13,0 0 4 14,0 0 1-14,0 0-4 14,0 0 4-14,0 0 0 13,0 0-9-13,0 0 5 0,0 0-1 13,0 0 0 1,0 0 0-14,0 0-2 5,0 0-3-5,0 0 4 14,0 0-7-14,0 0 2 13,0 0-24 2,0 0-29-15,0 0-71 0</inkml:trace>
    </iact:actionData>
  </iact:action>
  <iact:action type="add" startTime="198072">
    <iact:property name="dataType"/>
    <iact:actionData xml:id="d24">
      <inkml:trace xmlns:inkml="http://www.w3.org/2003/InkML" xml:id="stk24" contextRef="#ctx0" brushRef="#br0">23470 8828 7 0,'-4'-13'5'1,"2"3"1"0,2 2 0 12,0 4 6-12,0 2-7 14,0 2-5-14,0 0 2 13,0 0 0-7,0 0-4-6,0 0 1 14,-3 0 1-14,3 0 0 13,-2 0 2-13,2 0 3 14,-2 0-5-14,2 0 12 14,-2 0-10-14,0 0 11 13,-6 0-4-13,-2-4 0 14,-9-4-3-9,-4-4-7-5,-9 1 2 14,-6-6-1-14,-2 0 0 14,0 0 0-14,-3-2 0 13,1 1 2-13,-1 4-3 14,-1 0 5-14,4 2-7 0,0 1 5 12,-2 2-2 3,2 2 0-9,-1 0 1-6,1 5-4 0,3-1 6 12,-1 3-6-12,1 0 8 14,-2 0-10-14,1 0 9 13,-3 0-5-13,4 0 1 14,1 0 0-14,1 0 0 14,-1 1 1-14,-3 7-2 13,0 0 3-7,-5 3-3-6,-4-1 4 13,-3-1-3-13,-2 2 2 14,-1-4 1-14,5 3-3 14,3 2 3-14,5 1-7 13,3 3 8-13,5 0-8 14,-3 2 8-14,3 1-10 14,2 2 8-9,0-1-4-5,-1 0 2 14,-3 1 0-14,-2 4-2 13,0 1 4-13,1-2-5 0,3-2 6 13,6 0-6 2,2 0 4-15,3 3-3 0,0 3 0 12,-3 2 1-12,1-2 1 20,-3 2 0-20,4-4-2 0,0-2 6 13,-2 0-4-13,0 2 2 14,-6 1-4-14,-4 5 4 13,-1-3-4-13,3 1 2 14,-2 0 0-14,10-3 0 14,2-1-1-14,5-3-2 13,3 3 6-7,1-4-6-6,3 2 3 13,2 1-2-13,0 1 1 14,7 2-2-14,2 2 0 14,0 2-1-14,0 3 4 13,13 4-2-13,7 0 0 14,5-4 0-14,-1 4 0 13,5-4-3-7,2-2 4-6,7-3-3 0,5-4 4 13,6-2-1 1,4-7 1-14,3-2 1 0,0-3-1 13,4 0 0-13,0-5 3 13,3 0-6-13,3-2 5 14,5-5-2-14,8 0 0 14,10 0 2-9,9 0-7-5,0 0 10 14,2 0-9-14,-11-9 9 13,-6-1-7-13,-5 3 2 14,-2 4 0-14,2-3 0 14,-1-2-1-14,0-2-1 13,-4-2 4-13,-3-4-4 14,-1-2 4-9,-1-4 0-5,-3-4-2 14,-1-1 0-14,-1-3 0 14,-3-2-1-14,-2 0 1 13,-6-4 0-13,-5 0 1 14,-7-2 1-14,-5-2 0 14,-4 2 0-14,-6 3 4 13,-2 0-5-7,-8 5 3-6,-3 0-2 0,-4 2 3 12,-1-2-5-12,-3-1 1 14,0 2 0-14,1 0 2 14,0 0 2-14,-3 3-3 13,2-3 1-13,1 1 1 14,-1 0-3-14,0 0 3 13,-2 2-1-7,-2-5-3-6,0 2 2 14,0-2 0-14,0 2 0 13,-17-1-4-13,-5-1 5 14,-5 0-2-14,-9 2-1 13,-1 2 0-13,-11 0 0 14,-5 3 0-14,-8 0 0 14,-1 2 5-9,-5 1-6-5,3-2 6 14,-1 1-9-14,3 1 5 14,0 2-2-14,-1 0 0 13,1 5 1-13,0 3-1 0,-1-1 1 13,3 3-4-13,-6 4 8 13,4 2-9-13,2 1 10 14,5 2-8-8,3 0 6-6,3 0-3 13,-2 0 0-13,0 0 0 14,-5 0-4-14,-4 0 9 13,4 8-7-13,2 1 5 14,6-2-5-14,5 5 5 14,5 3-6-14,5 2 3 13,-1 4 0-7,5-1-1-6,0 4 3 13,2 0-4-13,3 2 4 14,0 2-4-14,-1 0 3 14,-2 4-5-14,1 0 5 13,-3 1-2-13,2 2 1 14,-2-3 0-14,2 1 0 14,-2 0 1-9,0 1-2-5,1 5 5 0,-1-3-8 13,4 2 5 1,2 4-2-14,3 0 0 14,3 2 1-14,1 1-2 0,5 1 0 13,-1-6-1-13,4 0 6 13,1 0-5-13,1-4 4 14,-1-1-4-9,2 0 2-5,0-3 0 14,1-4 0-14,2 0 0 14,2 1-1-14,0-3-4 13,0-1 4-13,0 4-4 14,9-2 3-14,5-1 1 14,3 1-1-14,-1-1 2 13,4-1 0-7,4 1 0-6,3-3 0 13,4 0-2-13,0 0 4 14,5-2-4-14,2-2 6 14,2-1-8-14,4-2 6 13,4 1-2-13,1-6 0 14,-3 1 0-14,4-1 0 0,3-4 3 19,2 2-2-19,11-8 0 14,5 1-2-14,12-2 6 0,3 0-5 12,3-2 0-12,0-12 2 14,-4 0-2-14,-2 2 3 13,-4 1-3-13,-4 2 3 14,-7 1-5-14,-7 4 5 14,-8 1-6-9,-3 0 2-5,-10 1-1 14,-3 2 2-14,-1 0 0 14,-1-2-1-14,2-2 2 13,-2-1-1-13,1-4 0 14,-3 0 0-14,-2-3 4 13,-4 1-4-13,-7-1 2 14,-2 3 3-8,-9 4-1-6,-4 1-3 13,-3 1 9-13,-2 3-2 14,0 0 8-14,0 0-8 13,0 0 3-13,0 0-10 0,0 0 7 13,0 0-8-13,0 0-1 14,0 0 1-14,0 0-4 13,0 0 1-7,0 0 3-6,0 0-3 14,0 0 4-14,0 0-2 13,0 0 2-13,0 0-1 14,0 0 0-14,0 0 1 13,0 0 0-13,0 0 2 14,0 0-3-14,0 0 4 14,0 0-7-9,0 0 4-5,0 0-1 14,0 0 0-14,0 0 0 13,0 0-1-13,0 0 0 14,0 0-3-14,0 0 8 14,0 0-8-14,0 0 5 13,0 0-4-13,0 0 1 0,0 0 2 19,0 0-3-19,0 0-10 14,0 0 8-14,0 15-16 0,0 5 10 13,0 5-49 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2:59:45.6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24">
    <iact:property name="dataType"/>
    <iact:actionData xml:id="d0">
      <inkml:trace xmlns:inkml="http://www.w3.org/2003/InkML" xml:id="stk0" contextRef="#ctx0" brushRef="#br0">8755 1847 10 0,'-8'-16'3'1,"-1"-1"17"13,0 1-10-7,0 2-9-6,2 7 4 13,1-2-4-13,-1 5-1 0,0 0 2 13,3 0 0-13,-1 4 1 14,1 0-6-14,4 0 1 13,-2 0 2-13,0 0-8 14,2 0 6-14,-3 0-1 13,1 0 3-7,0 0-1-6,-1 0 2 14,1 0 1-14,2 0-1 13,0 0 0-13,0 0 1 14,0 0-2-14,0 0 0 14,0 0 0-14,0 0-1 13,0 0 2-13,0 0-3 14,0 0 4-9,0 0-4-5,0 0 4 14,0 0-4-14,0 0 2 14,0 0 0-14,0 0-1 13,0 7-4-13,-2-2 4 14,-3 4 2-14,3-2-3 0,2 0 0 13,-2-4 2-13,2 4-4 13,0-3 3-7,-2 0 1-6,2-3 0 13,0 2-2-13,0-3 4 14,0 1-4-14,0-1 4 14,0 0 1-14,0 0-1 13,0 0 3-13,0 0-4 14,0 0 1-14,0 0-2 14,0 0-4-9,-2 2 3-5,2-2 2 14,0 3-3-14,-2-3 5 13,2 0-5-13,0 2 3 14,-3-2-1-14,3 0 0 14,0 0 0-14,0 0-2 13,0 0 0-13,0 2 0 14,0 1 0-9,0 4 2-5,0 2-1 14,0 0-1-14,0-1-2 14,0 0 4-14,0-3-2 0,0-3 2 12,0 3-2 3,0-5 2-15,0 4-1 0,0-1-6 13,0 4 6-13,5-2-4 13,3 0 4-7,-1 1 1-6,5-5 0 13,3 2 1-13,-1-3 0 14,5 0 3-14,4 0-2 14,3 0 4-14,3 0-3 13,0 0 1-13,1-3-3 14,-4 2-1-14,-1 1 0 14,1 0 0-9,3-4 1-5,-2 4 2 14,0-2-2-14,-5 2-1 13,-1 0 0-13,-2 0-2 14,1 0 0-14,-2 0 2 14,4 0 0-14,3 4 0 13,0 2 4-13,4-2-4 14,0 2 0-9,2-2 0-5,2-1 3 14,-2-3-1-14,1 0-2 14,-3 0 0-14,0 0 0 13,2 2 1-13,-2 1-1 14,4-1 3-14,-2 0-6 14,3 0 6-14,1 1-4 13,-1 4 2-13,-1-5-2 5,1 1 2-5,4 2-1 13,0-5 2-13,3 0-2 14,2 2 1 1,2-2 0-15,0 0-2 13,-6 0 4-13,3 0-6 0,-3 2 4 13,1-2-1-13,-2 2 0 14,0-2 0-9,0 0-1-5,-3 2 3 14,3 2-4-14,3-1 4 13,-1 4-4-13,4-5 4 14,5 1-4-14,3-3 4 14,6 0-2-14,-1 0 0 13,3 0 0-13,-4 0 1 14,-2 0 1-9,-5-3-2-5,-1-1 3 14,2-1-3-14,-4 5 1 0,1 0-2 13,-5 0 2-13,4 0-1 13,-2 0 0 2,1 0 1-15,3 0 1 13,2 0-2-13,1 0 3 0,2 0-3 13,1 0 1-7,2 0 1-6,-1 0-2 13,-3 0 1-13,-4 0 2 14,0 3-1-14,-4-3 2 13,5 0-5 2,2 0 6-15,5 0 0 0,4 0-3 13,4 0-1-13,4 0 4 13,-1-6-4-7,-3 0 0-6,-1-2 0 14,-5 0 2-14,0 1-1 13,-4 0-2-13,-6 2 4 14,-3 5-4-14,-1 0 0 13,-1 0 0-13,1 0 0 14,6 0 1-14,-2 0-2 14,4 0 3-9,-1 0-3-5,0 0 5 0,3 0-6 13,1 0 5-13,1 0-3 13,2 0 0-13,0 0 0 14,3-2 0-14,-4 2 2 14,1 0-3 0,0-3 2-14,0 3-1 0,2 0 0 13,0 0 0-8,3 0-1-5,1 3 1 14,-1 6 0-14,-1 3 0 14,3-2 0-14,0 2 2 13,4-2-3-13,-3 0 2 14,1-1-2-14,-1-2 2 14,-4-2-1-14,0 0 1 13,-1-5 1-7,-1 0-4-6,-2 0 5 0,-3 0-2 12,3 0 3 3,2 0-8-15,7 0 8 0,7 0-8 13,-1-2 8 1,-1-1-4-14,-5 3 0 14,-7 0-3-14,-4 0 1 13,-6 0 4-13,-7 0-5 5,-5 0 6-5,-3 0-6 14,1 0 5-14,2-1-2 13,-2-5 0-13,-3-2 1 14,-2-3-3-14,-4-1 4 14,-2 1 2-14,-8 5-3 13,-5 0 0 2,-8 2 3-15,-1 2-5 4,-3 2 2-4,0 0-1 14,0 0 0-14,0 0 0 14,0 0 1-14,0 0 0 13,0 0 1-13,0 0 0 14,0 0-2-14,2 0 2 13,-2 0-2-13,0 0 0 0,0 0-2 20,0 0 2-20,0 0 0 0,0 0 4 12,0 0-2-12,0 0 0 14,0 0 0-14,0 0-4 13,0 0 1-13,0 0 1 14,0 0-1-14,0 0 1 14,0 0-2-14,0 0 5 13,0 0-6-7,0 0 7-6,0 0-8 14,0 0 6-14,0 0-4 13,0 0 2-13,0 0 0 14,0 0 0-14,0 0 3 13,0 0 1-13,0 0-4 14,0 0 4-14,0 0 0 14,0 0-8-9,0 0 5-5,0 0-2 14,0 0 1-14,0 0-5 13,0 0 5-13,0 0-4 14,0 0 2-14,0 0 0 0,0 0-2 13,0 0 2-13,0 0 1 13,0 0-10-13,0 0 6 14,0 0 0-9,0 0-5-5,0 0 9 14,0 0-5-14,0 0 1 14,2 2-19-14,0 12-1 13</inkml:trace>
    </iact:actionData>
  </iact:action>
  <iact:action type="add" startTime="10972">
    <iact:property name="dataType"/>
    <iact:actionData xml:id="d1">
      <inkml:trace xmlns:inkml="http://www.w3.org/2003/InkML" xml:id="stk1" contextRef="#ctx0" brushRef="#br0">17146 2092 3 0,'-4'0'0'6,"2"-3"7"-5,0 3-6 14,2 0-2-14,0 0 2 13,0 0-2-13,0 0-2 14,0 0 0-14,0 0-1 14</inkml:trace>
    </iact:actionData>
  </iact:action>
  <iact:action type="add" startTime="11251">
    <iact:property name="dataType"/>
    <iact:actionData xml:id="d2">
      <inkml:trace xmlns:inkml="http://www.w3.org/2003/InkML" xml:id="stk2" contextRef="#ctx0" brushRef="#br0">18085 2212 1 0,'64'-11'3'1,"-1"1"-3"0,-5 0 0 12,0 2 3-6,-2 2-1-6,4 3 0 13,0 1-3-13,5 2 4 14,1 0-3-14,3 0 0 14,3 0 0-14,6 0-1 13,9 0 1-13,6-3-1 14,7-3 2-14,-1 1 3 13,-8-4-3-7,-9 3-2-6,-5 0 2 14,-9 2 0-14,-1 0-1 13,-2 3 2-13,-3 1 0 14,1 0 0-14,-4 0 0 14,-3 0 0-14,2 0-4 0,0 0 5 12,5 0-4-12,1 0 2 20,6 0 0-20,-1 0-1 14,0 0 1-14,-5 0-3 14,-3 0 4-14,-3 0-2 0,-3 0 4 12,1 0-6-12,-4 0 4 14,-1 0-4-14,-2 0 2 13,-1 1 0-13,4 10 0 21,2-3 0-21,-1 4-2 0,0-3 6 12,3-1-6-12,-2-2 4 14,2-2-4-14,0-1 4 13,2-3-1-13,2 0 1 14,2 0-1-14,1 0-1 14,1 0 3-14,1 0-3 13,-5 0 3-7,-2 0-4-6,0 0 2 13,0 0-1-13,4 0 0 14,5 0 3-14,2 0-4 14,3-3 2-14,1 2 2 0,2-6-3 12,2 0 5-12,3 0-3 14,9 2 0-14,-3-2-2 20,2 3 0-20,-6 0 2 14,-5 0-1-14,-6-1 0 0,-5 0-1 12,1 2 4-12,-7-2-3 14,0 3-2-14,1 0 6 14,-6 0-9-14,3 1 8 13,-2-1-4-13,-2-1 0 20,-1 1 3-20,1 2-2 0,-5-2-1 13,2 0 3-13,0 2 0 14,-4 0-4-14,2 0 1 13,0 0 0-13,0 0 0 14,2 0 3-14,1-3-1 14,-4 0 0-14,2 1-3 13,-1 0 5-7,0 0-7-6,2 2 7 13,3-2-5-13,0 2 2 14,1 0-2-14,-4-1 1 14,-4 1 0-14,-3 0-2 0,-4-3 5 12,-3 3-6-12,-4 0 7 14,-2 0-8-14,0 0 6 20,-2 0-2-20,-7 0 0 14,-2 0 1-14,-9 0-6 0,3 0 7 12,-3 0-5-12,-1 0 5 14,0 0-6-14,1 4 2 13,-1 0 1-13,1 3 0 14,-3-7 1-14,2 5 0 14,-4-3 1-9,-1 0-2-5,-1 1 3 14,-2-3-2-14,-2 0 3 14,0 0-1-14,0 0 2 13,0 0 3-13,0 0 2 14,0 0 0-14,0 0 4 13,0 0-9-13,0 0 8 0,0 0-11 20,0 0 4-20,0 0-4 0,0 0 2 12,0 0-3-12,0 0 1 14,0 0-1-14,0 0 2 13,0 0-3-13,0 0 3 14,0 0-4-14,0 0 1 14,0 0 0-14,0 3-9 13,-2 8-10-7,-21 9-45-6</inkml:trace>
    </iact:actionData>
  </iact:action>
  <iact:action type="add" startTime="25602">
    <iact:property name="dataType"/>
    <iact:actionData xml:id="d3">
      <inkml:trace xmlns:inkml="http://www.w3.org/2003/InkML" xml:id="stk3" contextRef="#ctx0" brushRef="#br0">21535 3098 1 0,'-11'0'3'1,"-2"-2"-2"13,4 0 6-7,2 2-5-6,5 0 10 13,0-2-8-13,2 2 2 14,0 0-6-14,0 0 1 14,0 0-1-14,0 0-1 13,0 0-2-13,18 0 3 14,6 0 0-14,9 0 2 13,10 2 1-7,1 0-2-6,6-2 1 14,1 0-1-14,2 0 1 0,1 0 3 12,-3 0-3 3,3 0-1-6,4 0 1-7,-1 0 4 9,5 0-5-11,2 0-1 0,-2 0 0 13,-2 0 0-13,1 0-1 10,-7 0 3-10,5 0-4 14,-4 0 4-14,8 0-4 13,1 0 5-13,4 0-4 14,-4 0 3-14,-3 0-2 14,-1 0 0-14,-5 2 0 13,3-2-1-13,-4 0 4 14,-1 0 0-9,-1 0-3-5,-2 0 1 14,2 0 3-14,0 0-4 14,6 0 1-14,2 0-2 13,2 0 1-13,3 0 0 14,-3 0 0-14,3 2 1 14,3 2-2-14,7 2 3 13,4 0-2-7,4 2 0-6,-2-2 0 13,-6 0 0-13,-1 0 1 0,-5-4-2 13,0 2 2-13,0-4 2 14,-5 0-3-14,-4 0 1 13,-4 2-1-13,-2-2 0 14,-3 2-1-14,-4 0 1 13,-2-2 0-7,-3 5 0-6,-5-5-4 14,2 0 8-14,-8 0-8 13,-2 0 9-13,-5 0-3 14,-6 0 0-14,-2 0 0 14,-5 0-1-14,-4 0 1 13,-5 0 2-13,0 0-2 14,-2 0 6-9,0 0-4-5,0 0 8 14,0 0-9-14,0 0 1 14,0 0-1-14,0 0-3 13,0 0-2-13,0 0-1 14,0 0 1-14,0 0-1 0,0 0 0 12,0 0 0 3,0 0 1-15,0 0 3 5,0 0-1-5,0 0 0 13,0 0 1-13,0 0-2 14,0 0 6-14,0 0-4 13,0 0 0-13,0 0-2 14,0 0 2-14,-4 0-1 14,-1 0 10-14,-1 0-4 13,-6 0-2-7,-3 0-3-6,-5 0 1 14,-5 0 1-14,-4 5-5 13,1-3 8-13,-1 0-10 14,-6 1 5-14,2 0-2 13,-2-1 1-13,-3 0 0 14,0-2-1-14,-7 0 3 14,-3 0-2-9,-10 0 3-5,-12 0-6 14,-5 0 5-14,-10 0-4 13,-9 0 2-13,-8 0-2 14,-10 0 1-14,5 0 1 14,0 0-4-14,9 7 7 0,3 6-8 12,-2-1 5-12,1 2-1 20,5-1 0-20,6-6-1 0,8 3 2 13,8-6 0-13,6 1-2 14,5-4 3-14,2-1-2 13,3 0 2-13,3 0-2 14,2 0 6-14,1 0-8 14,-4 2 3-14,2 0-2 13,-3 0 2-7,4 1 0-6,0-1-6 13,2 3 7-13,5-3-2 14,4 0 2-14,5 1-5 14,5-3 6-14,5 0-2 13,3 1 0-13,5-1 0 14,3 0-1-14,2 0 3 14,2 0-1-9,2 3 0-5,-1-3-2 14,-3 0 2-14,0 0-3 13,0 0 2-13,0 0 0 0,5 0 0 13,0 0 1-13,1 0-2 14,3 0 5-14,0 0-8 13,0 0 2-13,0 0 2 14,0 0-13-9,0 0-2-5,0 0-8 14,0 0-17-14,11 0 18 14,9 3 11-14</inkml:trace>
    </iact:actionData>
  </iact:action>
  <iact:action type="add" startTime="39497">
    <iact:property name="dataType"/>
    <iact:actionData xml:id="d4">
      <inkml:trace xmlns:inkml="http://www.w3.org/2003/InkML" xml:id="stk4" contextRef="#ctx0" brushRef="#br0">26585 4686 10 0,'0'0'26'1,"0"0"-15"13,0 0-6-13,0 0-5 14,0 0 0-14,0 0 0 13,0 0 0-13,0 0-1 14,0 0 4-8,0 0-5-6,0 0 6 13,0 0-8-13,0 0 6 14,0 0-4-14,0 0 0 13,0 0 0-13,0 0 2 14,0 0-3-14,0 0 3 14,0 0 0-14,0 0 2 13,0 0 0-7,0 0-3-6,0 0 2 13,0 0 1-13,0 0-1 0,0 0 1 13,0 0-2-13,0 0-2 14,0 0 1-14,0 0 2 13,0 0-3-13,0 0 4 14,0 0 2-14,0 0-3 14,0 0 2-9,0 0-3-5,0 0 0 14,0 0 1-14,0 0-1 13,0 0 0-13,0 0 2 14,0 0-3-14,0 0 5 14,0 0-4-14,0 0 4 13,0 0 2-13,0 0 5 14,0 0-8-8,0-2 6-6,0 0-8 13,0 2 8-13,0 0-7 14,0 0-4-14,0-2 1 13,0 0 1-13,0 2-1 14,0 0 2-14,0 0-3 0,0 0 4 13,0 0-3-13,0 0 5 13,0 0-8-7,0 0 3-6,0 0 1 14,0 0-1-14,0 0-5 13,0 0 6-13,0 0-10 14,0 0 10-14,0 0-4 13,0 0 1-13,0 0 3 14,0 2 0-14,2 6 0 14,4 0 0-9,-1 6-1-5,1-2 3 14,2 6-4-14,0-2 4 13,1 3-4-13,3 4 7 14,-4 0-9-14,3-2 5 14,-1 5-1-14,-4 1 0 13,1 1-1-13,-5 6 1 14,-2-3 1-9,0 4 5-5,0-3-5 14,2 2-2-14,-2-2 5 14,2 0-7-14,-2-1 3 13,0-4 0-13,0 2 0 14,0-2 2-14,0 2-1 14,0-1 0-14,0-1 1 13,0 4 1-13,0-4-6 5,-6 2 6-5,-1 0-3 13,3 0 0-13,-2 0 1 14,2 5-1-14,0 2 2 14,-3 3-4-14,3 2 6 13,0 1-7-13,2-2 7 14,-1-1-4 1,0-2 0-15,1-3 0 4,0-1-1-4,2 1 2 14,-2-5-1-14,0 3 2 13,-1-2 0-13,-1 2 0 14,2 1-4-14,-2 1 5 14,2-1-3-14,-4 1 0 13,2-1 0-13,0-1-1 14,-1 0 3-9,3 1-4-5,0 2 5 0,0 0-6 13,0 2 5 2,0 0-3-15,-1 1 1 13,-2 0 0-13,1-1 0 0,-3 4 1 13,3-3-2-13,-3 2 2 13,3-4-2 2,2 1 3-15,-3-4-4 5,0 0 2-5,3-1 0 13,-2-2 0-13,4 0 0 14,-2-2-3-14,2 0 6 14,0-1-6-14,-2 2 6 13,2-3-6-13,0 0 6 14,-3-1-4-14,1-1 1 13,2 1-2-7,0 1 2-6,0 4 0 14,0 4-3-14,0-3 6 13,0 3-6-13,-2-2 3 14,0-2 0-14,-1-2 1 13,1-2 1-13,-3 1-2 0,3-1 2 13,-2 0-5 2,0 1 6-10,-3 4-3-5,0 3 2 0,0-2-4 13,-1 2 3-13,-1 0-2 13,1-2 1-13,2 0 0 14,2-2 0-14,-1-2 0 14,1-2-2-14,4-1 5 13,-2-3-6-13,2 0 5 14,0 2-5-9,0-2 3-5,0-3 0 14,0 2 0-14,0 0 0 14,0-2-1-14,0 3 3 13,0-5-2-13,0 4 3 14,0-1-4-14,0 0 4 14,2 0-4-14,-2 0 1 13,2-3-1-7,-2 4 1-6,0-3 0 13,2 0-1-13,-2-1 3 14,3-3-4-14,-3 4 5 0,0-4-6 13,0 4 3 1,0 1 0-14,0 2 0 0,0 0 1 13,0-1-4-13,0 6 6 20,2-3-4-20,-2 0 3 0,2 2-4 13,-2 3 4-13,0 0-2 13,0 0 4-13,0 0-3 14,0 0-1-14,-4 1 1 14,-3 0-1-14,1 2 2 13,-2-2-4-13,4 4 7 14,-3 1-10-9,3 0 6-5,-2 2-2 14,0-2 1-14,2 1 0 14,2-4 0-14,0-2 1 13,2-2-2-13,0-1 2 14,0 1-2-14,-3-1 5 13,3 0-4-13,0-3 0 14,-2 0 0-8,2 0-2-6,0-2 2 0,0-1-2 12,0 0 4 3,0-2-4-15,0 0 4 0,0-1-6 12,0-2 5-12,0-1-1 14,0 0 0-14,0-2 0 14,2 2-4-14,3 2 8 13,-1 1-8-7,1 1 9-6,0 0-10 14,-3-1 9-14,0 2-5 13,0 1 1-13,0 1 0 14,-2 0 0-14,0-1 1 13,0 2 1-13,0 2-2 14,0 0 0-14,0 2 4 14,0 2-8-9,0 4 7-5,0 0-3 14,0 1 0-14,0-4 1 13,0 0-2-13,0-3 2 14,0-2-4-14,0 2 6 14,0-3-6-14,0 2 5 13,0-4-4-13,0 5 2 14,3-6 0-9,-1-3 0-5,0 4 2 0,2-1-4 13,-2 1 4-13,4 1-4 14,-2 3 5-14,2-4-7 13,-1 4 5-13,1-1-1 14,2 0 0-14,-4 0 0 14,0-2-2-14,1-3 4 13,-3 2-4-7,0-3 7-6,-2-1-9 13,0 2 8-13,0-1-4 14,0 0 1-14,0-1-1 14,0-2 0-14,0 2 0 13,0-1 0-13,0 2 1 14,0-1-2-14,0 4 3 14,0-5-4-9,0 4 3-5,0-2-1 14,0-1 0-14,0 0 0 13,0 1 1-13,0-4 2 14,0 2-1-14,0-4-1 0,0 1-2 13,0-2 1 1,0-1 0-14,0-5 0 0,0 0 0 13,0-5 0-8,0 0 0-5,0 0 9 14,0 0-3-14,0 0 12 14,0 0-12-14,0 0 12 13,0 0-9-13,0 0 2 14,0 0-8-14,0 0-1 13,0 0-2-13,0 0 2 14,0 0-2-8,0 0 1-6,0 0-1 13,0 0 4-13,0 0-7 14,0 0 3-14,0 0 0 14,0 0-2-14,0 0-6 13,0 0 4-13,0 0-12 14,0 0-7-14,8 0-37 0,4 0-12 19</inkml:trace>
    </iact:actionData>
  </iact:action>
  <iact:action type="add" startTime="48775">
    <iact:property name="dataType"/>
    <iact:actionData xml:id="d5">
      <inkml:trace xmlns:inkml="http://www.w3.org/2003/InkML" xml:id="stk5" contextRef="#ctx0" brushRef="#br0">16569 11779 11 0,'-4'-6'17'1,"-1"1"-2"13,2 4-7-7,-1-1-1 8,2 0-7-14,2 2 0 0,-2 0 2 13,-1 0-5-13,3 0 2 14,-2 0-5-14,0 0-5 13,2 0 0-13,-2 8 9 14,0 6 2-14,0-1-2 13,2-2 3-7,0-1-3-6,0-4-2 14,-2-2 4-14,2 0 0 13,0 2 1-13,0-5-2 14,-3 5 2-14,3-5-2 14,-3 1 4-14,1 2-6 13,-2 0 6-13,-1-1 0 14,-1 2-3-9,-1-3 5-5,0 0 0 14,1 1-4-14,-3-3-1 0,2 0 3 13,1 0-3 1,3 0 3-14,1 0-6 0,2 0 5 13,0 0-2-13,0 0 0 14,0 3-6-14,0-3 1 13,0 0-6-7,0 2 3-6,0 0 1 13,7 4 4-13,8-2 3 14,6 0 0-14,6 0 3 14,6 0-1-14,4-1-1 13,8-2 2-13,4-1 0 14,-2 0-3-14,2 0 5 14,-2 0-4-9,1 0 4-5,0-4-4 14,1-6 4-14,-3 2-2 13,2 0-3-13,2 2 5 14,4-3-5-14,6 2 1 14,0 1 2-14,3-1-2 13,-3 1-1-13,0 1 2 14,-2 1-2-9,0 0 2-5,-2-1-2 14,-3 5 0-14,-2 0 0 14,-5 0 3-14,-4 0-6 13,-5 5 4-13,2 5-2 14,-2-1 2-14,1 2 1 0,0-5-2 12,-5 0 0-12,0 0 1 14,2 0 2-8,-2-4-3-6,0 0 0 13,1-2 0 2,-1 0 3-15,5 0-3 14,-1 0 0-14,4 0 4 0,1-7-4 12,-1 2 1-12,1-2 4 14,2 4-4-14,-3-3-1 13,-3 4 1-7,-3 0-4-6,-2 2 4 14,-1 0-2-14,-6 0 1 13,6 0 0-13,-3 0-3 14,4 0 6-14,5 0-6 13,2 0 7-13,2 0-8 14,3 0 5-14,0 0-1 14,2 0 0-9,-3 0 0-5,-1-1 0 14,-1-5 0-14,-4 0 2 13,-1 1-2-13,0-1 0 14,-6 2 2-14,0-1-4 14,-2 5 4-14,2 0-3 0,0 0 1 12,3 0-1-12,1 0 1 14,5 0 0-9,-4 0-2-5,2 2 4 14,2 3-6-14,2-1 8 14,3 2-6 0,-1 0 2-14,1 0 0 0,-3 2-2 13,-1-2 2-13,-5 0 1 14,1 0 0-14,1-3-1 13,-1 2 4-7,4-3-8-6,1-2 8 13,3 0-5-13,-1 0 1 14,2 0 0-14,-7 0 3 14,-5 0-2-14,-7 0 1 13,-7-2-1-13,-5 0-1 0,-4 2 0 13,-2 0-1 1,-2 0-2-14,-1 0 3 5,-1 0 0-5,-3 0 1 14,0 0 2-14,1 0-2 13,-3 0 3-13,0 0-3 14,2-3 4-14,-2 3-4 14,0 0 7-14,0 0-3 13,0 0-3-13,0 0 1 14,0 0-1-9,0 0-3-5,0 0 3 14,0 0-4-14,0 0-2 14,0 0 3-14,0 0 0 13,0 0 1-13,0 0 0 14,0 0 0-14,0 0 5 0,0 0-2 12,0 0 3 3,0 0-5-9,0 0 9-6,0 0-8 13,0 0 5-13,0 0-3 14,0 0-3-14,0 0-1 0,0 0 0 13,0 0 0-13,0 0 0 13,0 0 0-13,0 0 0 14,0 0-1-14,0 0-4 13,0 0 0-7,0 0-8-6,0 7-16 14,-5 7-39-14</inkml:trace>
    </iact:actionData>
  </iact:action>
  <iact:action type="add" startTime="51451">
    <iact:property name="dataType"/>
    <iact:actionData xml:id="d6">
      <inkml:trace xmlns:inkml="http://www.w3.org/2003/InkML" xml:id="stk6" contextRef="#ctx0" brushRef="#br0">23470 11947 9 0,'45'0'5'1,"-1"0"5"13,8 0 1-13,4 0-9 14,4-6 0-14,7-2 1 13,-1 0 3-7,1 1-5-6,-5-2 2 14,-6 4 1-14,-2-4 0 13,-8 5-4-13,-1-2 0 14,0 2 0-14,0 2 1 14,3 0-5-14,1 2 9 13,5 0-10-13,0 0 9 14,-3 0-8-9,-4 0 4-5,-3 0 0 14,-5 0 0-14,-2 0 1 14,1 0-1-14,2 0 2 13,5-2 1-13,-3-8-2 14,1 2 3-14,-8 2 2 13,-4 1-9-13,1-1 6 14,-3 6-3-8,0-1 0-6,0-1 1 13,-2 2 1-13,-4 0 0 0,-2 0 2 13,-1-3-2 1,-3 3 2-14,2 0-1 0,-4 0-2 13,-4 0 1-13,-2 0-1 14,-5 0-1-14,1 0 3 13,-5-1 0-7,0 1 0-6,0 0 12 14,0 0-9-14,0 0 7 13,0 0-3-13,0 0 1 14,0 0-2-14,0 0-8 13,0 0 0-13,0 0 3 14,0 0-8-14,0 0 5 14,0 0-2-9,0 0-2-5,0 0 3 14,0 0-3-14,0 0 1 13,0 0-1-13,0 0-2 14,-11 7 2-14,-7 6-3 14,-6 1 4-14,-3 0-24 13,-4-4-41-13</inkml:trace>
    </iact:actionData>
  </iact:action>
  <iact:action type="add" startTime="53726">
    <iact:property name="dataType"/>
    <iact:actionData xml:id="d7">
      <inkml:trace xmlns:inkml="http://www.w3.org/2003/InkML" xml:id="stk7" contextRef="#ctx0" brushRef="#br0">12790 12410 0 0,'0'0'14'1,"0"0"-5"13,0 0-8-13,0 2 3 14,0-2-3-14,0 0-2 13,0 0 2-13,0 0-4 14,0 0 3-14,0 0 0 14,0 0 0-9,2 0 0-5,-2 0-1 14,0 0 4-14,0 0 0 13,0 0-1-13,6 0-2 0,-2 0 4 13,7 0-4-13,5 0 0 14,3 0 0-14,8 0 6 13,4 0-4-13,7 0 7 20,7 0-6-20,11 0 3 0,4-8-5 13,5 4 8-13,1-1-9 14,-1 0 2-14,-5 3-1 13,0 0 2-13,-4 2-3 14,4 0 2-14,3 0-1 14,3 0 0-14,6 0 5 13,-5 0-5-7,-3 0 3-6,-6 0-4 13,-2 2 1-13,-7 2 0 14,-2 2 2-14,-3 2-2 14,1-2 3-14,-5 0-6 13,5 0 5-13,-3-1-3 14,0 0 1-14,1 0 1 14,3-3-1-9,2 0-1-5,2-1 0 14,2-1 2-14,2 0-1 13,-3 0-1-13,2 0 1 14,1 0 4-14,1 0-6 14,1 0 2-14,-2 0-1 0,-1 0 0 12,1 0 0-12,-5-1 1 20,-3 1 1-20,2-2-4 14,-4 2 6-14,1 0-8 14,-1 0 5-14,-1 0-2 0,3 0 1 12,-1 0 0-12,1 0-1 14,2 0 0-14,0 0-3 13,2 0 8-13,3 5-7 14,0 2 8-8,5-2-10 8,-2-1 9-14,-4-2-5 0,1 1 1 13,-2-3 0-13,-2 0-3 14,3 0 7-14,-6 0-8 13,-3 0 9-13,-3 0-6 14,-2 0 4-14,-1-7-3 0,2 4 0 19,-1-1 0-19,1 1 0 14,2-1 0-14,3 1-2 13,0-1 4-13,2-1-3 14,-2 3 4-14,3-1-6 0,-9-2 6 12,-1-1-3-12,0 0 0 14,-6 0 0-14,0-3-2 14,-2-2 4-9,2 1-2 10,0-2 3-15,3-1-5 14,-3 4 5-14,2-1-5 0,1 3 2 12,-1-2 0-12,0 1 0 14,-2 2 0-14,1 0-2 13,-3 3 4-13,-2 0-4 14,-1 1 2-8,-1 2-3-6,0 0 0 13,-8 0 3-13,-3 0-3 14,-3 0 3-14,-5 0-1 13,-1 0 2-13,-3 0 2 0,1 0-2 13,-1 0 4-13,0 0-4 14,-2 0 2-14,0-2-2 20,0 2 1-20,0 0 0 0,0 0-1 12,0 0 2-12,0 0-3 14,0 0 2-14,0 0 0 14,0 0-4-14,0 0 3 13,0 0-1-13,0 0 4 14,0 0-4-14,0 0 1 14,0 0 1-9,0 0-2-5,0 0 1 14,0 0-2-14,0 0 5 13,0 0-5-13,0 0 2 14,0 0-1-14,0 0 0 14,0 0 2-14,0 0-2 13,0 0 1-13,0 0-2 0,0 0 2 19,0 0-3-19,0 0 2 14,0 0-1-14,0 0 1 14,0 0-1-14,0 0 1 13,0 0 0-13,0 0-3 0,0 0 6 13,0 0-5-13,0 0 5 14,0 0-6-14,0 0 3 13,0 0 0-7,0 0-1-6,0 0-2 13,0 0 1-13,0 0-3 14,2 0 2-14,5 0-5 14,4 0 7 0,-2 0-9-14,4 2-4 0,-6 3-34 13</inkml:trace>
    </iact:actionData>
  </iact:action>
  <iact:action type="add" startTime="57451">
    <iact:property name="dataType"/>
    <iact:actionData xml:id="d8">
      <inkml:trace xmlns:inkml="http://www.w3.org/2003/InkML" xml:id="stk8" contextRef="#ctx0" brushRef="#br0">22066 12501 20 0,'0'0'19'1,"0"0"2"13,0 0-17-13,0 0 8 14,0 0-8-14,0 0-3 13,0 0 5-13,0 0-4 14,0 0-2-8,0 0 1-6,0 0-1 13,0 0 2-13,0 0-4 14,0 0 4-14,0 0-2 13,0 0 0-13,0 0 2 14,0 0-2-14,0 0 1 14,0 0-3-14,0 0 5 0,0 0-6 19,0 0 3-19,0 0-1 0,0 0-4 13,2 0 5-13,7 0-1 13,5 0 1-13,1 0 0 14,5 0 1-14,5 0 0 13,4 0 1-13,6 0-4 14,3 0 2-14,4-2 0 20,1-3 1-20,1 1-1 0,1 3 0 13,2-1 0-13,6 0-2 13,3 2 2-13,6-2 0 14,5 2 0-14,0 0 0 14,1 0 2-14,-4 0-3 13,-2 0 2-13,-4 0-2 14,-2 0 1-9,-1 0 0-5,-3 0 0 14,-1 0 1-14,-2 2-2 14,2 2 3-14,-1-1-4 13,-2 4 2-13,0-3 0 0,-4 1 0 13,1-2 1-13,-1-1-1 14,7-2 3-14,1 0-3 20,3 0 2-20,5 0-3 0,6 0 3 12,0 0-2-12,-3 0 0 14,-3 0 1-14,-4-2-1 14,-6-3 3-14,0 3-3 13,-4 1 2-13,3-1-2 14,-1-2 4-14,0-1-7 14,2 3 5-9,-4 1-2-5,-1 1 0 14,-1 0 0-14,-1 0 1 13,-5 0 1-13,2 0-4 14,-2 0 5-14,0 0-5 14,-3 0 4-14,1 0-3 13,-1 1 1-13,4 1 0 0,-1 3 0 19,4-5 2-19,-2 2-5 14,0-2 8-14,0 0-4 0,-2 0 1 13,-4 0-4 1,-5 0 4-14,-8 0-2 0,0 0 0 13,-6 0 3-13,-3 0-7 14,-1 0 8-14,-7 0-4 13,-2 0 2-7,-2 0 0-6,0 0 0 13,0 0 2-13,0 0-1 14,0 0 1-14,0 0 7 14,0 0-7-14,0 0 9 13,0 0-13-13,0 0 6 14,0 0-3-14,0 0-6 13,0 0 4-7,0 0-2-6,0 0 1 14,0 0 0-14,0 0-2 13,0 0 4-13,0 0-1 14,0 0 1-14,0 0 0 0,0 0 0 12,0 0 2 3,0 0 3-15,0 0-2 0,0 0-1 13,0 0-1-8,0 0-3-5,0 0 1 14,0 0 3-14,0 0-3 14,0 0 4-14,0 0-4 13,0 0 1-13,0 0-2 14,0 0-2-14,0 0 2 13,-6 0-12-13,-5 0-1 14,-14 0-58-8</inkml:trace>
    </iact:actionData>
  </iact:action>
  <iact:action type="add" startTime="64861">
    <iact:property name="dataType"/>
    <iact:actionData xml:id="d9">
      <inkml:trace xmlns:inkml="http://www.w3.org/2003/InkML" xml:id="stk9" contextRef="#ctx0" brushRef="#br0">18767 13430 0 0,'40'0'0'1,"-2"0"0"13,4 0 5-13,1 0-6 14,-1 0 1-14,2 0 0 13,1 0-1-13,-3 0 2 14,3 0-1-14,-3 0 1 14,1 0 4-9,-1 0-3-5,0 0 5 14,3-7-6-14,1-1 5 13,2 0 1-13,-2 0-4 14,-1 4-1 1,-3-2 1-15,-1 1-2 0,-8 2 1 12,-4 3-3-12,-2 0 3 14,-3 0-2-9,-2 0 0-5,1 0 2 14,-1 0-2-14,0 0 2 14,5 0-2-14,0 2 2 13,-3-1 3-13,5 2-4 14,-4 1 0-14,-1-4 1 14,1 1 2-14,1 2-4 0,-1-3 4 19,0 2-2-19,2-2 1 0,0 0-1 12,-2 2-1 3,7 0 0-15,-1 1 2 14,-2 0-3-14,2 1 0 0,-4-2 0 12,-2-2 0-12,-1 2 1 14,-5 1-2-14,-6-3 3 14,-1 0-2-9,0 3 3-5,-3 1-6 14,-3-2 4 0,-4 1-1-14,1-3 0 0,-3 0-1 13,3 0 1-13,-3 0 0 14,0 3 3-14,0-3-2 13,0 0 1-13,0 0 3 0,0 0-5 19,0 0 0-19,0 0 2 14,0 0-1-14,2 0 2 0,-2 0 0 13,0 0-1-13,0 0 6 13,0 0-7-13,0 0 10 14,0 0-9-14,0 0 8 14,0 0-1-14,0 0-1 13,0 0 2-7,0 0-8-6,0 0 1 13,0 0-1-13,0 0-4 14,0 0 5-14,0 0-6 14,0 0 3-14,0 0 0 13,0 0 0-13,0 0-3 14,0 0 3-14,0 0 0 13,0 0-3-7,0 0 6-6,0 0-6 14,0 0 0-14,6 0 1 13,7 0 0 2,6 0 2-15,5 0 0 0,3 0 1 13,-1 0-4-13,1-3 6 13,-2-2-6-13,-3 1 7 14,3-2-8-9,2 0 6-5,1-2-2 14,8 2 0-14,2 0 1 0,2 1-5 13,3 2 9 1,-4-1-9-14,3-1 7 14,1 4-6-14,-1-1 6 13,1 2-6-13,-1 0 3 0,-2 0 0 13,-2 0-1-7,0 0 2-6,0 0-3 13,2 0 4-13,3 3-3 14,-1 4 4-14,1-2-6 17,1 2 4-15,3-3-1-2,-1 0 0 14,6-2 2-14,-4-2-5 14,2 0 7-14,-3 0-7 13,-3 0 7-13,-2 0-6 13,-1 0 4-13,-1 0-3 14,2 0 1-14,-1 0 0 14,-2 0 0-14,6 0 2 13,-3 0-4-13,0 0 5 14,-1 0-6-14,-5 0 7 14,1 0-8-9,3 3 5-5,1-3-1 0,1 3 0 13,3-3 1-13,1 0-3 13,4 0 5-13,-2 0-5 14,2-3 4 1,-1-2-4-15,2-3 4 13,-4 0-3-13,-1 0 1 0,-1-2 0 13,-3 0-1-8,-1 1 3-5,-1-4-3 14,-3 3 3-14,1 1-4 14,1 4 4-14,0-2-6 13,1 2 5-13,3-1-1 14,-1-1 0-14,-2 6 0 13,-1-2-1-13,-4 2 2 14,-4 1-5-8,-4 0 8-6,0 0-6 13,-5 0 4-13,0 0-3 14,-4 0 1-14,0 0 0 13,0 0 0-13,1 0 2 0,2 0-5 13,-1 0 6-13,0 0-6 14,0 0 7 0,0 0-7-14,-2 0 4 5,0 1-1-5,0 2 0 13,-1-2 1-13,2 3-2 14,0 1 3-14,4-1-3 14,-1 1 2-14,3 0-2 13,-4 0 3-13,8 2-3 14,-2-1 1-14,2 0 0 14,2 0-1-9,1 0 3-5,3-3-5 14,6 2 6-14,5-3-6 13,8-2 8-13,6 0-9 14,7 0 4-14,7 0 0 14,-1-4 0-14,0 1 0 13,-3-4-1-13,-5 5 2 14,-3 2-3-14,-4 0 4 4,-6 0-4-4,-6 0 3 14,-4 0-2-14,-4 2 1 14,-2 2 0-14,-7 2 0 13,-2 0 1-13,-8-3-3 14,-5-1 4-14,-1 1-3 14,-1-1 4 0,-4 0-4-14,1-2 1 5,-2 0 0-5,-2 0 0 13,-3 0 1-13,-2 0-3 14,0 0 5-14,0 0 2 14,0 0-5-14,0 0 6 13,0 2-5-13,0-2 5 14,0 0-3-14,0 0-1 13,0 0 0-7,0 0-1-6,0 0 4 14,0 0-4-14,0 0 5 13,0 0-6-13,0 0 0 14,0 0 3-14,0 0-3 14,0 0 0-14,0 0 1 0,0 0-2 12,0 2 5-12,0-2-5 14,0 0 4-9,0 1-6-5,0-1 2 14,0 0 0-14,0 0-6 14,0 5-7-14,0 5-18 13,-10-5-92-13</inkml:trace>
    </iact:actionData>
  </iact:action>
  <iact:action type="add" startTime="68949">
    <iact:property name="dataType"/>
    <iact:actionData xml:id="d10">
      <inkml:trace xmlns:inkml="http://www.w3.org/2003/InkML" xml:id="stk10" contextRef="#ctx0" brushRef="#br0">8850 13957 0 0,'2'0'7'6,"9"-7"-2"-5,-1-2 1 14,2 2 1-14,-1-1-3 13,-2 4-2-13,2-2 0 14,-4 2-2-14,1 1 2 14,2-2-4-14,-1 5 4 13,6-4-1-13,1 2-1 14,3 2-3-9,8-2 1-5,8 2 2 14,4-1-1-14,10-2 2 0,4-1 1 13,8-1 0 1,5-2-1-14,6-1 0 0,4 0 0 13,2-4 0-13,7 1 1 13,-1-1-1-13,3 1 0 14,0 2 1-8,0 0 1-6,2 1-3 13,-2 2 1-13,1 0 0 14,-11 2-1-14,-1 2-1 14,-9 2 1-14,-5 0-2 13,-4 0 2-13,-2 0 0 14,0 2 0-14,-3 5 3 13,-2-2-4-7,1 1 2-6,-1-3-1 14,2-3 2-14,1 0 0 13,4 0-2-13,4 0 3 14,5 0 1-14,2-5-3 13,3 1 7-13,1-1-5 14,-8 5-3-14,-5-3 0 14,-2 3 0-9,-4 0-3-5,2 0 6 14,4 0-5-14,4 0 4 13,7 0-2-13,6-2 2 14,0-6-1-14,4-8 0 0,-4-1 1 13,-3 2-2-13,-5-3 2 13,-9 5-1-13,-4-1 2 20,-6 9-1-20,-6-1-2 14,-2 2 0-14,3 4 3 0,-1-3-3 13,5 3 0-13,5-4 0 13,4 0-1-13,9 0 2 14,6-3-1-14,10-3 2 14,2-2-4-14,-3-2 6 20,-2-3-8-20,-6 5 6 0,-9 2-2 12,-13 3 0-12,-2 4-2 14,-7 1 2-14,-6 2-7 14,-1 0 7-14,-3 0-4 13,-2 5 2-13,0 7 1 0,-1-3-1 13,-1 3 1-13,-5-2 1 20,-1-2 0-20,-6 1 1 14,1-4-2-14,-7 2 2 0,3-4 0 12,-5 1 1-12,-1 1-2 14,1-3 0-14,-2-1 0 14,-2 4 0-14,-1-4 0 13,-2 3-1-13,2-1 2 14,1 1-3-9,-1 0 3 10,1-3-2-15,0 4-3 0,-1-1 2 13,0 1-1-13,3 2 3 13,-1 0 0-13,4 2 0 14,1 0 3-14,-1 0-1 13,4 3-2-13,1-2 3 21,2 2-3-21,-2 2 0 0,1-1 0 12,2-2 0-12,-3 4-1 14,3-4 1-14,2 1 0 0,-2 2 1 13,5-2 1 1,-4 0-2-14,3 2 3 0,-1-4-5 13,0 0 4-13,0-1-2 13,1-4 0-7,-4-1 2 9,2 2-3-15,-2 0 3 0,2 0-2 12,0 2 3 3,-2-2-5-15,2 1 2 0,0-2 0 12,1 0 0-12,-2-1 0 14,1-3-1-14,-1 3 5 14,-2-4-4-9,5 4 1 10,-2-2 1-15,4 0 1 0,3 1-3 12,0-1 1-12,4 1 0 14,-2 2-1-14,3 0 0 14,3-1-2-14,1-2 5 13,7 3-5-13,-4-3 5 14,1-2 0-9,1 1-3-5,-6-1 0 14,5 0 0-14,3 0 1 14,3 0-1-14,2 0 2 13,2 0-4-13,6 0 4 14,7 0-4-14,1 0 3 0,2 0-2 13,-2 0 1-13,-4 0-1 13,1 0 1-7,-7-1 0-6,4-1 1 13,-4-3 1 2,-2 1 2-15,2 2-3 14,-4-6 0-14,0 3 0 0,1 3 1 12,0-3-2-12,-2 2 1 14,3-1-1-14,0-3 2 14,2 1-3-9,4 2 5-5,2-1-7 14,5 0 7-14,4 1-5 13,-2 1 1-13,-2 1 0 14,0-3 0-14,-7 3 0 14,2 0-3-14,-7 1 8 13,2 1-7-13,-3 0 4 0,2 0-4 19,-3 0 2-19,2 0-3 14,1 0 3-14,2 1 0 14,0 5-1-14,-4-1 2 13,4 0-3-13,-2-1 4 14,2-1-4-14,0-1 7 0,0-2-10 12,2 0 6-12,2 0-1 14,-1 0 0-8,1 0 1-6,-4 0-3 13,-4 0 7 2,-3 0-8-15,-5 0 7 13,-4 0-8-13,1 0 8 0,-6 0-8 13,-1 0 4-13,-1 0 0 14,-6 0 0-14,0 0 4 13,-7 0-8-7,-5 0 8-6,-2 0-8 13,-5 0 10-13,-6 0-7 14,-2 0 2-14,0 0 4 0,0 2 2 13,0-1-2-13,0-1 5 13,0 4-5-13,0-4 8 14,0 0-7-14,0 0-4 20,-4 0 0-20,-6 0-4 0,3 0 1 13,1 0 0-13,2 0 1 13,4 0-3 2,0 0 0-15,0 0-3 0,0 0-2 13,0 0-22-13,8 0-35 13</inkml:trace>
    </iact:actionData>
  </iact:action>
  <iact:action type="add" startTime="95864">
    <iact:property name="dataType"/>
    <iact:actionData xml:id="d11">
      <inkml:trace xmlns:inkml="http://www.w3.org/2003/InkML" xml:id="stk11" contextRef="#ctx0" brushRef="#br0">16881 14975 0 0,'-2'-2'3'1,"-3"0"-1"0,3 0-1 12,0 2 5-12,-2 0-4 14,4 0 6-14,-2 0-6 13,2 0 2-13,0 0-4 14,0 0-4-8,0 0 4-6,0 0-5 13,0 0 3-13,0 0 2 14,0 0 6-14,0 0-6 14,0 0 7-14,-4 0-4 13,4 0 3-13,-2 0 4 14,0 0-2-14,2 0 3 13,-2 0-6-7,2 0 7-6,0 0-8 14,0 0 7-14,0 0-2 13,-2 0 1-13,2 0-5 14,0 0-4-14,0 0 1 0,0 0-1 13,0 0 4-13,-2 0-4 13,2 0 5-13,0 0-6 14,0-10 5-9,0-4-5-5,0-4 0 14,6 0 0-14,4 4-2 14,-2 6-1-14,-3-4 6 13,-1 6-6-13,-2 2 7 14,-2 4-3-14,0 0 0 13,0 0 2-13,0 0-2 14,0 0 1-8,0 0-4-6,0 0-2 13,0 0 3-13,0 0-6 14,0 0 5-14,0 0-7 14,0 0 8-14,0 0 1 13,0 0-1-13,0 0 1 14,0 0 0-14,0 0-2 13,0 0 3-7,2 0-2-6,8 0 2 14,1 0-4-14,5 4 5 13,1-1-2-13,1 4 0 0,4 1 0 13,-4-3-3-13,0 0 7 13,-3-1-7-13,1-1 6 14,2 2-3-14,-2-5 1 14,-1 2 0-9,1 0-1-5,-1 0 0 14,3-1-2 1,3-1 4-15,2 2 0 0,4 3 0 12,4-5-2-12,7 0 3 14,3 0-4-14,5 0 1 13,6 0 0-13,2 0 0 21,1-7 1-21,-2 0-2 13,-1-1 2-13,-5 4-2 0,-3 2 3 13,1 2-3-13,-3 0 1 13,2 0 0-13,1 0-1 14,0 2 1-14,-2 5 0 14,-2 2 1-14,2 5-2 13,-1-8 2-7,0 6-1-6,1-7 3 13,-1-5-5-13,1 0 4 14,-1 5-2-14,4 2 0 14,2-2 1-14,5 3-4 13,3-1 7-13,1-1-5 0,4-3 3 13,2 0-3-13,-6-2 4 20,-1-1-6-20,-5 0 2 14,-3 2 1-14,0-2 0 0,-5 2 1 12,-1 2-3-12,0 1 4 14,-5 0-4-14,-2-1 3 14,1 4-5-14,-3-4 5 13,-2 1-1-13,-4 4 2 14,0-9-1-9,-6 4-2 10,2-4 4-15,-5 0-4 0,-3 2 3 13,-1 3-4-13,1-4 3 13,1 5-2-13,2-1 1 14,0 0-2-14,2 2 2 14,2-2-2-14,0 3 0 0,3-2 4 19,0 2-3-19,-2-6 5 13,2 3-4-13,2 2 0 14,0-7 0-14,0 5 3 14,4-5-3-14,0 0 0 13,3 0 4-13,1 0-5 0,-2 0 3 13,4 0-4-13,-4 0 4 13,3 0-3-7,-3 0 1 9,0 0 0-15,3 0 0 13,-3 0 0-13,6 0 0 0,1 0 1 13,2 0-2-13,-2 0 6 13,4-5-5-13,-4-1 1 14,1 5-2-14,-3-2 1 14,-3 1 0-9,-1 2-3 10,-3 0 4-15,-2 0-2 0,0 0 2 12,-4 0-2-12,1 0 4 14,-3 0-5-14,1 0 2 14,-2 0 0-14,5 0 0 0,2 0 0 12,2 0-2-12,5 0 4 20,-1 0-3-20,4 0 4 0,-4 0-6 13,3 0 4 2,-2 0-1-15,1 0 0 13,0 0 0-13,-2 0-1 14,1 0 1-14,1 0-1 0,-1 0 2 13,5 0-1-13,-2 0 3 13,-1 0-5-7,3 0 2-6,-1 0 0 13,-5 0-1-13,3 0 1 14,-2 0-2-14,-5 0 4 14,1 5-4-14,-1-2 5 13,-4 1-5-13,1 1 3 14,-4-5-1-14,-1 3 0 14,-3-1 0-9,2 1 0-5,3-2 3 14,-3-1-7-14,3 0 8 13,0 0-6-13,1 0 5 14,3 0-4-14,2 0 2 14,5 0-1-14,2 0 0 13,2 0 1-13,3 0-2 0,-4-1 3 13,-1-2-4-8,-2 1 5-5,-3 0-5 14,0 1 3-14,-4-4-1 14,0 5 0 0,-2 0 0-14,0 0-1 14,0 0 1-14,0 0-4 0,4 0 8 12,0 0-8-12,7 0 7 14,-1 5-4-8,4-2 1-6,-1-1-2 13,0-2 1-13,3 0 2 14,-3 0-1-14,3 0 3 14,-4 0-3-14,5 0 3 13,-1 0-5-13,2 0 2 14,2 0 0-14,3 0-1 13,4 0 1-7,2 0-1-6,0 0 3 14,0 0-3-14,-3 0 3 13,0-2-4-13,-3 0 7 14,-2 1-8-14,-3-4 4 13,3 5-1-13,0-6 0 14,4 6 0-14,8 0-2 0,0 0 4 13,4 0-4-8,1 0 6-5,-3 0-8 14,-4 0 5-14,-2 0-1 13,-4 0 0-13,-6 0 0 14,-1 0-1 1,-3 0 2-15,0 0-2 0,-3 0 3 12,-6 0-4-12,-2 0 6 14,-2 0-7-9,-2 0 3-5,1 0 0 14,1 0-1-14,0 2-3 14,0 7 2-14,0-8 4 13,-2 6-4-13,2-6 4 14,0 2-2-14,0-2 3 14,-2-1-3-14,-2 0 0 13,0 0 1-7,-2 0-1-6,0 0 2 13,-3 0-3-13,2 0 4 0,-2 0-6 13,5 0 6-13,0 0-7 14,-1 0 4 0,2 4 0-14,-3 0 0 14,4 1-1-14,-1 0-2 0,1 3 6 13,2-6-6-8,0 3 7-5,3-2-6 14,-6-1 3-14,1-2-1 13,-1 0 0-13,1 0 2 14,-2 0-2-14,-1 0 3 14,1 0-3-14,-3 0 2 13,2-2-2-13,3 1 3 14,-2-3-6-9,4 1 3-5,0 3 0 14,2-2 0-14,-2 2 1 14,0 0-2-14,-4-4 4 13,-8 4-5-13,-1-4 6 14,-5 3-7-14,-4-2 7 0,-1 3-2 12,-3-1-2-12,-3 1 3 14,0 0 7-8,0 0-7-6,0 0 14 13,0 0-7-13,0 0 5 14,0 0-15-14,0 0 0 13,0 0-2-13,0 0-4 14,0 0-4-14,0 0-11 14,0 5-11-14,2 8-25 13</inkml:trace>
    </iact:actionData>
  </iact:action>
  <iact:action type="add" startTime="103393">
    <iact:property name="dataType"/>
    <iact:actionData xml:id="d12">
      <inkml:trace xmlns:inkml="http://www.w3.org/2003/InkML" xml:id="stk12" contextRef="#ctx0" brushRef="#br0">8630 15083 0 0,'-2'0'18'1,"0"0"-3"13,2 0-15-13,0 0 0 14,0 0-8-14,0 0 0 13,0 0-4-13,0 0 7 14,0 0 5-9,0 4 0-5,0-2 0 14,0 0 0-14,0 2 0 14,0 2 0-14,0-2 0 13,0 3 0-13,0 0 0 14,0 3 0-14,-8 2 0 14,-1-2 0-14,-3-2 0 13,6-4 4-7,1 1-3-6,3-5 6 13,2 0-7-13,0 0-2 14,0 0-2-14,0 0-2 14,0 0 6-14</inkml:trace>
    </iact:actionData>
  </iact:action>
  <iact:action type="add" startTime="103863">
    <iact:property name="dataType"/>
    <iact:actionData xml:id="d13">
      <inkml:trace xmlns:inkml="http://www.w3.org/2003/InkML" xml:id="stk13" contextRef="#ctx0" brushRef="#br0">8910 15240 1 0,'26'0'2'1,"-1"0"-2"13,-1 0 1-13,3 0-1 14,4 0 3-14,3-4-1 0,1-6 2 12,3-3-3-12,5 0 3 14,-1-1-3-14,5-7 2 14,7 1-2-14,-2 2 2 13,2 4-3-7,0 6 2-6,-6 0-2 14,-5 4 0-14,-5 4-3 13,-3 0 4-13,-3 0-3 14,-1 0 4-14,2 0-4 13,0 0 4-13,4 0-2 14,-2 0 3-14,-1 0-3 14,3 0 0-9,4-2 1-5,-1 0-1 14,6 0 3-14,4-6-5 13,-3 7 6-13,4-2-6 14,-6-1 2-14,1 2 0 14,-3 2 0-14,-1-3 0 0,-4 3 2 12,0 0-1 3,-2 0-2-10,-3 0 2-5,-2 0-4 0,0 0 3 13,-2 0 0-13,5 7 0 14,-5-2 0-14,4 0 0 13,0 1 0-13,-1-2 0 14,3 4 2-14,-2-4-4 14,1 4 5-14,-2 3-6 13,-1 1 1-7,-3 2-1-6,-1 1 3 13,0 6 0-13,0-2 3 14,2 4-3-14,-5-3 0 14,3 2 4-14,-2-6-8 13,-1 0 6-13,0-6-4 14,-1-2 1-14,0 0 1 13,-4-2 0-7,1 2 1-6,-5-4 1 14,4 1 0-14,-1 1-4 13,-3-3 5-13,-1 3-4 0,-3-2 1 13,-5 0 0-13,-1 0-2 13,-3-4 4-13,1 0-2 14,-3 0 1-14,0 0 7 20,0 0-4-20,0 0 8 0,0 0-9 13,0 0 3-13,0 0-1 14,0 0-2-14,0 0 2 13,0 0-5-13,0 0 11 14,0 0-5-14,0 0 6 13,-5 0-10-13,-8 0-1 14,-8 0 2-8,-6 0-3-6,-2 0 0 13,-2 0 2-13,0 5-2 14,-5 2 2-14,3-2-4 13,2 4 6-13,-5 2-8 14,3-4 4-14,-2 3-2 14,-2-1-2-14,0 4 4 13,-1-5-1-7,-2 3 1-6,-3-4-3 0,-1 0 5 12,-1-4-5 3,1 1 2-15,-4 1 0 0,2-2 1 13,1 2-1-13,3 0 1 13,-1-1 0-13,6-4-3 14,-1 4 6-14,5 0-6 14,-1 1 5-9,1 0-4-5,2-1-1 14,0 1 3-14,-1-1-6 13,3 1 3-13,2-5 3 14,-2 5-1-14,-2-5-1 14,0 4 4-14,-2-3-4 13,-1 3 4-13,3-4-2 14,2 0 0-9,0 0 0-5,2 0 0 14,0 0 0-14,1 0-1 14,-1 0 3-14,0 0-4 13,2-5 6-13,-1-8-8 14,2 3 8-14,-6-4-4 13,4 2 1-13,-1 0 1 14,-2 0-2-8,2 4 0-6,-2 1 1 0,4-4 2 12,1-1-6-12,0 3 3 14,-1-2 0-14,-2 3 0 14,-4-5 0-14,2 6-1 13,0 0 5-13,0 0-4 14,4 2 0-14,1 0 1 13,4-3 0-7,-3 4-2-6,6 0 2 14,-1 2 0-14,0-1-1 13,3 3 0-13,-4-6 0 14,2 3 3-14,-1 1-2 13,1 2-1-13,1 0 3 14,0 0 1-14,0-2-4 14,-2 2 0-9,3 0 0-5,-1 0-1 14,-1 0 1-14,1 0-1 13,1 0 3-13,-2 0-1 14,2 0 2-14,-5 0-2 0,3 0 0 13,-2 0-1 1,1 0 0-14,5 0 1 0,5 0 5 13,-2 0-5-8,6 0 4-5,-1 0-5 14,3 0 5-14,2 0-5 14,0 0 1-14,0 0-1 13,0 0 1-13,0 0 1 14,0 0 0-14,0 0 1 14,0 0-3-14,-2 0 5 13,0 0-3-7,-2 0-3-6,-2 0 1 13,4 0 0-13,0 0 1 14,2 0 1-14,0 0-4 14,0 0 1-14,0 0 0 13,0 0 0-13,0 0-3 14,0 0 3-14,0 0 0 0,0 0 0 19,0 0-1-19,0 0 1 14,0 0-7-14,0 0 6 0,0 0-9 12,0 6 1 3,0 6-7-15,2 4 14 0,12 1-16 13</inkml:trace>
    </iact:actionData>
  </iact:action>
  <iact:action type="add" startTime="121103">
    <iact:property name="dataType"/>
    <iact:actionData xml:id="d14">
      <inkml:trace xmlns:inkml="http://www.w3.org/2003/InkML" xml:id="stk14" contextRef="#ctx0" brushRef="#br0">26502 13462 11 0,'0'-7'6'1,"-4"2"-4"0,-1-6-1 12,1 5-1-12,-1 3 5 14,0-4-1-14,-1 2 3 13,-1-2-6-13,1 0 4 14,-2 2-4-14,4 1 5 14,-2-2-4-9,-3 0 1-5,-3-2-3 14,4 0 8-14,-3-1-2 14,1 0-1-14,6 1 7 13,0 1-10-13,1 2 11 14,1 2-7-14,2 2 7 13,0-1-11-13,0 2 3 14,0 0-5-8,0 0-2-6,0 0-3 13,0 0-7-13,0 3 9 14,0 12 0-14,0 9 1 13,-4 3 4-13,2 4-2 0,0 1 4 13,0-2-3-13,2 2 0 14,0 0 1-14,0 1-3 20,0 0 5-20,0 2-3 0,2-3 0 13,4 2-1-13,-2 2 5 13,3 2-5-13,-3-3 1 14,4 4 0-14,-4 1-1 13,-2-8 3-13,5 3-1 14,-1-4 0-14,2-7 0 14,-2 0 0-9,-2-1-2-5,1-5 1 14,-1-1-1-14,0 0 0 13,2-1 1-13,-4-3-2 14,2 1 2-14,-2 3 1 14,3 3-2-14,-3 0 0 13,0 2 3-13,0 6-4 14,-2-4 1-9,0 2 0-5,0 0 0 14,0 2 0-14,0 1 0 14,0 0 0-14,0 2 7 13,-4-4-6-13,-3-2 0 14,1 1 1-14,-2 3-2 14,2-6 1-14,2 7-1 0,-1-2 0 12,1 2 3-6,0 1-4-6,0-4 2 13,0 8-2-13,0 1 4 14,0 0-6 1,-7 1 4-15,-1 4-1 0,-1-3 0 12,-1 3 0-12,3-6 0 14,-2 5 3-14,-3-8-4 14,3 0 3-9,-1-4-4-5,6 2 2 14,-1-2 0-14,2 1 0 13,0 0 1-13,-1 5-2 14,1-2 2-14,0-3-4 14,-2 3 6-14,0-6-4 13,3 3 2-13,-2-8-2 14,2 1 1-9,2 0 0-5,2-3-2 14,-1-6 4-14,1 1-6 0,2 0 6 13,-2-1-5 1,2-4 6-14,0 0-6 14,0-1 3-14,0 0 0 0,0-2 0 12,0 2 0-12,0-6-3 14,0 2 2-8,0 0-1-6,0 0 4 13,0-4-5-13,0 0 5 14,0 0-3-14,0 0 2 14,0 0-1-14,0 0 0 13,0 0-1-13,2-19-3 14,3-2 5-14,3-7-1 13,2-2 0-7,-2-2 0-6,1-4 3 14,0-5-6-14,0 1 3 13,0-3 0-13,0 2 2 14,0 1 2-14,2-8-6 13,2 2 7-13,3-3-9 14,-1 2 5-14,5-4-2 14,-1-2 1-9,-4-2 0-5,1 1 0 0,-3 1 1 13,-1 4-4-13,-2 1 6 13,1 2-4-13,1 2 4 14,1 3-6-14,-2-2 4 14,0 2-3 0,-2 1-3-14,0-4 5 0,-4-1-2 13,-3 5 4-8,-2 0-4-5,0-1 4 14,0 4-5-14,0 2 7 14,0 0-6-14,0 3 2 13,0 6 0-13,-2-2 0 14,-8 1 1-14,2 1-3 14,-1 3 5-14,-3-2-5 13,2 3 4-7,-1-2-4-6,-1-2 3 13,1 0-3-13,-3-2 2 14,4-4-1-14,-1-2 0 14,1-2 2-14,4-5-4 0,-1 2 6 12,3 0-2 3,4 3 1-15,0 2-3 14,0 2 1-14,0 4 0 4,0 3-2-4,0-1 2 14,6-1-5-14,-1 3 6 13,-1 4-4-13,-2 0 5 14,-2 0-8-14,0 2 4 14,0 1 1-14,0 3-2 13,0 3 1-13,0 0-2 14,0 6 8-9,0 1-5-5,0 1 3 14,0 1-4-14,0 2-1 14,0 0-2-14,0 0-5 13,0 0-6-13,0 2 7 14,0 13 4-14,0 2 3 13,-4 4 3-13,-1 4-5 14,-1 1 8-14,-3 6-5 5,0-3 2 9,0 3-1-14,1-1 1 14,-2-4-1-14,3 4 0 0,-1-2 1 12,-1 5-2-12,0 0 2 14,-2 2-1-14,0 3 3 14,-1 1-3 0,1 4 0-14,3 2 1 5,-2-4-1-5,2 4 0 13,-1-6-3-13,-1 1 6 14,2-5-4-14,1-4 3 14,3-5-2-14,2 0 0 13,-4-1 1-13,6 1-1 14,0-8 1-14,0 3-1 14,0-2 3-9,0 0-4-5,0 0 2 14,0 2-1-14,0 0 1 13,6 2-1-13,0 2 1 14,3-3 0-14,-1 0-1 14,4 0 0-14,-1-2 0 13,-2 2 3-13,2-2-3 14,-4 4 2-14,2 1-3 4,0-2 4-4,-2 0-5 14,-1 0 2 1,-2 0 0-15,-1 0 0 0,1 2 1 12,-4-3 0-12,5 0 1 14,-5 2-2-14,2 3 1 14,1-2 1 0,-1 2-2-14,2-3 0 5,0 1 0-5,1 1 1 13,-1-5-2-13,1 2 5 14,-3-7-8-14,3 6 8 14,-5-5-7-14,0-1 6 13,2 0-3-13,-2 1 0 14,0-2 0-14,0 0 0 13,0-2 1-7,0 0 0-6,0-1 2 14,0 1-6-14,0-5 6 13,0 3-3-13,0-5 0 0,0 1 0 13,0 1-2-13,0 0 4 13,-2-1-4-13,2 2 5 14,0 2-4-14,-2-5 3 14,2 4-4-9,0-2 3-5,0-4-1 14,0 4 0-14,0-6 0 14,0 1-3-14,0-2 6 13,0 1-7-13,0-3 7 14,0 0-6-14,0 0 2 13,0 0 1-13,0 0 0 14,0 0 1-8,0 0-1-6,0 0 1 13,0 0 5-13,0 0-6 14,0 0 10-14,0-5-5 13,0-11-1-13,0 2-1 14,0-4 1-14,0 0-4 0,0 0 2 13,0-2-4 1,0-3 5-8,0 0-6-6,0-8 2 0,0 4 1 12,2-10 0 3,4-3-1-15,3-4 1 0,5-4 0 13,-1-3-2-13,1 2-1 13,1 1 2-13,1 3 0 14,-1 5-5-14,1 4 8 14,-5 2-4-9,-1 0 2-5,0 0 0 14,-3 2 0-14,-1-4-6 13,1-4 6-13,0 0 0 14,-1-1 0-14,1 1 4 14,2 1-8-14,-5 2 3 13,3-1 0-13,-2 4 1 14,-1 4 0-9,0 0 1-5,1 5 1 14,-3 4 2-14,0 3-3 14,-2-1-2-14,0 2 6 13,0 0-10-13,0 2 4 14,0-1-3-14,0 1 3 14,-7 2-2-14,-1-1 3 0,-1-2 2 19,0 1 1-19,-2-2 0 0,4-4-2 12,-4 1 2-12,2 0-4 14,0 0 1-14,0 0 0 14,0 0 0-14,3-1 1 13,-1 0-3-13,1 1 4 14,-4 2-4-14,4 4 4 13,-3 0-4-7,1 4 3-6,2 2-2 14,2 4 0-14,-1 0-5 13,3 1 5-13,0 3-5 14,2 0 3-14,-2 0-6 14,0 0 3-14,-3 0-10 13,0 8 15-13,-1 6 0 14,-1 4 1-9,3-1 0-5,0 1 1 14,-4-2-2-14,4 0 2 14,-3 5-2-14,1 0 1 0,-1 4-2 12,-2 1-2 3,2-1-14-15,1-9-27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3:02:07.3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457">
    <iact:property name="dataType"/>
    <iact:actionData xml:id="d0">
      <inkml:trace xmlns:inkml="http://www.w3.org/2003/InkML" xml:id="stk0" contextRef="#ctx0" brushRef="#br0">7442 2302 4 0,'-6'0'22'6,"0"0"3"-5,1 0 1 14,5 0-4-14,0-2-8 13,-2 0 9-13,2 0-13 14,-3-1 4-14,1 2-12 14,0 1-2-14,-3-3 0 13,-1 2-4-13,-1-2-4 14,0 3-1-9,0-1 1-5,1 1 1 14,2 0 7-14,-3 0-5 14,0 0 4-14,-2 0-1 13,-2 0-2-13,-3 0 4 14,-1 0-1-14,-3 0-4 13,1 0 5-13,1 1 1 0,1 2 1 20,1-2 1-20,3 2 0 0,2-3-1 12,0 0-1-12,0 0 2 14,0 0-3-14,0 0 0 14,2 0 0 0,3 0 0-14,0 0 5 0,2 0-3 13,-1 0 2-13,3 0-2 13,-2 0 0-7,2 0 0-6,0 0-2 14,0 0 0-14,0 0 0 13,0 0-1-13,0 0-4 14,0 0 4-14,0 0-7 13,0 0 7-13,0 0-4 14,0 0 0-14,11-3 5 14,12-1 4-9,6-3-4-5,6-1 0 14,3-3 5-14,2 1-4 13,-4 3-1-13,0-1 1 14,-3 1-1-14,2 0 0 0,1 0 1 13,5 4-1-13,-4 1 0 13,5 0 0-13,3 2-1 14,-1 0 0-9,10 0 2-5,0 0-2 14,4 4 2-14,2 1-2 14,-5 2 2-14,3-2-2 13,-2-1 1-13,-4-1-1 14,3-2-1-14,0 2 4 14,3-2-2-14,3 2 2 13,-3-1-3-7,0 0 1-6,0-1 0 13,0 1 0-13,-2 1 0 14,-8-1-1-14,2 1 2 14,-5 1-4-14,1 1 6 13,1-1-4-13,2-1 2 14,4 6-2-14,1-3-1 14,0 2 2-9,-4 1 0 3,-2-4-1-5,-2 2-1-3,-5 2 4 13,1 1-4-13,-5-4 3 14,4 0-2-14,3-3 2 14,4 2 0-14,2 2 0 13,6-4-1-13,6 3 2 0,3-2-2 13,5 0 0-5,-1 0 2-8,-7-2-4 14,0 0 4-14,-1-1-4 13,-3 2 3-13,2 3-2 14,0 0 1-14,-2-1 0 14,-2 4-3-14,-1-1 6 13,-6-2-6-13,1 0 7 14,-6-2-5-9,-1 0 2-5,-1 0-1 14,-5 1 0-14,3-4 0 14,1 3 0-14,-3-2 1 13,4 0-1-13,-2 1 2 14,-2-3-3-14,-2 5 2 13,-3-3-2-13,-2 3 0 0,-2-2 1 20,-2-1 0-20,-2 0 1 13,-1 0-1-13,1 3 1 0,-1-4-2 13,5 3 2-13,2 0-3 13,5 0 3-13,9-2-1 14,6 0 0-14,5-2-1 14,6 0 0-14,-1 0 1 13,1 0-1-7,-4-6 2-6,-3-2-2 14,-4 0 3-14,3 2-3 13,-2 0 2-13,1 0-1 14,5 3 0-14,-3-2 1 13,6 3-3-13,1-2 4 14,0-4-4-14,1 2 3 14,-1-4-3-9,1-1 3-5,-5 2-2 14,0-3 1-14,-3 4 0 13,-1 0-2-13,-3 1 4 14,0 4-4-14,3-1 4 14,-2 2-1-14,0 0 0 0,4-1-1 12,2 0 0-12,0-1 0 14,11-1 0-9,1 2 0-5,3-5 1 14,6-1-1-14,-4 2 0 14,-2-3 2-14,3 1-4 13,0 4 2-13,0-2-1 14,5 2 1-14,-2 1 0 14,0 0 0-14,-4 0 1 13,-5 4-2-7,-6 0 2-6,-1 0-2 13,-1 0 0-13,0 0 0 14,1 0 1-14,1 0 0 14,-1 4 0-14,-3 0 1 13,0 1 0-13,0-2 0 14,0-2-2-14,5-1 4 13,4 0-4-7,3 0 2-6,1 0-1 14,-4 0 4-14,1 0-4 13,-6 0 0-13,-4 0 0 0,3 0-4 13,3 0 4-13,3 3-2 13,5 8 1-13,2-1 0 14,-2 3 0-14,-3-5 1 20,-2 0-2-20,-4-3 4 14,-3 2-4-14,1 1 4 0,-3-2 0 13,2-2-1-13,5 2 0 13,0 0 0-13,1-5-1 14,2 4 0-14,1-1 2 13,5-2-4-13,6 2 4 14,3-2 0-8,2-2-2-6,-4 0 0 13,-8 0 0-13,-4 0 0 14,-1 3 0-14,3-3 0 13,4 5-2-13,2 2 4 14,-2-7-6-14,-6 5 8 0,3-1-6 13,-5-2 4 1,-1 1-2-8,5 2 1-6,-1-1-1 13,2 0 0-13,-2 3 0 14,-6-2-1-14,-3 2 1 0,-8 2-2 13,-2-3 4-13,-1 0-4 13,-1-4 5-13,1 2-3 14,-1-2 0-14,2-2 0 20,1 0 0-20,0 0 1 14,-6 0 1-14,-3 0 0 0,-5-10-2 12,0-2 2-12,-2-2-2 14,0 2 0-14,2-1 1 14,-2 4 2-14,2-1-2 13,0 6-1-13,2-2-2 14,1 0 0-9,-3 2 2-5,-7-3-1 14,-1 4 0-14,-8-1-1 14,-1-1 2-14,-6 0 0 13,3-1 0-13,1-4 1 14,0-2-1-14,4-2 2 0,4-6-4 13,4-5 4-13,3 1-5 20,3-3 4-20,-4 1-2 13,-2-1 1-13,-4 1 0 14,-6 4-1-14,-4 0 2 0,-5-2-1 13,-5 2 0-13,-3 0 0 13,-1 4-4-13,-5 2 4 14,0 2-5-14,0 2 1 20,0-2-2-20,0 0 2 14,0-2 3-14,0 0 1 0,-2-6-1 12,-1 0 2-12,-1-2-1 14,2-7 4-14,0 1-4 14,-5-1 0-14,1-1 0 13,-4 1 0-13,-1 2 1 14,-2-3 4-9,4 3-4-5,-2-3 2 14,2 0 2-14,2 2-7 14,1-2 4-14,1 1 0 13,1 4 1-13,2-1-1 14,2-1 6-14,-2 2-4 0,2 0 7 12,-6 3-11-12,2 0 0 14,-2 2-2-8,-1-2 0 8,-5 2-5-14,2 0 1 14,-6 0 6-14,-2 3 0 0,0 2 6 12,-1 0 0-12,-2 3 2 14,1 0-7-14,-4 3 5 14,-1-1 0-14,-6 3-1 13,-2-1-5-7,-6 3 0 9,-3 0-1-15,-4 2 2 0,-10 0 0 12,-2 3 0-12,-4 2-2 14,-6 0 0-14,-5 0 1 13,-8 10-4-13,-8 1 3 14,-2-1 1-14,-1-3-3 0,4 0 3 19,5-7 0-19,0 0 2 14,1 0 0-14,-4 0 2 13,-1 0-3-13,-7-9 1 14,-1 4 2-14,0-4-3 14,-5 4-1-14,-2-2 1 0,-8 6-2 12,-4 1 5-12,3-2-8 14,-7 2 7-9,-2 0-3 10,-3-3 0-15,-2-1 1 14,7 0-1-14,4-2 0 0,0 0 0 12,3-1 1-12,-7-2-2 14,-4 4 4-14,-1-4-6 14,0 4 2-14,-2-3 1 13,2-1 0-7,6 1 0 8,-1-1 1-14,-1-2 2 0,-1-3-6 13,6 0 6-13,2 2-6 14,6 0 2-14,-4 2-1 13,-1 2 0-13,-3-1-2 14,-2 4 4-14,2-2 0 0,4 2 0 19,0-3 2-19,0 0-4 0,6 0 5 13,4 0-1 1,3-3-2-14,4 0 0 14,-1-2 0-14,3-3 3 14,-1 2-7-14,8-1 8 0,2-2-8 12,-3 1 8-12,0 0-8 14,-2 3 2-9,-2-1 0-5,5 3 2 14,1 2 0-14,-2 0 0 14,2 6 3-14,-1-1-4 13,-1 1 2-13,-4 1-2 14,0 0 3-14,2 0-4 13,0 1 2-13,2 1 0 14,-4 0 0-8,-5 0 1-6,1 0-5 13,3 0 8-13,1 5-5 14,5 0 2-14,-1 2-2 13,-2 2-3-13,-4 0 4 14,-5 3-2-14,-2 2 1 14,-3 0-1-14,-1 0 1 0,-3-2-2 12,-4 1 6-6,2-1-6-6,0-3 5 13,-2 0-4-13,6-6 4 14,-4 1 0 1,5 3-2-15,6-3-1 0,5 0 0 12,8-1 2-12,5 0-1 14,2-3 1-14,5 0-1 14,-3 0 2-9,3 0-4-5,-1 1 1 14,-1 4-2-14,-2 1 0 13,-4 3 0-13,-4 3 0 14,-6 3 2-14,-2 1-1 14,-3 2 1-14,5-1-1 13,5 2 4-13,8-3-1 14,3-4 1-9,5-1-1-5,4-2 2 14,3 1-1-14,9 0-1 14,4-4 0-14,11 0-2 0,3-1 1 12,8 0-2 3,3 0 2-15,0 0 0 14,2 1 0-14,-2 1-2 0,1-2 0 12,-7 3 4-6,0 4-4-6,-5 3 2 13,1-1-1-13,-5 1 2 14,-2 2-2-14,4-1 1 14,3 0 0 0,2 0-3-14,6-2 6 0,3 0-6 13,2 0 6-13,-1-2-6 13,2 0 6-7,1-1-3-6,0-2 0 14,2 1 0-14,0 0 0 13,-3 2 0-13,-1 5-2 14,-7-2 4-14,-4 5-2 13,-1 0 1-13,3-2-2 14,2 4 1-14,8-1 0 14,-1 4-2-14,-1 3-3 4,2 4 2 11,1 3 3-15,-1 0-2 0,4 2 0 13,1-1 1-13,6 0-3 13,1 0 4 2,1 1-2-15,4-4 1 13,-1-3-1-13,3-2-3 0,0-1 3 13,0 1-4-7,13 0 6-6,3 3-3 13,2 1 2-13,2-1 0 14,3-2 1-14,-2-4 0 13,2-3-2 2,-3-2 0-15,-5-4 4 0,4 3-2 13,-4-2 2-13,3-3-2 13,-1 3 2-7,1-5-3-6,-2-3 1 13,2 3-3-13,-2-6 3 14,3 4 0-14,2-1-1 14,-3-2 2-14,1 0 1 13,-3-1 0-13,-1-2-3 0,-1 1 2 13,-1 2-1-13,-1-4 0 14,-1 2 0-9,-3-3 0-5,1-2 1 14,1 0 1-14,-4 0-2 13,3 1 4-13,-3-1-4 14,2 2 0-14,-2-2 1 14,1 2-1-14,-1-2 0 13,2 3 0-13,-4-1-1 14,-2 0 2-9,0 0-2-5,-2-2 1 14,0 0 0-14,0 1-5 14,2 1 2-14,3 1-4 13,3-1-5-13,6 2-3 14,1-4-45-14</inkml:trace>
    </iact:actionData>
  </iact:action>
  <iact:action type="add" startTime="12719">
    <iact:property name="dataType"/>
    <iact:actionData xml:id="d1">
      <inkml:trace xmlns:inkml="http://www.w3.org/2003/InkML" xml:id="stk1" contextRef="#ctx0" brushRef="#br0">7957 2588 9 0,'-6'-17'16'1,"-1"-2"-4"0,-2 1-7 12,0 0 0 3,7 0-3-15,-2 1-2 0,4-2-4 12,0-1-2-12,0-1-8 21,17 0 0-21</inkml:trace>
    </iact:actionData>
  </iact:action>
  <iact:action type="add" startTime="13005">
    <iact:property name="dataType"/>
    <iact:actionData xml:id="d2">
      <inkml:trace xmlns:inkml="http://www.w3.org/2003/InkML" xml:id="stk2" contextRef="#ctx0" brushRef="#br0">8063 2184 0 0,'0'0'18'1,"0"0"-12"13,0 0-1-13,0 0-1 0,0 0 0 13,0 0 8-13,0 0-3 13,0 0 1-13,0 0-3 14,0 0 3-14,0 0-9 14,0 0-1-9,0 0-3-5,0 0 3 14,4 0-1-14,7 0 2 14,0 0 4-14,5 0-4 13,2 0 5-13,6 0-5 14,7 0-1-14,12 0 0 13,7 0 3-13,16 0-3 14,5 0 1-9,2 0-1-5,3 0 2 14,-5 0-2-14,-4 0 2 14,-2 0-4-14,-2-3 5 13,-3-1-3-13,-5 0 1 14,3 2 0-14,-4 0-1 14,2 0 0-14,0 2 0 13,2 0 1-7,0-1-2-6,0-1 3 0,-1 2-4 12,5-2 3-12,4-3-2 14,0 3 1-14,1-3 0 14,0-2 0-14,-3 2 2 13,-2-2-2-13,1 2 2 14,-3 0-4-14,2 2 4 13,4-2-2-7,3 3 0-6,4 0 0 14,1 0 0-14,3 1-2 13,0-1 1-13,2-1 2 14,0-3-2-14,-3 3 4 14,-3-4-6-14,-6 2 3 13,-3-2 0-13,-8 1 1 14,-6 2 1-9,-8 1-2-5,-9 3 1 14,-6-3-2-14,-2 1 2 14,-1 0-2-14,-2-2 2 13,5 1-2-13,4 3 1 0,2-7 0 13,8 2 0 1,-1 2 1-14,-2-3-1 0,-5 6 1 20,-6-2-2-20,-7 2 3 0,-9 0-4 12,-6 0 3-12,-3 0-1 14,-2 0 4-14,0 0-2 14,0 0 3-14,0 0 3 13,-14 0 19-13,-12 0-13 14,-10 0-14-14,-10 0-1 13,-6 0 1-7,-1 0-3-6,-3 11 3 14,-5 4-3-14,-1 3 2 13,-5 0-2-13,-6 1 1 14,-5 0 1-14,-5-3-1 13,-6 0 2-13,0-2 0 14,-3-2 0-14,-3-2 0 14,-8 2 1-9,-4-2-2-5,-4 4 0 14,-1 1 0-14,1-1 2 13,0 0-4-13,5-4 0 14,6-2 2-14,13-7-1 0,16-1 2 13,11 0 0-13,4 0 0 13,9 0 2-13,1 0 0 14,6-7-3-9,3-2 3-5,6 2-3 14,4-2 2-14,4 1-2 14,-4 1 1-14,-2 0-1 13,-5 2 0-13,-1-1 1 14,-4 2-2-14,-3 1 4 14,-3 3-5-14,3-2 4 13,-2 2-2-7,-1 0-1-6,3 0 2 13,-1 0 0-13,5 0 0 14,5 2 0-14,4 1 1 14,4-3-1-14,1 0 2 13,4 0-4-13,0 0 4 14,2 0 0-14,3-3-2 13,-4-2-2-7,4-1 1-6,-1 1 1 14,7 2 1-14,5 3-1 0,4-2 0 12,0 0-9-12,0 2-16 14,13 0 6-14,18 0 19 19,12 5-1-11,15 2 1-7,9-3 2-1,4-4-2 13,3 2 6-8,-3-1-6-5,-2 1 0 14,-5 3 0-14,2 1 0 13,-4-1 0-13,1 3 0 14,1-1 0-14,3-1 1 14,-3-1-2-14,3-1 4 13,3-1-3-13,1-3 1 14,4 2-1-9,6-2 0-5,1 2 0 14,3-2 0-14,-5 3 1 14,1-1-2-14,-2 5 2 13,4-2-2-13,0 6 2 0,4-2-2 13,2 0 1 1,0-1 0-14,3-6 1 0,1 0-1 20,3-2 0-20,0 0 1 13,-1 0-2-13,-8 0 2 0,-8 0-2 13,-10-7 4-13,-11 0-5 13,-10 0 2-13,-5 0-1 14,-7 2 1-14,-5 1 0 14,-4 0 2-14,-3 3-1 13,-2-1-2-7,-6 2 5-6,-7-2-7 14,0 2 5-14,-4-2-2 13,-1 0 0-13,-2 2 0 14,-2 0 0-14,0 0 1 13,0 0 1-13,0 0-2 14,0 0 6-14,-13 0-3 14,-9 0 4-9,-8 0-7-5,-5 0-3 14,-4 0-1-14,0 0-5 13,-3 0 8-13,-4 0-3 14,-4 6 1-14,-4 0-1 0,-8 2 2 13,-8-2 3-13,-5-1-2 13,-8 4 0-13,-2 1-3 14,-4 0-4-9,1 0-4-5,-4 0 4 14,3-3-2-14,4-2 10 14,2-1 0-14,8-4 0 13,1 0 0-13,5 0 3 14,-2 0-3-14,-1 0 2 14,1 0-1-14,-3 0-1 13,5-6 1-7,5 0 1-6,3-3-4 13,5 2 1-13,3-1 1 14,0 2 0-14,-3 0-2 14,-2 4 2-14,-2-1 0 13,0 3 0-13,-1 0 0 14,8 0 2-14,2 0-1 13,6 0 2-7,3 0-1-6,-1 0-1 14,1 0-1-14,-1 0 0 0,1 0-1 12,0 0 2-12,1 0 0 14,4 0-1-14,1 0 3 14,3 0-3-14,2-5 3 13,0 1-3-13,2-4 2 14,2 2-2-9,0-5 1-5,4 4 0 14,4 0-1-14,1 0 1 14,5 0 0-14,3 4-2 13,4 1 1-13,6-1 0 14,0 1-2-14,0 2-9 13,0 0 10-13,0-1-13 14,6 1 9-8,21-4 5-6,6-3 1 13,10-1 0-13,4 1-1 14,6-1 0-14,1-3 0 13,4 1 0-13,0-1 3 14,2-2-1-14,5-1-1 14,1 0-1-14,3 2 0 13,5-2-3-7,4 2 5-6,2 3-2 13,-2-2 0-13,3 5-2 0,-3 0 0 13,2 4 4-13,2 2 0 14,8 0-1-14,-1 0-2 13,-2 0 3-13,0 0-3 14,-7 0 1-14,5 0 0 14,2 0 0-9,2 6 0-5,2-2 0 14,1-4 0-14,-5 0 0 13,2 0 1-13,-2 0-1 14,-3 0 0-14,3-2 0 14,-4-4-1-14,-6-3 1 13,-3-2 1-13,-3-1 1 14,-6 4-2-9,-3 0 2-5,-4 4-4 14,-6 4 3-14,-10 0-2 14,-4 0 1-14,-6 0-2 13,-9 0 1-13,-2 0-4 14,-5 0 4-14,-10 4-2 0,-1-2 2 13,-3 2-8-13,-2-2 7 13,0 0-1-7,0-2 0-6,0 3 3 13,0-3 6-13,0 0 5 14,0 0-8-14,-5 0 5 14,-1 0-8-14,-1 3 0 13,-4-3 0-13,0 2 0 14,-3 2-2-14,-3-1-4 14,-2 4 1-9,0 0 4-5,-1-4-1 14,-1-1 4-14,-1 2-4 13,2 0 2-13,-2 3 0 14,-3 5-13-14</inkml:trace>
    </iact:actionData>
  </iact:action>
  <iact:action type="add" startTime="44368">
    <iact:property name="dataType"/>
    <iact:actionData xml:id="d3">
      <inkml:trace xmlns:inkml="http://www.w3.org/2003/InkML" xml:id="stk3" contextRef="#ctx0" brushRef="#br0">23798 5796 9 0,'-2'0'11'1,"-2"0"-6"13,1 0 0-7,-4 0-4-6,5 0 1 13,-3-3-2-13,5 3 0 14,0 0 0-14,-2 0 0 14,2 0-2-14,-2 0 4 13,-2 0-5-13,-3 0 6 14,1 0-6-14,-4 0 4 13,2 0-2-7,-3 3 1-6,-1 2 0 14,-1-1 0-14,-1 0 1 13,1 3-1-13,3-4 2 14,-2 1-2-14,-1-2 2 14,-1 1 2-14,1 0-4 0,-1 1 2 12,1-2-2 3,-1 0 1-15,1 1 2 4,0-3-3-4,1 0 4 14,2 0-2-14,1 0 1 14,2 0-3-14,4 0 4 13,1 0-1-13,2 0-1 14,0 0-2-14,0 0 4 14,0 0-8-14,0 0 1 13,0 0-1-7,0 0-1-6,0 0-1 13,7 0-2-13,13 5 8 14,11-1 0-14,5-1 2 14,7-3 2-14,1 3-3 13,5-3 0-13,0 0 1 14,4 2-2-14,1 2 0 13,2-2 1-7,2 2-1-6,-5 2 0 14,-2 0-3-14,-1 2 5 13,-6 0-4-13,1-2 4 14,-3 3-1-14,-2-5 0 13,3 1 2-13,-1-5-1 14,5 0-2-14,-1 0 4 0,2 0-4 13,-6 0 5-8,1 0-4-5,-6 0 3 14,-1 0-4-14,-1 0 2 14,3 0 1-14,0 0 3 13,4 0-5-13,4 0 2 14,-2 0 2-14,3 0-3 13,-3 0 1-13,3 0-1 14,-3 0-2-8,2 0 4-6,-4 0-7 13,2 0 6-13,-1 0-3 14,-1 4 0-14,3-2 0 13,1 0 0-13,3 1 0 14,0-1 0-14,0-1 1 14,1-1-1-14,-2 0 0 13,4 0 0-7,-3 0 1-6,-1 0 0 13,-5 0-2-13,-3 0 4 14,-4 0-5-14,-3 0 5 0,3 0-6 13,-3 0 7-13,-2 0-4 13,3 0 0-13,0 0-2 14,6 0 2-14,4 0 0 14,5 0 1-9,3-6 1-5,-4 2-4 14,-3 0 3-14,-5 0-2 13,-4 3 1-13,-7 1 0 14,-3 0 0-14,-1 0 0 14,0 0-1-14,-3 0 3 13,4 0-4-13,-1 0 4 14,2 0-3-9,4 0 2-5,2 0-1 14,5 0 0-14,1 0 0 14,0 0-1-14,-1 0 1 13,3 0 0-13,-3 0 0 14,-1 0 0-14,-3 1 3 0,-3-1-4 13,-2 0 2 1,-2 0-1-8,4 0 0-6,2 0 0 0,5 0 4 12,-2 0-2 3,2 0-3-15,0 0 6 0,-1-5-9 13,0-4 7-13,-2 3-3 13,-4 0 0-13,-2 1 0 14,-4 2 0-14,-5-1 0 13,-9 4-3-7,-2-2 6-6,-7 2-1 14,-2 0-1-14,0 0 4 13,0-2-4-13,0 2 6 14,0 0 0-14,0 0 3 14,0 0 6-14,0 0-7 13,0 0 2-13,0 0-9 14,0 0-4-9,0 0 1-5,0 0 0 14,0 0-5-14,0 0 1 14,0 0 3-14,0 0-6 0,0 0 7 12,0 0-4 3,-6 0 1-15,-17 0-16 0,-15 2-18 12</inkml:trace>
    </iact:actionData>
  </iact:action>
  <iact:action type="add" startTime="46799">
    <iact:property name="dataType"/>
    <iact:actionData xml:id="d4">
      <inkml:trace xmlns:inkml="http://www.w3.org/2003/InkML" xml:id="stk4" contextRef="#ctx0" brushRef="#br0">7360 6391 4 0,'-5'-5'6'1,"5"1"7"13,-2 3-3-13,0-3 1 14,2 1-4-14,-2 1 5 13,2 0-7-13,-2 2 1 14,2 0-6-14,-2 0 5 14,-1 0-3-14,3 0-1 13,-2 0-1-7,2 0-3-6,0 0 1 14,0 0 4-14,0 0 0 13,0 0-1-13,0 0-1 14,0 0 4-14,-2 0-2 13,2 0 5-13,0 0 0 14,0 0 4-14,0 0-10 0,0 0-1 19,0 0-6-19,0 0-3 14,0 0-7-14,0 0 13 13,0 0-6-13,11 0 9 14,9 0 0-14,5 0 0 0,4 0 5 13,-1-3-4-13,1-4 3 13,5 3-4-13,2-3 0 21,6-4 2-21,5 1 0 0,2 1 3 12,6-1-3 3,-1 1-1-15,2 5-1 0,-3 3 0 12,-2 1 0-12,-1 0-1 14,-2 0-4-14,4 0 5 14,2 0 1-14,1 1 0 13,4-1 0-7,1 0 1-6,0 0-1 13,0 0 0-13,-5 0 0 14,1-4 0-14,-2 0-1 14,-5 3 0-14,-3-2 3 13,-1 1-3-13,0 2-3 14,-3 0 2-14,1 0 2 20,-2 0-3-20,5 0 2 0,0 0-1 13,3 0 2-13,9 0 0 0,0 0-1 12,3 0 0 3,-1 0 1-15,2 0-1 0,-2 0 0 13,3 0 3-13,-1 0-3 13,0-4 1-13,1-2-1 20,-5 2 0-20,-2 2 0 14,-4 2 0-14,0-2-1 0,2 2-3 13,0 0 5-13,-2 0-3 13,4 0 3-13,0 0-3 14,-2 0 2-14,-6 0 0 13,-5 0 0-13,-3 0 0 21,-9 0 0-21,-2 0 1 0,-4 0-2 12,-3 0 1-12,-2 0-3 14,0 0 3-14,1 0 0 13,-2 0 2-13,6 0-2 14,-1 0 0-14,1 0 0 0,2-6 3 13,-5 0-3-13,2 0 1 20,-3 2 2-20,-8 0-3 14,-2 0 1-14,-6 4 0 0,-5-2 0 12,0 2 3-12,0 0 4 14,0 0-3-14,0 0 2 13,0 0-7-13,0 0 6 14,0 0 0-14,0 0 5 14,0 0-4-9,0 0-1-5,0 0-3 14,0 0-2-14,0 0 1 13,0 0-1-13,0 0 2 14,0 0-2-14,0 0 3 14,-2 0-3-14,-8-3 0 13,1 3 1-13,-1-3-1 20,0 1 2-20,-1-2-2 0,3 1-2 13,-4 0 4-13,3 1-5 14,-2 0 4-14,0 0-2 13,2 2 0-13,0-2 0 14,3 2 0-14,1-3 1 0,0 3-1 13,3 0 1-13,2 0-2 13,0 0 2-7,0 0-2-6,0 0 1 13,0 0-1-13,0 0 1 14,0 0-3-14,0 0 2 14,0 0-1-14,0 0 2 13,0 0-7-13,0-3 5 14,0 3-6-14,0 0 0 14,0-2-12-9,0 0-25-5</inkml:trace>
    </iact:actionData>
  </iact:action>
  <iact:action type="add" startTime="52198">
    <iact:property name="dataType"/>
    <iact:actionData xml:id="d5">
      <inkml:trace xmlns:inkml="http://www.w3.org/2003/InkML" xml:id="stk5" contextRef="#ctx0" brushRef="#br0">14991 6350 10 0,'-2'-1'6'15,"2"1"3"-8,0-3-5-6,0 3 0 13,0 0-2-13,0 0-1 14,0 0-1-14,0 0 2 14,0 0-4-14,0 0 1 13,0 0-1-13,0 0-1 14,0 0 2-14,0 0-2 13,0 0 3-8,2 0 0-5,6 0 0 14,3 0 2-14,5 0-1 14,2 0 0-14,6 0 0 13,1 0-1-13,6 3 2 14,2-2-2-14,4 2 0 14,-4-3 0-14,3 1 0 13,-3-1 2-7,3 0-2-6,3 0 4 13,2 0-2-13,1 0-2 14,3 0 1-14,-3 0-1 0,0 0 0 13,-1-4-1-13,3-1 5 13,-1-4-4-13,1 1 0 14,-2 2 3-14,-1 3-2 20,-8 3-2-20,1 0 0 0,-1 0-2 13,0 0 0-13,5 0 0 13,3 2 3-13,-4 5-2 14,3 1 1-14,1 1 2 14,1 0-1-14,0-3 2 13,1 1-3-13,1-2 2 14,1 0-1-9,-3 0 0-5,-2-1 3 14,1 1-2-14,-6-4-1 14,-2-1 0-14,3 0 2 13,5 0 1-13,3 0-3 14,0 0 2-14,1 0-2 0,-1 0 1 12,1 0-1-12,-1 0 1 21,4 0 0-21,-4-3 1 13,1-4-2-13,-3 7 0 14,-4-1 0-14,2-1-3 0,-2 2 3 13,2-2-1-13,1 2 0 13,-2 0 0-13,1 0 2 14,-1 0-2-14,-1 0 1 20,1 0-1-20,6 0 2 0,4 0-1 13,7 2 0-13,0-2 0 13,6 0 0-13,-2 0 1 14,0 0-2-14,-4-5 3 13,0-2-3-13,-5 0 3 14,0 3-3-14,-1 1 1 14,-4 0 0-9,-3 3 0-5,-3 0-2 14,0 0 1-14,-1 0 2 14,2 0-2-14,-1 0 3 13,3 0-3-13,1 0 2 14,0 0-1-14,6 0 1 0,-1 0-1 12,-3 0 1-12,-1 0 2 21,-3 0-5-21,-4 0 6 13,-1 0-6-13,-4 0 5 0,-2 0-3 13,-2 0 1-13,2 0-1 13,-2 0 0-13,5 0 0 14,1 0 3-14,1 0-3 14,-3 0 0-14,2-1 3 20,-1-3-4-20,4 0 2 0,-2-1 1 12,2 3 0-12,-5-2-2 14,2 2 2-14,-3-2 1 14,-1 2 0-14,0-4-3 13,0 2 4-13,1-1-3 14,-1-2 1-14,1 2-2 14,-3 1 0-9,-1 0 0-5,-1-3 0 14,2 2-2-14,2 2 4 13,2-1-4-13,-2 0 3 14,4 1-2-14,-6 3 2 0,-3 0-2 13,0-3 1-13,-5 1 0 13,-1 0 0-13,2 0 2 20,2 0 0-20,5-2-1 14,-2 2 1-14,2-2-1 0,-4 2 0 13,-2 0-1-13,-2 2 0 13,0-2 0-13,1 0 0 14,2-1-1-14,3 3 2 13,2 0-2-13,4 0 1 21,4 0-1-21,-6 0 2 0,0 0-1 12,-5 0 0-12,1 0 0 14,2 0 0-14,0 0 3 14,-2 0-6-14,2 0 3 13,0 0-1-13,0 0 0 14,-2 0-3-14,-1 0 3 0,1 0 1 19,-3 0-1-19,1 0 3 14,-1 0-2-14,1 0 0 13,-2 0 0-13,-2 0 4 0,-3-3-8 13,-2-1 4-13,-2 2 0 13,-6 2 0-13,1-3 0 14,-2 3 0-14,4 0 0 14,0 0 0-9,3 0 3-5,1 0-7 14,1 0 2-14,4 0 2 13,2 0-4-13,0 0 4 14,5 0 0-14,-2 0 0 14,2 0 0-14,-1 5 1 13,1-1-2-13,-5 2 0 20,-4-2 1-20,-5-2-1 0,-4 0-2 13,-2 0 0-13,-4-2-2 14,-3 0 5-14,0 0 3 13,2 0 6-13,-2 0-7 14,0 0 9-14,0 0-7 14,2 0 6-14,-2 0-3 0,0 0 5 19,0 0 3-19,0-8-15 0,0-6 0 12,0 0 1-12,0-1-4 14,0 2 2-14,0-1 1 14,0 0 0-14,0-4 0 13,0-1-1-13,0 2-3 14,0-1 3-14,0 0 2 13,0-1-4-7,0 2 5-6,0-5-4 14,0-1 2 0,0 3-1-14,0-2 1 0,0 1-1 13,0 0 1-13,0 1-4 14,0 4 2-14,0-1 2 13,-4 3 0-13,-6 2 0 14,4 1 0-9,-3 2 0-5,5 6 4 14,-1 1 0-14,0 2-3 14,3 0 5-14,-3-2-2 13,3 2-1-13,-2 0-3 0,-5-2 1 13,0 2-1 1,-4 0 0-14,0-3 0 0,-1 3 0 20,-3 0-1-20,1 0 2 0,-5 0-3 12,0 0 4 3,-4 0-4-10,-4 0 1 5,-4 0 1-7,-1 0 2 2,-2 0-1-5,-2-3-1 0,3-1 3 13,-5 0-3-13,1 1 1 13,2 0 0-4,1 1 0-9,1 0 0 14,-3-3-1 1,-3 4 0-15,-3 1 0 0,-3 0-2 12,-4-2 1-12,-3 2 2 14,3 0-2-14,5-2 4 14,0-1-4-14,9-2 2 13,3 1-1-7,1-2 2-6,2 2-2 13,2-3 0-13,2 2 1 14,2-3 1-14,-2 0-1 14,-4-3 1-14,-4 4-2 13,-3-1 0-13,-5-1 0 14,1 2 1-14,0-1-1 0,-1 0 1 13,-1-1 0-8,-1 2-1-5,3 0 1 14,-1 0 3 0,3 0-4-14,3 2 2 14,-3 1-2-14,3-3 0 0,2 3 0 13,-1 0 0-13,1 1 1 13,-3 0-2-13,0 3 4 14,-2 0-5-9,0 0 5-5,5 0-4 14,0 0 1-14,6 0 0 14,3 0 0-14,4 0 0 13,4 0-3-13,5 0 6 14,1 0-6-14,3 0 3 13,1 0 0-13,-4 0-3 0,3 0 3 20,-6 5-2-20,3-2 2 13,-3 3 0-13,1 1 2 14,3-2-4-14,1 1 5 13,-2 1-6-13,3-2 2 14,-1 4 0-14,0-1 0 14,-1-1 0-14,2 6 0 0,-2-1-1 12,2 2 0-6,-2 1 3-6,0 2-2 14,4-1-3-14,1 6 4 13,1 4-6 2,0 4 6-15,1 1 0 0,2-6 0 12,-1-3-2-12,3-4 1 14,0-2 1-14,0-2-6 14,0 2 6-9,0 1 0-5,0-2-2 14,9 2 2-14,3-2 0 13,-1 0 0-13,7 3 0 14,-1-2-3-14,6 4 6 14,-1-5-6-14,1 4 8 13,-2-1-10-13,4-4 6 14,-2 2-2-14,-1-2 1 5,0 0 0 9,0 0-2-14,1 0 4 0,1 2-3 13,0 2 2-13,1-1-2 13,-3-4 2 2,-1 3-1-15,-2-4 0 14,2 2 0-14,-3-3 0 0,1-3 0 12,-3 1-1-6,-1 0 2-6,4-2-2 13,-2 1 3-13,6-1-3 14,-1-1 1-14,3-2 0 14,2-3-1-14,2 3 2 13,4-4 0-13,5 3 1 14,1-1 0-14,4 0 0 14,-3 0-3-9,0-1 2-5,-4 3-2 14,0-1 1-14,-5 1 0 13,0-1-1-13,-2 1 2 14,0 3-2-14,-1-4 2 0,1 2-2 13,1 1 3 1,1 0-4-14,-2 0 2 14,2 0 0-14,-2-3-2 4,2-1 2-4,-2 3-3 14,2-3 8-14,-2-2-9 14,0 2 8-14,3-2-4 13,-3 0 0-13,0 0 0 14,-5 0-2 1,3 0 2-15,2 0-2 0,2 0 4 12,3 0-4-6,-1 0 6-6,0-6-4 13,-1-1 1-13,1 0-2 14,-2-1 1-14,0 1-2 14,0 2 0-14,-4-3 2 13,2 1-1-13,-2 0 4 14,0 0-5-14,2 0 6 13,-2 1-6-7,0-2 4-6,-2-1-2 14,-2 2 0-14,2 0 0 13,0 2-2-13,-3 1 4 0,0-1-4 13,-2 1 4-13,-4 0-2 13,-1 0 0 2,-1-4 0-15,1 3 0 14,6-7 0-14,-2 0 0 4,4-1 1-4,-1-1 2 14,1 2-1-14,-6-2-3 13,1 0 3-13,-5 1-4 14,-1 4 4-14,-3 1-2 14,-3-1 0 0,-2 0 0-14,3 1 0 0,-2 0 2 13,0 1-3-8,-3 2 4-5,0 1-6 14,2-2 4-14,1 2-2 14,1-3 1-14,-1 4 0 13,-3-1 0-13,1-4 1 14,-3 0 4-14,0-4-5 0,0-2 0 13,0-3-2-13,0 2 1 13,0-1-3-7,0 2 4-6,0-4-1 13,0 1 0-13,0 3 0 14,-3 0 2-14,3 4-2 14,-2 0 3-14,2 0-4 13,-3 1 4-13,1-2-3 14,0 2 1-14,-2-3 0 13,-3-2-1-7,1 5 2-6,-4-3-1 14,1 4 0-14,1 0 3 13,-1 1 0-13,-1 0-1 14,2 0-1-14,-1 2 0 13,-3-1-1-13,-1 5 0 14,3-4-1-14,-4-1 2 14,-1 0-1-9,-6-2 2-5,-1-1-4 14,-1 2 4-14,2-1-2 14,-4-1 0-14,0 1 0 13,0 1 0-13,1-3-2 14,0 1 1-14,1 2 2 0,3 1-2 12,-1-2 2-12,-4 4-4 14,2 2 3-8,-1 2 0-6,-3-2 0 13,-2 2 1-13,-5-4-3 14,1 2 4-14,-5-2-2 13,1-1 1-13,-2 2-2 14,-1-3 3-14,-2-1-3 14,1 2 1-14,6-1 0 13,4-1 0-7,6 3 3-6,-2 1-5 13,4-4 5-13,-7 6-4 14,-1-3 2-14,2 1-2 14,-2 1-1-14,0 0 1 13,0 2 0-13,-6 0-1 14,0 0 0-14,-1 0 2 14,2 0-2-9,1 0 4-5,4 0-3 14,2 0 2-14,0 0-1 13,2 0 0-13,0 0 0 0,4 0 0 13,1 0 0-13,2 0 2 14,0 0-2-14,-2 0 0 13,0 0 2-13,-3 0-3 14,1-2 1-9,-3-1 0-5,0-2 0 14,2 3 0-14,-1 0-1 14,4 2 2-14,-3 0-2 13,2-2 3-13,4 2-6 14,-1 0 6-14,1 0-2 14,4 0 1-14,-1 0 0 13,1 0 1-7,-1-1-2-6,-1 1 3 13,-1-3-1-13,-2 3-4 14,4 0 3-14,1 0-2 14,-1 0 0-14,5 0 1 13,-3 0 0-13,1 0 0 0,-1 0-3 13,1 0 6-13,-3 0-6 20,3 0 6-20,-3 0-6 0,3 4 3 13,2 0-1-13,-2 1 1 13,2 0-2-13,-1 4 2 14,1 0-2-14,0 1 0 13,2 1 3-13,2-2-3 14,1 2 2-14,-3-3-1 14,2-1 2-9,0 1-1-5,1 1 0 14,-1-1 1-14,1-3-3 14,1 4 4-14,0 1-4 13,1-1-1-13,-2 6 3 14,1-1-2-14,3 0 0 13,0 0 2-13,0 0-2 14,-1-2 1-8,0 2 2-6,-1-2-1 13,0 0 2-13,0-2-4 14,1 0 6-14,-1 4-6 0,0 1 2 12,-2 0 0-12,4 1 0 14,2 0-3-14,-2-2 2 14,2 2 2-14,0-2-4 20,0-1 0-20,0-3 2 0,0-1-2 12,0 0 3-12,2 1 0 14,6 0 0-14,-4-3-4 14,3 4 8-14,-1-2-7 13,3 2 7-13,0 3-8 14,2 0 7-14,3 2-6 14,-1-2 3-9,0 0 0-5,5 0 0 14,-2-2-2-14,6-3-1 13,0 3 6-13,3-3-7 14,2 2 7-14,0 1-6 14,2-3 3-14,2 3 0 13,2-2 0-13,5 2 1 14,0-2-2-9,-1 2 4-5,0 3-5 14,0-3 5-14,-3 2-6 14,1-2 3-14,-4-2 0 0,3 1 0 12,-1 2 0-12,0-3 0 14,4-1 2-14,-4 1-4 14,3 1 4-14,-3-2-4 13,-2 1 5-7,3-1-4-6,-5-4 2 13,0 4-1-13,0-5 0 14,-3 2 0-14,-1-3-3 14,-3 4 6-14,0-2-6 13,3 2 5-13,2-2-6 14,0 0 5-14,6-1-1 13,-2-2 0-7,0 4 1-6,1 0-1 14,-1 0-1-14,0 2-1 13,0-2 4-13,0 2-3 14,3-2 5-14,-1-3-6 13,-2 2 2-13,3-5 0 14,-1 0-1-14,-2 0 1 14,0 0-1-9,-2 0 5-5,2 0-7 0,-2 0 7 13,-2 0-7-13,-2 0 5 13,-2-5-4-13,-1 0 2 14,-2-1 0-14,2-4 0 14,1 0 2-14,1 2-2 13,0-4 0-13,3 2 1 14,0-1 1-8,0-2-3-6,2 1 2 13,0-2-1-13,0-2 0 14,-2 0 4-14,-3-3-4 13,-2 3 0-13,-4-2 2 14,-1 3-1-14,-1 1-1 14,-3 0 3-14,1-1-2 13,-5-1-1-7,5 1 1-6,1-4-2 13,-1 3 2-13,1 0-3 14,-2 2 3-14,1 1-2 14,-3 1 1-14,-2 3-3 0,0-1 2 12,2 0 1 3,-5 4 0-15,2-2 0 0,-2 5 0 13,1-4 1-8,-1 0-2-5,-2 4 5 14,2-3-7-14,-2 3 6 13,-2-2-3-13,-2 1 1 14,2 0-1-14,0 0 1 14,1 0 0-14,-1-2 0 13,0-1-1-13,0 0 0 14,-2-1 4-9,2-1-3-5,-2 0 0 14,0-3-1-14,0 1 0 14,0-1 0-14,0-2 3 13,0 1-3-13,-4-1-1 14,-5 0-2-14,1 0 0 13,0 1 6-13,0 1-6 0,1 0 5 20,-2 2-2-20,2 0 0 13,-2 0 0-13,1 0 1 14,-2-1 0-14,2-1-2 13,-5-1 2-13,-1 1 1 0,-1 0-1 13,-6-2 0-13,4 0-1 14,-6 1 1-14,1-2-3 13,-3 4 4-7,-2-2-4-6,1-1 2 13,2 2-3-13,-1 2 3 14,-2 0 0-14,2 2 0 14,1 2 0-14,-2-4-1 13,-3 3 4-13,0 0-3 14,-2-2 0-14,1-1 0 14,4 1 3-9,-1 0-3-5,0 0 0 14,-2-1 0-14,-2 1 0 13,-3 0 0-13,3 1-2 14,-2 0 4-14,2 1-4 14,-1 4 1-14,3 1-2 13,5 0 3-13,-1 2-1 14,-2-3 1-9,6 3-2-5,-4 0-1 14,0 0 4-14,0 0-4 0,3 0 6 13,-2-2-4 1,2 0 4-14,-1-1-3 0,-2-2 0 13,2 1 0-13,-4 2 0 13,2 0 0-13,-2 1-3 14,2 1 6-8,-1 0-6-6,-1 0 3 13,0 0-1-13,1 0 2 14,-1 0-1-14,0 0 0 14,0 0 0-14,-2 0-1 13,-2 0 2-13,-2 0-2 14,-5 0 2-14,0 0-2 13,0 0 0-7,5 0 1-6,1 0 1 14,3 0-1-14,3 1 0 13,-1 1 1-13,0 0-2 14,3 0 2-14,-1 3-1 0,1-3 1 12,-1 1-1-12,0-1 0 14,4 3-1-14,-2-1 0 20,1-1 2-20,1-1-3 14,0 1 4-14,2 0-3 0,0-1 2 13,1 3-2-13,-1-4 2 13,2 3-2-13,1-1 1 14,-1 1 0-14,1-1 0 13,3 1 0-13,3-1-1 14,4-1 3-8,4 0-4-6,2-1-2 13,-3 1 2-13,3 2-3 14,-2 3 3-14,-2-2 1 13,2 1-1-13,0 2 0 14,-4-1 4-14,6 0-5 14,-2 2 2-14,0-2 1 13,2 4-5-7,-2 1 1-6,2 0-2 13,0 2-11-13,2-5-44 14</inkml:trace>
    </iact:actionData>
  </iact:action>
  <iact:action type="add" startTime="70903">
    <iact:property name="dataType"/>
    <iact:actionData xml:id="d6">
      <inkml:trace xmlns:inkml="http://www.w3.org/2003/InkML" xml:id="stk6" contextRef="#ctx0" brushRef="#br0">18241 6788 18 0,'-5'0'24'15,"5"0"-9"-14,-2 0 8 14,2 0-15-14,0 0-7 13,0 0 0-13,0 0-1 0,0 0 6 20,0 0-3-20,0 0-6 0,0 0 6 12,0 0-6-12,0 0 1 14,0 0 1-14,0 0-2 13,0 0 0-13,0 0-4 14,0 0-7-14,0 0 12 14,2 3 4-14,11 4-5 13,3 0 6-7,2 0-2-6,0-2-1 14,2 0 2-14,4-2-2 13,5 0 2-13,7-2 0 14,13-1-2 0,9 0 3-14,4 0-2 0,3 0 1 13,-3 0-1-13,-8 0-2 14,-5 3-1-9,-2 2 2-5,0 4-1 14,-1-1 1-14,8 1-2 14,0 2 4-14,6-5-2 13,2 2 3-13,-1-4-5 14,1-1 2-14,-4 2 0 13,-2-3-1-13,-8 0 2 0,0-2 1 19,-6 0-2-19,-3 0 2 14,0 0-1-14,-6 0-1 14,-2 0 1-14,-2 0-1 0,1 0 0 12,-1 0 0 3,-3 0 0-15,3 0 3 0,-1 0-4 13,1 0 3-13,1 0-3 13,-1 0 4-7,-5-2-4-6,-1-2 2 13,-1 1 0-13,-4-2-1 14,-2 3 0-14,-8 2 0 14,-3 0 3-14,-3 0-6 13,-2 0 3-13,0 0-1 14,0 0 2-14,0 0-1 14,0 0 5-9,0 0 0-5,0 0 2 14,0 0-2-14,0 0 3 13,0 0-5-13,0 0 6 14,-7 0-9-14,-3 0 1 14,-7-2-1-14,7-1 0 0,-4 2 0 12,-1-1 1 3,-4-4-2-10,0 0 4-5,-8-1-5 0,-2 2 5 13,-6-2-6-13,-6 4 2 14,-5-1 1-14,-6-1 0 13,-8 4 0-13,-3-3-1 14,-1 1 2 0,-1 3-2-14,3 0 2 0,2 0-2 13,2 0 5-7,6 0-6-6,3 0 4 13,0-1-2-13,2-3 0 14,3 2 0-14,4 0 0 14,1-1 1-14,4 3-4 13,0 0 6-13,3-2-6 14,3 2 5-14,2 0-2 13,1 0 0-7,3 0 1-6,6 0-1 14,3 0 1-14,7 0 1 13,3 0-2-13,4 0 0 14,0 0-3-14,0 0 3 0,0 0-9 12,0 0 7-12,0 0-4 14,0 0-10-14,11 0 8 14,14 0-3-9,6 0-1 10</inkml:trace>
    </iact:actionData>
  </iact:action>
  <iact:action type="add" startTime="116183">
    <iact:property name="dataType"/>
    <iact:actionData xml:id="d7">
      <inkml:trace xmlns:inkml="http://www.w3.org/2003/InkML" xml:id="stk7" contextRef="#ctx0" brushRef="#br0">23129 6875 7 0,'-14'-1'7'15,"1"1"-2"-14,-2 0-2 14,-3 0-3-9,-2 0 2-5,2 0-2 14,2 4 0-14,1 1 0 14,6 0 1-14,0 2-3 13,5-7 2-13,2 5-1 14,-1-5-2-14,3 2 1 13,0-2-2-13,0 0-9 0</inkml:trace>
    </iact:actionData>
  </iact:action>
  <iact:action type="add" startTime="116691">
    <iact:property name="dataType"/>
    <iact:actionData xml:id="d8">
      <inkml:trace xmlns:inkml="http://www.w3.org/2003/InkML" xml:id="stk8" contextRef="#ctx0" brushRef="#br0">24932 6752 1 0,'39'-3'0'1,"-4"3"2"13,3-2-1-7,-5 0-2-6,1 2 2 13,-1-2-1-13,-4 2 0 14,0 0 1-14,0 0-3 14,0 0 4-14,0 0-4 13,2 0 4-13,3 0-2 14,3 0 1-14,4 2 0 13,3 2-1-7,6 1-1-6,1-2 1 14,4-1 0-14,3 3 4 0,-2-2-3 12,0 0-2 3,-4 2 1-15,-4 2 0 0,-1 0 1 12,-3 6-1 3,2 2-4-15,-2 4 2 14,3 1 1-14,1 2 2 4,4 2-2-4,4 1 3 14,-2-4-4-14,-2-4 3 13,6 0-1-13,3-3 2 14,6-6-2-14,0-1 5 14,4-4-4-14,0-3-2 13,1 0 5 2,1 0-8-15,-3 0 6 5,-6 0-4-5,-9 0 3 13,-8 0-1-13,-9 0 0 14,-7 2-3-14,-4 6 3 13,-4 2-4-13,-1 1 4 14,-4-2-1-14,-2-1 0 14,1-1 2-14,-5-2-1 13,-2-2 2-7,-1-3 1-6,1 0 0 13,-4 0 2-13,3 0 3 0,-3 0-4 13,4 0 4-13,-4-8-1 14,1-4 6-14,-3-3-4 13,-4 1-7-13,0 0 11 14,0 0-12-14,0-2-2 14,-6-1 5-9,-5 6 0-5,-1-1-4 14,-3 2-2-14,1 3-3 13,-3-6 5-13,-1 5 3 14,-7 2-3-14,-2 1 6 14,-6 2-3-14,-5-1-5 13,-2 4 4-13,-3 0-2 14,-1 0 0-9,-10 0 0-5,-8 0-1 14,-9 7 0-14,-7 2-2 14,-7 1 3-14,-1-3 0 13,-1 0 0-13,2-1 4 14,0-4-2-14,0 0-2 13,1 0 0-13,5-2 3 14,3 0-3-14,7 0 1 5,5 0 3-5,-1 0-3 13,1 0 0-13,1 0 1 14,3 0-4-14,4 0 1 13,5 0 1-13,7 0 0 14,-2-4 0-14,9-2 0 14,-5-3 0-14,1 0-1 13,-3 1 2-7,-3 2-1-6,0-2 2 14,-6 6-4-14,-3-3 2 13,-2 4 0-13,-3-1 0 14,1 0-1-14,0 2-1 13,2 0 4-13,7-3-4 14,2 2 5-14,9-3-3 14,3 2 2-9,2-3-2-5,2 0 0 14,0-1 0-14,-1 1-1 13,-3 2 2-13,-6 1-2 0,-1 0 2 13,-6 2-2 2,0 0 1-15,2 0-1 0,2 0 1 12,1 0 0-12,1 0 0 14,-1 0 0-9,1 0-1-5,1 0 2 14,3 0-1-14,6 0 3 14,1 0-4-14,4 0 3 13,0-3-2-13,2 0 2 14,0-3-2-14,5 0 0 14,0 1 1-14,-3 2-1 13,3-1 2-7,-3 4-4-6,-2 0 2 13,4 0-1-13,-2 0 1 14,2-3-2-14,1 3 2 14,2 0 0-14,2 0-2 13,1 0 4-13,-1 0-5 14,5 0 6-14,-1 0-5 13,5 0 3-7,3 0-2-6,0 0 1 14,4 0-1-14,2 0 0 13,0 0-5-13,0 0 3 0,0 0-4 13,0 0 5-13,0 0-12 13,0 0-3-13,14 0-4 14,17 0 21-14,16 3 4 14,11-1-2-9,6-2 4-5,4 0-5 14,3 0 0-14,2-9 0 13,3 2 3-13,2-1-4 14,-4 2 2-14,-10 2-1 14,-1 0 0-14,-7 0-2 13,-8 1 2-13,6 2-3 14,2 1 4-8,4 0-4-6,11 0 6 13,3 0-7-13,9 0 3 14,1 0 0-14,-2 0 0 13,6-5 0-13,-6-2-3 14,-2 0 5-5,-2 0-4-6,-7-2 4 5,-2 3-6-8,-1 1 6 13,-4-2-2-13,7 5 2 0,1 2-2 12,6 0-2 3,5 0-7-7,-8 0 9-5,3 0 3 4,-9 0-2-7,-4 0 2 14,-3 0-6-14,0 0 4 12,1 0-2-11,0 0 1-1,-4 0 0 14,-1 0-1-14,-2 0 3 13,0 0 2-13,4 0-4 14,-4 0 0-14,2 0 0 14,0 0-2-14,-2 0 2 13,1 0 0-13,1 0 0 14,0 0 4-14,-2 0-6 13,-2 0 4-7,-6 0-4-6,-3 0 2 14,-5 0 0-14,1 0-2 13,-5 0 2-13,1 4 0 0,1 1-1 13,1-1 0 1,-2 0 2-5,1-1-1-6,-3-1 1 9,-1 0-2-9,-5-2 1 3,-9 0-2-6,-3 0 1 0,-3 0 1 13,-7 0 0-13,-3 0 2 13,-2 0 4-13,-2 0-1 14,0 0 5-2,0 0-7-7,0 0 6 3,0 0-2-5,0 0 2-3,0 0-6 14,0 0 0-10,0 0-3-4,0 0 3 14,0 0-6-14,0 0 0 13,0 0 1-13,0 0-4 14,0 0 4-14,0 0 0 14,0 0 0-14,0 0 0 13,0 0-1-13,0 0 2 14,0 0-4-9,0 3 5-5,0-1 0 14,0-2 0-14,0 0 0 14,0 0 2-14,0 0 0 0,0 0-2 12,0 0 5-12,0 0-4 14,0 0 5-14,0 0-6 14,0 0 2-14,0 0 2 13,0 0-4-7,0 0 3-6,0 0 1 13,0 0-1-13,0 0-1 14,0 0 6-14,0 0-7 14,0 0 4-14,0 0-3 13,0 0-3-2,0 0 1-5,0 0 0 2,0 0-2-4,0 0-1 0,0 0 2-4,0 0 0 14,0 0 0-14,0 0-4 13,0 0 4-13,0 0-4 14,0 0 2-6,0 2-2-1,0-2-2 0,0 0 0-5,0 0-3-2,0 0 4 14,0 0-11-5,0 3-2-2,0 6-5-2</inkml:trace>
    </iact:actionData>
  </iact:action>
  <iact:action type="add" startTime="125759">
    <iact:property name="dataType"/>
    <iact:actionData xml:id="d9">
      <inkml:trace xmlns:inkml="http://www.w3.org/2003/InkML" xml:id="stk9" contextRef="#ctx0" brushRef="#br0">25296 7447 11 0,'-7'-12'13'1,"1"2"-6"13,-3-2-5-13,2-1 8 14,0-1 1-14,-1 3-7 13,-1-1 11-13,-1 3-2 14,4 2-9-14,-3-1-1 14,0 2-3-9,2 1 1-5,1 5 0 14,1-3-1-14,3 3-5 14,0-2 4-14,0 2 1 13,0 0 0-13,2 0 0 14,0 0 0-14,0 0-3 13,0 0 2-13,0 0-5 14,0 0 4-8,0 0-1-6,0 0-4 13,0 0-3-13,0-2 2 14,0 0 7-14,10 2 1 13,11-4 1-13,3 0 1 0,2 1-4 13,1 0 5-13,-2 1-3 14,2 2 0-14,-2-1 2 13,4 1 0-7,0 0-2-6,-3 0 0 14,5 0 4 0,-4 0-8-14,-1 0 6 14,1 0-2-14,-4 0 0 0,4 1 0 12,0 1 4-12,6-2-3 14,5 2 3-14,-1-2-3 14,6 0 0-9,-1 0 1-5,-2 0-2 14,1 0 0 2,-1 0 0-16,-1 0 0 2,0 0 2-2,-1 0-2 14,-3 6 2-14,1-3-3 14,1 2 1-14,4 2 0 13,-1-4-1-13,2 3-1 14,-3-1 2-14,-2 2 0 14,-1 1 0-14,1-2 3 14,2 0-6-14,-1-1 6 13,-1-2-6-13,-1 3 6 14,-1-3-4-14,-4 2 2 14,-2-1-1-14,-2 0 0 0,0 3 0 12,2-4 0-6,2 1 2-6,1 3-7 13,1-4 9 2,-2 3-6-15,2-3 4 14,4 0-2-14,1-1 0 0,-3-2 0 12,1 0 1-12,-3 0 2 14,-4 0-1-14,2 0-1 14,-4 0 2-9,-2 0-1-5,-3 0 0 14,-5 0-2 0,0-2 1-14,-5-1 1 0,5 0-1 13,-4 3 1-13,-2-2-1 14,-4 2 2-14,-1-2-2 13,-4 0 3-13,-2 2-4 0,0 0 3 19,0 0 4-19,0 0-1 14,0 0 6-14,0 0-10 0,0 0 8 13,0 0-3-13,-6 0 7 13,-10-2-14 2,-8 1-16-15,-10 1-34 14,-6 0-32-14</inkml:trace>
    </iact:actionData>
  </iact:action>
  <iact:action type="add" startTime="128240">
    <iact:property name="dataType"/>
    <iact:actionData xml:id="d10">
      <inkml:trace xmlns:inkml="http://www.w3.org/2003/InkML" xml:id="stk10" contextRef="#ctx0" brushRef="#br0">6874 7738 5 0,'0'0'2'6,"0"0"3"-5,0 0-5 14,0 0-1-14,0 0-3 13,7 0-3-13,8 0 7 14,6 0 0-14,1 0 0 14,0 0 0-14,0 0 0 13,3 0 0-13,2 0 0 14,4 0 0-9,7 0 0-5,4 0 1 14,5 0 2-14,-1 0-1 13,4 0-2-13,-1 0 3 14,-5 0-1-14,4 0-2 13,-2 0 2-13,1-3-1 14,1-3-1-14,4 6 0 14,2 0-2-9,6 0 4-5,-2 0-3 0,2 0 4 13,-6 0-2-13,-8 0-1 13,-1-5 2-13,-7 1-2 14,-5-1 1-14,-1 4 1 14,-6-3-1-14,3 0-1 13,3 1 3-13,1-2-4 14,9-2 1-9,5 2 0-5,5-3 0 14,3 0 0-14,-2 0 0 14,3 0 0-14,-4-1-2 13,-4 0 4-13,-3 1-3 14,-7 4 3-14,-7 0-4 14,-6 4 2-14,0 0 0 13,-8 0-2-7,3 0-3-6,-2 0 5 13,-2 0-1-13,2 11-1 14,-3-2 2-14,3 1-2 0,-1-3 4 13,4 2-2-13,-1-5 0 13,0 0 2-13,-2-1-2 14,-1 0 0-14,1-1 0 20,-5-1 1-20,1 5-2 0,-3-5 3 13,1 0-4-13,-4 2 3 13,3 1-1-13,1 1 0 14,1 0 0-14,1 2-1 14,1 0 2-14,1 0-2 13,-1 2 3-13,-2-1-3 14,1-2 2-9,-5-2-1-5,0-2 0 14,-4 1 0-14,-5-3 0 14,0 0 1-14,0 0 2 13,0 0 1-13,0 0 12 14,0 3-4-14,0-1 16 13,-19 0-6-13,-10 0-19 14,-4 2-3-8,-5 0 0-6,-2 0 2 0,-2 0 0 12,0-2-2 3,-1 0 3-15,3 1-3 0,-2-1 0 13,5-1-2-13,6-1 2 13,2 2 2-13,8-2-2 14,-2 0 0-14,-2 0 0 13,1 0 3-7,-5 0-3-6,-3 0 0 14,-3 0 0-14,-3 2-3 13,3 0 2-13,-4 0 1 14,4 1 0-14,-1-3 4 13,1 0-3-13,-1 0-1 14,5 0 1-14,0 0-2 14,6 0 2-9,5 0-1-5,0 0 1 14,2 0-1-14,0 0 1 13,-4 0 3-13,0 0-5 14,-3 0 2-14,0 0 2 14,-2 0-1-14,-2 0 0 13,4 0-2-13,-2 0 2 0,4 0-2 19,1 0 0-19,2 0-1 0,2 0 4 13,-2 0-3-13,2 0 1 14,2 0 1-14,3 0-2 13,5 0 7-13,4 0-3 14,0 0 1-14,2 0-4 14,2 0 1-14,0 0 2 13,0 0-3-7,0 0 1-6,0 0 1 13,-2 0-3-13,2 0 2 14,-2 0-2-14,2 0 0 14,0 0 1-14,0 0-1 13,0 0 1-13,0 0-2 14,0 0 2-14,0 0-5 14,0 0 1-9,0 0 0-5,0 0-2 14,0 0 0-14,0 0-1 13,0 0-3-13,0 12 0 14,0 11 6-14,0 3 3 0,0 5-37 13,0-7-51-13</inkml:trace>
    </iact:actionData>
  </iact:action>
  <iact:action type="add" startTime="130454">
    <iact:property name="dataType"/>
    <iact:actionData xml:id="d11">
      <inkml:trace xmlns:inkml="http://www.w3.org/2003/InkML" xml:id="stk11" contextRef="#ctx0" brushRef="#br0">9906 7732 1 0,'-9'0'5'1,"0"3"-4"13,0-2 4-13,0-1-4 14,-2 2-1-14,5 0 4 13,-2 0-3-13,6-2 4 14,0 0-4-14,2 2-1 14,0-2-5-14,0 0 5 13,0 0-3-7,0 0 3-6,0 0-6 13,0 0 6-13,0 0-6 0,0 0 6 13,12 2 3-13,9 1 1 14,8-3 1-14,7 3-2 13,5-1 1-13,3-2-2 14,5 0 6-14,5 0-8 14,1 0 3-9,3 0 3 10,0 0 2-15,2-5-2 0,-2-2-5 12,2 1 9-12,-4-1-9 14,-2 4 1-14,-3 1-1 14,-4 2-2-14,-3 0 2 13,1 0-1-13,1 0 4 20,8 0-2-20,2 0 1 0,4 0-2 13,0 0 1-13,3 0 0 14,6 0 5-14,5-2-7 13,5-6 3-13,4 0-2 14,-2-4 2-14,-4 4-3 0,-5-1 0 13,-5 0 0 1,-3 3 2-8,-1 0-4-6,-3 4 3 13,0 0-2-13,-6 2-4 14,0 0 5-14,-6 0-2 14,-1 0 2-14,0 0-2 0,0 2 5 12,-3 4-3-12,3 2 0 14,-1-5 0-14,2 3 1 20,-2-5-1-20,-3-1 0 14,1 0 1-14,-1 0-2 0,1 0 2 12,1 0 0-12,-1 0-1 14,-2 0 3-14,-1 0-1 14,-1 0-4-14,0-4 2 13,3 4 0-13,1-3 0 14,7 3 0-9,3 0-3-5,2 0 6 14,2-1-3-14,-5 1 1 14,-2-2-2-14,-6 2 3 13,-7 0-4-13,0 0 2 14,-5 0-3-14,-2 0 1 0,-2 0-2 12,3 0 2-12,-1 2 4 21,9 2-4-21,5-1 6 13,3-3-7-13,8 0 4 14,-2 0-1-14,-1 0 0 0,-1 1 0 12,-6 1 0-12,-4-2 0 14,-3 2-1-14,-1-1 4 14,-7 2-6-14,-2 1 2 20,-2 0 1-20,-1 0 0 14,-1 1 0-14,1-2 0 0,1-1 1 12,0 0-1-12,0 2 1 14,-3-3 1-14,1 2-1 13,-1-1-2-13,1 0 2 14,4-2-2-14,-3 2 1 14,6-2 0-9,-6 0 0-5,1 0 1 14,2 0-2-14,-2 0 3 13,4 0-3-13,1 0 1 14,3 0 0-14,1 0 0 14,1 0 1-14,6 0-1 0,1 0 0 12,4 0 1-12,5 0 3 14,0-2-4-9,1-2 0 10,-3 1-3-15,-4 2 3 14,-2 1-1-14,-3 0 1 0,3 0 0 12,1 0 0-12,1-2 0 14,-3 0-1-14,6 0 2 14,-2 0-3-14,4 2 3 13,-1 0-3-7,3 0 2 8,-5 0 0-14,-2 0 0 0,-3 0 0 13,-3 0-2-13,-4 0 5 14,-1 0-6-14,-3 0 6 13,1 0-4-13,-5 0 2 14,-2 0-2-14,2 0 2 0,0 0 0 19,2 0-1-19,-4 0 1 14,2-3-3-14,-5 3 4 13,2 0-4-13,1-5 3 14,-2 3-2-14,2-3 1 14,0 4 0-14,-1-3 0 0,3 1 1 12,0 0-1-12,3 3 0 14,1 0 0-9,0 0 0-5,3 0-2 14,1 0 0 1,2 0 2-15,3 0 0 0,0 2 0 12,1 2-1-12,-1 0 2 14,1-3-1-14,-5 2 2 13,-3-3-4-13,-4 0 4 14,-4 0-4-8,-2 0 2-6,-8 0 0 13,-1 0-1-13,-7 0 4 14,-5 0-2-14,0 0-1 13,-1 0 3-13,-3 0 0 14,0 0 0-14,0 0 0 0,0 0 3 13,3 0-4-13,-3 0 3 13,0 0-4-7,0 0 0-6,0 0 3 13,0 0-4-13,0 0 1 14,0 0 1-14,0 0-3 14,0 0 1-14,0 0 0 13,0 0-1-13,0 0 1 14,0 0-1-14,2 0 2 14,-2 0-2-9,0 0-5-5,0 0 2 14,0 0-5-14,0 0-1 13,0 0-3-13,0 0-17 14</inkml:trace>
    </iact:actionData>
  </iact:action>
  <iact:action type="add" startTime="160060">
    <iact:property name="dataType"/>
    <iact:actionData xml:id="d12">
      <inkml:trace xmlns:inkml="http://www.w3.org/2003/InkML" xml:id="stk12" contextRef="#ctx0" brushRef="#br0">23887 7962 10 0,'0'-5'4'1,"0"-3"10"13,0 4-5-13,0-2 5 14,0 2-13-14,0 0 18 13,0 1-5-13,0 2-6 14,0-1-2-14,0 2-6 14,0-2 1-9,0 2 1-5,0 0-2 14,0 0 3-14,0 0-6 13,0 0 2-13,0 0-1 14,0 0-3-14,0 0 5 0,0 0-1 13,0 0 1-13,0 0-1 13,0 0 3-13,0 0-3 14,0 0 2-9,0 0-2-5,0-2 2 14,0-1-2-14,7-1 1 14,3 3 0-14,4-4-1 13,5 0 1-13,-4 1 0 14,-2-3 0-14,-2 5 1 14,-4-2 1-14,-1 3 2 13,-3-2-4-7,-3 3 5-6,0 0-1 13,0 0 0-13,0 0 3 14,0 0-7-14,0 0 2 14,0-1-2-14,0 1-1 13,0-4 1-13,-7-3-2 14,1 4 2-14,-1-1 0 14,0-3 0-9,-2 1-4-5,0 0 4 14,-1 2 0-14,-2 0-1 0,-1 0 0 12,1 2-4-12,-1 0 4 14,-3 1 1-14,-1-2-5 14,-4 1-1-14,-3 0 6 13,-5 2 0-13,-2-1-1 14,-7 1 2-9,-4 0-3-5,-5 0 2 14,-9 8 0-14,-9 1 0 14,-1-1 0-14,-3-2-1 13,-1 0 1-13,8-2 2 14,7-1-1-14,7-3-1 14,9 0 4-14,3 0-1 13,4 0-1-7,4-3 0-6,-1-4-2 13,-2-4 0-13,0 2-4 14,-4 3 8-14,2-2-4 14,-5 3 0-14,-4 3 0 13,-7 2-1-13,-5 0 1 14,-2 0-1-14,6 2-1 14,0 8 2-9,4-1 0-5,1 0-2 14,5-1 4-14,5-2-4 0,3 1 4 12,5-3-2-12,5-4 2 14,2 1-2-14,-2-1 4 14,-3 0-1-14,-2 0 0 13,-2 0 0-13,-2 0-2 14,2 0 0-9,-4-5 3-5,-1-4-3 14,1-1-1-14,-8-1 0 14,6 5 1-14,-3-2-1 13,3 1-1-13,1 2 1 14,-2 0 1-14,3 1-1 13,1 2 3-13,3 1-5 14,2-4 2-8,6 3 0-6,1 0 1 13,-1 0 0-13,4 0-1 14,-1 1 2-14,-2-5 0 14,2 5-1-14,-2-3-2 13,-4 2 2-13,-3 0-2 0,-2 0 1 13,0 2 0-13,0 0-2 20,2 0 0-20,2 0 2 0,3 0 0 13,2 0 0-13,2 0 4 13,5 0-6-13,6 0 2 14,5 0 0-14,2 0-5 13,0 0-2-13,0 0-2 14,0 0-4-14,2 0 0 14,14 0-1-9,4 6 13-5,7-1 1 14,-1 2 0-14,8-3 5 13,0-4-3-13,-3 0 0 14,2 0 2-14,0 0-6 14,5 0 4-14,9 0-3 13,6 0 2-13,10-4 0 14,0-4-1-8,-1 0-2-6,-2 0 1 13,3-1 2-13,6-4-5 14,4 3 8-14,5-1-7 0,0 2 6 12,-6 3-2-12,-8 0-1 14,-8 3 0-14,-5 2-5 14,-6 1 4-14,-1 0 0 20,3 0 1-20,-1 0-1 0,6-1 2 12,0 1-1-12,-4 0 0 14,6 0 0-14,-1 0-1 14,3 0 1-14,5 0 0 13,-1 0 1-13,2 0-2 14,0 0 4-14,-3 0-5 14,-4 0 4-9,-2 0-4-5,3-3 4 14,0-1-2-14,2-1 1 13,0-1-1-13,-4 5 0 14,-4 1 2-14,0 0-2 14,-3 0 0-14,-1 0 0 0,4 0 1 12,-2 0-4 3,4 4 5-10,-1 0-2-5,0 0 0 14,1-3 0-14,1 2 0 14,-1-3 2-14,1 0-3 0,0 0 3 12,3 0-2-12,2 0 0 14,0 0 0-14,-5-3 1 14,-1 2-1-14,-5 1 0 20,-3 0 2-20,3 0-2 0,0 0 1 12,2 0-2-12,3 0-2 14,-4 8 3-14,-1 0-2 14,0 2 2-14,2-3-1 13,-1 4 1-13,6-1 0 14,2-2 1-14,-2-3 0 13,2 0 0-7,0-3 0-6,1-2 1 14,1 0-2-14,2 0 1 13,4 0 0-13,-1 0 0 14,2 0 0-14,-5 0 0 13,-5-4 1-13,-5 1-2 0,-3-2 2 13,-7 1-2-13,2 2 0 20,5-4 0-20,-1-2-1 14,4 2 1-14,-1 0 2 0,-3 2 2 12,-3 2-7-12,-3 2 6 14,0 0-6-14,-2 0 6 14,0 0-3-14,2 0 0 13,0 0 1-13,1 0 0 21,1 0-1-21,3 0 4 0,-5 0-3 12,-3 0-1-12,-1 0 2 14,-5 0-3-14,0 0 2 13,-4 0-2-13,0 0 1 14,-2 0 0-14,-3 0 0 14,5 0 2-14,-3 0-4 13,3 2 4-7,-3 0-4-6,-1-2 6 13,-2 4-6-13,-2-3 4 14,1 4-2-14,-1-3 0 14,-5 0 1-14,1-2-1 0,-5 0 1 12,-3 0-2-12,-3 2 6 14,-2-2-10-14,-2 0 10 14,0 0-4-9,0 0 2-5,0 0 0 14,0 0 9-14,0 2-5 13,0-2 6-13,0 1-10 14,0-1 6-14,0 0-7 14,0 0 9-14,0 0-10 13,0 0-1-13,0 0 1 14,0 0 0-9,0 0 3-5,0 0-3 14,0 0 6-14,0 0-7 14,0 0 8-14,0 0-4 13,0 0 2-13,0 0 0 14,0 0-3-14,0 0 7 14,0 0-8-14,0 0 10 0,0 0-8 19,0 0 5-19,0 0-5 0,0 0 3 12,0 0-4-12,0 0 0 14,0 0-3-14,-2 0 0 14,0 0-2-14,-7 0 1 13,-1 0-8-13,-5 0-19 14,-7 0-21-14,-7 0-56 13</inkml:trace>
    </iact:actionData>
  </iact:action>
  <iact:action type="add" startTime="163450">
    <iact:property name="dataType"/>
    <iact:actionData xml:id="d13">
      <inkml:trace xmlns:inkml="http://www.w3.org/2003/InkML" xml:id="stk13" contextRef="#ctx0" brushRef="#br0">7425 8853 9 0,'-2'-4'13'1,"-3"2"-4"0,5 0 7 12,0 0-7-12,0 2 2 14,0 0-9-14,0 0 2 13,0 0-4-13,0-3-2 14,0 3 0-14,0 0-5 14,0 0 7-14,0 0-2 13,0 0 0-7,0 0 4-6,0 0-4 14,0 0 2-14,0 0 0 13,0 0 3-13,0-1-2 14,0 1 5-14,0 0-6 13,0 0 1-13,0 0 1 14,0 0-3-14,0 0 2 14,0 0-2-9,0 0 1-5,0 0 0 14,0 0 0-14,0 0-3 13,0 0 3-13,0 0-4 14,0 0 3-14,0 0 2 0,0 0-2 13,0 0 1-13,0 0 0 13,0 0-1-13,0 0-3 14,0 0 4-8,0 0 0-6,0 0-3 13,0 0 6-13,0 0-6 14,0 0 3-14,0 0 0 14,0 0-3-14,2 0 3 13,14 0 0-13,4 0 1 14,4 0 1-14,3 0-2 13,2 0 3-7,4 0-2-6,6-4-1 14,5-3 2-14,10 4-2 13,2-1 0-13,0-2 1 14,-1 0-1-14,-6-1 0 13,-2 4 1-13,-5 1 1 14,-2-2-4-14,3 2 3 14,1 2-1-9,8-4 1-5,8-1-1 14,11 0 0-14,7-2 2 13,4 2-4-13,1-2 4 14,-5 2-4-14,-5-1 4 14,-10 2-4-14,-5 0 1 13,-4 1 1-13,-8 3 0 14,1 0 1-14,-5 0-3 5,1 0 4-5,-1 0-4 13,1 0 4-13,-1 0-4 14,2 0 3-14,1 0-1 13,1 0 0 2,2 0 0-15,-2 0-1 0,8 0 2 13,-1 0-1-13,5 0 1 16,3 3-2-10,-1-2 1 3,0-1-1-6,2 0 0 4,-1 0 1-7,3 0 0 13,3 0-1-13,5 0-2 0,-1 0 6 13,0-1-6-13,-7-2 6 14,-4 3-6-14,1 0 3 13,-3 0 0-13,2 0 1 11,4 0-1 4,2 0 0-15,5 4 0 0,-2 0-2 13,2 1 4-13,1-3-4 13,-3-2 4-13,-1 0 0 14,0 0-1 0,3 0 2-14,-2 0 0 0,-2 0 0 13,-5-2 4-7,-2-4 1-6,-2 2 1 13,0-2-8-13,-4-1 4 14,-2 3-4-14,-4 3-1 14,1-1 0-14,-1 2 0 13,-2 0-2-13,1 0 3 14,4 0-2-14,0 0 2 13,3 0 0-7,-1-2-1-6,3-3 18 14,0 4-16-14,-1-3 2 13,-1 2-1-13,-3 0 1 0,3-3 2 13,-1 3-4 1,5-1 3-14,3-4-3 14,-1-1 1-14,-2 1-2 14,-2-3 4-14,-6 1-5 4,-2 2 0-4,-6 2 0 14,-2 0 1-14,-2 1-2 13,2 1 2-13,-3-1-2 14,2 2 2-14,-1 0-3 14,-3 2 2-14,1 0 0 13,-3 0 0 2,4 0 0-15,-4 0-3 4,0 0 4-4,1 0-2 14,1 0 2-14,0 0-2 14,-1 0 2-14,-3 0-1 13,-2 0 0-13,-2 0 0 14,0 0 3-14,-3 0-2 14,-6 0 2-14,-2 0-3 13,-5 0 6-7,0 0-4-6,0 0 0 0,2 0-2 12,3 0 0 3,-1 0 0-15,4 0-1 0,-7 0-2 13,0 0 6-13,-1 0-4 13,-7 0 3-13,2 0-3 14,-4 0 2 1,-2 0 2-15,0 0 6 4,0 0 1-4,0 0 3 19,0 0-7-20,0 0 3 1,0 0-8 14,0 0-2-14,2 0-4 14,7 0-2-14,9 0-12 13,11 0-8-13,6 0-40 14</inkml:trace>
    </iact:actionData>
  </iact:action>
  <iact:action type="add" startTime="169442">
    <iact:property name="dataType"/>
    <iact:actionData xml:id="d14">
      <inkml:trace xmlns:inkml="http://www.w3.org/2003/InkML" xml:id="stk14" contextRef="#ctx0" brushRef="#br0">23387 8911 10 0,'0'-4'9'15,"0"3"5"-14,0 1 1 14,-2 0 4-9,2 0-12-5,0 0 1 14,0 0-8-14,0 0 4 14,0 0-4-14,0 0-3 13,0 0-1-13,6 0-6 14,19 0 10-14,18 0 2 13,11 0 2-13,13 0-2 0,8-3 4 20,12 1-6-20,9-2 0 13,5 0 0-13,-1 0 2 0,-2 1-4 13,-7 0 2-13,3 3 0 13,-1 0 2-13,-1 0-2 14,-5 0 1 1,-5 0-2-15,-4 0-1 13,-4 3 2-13,-5 0 2 5,-5-3-2-5,1 0 1 14,-7 0 0-14,0 0 1 13,-2 0-1-13,-2 0 5 14,-6-6-6-14,-3 0 5 13,-5 3-1 2,-9 1-2-15,-4 2-2 0,-9 0-3 13,-7 0 1-8,-2 0 4-5,-2 0-4 14,-5 0 5-14,0 0-7 13,-2 0 7-13,0 0-3 14,0 0 1-14,0 0 0 0,0 0 2 13,0 0-3 1,0 0 4-14,0 0-3 0,0 0-2 13,3 0-1-8,1 0-1 10,2 0 3-15,4 0 0 0,-4 0 0 13,1 0-1-13,-1 0 1 13,-1 0 0-13,4 0 1 14,0 0 0-14,4 0-2 14,5 2 1 0,0-2 0-14,8 0 0 5,3 0 0-5,12 0-1 13,7 0 1-13,6 0 2 14,9-9 0-14,-5-1-4 14,-3 2 1-14,-8 0-1 13,-4 2 1-13,-6 1 1 14,-1-2 0-14,1 1 1 13,0 0-3-7,-4-1 5-6,-2 4-6 14,-4-2 6-14,-3 4-5 0,-1-1 2 12,-3 0 0 3,-5 2-1-15,1 0 2 13,-5-2-2-13,-1 2 2 0,-8 0-2 13,0 0 3-13,-2 0-2 14,2 0 1-9,-2 0-2-5,4 0 1 14,5 0 0-14,3 0-1 14,1 0 2-14,-3 0-3 13,0 0 3-13,-1 0-2 14,-1 0 1-14,-1 0-3 13,0 0 2-13,0 0 1 14,-5 0 0-8,2 0 1-6,3 0 0 13,0 0 1-13,0 0-4 14,3 0 4-14,2 0-4 13,1 2 4-13,0-2-2 14,-1 2 0-14,1-2 2 14,1 2-2-14,-1-2 0 13,1 1-2-7,-4-1 4-6,-3 3-4 13,-1-3 3-13,0 0-4 14,-4 0 3-14,0 2-2 14,-2-2-5-14,0 6-6 0,0 3-13 12</inkml:trace>
    </iact:actionData>
  </iact:action>
  <iact:action type="add" startTime="172519">
    <iact:property name="dataType"/>
    <iact:actionData xml:id="d15">
      <inkml:trace xmlns:inkml="http://www.w3.org/2003/InkML" xml:id="stk15" contextRef="#ctx0" brushRef="#br0">11631 9230 1 0,'-9'-8'11'15,"1"1"-7"-14,3 0 9 0,0 2-9 13,3-2 8-13,0 0-8 13,2 4 3-13,0 1-5 14,0 0-2-8,0 0-9-6,27-4 9 13,13-2 2-13,22-2 4 14,16-2-3-14,18-1-2 14,6-3 5 0,4 0-6-14,-6 2 0 0,-5 2 0 13,-3 4 0-13,-1 0 0 13,0 4 2-7,1-1-5-6,-1-2 5 14,1 4-4-14,-3 1 4 13,4 2-4-13,2 0 2 14,-6 0-2-14,-5 0 1 13,-10 7 0-13,-5 3 1 14,-7 2-2-14,-1 1 0 0,-8-1 4 19,-6 2-4-19,-7-4 1 14,-6 0 1-14,-5-3-3 13,-8 2 3-13,-2-1 2 14,-9-4-2-14,-2-2 1 0,-2-2 0 13,-1 0 1-13,-5 0 0 13,2 0 5-13,-2 0-5 14,0 0 7-9,0 0 3-5,0 0 2 14,0 0 5-14,0 0-5 14,0 0 3-14,0 0-15 13,0 0 5-13,0 0-7 14,0 0 0-14,0 0 0 14,0 0 0-14,0 0-6 13,0 0-3-7,0 0-9-6,0 0-40 13</inkml:trace>
    </iact:actionData>
  </iact:action>
  <iact:action type="add" startTime="180192">
    <iact:property name="dataType"/>
    <iact:actionData xml:id="d16">
      <inkml:trace xmlns:inkml="http://www.w3.org/2003/InkML" xml:id="stk16" contextRef="#ctx0" brushRef="#br0">11141 9763 3 0,'11'0'3'15,"-2"-2"2"-8,-7 2-5-6,-2 0 3 13,0 0 0-13,0 0 2 14,0 0-1-14,0-1 3 13,0 1 9-13,0 0 4 14,0 0 10-14,0 0-9 14,0 0-1-14,-14 0-10 0,-7-4-2 12,-8 0-8-6,-2 1 0 9,-6 1 0-15,-3 0 1 0,-9 2-1 12,-4 0 3 3,-9 0 0-15,-6 0-2 0,-7 0-2 12,-4 2 1-12,-4 11 0 14,-7-1 0 1,-1 0 0-15,-8 0-3 4,-1-1 6-4,0 0-6 14,-3-1 6-14,-6-5-3 13,-3 2 1-13,-4-3 1 14,3 1-1-14,4 0 0 14,7-1-1-14,-2-1 1 13,0 0-1-13,-3-2 1 14,2-1 0-9,2 0 3-5,5 0-3 14,7 0-1-14,6 0 4 14,3-5-1-14,6-8 0 13,5 1 3-13,9 0-4 0,6-4 3 13,2 0-2 2,8-1 5-15,-2-4-8 13,4 3 5-13,-1 2-2 5,-1 0-3-5,1 2 0 13,5 0 2-13,2 2-1 14,4 2 0-14,3 0 0 14,5 3 2-14,1 0-2 13,7 0-1-13,5 4 0 14,1 1 0-14,8 0 0 14,-2 0 0-9,3-1 2-5,3 3-4 14,0-3 1-14,0 1-2 13,0 2-5-13,0-2 6 14,0 2-6-14,0 0-1 14,11 0 1-14,20 0 7 13,19 0 1-13,14 0 0 14,7 0 0-9,6 0-3-5,0 4 2 14,-3 2-3-14,1 0 2 0,4-1 0 13,10 0 0-13,11 2 0 13,10-7 2-13,6 7-1 14,4-1 2-14,1 1-2 13,1 2 1-13,1-3 0 14,-3 0-3-8,1-1 2-6,3-2-2 13,5 1 3-13,0-2 0 14,-2-2 1-14,-2 0-2 14,7 0 1-14,2 0 0 13,2 0-2-13,-9 0-1 14,-7 0 2-14,-13 0-5 13,-14 0 3-7,-10-2-8-6,-16 0 11 14,-11 2-11-14,-9-2 10 13,-9-1 2-13,-5 3-1 14,-4 0 0-14,-2-2 0 13,2 2-2-13,-2-3 3 14,0 3-2-14,-4-2 2 14,0 2-2-14,-7-2 5 4,-7 2-6 11,-3-2 2-15,-6 2 0 0,0 0 5 12,0-3-1-12,0 3 5 14,0 0-3-14,-15-3-6 14,-8 1 3-14,-6-2-7 13,-2 4 4-13,-2 0 0 14,-3 0 0-9,-1 0-5-5,-4 0 3 14,-3 9-1-14,-8 5 2 14,-6-2 1-14,-6 8-2 13,-7-3-2-13,-6 4 4 14,-3 1-2-14,-2-3 2 14,-5-1 0-14,0 1 1 13,-5-5-2-7,-1 2 3-6,-3-4 0 13,1-3-1-13,3 0 0 14,3-4 1-14,2 0-2 14,-2-3 4-14,8-2-4 13,8 0 0-13,11 0 1 0,10 0 1 13,6 0-2-13,3-7 2 14,5-2 1-9,3 1 0-5,1 2-3 14,1-1 0-14,-1 0 4 13,0 0-3-13,3 3 2 14,0-1-1-14,4 3-4 14,3-1 4-14,2 1-5 13,6 2 6-13,5 0-3 14,4-2 0-9,5 1 0-5,2-1-2 14,0 2-9-14,0-2 5 14,0-1 3-14,0 1 1 13,5 0-1-13,14-1 3 14,10-4 0-14,4-1 0 13,8-2 0-13,5 3 0 14,4-2-1-8,4 6 2-6,4-4-1 13,8 3 1-13,7-2-1 14,12-2 1-14,9 4-1 0,2-6 0 13,5 1 1-13,-1 2-2 13,2-1 2-13,3-2-3 14,-1 3 4-14,-3 0-4 13,-7 2 1-7,-8 5 1-6,-5 0-4 14,-7 0 3-14,-5 0 1 13,-5 0-3-13,-2 0 1 14,-6 12 0-14,-2-1 1 13,-8-1-5-13,-3 1 6 14,-3 1-1-14,-4-3-4 14,-1 0-1-9,-4-5 4-5,0-3 2 14,-2-1-6-14,1 0 6 14,-4 0 0-14,1 0 0 13,-2 0 1-13,-6 0-2 14,-7 0 1-14,-3 0 0 0,-7-1-3 12,0-2 3-12,0 2 3 21,-2 1 0-21,0-3 9 0,0 3-3 12,0-4 1 3,-15 0-10-15,-3 1 0 0,1-4 0 12,-2 5 6-12,-3-2-6 14,-5 1-1-14,-4 3-1 14,0-5 0-14,-5 3 2 13,-2 0-2-7,1 2 0-6,-8-2 2 13,-4 2 0-13,-7 0-2 14,-4 0 0-14,-4 0 1 14,-4 0 2-14,1 0-4 13,-4 4 3-13,-3-2-3 14,1 3 4-14,0-5-2 14,-3 0 1-9,5 0 0-5,1 0 0 14,5 0 3-14,1 0-3 13,4 0 1-13,2 0 0 14,-1 0 2-14,5 0-3 14,-2 0 0-14,2-5 4 0,7-1-4 12,0 2 1-12,4 0 3 20,4 0-3-20,1 0-1 0,5-1 3 13,1 2-4-13,6-1 2 14,1 2-1-14,0-1 0 13,6 3 0-13,1 0 0 14,2-5 4-14,5 5-4 14,4 0 1-14,3-2 2 13,2 2-2-7,2-2-2-6,0 0 1 13,0-1-6-13,0 3-3 14,0 0 1-14,0 0 7 14,0 0-4-14,4 0 5 13,19 0 0-13,2 0 1 14,14 0 1-14,10-7-4 13,6 2 4-7,12-2-1-6,7-1-1 14,-1 0 1-14,4-1-5 13,-4 2 7-13,-4 0-6 0,3 2 5 13,3-1-2-13,6 4 1 13,-1 2-1-13,2 0-1 14,-4 0-1-14,-2 0-1 20,-4 2 3-20,-4 9-4 0,-1-4 8 13,-4 0-8-13,-1 5 7 14,-2-5-3-14,0 1 0 13,0 0 0-13,-6-4 0 14,-4 1 1-14,-6 2-5 13,-4 0 8-13,-4-4-8 14,-5 1 3-8,-2 1 0-6,-7-5 0 13,-4 3-1-13,-3-1 0 14,-3 0 2-14,1-2-1 13,-5 0 2-13,0 0 0 14,-2 2 2-14,-6-2-6 14,0 0 3-14,0 0 0 0,0 0 1 19,0 2-1-19,0-2 0 0,0 0 2 13,0 0-1-13,0 0 1 13,0 0 2-13,0 0-3 14,0 0 1-14,0 0 0 13,0 0 0-13,0 0-2 14,0 0 0-14,0 0-1 14,0 0-2-9,0 0 3-5,0 0-7 14,0 0 6-14,0 0-8 13,0 4-12-13,0 2-11 14,0 0-19-14</inkml:trace>
    </iact:actionData>
  </iact:action>
  <iact:action type="add" startTime="189272">
    <iact:property name="dataType"/>
    <iact:actionData xml:id="d17">
      <inkml:trace xmlns:inkml="http://www.w3.org/2003/InkML" xml:id="stk17" contextRef="#ctx0" brushRef="#br0">23655 9520 13 0,'0'0'4'15,"0"0"1"-14,0 0-5 14,0 0-2-14,0 0 0 13,0 0 0-13,0 0 2 14,0 0-3-8,0 0 2-6,0 0 2 13,0 0-1-13,0 0 3 14,0 0-6-14,0 0 4 13,0 0-1-13,0 0 0 0,0 0-2 13,0 0 2-13,0 0 0 14,2 0-1-14,0 0 2 13,2 0-2-7,-2 7-3-6,-2-2 4 14,0 4-2-14,0-1 1 13,0 2 0-13,0-3 2 14,0 0 0-14,0-2 0 13,0 2-2-13,0-2 1 14,-2 2 0-14,2-1 0 14,-4 1 0-9,4 0 0-5,0 0-1 14,0 2-2-14,0-1 3 14,0 0-1-14,4 0 1 13,4-2 0-13,1 4 0 14,2-1 0-14,2-2 0 13,3 1 0-13,0 2 0 14,2 0 0-8,1-1 0-6,2 5 0 13,3-2 0-13,2-3 0 14,1 2 0-14,4-2 0 13,-2 1 0-13,0 0 0 0,0-1 0 13,5-1 3-13,-1-1-2 14,8 0 1-14,3-2-1 13,3 0 2-7,7-1-2-6,3-1 0 13,6-1 4-13,4 1-3 14,-2-3 1-14,-5 2-2 14,-6-2 1-14,-6 0-1 13,-5 0 2-13,-8 0-2 14,1 0 0-14,-1 0-1 14,3 0 4-9,3 0-3-5,1 0 0 14,5 0 4-14,-1 0-2 13,2 0 1-13,-2 0-3 14,-1 0 0-14,-5 0-1 14,-5 4-1-14,1 0 0 13,-5-3 1-13,-6 3 0 14,-1-1 1-9,-5 1-1-5,-4 1 1 14,3-3 2-14,-1 3-3 14,8 2 3-14,6 0-2 13,7 1 2-13,5 1-2 14,3-1-1-14,1 4 0 0,-3-5 1 13,-1 0-1-13,-3-2 3 13,-4 1-7-7,-5-2 8-6,0-2-4 13,-4 0 3-13,-2 0-2 14,-1-2 0 1,3 2 1-15,0-2 4 0,2 0-5 12,2 0 0-12,0 0 0 14,5 0 3-14,4 0-4 13,-1 0 0-7,4 0 0-6,-1-4 0 14,-1 2 0-14,1 0 0 13,4-1 0-13,0 3 1 14,0 0-2-14,-3 0 2 14,-1 0-2-14,-1 0 1 13,-2 0 0-13,-1-1 0 14,-3 1 0-9,2-2-3-5,-2 2 7 0,1-2-1 13,-1-2-3-13,1-2 9 14,2 0-7 0,5-2 8-14,1-1-4 0,1 1-4 13,3 3 4 1,-1-2-5-14,1 2-1 0,0-2 0 13,-3 2-2-7,-1 1 1-6,-4-1 1 13,-1 2 0-13,1-1 2 14,-5-2-1-14,-2 2-1 13,-3 1-1-13,-6 2 1 14,-1-1-2-14,-4 0 3 14,-5 0-2-14,-7-1 1 13,-3 1 0-7,-2-1 4-6,-2 3 2 14,0-4 1-14,0 2-6 0,0 2 3 12,0 0-2 3,0-3 0-15,0 3-2 0,0 0 6 12,0-2-3-12,0 2 1 14,0 0-4-14,0-2 3 14,0-1-3-9,0-2 1-5,-6-1-2 14,-5 1 5-14,-5-3-7 13,-2 2 3-13,-2-3 0 14,-5 2-1-14,1 0-2 14,-1-1 1-14,-3 4 0 13,-3-1 1-13,2 1 0 14,-2 0-2-9,1-1 5-5,-1 1-4 14,-3 1 1-14,1 1 1 14,-1-1-3-14,-1 1 0 13,-1 0 2-13,-1 2 0 14,-2-5 0-14,1 5 2 14,-4-7-1-14,2 3 0 13,-2-2 0-13,2 0-1 5,-3 0 2-5,3 0 1 13,0 0-2-13,-1 1 4 14,2 0-3-14,1-2-2 14,-3 2 1-14,1 1 0 13,1 1 2-13,-2 0-2 14,-1 1 0 0,-4 2-1-14,-4 0 0 5,-1 0 2-5,-7 0-2 14,3 0 3-14,-3 0-4 13,4 0 3-13,2 0-1 14,1 0 0-14,4 0 1 14,2 0 0-14,1 0 1 13,-1 0-4-13,-3 0 6 14,-2 0-6-9,0-4 2-5,-4 4-2 14,4-2 2-14,0 2 0 14,-2-2 0-14,1 0 0 13,-1 0 0-13,-1-1 2 14,0 3-4-14,1 0 4 0,4 0-4 12,-4 0 0 3,3 0 2-15,2 0-5 5,0 0 5-5,7 0 0 13,1 0 0-13,2 0 0 14,2 0 1-14,1 3-3 13,1-1 3-13,-7 2-1 14,-1 0 0-14,-3-2 1 14,2 3-1-14,1-2 2 13,6 1-4-7,-1-2 5-6,1 1-6 14,6-3 6-14,0 3-3 13,8-3 0-13,11 0 0 14,3 0 1-14,7 0-1 13,-3 0 0-13,3 0 1 14,0 0-3-14,0 0 3 14,0 0-2-9,0 0-4-5,0 0 1 14,0 0-1-14,0 0 1 13,5 0-1-13,15 0 4 0,9 0 0 13,8 0 2 2,13 0-2-15,10 0 3 0,7 0-4 12,9 0 2-12,6 0 0 14,3 0-1-8,2 0 1-6,-2 0-1 13,2 0 1-13,0 0 0 14,-3 0 0-14,3 0-4 13,-4 0 5-13,-3 11-2 14,-2-4-1-14,-4 3-1 14,-3 0 1-14,-7-2 1 13,-3 1-1-7,-3 3 4-6,-5-1-4 13,1 0 4-13,-6-2-4 14,2 1 4-14,-2-2-4 14,0 1 2-14,-9-4 0 13,-5 0-1-13,-10-1 2 14,-10-3-1-14,-5-1 3 14,-7 3-3-9,-2-3 0-5,2 0 5 0,-2 0-4 13,0 0 2-13,0 1-3 13,0-1 2-13,0 0-2 14,0 0 0-14,0 0 0 14,0 0-9-14,0 3 8 13,2-2-5-13,3 5 6 14,-1 4-2-9,-4 2-11-5,0 5-19 14</inkml:trace>
    </iact:actionData>
  </iact:action>
  <iact:action type="add" startTime="197269">
    <iact:property name="dataType"/>
    <iact:actionData xml:id="d18">
      <inkml:trace xmlns:inkml="http://www.w3.org/2003/InkML" xml:id="stk18" contextRef="#ctx0" brushRef="#br0">9708 8182 4 0,'0'-3'9'15,"0"3"-5"-14,0 0 2 14,0 0-4-14,0 0 8 13,0 0-3-13,0 0 7 14,0 0-6-14,0 0 4 14,0 0 0-14,0 0-5 13,0 0 7-7,0 0-14-6,0 0 5 14,0 0-2-14,0 0-6 13,0 0 6-13,0 0-6 14,0 0 2-14,0 0-1 13,0 0 0-13,0 0 1 0,0 0-1 13,0 0 3 2,0 0-2-15,0 0-4 4,0 0 0-4,0 0-5 14,10 0 1-14,13 6 9 13,6 0 0-13,13 0-1 14,7 0 4-14,5-1-3 14,6-2 0-14,7 0 1 13,4-3-1-13,7 0 0 14,2 0 0-8,1 0 2-6,1 1-2 13,-4-1 0-13,-4 0-1 14,-3 2 3-14,-4-2-3 13,-5 2 2-13,-2-2-1 14,-4 2 2-14,-2 0-2 14,-5-2 0-14,-5 3 2 13,1-3-2-7,0 2 0-6,-3 1-1 14,-2-1 3-14,-6 3-4 13,-3-1 2-13,-4-1-1 14,-6-1-1-14,-5 0 2 13,-5 1 0-13,1-2 0 0,-6 2-2 13,3-3 3-13,-5 1-2 14,4 2 2-9,-4-3 0-5,3 0 1 14,-3 0 0-14,2 0-2 13,-3 0 1-13,-3 1-1 14,0-1 0-14,0 0-1 14,0 0 2-14,0 0 3 13,0 2-4-13,-7 2 7 14,-15 3-7-9,-16 1 0-5,-8 3 0 14,-10 3 0-14,-2 2 0 14,-3 1 0-14,1 1-3 13,0 0 2-13,-2-2 1 14,-3 2-1-14,-5-4-1 14,4 2 2-14,-3-3-2 13,4-4 2-7,1 1 0-6,1-4 0 13,1 1 2-13,4-6-2 14,4 1 3-14,3-2-4 0,7 0 3 13,1 0-2-13,7 0 4 13,3 0-3-13,2 0 2 14,2-3-2-14,4-6 0 20,0 3 1-20,8 0-3 0,1 0 3 13,1 1-3-13,3 2 1 13,1-1 0-13,5 2 1 14,-1 2 1-14,5-3-4 14,2 3 5-14,0 0-4 13,0 0 1-13,0 0-2 14,0-1-2-9,0 1-2-5,0 0-3 14,0 0 0-14,11 0 2 14,14-4 7-14,8 0 2 13,7-4 1-13,7-4-6 14,1 2 6-14,8 0-2 0,0-1-1 13,2-1 0-13,7-1-1 20,2 3 2-20,2 0-1 0,7 2 0 12,-3 2 0 3,3-1-1-15,-5 3-1 0,-1 0-1 13,-3 4 2-13,-3 0-1 13,1 0 2-13,-3 0-2 14,-4 0 6-14,-2 0-8 13,-8 0 4-7,0 0-2-6,-9 4-2 14,-5 5 4-14,-3-4-2 13,-4 2 2-13,-7-2 0 14,-2 0-1-14,-2-3-1 13,-8 1 4-13,2-3-5 14,-8 2 4-14,-2-2-3 14,0 2 4-9,0-2 0-5,0 0 1 14,0 0 0-14,0 0 5 14,0 0-2-14,0 0 4 0,0 0-1 12,0 0 0 3,0 0-5-15,0 0 4 0,0 0-8 12,0 0 1-12,0 0-1 21,0 0 0-21,0 0-2 0,0 0 4 12,0 0-4-12,0 0 3 14,0 0-2-14,0 0 0 13,0 3 1-13,0-3 1 14,0 2-1-14,0-2 2 14,0 0 2-14,0 2 3 13,-12 0-6-7,-7 2 4-6,-6-4-5 14,0 0 1-14,-6 1 1 13,-7-1 0-13,-1 3-2 14,-9-2-2-14,4-1 0 13,-3 0 4-13,0 0-4 14,-2 0 1-14,0 0-3 14,-2 0 6-9,-2 0-2-5,-1 0 0 14,-2 0 2-14,2 0-4 13,4 0 5-13,-2 0-5 0,0 0 4 13,4 0-4-13,-1 0 5 14,4 0-3-14,5 0 3 13,6 0-1-13,5 0-2 20,5 0 1-20,2 0-3 0,2 0 3 13,1 0-2-13,4 0 2 14,2 0-2-14,2 0 2 13,4-4-2-13,1 3 1 14,4-2-1-14,2 3 1 14,0-1-2-14,0 1 1 13,0 0 1-7,0 0-2-6,0 0 0 13,0 0-1-13,0 0-5 14,0 0-3-14,0 0 1 14,6 1 5-14,9 12 5 13,3 3-11-13,1 0-10 14</inkml:trace>
    </iact:actionData>
  </iact:action>
  <iact:action type="add" startTime="200958">
    <iact:property name="dataType"/>
    <iact:actionData xml:id="d19">
      <inkml:trace xmlns:inkml="http://www.w3.org/2003/InkML" xml:id="stk19" contextRef="#ctx0" brushRef="#br0">12494 8286 5 0,'0'0'14'1,"0"0"3"4,0 0-4-4,0 0 6 14,0 0-11-14,0 0-8 13,0 0-3-13,0 0 0 14,0 0 2-14,0 0-1 14,0 0 1-14,15 0 1 13,8 0 3-13,6 0-2 14,6 0 0-9,10 2 2-5,4 1-6 14,11-3 6-14,13 0-2 14,19 0 0-14,17 0 2 13,16 0-3-13,2-2 2 14,-2-5-2-14,-5 0 0 14,1 2 0-14,-1 2 2 13,3-1-2-7,-5 4 0-6,-6 0-2 13,-8 0 1-13,-5 0 0 14,-8 0-1-14,-2 0 2 14,-5 0-1-14,-3 0 2 13,-5 0-4-13,-3 0 5 14,-6 0-3-14,-7 0 2 14,-10 0-1-14,-11 0 0 4,-12 0-1-4,-6 0 0 14,-8 0 1-14,-7 0-1 13,-2 0 2-13,-4 0-1 14,0 0 2-14,0 0 3 14,0 0 2-14,-8 0-3 13,-19 0 3 2,-11 0-5-15,-11 0-4 4,-9 0-1-4,-7 9 2 14,-1 2 0-14,-1 4 1 14,-2 5 0-14,-7-1-1 13,-4 5 0-13,-7 1 1 14,-4 1 0-14,-6 1 2 13,-1-1-2-13,-4 6 1 14,-5-5-1-8,0-1 0-6,7-6 1 13,13-4 2-13,15-6-1 14,16-5 3-14,16-5-2 0,16 0 6 13,8 0-4 1,10 0-3-14,4 0 1 14,2-5-3-14,0-2 4 0,6-10-3 12,21 0-2-6,9-4-1-6,6 1 2 14,-2 5-3-14,2 6 2 13,-4 1-5-13,0 6 6 14,-4 2-11-14,-6 0 4 13,-1 10-12-13,-5 16-19 14</inkml:trace>
    </iact:actionData>
  </iact:action>
  <iact:action type="add" startTime="203484">
    <iact:property name="dataType"/>
    <iact:actionData xml:id="d20">
      <inkml:trace xmlns:inkml="http://www.w3.org/2003/InkML" xml:id="stk20" contextRef="#ctx0" brushRef="#br0">17501 8354 0 0,'0'0'1'15,"-3"0"4"-14,-1 0-5 14,1 0 1-14,1 0-1 13,0 0 2-13,2 0 1 14,0 0-3-14,-2 0 5 14,2 0-5-14,0 0 6 13,0 0-4-7,0 0 4-6,0 0-1 14,0 0-2-14,0 0-3 0,0 0 0 12,0 0-1-12,0 0 1 14,0 0-1-14,0 0-3 13,0 0 4-13,0 0-2 14,0 0 1-14,0 0 0 14,0 0 1-9,0 0-3-5,4 0 6 14,8 0-4-14,-3 0 3 13,1 0-4-13,4 0 2 14,-1 0 0-14,6 0 0 14,-2 0-2-14,5 0 2 13,5 2 0-13,2 0 0 14,0-2 2-8,0 2-2-6,0-2 1 13,0 1-1-13,-3-1 0 14,3 3 1-14,-2-2-1 13,0 2 0-13,-2-2-1 14,-1 2 2-14,3 1-3 14,-2 1 4-14,1-3-6 13,1 5 7-7,0-2-4-6,4 2 1 13,0-3 0-13,0 0 0 14,3-2 1-14,-1 2-1 0,3-4 2 13,2 2-3-13,0-2 4 13,-1 2-5-13,4 0 2 14,-1 0 0-14,0 1 0 14,-2 3 0-9,4 1-1-5,0 1 2 14,6-3-1-14,5 0 2 13,0-3-2-13,5-2 0 14,0 0 0-14,9 0 3 14,3 0-3-14,-2-10 0 13,6-1 2-13,-5-2-1 14,-4 3 2-9,-5 0-6-5,-2 2 7 14,-4 2-4-14,-4 2 0 14,0 2-2-14,-2-1 0 13,2 2 2-13,3-3 0 14,3 0 3-14,5 2-3 0,-1-2 1 13,-5 1-3-13,-2 3 3 20,-3-1-2-20,-6-2 1 13,3 3 0-13,2 0 0 0,-2 0 1 13,-3 0-2-13,3 0 2 14,-5 0-2-14,1 0 1 13,-3 0-2-13,-2 0 4 14,0 0-2-14,2 4 0 14,-2-1 1-9,3-2-4-5,-2 4 3 14,3-3 0-14,8 3 0 13,4-3-1-13,8 5 1 14,0-5-1-14,3 1 1 14,-1 0 0-14,-4-3 0 13,-4 2 0-13,-5 0-1 14,-4 2 2-9,-3 2-2-5,-1-2 3 14,-1 0-4-14,-1 3 3 14,1-2-1-14,-2-1 0 13,5 1 0-13,-1 0-1 14,3-1 2-14,0-1-1 0,-2-3 1 12,-1 0-1-12,-1 0 3 21,-3 0-6-21,-1 0 6 0,4 0-3 12,-3-9 4 3,4 1-4-15,1 2 0 0,-7 0 2 13,3 2-5-13,-10 0 4 13,-2 2-2-13,-3 2 0 14,-4 0 1-14,-1-2-1 13,-2 2 0-7,-1 0-2-6,-1 0 4 14,-2 0-2-14,-1 0 2 13,-4 0-2-13,-1 0 2 14,0 0-1-14,0 0 0 13,-2 2 0-13,4 0 0 14,2 0 3-14,-2 0-1 14,3 0-2-14,-3 0 3 4,-2 0-2-4,0-2-2 14,-2 1-1 0,-5 2 1-14,0-3-1 0,-2 2 2 13,0-2 2-13,0 0 1 14,0 0 11-14,0 0-8 13,0 0 10-13,-11 0-10 14,-3 0-6-9,-3 0-1 10,1-5 1-15,-4 0 0 0,0 3-2 13,-2-2-1-13,-3 2 3 13,-2-2 0-13,-2 0 0 14,0 0-1-14,-7 0 1 14,-1 1 0-14,-5-2-3 13,-8 1 3-7,3 0-2-6,-1-2 4 13,-4-1-4-13,1 3 4 14,0 0-4-14,-1 3 1 14,1-1 1-14,0 2 0 13,-3 0 0-13,1 0 0 0,-3 0 0 13,3 0-1-13,2 0 2 20,1 0-1-20,6 0 3 14,-1 3-5-14,1 1 4 13,1-1-2-13,1 3 0 0,0-4 0 13,1 3 0-13,-7 0 0 14,-2 1-2-14,-6 4 1 13,-4 2 0-13,0-2 0 20,2 2 0-20,3-2-1 0,-1 0 2 13,5-2 0-13,6-2-2 14,7-2 1-14,9 4 1 13,9 0-8-13,9-4-34 14</inkml:trace>
    </iact:actionData>
  </iact:action>
  <iact:action type="add" startTime="216070">
    <iact:property name="dataType"/>
    <iact:actionData xml:id="d21">
      <inkml:trace xmlns:inkml="http://www.w3.org/2003/InkML" xml:id="stk21" contextRef="#ctx0" brushRef="#br0">28421 6391 6 0,'-4'0'18'15,"-5"0"-1"-14,0 0-9 14,0-5 4-14,0 1-3 13,1 1 11-7,-2 1-16-6,-1-3 6 14,5 1-8-14,-4 3-2 13,4-6 5-13,1 5-4 14,1-2 7-14,-2 3-4 13,-4-2-4-13,1 2 2 14,3-2-4-14,-1 2 2 0,3 1-1 19,4-3 1-19,-2 3 0 0,2 0 0 13,0 0 2-13,0 0-4 14,0 0 3-14,0 0-2 13,0 0 1-13,0 0 0 14,0-1 0-14,0 1 0 13,0 0 2-13,0 0-2 14,0 0 7-8,0-3-7-6,0 3 8 13,0 0-7-13,0 0 7 14,0 0-6-14,0 0 4 14,0-2-3-14,0 2-3 13,0 0 0-13,0 0 3 14,0 0-4-14,0 0 4 13,0 0-6-7,0 0 3-6,0 0 0 14,0 0-3-14,0 0 2 13,0 0-1-13,0 0-5 14,0 0 7-14,0 0-6 0,0 2 6 13,0 10 0-13,0 6-4 13,0 5 8-13,-5 0-4 14,0 5 0-9,-1-1 0-5,1-1 0 14,-1 2 2-14,-4 0-3 14,2 4 3-14,-3 2-4 13,-3-1 7-13,8 4-9 14,-3 0 4-14,5 0 0 14,0 2 0-14,2 1-2 13,2-2 0-7,0-2 4-6,0 0-4 13,0-4 5-13,0 2-4 14,0 0 2-14,0-2-1 14,0 3 0-14,0-6 1 13,-4 3-2-13,0-1 2 14,-1 0-1-14,1 2 2 14,2-1-4-9,2 2 2-5,0-4-1 14,0 0-3-14,0 0 2 0,11-2 1 12,-3-2 2 3,4-3-1-15,-1-4 0 14,-5-1 0-14,4-4 2 13,-4 1-6-13,-1-4 7 0,-1 0-5 13,0-1 2-8,1 0 0-5,0 1-1 14,-3 4 4-14,2-3-5 14,1 4 4-14,-1-1-4 13,3 5 2-13,0-3-1 14,-1 5 2-14,1-3-1 13,2 1 0-13,-2-1 0 14,0 0-1-8,-3 1 2-6,2-3-2 13,-1-1 2-13,-3 2-4 14,2 0 6-14,-1 1-2 13,-1-1-1-13,1-2 0 14,-1 0 0-14,-2-4 2 14,0 5-4-14,0-6 4 13,0 3-4-13,0 0 3 5,0-2-2 10,0 2 2-15,0 0 0 0,0 0-1 12,0 2 0-12,0-2 1 14,0 0-1-14,0 4 0 13,0 0 3 2,0 2-4-15,-5 2 2 0,0 2-2 13,3 3 1-8,2-1-2-5,0-1 1 14,0 3 0-14,0-3 0 13,0-3 2-13,0-2-4 14,0 2 5-14,0-4-2 14,0 0 1 0,0 3-1-14,0-4-1 0,0 3 1 13,0 3 3-8,0 0-1-5,0 0-4 14,-4-4 4-14,1-1-5 14,3-6 2-14,0 0 1 0,0 0 0 12,0-2-1-12,0-1 1 14,0 1-1-14,0-3 0 14,0 0 2-14,0-2-5 13,0 2 8-7,0-3-4-6,0 0 0 13,-2 0 0-13,2-4 0 14,0 1 0-14,0-1 0 14,0 0 1-14,0 0 2 13,0 0-3-13,0 0 0 14,0 0 0-14,0 0-2 13,0 3-4-7,0-1 6-6,0 0 0 14,0 3 3-14,0-3-6 13,0 1 6-13,0-1-3 14,0 0 2-14,0 0-2 14,0-2 1-14,0 3-1 13,0-3-1-13,0 0 1 14,0 3-1-9,0 1 2-5,0-2-3 14,0 0 2-14,0-2-2 0,0 0 4 13,0 0-1-13,0 0 0 13,0 0 0-13,0 0 6 14,0 0-3-14,0 0 5 13,0 0-5-13,0 0 8 14,0 0-10-8,0 0 3-6,0 0-3 13,0 0-4-13,0 0 2 14,0 0-1-14,2 0-2 13,-2 0 6-13,3 0-6 14,-1-6-4-14,0-6-4 14,-2 0-61-14</inkml:trace>
    </iact:actionData>
  </iact:action>
  <iact:action type="add" startTime="228578">
    <iact:property name="dataType"/>
    <iact:actionData xml:id="d22">
      <inkml:trace xmlns:inkml="http://www.w3.org/2003/InkML" xml:id="stk22" contextRef="#ctx0" brushRef="#br0">23604 9916 3 0,'-3'-14'4'1,"3"0"-2"13,-2 2 20 2,0-3 7-15,0 5-18 0,-2 5-9 12,4-1 11-12,-3 6-6 14,1 0-5-14,2 0-2 14,-2 0-3-9,2 0 1-5,0 0-6 14,0 0 7-14,0 0 2 13,0 0-3-13,0 0 4 14,0 0-2-14,0 0 0 14,0 0 0-14,0 0 0 13,0 0 3-13,0 0-6 14,-2 0 4-8,2 0-2-6,-2 0 2 13,0 0-2-13,2 0 2 14,0 0 1-14,-3 0-2 13,3 0 0-13,-2 0 7 14,-1 0-5-14,-1 0 8 14,-3-3-10-14,-1-1 2 13,-1 1-1-7,-3-4 5-6,-1 2 1 14,2-3-3-14,-2 1-4 0,4 4 2 12,2 1-4-12,4 2 4 14,1-2-4-14,2 2-1 13,0 0 2-13,0-3-1 14,0 3 1-14,0 0-2 14,0 0 2-9,0 0-1-5,0 0 3 14,0 0-2-14,0 0-4 14,0 0 1-14,0 0-10 13,0 0 0-13,0 0 2 14,5 0 12-14,9 0 0 13,1 0 2-13,3 0-2 14,7 0 2-8,4 0-1-6,8 0 1 13,11-2-2-13,4-3 4 14,6-4-4-14,2 6 0 13,1-2 0-13,-1 1-2 14,-4 0 1-14,-2 3 0 14,-6-2 2-14,-3 2-4 13,-1-2 4-7,-3 2-2-6,1 1 1 0,0 0 0 12,1 0-1-12,5 0 1 14,4 0-2-14,2 0 0 14,2 4 2-14,2 5-4 13,-4 0 4-13,2-2-1 14,-2-2 1-14,0-5-3 14,0 0 3-9,0 0 3-5,0 0-2 14,0 0 3-14,-2-7-2 13,-4 0-4-13,-3-2 4 14,-1 3-4-14,-1 1 3 14,-3-2-1-14,2 4 0 13,3-1 3-13,1 1-5 14,6 3 4-9,4 0-4-5,2 0-1 14,-2 0 2-14,-1 0-2 14,-2 0-2-14,-1 0 5 0,-4 0 0 12,4 0 0 3,2 0 2-15,-1 0-2 0,8 0 3 13,-1 0-6-13,0 0 5 20,5-2-4-20,-3 2 2 0,2 0 0 12,-1 0-2-12,-5 0 0 14,-7 0 2-14,-2 0-3 14,-2 0 1-14,-1 0 4 13,2 0-4-13,-2 2 4 14,1 1-2-14,-3 1 0 14,-3-1 0-9,-3 1 0-5,-5-1 1 14,-2-3 0-14,0 0 0 13,-4 0 0-13,-4 0 2 14,-4 0-1-14,-1 0-2 14,-5 0 1-14,6 0 2 0,-6-5-1 12,7 0 2 3,-2-2-1-10,2 1-1-5,0 0 2 14,0 0-4-14,0 3 0 14,2-4 0-14,-3 1-1 0,-9 2 0 12,-1 1 1-12,-5 0 1 14,2 1 1-14,-4 2 1 14,-2 0-2-14,0 0 0 13,0 0-2-7,0 0 0-6,0 0-3 13,0 0 3-13,0 0-7 14,0 0 2-14,2 0-4 14,2 0 9-14,-2 0-7 13,-2 5 0-13,0-5-5 14,0 3 3-14,0-1 9 13,0-2-1-7,-16 2 2-6,-13 2 0 14,-4-2 2-14,-7 2 1 13,-2-1-6-13,-5 0 7 14,1 1-6-14,-6 1 3 13,1 0-1-13,-5 2 0 0,1-3 1 13,-5 1-1-13,-1 0 0 20,1-1 1-20,-5 0-1 14,-4-1 0-14,-4-1 0 13,-1-2 0-13,-4 0 3 0,-5 0-1 13,-2 0 4-13,-2 0 0 14,1 0 0-14,-1 0-6 13,0 0 7-13,-2 0-6 20,0 0 1-20,4 0-2 0,4 0 0 13,8 0 1-13,11 0-1 14,10 0 12-14,12 0-6 13,11 0 7-13,4 0-7 14,10 0 8-14,4 0-9 14,4 0-2-14,3 0 2 13,4 0-4-7,0 0-1-6,0 0-6 13,0 0 3-13,0 0-2 14,0 0-5-14,11 0 0 0,3 0 4 13,-2 0-6-13,-12 7-31 13</inkml:trace>
    </iact:actionData>
  </iact:action>
  <iact:action type="add" startTime="231465">
    <iact:property name="dataType"/>
    <iact:actionData xml:id="d23">
      <inkml:trace xmlns:inkml="http://www.w3.org/2003/InkML" xml:id="stk23" contextRef="#ctx0" brushRef="#br0">9870 9910 0 0,'-2'0'10'1,"2"0"0"13,-2 0-8-13,0 0-2 14,-3 0 0-14,1 0 1 13,-4 0-1-13,-2 0 0 0,-1 0 0 13,-5 0 2-13,-1 0-4 14,-4 0 2-14,1 0 0 13,-5 0-4-7,-1 0 2-6,-10 6 2 14,2 0 0-14,-3-1 0 13,-1 2 0-13,7-2 0 14,2-5 2-14,4 0-4 13,5 2 3-13,3-2-1 14,0 0 0-14,4 0 1 14,0 0 2-9,4 0-2-5,0 0-1 14,5 0 0-14,2 0-3 14,2 0 3-14,0 0 0 13,0 0 0-13,0 0-3 14,0 0 2-14,0 0-8 13,0 0 9-13,0 0-3 14,0 0-1-8,0 0 5-6,0 0-2 13,0 0 2-13,8 0-1 0,3 0 2 13,5 0-1 1,4 0 1-14,4 0-1 0,5 0 2 13,9 0-3 2,5 0 0-15,11 0 0 13,3-2 2-13,8-3-1 5,2-5 0-5,2 0-2 13,4-4 5-13,5 0-5 14,5-3 2-14,4 2-1 14,3-2 0-14,-4 3 0 13,-6 1 0 2,-6 3-3-15,-7 1 1 0,-9 4 0 13,-9 0 1-8,-9 5 2-5,-9 0-2 14,-7 0-2-14,-8 0 2 13,-3 0-1-13,-7 0 2 14,-6 0 1-14,0 0 2 14,0 0 9-14,0 0-1 13,0 0 8-13,0 0-10 14,0 0 0-9,0 0-6-5,0 0 6 14,0 0-6-14,0 0 2 0,0 0-2 13,0 0 0-13,0 0 8 13,0 0-3-13,0 0 7 14,0 0-8-14,0 0 4 13,0 0-4-13,0 0 0 14,0 0-1-8,0 0-6-6,0 0 3 13,0 0-1-13,0 0-3 14,0 0 3-14,0 0-4 14,0 0-1-14,0 0 3 13,0 0-3-13,0 0-1 14,0 0 2-14,0 0-4 13,0 0 5-7,0 0-3-6,0 0 3 14,0 0-7-14,0 0 7 13,0 0-8-13,0 0-1 14,0 0-8-14,2 0-20 13,-2 5-23-13</inkml:trace>
    </iact:actionData>
  </iact:action>
  <iact:action type="add" startTime="236730">
    <iact:property name="dataType"/>
    <iact:actionData xml:id="d24">
      <inkml:trace xmlns:inkml="http://www.w3.org/2003/InkML" xml:id="stk24" contextRef="#ctx0" brushRef="#br0">15031 10323 4 0,'0'0'3'1,"0"0"-1"13,0 0-1-13,0 0 1 14,0 0 4-14,0 0-1 13,0 0 2-7,0 0-4-6,0 0-1 14,0 0-2-14,0 0 2 13,0 0 2-13,0 0-3 14,0 0 0-14,0 0-1 13,0 0 8-13,0 0-7 14,0 0 7-14,0 0-8 0,0 0 3 19,0 0-3-19,-3 0 1 0,3 0 6 13,0 0-4-13,0 0 2 14,0 0-4-14,0 0 5 13,0 0-4-13,0 0 0 14,0 0 0-14,0 0 1 13,0 0 8-13,0 0-9 14,0 0 10-9,-2 0-11-5,2 0 2 14,-2 0 0-14,2 0-3 13,-2 0 1-13,2 0 1 14,-2 0 0-14,0 0-2 14,-1 0 0-14,3 0 1 13,-2 0-2-13,2 0 2 14,-3 0-2-9,3 0 2-5,-2-2-1 14,2 2 0-14,0 0 0 14,-2 0 0-14,2 0 0 13,0 0 0-13,0 0 1 14,0 0-1-14,-2 0 3 14,0 0-6-14,2 0 1 0,0 0 2 19,0 0 0-19,0 0-4 0,0 0 4 12,0 0-4-12,0 0 3 14,0 0-1-14,0 0 1 14,0 0-6-14,0 0 0 13,0 0-3-13,0 0 0 14,2 0 3-14,14 0 3 13,-1 5 3-7,3 2 2-6,3-1-1 14,-2-2 1-14,3 2 0 13,3-2-1-13,4 3 3 14,0-4-2-14,2 1-1 13,3 1 4-13,-3-5-4 14,0 5 0-14,2-1 2 14,5-2-4-9,0 4 4-5,3-2-2 14,-2 0 0-14,1-2-1 13,1-2 0-13,-1 0 1 14,-3 0 3-14,-1 0-1 14,-2 0-2-14,-5 0 4 13,-1 0-4-13,3 0 0 14,2 0 0-14,-2-4 0 4,4 2 0-4,1-2 0 14,4-2 2-14,3 0-2 14,3-2 0-14,5-1 0 13,1-4-1-13,-1 1 1 14,0 0 1-14,-7 0-1 14,-1 0 0 0,-5 0 0-14,-3 2 5 5,1 0-5-5,0 1 0 13,0 2 1-13,1-1-3 14,1 1 3-14,5 4-1 14,3-1 0-14,2 1 0 13,-2 3-1-13,-5 0 1 14,-4 0-1-14,-3 0 2 13,1 0-2-7,-4 0 3-6,3 0-3 14,3 0 2-14,-2 0-1 0,2-7 0 12,-3 3 1-12,-1-3-1 14,-2 6 2 1,0-3-4-15,1 4 4 0,-1 0-4 12,6-5 4-12,2 3-4 14,1-1 2-9,2-1 0-5,-1-3-1 14,-4 3 2-14,-1-6-1 14,-1 2 2-14,4 0-4 13,-4-2 5-13,1 3-6 14,-3 0 3-14,1-1 0 13,-1 3 0-13,0 0 0 14,-4 1-1-8,0 4 2-6,-2-2-2 13,0 2 4-13,-2 0-7 14,-1 0 6-14,5 0-3 13,3 0 1-13,5 0 0 14,5 0 1-14,5 0 1 14,2 0-4-14,-2 0 5 0,3 0-4 19,2 0 3-19,0 0-4 13,2 0 3-13,-2 0-1 0,-2 0 0 13,-5 0-1-13,-3 4-1 14,-4 1 4-14,-1-3-4 13,2 0 7-13,5-1-7 14,1-1 3-14,1 0-1 14,4 0 0-9,0 0 0-5,0 0-1 14,-3 0 3-14,-5-3-3 13,-2-2 3-13,-2 1-3 14,0-1 2-14,-7 2-2 14,-2-3 0-14,0 3 1 13,-2-2 0-13,2 3 0 14,5-2 0-9,1 2 1-5,3 2-2 14,-1 0 2-14,4 0-3 0,-1 0 3 13,0-4-1 1,1 1 0-14,-4 3 0 0,1-5-1 13,-5 3 2-13,-2 2-2 14,-2-2 3-14,-2-1-3 13,-2 1 2-7,2-1-1-6,-2 3 0 13,4 0 0-13,0 0 0 14,0 0 0-14,4 0 1 14,0 0 0-14,5 0-1 13,0 0 3-13,-3 0-4 14,2 0 3-14,-4 0-3 13,2 0 1-7,-3 4-1-6,-1 2-1 14,-2-2 0-14,-5 4 0 13,6-2 3-13,-4 3-2 14,0-2 1-14,1 3-1 13,4 1 2-13,0-1-1 14,3-1 0-14,0-1 0 14,-1 0 0-9,3 4 1-5,-3-1-2 14,1-4 0-14,-5 4-1 0,-2-4 0 12,-5 3 1-12,0 2-3 14,-4-1 3-14,-3 0 0 14,-1-2-4-14,-5-4 3 13,-3 2-4-13,-1-2 6 14,2 0 0-8,-1-1 0-6,3 2 0 13,-3-2 1-13,4 1-1 14,-4 0-4-14,1-3 4 13,-3-1 0-13,2-1 0 14,-6 0 3-14,2 0-1 14,-2 0 2-14,0 0 5 13,0 0 2-7,0 0 0-6,0 0-1 13,0 0-5-13,0-11-5 14,-6-7 1-14,2 1-2 14,-2-4 1-14,1-6-2 0,1-3 2 12,0-4 0-12,-2-2 0 14,2 6 0 1,0-2-2-10,-1 6 4-5,-1 0 0 14,2 2 0-14,-1 4-4 0,-2 0 2 12,5 4 0-12,-3 2 0 14,3 0 0-14,-2 2-4 14,0-1 6-14,-4 1-4 13,4 0 4-13,0-2-4 14,-1 1 2-9,3-6 0-5,2 2 0 14,-2-1 0-14,2-3 0 14,0 5-1-14,0 2 1 13,0 3 0-13,0 2 5 14,-4 1-5-14,-6 2 0 14,1 0 0-14,-6 2 2 13,-1 0 3-7,-4 4-5-6,-4-1 0 13,-1 1 0-13,-2 0 2 14,3 0 0-14,-1 0-4 14,1 0 4-14,0 1-2 13,-1 5 0-13,-2 2-2 0,0 1 2 13,-2-4 0-13,0 4-1 20,0-2 2-20,-4-1 1 0,-3-2 1 13,-1 2-4-13,-8 0 3 13,0 0-2-13,2 0 0 14,4-1 0-14,1-3 0 14,5-1 2-14,-1-1 0 13,5 0 0-13,2 0 0 14,1 0-1-9,-3 0-2-5,2 0 1 14,-2 0 0-14,-3 0 0 14,-3 0 2-14,-3-1-4 13,-5 1 4-13,-3-2-4 14,-3 2 4-14,0 0-4 13,-2 0 3-13,-1 0-1 14,4 0 0-8,0 0 0-6,4 0 0 13,1 0 1-13,4-2 0 14,-1-1 0-14,-1 3 0 0,3-4 2 13,-2 2-1-13,0-1-2 13,-2 3 0-13,2 0 0 14,-1-3 0-14,6 1 0 13,1 0 0-7,1 0 0-6,0 0 1 14,-1 1-2-14,5-2 2 13,-2 1-1-13,0 0 0 14,2 0 2-14,-2 0-1 13,-1 2 0-13,-4-2-2 14,-2 2 4-14,-4 0-4 14,-1 0 2-9,4 0-2-5,-1 0 1 14,4 0 0-14,0 0 0 14,0 0 0-14,1 6-1 13,-1-2 2-13,-3 2-2 14,0-2 3-14,-1 1-4 0,-4 0 3 12,-1-3-1 3,-5 3 0-9,2 0 0-6,-4 1-1 0,-3 1 2 12,2-2-1 3,-1 1 1-15,2 1-2 0,6-6 3 12,3 3-2-12,3-2 2 14,1 1-2-14,0-1 0 14,-1-1 0-14,3-1 0 20,1 0 0-20,0 0 0 0,2 0 3 12,5 0-6-12,-2 0 5 14,0 0-2-14,-2 0 0 14,-1 0 0-14,-1 0-4 13,1 0 8-13,1 0-8 14,-2-1 8-14,0 1-8 14,-2 0 6-9,-3 0-4-5,4 0 4 14,-2 0-2-14,6 0 0 13,7 0 2-13,-4 0-4 14,4 0 5-14,2 0-6 14,1 0 7-14,4 0-6 0,0 0 2 12,1 0 0-12,1 0 0 20,-2 0 0-20,-2 0-4 0,0 0 8 13,3 0-9-13,-2 0 10 14,1 0-9-14,1 0 8 13,-1 0-6-13,3 0 2 14,-2 0 0-14,2 0 0 14,-3 0 2-14,5 0-7 13,-3 0 10-7,3 0-10-6,1 0 5 13,2 0-1-13,3 0 0 14,0 0 0-14,0 1 0 14,3 1 1-14,0 2-3 13,-3 4 4-13,1 5-2 14,-8 3 1-14,1 1-2 13,-3 5-1-7,3 2 3-6,1 1-1 14,1 1 0-14,3 0 1 13,0 1-2-13,4-2-1 14,-1-1 3-14,3-1 0 0,0-2-3 12,2-5 2-12,0 0-3 14,0-3-1-14,0 1 2 20,7-1-2-20,4 1 5 14,2 0 0-14,3-1 0 0,-1-1 0 13,4-3 0-13,-2 3 0 13,-1-1-4-13,-1-2 6 14,3 0-2-14,-3-4 0 13,4 2 2-13,-4-3-2 21,1 0 2-21,-3 0-2 0,3-2 3 12,-1-2-1-12,5 0 0 14,1 0 0-14,4 0-1 13,0 0-1-13,10 0 3 14,5 0 0-14,-1-4-4 14,6-2 2-14,2 0-2 0,2 1 1 19,5 3 0-19,-6 1 0 14,2-3 0-14,-2 2 0 13,-3-1 0-13,-1 3-3 14,4-2 6-14,-2-1-6 0,6 1 6 12,-3-5-5-12,-1 6 2 14,2-2 0-14,1-1-1 20,2 3 2-20,5-3-3 0,0-1 4 13,5 0-3-13,-3 3 4 13,2-2-6-13,1 1 4 14,-1 1-1-14,-2 0 0 14,-4 2 0-14,-2 0 0 13,-7 0 2-13,-1 0-4 20,-3 0 4-20,3 0-2 0,2 0 2 13,4 0-3-13,4 0 2 14,5-3-1-14,-1-2 0 13,-4 3 0-13,0-3-2 14,-8 1 5-14,1 0-6 14,-3 0 7-14,-2-2-8 0,3-3 6 19,6 3-2-19,3 0 0 13,2 1 0-13,0-2 0 14,0 1 1-14,0 2-3 0,0-1 4 13,-5 0-4-13,-2 0 4 13,-4 1-3-13,0 1 1 14,-4 1 0-14,-6 2-1 20,1-2 1-20,-3 0-1 0,-3 2 2 13,1 0-4-13,-2 0 6 13,3 0-7-13,-2 0 5 14,-3 0-1-14,2 0 0 14,-2 0 0-14,-1 0-1 13,3 0 2-13,-2 0-1 20,5 0 2-20,4 0-2 0,-2 0 2 13,3 0-4-13,2 0 2 14,1 0 0-14,0 0 0 13,1 0 1-13,-5-3-4 0,-1-4 7 13,-1-1-6-13,-2 2 5 13,-1-2-5-13,1 0 2 21,1 1 0-21,3 2-1 13,-3-1 1-13,-1 3 0 14,-2-2-2-14,-4 3 1 13,-1 0 2-13,-2 0-2 0,-3 2 2 13,-5 0-2-13,-1 0 1 14,-5 0 0-14,3 0-1 13,-3 0 1-7,3 0-1-6,1 0 3 14,3 0-4-14,-1 0 1 13,0 0-1-13,-4 2-2 14,-2 7 1-14,-2-4 2 13,0 2 0-13,-3-5 1 14,-1 3-7-14,2 2 7 0,-3-7-4 19,0 7 3-19,1-5 1 14,-3-2 1-14,0 2 1 0,3-2-2 12,-5 0 0-12,2 0 1 14,-2 0 1-14,0 0-1 14,0 0 6-14,0 0-4 13,0 0 6-13,0 0-6 14,0 0 1-9,-5-11-2-5,-3-6-2 14,-1-1 0 1,2-5 0-15,0 0-4 0,3-3 6 12,-1 0-4-12,-1 2 4 14,2 2-3-14,-3 1 2 14,0-1-1-14,0 3 0 13,-1-2 2-7,-4 1-2-6,1 0 2 13,-2 5-2-13,-1-4 0 14,1 3 0-14,-3 2-6 14,1 0 6-14,-1 2-1 0,1 0 2 12,-1 0-2 3,1 2 3-15,1 0-2 14,-1-1 0-9,1 4 3-5,1 2-1 0,-1-2-3 13,-1 1 1-13,-1-1 0 13,-2 4 0 2,-4-1-1-15,-5 4-1 0,-4 0 0 13,-7 0 0-13,-2 0 4 13,-7 0-7-13,-4 0 8 14,-2 4-3-9,1 2 0-5,-2 0 0 14,5 2 0 1,1 0 0-15,-4-1-2 13,6-2 4-13,-2-1-4 0,2-4 6 13,3 0-5-13,1 0 2 13,1 0-1-13,4 0 0 14,-1 0 0-8,1 0-1-6,-2 0 3 13,1-4-4-13,3 1 4 14,1 1-4-14,3 2 4 13,0-3-4-13,2 1 2 14,0 2 0-14,0-2 0 14,2 2 1-14,0 0-3 0,0 0 4 12,2 0-3-6,-2 0 4-6,-5 0-5 13,3 0 3-13,3 0-1 14,-3 0 0 1,2 0 0-15,-2 0 0 0,2 0 1 12,-2 0-1-12,0 0 3 14,-2 0-4-14,-1 0 2 14,-1 0-1-9,-2 0 0-5,-3 0 0 14,-3 0 0-14,3 0 0 13,-1 0 0 2,-4 2 1-15,1 3 0 0,-6-5 1 13,0 5-3-13,-1-3 1 13,2 2 0-13,4-1 0 14,4-3 1-9,3 0-1-5,3 0 2 14,4 0-2-14,2 0 3 14,0 0-3-14,4 0 1 13,-1 0 1-13,2 0-1 14,2 0-1-14,-3 0 0 14,-2 0 2-14,2 0-3 13,-6 0 2-7,-2-3-2-6,-4 3 1 0,-2 0-2 12,-5 0 0-12,-6 0 2 14,0 0 0 1,-1 0 0-15,-3 3-1 0,-1 4 2 12,2 1-2-12,1 0 5 14,6 1-7-14,-3-2 5 14,7 0-4-9,2-2 2-5,3 2 0 14,4-2 0-14,2 1 2 13,-3 3-5-13,-2-2 6 14,-1 1-6-14,-3 1 4 14,0 0-2-14,1 0 1 13,0-2 0-13,6-1 0 14,0-1 0-9,4-2 0-5,3 1 3 0,0 2-6 13,3 0 6-13,4-1-6 14,3 0 1-14,1-1 2 13,1-1 0 2,-1 2-1-15,-3-1 1 13,1 2 0-13,-5-3-2 14,-3 2 4-14,4-1-2 5,-6 1 3-5,-2-1-5 13,2-1 4-13,1 2-2 14,-2-1 0-14,-1-1 0 13,-2 5-5-13,0-1 10 14,-2 0-10-14,2 2 10 14,0-3-10-14,0 2 7 13,2-2-2-7,2 0 0-6,4-2 0 14,0 0 0-14,1-4 0 13,3 1-2-13,-4-1 4 14,1 0-4-14,3 3 7 13,-2-1-8-13,2 0 3 14,1 0 0-14,0 1 0 14,3-3 0-14,2 2-2 4,4-2 4-4,0 3-5 14,5-3 0-14,0 0 3 13,2 2-6-13,-2 0 5 14,2 0-1-14,0 1-1 14,0 4 3-14,-2 1 0 13,2 2 0-13,0 2 1 14,0 4-2-9,0 2 0-5,0 4 1 14,0 1-4-14,0-2 4 14,0-5 0-14,0 5-3 13,2-1 0-13,4-5 6 14,1 4-5-14,0-6 5 14,0 1-6-14,1 2 3 13,4-4-1-7,-1 3 0-6,4 1-4 13,5-2 4-13,3-1 2 14,4 4-2-14,4-7 3 0,2 2-4 13,-4-5 3 1,-2 4-3-14,0-2 2 0,-3-4 0 13,3 2 0 2,-1 2 1-15,1-1-1 4,7-2 1-4,-1-2-1 14,10 0 5-14,1-4-5 13,10 0 0-13,4 0 1 14,2 0-1-14,0 0 0 14,-4 0-1-14,-1 0 3 13,3 0-2-13,2-2 0 14,5-4 0-9,2 0 0-5,-2 0 0 14,2 2-1-14,-5-3 1 14,3 4 0-14,-1-6-1 13,3 2 1-13,3-1 0 14,-2-4 0-14,3 2 4 13,-1 1-6-13,-3-6 4 14,0 3-2-8,-5 2 0-6,-4 0 0 0,-2-1-2 12,-2 4 2 3,-4-2 2-15,4 2-2 14,2 0 0-14,8 2 3 0,1 1-5 12,7-3 2-12,-3 0 0 14,-3-2 0 0,1-3 0-14,-3 3 0 5,4-4 0-5,-3 0 0 14,-3 2 2-14,-2-1-4 13,-7 3 4-13,-1 0-3 14,-3 4 1-14,-3 0-1 13,2 5 1-13,0-4 0 14,4 2-3-14,-5 1 6 14,1-2-6-9,-5 3 3-5,-5 0-1 14,-5 0 1-14,-4 0-1 13,-4 0 1-13,0 0 0 14,-4 6-2-14,6 0 4 14,0 0-4-14,4 3 4 0,2-4-6 12,1 5 8-12,-1-6-6 21,6 2 2-21,-4-4 0 0,3-2-2 12,2 2 4-12,-2 0-2 14,0-2 2-14,-3 0-4 13,-1 0 4-13,-5 3-2 14,0-1 0-14,-2 1 0 14,-7-1-2-14,0 3 0 13,2-4 0-7,1 3 4-6,1-2-4 13,2 0 4-13,-1 1-4 14,-5-3 2-14,-1 2 0 14,-4 0 0-14,-1-1 0 13,1-1 0-13,-2 0 1 14,3 0-2-14,-6 0 2 14,4 0-2-9,-3 0 2-5,1 0-3 14,-3 0 3-14,-1 0-1 13,-1 0 0-13,0 0-3 0,2 0 3 13,-1-1 2-13,6-12 1 14,4-2-1-14,2-5-2 13,5 1 0-13,-2-7 0 14,2 6-3-9,-2 1 1-5,-3 0 1 14,-3 6 1-14,-1-4 0 14,0 1 0-14,-3 3 0 13,-6 1 2-13,-1 7-4 14,-3-2 4-14,-1 0-2 13,0-1 0-13,-2-2 0 14,0 1 0-8,2 2 1-6,-2-1 2 13,2-1 0-13,1 2-6 14,-3 0 3-14,5-1 0 14,-1-2 0-14,-2-1 0 13,2-4 0-13,-4 1-3 0,0-1 2 13,0-2 2-13,0 1-2 20,-4 0 0-20,-12 2 1 0,1 0-6 13,-1 2 6-13,-1 2 2 13,-2 2 0-13,4 1 1 14,-3 0-2-14,1 0 0 13,-6 4 3-13,3-1-8 14,-1 0 6-14,0 0-2 14,0 2 0-9,1-2 0-5,-2 0 2 14,-2 0-1-14,-3 1 0 13,-4-2 2-13,-3-2-4 14,-1 5 3-14,-6-5-3 14,-1 2 2-14,-2 2-1 13,-3-1 0-13,-3 2 0 14,4 0 0-9,-6 0 1-5,8 2-2 14,-3-2 3-14,1 2-4 14,1-2 4-14,3-2-2 0,1 2 0 12,-1-2 0-12,2 2 0 14,-1-1 1 1,-1 3-1-15,0-5 2 13,-5 3-4-7,-2 0 4-6,-2 2-5 0,-3 0 3 12,1 0 0-12,1 0 0 14,4 0 0-14,0 0-1 14,2 0 2-14,-1 0-2 13,7 0 5-13,0 0-7 14,-1 0 6-14,4-3-3 13,-7 1 0-7,-1-5 0-6,-7 2 0 14,-3 4 0-14,-1 1-3 13,-4 0 6-13,2 0-6 14,0 0 7-14,4 0-7 14,-2 0 6-14,6 4-3 13,-2 0 0-13,7 1 0 14,5-3-1-9,5 3 2-5,1-1-2 14,5-1 3-14,0-3-4 14,5 3 3-14,1-1-1 0,4-2 0 12,0 2 0-12,2-2-1 14,-1 2 2-14,-2 0-4 13,-2 2 6-13,-3 0-6 14,-4 0 5-8,-2-2-4-6,0 2 2 13,-5-1 0-13,0 2 0 14,3-1 2-14,-5-1-4 13,2 2 4-13,1 1-4 14,-4-3 6-14,-1 2-8 14,3-1 7-14,-5 2-4 13,-3-1 1-7,3 0 0-6,-5 2-2 14,0-4 5-14,0 1-4 13,-5 3 3-13,2-4-4 14,-6 1 3-14,2 1-2 13,0 0 1-13,-1-3 0 14,0 0 0-14,1 0 1 0,-2-2 1 19,2 2-2-19,8-2 0 0,-1 0 1 13,7 0-2-13,4 0 2 13,5 0 1-13,7 0-2 14,-1 0 0-14,4 0-3 14,2 0 6-14,3 0-6 13,-1 0 7-13,1 0-8 14,3 0 5-9,-3 0-2-5,1 0 1 14,-2 0-1-14,2 4 1 14,1 0 0-14,1-2-2 13,0 0 4-13,4 0-3 14,0 0 4-14,5 1-6 14,-1-3 3-14,2 0-1 13,-1 3 1-7,0-1 0-6,0 0-2 13,-1-2 4-13,3 2-4 14,-5 1 5-14,0-1-6 14,1 0 5-14,-3-1-4 0,7-1 4 12,0 2-2 3,0-2 0-15,2 0 0 0,0 0 1 13,0 0 0-8,0 0-2-5,0 0 3 14,0 0-4-14,0 0 3 13,0 0-1-13,0 0 0 14,0 0 0-14,0 0-1 14,0 0 3-14,0 0-4 13,0 0 3-13,0 0-3 14,0 0-2-9,0 0 4-5,0 2-3 14,0-2-1-14,0 0 4 14,0 2-4-14,0-2 3 13,0 0 2-13,0 0-2 14,0 0 2-14,0 0-3 13,0 0 1-13,0 0 1 0,0 7-6 20,0 2-7-20,0 5 3 13,-8-4-83-13</inkml:trace>
    </iact:actionData>
  </iact:action>
  <iact:action type="add" startTime="257892">
    <iact:property name="dataType"/>
    <iact:actionData xml:id="d25">
      <inkml:trace xmlns:inkml="http://www.w3.org/2003/InkML" xml:id="stk25" contextRef="#ctx0" brushRef="#br0">22567 10243 9 0,'-4'0'17'1,"2"0"4"13,-1 0-11-13,3 0 0 0,0 0-7 13,0 0 2-13,0 0-3 20,0 0 1-20,0 0-1 0,0 0-2 13,0 0 0-13,0 0 0 13,0 0 0-13,0 0-8 14,0 0 8-14,0 0-6 13,0 0 1-13,5 0 5 14,9 0 3-14,3 0-3 14,1 0 0-9,5 0 1-5,4 0 0 14,4 0-2-14,9 0 4 14,6 0-3-14,8 0 0 13,4 0 0-13,-5 0 0 14,1 0 0-14,-1 0-1 13,-6 0 3-13,3-3-3 14,0-1 2-8,0-1 1-6,3 0 0 13,-2 0-4-13,0-1 5 14,3-1-4-14,-1 2 1 0,-2 0 0 12,-1 0 2 3,-6 2-2-15,-1 3 0 14,-10 0 3-14,-1 0-6 13,-6 0 2-13,-2 0 1 5,3 3 0-5,4 2 1 13,8 5-1-13,5-1 3 14,3 0-1-14,4 1-1 14,0-3-2-14,-3 1 2 13,0-3 1-13,-3 0-2 14,-3-1 0 1,-4-2-2-15,-3-1 4 4,0 1-2-4,0 1 1 14,1 1-1-14,-1 1 2 13,1 2-4-13,2-2 2 14,0 6-1-14,-1-2-1 14,-1 0 4-14,2-1-4 13,-2 0 4-13,2-2 0 14,-1-2-1-9,1 0 0-5,3-2-1 0,-1-2 5 13,-1 2-5-13,2-2 0 14,1 0-1-14,3 0 2 13,2 0-1-13,0 0 1 14,-1 0 0-14,-1 0 2 14,-3 0-6 0,-2 0 3-14,1 0-1 5,-1 3 1-5,2-3 0 13,3 5 0-13,1-3 4 14,-1-2-3-14,-1 2-1 14,3-2 1-14,0 0 0 13,0 0-2-13,-1 0 2 14,-1 0-1 0,0 0 0-14,-3 0 2 5,-2 0-2-5,0 0 1 14,-1 0-2-14,-2 0 2 13,3 0-4-13,1 0 3 14,1 0-1-14,0 5 1 13,5 2 0-13,-1 1 0 14,2-2 0-14,-1 0-1 0,-1 0 2 19,2-2-1-19,-2 3 1 0,-1-4 1 13,-1 1-1-13,-6 1-1 14,-2 0 0-14,-5-1 0 13,-2-2-3-13,-1-2 6 14,-5 0-3-14,4 0 2 13,-5 0-2-13,-1 0 2 14,-2-2 2-8,-5-5-3-6,-5 5 3 13,-3-1-1-13,-4 3-1 14,-2 0 7-14,0 0-8 13,0 0 10-13,0 0-8 14,0 0 9-14,0 0-5 14,0 0 4-14,0 0-4 13,0 0-5-7,0 0-3-6,0 0 2 13,0 0-2-13,0 0-9 14,0 0 3-14,0 0-10 14,-13 0-9-14,-16 5-50 0</inkml:trace>
    </iact:actionData>
  </iact:action>
  <iact:action type="add" startTime="260389">
    <iact:property name="dataType"/>
    <iact:actionData xml:id="d26">
      <inkml:trace xmlns:inkml="http://www.w3.org/2003/InkML" xml:id="stk26" contextRef="#ctx0" brushRef="#br0">7770 10906 0 0,'-4'-2'5'1,"2"0"4"13,0 0-7-13,2 2 2 14,-2 0-1-14,2 0-1 13,0 0 2-13,-3 0-3 14,3 0 10-8,0 0-9-6,0 0 5 13,0 0-6-13,-3 0 8 14,1 0-6-14,0 0 2 14,0 0-4-14,0 0 0 13,-3-1-1-13,-3-4 3 14,3 3-5-14,-6-2 5 13,2 1-2-7,-2-4 0-6,-3 1 3 14,4-1-2-14,-2 2-1 13,3 1 1-13,3 2-1 0,1-1 1 13,3 3 0-13,0 0-2 13,2 0 4-13,0 0-8 14,-3 0 4-14,3 0-1 14,0 0 0-9,0-3-4-5,0 3 5 14,0 0-1-14,0 0 1 13,0 0 1-13,0 0 2 14,0 0-1-14,0-2-2 14,0 2 1-14,0-2-1 13,0 2 0-13,0 0 1 14,0-2-1-8,0 2 4-6,12-3 1 13,8-2-5-13,2 3 1 14,0-2 0-14,1 2-1 13,6 0 0-13,4-3-1 14,3 4 1-14,3-3 0 0,2 2 1 13,-1-3 2 1,-2 3-3-8,-3-3 2-6,4 1-2 13,-2-2 0-13,1 0 0 14,7 0-1-14,1-2 1 0,8-1 1 13,9 0-1-13,3-3 2 13,5 2 1-13,-1-2-5 14,-5 2 4-14,-7 3-4 20,-5 2 2-20,0 1 0 0,-1 1 0 13,1 0 2-13,-2 3-2 13,1-4 2-13,-1 2-2 14,-2-2 1-14,0 0-1 14,0 0 4-14,-2 0-3 13,0-3-1-13,-1 4 1 14,4-3 3-9,1 1-4-5,4 2 1 14,5-4 1-14,3 0-1 14,2 0-1-14,-5-2 2 13,-7 0-2-13,-3 2 0 14,-6-2 3-14,-6 4-2 0,-2 3-2 13,-3-1 2-13,3 1-2 20,3-2 1-20,4 0-1 13,4 0 1-13,4-2 0 14,3-1 1-14,2-4-1 0,0-1 1 13,-1 2 1-13,-2-2-1 13,-3 2 2-13,-6 5-4 14,-1-2 1-14,-5 2 0 20,-3 5-1-20,1 0 0 0,1 0 0 13,4 0 2-13,1 0-4 13,5 0 6-13,4 0-3 14,3 0 1-14,4-7 2 14,4 2-3-14,5-4 3 13,5-2-3-13,7-1 2 14,2-2-1-9,-1 3-1-5,-6 1 0 14,-14-1 4-14,-4 6-8 13,-10 1 4-13,-1 1 0 14,-3 3-3-14,3 0-3 0,1 0 6 13,4 0-1-13,1 3 0 13,4 3 2-13,3-3-1 21,3 4 3-21,-6-3-4 13,1 2 1-13,-6-2 0 14,-4 0 0-14,-3 0 1 0,-3-1-2 12,-3 2 2-12,-5-5-2 14,-6 4 2-14,-3-1-3 14,-4-3 0-14,-2 5 0 13,1 1 1-7,-1 0 0-6,-1 0 1 13,-1 2-2-13,1-2 0 14,-1 3 4-14,-1 0-5 14,1-1 6-14,-1 2-5 13,-1 0 4-13,-2 1-4 14,1-1 1-14,-4-2 0 0,-1 1 1 19,-1 0 1-19,2 0-1 14,-4 2 0-14,3-1-1 13,-3-1 1-13,-2 2-1 0,0-2 0 13,-2 0 2-13,0-4-1 14,0 2 2-14,0-4-2 13,0 2 3-13,0 1-5 14,0 0 6-9,2 0-6 10,-2 2 2-15,3-2-2 0,0 0 2 13,-1 0-1-13,0-2 0 13,2 0 2-13,1-1-2 14,1 4 1-14,1-3-2 14,0 0 2-14,-3-1 0 20,3-2 0-20,-3 3 0 0,0-4-1 12,1 2 4-12,0-2-4 14,-3 0 2-14,0 0-2 14,3 0 3-14,-3 0-3 0,2 0 2 12,5 0 0 3,5 0 4-15,8 0-2 0,7 0 2 19,5-2-3-19,1-9 1 14,3 2-2-14,-1-1-2 13,-5 3 4-13,-6 0-3 14,-9 2 0-14,-7 4 0 0,-3 1-2 12,-5 0 4-12,-2 0-5 14,0 0 6-14,0 0-1 14,0 0-1-9,0 0 7-5,0 0-2 14,0 0 9-14,0 0-6 14,0 0-4-14,0 0-1 13,0 0-1-13,0 0-6 14,0 0 0-14,0 0 2 13,0 0-5-13,0 0 6 14,0 0-3-8,0 0 3-6,0 0 6 13,0 0-6-13,0 0 7 14,0 0-5-14,0 0 2 13,0 0-2-13,0 0 1 0,0 0-3 13,0 0 1-13,0 0-1 14,0 0 1-14,0 0 2 13,0 0-3-7,0 0 3-6,0 0 1 13,0 0-1-13,0 0-3 14,0 0 6-14,0 0-3 14,0 0-3-14,0 0 0 13,0 0 4-13,0 0-8 14,0 0 8-14,0 0-8 14,0 0 4-9,0 0-3-5,0 0 3 14,0 0-3-14,0 0-2 13,0 0-7-13,0 0 2 14,5 0-19-14,17 0-5 14,3 0-44-14</inkml:trace>
    </iact:actionData>
  </iact:action>
  <iact:action type="add" startTime="263824">
    <iact:property name="dataType"/>
    <iact:actionData xml:id="d27">
      <inkml:trace xmlns:inkml="http://www.w3.org/2003/InkML" xml:id="stk27" contextRef="#ctx0" brushRef="#br0">16515 10643 5 0,'-2'-1'15'1,"2"1"6"0,0 0-11 12,0 0 1-12,-2 0-10 14,0 0-2-9,2 0-4-5,0 0 2 14,0 0 0-14,0 0 0 14,0 0 2-14,0 0 2 13,0 0-2-13,0 0 3 14,-2 0-4-14,2 0 0 14,0 0 0-14,0 0-8 13,0 1 8-7,0 6 0-6,8-2 4 13,3 2-3-13,3 0 4 14,-1-2-5-14,3 3 4 14,3-1-2-14,2-2 0 13,1 1 3-13,3 0-3 14,2-2 2-14,2 1-3 13,2 2 3-7,-3-1-3-6,-1 1 4 14,0-4-3-14,0 3 0 13,0-3 0-13,4 2 2 14,2-3-2-14,5 0 5 0,5-2-4 12,1 0 2-12,5 0-1 14,-2 0 0-14,2 0 2 14,0 0-6-9,4 0 2-5,1-2 0 14,-3 0 0-14,1-1 0 14,-6 1-1-14,2 2 4 13,-6 0-6-13,3 0 6 14,1 0-5-14,3 0 5 13,6 0-2-13,1-7 4 14,0-1-5-8,0 2 2-6,-2 1-1 13,-1-2 0-13,-2 3 1 14,-2-3 0-14,-4 0 0 13,0 0 1-13,-3 2-3 14,-3-2 2-14,7 2-2 0,3 1 1 13,6-4 1 1,13 2 1-8,0 0-3-6,1 0 1 0,0 2-3 13,-3-1 3-13,-4 3-1 13,-2 0 0 2,0 1 1-15,-5-1-2 0,1 0 2 12,0 2-2-12,-2 0 2 14,2 0 0-14,-8 0 1 14,-3 0-4-9,-5 0 2-5,-2 0 0 14,0 0 0-14,0 0 0 13,2 0-1-13,-3 0 2 14,4 0 1-14,-1 0 1 14,2 0-6-14,1 0 5 13,1 0-2-13,1 0 0 14,1 0 1-9,2 0-1-5,-2 0 4 14,-1 0-7-14,1 0 6 14,-1 0-3-14,2 0 1 0,4 2-2 12,1 0 1 3,6 1 0-15,-2 4 0 0,1-2 1 13,1 2-2-13,-4-2 2 20,2 2-2-20,-5 0 1 0,2-2-4 12,1-2 5-12,4 0-1 14,4-3 0-14,2 0 0 14,-1 0-1-14,-1 0 5 13,-2 0-4-13,1 0 0 14,-3-3 0-14,0 3 1 13,0 0-2-7,0 0 1-6,2 0 0 14,0 0-3-14,-2 0 3 13,0 0-2-13,-2 0 4 14,-1 3 1-14,1-1-3 13,2 0 0-13,-2-2 1 14,2 0-1-14,0 2 0 14,-2-2 1-9,0 3-1-5,-3-3 1 14,-6 0 1-14,-3 0-1 14,1 0-2-14,-1 0 3 0,6 0-2 12,8 0 0-12,4 0 2 14,3 0-2-14,1 0 0 13,1 0 3-13,-3 0-3 14,2 0 0-8,-4 0 6-6,1 0-9 13,-1 0 7-13,0-3-4 14,5 1 3-14,0-2-1 13,3 0 1-13,3-3-1 14,-5 4 6-14,-1 1-5 14,-9-2 1-14,-6 1-1 13,-5 3-3-7,-3 0 0-6,3-2 4 13,-5 2-4-13,3 0 0 14,-5 0 2-14,-2 0-1 14,-3 0-2-14,-3 0 4 13,-6 0-6-13,-5 0 4 14,-6 0-1-14,1 0 2 0,-3 0-2 19,3 0 2-19,-1 0-1 0,-3 0-1 13,-3 0 4-13,-3 0-8 13,-2 0 3-13,-1 0 1 14,-3 0-1-14,0 0 1 14,0 0-1-14,0 0 1 13,0 0 2-13,0 0-1 14,0 0-1-9,2 0 2-5,-2 0-4 14,0 0 0-14,3 0 1 14,1 0-7-14,5 5 4 13,-1 7 1-13,-3 8-5 14,-5 2-13-14,0-1-60 14</inkml:trace>
    </iact:actionData>
  </iact:action>
  <iact:action type="add" startTime="269696">
    <iact:property name="dataType"/>
    <iact:actionData xml:id="d28">
      <inkml:trace xmlns:inkml="http://www.w3.org/2003/InkML" xml:id="stk28" contextRef="#ctx0" brushRef="#br0">11768 7962 0 0,'26'-23'0'1,"12"-5"0"0,2-1 3 12,2-3-1-12,3 2-2 14,-5 0 2-14,-2 1-2 13,-4 8 4-13,-7 3-4 14,-8 4 2-14,-5 2 2 14,-5 5-3-9,-3-2 1-5,1 0 1 14,-3 4-2-14,1-1 3 13,-1 2-3-13,-4 2-1 14,3 0 4-14,-3 2-4 14,0 0 9-14,0 0-3 13,0 0-6-13,0 0 3 14,-3 0 7-8,-10 4-9-6,-5 11-1 13,-6 8 0-13,-3 3 0 14,0 3-5-14,0 0 9 13,-4 0-8-13,2-3 8 14,-5 4-8-14,1-5 5 14,0 0-3-14,2-7 4 13,8-2 0-13,4-6-2 5,5 0 2 9,1-5-1-14,1 0 0 0,3 1-1 13,1-3 2-13,1 1-5 14,2-1 4-14,3-3-1 13,2 0 5-13,0 0-5 14,0 0 0-14,0 0 1 14,0 0-2-9,0 0 3-5,0-4-2 14,16-14 5-14,15-10-4 13,13-8-1-13,10-3 0 14,6-1 0-14,0-4 4 14,0 2-4-14,-1-2 0 13,-6 0 0-13,-9 4 2 14,-6 5-3-9,-11 9 2-5,-13 12-1 14,-10 8 0-14,-4 5 2 14,0 1-4-14,-11 0-1 13,-13 0-3-13,-12 11 12 14,-7 11-6-14,-1 5 0 0,-3 1 2 13,7 2-1 1,-1 0 1-14,1 2-1 5,3 5-1-5,-1-2-1 13,3 0 1-13,2-4 1 14,10 1 0-14,0-3-2 14,5-5-2-14,3-2 3 13,1-5 2-13,3-1-2 14,3 1 2-14,1-4-1 13,-3-2-2-7,4-1 3-6,-1-2-4 14,3-2 3-14,2-3-1 13,2-3 1-13,0 3-1 14,0-3 0-14,0 0 1 14,0 0 1-14,0 0-1 13,0 0-2-13,0 0-3 14,0 0 4-9,0 0-2-5,19-8 4 14,13-8 3-14,11-6-3 14,5-3-4-14,6-3 4 0,-1 1-4 12,3-4 4-12,-1-1-4 14,1 0 3-14,2 0-1 13,-4 2 0-13,-2 1 1 21,-8 6-1-21,-7 3 0 0,-8 5-1 12,-8 7 3-12,-11 3-3 14,-7 5 5-14,-3 0-3 13,0 0 0-13,0 0 2 14,0 0 0-14,0-1 1 14,-5-5 2-14,-5 3-4 13,-1-1 0-7,1 2 1-6,2 0-6 14,-3 2 0-14,-3 0 3 13,-7 0-6-13,-7 10 3 14,-4 10 2-14,-8 4-3 13,-4 4 4-13,-5 2 0 0,-3 5 0 13,2-6 0-13,0 2-3 20,4-6 3-20,3-1-1 0,8-4 1 13,8-6 0 1,6-2 0-14,13-5 0 0,3-5 1 13,5-2 0-13,0 0 1 14,0 0-2-14,0 0-3 13,0 0-5-13,0 0 0 14,0 0 6-9,0-2 4-5,5-10 1 14,9-6-3-14,1 0 0 14,3-4 2-14,7-3-4 13,3 0 3-13,6-4-1 14,4 2 0-14,1-5 0 14,1 6-1-14,1-3 2 13,-5 3-2-7,-3 0 5-6,-6 4-7 13,-3 4 4-13,-8 6-1 14,-5 4 2-14,-6 4-2 14,-5 4 0-14,0 0-3 13,0 0-1-13,0 0-2 0,-21 14 6 13,-8 7 1-13,-8 10-1 20,-5 2 0-20,1-2 2 0,3 1-2 13,3-2 0-13,1-4-2 13,3-2 4-13,4-2-2 14,5-2 3-14,1-2-5 14,4-2 5-14,3-3-3 13,6-6 0-13,-1 0 1 14,7-6-1-9,0 2-1-5,2-3-2 14,0 0 6-14,0 0-6 14,0 0 2-14,0 0 0 13,0 0-3-13,0 0 4 14,0-11 8-14,2-4-8 14,13-10 0-14,10-3 0 13,8 0-3-7,5-2 6-6,2 0-7 13,4 2 6-13,2-1-3 14,-4 0 1-14,-1 0 0 0,-2 4-1 13,-6 3 3-13,-11 6-3 13,-6 5 2-13,-9 6-2 14,-7 5 0-14,0 0 1 13,0 0-12-7,0 0 12-6,-13 1 2 14,-8 14 0-14,-3-1-2 13,-3 2 1-13,3 0 1 14,4 0 1-14,1 2-6 13,2 2 3-13,-3 4 0 14,-3 0 0-14,4 0 0 14,0-4-2-9,4 1 2-5,1-8 0 14,4-3 0-14,1-1 0 14,4-6 3-14,0 4-5 13,3-6 2-13,2 2 0 14,0-3 0-14,0 0-1 13,0 0 1-13,0 0-1 0,0 0 1 20,0 0-12-20,0 0 11 0,0 0 1 12,7-4 1-12,7-9 4 14,5-4-2 0,4-4-3-14,-3 4 1 0,0-3 0 13,0 1 1-13,0 3-1 14,1 0 0-14,-6 4-2 20,-2 4 1-20,-6 4 0 0,-5 4 0 13,-2 0 0-13,0 0-1 13,0 0-3-13,0 0 3 14,0 0 1-14,0 0 9 13,0 0-9-13,-9 0 3 14,-2 4-1-14,0 6-4 14,-1-2 2-9,4 4-7-5,6 0-2 14,2-2-4-14,0 0-1 13,0-1-16-13</inkml:trace>
    </iact:actionData>
  </iact:action>
  <iact:action type="add" startTime="278330">
    <iact:property name="dataType"/>
    <iact:actionData xml:id="d29">
      <inkml:trace xmlns:inkml="http://www.w3.org/2003/InkML" xml:id="stk29" contextRef="#ctx0" brushRef="#br0">23736 7947 3 0,'0'0'1'15,"0"0"-1"-14,-3 0 0 0,3 0 0 13,0 0 2-13,0 0-1 13,0 0 8-13,0-2-6 14,0 0 3-14,0-2-5 14,0 0-2-9,0 1 1-5,0-4-1 14,13-4-1-14,19-4-1 14,11-3 2-14,9-3 1 13,9 1-1-13,-6 0-4 14,1 2 4-14,-6 2-4 13,-8-2 5-13,-7 2-1 14,-8 2 1-8,-7 4-1-6,-7 4 2 13,-5-1 5-13,-6 7-3 14,-2 0 11-14,0 0-9 13,0 0 7-13,0 0 3 14,0 0-9-14,-5 0-5 0,-2 0 1 13,1 0-2-13,-5 0 0 13,-3 0 0-7,-9 9-3-6,-8 11 0 13,-6 4 2 2,-10 3 0-15,0-2 0 0,-4-1 1 13,2-1-2 1,2-4 6-14,3-1-4 0,3-4 0 13,5 0 1 2,5-3 3-15,10-4-5 4,7-3 2-4,5-4 0 14,7 0-1-14,2 0-1 13,0 0 1-13,0 0-7 14,0 0 1-14,0 0 0 14,19 0 5-14,13-14 2 13,13-8 3-13,8-4-2 14,5 1-2-9,3-3 0-5,-6 1-2 14,-4 1 1-14,-6 4 2 14,-9 2-2-14,-5 4 6 13,-12 3-9-13,-7 6 8 14,-8 5-3-14,-1 2 4 0,-3 0 0 13,0 0 4-13,0 0-3 20,0 0 4-20,0 0-3 0,-5 0-2 12,-13 0-5-12,-7 9 0 14,-6 8-9-14,-4 3 6 14,-1 0 3 0,1 3-5-14,-1-4 4 14,3-3 2-14,4 0-1 0,0-4 3 12,6-2-5-6,9-1 2-6,1-4 0 14,9-2 0-14,2-2-2 13,0-1 1-13,2 0-3 14,0 0 2-14,0 0-10 14,0 0 11-14,6-1-2 13,21-16 1-13,11-2 2 14,9-8-1-9,4 0-2-5,0-2 2 0,1 3-1 13,-6 0 4 2,-5 3-2-15,-6 6 2 0,-6 3-4 12,-7 4 2 3,-6 2 0-15,-7 2 1 13,-5 3-1-13,-4 3 5 14,0 0-3-14,0 0 9 5,0-1 1-5,-17 1 0 13,-8 0-9-13,-8 0-3 14,-3 0 0-14,-3 6 0 13,0 10-3-13,-1 1 0 14,0 6 0-14,-3-2 5 14,-1 0-3-14,3-1 2 13,4-2-2-7,5-2 1-6,3 1-1 13,2-5 1-13,12-3-1 14,4-4-1-14,6-2 1 14,3-3 0-14,2 0-6 13,0 0 7-13,0 0-2 0,0 0 0 13,0 0 2-13,0 0-1 20,0 0-1-20,0 0 2 0,0 0 5 13,4-3-5-13,19-10 0 13,8-5-4 2,16-3 3-15,6-2-3 14,5 1 1-14,-2 1 3 0,-4 2 0 12,-6 3-4-12,-3 0 8 14,-12 4-8-9,-4 2 7-5,-10 4-8 14,-5 3 6-14,-10 3-3 14,-2 0-2-14,0 0-3 13,0 0 7-13,0 0 7 14,-14 3-7-14,-10 9 5 14,-2 4-8-14,-7 0 7 13,2 4-8-7,3 0 4-6,1-2 0 13,-2 2-1-13,2-4 1 14,5-2 0-14,-3 0 1 14,6 0-1-14,-4 2 2 13,-1 1-4-13,1-3 5 0,4-3-6 13,0-3 5 1,6-2-2-8,4 1 0-6,4-3 0 0,1-4 3 13,4 0-2-13,0 0 8 13,0 0-7-13,0 0 6 14,0 0-2-14,0 0-6 13,0 0-1-13,0 0-1 14,0 0-5-14,0 0-5 14,2 0-8-9,12 0-14-5</inkml:trace>
    </iact:actionData>
  </iact:action>
  <iact:action type="add" startTime="313707">
    <iact:property name="dataType"/>
    <iact:actionData xml:id="d30">
      <inkml:trace xmlns:inkml="http://www.w3.org/2003/InkML" xml:id="stk30" contextRef="#ctx0" brushRef="#br0">21098 9874 9 0,'0'0'9'1,"0"0"-4"13,0 0-4-7,0 0-1-6,0 0 1 13,0 0 0-13,0 0 1 14,0 0-4-14,0 0 4 14,0 0-2-14,0 0 0 13,0 0 0-13,0 0 0 14,0 0 0-14,0 0-3 13,0 0 6-7,0 0-6-6,0 0 4 13,0 0-2-13,0 0 0 14,0 0-3-14,0 0 2 13,0 0-9-13,0 0 8 14,0 0-1-14,0 0 4 14,0 0 0-14,0 0 0 13,0 0 0-7,0 0 0-6,0 0 0 14,0 0 0-14,0 0 0 13,0 0 0-13,0 0 0 0,0 0 0 13,0 0 0-13,0 0 0 13,0 0 0-13,0 0 0 14,0 0 0-14,0 0 0 14,0 0 0-9,0 0 0-5,0 0 0 14,0 0 0-14</inkml:trace>
    </iact:actionData>
  </iact:action>
  <iact:action type="add" startTime="314265">
    <iact:property name="dataType"/>
    <iact:actionData xml:id="d31">
      <inkml:trace xmlns:inkml="http://www.w3.org/2003/InkML" xml:id="stk31" contextRef="#ctx0" brushRef="#br0">21769 9605 0 0,'21'-15'4'1,"-11"6"-3"13,-5 6-2-13,-3 0-3 14,-2 3 4-14,0-2 0 13,0 2 0-13,0 0 11 14,0 0-8-8,-2 0 7-6,-7 0-10 13,-4 0 2-13,-1 8 1 14,-1 0-6-14,-3 2 5 13,-5 1-2-13,2 1 0 14,-6 2-2-14,-2-1 2 14,0-3-4-14,-2 2 4 13,2 2 0-7,-5-2-2-6,1 2 1 14,2 1 1-14,-6-1-5 13,6-1 4-13,0 1-1 14,0 0 2-14,4-2-1 13,3 1 2-13,2-4-1 0,6-1 2 13,5-3-4-13,4-1 4 14,5-4-2-9,2 0 0-5,0 0-1 14,0 0-6-14,0 0 2 13,13 0 5-13,10-13 1 14,8-3 1-14,7-3 0 14,1 0-2-14,4-4 0 13,7-2 5-13,-2-3-3 14,4 2-2-9,1 2 0-5,-4 2 1 14,-6 2 2-14,-3 4-2 14,-9 4 1-14,-11 2-2 13,-5 6 0-13,-6 1 0 14,-7 3-1-14,-2 0-3 14,0 0-3-14,0 0 7 0,-4 0 10 19,-18 12-1-19,-14 7-6 13,-11 5-3-13,-6 0 1 0,-3 2 0 13,-2-1-1 2,5-2 0-15,-1-2 2 0,5 2-2 12,5 0 0-12,3-6 0 14,10 0-3-14,7-4 3 13,8-2 0-7,5-6-1-6,7 0 2 14,1-5-2-14,3 0 1 13,0 0-5-13,0 0-9 14,9 0 9-14,20-15 5 14,11-4 7-14,12-10-5 13,8-3 2-13,4-4-3 14,3-2-1-9,0-2 0-5,-3 2 1 14,-1 2-2-14,-10 6 2 14,-12 4-1-14,-10 10 0 13,-11 5 0-13,-14 8 0 0,-3 3 0 13,-3 0-1 1,0 0 4-14,0 0 8 0,-11 0-3 13,-12 0-2-7,-3 10-5 8,-10 6 3-14,-4 4 0 0,-6 6-4 13,-8 4 0-13,-2 2 0 13,-4 2-4-13,2-2 8 14,6-2-8-14,8-5 9 14,11-4-6-14,10-5 1 13,7-5-2-7,8-4 2-6,3-2-6 14,5-4 5-14,0-1-5 13,0 0-2-13,0 0-11 14,5 0 10-14,21 0 9 13,14-10 11-13,14-14-8 14,10-6 1-14,4-4-4 14,1 1 3-9,-2-1-5-5,-3 1 4 14,-8 3-3-14,-7 3 5 13,-13 8-7-13,-15 9 6 14,-9 4-3-14,-10 3 2 0,-2 3 0 13,0 0 4-13,-10 0 9 13,-19 7-7-13,-12 9-7 20,-5 4-2-20,-8 4 2 0,0-2-2 13,0 0 2-13,8-3-1 14,4-2 1-14,8-2 1 13,8-3-4-13,5-3 4 14,11-4-4-14,2-2 5 14,8-3-6-14,0 0-4 13,0 0-7-7,0 2-5-6,10-2 12 13,5 0 7-13,5 0 0 14,2 0 3-14,5 0-1 14,4-7 6-14,2-8-8 13,6-1 7-13,1-2-7 14,-5 0 1-14,-1 2 4 14,-5 2-5-9,-7 2 6-5,-6 5-5 14,-7 2-1-14,-7 5 2 13,-2 0-4-13,0 0 0 0,0 0 2 13,-16 5 16 2,-13 12-14-15,-11 7-2 0,-4 4 2 12,3-2-3-12,4-3 4 14,10-2-5-9,7-5 2-5,4-2 0 14,3-2-1-14,4 0 1 14,0-4-1-14,3-1 1 13,3-4-2-13,-1 1 4 14,1-2-2-14,1 3 1 13,-3-4 0-13,-3 1-1 14,-1 2 3-8,0-1 0-6,-4 1-2 13,4-4 3-13,-5 0-1 14,3 3 0-14,0 0-2 14,-2 1-2-14,2-3-1 13,1 2 1-13,6-2 1 0,-3 2 0 13,1 0 0 1,2-1 1-8,-2 3-2-6,0-1 2 0,2-1-2 13,-1-1 2 1,3 1-3-14,2-3 2 0,0 0 0 13,0 0-1-13,0 0 0 13,0 0-3-13,0 0 8 14,0 0-8-14,0 0 8 14,0 0-6-9,0 0 5-5,0 0-3 14,0 0 0-14,0 0 0 14,0 0 0-14,0 0 1 13,0 0-3-13,0 0 2 14,0 0 0-14,0 0-2 13,0 0 1-13,0 0-1 14,0 0 2-8,0 0 0-6,0 0 0 13,0 0-3-13,0 0 6 14,0 0-6-14,0 0 2 0,0 0 0 12,0 0 0 3,0 0 1-15,0 0 0 0,0 0 0 13,0 0-1-13,0 0 2 13,0 0-3-7,0 4-3-6,0 6-5 14,0 5 0-14</inkml:trace>
    </iact:actionData>
  </iact:action>
  <iact:action type="add" startTime="324078">
    <iact:property name="dataType"/>
    <iact:actionData xml:id="d32">
      <inkml:trace xmlns:inkml="http://www.w3.org/2003/InkML" xml:id="stk32" contextRef="#ctx0" brushRef="#br0">7606 10692 5 0,'0'0'15'1,"0"0"0"13,0 0-3-13,0 0 8 14,-3 0-12-14,1 0 4 13,-3 0-10-13,3 0-2 14,0 0 0-14,0 0-2 14,2 0 2-9,0 0-1-5,-2 0-3 14,-1 2-1-14,-1 2 3 13,2-1 3-13,2-1-3 14,0 1 2-14,0-1-1 14,0 0-2-14,0 0 1 13,0-2 1-13,-2 2-4 14,2-2 4-8,-2 1 0-6,2 2-2 13,-4 0 6-13,2 0-6 14,-2 3 4-14,0-4-2 13,-1 1 1-13,5-3 0 0,0 0 0 13,0 0 1-13,0 3-2 14,0-1-5-14,0 0 2 13,0 3-8-7,0 0 10-6,7 1-9 14,9 0 11-14,-1 2 0 13,1-2 1-13,1 0-1 14,4 0 2-14,-1-3-2 13,2 4 3-13,5-2-5 14,4-3 4-14,2 1 0 14,10-3-1-9,1 0-1-5,6 0 2 14,1 0 0-14,2 0-1 14,3-8-1-14,4-1 3 13,5-4-1-13,1 3 1 14,4 0-3-14,-1 2 3 13,-5 3-3-13,-1 2 0 14,-5 3 1-8,-4 0-1-6,-3 0 0 13,-5 0 0-13,-4 0 1 0,-3 3 2 13,1 4-3 1,0-3 0-14,5-1 2 0,3 0-2 13,2-3 4-13,3 0-2 14,-1 0-2-14,-2 0 4 13,-2-8-1-7,-4-1-3-6,-1 2 0 14,-1 2 1-14,0-2-1 13,1 3 1-13,-1 2-3 14,7 2 5-14,-3 0-5 13,8 0 5-13,-2 0-5 14,1 0 4-14,2 0-2 14,3 0 0-9,0 0 2-5,3-1-5 14,-1-6 6-14,0 1-3 13,2-1 0-13,-4 0 2 14,0 2-1-14,-4 0-2 14,-3 1 2-14,-4 1-2 13,-3 3 1-13,-3 0-2 14,-1 0-1-9,0 0 2-5,0 3 0 14,2 6 2-14,1-4-1 0,-1-1 1 13,-4 1-1-13,3-2 0 13,-1-1 0-13,-1 0 0 14,1-2 1-14,-1 2 1 14,-2 0-2-14,1 2 0 13,3 0 2-7,1 0-4-6,2 0 2 13,5 1 0-13,1-5 0 14,0 3 1-14,4-3-2 14,-2 0 2-14,-2 0-2 13,2 2 4-13,-5 0-6 14,-5 3 3-14,3-3 0 14,-3 5 0-9,5-3 0-5,0 0 0 14,2-4 1-14,2 0-1 13,0 0 1-13,1 0 0 14,-6 0 2-14,-3 0-3 14,-3-4 1-14,0-2 2 0,-5-1 0 12,2 4-3 3,-6-3 2-10,0 3-1-5,-2-4 5 0,0 1-5 13,0 5 2-13,0-5-2 14,0 3 3-14,-3 1-3 13,-1-2-1-13,-5 4 0 14,1 0 0-14,-6 0-1 13,-5 0 3-13,-2 0-4 14,-4 0 2-8,-4 0-2-6,0 0 4 13,0 0-1-13,0 0 2 14,0 0-3-14,0 0 12 14,0 0 0-14,0 0 6 13,0 0-10-13,0 0 4 14,-4 0-11-14,-6 0-1 13,-3 0 0-7,-3 0 0-6,-5 0 0 14,-4 0 0-14,-6 0-2 13,-5 0 4-13,-4 0-4 0,-2 0 3 13,-8 4-3 1,0 1-1-14,-2 2 3 0,-2 1-2 13,8-3 2-13,1-2 0 14,3-1 2-9,1 0-4-5,1 0 4 14,0 1-4-14,-5-1 4 14,3-2-2-14,0 3 0 13,-1-3 0-13,-1 0-2 14,-1 0 4-14,-3 0-4 13,-4 0 4-13,3 0-2 14,-2 0 3-8,2 0-5-6,5 0 4 13,-1 0-2-13,5 0 0 14,-1 0 0-14,5 0-3 13,1 0 6-13,-1 0-6 14,-1 0 6-14,-4 2-6 14,-1 2 4-14,-3 2-2 13,-6-2 1-7,0 2 0-6,-3 2-2 13,-4 0 4-13,-4 0-2 14,-1-1 1-14,1 2-2 0,0-4 2 13,-1 2-2-13,-1-3 1 13,-3 2 0-13,-3-2 0 14,1 0 1-14,3 0-1 14,6-1 0-9,4 0 0-5,4-1 3 14,1-2-7-14,2 2 5 13,3-2-1-13,1 0 2 14,3 0-2-14,1 0 2 14,5 0-2-14,5-2 3 13,4-3-1-13,6 0-2 14,5 1 3-9,5 1-3-5,1 0 0 14,6 3 1-14,2-2-1 14,0 2 2-14,2-2-5 13,0 2 6-13,0 0-6 14,0-2 6-14,0 2-7 0,0 0 5 13,0 0-2-13,0 0 1 20,0 0 0-20,0 0-2 0,0 0 2 12,0 0-3-12,0 0 4 14,0 0-3-14,0 0 2 14,0 0-1-14,0 0 2 13,0 0-1-13,0 0 0 14,0 0 0-14,0 0-2 13,0 0 3-7,0 0-2-6,0 0-5 14,0 0 6-14,0 0-5 13,0 0 4-13,0 0 0 14,0 0-2-14,0 0 3 14,0 0-3-14,0 0 2 13,0 0-1-13,0 0-1 14,0 0 2-9,4 0-1-5,6 4 0 14,-2 2-1-14,3 2-3 14,5 2-4-14,-3 0-4 13,3-1-55-13</inkml:trace>
    </iact:actionData>
  </iact:action>
  <iact:action type="add" startTime="328722">
    <iact:property name="dataType"/>
    <iact:actionData xml:id="d33">
      <inkml:trace xmlns:inkml="http://www.w3.org/2003/InkML" xml:id="stk33" contextRef="#ctx0" brushRef="#br0">22133 10774 10 0,'-9'-6'3'1,"0"-1"-3"13,-2 4 1-13,-2-3 1 14,-6 1 5-14,2 5-2 13,-3-5 0-7,2 1-5-6,2 1 5 13,5-2-1-13,2 1 3 14,5 2 1-14,-1 0-2 14,5 1 5-14,0 1-6 13,0 0 1-13,0 0-6 14,0-3 0-14,0-1-3 14,9 0-2-9,16-3 3-5,12 2 2 14,6-4 0-14,2 4 2 13,4-2-3-13,2 2 2 14,4-3-1-14,6-1 3 14,1 2-3-14,3-1 1 13,4-1-1-13,2 4 0 14,0-2-1-14,3 3 1 4,-5 4 0-4,2 0 0 14,-1 0 2-14,-3 0-2 14,-1 4 0-14,1 6-2 13,3 3 2-13,1-1 0 14,2-2 0 1,1-2 1-15,4-4 0 0,0 0 0 12,0-4-2-6,2 0 4-6,3 0-6 13,2 0 3-13,-6 0 0 14,0 0 0-14,-10 0 0 14,-3 0 0-14,-5 0 3 13,-1 0-6-13,-4 0 7 14,-5 0-8-14,-4 0 3 13,-7 0 1-7,-6 0 0-6,-7 0 0 14,-10 0 0-14,-5 0 0 13,-8 0 2-13,-4 0 0 0,0 0 1 13,0 0-1-13,0 0 2 13,0 0 1-13,0 0 10 14,0 0 7-14,-2 0-14 14,-12 0-6-9,-9 0-2-5,-3 0 0 14,-5 0-6-14,-7 6 6 13,-4 2-4-13,-6-1 4 14,0 2-2-14,-6-1 1 14,-4 0 1-14,-6-2-1 13,-7-3 1 2,-6 4 0-15,-3-5 0 4,0 1 0-4,-1-3-2 14,8 0 2-14,-3 0 0 14,3 2 0-14,-1 3-2 13,3-3 2-13,2-2 0 14,7 0 4-14,4 0-3 0,-1 0-2 13,6 0 2 1,-1 0-1-8,3 0 0-6,4 0 0 0,3 0 0 12,1 0 0 3,3 0 0-15,3 0 0 0,3 0 1 13,1-2 2-13,8-3-2 13,1 3 0-13,5-1 4 14,4 1 0-14,7-2-3 13,2 4 2-7,6-3-3-6,0 3-2 14,0 0 1-14,0 0-2 13,0-3-8-13,21-1-1 14,16 0 11-14,19-5 0 14,11 0 0-14,7 1 2 13,-1-1-4 2,3 2 4-15,-2 2-4 4,-3 2 4-4,3 1-4 14,3-1 3-14,4 0-1 14,2 1 0-14,1 0-1 13,0 2-1-13,6-2 4 0,3 2-6 13,4 0 6-13,-6 0-4 13,-7 0 1-13,-5 0 0 21,-11 0-2-21,-10 4 1 0,-8 4 0 12,-8-3-3-12,-7 0 4 14,-8-1-1-14,-11-1 2 13,-7 0-9-13,-5-3 9 14,-4 0-3-14,0 0 3 14,0 0 6-14,0 0 0 13,0 0 6-7,0 0-9-6,0 0 3 14,0 0-2-14,0 0-1 13,2 0-2-13,-2 0 0 14,0 0 1-14,3 0 0 13,-3 0 2-13,0 0-4 14,0 0 6-14,0 0-4 14,0 0 6-9,0 0-8-5,0 0 8 0,0 0-4 13,0 0 1 1,0 0-3-14,0 0-1 0,0 0 2 13,0 0-2-13,0 0 2 14,0 0-3-14,0 0 0 13,2 0 3-13,-2 0-2 14,0 0 1-9,0 0-1-5,0 0 2 14,0 0-2-14,0 0 4 14,0 0-4-14,0 0 4 13,0 0-5-13,0 0 2 14,0 0 0-14,0 0-4 14,0 0 2-14,0 0-1 13,0 0-2-7,0 0 3-6,0 0-2 13,0 0 1-13,0 0 0 14,0 0-4-14,0 0 5 14,0 0-2-14,0 0-1 13,0 0 0-13,0 0-6 14,0 2 5-14,4 2-18 0,10 6 0 19,4-3-22-19</inkml:trace>
    </iact:actionData>
  </iact:action>
  <iact:action type="add" startTime="332824">
    <iact:property name="dataType"/>
    <iact:actionData xml:id="d34">
      <inkml:trace xmlns:inkml="http://www.w3.org/2003/InkML" xml:id="stk34" contextRef="#ctx0" brushRef="#br0">11560 11383 3 0,'-14'-4'9'15,"3"1"4"-14,-2 0-13 14,-3 2-1-14,-2-2 1 13,-1 3 0-13,-2 0-2 14,-3 0 4-8,0 0-2-6,1 0 0 13,3 0 6-13,3 0-6 14,1 0 3-14,3 0-3 0,3 0 0 12,4 0-2-12,1 0 4 14,5 0 0-14,0 0-2 14,0 0 0-14,0 0-2 13,0 0 2-7,0 0 0-6,0 0 5 14,0 0-1-14,0 0-2 13,0 0 4-13,0 0-6 14,0 0 6-14,0 0-6 13,0 0 5-13,0 0-5 14,0 0 0-14,0 0-3 14,2 0 3-9,17-1-1-5,10-6 1 14,13 0 9-14,4-5-9 13,8 0 5-13,-3 0-1 14,1-1-8-14,-2 5 8 14,2 0-4-14,0 3 1 13,0-4 0-13,0 6-1 14,-3-2 2-8,-2 1-4-6,-2 4 4 0,-3 0-5 12,1 0 6 3,-4 0-5-15,1 0 2 0,-4 0 0 12,0 0 0-12,-2 0 0 14,-1 0 3-14,2 4-3 14,3 1 0-14,-3-4 2 13,4 1-4-7,1 2 4-6,0 1-2 13,1-2 1-13,0 3-1 14,4-2 0-14,0 0 3 14,-1-1-1-14,-1-3-1 13,-1 0-1-13,1 0 1 14,-1 0 1-14,2 0-2 14,5 0 2-9,5 0-2-5,2 0 2 14,-1 1 1-14,-2-1-3 13,3 2 0-13,-2 1 1 14,2-2-5-14,-5 2 4 14,0-3-1-14,-1 0 1 13,0 0 0-13,6 1 0 0,0 2 0 19,4 0-1-19,-2 1 2 14,0-4-2-14,0 7 3 14,-2-6-4-14,-3 1 2 13,-1 2 0-13,-5-4 0 14,-1 0 1-14,-4 3-2 14,-1-3 3-14,1 0-4 0,-1 0 4 12,-2 0-4-6,3 0 4-6,-1 0-2 13,-3 0 0 2,-1 0 0-15,-3 0 0 0,-3 0 0 13,0-7 0-13,0 2 3 13,0 0-3-13,1-1 1 14,1 1-2-14,-2-2 1 13,0 4 0-7,2-4 0-6,2 6 0 14,-2-6-3-14,5 2 6 13,0 0-3 2,-3-2 2-15,4 2-4 0,-4 1 3 12,1 1-1-12,-5-2 0 14,-2 1 0-14,0 2 0 0,-4-1-1 13,4 3 1-8,0 0 0-5,0-3-4 14,2 3 2-14,4 0 1 13,1-3 1 2,4 2 0-15,3 0 0 14,-3-4 1-14,-3 3-2 13,2 2 2-13,-8 0-1 0,0 0 2 13,-7 0-3-7,-4 0 2-6,-1 0-1 13,-4 0 0-13,-1-2 0 14,-4 2 0-14,-1 0 4 13,-3 0-8-13,-2 0 8 14,-2 0-8-14,-2 0 8 14,0 0-4-14,0 0 0 0,0 0 3 19,0 0-3-19,0 0 2 13,0 0 1-13,0 0-3 0,0 0 2 13,0 0-2 2,0 0 0-15,0 0-2 0,0 0 1 12,0 0-1-12,0 0-2 14,0 0 3-14,0 0 1 14,0 0 0-9,0 0 1-5,0 0 0 14,0 0-1-14,0 0 3 13,0 0 0-13,0 0-2 14,0 0 4-14,0 0-5 14,0 0 7-14,0 0-4 13,0 0 0-13,0 0-2 14,0 0 2-9,0 0-1-5,0 0-1 14,0 0 4-14,0 0-3 14,0 0 2-14,0 0-3 13,0 0 5-13,0 0-6 14,0 0 0-14,0 0 4 14,0 0-2-14,0 0-1 0,0 0 6 19,0 0-7-19,0 0 0 13,0 0 4-13,0 0-3 0,0 0 2 13,0 0-1-13,0 0 1 14,0 0-2-14,0 0 2 13,0 0 0-13,0 0 1 14,0 0-1-14,0 0-3 13,0 0 4-7,0 0-4-6,0 0 2 14,0 0 1-14,0 0-3 13,0 0 1-13,0 0 0 14,0 0-1-14,0 0 0 13,0 0 5-13,0 0-4 14,0 0 4-14,0 0-5 14,0 0 2-9,0 0 0-5,0 0-3 14,0 0 1-14,0 0 0 13,0 0 0-13,0 0 1 14,0 0-2-14,0 0 4 0,0 0-6 13,0 0 6-13,0 0-5 13,0 0 4-13,0 0-1 14,0 0-1-8,0 0 1-6,0 0-2 13,0 0 2-13,0 0-2 14,0 0 3-14,0 0-4 13,0 0 3-13,0 0-2 14,0 0 1-14,0 0 0 14,0 0 1-14,0 0-1 13,0 0 1-7,0 0 0-6,0 0-2 13,0 0 0-13,0 0 0 14,0 0-3-14,0 0 3 14,0 0 1-14,0 0 0 13,0 0-1-13,0 0 2 14,0 0-1-14,0 0 2 14,0 0-3-9,0 0 4-5,0 0-5 14,0 0 2-14,0 0 0 0,0 0-1 12,0 0 1 3,0 0-2-15,0 0 4 0,0 0-4 13,0 0 3-13,0 0-3 13,0 0 2-13,0 0 0 14,0 0-2-9,0 0 0-5,0 0 1 14,0 0 2-14,0 0-4 14,0 0 4-14,0 0-4 13,0 0 3-13,0 0-1 14,0 0 1-14,0 0 0 13,0 0 0-13,0 0 0 14,0 0-3-8,0 0 4-6,0 0-2 13,0 0-5-13,0 0 1 14,0 0-4-14,0 0-4 14,2 0-8-14,4 0-2 13,3 0 11-13,1 0-31 14,-4 0-17-14</inkml:trace>
    </iact:actionData>
  </iact:action>
  <iact:action type="add" startTime="337054">
    <iact:property name="dataType"/>
    <iact:actionData xml:id="d35">
      <inkml:trace xmlns:inkml="http://www.w3.org/2003/InkML" xml:id="stk35" contextRef="#ctx0" brushRef="#br0">20693 11249 0 0,'0'0'1'15,"0"2"1"-14,0-2 0 14,0 2-2-14,0-2 5 13,0 2-5-7,0 0 0-6,0 2 2 14,0 0-3-14,0 3 2 13,0-2 0-13,4-1 0 14,3 0 1-14,1-2-1 13,2 3 2-13,1-4 6 14,2 3-5-14,3-1 1 0,4-2-4 19,2 2 1-19,5-3-1 14,4 0 0-14,4 0 0 14,4 1 0-14,3-1 4 13,5 0-3-13,-3 2-2 0,4-2 5 13,-4 3-8-13,1 1 3 13,-1 1 0-13,-2 1 0 14,1 1 2-8,-1-2-2-6,1 4 0 13,-3-4 0-13,-1 5 2 14,4 1-2-14,2-4 0 13,2 4 4-13,1-3 0 14,4-1 0-14,-3 4-4 14,2 0 0-14,5-1 4 13,4 1 1-7,9-1 4-6,7-3-8 14,1 2 0-14,-2-1 2 13,-2-2 5-13,1 0-4 14,-1 0 2-14,12-6 4 13,8 0-5-13,10 0 5 14,4 0-9-14,3 0 2 0,-4-3 0 19,2-4-1-19,-6-3-1 14,2 4 2-14,-3-3-3 13,-3 6 0-13,-2-1 1 0,-3 2-1 13,3 2 0-13,3 0 3 14,-6 0-4-14,-3 0 2 13,-6 0-1-13,-4 0 0 20,1 0 0-20,-8 0 5 14,-6 0-5-14,-7 0 2 0,-11 0 0 13,-11 0-2-13,-7 0 3 13,-13 0-3-13,-7 0 0 14,-7 0 3-14,-4 0 1 14,0 0 2-14,0 0 7 13,0 0 1-7,0 0 4-6,0 0-12 13,0 0 3-13,0 0-9 14,0 0 0-14,0 0-1 14,0 0 1-14,0 0 0 13,0 0 0-13,0 0 1 14,0 0 1-14,0 0 2 0,0 0-4 13,0 0 5-8,0 0-1-5,0 0-2 14,0 0 0-14,0 0-2 13,0 0 4-13,0 0-4 14,0 0 0-14,0 0 3 14,0 0-5-14,0 0 2 13,0 0 0-13,0 0-1 14,0 0 1-9,0 0 0-5,0 0 1 14,0 0-1-14,0 0 2 14,0 0-2-14,0 0 3 13,0 0-3-13,0 0 1 14,0 0-1-14,0 0 0 13,0 0 0-13,0 0 1 14,0 0-1-8,0 0 1-6,0 0 1 13,0 0-4-13,0 0 3 0,0 0-1 13,0 0 0-13,0 0 0 13,0 0 1-13,0 0-1 14,0 0 2-14,0 0-1 14,0 0-1-14,0 0 3 13,0 0-3-7,0 0 0-6,0 0 3 13,0 0-3-13,0 0 1 14,0 0 0-14,0 0 0 14,0 0-2-14,0 0-1 13,0 0 2-13,0 0-6 14,0 0 2-14,0 0-3 14,0 0-3-9,0 0 0-5,0 0-13 14,0 4-14-14,0 0-41 13,-19-4-28-13</inkml:trace>
    </iact:actionData>
  </iact:action>
  <iact:action type="add" startTime="339005">
    <iact:property name="dataType"/>
    <iact:actionData xml:id="d36">
      <inkml:trace xmlns:inkml="http://www.w3.org/2003/InkML" xml:id="stk36" contextRef="#ctx0" brushRef="#br0">7706 12944 4 0,'-9'-26'5'1,"-3"8"-4"13,2-1-1-13,3 3-4 14,-2 2 2-14,2 0 2 13,1 2 12-13,-1-2-9 14,-2 0 4-14,2 1-3 0,1 6-1 13,-1 0-3-13,0-2 0 20,2 3 3-20,-1 2 2 0,2-1-1 13,1 2-2-13,1-1 1 13,0 4-3-13,2 0 4 14,0-1-2-14,0 1-2 13,-2-3 1-13,2 1 0 14,-2 0 8-14,2 0-2 14,0-1 2-9,-6 3-4-5,6-3 7 14,0 1-4-14,-2 2-2 14,2 0 6-14,0 0-6 13,-2 0 1-13,2 0-7 14,0 0 0-14,0 0-2 13,0 0-1-13,0 0-4 14,0 5-3-8,0 18 4-6,-2 12 6 13,2 4 0-13,-2 5 3 14,0 2 0-14,0-1-2 13,-3-1-1-13,1 0 3 14,0 2 0-14,-4 4-3 0,0 1 1 13,1 0-1-13,1 2 2 20,0-4-1-20,6-4 1 0,0-6-4 12,0-4 4-12,0-7-6 14,0-1 3-14,0-6-1 14,8-1 2-14,0 1 1 13,1-3-1-13,1-1 0 14,-2-1 0-14,-1-2 1 14,-1-3-1-9,-2-1 1-5,0-5-2 14,-2-3-3-14,0 0 4 14,2-2-1-14,1 0 1 13,1 3-1-13,6-3 3 14,3 0 1-14,7 0-2 13,10 0 6-13,3 0-6 14,9 0 2-9,4 0-3-5,3 0 1 0,2 0-2 13,1 0-1 2,4 0 0-15,-5 0 4 0,5 0-4 12,-2 0 2 3,2 0 0-15,5 0 0 14,1 0 0-14,7 0 0 13,0 0 0-13,3-3 0 5,2 3 2-5,2 0-4 13,1 0 6-13,0-2-8 14,0 2 4-14,2 0 0 14,2-2 0-14,-2 2 0 13,-2 0 0-13,0 0 0 14,-4 0-2-14,6 0 4 14,-1 0-2-9,-2 7 1-5,-4-1-2 14,-5 4-1-14,-5-2 2 13,1 0 0-13,1 1 0 14,6-2 0-14,4-3 2 14,0-4-4-14,-5 1 4 13,-7-1-6-13,-1 0 8 14,-7 0-4-9,-5 0 0-5,-4 0 0 0,-4 0 0 13,-6-3 0 2,-6-1 0-15,1-1 0 0,-6-2 2 12,6 2 1-12,-3 4-4 14,2 1 1-14,0 0-2 13,-4 0 1 2,0 1 1-15,-3 8-1 5,-2-1 2-5,1-2-2 13,-3-3 3-13,-1-3 1 14,0 0-2-14,3 0 2 13,3 0 1-13,-1-3-4 14,2-11 4-14,3 0-3 14,1-3 5-14,-4 0-6 13,3 2 2-7,-4 1 0-6,-2 4-2 14,0 3 2-14,-2 0-2 13,-1 2 0-13,0 2-3 14,0-2 2-14,-4 2 2 13,-5-1-1-13,-3-1 3 14,-1 0-5-14,0 0 5 0,0-4-1 13,-5 0 1-8,2-4 0-5,-1-4 1 14,-1-4-4-14,0-3 6 13,0-8-3-13,8-2-3 14,-4-2 2-14,3-5-3 14,-3 6 2-14,-1 0 1 13,-2 1-2-13,-1 2 0 14,-2 2-2-9,0 0 5-5,0 1-2 14,0-2 0-14,-16 1 4 14,1 2-5-14,-6 2 2 13,-4 2 1-13,3 1 6 14,-7 3-3-14,1 1-5 14,-3 0 0 0,-6 4 1-14,2-4-4 5,-3 6 1-5,-2-4 1 13,-3 5 0-13,-1 1 0 0,-3-2 0 13,-2 3 0 2,-6 0 3-15,-3 4-2 13,-5 1 1-13,-1-2 0 0,-2 5-3 13,-3 2 4-13,-2-2-3 13,0 1 0-7,-3 1 1-6,1 0 0 14,1-3-1-14,3 3 5 13,0-2-4-13,3 0 1 14,0-2-1-14,0 3-2 14,-3-4 1-14,-4 3 0 13,-8 1-2-13,-2-2 2 14,-2 1 2-9,1 2 1-5,2 0-6 14,3 0 4-14,2 0-4 14,-4 6 3-14,1 6-1 13,2-2 1-13,7-1 0 14,3-4 0-14,6 1 1 13,-2 0 2-13,3-4-1 0,3 2 0 20,2-4 0-20,4 0-3 13,-4 0 1-13,2 0 0 0,0 0 0 13,4 0 0-13,-2 0-1 13,5 0 2-13,5 0-1 14,4 0 2-14,5 0-4 14,4 0 3-14,2 0-1 13,4 0 0-7,3 0 0-6,5 0-1 14,6 0 2-14,7 0-3 13,2 0 3-13,0 0-2 14,0 0-6-14,0 0 6 13,0 0-4-13,0 0 4 14,0 3 0-14,0-3 1 14,0 0-2-9,-9 3 5-5,0 2-6 14,-7 2 9-14,-1 3-9 13,-4-1 3-13,4 0 0 14,1-1 0-14,5 3-1 0,-1-2 1 13,4 2-4 1,-3-1 1-14,1-1 6 0,2-1-6 13,-3 5 4-8,-3 1-2 10,-1 2 1-15,-10 4 0 0,-2-3 0 13,-6 2 1-13,2-3-2 13,2-2 3-13,4-2-3 14,10-3 3-14,3-4-3 14,8-3 1-14,0 0 0 13,4 0-2-7,-3 2-1-6,3 1-2 13,0 4-5-13,0 3 7 14,0 0 2-14,0 4-1 14,0 0 4-14,0-2-5 13,3 4 4-13,-3-4-1 14,2 5 0-14,-2 1 2 14,2 4-5-9,2 6 6-5,6 3-6 14,1 4 4-14,4-5-3 0,5-2-1 12,0-4 3 3,5-1-1-15,1-6 1 0,-3-3 0 13,-3-2-4-13,3 2 3 13,0 0 2-13,4 0 1 14,2 5 0-9,2-4-3-5,-4 3 1 14,0-1 0-14,2-1 0 14,0 0 0-14,7-3-3 13,1 2 6-13,4 0-7 14,3-5 8-14,10 1-9 13,8-3 6-13,7-4-1 14,5-2 0-8,2-3 0-6,0 4 0 13,-1-1-1-13,-3-1 0 14,1 0 2-14,0-3-2 14,4 2 3-14,0-2-5 13,4 2 3-13,-3 0 0 14,2-2 0-14,0 5 1 13,3 0-1-7,1 2 2-6,5 2-3 14,3-5 5-14,-7 3-7 0,0-2 4 12,-10-3-2-12,1 3 1 14,-1-5 0-14,2 3 0 13,3-3-1-13,-4 0 0 14,-2 0 2-14,-5 0-2 14,-5 0 1-9,-4 0-1-5,-4-6 2 14,0-3-1-14,-1-4 0 13,-1 1 0-13,2 0-1 14,-5 0 3-14,0 3-3 14,-6 1 3-14,-5 3-4 13,-7-2 2-13,-8 4 0 14,-3-1-1-8,-9-1 1-6,-3 3-1 13,-8 1 2-13,-2 1 1 14,0 0 3-14,0 0 5 13,0-4-5-13,0 2 7 14,0-3-12-14,0-2 0 0,0 7-1 13,0 0-4-13,0 0-2 13,0 0-15-7,0 0-14-6,2 0-53 13</inkml:trace>
    </iact:actionData>
  </iact:action>
  <iact:action type="add" startTime="342464">
    <iact:property name="dataType"/>
    <iact:actionData xml:id="d37">
      <inkml:trace xmlns:inkml="http://www.w3.org/2003/InkML" xml:id="stk37" contextRef="#ctx0" brushRef="#br0">12742 13754 0 0,'-12'-7'17'1,"-3"4"4"13,3-1-11-13,-3 2-7 14,-1-1-3-14,1 3-1 13,-1 0-4-7,5 0 4-6,2 0 2 14,3 0 1-14,0 0 1 13,2 0-1-13,2 0 8 0,0 0-5 13,0 0 1 1,2 0-4-14,0 0 4 0,0 0-6 13,0 0 0-13,0 0 0 20,-3 0-1-20,3 0-3 0,0 0 4 13,0 0-2-13,0 0 4 13,0 0-4-13,0 0-1 14,0 0 0-14,0 0-11 14,19 3 14-14,12 6 2 13,11 3 0-13,5-4 4 14,8-1-3-9,1-2 4 10,2-5-2-15,4 0 2 0,5 0-1 13,9 0 4-13,7 0-3 13,5-7 1-13,7 1-4 14,1-1-2-14,12 2 2 14,10 1-1-14,9-2-5 13,10 0 2-7,-4-2 0-6,1-4 0 13,-4-2 0-13,-10 1-1 14,-6-1 2-14,-10 5 3 14,-4-8-4-14,-1 7 1 0,-5 2-1 12,-5 2 0-12,-7 3-1 14,-10 1-1-14,-10 2-1 20,-10 0 3-20,-6 0-1 14,-11 0 0-14,-6 0-1 13,-8 0 2-13,-11 0-2 0,-5 0 2 13,-3 0-1-13,-2 0 2 14,0 0 5-14,2 0-1 13,-2 0 0-13,3 0 8 14,-3 0-4-9,0 0 3-5,2 0-8 14,-2 0-1-14,0 0 0 14,0 0-5-14,-7 0 2 13,-17 4 0-13,-12-1 0 14,-8 8-2-14,-12 0 2 13,-11 8 0-13,-14-2 0 0,-12 8 1 20,-11 1-2-20,-8 2 1 13,0 2-2-13,-1-1 2 14,-3-3-2-14,0-1 1 13,-2-6 2-13,9-5-1 0,6-1 2 13,5-5-4-13,9-4 4 14,4-4-2-14,5 0 0 20,8 0 2-20,6 0-2 14,3 0 1-14,3-5-1 0,6-2 0 12,1-6 0-12,-2 8 3 14,-1-1-6-14,-2 4 3 13,-3 2-1-13,3 0-3 14,7 0 4-14,5 0-1 20,3 0 4-20,7 0-5 0,5 0 6 13,8 0-8-13,6 0 8 13,5 0-4-13,8 0 0 14,2 0-2-14,2 0-2 14,0 0-7-14,0 0 4 13,0 0-2-13,6 0 5 0,13 0 3 19,5 10-1-19,10-2 3 14,3 0-1-14,11-4 0 14,7 0 0-14,8 0 1 13,8-2 0-13,4 1-1 0,4-3 0 13,1 2 0-13,0-2 1 14,0 3-4-14,7-3 4 13,3 2-1-7,3-2 0 8,3 0-1-14,-3 0 0 0,3 0 2 13,0 0-2-13,1 0 0 14,0-2 1-14,-3-3 0 13,-5-2-2-13,-9 4 2 14,-8 0 0-14,-10 1 0 13,-6 2 3-7,-10 0-3-6,-5 0 2 14,-12 0-4-14,-3 0-1 13,-8 0 2-13,-9 0 0 14,-5 0-3-14,-4 0 4 0,0 0 0 13,0 0 8-13,0 0-1 13,0 0 5-13,0 0-5 20,0 0 6-20,0 0-7 0,0 0-1 13,0 0-1-13,0 0-3 14,0 0 6-14,0 0-6 13,-2 0 8-13,-7 0-6 14,-1-2 4-14,-4-8-2 13,1 4-1-13,-1 4-3 14,3-6 0-8,2 7-1 8,0-4 2-14,2 3-4 0,1 0 4 13,2 2-4-13,1-3 6 14,1 3-8-14,2-3 6 13,0 1-2-13,0 2 0 14,0 0 0-14,0 0 6 0,0 0-6 19,0 0 4-19,0 0-4 14,0 0 0-14,0 0-1 0,0 0 1 12,0 0-2-12,0 0-1 14,0 0 1-14,0 0-2 13,0 0 2-13,0 0 3 14,0 0-4-14,0 0 0 14,0 0 2-9,0 0-11-5,0 0-5 14,0 0-19-14,0 0-58 13</inkml:trace>
    </iact:actionData>
  </iact:action>
  <iact:action type="add" startTime="348888">
    <iact:property name="dataType"/>
    <iact:actionData xml:id="d38">
      <inkml:trace xmlns:inkml="http://www.w3.org/2003/InkML" xml:id="stk38" contextRef="#ctx0" brushRef="#br0">25615 13759 11 0,'-4'0'8'15,"-1"0"3"-14,0 0-5 14,-6 0-3-14,-2 0-3 13,-5 0-2-7,-2 0 2-6,-2 8 0 14,2 4-2-14,-5-3 2 13,2 1-2-13,0-3 4 14,-6 2-2-14,0 2 0 13,-3-6 0-13,3 2 0 0,0-2 1 13,5 1 1-13,3-3 1 20,6 4-3-20,3-1 1 0,4-6-1 13,3 0 0-13,5 0 3 14,0 0-3-14,0 0 3 13,0 0 1-13,0 0 1 14,0 0-5-14,9 4 4 13,16 2-2-13,10 3-2 14,8 3 1-8,8-3 5-6,5 1-3 13,8-2 4-13,1 0-6 14,5-2 5-14,5-1-1 13,6 0 3-13,10-5-2 14,7 0 7-14,14 0-4 14,10 0 1-14,9 0-3 13,6 0-6-7,-8 0 4 9,-9 0-4-15,-13 0 6 0,-6 0-7 12,-12 0 9-12,-7-2-7 14,-8-1 5-14,-10 1-1 13,-10-1-4-13,-3 3 4 14,-6 0-5-14,-5 0 5 0,-3 0-5 19,-6 0-1-19,-4 0 5 14,-6 0-5-14,-11 0 3 13,-3 0-2-13,-7 0 5 14,0 0-3-14,0 0 14 0,0 0-4 13,0 0 8-13,0 0-11 13,0 0 9-13,0 0-11 14,0 0 0-8,0 0-1-6,0 0-7 13,0 0 0-13,0 0 4 14,0 0-6-14,0 0 5 13,0 0-6-13,0 0 5 14,0 0-2-14,0 0 0 0,-2 0-1 13,-13 0 1 1,-10 0-12-8,-13-6 4-6,-9 0-19 13,-11 0 4-13,-9 0-1 14,-8 0 7-14,-12-2-10 14,-16 0-1-14,-12 1-9 13,-17 2-22-13,-18-1-2 0</inkml:trace>
    </iact:actionData>
  </iact:action>
  <iact:action type="add" startTime="350689">
    <iact:property name="dataType"/>
    <iact:actionData xml:id="d39">
      <inkml:trace xmlns:inkml="http://www.w3.org/2003/InkML" xml:id="stk39" contextRef="#ctx0" brushRef="#br0">7818 14851 1 0,'0'0'8'1,"0"2"5"13,0-2-2-13,0 0-2 14,0 0-1-14,0 0-1 13,0 0 5-7,0 2-4-6,0-2 9 14,0 0-10-14,0 0 6 13,0 0-6-13,0 0 2 14,-4 0-5-14,4 2 1 14,-2-2 2-14,0 0-2 13,2 0 4-13,-2 0-3 14,2 0 3-9,0 0-3-5,0 0-1 14,0 0 0-14,0 0 2 14,0 0-2-14,0 0-1 13,0 0 4-13,0 0-3 0,0 0 4 13,0 0-9-13,0 0 4 14,0 0-3-14,0 0 0 13,0 0-1-7,0 0 2-6,0 0 2 13,0 0-4-13,0 0 1 14,-2 0 2-14,2 0-6 14,0 0 4-14,0 0-1 13,0 0 0-13,-2 0 0 14,2 0 0-14,0 0 1 13,0 0 2-7,0 0-2-6,-2 0 0 14,-5 0-1-14,-3-6-1 13,4 1-2-13,2 2 3 14,2-1 0-14,-1 4 2 14,3-5-5-14,0 5 4 13,0 0-2-13,0-1 2 0,-2 1-1 19,2-3 2-19,0 3-1 14,0-1-1-14,0 1-1 0,0 0-2 13,0 0-4-13,0 0 4 13,0 0-6-13,0 0 9 14,0 0-7-14,0 0 6 13,13 0 2-13,5-4-1 14,9-5 0-8,7 4 0-6,5-4 0 13,4 0 4-13,4-1-6 14,2-1 4-14,2 0-4 14,0 2 4-14,1-3-4 13,4 2 2-13,2-6 0 14,4 2 0-14,5 0 2 13,2 2-4-7,-3 0 4-6,6 0-2 14,-1-2 1-14,0-2-2 13,6 0 1-13,-2 4 0 14,3-5 0-14,1 4 0 14,-4 3 1-14,1-2 0 13,-5 6-2-13,0 1 5 14,6 0-6-14,-2 3 4 4,3 0-2 11,2-1 0-15,-8 2 0 0,-1 1-2 13,-4-4 2-13,0 0-1 13,0-2 2-13,0 1-2 14,-1 2 4-14,3 3-6 13,1-6 4-13,-3 3-1 14,-3 3 0-8,-2-2 0-6,1 2-2 13,-1 0 6-13,1 0-7 14,1 0 7-14,4 0-8 13,1 0 5-13,-3 0-2 14,-1 0 1-14,-3 0 0 14,-4 5 0-14,2-5 1 13,5 2-1-7,2 2 2-6,2-4-2 14,4 0 2-14,-4 0-4 13,1 0 4-13,-5 0-2 14,-3 0 0-14,3 1 2 13,1 1-5-13,1 1 6 14,5-1-6-14,-1 0 6 0,-2-2-6 13,0 0 4-8,-4 0-1-5,2 0 0 14,-5 0 0-14,-2 0 0 13,0 0 0-13,-6 0-2 14,-2 0 6-14,-8 0-7 14,-4 0 6-14,-9 0-5 13,-9 0 2-13,-5 0 0 14,-11 0 0-9,-4 0 2-5,-2 2-2 14,0-2 2-14,0 0 5 14,0 0-6-14,0 0 6 13,0 0-6-13,0 0 3 14,0 0-3-14,0 0 2 14,0 0 1-14,0 0-3 13,0 0 8-7,0 0 0-6,0 0 2 13,0 0-7-13,0 0 6 0,0 0-10 13,0 0 4-13,0 0-4 14,0 0 0-14,0 0-1 13,0 0 2-13,0 0-4 14,0 0 6-14,0 0-4 13,0 0 3-7,0 0-2-6,0 0 0 14,0 0 1-14,0 0 0 13,0 0 0-13,0 0 3 14,0 0-2-14,0 0 2 14,0 0-2-14,0 0-3 13,0 0 2-13,0 0-1 14,0 0 0-9,0 0 0-5,0 0-2 14,0 0 4-14,0 0-2 14,0 0 1-14,0 2 0 13,0-2 2-13,0 0-5 14,0 0 2-14,0 0 0 0,0 0-1 12,0 0-6-12,0 0 5 21,0 0-7-21,0 0 1 0,0 0-13 12,0 0-2 3,7 4-27-15,1 0-29 0</inkml:trace>
    </iact:actionData>
  </iact:action>
  <iact:action type="add" startTime="352990">
    <iact:property name="dataType"/>
    <iact:actionData xml:id="d40">
      <inkml:trace xmlns:inkml="http://www.w3.org/2003/InkML" xml:id="stk40" contextRef="#ctx0" brushRef="#br0">14133 14790 0 0,'0'0'1'1,"0"0"-1"13,0 0-1-13,0 0 1 14,0 0 0-14,0 0 0 0,0 0 0 19,0 0 0-19,0 0 4 0,0 0 2 13,0 0 8-13,0 0-5 13,0 0 9-13,0 0-7 14,0 0 0-14,0 0-1 14,0 0-6-14,0 0-4 13,0 0 1-13,0 0 1 14,0 0-2-9,0 0 9-5,0 0-6 14,0 0 7-14,0 0-1 14,0 0-2-14,0 0-3 13,0 0-4-13,0 0 0 14,0 0 0-14,0 0 6 13,0 0-5-13,0 0 6 14,0 0-7-8,0 0 4-6,0 0-3 13,0 0 0-13,0 0-1 14,0 3 1-14,0-3 3 0,0 0-4 13,0 0 8-13,0 0-8 13,0 0 6 2,0 0-4-15,0 0 6 0,0 0-1 18,0 0-5-18,0 0 9 0,0 0-5 13,0 0 8-13,0 0-11 14,0 0 4-14,0 0-5 13,0 0-4-13,0 0 2 14,0 0 0-14,0 0 0 14,0 0 0-14,0 0 0 13,0 0 2-7,0 0 0-6,0 0 1 14,0 0 1-14,0 0-3 13,0 0 0-13,0 0-1 14,0 0 1-14,0 0-4 13,0 0 4-13,0 0-3 14,0 0 2-14,0 0-1 14,8 0-2-9,15 0 3-5,-1 0 0 14,4 0-2-14,3 0 2 13,0 0 0-13,-2 0-1 14,2 0 2-14,0 0-1 14,0 0 5-14,3 0-8 13,-1 0 3-13,2 0 0 0,3 0 0 13,1 0 1-8,4 0-4-5,-1 0 8 14,2 0-10-14,3 0 10 14,1 0-8-14,4 0 4 13,1-3-1-13,7 1 2 14,2 2-2-14,-2-5 0 14,3 1 1-14,-4 0-2 13,-1 1 3-7,0 1-3-6,-1 2 3 13,3 0-4-13,5 0 2 14,6 0-1-14,-1 0 1 14,4 0 0-14,-3 0-5 13,-2 0 10-13,-3 0-10 14,-5 2 10-14,-4 5-10 0,-1-3 8 19,-2 1-4-19,-4-5 2 14,2 5-1-14,-1 0 0 0,-1-1 2 12,2 5-5 3,-4-5 6-15,-1 6-6 0,-3-6 6 13,3 4-5-13,-1-2 2 13,6 2 0-13,3-6 0 20,0 3 2-20,5 2-4 0,-2-3 4 13,2-3-1-13,0 1 1 14,-2 1-4-14,-1-1 2 13,1 2 0-13,2 2 0 14,4-2-1-14,1 0 1 13,4 2 0-13,0-3-3 21,-4 2 6-21,-1-5-6 0,-2 4 4 12,0 1-1-12,3 4 0 14,-3-6 0-14,4 3-1 13,-1-1 4-13,-1-1-6 0,3 1 6 13,-5 2-6 2,0-2 7-15,-4 2-7 0,-2 0 5 19,-4 2-2-19,0-3 0 13,3 6 0-13,3-2 0 14,4 2 1-14,3-6-1 0,-1 6 1 13,1-8-2-13,-5 4 4 13,-2-2-5-13,-6-1 2 14,-3-5 0-14,2 5-1 20,5-5 2-20,-1 2-3 14,7-2 4-14,3 0-2 0,-1 0 3 12,1 0-4-12,-1 0 2 14,-2 0-1-14,0 0 0 14,1-2 0-14,-3-3 0 13,0 5 0-13,0 0 2 0,0-5-2 19,0 1 1-19,-3 2 1 14,-2-2-3-14,-5 4 1 14,-2 0 0-14,-1 0 0 13,1 0 0-13,6 0-2 14,-1 0 4-14,8 0-3 0,1 0 4 13,2 0-6-13,3 0 4 20,-5 3-2-20,0-3 1 13,0 0 0-13,3 0-1 0,3 0 3 13,7 0-4 2,4 0 4-15,-2 0-4 0,1-3 3 12,2 1-2-12,-2 2 1 14,2 0 0-14,0 0 0 13,3 0 0-7,-2 0-2-6,2 0 4 14,-3 0-4-14,-5 0 5 13,0 0-7-13,-1 0 7 14,2 2-3-14,4 2 0 13,0-4 1-13,-2 0-2 14,-1 2 2-14,-3-2-2 14,-1 4 3-9,5-4-3-5,0 0 2 14,2 5-2-14,0-5 0 13,-2 0 1-13,-3 5 0 14,-2-1 0-14,1 0-3 0,-1 0 6 13,-2-4-5-13,5 0 6 13,-3 0-6-13,3 0 3 14,-5 0-1-9,-5 0 0-5,-3-8 0 14,-1-1 0-14,0 0 2 14,0-1-2 0,3 3 1-14,-1-2-2 0,-4-2 4 13,-2 4-5-13,0 2 2 14,-6-8 0-14,0 3-1 13,-1 0 2-7,0-3-4-6,0 1 6 13,-5 1-5-13,-1 1 6 14,-5 4-8-14,-5-2 5 14,-6 2-2-14,-2 1 1 13,-4 0 0-13,-5 3-1 14,-1 0 3-14,-1-2-4 14,-3 1 4-9,5 2-4-5,1-7 5 14,6 1-4-14,2 0 1 13,2-7 0-13,-1-3-1 14,1 2 3-14,-1-4-3 14,3-2 2-14,-2-4-1 0,-2 1 4 12,-5-3-4-12,-3 0 1 14,-5 1 0-9,-3-4-1-5,-3 2 1 14,-4-3-1 1,3-4 2-15,-5-1-5 0,0 0 7 12,0 0-7-12,0 0 6 14,-2 1-6-14,-7 4 3 13,-2-1 0-13,-3 6 0 14,4-6 0-8,-7 6-2-6,4-3 4 13,-3-1-4-13,1-1 6 14,-1 1-7-14,1 2 4 13,-3 2-1-13,3 2 2 14,-1 1-1-14,-2 2-1 14,0 4 0-14,-2 0-3 0,-4 2 5 12,-3 2-4-6,-2 0-7-6,-4 4 9 13,-6 1-5-13,-3 0 1 14,-4 1 2 1,-6 0 2-15,1 0 0 0,-5 0 4 12,-2 2-4-12,-4 5 2 14,-3-7-2-14,-6 3 3 14,-5-2-2-9,0 3-1-5,5-2 0 14,2 1-1-14,6-1 2 13,5 5-4-13,0-1 6 14,3 1-6-14,-3 0 2 14,-4 0 0-14,0 0-1 13,-4 1 2-13,-1 8 0 14,1-1-1-9,-1-2-1-5,2 0 4 14,1-1-1-14,1 2 2 14,0 1-6-14,3-2 5 13,3 2-2-13,-1-4 0 14,2 2 1-14,2 1-2 13,1-2 3-13,2 2-4 0,-3 0 4 13,0-1-4-7,1 2 4-6,-5-6-2 13,0 1 0-13,1-3 0 14,-1 0 0-14,0 0 3 14,2 0-4 0,-2 0 3-14,0 0-4 0,-5 0 6 13,-1 0-7-13,-3-3 5 13,-3 1-2-7,1-4 0-6,-2-2 0 14,3-2-2-14,-2 2 4 13,1-6-3-13,2 2 2 14,1 0 2-14,-2-2-1 13,1 2-3-13,0 0 2 0,5 0-1 13,2 2 0 2,-2 2 0-10,1 1-4-5,-3 2 8 0,-1 1-6 13,-2 0 5 1,0 0-6-14,2 2 4 14,5 0-1-14,7-3 0 14,2 4 0-14,6-1 0 0,3-2 2 12,-3-1-2 3,5 2 2-15,0 1-4 4,-1 2 4-4,2 0-4 14,-3 0 2-14,1 0 0 14,1 0-1-14,0 0 2 13,-1 5-4-13,2 2 6 14,-3 0-6-14,1 4 4 14,3-1-2-14,3 0 2 13,6-2-1-7,4 0 1-6,5 0-1 13,7 0 0-13,4 2-2 14,-1 7 0-14,4 2 1 14,-1 8-1-14,3 0-1 13,2 1 2-13,2-1 0 0,0-8 1 13,0 1-1 1,0-4 2-8,0 1-3-6,0 1 4 0,0-4-4 13,6 2 5-13,3 4-6 13,3 2 4-13,3 0-1 14,3 4 0-14,2 4 0 13,2 0-1-13,1-2 2 14,-1 2-2 1,2-4 3-15,1 0-4 4,-1-2 4-4,1 1-4 14,0-6 3-14,2 2-1 14,-6-4 0-14,4 2 1 13,2 1-3-13,-2-3 5 14,1 4-5-14,1-8 4 13,-1 1-3-13,3-2 1 14,-2-1 0-8,-2-2 1-6,-3 3-1 13,-2-5 0-13,0 0 3 14,-2 2-5-14,0-1 5 0,2 2-4 12,-2 0 2-12,2 2-2 14,2-3 1-14,1 4 0 14,-2-5 0-14,2 3 1 13,-3-6-1-7,3 3 2-6,-2 0-4 13,2-2 5-13,2 2-6 14,2 0 4-14,2 0-1 14,6 4 0-14,5 0 1 13,3-3-3-13,3 0 4 14,1 0-5-14,2-4 6 14,2-1-6-9,3 1 6-5,6-5-4 14,3 0 1-14,3 4 0 13,5-4 0-13,3 0 0 14,2 0-1-14,-4 0 4 14,-3 0-5-14,-1 0 4 13,1 0-4-13,-1 0 2 14,-1 0 0-9,-3 0 0-5,1 0 1 0,-1 0-3 13,-2 0 4 2,5 0-3-15,1 0 5 0,1-4-7 12,8-5 6-12,2 6-5 14,5-2 2-14,1 3 0 14,-5-2-1 0,-2 0 0-14,-2 0-1 5,0 0 4-5,-5 2-4 13,-4 2 6-13,-2 0-7 14,-8 0 4-14,-3 0-2 14,-5 0 1-14,-7 0 0 13,-4 5-3-13,-2 4 6 14,-6 0-7-14,-7-2 8 13,-2 0-8-7,-5-3 7-6,-8 0-5 14,-3-3 2-14,-3 2 0 13,-2-3 3-13,0 0-3 14,0 0 13-14,0 0-5 13,0 0 6-13,0 0-12 0,0 0 2 13,0 0-4-13,0 0-1 20,0 0-2-20,0 0-5 0,0 0 5 13,0 0-10-13,0 0 6 13,0 0-16-13,0 0-20 14,0 0-46-14</inkml:trace>
    </iact:actionData>
  </iact:action>
  <iact:action type="add" startTime="367278">
    <iact:property name="dataType"/>
    <iact:actionData xml:id="d41">
      <inkml:trace xmlns:inkml="http://www.w3.org/2003/InkML" xml:id="stk41" contextRef="#ctx0" brushRef="#br0">26068 14596 25 0,'0'0'31'6,"0"0"12"-5,0 0-17 14,0 0 0-14,0 0-21 13,0 0 1-13,0 0-3 0,0 0 0 13,-3 0-3 2,-6 0 7-15,-2 0 1 0,0 0-1 12,-3 0 1-12,6 0-8 20,-1-2 7-20,4 2-5 0,5 0-4 13,-2 0 0-13,2 0 0 14,0 0-13-14,0 0 0 13,0 0 4-13,9 2 9 14,15 9 0-14,10-2 4 13,4-1-1-13,8 1 2 14,8 3-6-8,6-5 4-6,7 3-1 13,5 0 0-13,-1-3 0 14,2 0-1-14,-1-2 2 14,-5-2-2-14,-5-1 4 13,-6 2-5-13,-8 0 7 14,-1 4-8-14,-7-6 4 13,-1 6-1-7,-8 2 0-6,0-2 2 14,-4 4-7-14,-5-6 10 13,0 2-5-13,-3 1 3 0,-7-5-6 13,-1-3 6 1,-3 2-3-14,-6-3 1 0,-2 0 1 13,0 0 0-13,0 0 0 14,0 0 9-9,0 0-9-5,0 0 8 14,0 0-10-14,0 0 6 14,0 0-6-14,-14 0-1 13,-8 0-1-13,-7 1-1 14,-2 3 1-14,-3 3 4 13,-2-4-4 2,-1 6 4-15,-5-1-4 4,-8 6-4-4,-6-4 5 14,-6 2-3-14,-9-5 1 14,-3 4-1-14,-6-8 4 13,-7 2-5-13,-2-1 10 14,8-4-10-14,17 0 11 14,20 0-4-14,21 0 2 13,12 0 3-7,8 0-5-6,3 0 0 0,0 0-4 12,0 0-2-12,14 0 2 14,24 6-2-14,20-1 1 14,11 4 4-14,9-1-2 13,3-8-2-13,-2 2 3 14,0 0 0-14,-6 1 1 14,1 4-5-9,-7 0 8-5,-7 4-8 14,-6 1 6-14,-10 2-4 13,-7-2-1-13,-7 0 2 14,-8-4 1-14,-11-4 0 14,-4 1-3-14,-5-5 6 13,-2 0 4-13,0 0-1 14,0 0 11-9,0 0-13-5,-9 0 6 14,-2 0-10-14,2 0 0 14,2-5 0-14,3 5-10 13,-3 0 1-13,-4 0-30 14,-7 0-80-14</inkml:trace>
    </iact:actionData>
  </iact:action>
  <iact:action type="add" startTime="369258">
    <iact:property name="dataType"/>
    <iact:actionData xml:id="d42">
      <inkml:trace xmlns:inkml="http://www.w3.org/2003/InkML" xml:id="stk42" contextRef="#ctx0" brushRef="#br0">9320 15601 3 0,'-3'0'4'1,"3"0"11"13,0 0-11-13,0 0 7 14,0 0-10-9,0 0 5-5,0 0-5 14,0 0 1-14,0 0 2 14,0 0-1-14,-2 0 4 13,2 0-6-13,0 0-2 14,0 0 0-14,0 0-1 13,0 0-5-13,0 0 7 14,0 0-2-8,0 0 1-6,0 0-2 13,0 0-6-13,0 0 9 14,7 0 0-14,15 0-3 14,12 2 6-14,8 2-2 13,7 0-1-13,7 0 0 14,6-4 4-14,3 0-4 13,-1 0 2-7,-3 0-1-6,1 0-2 14,-2 0 6-14,0-4-5 0,7-4 1 12,5 1 1-12,5 4-2 14,4-6 0-14,2 8 0 13,1 1 1-13,-2 0-1 14,3 0 2-14,-4 0-4 14,-1 5 4-9,2 3 1-5,-4-3-3 14,-2 1 4-14,-3-6-2 14,-1 0-2-14,1 0 6 13,6 0-6-13,3 0 6 14,0 0-4-14,-1-4 3 13,-4-3-5-13,-7 4 5 14,-7-2-4-8,-3 4 1-6,0 1-2 13,0 0 2-13,0 0-1 14,-5 0 0-14,-1 0-1 13,-2 0 5-13,-1 0-5 14,-2 0 0-14,-2 0 2 0,1 0 1 13,0 0-2-13,-4 0 6 20,-1 0-7-20,-6 0 5 0,-1 0-3 12,-7 0-3-12,-2 0 3 14,-3 0-1-14,-1 0 2 14,-2 0-1-14,2 0-2 13,6 0 1-13,4 1-2 14,7 4 5-14,7-2-8 14,7 2 10-9,2-1-11-5,-1-2 6 14,7-2-1-14,2 0 0 13,-2 0 0-13,-2 0-2 14,-7 0 6-14,-6 0-7 14,-9 0 8-14,-3 0-10 13,-1 0 10-13,-3 0-7 14,2 0 2-9,-1 4 0-5,6 0 0 14,2 0 3-14,7-3-3 14,4 2 1-14,5-1-2 0,2-2 5 12,4 0-8 3,-2 0 4-15,0 0 0 0,-6 0-1 13,-5-2 3-13,-6-6-2 20,-6 4 2-20,-8-2 2 0,-6 4-3 12,-6 0 5-12,-3 2-4 14,-3 0 0-14,5 0-1 14,1 0-1-14,1 0 0 13,1 0 4-13,-6 0-8 14,-3 0 8-14,-2 0-7 13,-6 0 7-7,0 0-5-6,-2 0 2 14,0 0 2-14,0 0 3 13,0 0 1-13,0 0 10 14,0 0-8-14,0 0 8 14,2 0-11-14,-2 0 3 13,0 0-6-13,2 0-4 14,-2 0 1-9,3 0-2-5,1 0 2 14,-2 0 0-14,4 0-3 14,2 0 6-14,-4 0-6 0,3 0 6 12,-1 0-6-12,1 0 4 14,2 0-1-14,0 0 0 13,0 0 0-13,0 0-2 14,2 0 4-8,6 0-4 8,1 0 6-14,7 0-8 0,0 0 6 13,4 0-4-13,0 0 2 13,4 0 0-13,3 0 0 14,1 0-2-14,3 0-1 14,3 0 6-14,1 0-6 13,4 0 5-7,3 0-5-6,2 0 4 14,3 2-1-14,-3 2 0 13,6-4 1-13,-4 0-3 14,3 0 4-14,0 0-4 13,2 0 4-13,0 0-4 14,-2 0 3-14,0 4-2 0,-2-4 1 19,-2 4 0-19,-3 0 0 14,0-3 0-14,3 4-4 13,-1-1 8-13,3 4-7 0,1-8 7 13,3 4-8-13,1-4 6 14,-3 0-2-14,2 0 0 13,-2 0 1-13,0 0-4 20,-2 0 7-20,-5 0-4 0,-2-3 1 13,0 2 0-13,5 1 3 14,2-4-5-14,1 4 1 13,5 0 0-13,2 0 0 14,-7 0 1-14,1 0-6 14,-7 0 9-14,-3 0-9 13,-6 0 6-7,-3 0-3-6,-3 4-1 13,3 0 3-13,-4 0 0 14,-2-2 0-14,-1 2-1 14,-3-4 4-14,0 0-5 0,0 0 5 12,-2 0-6-12,-1 3 6 14,-2-3-6-14,3 5 3 20,-2-5 0-20,2 0 0 14,-1 0 2-14,-1 0-6 0,-3 0 8 12,0 0-7-12,-1 0 7 14,-4-8-7-14,-1-1 7 13,-1 0-4-13,-5 1 1 14,-2 2 1-14,-3-8 4 14,-1 2-6-9,3-6 7-5,0-5-5 14,-1 1 0-14,1-1 0 14,2-8-4-14,-2 3 2 13,2-2 0-13,-1 0 0 14,0 4 0-14,-2 1-2 13,-2 0 5-13,1 1-4 14,-1 2 4-8,-2 0-5-6,0-1 4 13,0 6-2-13,2-5 0 14,-2-5 2-14,2 1-2 13,-2 2 0-13,3-2-3 0,-3 4 6 13,0 5-6-13,-2-3 4 14,0 8-4-14,0-8 3 20,0 1-2-20,0 0 2 13,-4-2-2-13,-7 1-2 14,-3 2 7-14,1 2-6 0,-1-1 6 13,-3 2-7-13,1 1 2 13,-5-3 2-13,2 3 0 14,-2 0-2-14,2 2 1 20,-6-2 2-20,-2 5-5 0,1-6 8 13,-6 7-8-13,1-6 8 13,-4 2-9-13,-4 3 5 14,-3 0-1-14,-4 3 1 14,-6 2-3-14,-6 4 3 13,-2 0-6-13,-2 0 4 0,-5 0 0 19,-5 0-1-19,-5 0 1 14,-13 0 2-14,1 0 0 14,0 0 2-14,2 0-4 13,12 0 5-13,-2 0-8 0,4 0 9 13,-1 0-8-13,1 4-1 14,1 4 3-14,3-1-8 20,7 0 2-20,-1-1-2 13,5-2 1-13,4 0 9 0,2 1-2 13,0-4-2-13,5 1 8 14,1 0-5-14,4-2 4 13,3 0 0-13,4 0-3 14,6 0 1-14,4 4-1 13,5-4 2-7,6 4-8-6,2-4 10 14,0 2-8-14,5 5 2 13,-3-4 2-13,3 7-2 14,0-5 2-14,-2 0-2 0,2 3 5 12,1-3-4 3,-4 3 4-15,0-1-4 0,-1 0 4 19,-3 3-1-19,1-5 1 14,1 2-3-14,4 3 0 13,-3-5 1-13,1 7-1 0,4-5 2 13,4 5-5-13,2-2 3 14,0 7-3-14,0 6-1 13,0 3 1-13,10 4 3 14,4 2 0-9,-5-1 0 10,3 1 1-15,-6-7-4 0,1 3 7 13,-3-6-4-13,-4 7 2 13,0 1-1-13,0 0 2 14,0 6-1-14,0 0-2 14,-2 6 0-14,2 2 0 13,0-2 0-7,0 1-3-6,0-8 6 13,0-3-6-13,6-2 4 14,6-2-4-14,-1-6 3 14,0-1 0-14,0-3 0 0,4-4 2 12,4-1-5 3,3 1 6-15,4-2-5 0,8-3 7 13,6 1-4-8,12-6-1-5,3-1 4 14,5-3-3 0,2 0 0-14,4 0-1 14,-4 0 3-14,-2-3 1 0,1-5-2 13,-7 2 0-13,-2 4 1 13,0 2-5-13,-1 0 3 14,2 0-1-9,1 0 0-5,-1 0 0 14,5 4-1-14,1 4 3 14,3-4-2-14,0-4 3 13,7 0-2-13,0 0 1 14,-5 0 0-14,0 0-2 13,-14-8 2-13,-2-2 1 14,-9 2-1-8,-5-1 4-6,-5 0-6 13,-9 4 5-13,-5-1-3 14,-5 5-1-14,-8 1-1 0,0 0 0 12,-2 0 2-12,0 0 1 14,0 0 5-14,0 0-5 14,0 0 13-14,0 0-13 13,0 0 8-7,0 0-10-6,0 0 1 14,0 0-2-14,0 0-3 13,0 0-1-13,0 0-10 14,0 0 2-14,0 0-18 13,0 0-28-13,-6 1-63 14</inkml:trace>
    </iact:actionData>
  </iact:action>
  <iact:action type="add" startTime="373638">
    <iact:property name="dataType"/>
    <iact:actionData xml:id="d43">
      <inkml:trace xmlns:inkml="http://www.w3.org/2003/InkML" xml:id="stk43" contextRef="#ctx0" brushRef="#br0">18798 15712 1 0,'0'0'15'1,"0"0"6"13,0 0-10-13,0 0 7 14,0 0-8-14,0 0 0 13,0 0-3-13,0 0-6 14,0 0 4-8,0 0-3-6,0 0 1 13,0 0-1-13,-2 0 12 14,2 0-7-14,0 0 9 13,0 0-2-13,0 0 0 14,0 0-1-14,0 0-8 0,-3 0 5 13,3 0-8-13,0 0 5 20,0 0-6-20,0 0 6 0,0 0-7 13,0 0 5-13,0 0-3 13,0 0-2-13,0 0 0 14,0 0 4-14,0 0-8 13,0 0 2-13,0 0 2 14,0 0-7-14,0 5 7 14,0-5-4-9,0 0 3-5,0 0-1 14,0 2-2-14,3 0 3 14,19 0 2-14,5 2-1 13,6-4 5-13,7 0-6 14,5 0 2-14,6 0-1 13,5 0 0-13,0-6 1 14,0 2-2-8,-5-1 2-6,-2 2-5 13,0-1 8-13,-1 2-8 14,2 2 6-14,-1 0-4 0,-3 0 2 12,4 0 0 3,-6 0-1-15,3 0 2 0,2 0-3 13,-2 0 4-13,-3 0-3 20,3 0 5-20,-5 0-7 0,3 0 5 12,-3 0-2-12,-1 6 0 14,1 2 1-14,4-2-4 14,4 6 6-14,12-3-6 13,7 5 6-13,12-5-6 14,4-1 7-14,2-4-5 14,0-2 1-9,-1 0 0-5,5-2-3 14,-2 0 6-14,6 0-2 13,-9 0 0-13,-3 0 0 14,-3 0 2-14,-4 0-5 14,0 0 4-14,-3 0-2 13,6 0 0-13,-4 0 0 14,1 0-2-9,-3 0 5-5,-4 0-6 14,1 0 6-14,-3 0-4 14,4 0 4-14,3 0-4 0,-3 0 1 12,-5 0 0-12,-8 0 0 14,-8 0 1-14,-10 0-4 14,-9 0 6-14,-9 0-4 13,-11 0 5-7,-6 0-4-6,-5 0 3 13,0 0-1-13,0 0 4 14,0 0 0-14,0 0 0 14,0 0-5-14,0 0 6 13,0 0-5-13,0 0 1 14,0 0 1-14,0 0-7 13,0 0 3-7,0 0 0-6,0 0 0 14,0 0-1-14,0 0-2 13,0 0 1-13,2 0 0 14,3 0-4-14,1 0 5 13,7 0-1-13,1 0 2 14,8 0 0-14,3 0 0 0,8 0-2 19,8 0 5-19,3 0-7 14,5 0 8-14,4 0-8 0,5 0 2 13,0 0 1-13,2 0-2 13,3 0-3-13,-3 0 5 14,2 0 0-14,4 0-4 13,0 0 10-13,1 0-6 14,0 0 3-8,-1 0-3-6,-1 0 5 13,0 0-4-13,2 0 0 14,2 0 0-14,2 0-2 13,7 0 5-13,1 0-6 14,-2 0 7-14,-3 0-8 14,-3 0 6-14,-2 1-5 13,0 8 3-7,1-5 0-6,1 3 0 13,2 0 1-13,1-2-5 14,-1 4 7-14,-3-1-6 14,1-4 5-14,-2 0-5 0,-2-2 4 12,0-2-1 3,0 0 1-15,-3 0-1 0,1 0 0 19,-7 0 2-19,0 0-3 0,-2 0 3 13,0 0-3-13,2 0 5 13,1 0-8-13,9 0 4 14,1 0 0-14,4-2 0 14,1-3 1-14,-3 2-3 13,-4-5 6-13,-3 2-7 14,-1-2 7-9,-2 4-5-5,-4-4 2 14,-1 6-1-14,-5-2 0 14,-4 1 1-14,-9 3-3 13,-7 0 6-13,-8 0-7 14,-8 0 6-14,-6 0-5 14,-7 0 6-14,-2 0-2 0,0 0 1 19,0 0 9-19,0 0 3 13,0 0 4-13,0 0 14 14,0 0-11-14,0 0 8 14,0 0-19-14,0 0 5 0,0 0-16 12,0 0 5-12,0 0-5 14,0 0-1-14,0 0 0 13,0 0 2-7,0 0-5-6,0 0 8 14,0 0-5-14,0 0 5 13,0 0-6-13,0 0 4 14,0 0-2-14,0 0 1 14,0 0 2-14,0 0-3 13,0 0 3-13,0 0 3 14,0 0-6-9,0 0 3-5,0 0-1 14,0 0-3-14,0 0 1 14,0 0-3-14,0 0 3 13,0 0-7-13,0 0 5 14,0 0-5-14,0 0 5 13,0 0-16-13,0 0 4 0,0 0-30 20,0 0-23-20,-20 0-17 13,-21-11-88-13</inkml:trace>
    </iact:actionData>
  </iact:action>
  <iact:action type="add" startTime="378632">
    <iact:property name="dataType"/>
    <iact:actionData xml:id="d44">
      <inkml:trace xmlns:inkml="http://www.w3.org/2003/InkML" xml:id="stk44" contextRef="#ctx0" brushRef="#br0">11373 16673 16 0,'-33'-8'15'1,"-4"-1"6"0,4 4-6 12,0-1-8-12,-3-2-7 14,3 4 0-9,-1-2-1-5,-3 3-6 14,-2 3 3-14,1-5-6 14,-1-2 8-14,-2 0 3 13,1 0-1-13,4-2 6 14,1 3-1-14,6-2 4 13,4-1 1-13,1 4-2 14,8 5-7-8,5-4 1-6,2 4-2 13,7 0 0-13,2 0-9 14,0 0-4-14,0 0 1 0,0 0-4 12,0 4 15-12,0 10-2 14,4-3 2-14,9 4 0 14,5-9 0-14,3 6 1 13,6-2 0-7,6-2 1-6,7 0 0 14,9-8 4-14,9 0-4 13,5 0 7-13,5 0-5 14,10 0 5-14,9-12-6 13,14 3 4-13,10-3-3 14,7-2-2-14,5-5-1 14,7-3 3-9,3 0-4-5,2 4 4 14,2 4-5-14,-4-4 5 13,2 6-6-13,-6-2 6 14,0 0-3-14,-5 5 0 14,6 0 0-14,2 5 2 13,-3-4-2-13,0 2 7 0,-9 1-7 19,-4 5 10-19,2 0-10 14,-1 0 3-14,1 0 0 0,0 0-2 13,3 0-1-13,1 0 3 13,3-3-3-13,-3-1 0 14,5-5 5-14,4 4-1 14,2-3-1-14,0 2-1 20,-4 2 3-20,3 0-5 0,-1 4 4 12,3 0-6-12,4 0 4 14,-2 0-4-14,0 0 4 14,3 0-7-14,-6 0 5 13,1 0-2-13,4 0 2 14,2 0 0-14,3 0 0 13,-2 0 3-7,-1 0-4-6,-6 0 4 14,-1 0-3-14,4 0 3 13,-8 0-4-13,0 0 2 14,1 4-1-14,-3 0 0 0,4 2 1 12,2-3-2 3,8-3 5-15,4 5-7 0,-5-5 7 19,-3 0-8-19,-10 0 6 14,-9 4-2-14,-4-4 0 0,-10 0 0 13,-10 1-2-13,-7 1 6 13,-7 5-3-13,-9-7-1 14,-4 4 5-14,-3-1-4 13,0 2 3-13,-9 1-2 14,-2-2-3-8,-1 4 1-6,-6-4-1 13,-1 1-1-13,-5 4 2 14,-2-5-2-14,-4 6 3 13,-8-7-4-13,-6 2 1 14,-3-5 1-14,-13 0 2 14,-4 0-1-14,0 0 4 0,0 0 0 19,0 0 12-19,0 0-4 13,-23 0 5-13,-6 0-13 14,-11 0-8-14,-5-5 4 14,-3 5 0-14,-6-3 0 13,-4 3 0-13,-6 0-3 0,-5 0 6 13,-7 0-6-13,-3 0 6 20,-1 0-3-20,-4 0 1 14,-1 0-1-14,-2 0 0 0,0 0 0 12,-2 0 0-12,-2 0 3 14,-4 0-3-14,-3 0 1 14,1 0-2-14,-10 0 2 13,-5 0-2-13,-2 0 1 14,0 0 0-9,4 0-2-5,-6 0 1 14,0 8 0-14,-9-2-2 14,-2 6 1-14,-5 2 3 13,-6 0-5-13,-3 2 2 14,1 2 1-14,0-4 1 13,-3 4 0-13,-5-8 0 0,6-1 2 20,2-2-2-20,6-7 1 13,4 0-2-13,-5 0 1 0,-2 0-2 13,-3-4 2-13,-5-4-1 13,0-2 1-13,1 2 0 14,-8 4-1-14,-2-1 4 14,-2 5-4-14,0-5 2 13,2 1-1-7,3 1 2-6,1-2-2 13,-4 3 0-13,-1-2 0 14,-4 4 0-14,4-3 0 14,-4 3 0-14,0 0 3 13,4-5-3-13,1 1 3 14,2 2-4-14,9-2 2 14,1-4-1-9,-1 4 0-5,0-6 2 14,-2-4-5-14,3 2 7 13,-1-3-4-13,2 8 0 14,0-3 3-14,-5 1-3 0,3 6 0 13,4-3 0 1,4 2-2-14,6 0 2 0,2 0-2 19,-2-2-2-19,6 1 8 14,3-2-8-14,2 0 8 0,4 4-3 13,2-6-1 1,6 1 0-14,3-1 1 0,1 1 1 13,-1 1-4-13,2 0 4 13,6-3-5-13,8 1 3 14,9 0 0-8,4 0 0-6,7-3 0 13,3 3 1-13,4 0-1 14,8-1 0-14,6 2 2 14,7 3-2-14,8-4 1 13,7 1 2-13,4 6 0 14,9-2-6-14,4 1 4 13,4 3-2-7,3 0 1-6,0 0-4 14,0 0 0-14,0 0-9 13,0 0 10-13,0 0-4 14,5 0 4-14,7 7 3 0,-4 3-2 12,6-1 2-12,-3 0 0 14,2-1 0-14,3 7 2 14,-3-3-5-9,5 6 3-5,-1-4 0 14,4 4-19-14,1-5-27 13</inkml:trace>
    </iact:actionData>
  </iact:action>
  <iact:action type="add" startTime="409033">
    <iact:property name="dataType"/>
    <iact:actionData xml:id="d45">
      <inkml:trace xmlns:inkml="http://www.w3.org/2003/InkML" xml:id="stk45" contextRef="#ctx0" brushRef="#br0">13430 7421 13 0,'-2'-6'13'1,"2"2"10"13,-3 0-3-13,3 3-3 14,-4-2 2-9,0 0-15-5,-3 2 5 14,-2-1-2-14,0 2 12 14,3 0-13-14,1 0 3 13,3 0-6-13,0 0 0 14,2 0-3-14,0 0 0 14,0 0 0-14,0 0-3 13,0-2 1-7,0 2-11-6,17 0 11 13,19 0 2-13,15 0 7 14,12 0-6-14,13 0 1 14,11-4-2-14,7-4 1 13,3 2-4-13,3-2 6 14,-2 4-6-14,-1 0 7 0,-3 4-8 19,-5 0 8-19,-3 0-8 14,-6 4 4-14,-3 8 0 13,-6 2-1-13,0-2 2 14,-1 0-3-14,7 0 4 0,4-4-3 13,-2 2 6-13,2 0-9 13,-10-1 6-13,-6 1-2 20,-8-1 0-20,-5 0 0 14,-3-4-3-14,-2-3 6 14,4-2-5-14,-1 0 4 0,2 0 0 12,2 0 1-12,-2 0-3 14,-2-4 0-14,0-1 3 13,-5-2-1-13,-5 2-1 21,-5-2 4-21,-4 3-3 0,-8 2-3 12,-8 1 7-12,-8 1-12 14,-2 0 6-14,-5 0 0 14,0 0 1-14,0 0-1 0,0 0 2 12,0 0 1 3,0 0 5-15,0 0-8 0,0 0 3 19,0 0 0-19,-2 0-5 0,-15 0 2 13,-7 0 0 1,-10 1 0-14,-5 4 2 14,-11-4 1-14,-4-1 0 0,-5 0-3 12,-8 0 4-12,-7 0-7 14,-6 0 6-14,-2 0-3 14,-9 0 0-9,-4 0 1 10,-9 0-1-15,-8 0 5 13,-1 0-6-13,-3 0 4 0,2 0-4 13,0 0 4-13,1 0-3 14,1 0 0-14,5 0 2 13,9 0-1-13,11 0-1 14,12 0 7-9,5-6-5-5,5-1-3 14,5 2 6-14,7 1-9 14,4 0 7-14,9 3-3 13,4-4 0-13,10 5 1 14,1-2-5-14,7 2 5 14,5 0-4-14,6 0 6 0,4 0-6 19,3 0 2-19,0 0 1 0,0 0-5 12,0 0 1-12,0 0 3 14,0 0-8-14,0 0 8 14,0 0-1-14,10 4-2 13,-4 0-1-13,1-2 4 14,-1 0-3-14,0-2 4 14,-6 0 1-9,2 0-1-5,-2 0 4 14,0 0-2-14,0 0 4 13,0 3-6-13,0-3 3 14,0 0-1-14,0 1-4 14,0-1-1-14,0 0 3 13,0 0 0-13,0 0-3 14,0 0-1-9,0 0 8-5,0 0-10 14,0 0 9-14,0 2-6 14,0 0 0-14,2 5 2 13,0-1-1-13,0 5-22 0,-2 1-31 13,0 1-44-13</inkml:trace>
    </iact:actionData>
  </iact:action>
  <iact:action type="add" startTime="412939">
    <iact:property name="dataType"/>
    <iact:actionData xml:id="d46">
      <inkml:trace xmlns:inkml="http://www.w3.org/2003/InkML" xml:id="stk46" contextRef="#ctx0" brushRef="#br0">11519 12421 10 0,'0'-3'21'1,"0"1"-11"0,-4-4 16 12,-11 0-1-12,-8-1-13 14,1-4 7-9,5 3-17-5,-4-2 13 14,-1 0-12-14,-4-2 7 14,-6-2-5-14,0-2-3 13,-1 2-2-13,-5 2 5 14,-1 1-10-14,-9 2 10 13,-8 1-10-13,-12 8 3 14,-15 0 1-8,-9 0-4-6,-14 11 5 13,-4 9-1-13,-6-3 1 14,-6 1-2-14,-1-2 4 14,-4-4-1-14,5-2 2 13,-1-2-5-13,5-4 7 14,0-2-6-14,1-2 1 0,15 0 0 19,11 0 0-19,10 0 2 14,15 0-4-14,3 0 5 0,5 0-5 12,2-2 6 3,4-2-8-15,2 1 5 0,4-2-1 12,-1 3 0-12,5 1 0 14,-1 1 0-14,-1 0 6 14,-2 0-11-9,2 0 10-5,-3 5-7 14,3 5 5-14,-1 2-4 14,-4 2 1-14,2 4 0 13,-1 4 0-13,-2 1 1 14,5-1-4-14,5-3 6 13,3 3-6-13,3-2 6 14,-1 1-6-8,2-1 5-6,-4 2-2 13,-1 2 0-13,-1 4 0 14,-2 2 0-14,-1 1 3 13,-4 6-6-13,1 1 7 14,-3 4-8-14,8-4 5 14,1 4-2-14,1-6 1 0,5 2 0 19,0-3 0-19,2-3 1 13,5 5-4-13,0 0 6 0,1 1-6 13,4 0 6-13,4 1-6 14,3-4 2-14,6 3-1 13,-1 1 2-13,4-5-2 14,3 0 2-14,2 0-1 14,0-4-3-9,0-2 8-5,0-4-6 14,0-2 3-14,0-1-2 13,0 1 1-13,0 0 0 14,0 1 0-14,0 0 0 14,0 0-3-14,7 4 7 13,-3-1-8-13,3 4 7 14,4 2-8-9,0-1 2-5,2 1 3 14,6-1-1-14,2 1-4 14,8-3 5-14,8-2-4 13,2-7 4-13,11 1 0 0,3-3 0 13,5-8 3-13,6-2-3 14,4-7 0-14,3 2 3 20,2-3-3-20,1 0 0 13,6 0 1-13,9-12-1 0,10-4 0 13,5-5 6-13,6 0-11 14,-8 2 6-14,0 1-1 13,-5 4 0-13,-6 7 0 14,-5 2 0-14,-5 3 3 14,-8 2-6-9,-3 0 6-5,-4 0-6 14,-5 9 3-14,-1 5-1 13,0-3 0-13,-4 4 1 14,2-1 0-14,-5-4 0 14,0-5-1-14,-1 2 3 13,-6-3-4-13,-1 2 6 14,-3-6-7-9,-1 4 4-5,-1-1-1 14,-2 2 0-14,1 1 0 14,4-5 0-14,4 1 1 0,0 0-3 12,-1 3 4-12,6 0-4 14,-3-1 5-14,2 3-5 13,5-5 3-13,2 2-2 21,4-4 1-21,0 0 0 13,3 0 0-13,-2 0 2 0,2-4-4 13,-5-6 6-13,-2-3-8 14,-9 4 5-14,-7-1-1 13,-4 0 0-13,-5 2 0 14,-4 0 0-14,3 0 3 13,3-1-5-7,7-3 5-6,10-4-6 14,8-2 8-14,2-6-7 13,5-1 2-13,-5-1 0 14,-8 3-1-14,-7 0 1 13,-7 2-4-13,-7 1 8 0,-6-2-6 13,-4 0 5 2,-6 2-3-10,-3-3 3-5,-3 1-1 14,-5-2 0-14,2-1-1 14,-2-6-1-14,-4-3 2 0,1-2 1 12,-3-2-1-12,0-2-2 14,0-1 3-14,0-5-6 13,0 5 3-13,0 1 0 21,0 3 0-21,0 5 0 13,-5 1 0-13,-3 2 3 0,-4 3-2 13,-1 0 1-13,-1 3 2 13,1-2-2-13,-3-1-1 14,1-2-1-14,-3 0 1 14,-2-4-1-14,0-3 4 13,-3 0-4-7,1-4 2-6,-6 1-3 13,-5 0 3-13,0 1-2 14,-4-2 0-14,-1 3 0 14,-2 6 0-14,1 2 3 13,0 1-1-13,1 8-2 0,2 1 3 13,2 2 1-13,3 2-8 20,-2 0 6-20,-1 1-2 14,-1 3 0-14,-1 3-1 13,3-2 0-13,-3 4 2 0,7 0 0 13,3 1 1-13,1 1 1 14,4-2 1-14,2 2-6 13,-4-2 2-13,3-1 0 20,3 2-1-20,-1-2 1 14,-1 1 1-14,4-4 1 0,-3-1 2 13,1 0-2-13,-1 0 1 13,-2-2-1-13,0 2-1 14,1 1 0-14,4 0 1 14,4 5 0-14,0 0 1 13,2 1-3-7,0 3 4-6,0 0-6 13,0 0 6-13,3 0-7 0,-2-3 3 13,2 3 0 2,-1 0 0-15,1 0 3 0,-4 0-5 12,4 0 4-12,-1 0 2 14,-1 0-1-14,-2 0-1 20,4 0 1-20,-1 0-3 0,5-2 0 13,0 2 2-13,2-2-2 13,0 2 4-13,0-2-5 14,0 2 4-14,0-3-6 13,0 3 9-13,0 0-9 14,0 0 6-14,0 0-3 14,0 0 0-9,0 0 2-5,0 0-2 14,0 0 4-14,0 0-8 14,0 0 9-14,0 0-10 13,0 0 4-13,0 0 0 14,0 0-5-14,0 0-4 0,0 0-7 12,0 0-33-12,0 0-65 21</inkml:trace>
    </iact:actionData>
  </iact:action>
  <iact:action type="add" startTime="417445">
    <iact:property name="dataType"/>
    <iact:actionData xml:id="d47">
      <inkml:trace xmlns:inkml="http://www.w3.org/2003/InkML" xml:id="stk47" contextRef="#ctx0" brushRef="#br0">12827 12700 4 0,'0'-13'3'15,"0"3"8"-14,0-2 4 14,0 4-3-14,0 0 11 13,0 1-15-7,0 6 5-6,0 1-9 14,0 0 14-14,0 0-15 0,-4 1-3 12,-4 28-3-12,-7 17 3 14,-6 18 2-14,-3 10 3 13,-1 5-2-13,3-4-1 14,0 3-2-14,3-6 3 14,2 1-5-9,1 2 4-5,3-13-2 14,4-4 0-14,2-14 1 13,3-10-1-13,-1-5 1 14,5-8-1-14,0-7 4 14,0-5-6-14,0-5 4 13,0-3-4-13,0-1 2 14,0 0-4-9,0 0 1-5,0 0-7 14,0 0 8-14,0 0-16 14,0 0-24-14</inkml:trace>
    </iact:actionData>
  </iact:action>
  <iact:action type="add" startTime="417963">
    <iact:property name="dataType"/>
    <iact:actionData xml:id="d48">
      <inkml:trace xmlns:inkml="http://www.w3.org/2003/InkML" xml:id="stk48" contextRef="#ctx0" brushRef="#br0">12576 12581 19 0,'12'-2'3'15,"7"-1"-3"-14,15 0 0 14,13 1 2-9,15 0 4-5,11-3 0 14,14 3 5-14,17-5-7 14,14-1 2-14,9-2-1 13,2-1-7-13,4 1 3 0,-3 5-1 13,-3-2 0 1,-4 6 0-14,-7 1-4 14,-10 0 8-14,-5 0-5 5,-3 5 3-5,-4 8-2 13,-3-1 4-13,-6 2-4 14,-6-2 1-14,-2 4 1 13,-2 0-2-13,4-2 2 14,-4 3-2-14,-5-2 2 14,-8-3-1-14,-11-2 2 13,-4-1-1-7,-10-9-1-6,-5 3 2 13,-8-3 2-13,-5 0-4 14,-9 0 9-14,-5 0-7 14,-1 0 8-14,-2 0-4 13,8 0 5-13,3 0-10 14,7-3 4-14,7-10-6 14,2 0 1-9,0 5-1-5,-3 3-3 14,-4 3 1-14,-1 2 2 13,-4 0-3-13,-1 0 2 0,-1 0-3 13,-1 0 8 2,-5 0-4-15,-3 0 0 0,2 2 0 12,-4 2-4-12,0-3 8 14,1 2-3-9,-3-1 0-5,2 0-1 14,1 2 4-14,0 0-5 14,1 1 1-14,-1 0 0 13,1 1 0-13,-2 0 0 14,1 6-4-14,0 5 8 14,-1 9-8-14,-4 11 8 13,0 14-1-7,0 9-2-6,-9 2 2 13,-13 4-1-13,-7 0-1 14,0 2 1-14,-4 3-1 14,-1 1 4-14,5-5-5 13,5-2 4-13,3-7 0 14,11-7-2-14,1-10-1 14,1-5 1-9,6-6-1-5,0-7 0 14,2-10-1-14,0-4 3 13,0-8-5-13,0-1 8 0,0 0-2 13,0 0-4-13,0 0 7 14,0 0 1-14,0 0 1 13,0 0 3-13,0 0-5 14,0 0 11-9,0 0-15-5,0 0 3 14,0 0-2-14,0 0-8 14,0 0 4-14,0 0-2 13,0 0 1-13,0 0-6 14,0 0 4-14,0 0-10 14,0 0 8-14,0 0-17 13,12 0 2-7,3-5-45-6</inkml:trace>
    </iact:actionData>
  </iact:action>
  <iact:action type="add" startTime="421955">
    <iact:property name="dataType"/>
    <iact:actionData xml:id="d49">
      <inkml:trace xmlns:inkml="http://www.w3.org/2003/InkML" xml:id="stk49" contextRef="#ctx0" brushRef="#br0">15646 13728 14 0,'0'-10'19'1,"0"4"-5"13,0 2 8-13,0-3-11 14,0 4-2-14,0-1 1 13,0 1-2-7,0 1 12-6,0 2-11 14,0 0 1-14,-3 0-7 13,-1 0-6-13,0 0 1 0,-5 12-6 13,-3 29-3-13,-5 19 11 13,-8 21 3-13,3 7 1 14,-5 2-4 1,3-6 4-15,-3 2-8 4,1-1 8-4,1-10-2 14,2-7-2-14,8-11 0 13,6-19-1-13,4-12 3 14,5-8-4-14,0-9 1 14,0-2-1-14,0-7-9 13,0 0 11-13,10 0-11 14,3 0 11-9,9-18 1-5,10-14 3 14,3-8-2-14,5-8 2 14,-2-1-8-14,-6 1 8 13,-6 1-7-13,-4-1 8 14,-4-3-5-14,-5 3 1 14,-3 4 0-14,-4-1 2 13,1 4-1-7,-1 7 0-6,-1 10 1 13,-3 9-2-13,0 9 1 14,-2 6-2-14,0 0 0 0,0 0-6 13,0 0 4-13,0 21-11 13,-2 15 8-13,-16 11 5 14,-2 6 3-14,-2-6 0 14,4-2-5-9,2-7 2-5,3-8 0 14,5-7 0-14,-2-2 0 13,6-13 0-13,2-3 2 14,2-5-3-14,0 0 2 14,0 0-2-14,0 0-4 13,0 0 4-13,0-5 1 14,2-17 1-9,14-8-1-5,-1-5 4 14,5-6-5-14,-2 1 3 14,-2 4-2-14,-3-2 4 0,-2 11-3 12,-4 12 1 3,-5 6 0-15,-2 7 0 0,0 2-2 13,0 0-7 1,0 11-11-8,0 17 14-6,0 12 4 0,-13 8 5 12,-3 1-4-12,-1 0-1 14,1-5 2-14,3-6 0 14,3 0-2-14,1-1 0 13,3 2-3-13,2-4 6 14,4-1-5-14,0-4 6 13,0-4-8-7,4 0 3-6,21-3 1 14,12 0-1-14,10-7-1 13,11-6 1-13,8-4 1 14,6-6-3-14,1 0 6 13,2 0-2-13,-2 0 2 14,0 0-3-14,1-2 0 14,-5 0 5-9,-5 2-5-5,-1 0 4 14,-1 0-8-14,4 2 9 13,5 8-6-13,6 0 3 0,4 2-3 13,1-2 3-13,-4-1-2 14,0 3 0 0,-5-3 0-14,2 1 0 0,-2 3 3 19,-4-4-5-19,5 4 4 0,4-3-1 13,2-5 1-13,11-1-1 14,9-4 2-14,10 0-3 13,6 0 0-13,-2 0 2 14,1-5-1-14,1-3 2 14,4 3-3-14,1 1 2 13,-1 4-4-7,-2 0 4-6,-4 0-4 13,0 0 2-13,-3 0 0 14,-1 0-2-14,-6 0 6 14,-3 0-6-14,-3 0 4 13,-2 0-1-13,-3 4 1 14,1 1 0-14,-5 3 0 14,-2-7-2-9,0 8 0-5,0-2 2 14,5 4-3-14,1 1 4 13,-2-6-3-13,-1 2 3 0,-9 0-6 13,0 0 5-13,0 2-3 14,-2-4 1-14,0 6 0 13,-2-9 0-13,2 8 1 14,-3-2-2-9,1-4 3-5,4 2-4 14,-1 0 7-14,0 0-8 14,1 2 4-14,-4-6-1 13,0 0 2-13,-4 3-1 14,-1 5-2-14,5-4 4 13,4 3-3-13,10-4 2 14,3-4-2-8,-1-2 2-6,1 0-4 13,-3 0 2-13,0 0 0 14,3-2 0-14,-3-9 3 14,-1 4-3-14,-5-3 2 13,-5 4-2-13,-9 4 1 14,-9 1-2-14,-8 1-1 13,-10 0 2-7,-6 0 0-6,-9 0-3 0,-6 5 2 13,-5 4 2-13,-5-9-4 13,-9 0 8-13,0 5-8 14,-4-3 6-14,0 0-3 13,0 1 3-13,0-3 3 14,0 0 5-14,0 0-9 14,0 0 16-9,-10 0-6-5,-5 0-10 14,-10 0 2-14,-4 5-8 13,-5 1 2-13,-11 0 2 14,-3 4 0-14,-8 4 1 14,-6-6-2-14,-8 6 2 13,-3-6-6-13,-8-2 10 14,-3 2-11-9,-5-1 9-5,-5-4-4 14,-2 1 1-14,-4 1 0 14,-7-5-1-14,0 0 3 13,5 0-5-13,3 0 8 0,13 0-10 13,5-15 6-13,0 1-6 14,8-2 5-14,1-2 0 13,8 4 0-7,6-2 0-6,9 2 0 13,10 5 4-13,2-5-8 14,10 5 8-14,3-3-6 14,6 6 3-14,0-4-2 13,7 6-1-13,3 1 2 14,3-2-2-14,5 5-3 13,0 0 5-7,0 0-12-6,0 0 10 14,0 0-10-14,2 0 12 13,18 0-2-13,9 8 1 14,12 6 0-14,7 4 1 14,10-6 0-14,9-1-2 13,7-2 1-3,9-6 2-5,-2-3-4 4,7 0 2-7,1 0 1-2,6 0 0 13,13-9 1-13,5 1-1 14,3-7 2-14,2 3-2 13,3 3 4-13,-1-5-8 14,3 6 9-14,-1-4-10 14,-8 6 6-14,-2 2-2 0,-8-1 1 11,-4 2-2-11,-3-1-1 14,-13 2 3-14,-8-3-2 13,-11 2 4-13,-9-3-2 14,-8 3 5-14,-9 2-4 14,-6-2-1-14,-12 3 2 13,-4 0-2-13,-7 0 1 14,-7 0-5-8,-3 0 2-6,0 0 1 13,0 0 2-13,-5 0 1 14,-14 0-2-14,-15 0 1 13,-9 0-1-13,-5 3 0 14,-6 1-1-14,-2 0 4 14,-4 1-6-14,-4 0 7 0,-10-5-8 19,-8 2 8-19,-3 2-8 13,-9 4 4-13,-3-4 0 0,-9 6 0 13,-2-2 1-13,-9 0-4 14,-3-2 6-14,-5 2-4 13,-7 0 5-13,-1-4-7 14,-2 2 7-14,6-6-5 14,9 0 2-9,9 0-1-5,6 0 1 14,5 0 3-14,9 0 0 13,8-6-2-13,12-2-1 14,11 4 3-14,10-6-5 14,12 3 4-14,9 2-3 13,9-1 0-13,9 4 1 14,7 1-1-9,2 1 5-5,2-3-10 14,0 3-1-14,0-3 2 14,0 3-12-14,0 0 6 13,0 0 2-13,0 20-5 0,0 1-31 13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3:09:16.3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885">
    <iact:property name="dataType"/>
    <iact:actionData xml:id="d0">
      <inkml:trace xmlns:inkml="http://www.w3.org/2003/InkML" xml:id="stk0" contextRef="#ctx0" brushRef="#br0">18071 2448 7 0,'-4'-27'5'1,"1"12"-1"0,-1 3-3 12,-2 0 0-12,-4 4-1 14,-3 4-6-9,-7 0-6-5</inkml:trace>
    </iact:actionData>
  </iact:action>
  <iact:action type="add" startTime="13616">
    <iact:property name="dataType"/>
    <iact:actionData xml:id="d1">
      <inkml:trace xmlns:inkml="http://www.w3.org/2003/InkML" xml:id="stk1" contextRef="#ctx0" brushRef="#br0">17273 2227 6 0,'-6'3'14'15,"1"-3"-1"-8,1 0-13-6,1 1 5 13,1-1-5-13,2 0 0 14,0 0-3-14,0 0-1 14,0 0 1-14,0 0 1 13,0 0-1-13,7 0 3 14,2 0 0-14,2 0 8 13,0 3-2-7,0 1-4-6,4-4 4 14,4 1-3-14,5 2 7 13,7-3-6-13,1 0-3 14,3 0 5-14,3 0-5 14,3 0 8-14,1 0-5 13,5 0 1-13,1 0-3 14,2 0-2-9,-2 0 0-5,-1 0-1 14,3 0-1-14,-2 2 2 14,-3 6-5-14,2-1 11 13,-4 4-8-13,3-3 4 0,1-1-2 13,-1 4 2 1,-1-5-2-14,2-1 0 14,-2 0 2-14,-1-3-4 4,5-2 2-4,5 0-1 14,6 0 2-14,3 0-2 13,1 0 6-13,-1 0-6 14,-3-7 1-14,-4 2-1 14,-4 1 1 0,4-1 0-14,5 4-3 0,3 1 3 13,6 0-1-8,-1 0 1-5,2 0 0 14,-2 0 0-14,0 0 0 14,-2 0 1-14,-2 0-1 13,-5 0 0 2,-4 0 1-15,-3 1-1 0,-2 2 0 13,-4-3 0-13,-1 2 2 13,2 0-4-7,-3 0 2-6,1-2 0 13,1 0 0-13,0 0-2 0,-2 0 0 13,1 0 4-13,-1 0-3 14,-3 0 4-14,5 0-6 13,-5-2 4 2,-2-2-1-15,1-3 0 14,-6 3-2-14,3-1 1 4,-2 1-4-4,1-1 1 14,-2 5 7-14,-2 0-6 13,0 0 4-13,1 0-4 14,1 0 4-14,3 0-2 14,0 0 1 0,2 0-5-14,-4-1 5 0,-3-5-1 13,-10-1-1-8,-11 4 0-5,-4 3 0 14,-8-2 0-14,0 2-1 14,0 0-7-14,-10-3-15 13,-9 1 10-13,-6 2 15 14,-2 0 0-14,-4 0 0 13,2 0 5-13,-6 5-1 14,-1 2-1-14,-7 2 1 5,-1-1-4-5,1-2 10 13,-1 1-10-13,1-3 9 14,-5 3-7-14,-2-5 4 13,2 1-4-13,-4-3 6 14,7 0-7-14,3 0 2 14,2 2-1 0,2 1-1-14,-2-3-1 5,-2 4 2-5,1-2-1 14,-3 1 0-14,-1 4 3 13,1-3-3-13,-8 2 3 14,4-2-4-14,-4-2 3 13,-2 0 1-13,4 0-2 14,-2 0 8-14,-1-2-10 14,1 3 9-9,-3 0-8-5,-1-3 7 14,2 2-6-14,-1 0 3 0,-1 0-3 12,-5 1-2 3,1 0 0-15,0 1 4 0,-2-2-4 13,1 0 2 1,3-2 2-14,0 0-2 14,3 0 1-14,-3 0 0 4,0 0-2-4,0 0-1 14,5 0 2-14,6 0-5 14,2 0 6-14,3 0-6 13,1 0 5-13,2 0-4 14,-5 0 2-14,-4 0 0 14,-8 0 0-14,-2 0 0 13,6 0-1-7,0 0 2-6,10 0-2 13,6 0 3-13,2 0-4 14,7 0 5-14,6 0-5 14,5 0 3-14,5 0-1 13,4 0 0-13,2 0 0 14,3 0-2-14,0 0 5 13,2 0-2-13,0 0 1 5,0 0 1 10,0 0-2-15,0 0 2 0,0 0-1 12,0 0-1-12,0 0-1 14,0 0-6-14,0 0 6 14,6 0-9-14,8 0 5 13,11 0 4-13,8 0 3 14,11 0 0-9,4 0 0-5,2-4-3 14,4-3 0-14,2 4 1 14,2-1 1-14,4-1-3 13,1-2 5-13,1 7-8 14,3 0 3-14,9 0 1 13,5 0 1-13,8 0-1 14,2 0 0-8,1 0-1-6,-4 0-2 13,1 0 5-13,-2 0-7 14,0 0 6-14,-6 7-2 13,-8-4-5-13,-6 1 5 14,-7 1 1-14,-4 0-4 14,-2-1 1-14,-1 0 6 0,3-3-8 12,-1-1 7-6,1 0-4-6,0 0-2 13,0 0 4-13,-2-3-1 14,-6-8 1-14,-3 4 0 14,-3-3 0-14,1 2-4 13,-3 1 8-13,6 2-9 14,1-4 8-14,1 2-5 14,-2 2 2-9,-6-2-1-5,-4 5-3 14,-10-1-5-14,1 3 8 13,-7 0-4-13,3 0 2 14,-4 0-4-14,-5 0 6 14,-3 0-11-14,-5 0 9 13,2 0-9-13,-4 0 2 14,1 0 8-9,-5 0 0-5,0 0-2 14,0 0 8-14,0 0-9 14,0 0 2-14,0 0 3 0,0 0 2 12,-9 0 4 3,-3 0 4-15,4 0-9 0,-3 0 9 13,1 0-7-13,6 0 5 13,-3 0-5-7,3 0 4-6,-5 0-4 13,2 0 0-13,0-1 4 14,1-3 2-14,4 1 1 14,0 2-6-14,-6-3 11 13,4 2-12-13,0 0 1 14,-1-3 1-14,5 4-10 14,0-1 7-9,-2 0-2-5,2 2 0 14,-2 0-5-14,2 0 5 13,-2 0-12-13,0 0 4 14,-8 0-21-14,-3 0-31 14</inkml:trace>
    </iact:actionData>
  </iact:action>
  <iact:action type="add" startTime="22624">
    <iact:property name="dataType"/>
    <iact:actionData xml:id="d2">
      <inkml:trace xmlns:inkml="http://www.w3.org/2003/InkML" xml:id="stk2" contextRef="#ctx0" brushRef="#br0">10173 3062 0 0,'-15'-7'22'15,"3"2"-6"-14,-3-2-10 0,-3 2-5 19,1-3-2-19,-1 1 4 0,-1 0-6 13,4-2 6-13,1-1 2 14,3 2 4-14,1 0-7 13,-2 2 6-13,1-2-6 14,0 0 10-14,-3 0-11 13,1 3-1-13,-3-2 4 14,1 2-2-8,-1-2 5-6,3 3-4 13,-1 0 0-13,1 1-2 14,-3 1 6-14,3 0-7 14,5-1 1-14,-4 1 4 13,6 2-5-13,1-2 1 14,3 2 2-14,0-2 0 13,2 2-1-7,0-3 6-6,0 3-8 14,0 0 5-14,0 0-3 13,0 0 0-13,0 0 0 14,0 0-2-14,0 0 0 0,0 0-1 12,0 0 0-12,0 0-1 14,0 0-2-14,0 0 6 20,0 0-4-20,0 0-4 0,4 0 5 13,17 0-3-13,12-5 4 13,11 1 9-13,10-4-7 14,4 2-2-14,0 0 5 14,2 0-4-14,0 4 1 13,3-2-4-13,-3 2 6 14,0 2-8-9,-7 0 5 10,-4 0-1-15,-9 0 0 14,-3 0 1-14,-6 0-5 0,0 0 8 12,7 0-7-12,6 0 6 14,7 0-3-14,5 0 2 14,0-3-1-14,2-9 2 13,-1 0-1-7,1-3-4-6,-4 1 6 13,-5 2-3-13,-2 2 0 14,-4 2-2-14,-1 4 2 14,-5 1-2-14,0 2-1 13,-4 1-2-13,2 0 3 14,5 0 1-14,5 0-1 0,4 0 2 19,0 1-2-19,-5 4 4 0,1-1-6 13,-3 2 3 1,1-1 0-14,2-2 0 14,2-1 0-14,-1-2-3 0,1 0 6 13,0 0-6-13,-2 0 6 13,-3 0-6-13,3 0 6 14,-3 2-6-9,0 0 3-5,-1 1-1 14,0 0 1 1,1-1 0-15,1 2-3 0,-1-2 6 12,-1 0-6-12,-3-1 5 14,-5 2-4-14,0 1 3 13,-1 0-1-13,3 0 0 14,-2 1 0-8,1-2-3-6,2 1 5 13,-5 1-5-13,-1-5 4 14,-7 0-2-14,0 0 1 13,-3 0 0-13,-7 0 0 14,1 0 0-14,-5 0 0 14,-5 0 3-14,2 0-3 0,2 0 2 12,-2 0-4-6,3 0 5-6,2 0-6 14,5 0 5 0,2 0-2-14,-1 0 1 14,2 0 0-14,-2-3 1 0,-1 1 1 12,-3-2-3-3,1 2 3-2,1 1-5-1,3-2 6 2,-1 3-6-5,2-2 3-3,-1 2-1 14,1 0 0-14,4 0 2 13,2 0-5-13,4 0 6 14,-3 0-4-14,3 0 6 14,-3 0-9-14,-3 0 4 13,-1 0 0-13,-6 0 1 14,2 0-1-9,0 0 0-5,-3 0 4 14,-1 0-4-14,-5 0 3 0,-1 0-4 13,-3 0 2-13,1 0-2 13,-6 0 1-13,3 0 0 14,-1 0 0-14,-2 2 3 13,0-2-1-13,0 3-2 14,0-3 8-8,0 0-5-6,0 0 1 13,0 0-3-13,0 0 1 14,0 0-2-14,0 0 1 13,0 1-5-13,0-1 7 14,0 0-7-14,0 0 8 14,3 0-8-14,-3 0 5 13,4 0-2-7,4 0 1-6,3 0 0 14,3 0-1-14,4 0 1 13,-2 0-4-13,2 0 8 14,-1 0-8-14,-1 0 4 13,-1 0-4-13,1 0 4 14,-3 0-2-14,3 0 1 14,-1 0-2-14,4 0 2 4,3 0-2 11,2 0 1-15,5 2 4 0,2 0-4 12,-2-2 4-12,2 0-4 14,1 0 4 1,-3 0-2-15,0 0 0 13,0 0 0-13,0 0-2 0,-3 0 4 13,-1 0-4-8,0 0 4-5,-4 0-7 14,4 2 4-14,2 0 1 14,0 1 0-14,2-3 1 13,2 0-1-13,-2 0 3 14,-2 0-1-14,-2 0-2 14,-6 0 0-14,-3 0 0 13,-1 3 0-7,-3 1-3-6,-3 1-3 13,-1-2 5-13,4 2-3 0,-3-2 3 13,2 3 2 2,0-2-1-15,0 0 5 0,-2 0-6 12,2-4 2-12,-2 0 2 14,-2 0-2-14,-1 0 1 14,2 0 1-9,-2 2-3-5,3-2 1 14,-3 0 2-14,2 0-6 13,-2 0 6-13,0 0-4 14,3 3 1-14,-5-3 0 14,4 0 0-14,-4 0 0 13,0 0-3-13,3 1 6 14,3 1-6-9,-2-2 6-5,1 2-6 14,-1-2 3-14,4 0 0 14,1 2 0-14,-1 1 0 13,1-1-3-13,-2-2 6 14,0 0-5-14,2 3 5 0,1-1-4 13,-1 2 2-13,0-1-2 13,3 1 1-7,-5-3-3 8,3 1 3-14,-5 2 0 0,1-1-3 13,0 1 6-13,-1-3-5 14,-1 3 7-14,-2 0-10 13,2-2 7 2,-1 1-2-15,1 1 0 13,6-4 0-13,-1 1 3 5,3-1-2-5,-1 0 2 14,-1 2-1-14,1-2-1 13,1 0 2-13,-3 0-5 14,-2 2 2-14,1-2 0 13,-1 3-1-13,5-3 0 14,-3 2-4-14,5 2 10 14,1-1-10-9,0 4 8-5,1-4-6 14,-1 3 3-14,4-2 0 14,0 0 0-14,1 1 2 13,2-2-4-13,1 2 6 14,4-3-8-14,4 0 9 13,-2-1-10-13,0-1 7 14,1 2-4-14,1-2 2 5,-2 0 0-5,3 0-1 13,-1 0 4-13,4 0-6 14,1 0 6-14,2 0-5 13,1 0 7-13,3 0-10 14,1 0 5-14,-1 0 0 14,2-5 0-14,-6 3 3 13,-1-3-4-7,-6 4 4-6,1-1-6 13,-1 0 7-13,3-1-7 14,0-1 4-14,0-1-2 14,2 0 1-14,-2 0 0 13,2-2-1-13,0 0 3 14,-5-1-1-14,-1 1 0 14,-7 1-1-9,-7 2 3-5,-2 3-6 14,-3-2 4-14,2 2-1 0,-7-2 0 12,-1 3 0-12,-3 0-3 14,0-2 5 1,-2 2-6-15,0 0 8 0,-2 0-10 12,3 0 10-12,-3 0-4 14,2-2 1-9,-2 2 0-5,4-2-1 14,-6 2 5-14,0 0 1 14,0 0-5-14,0 0 13 13,0 0-14-13,0 0 10 14,0 0-10-14,0 0 3 13,0 0-3-13,0 0 3 14,0 0-6-8,0 0 7-6,0 0-5 13,0 0 3-13,0-1 0 14,0 1 1-14,0 0 1 14,0 0 0-14,0 0 0 13,0 0-4-13,2 0 4 0,-2 0-6 13,0 0 7 1,0-2-10-8,0 2 10-6,2-2-7 14,-2 2 4-14,2 0-1 13,-2 0-1-13,0 0 1 0,0 0-5 13,0 0 3-13,0 0-2 13,0 0-3-13,0 0 5 14,0 0-4-14,0 0 4 14,0 0 1-9,0 0 0-5,0 0 0 14,0 0 2-14,0 0-7 13,0 0 9-13,0 0-8 14,0 0 4-14,0 0-2 14,0 0 3-14,0 0-1 13,0 0 0-13,0 0 1 14,0 0-3-9,0 0 6-5,0 0-8 14,0 0 9-14,0 0-10 14,0 0 5-14,0 0-1 13,0 0-2-13,0 0 3 14,0 0 0-14,0 0 3 0,0 0 2 13,0 0-4-13,0 0 0 20,0 0 1-20,0 0-4 0,0 0 0 12,0 0 0-12,0 0-1 14,11 0-4-14,5 0 4 14,6 0 6-14,4 0-7 13,4 0 9-13,3 0-10 14,0 0 6-14,8 0-3 14,1 0 3-9,3 0-1-5,-3 0 0 14,-2 0 1-14,-7 0-3 13,-2 0 6-13,-4 0-8 14,0 0 5-14,0 0-2 14,2 0-4-14,2 4 5 13,2 3 0-13,5 0 0 14,3-2-4-9,3-1 8-5,8 1-8 14,-3-3 8-14,2-2-7 14,0 0 6-14,1 0-3 0,-4 0 0 12,-3 0 1-12,-5 0-1 14,-4 0 3 0,-5-2-4-14,2 2 4 0,4 0-6 20,2 0 6-20,1 0-6 0,5 0 3 12,-3 0 0-12,0 0 0 14,1 0 1-14,-1 0-2 13,-4-5 3-13,3-3 0 14,-6 3 1-14,3-4-3 14,-1 4 1-14,4 0-2 13,6-2 1-7,2 2 0-6,5-1-1 14,4 0 1-14,2-2-3 13,0 1 6-13,-3 1-6 14,-5-1 6-14,-3 1-6 13,-5 2 4-13,1 1-1 14,0 0 0-14,0 1 2 14,1 0-6-9,1 0 9-5,-1 2-9 0,0-2 8 13,-2 2-8 1,-4 0 5-14,0 0-2 0,0 0 1 13,-4 0 0-13,2 0-1 14,-2 0 1-14,-1 0-2 13,3 0 4-13,5 2-4 14,1 4 4-9,5-3-4-5,4 2 3 14,1 2-1-14,2-6 0 14,-3 3 1-14,6 0-3 13,-4 1 5-13,0 0-5 14,3 1 5-14,3 0-6 14,-1-2 3-14,4 0 0 13,4-2 0-7,1 1 1-6,-5-1-3 13,-1-2 4-13,-3 0-4 14,-6 3 4-14,-4-1-4 14,2 2 6-14,-3-1-6 13,0 1 2-13,0-3 0 0,-2-1-1 13,-3 2 2 1,-2-2-5-8,-1 2 9-6,-5 0-8 0,-3-2 7 13,-4 3-8-13,-2-3 4 13,-5 1 0-13,0-1 0 14,-4 3 0-14,1 1-2 14,0-3 5-14,-1 3-7 13,2 1 8-13,0-1-8 14,5-1 7-9,2 2-6-5,2 1 3 14,0-3 0-14,2 4 0 14,0-5 1-14,-2-1-4 13,0 4 6-13,-2-4-4 14,-3 2 6-14,-4-2-7 13,3-1 4-13,-2 0-2 14,0 0 4-8,-3 0-3-6,-3 3 0 13,-1-3 1-13,-1 0 1 14,3 0-2-14,-1 0 1 13,1 0 2-13,-5 0-7 0,0 0 5 13,-2 0-2-13,0 0 0 14,-1 0 1-14,-3 0-2 13,-3 0 3-7,-2 0 1-6,0 0-1 14,0 0 0-14,0 0-2 13,3 0 0-13,-1 0-1 14,2 0 0-14,3 0-1 13,-1 0 4-13,1 0-6 14,-2 0 8-14,-3 0-6 14,1 0 6-9,-3 0-2-5,0 0-2 14,0 0 4-14,2 0-2 13,4 0 2-13,3 0-3 14,7 0 1-14,6-3-2 14,2-2 5-14,5-3-9 13,0 1 7-13,-6 1-3 0,-5 3 0 19,-5 0 0-19,-7 1-1 14,1 2 3-14,-4 0-7 0,-1 0 10 13,2-2-10 1,-4 2 6-14,3 0-3 0,-3-1 2 13,0 1 0-13,0 0 0 14,0 0 1-14,0 0-1 13,0 0 4-7,0 0-2-6,0 0 1 13,0 0-3-13,0 0 1 14,0 0-2-14,0 0 1 14,0 0-4-14,0 0 4 13,0 0-6-13,0 0 4 14,0 0-8-14,0 0-3 14,0 0-36-9,0 1-50-5</inkml:trace>
    </iact:actionData>
  </iact:action>
  <iact:action type="add" startTime="32178">
    <iact:property name="dataType"/>
    <iact:actionData xml:id="d3">
      <inkml:trace xmlns:inkml="http://www.w3.org/2003/InkML" xml:id="stk3" contextRef="#ctx0" brushRef="#br0">7382 1480 3 0,'0'-10'6'6,"0"-2"-1"-5,0 2 3 14,0 1-2-14,0-3-3 13,0 2-3-13,0-4 7 14,0 0-4-14,0-2-2 14,7-3 0-14,2 4 3 13,-2 1-3-13,-1 8 5 14,-4 4 4-9,-2 2-3-5,0 0 3 14,0 0-8-14,0 0-4 14,0 6-3-14,0 18 3 0,-2 14 2 12,-13 12 6-12,-7 11-3 14,-5 7 4 0,-9 7-7-14,-7 10 0 14,-5 10 4-8,-8 4 1-6,-6 8-2 13,-5-2-1-13,2-4 0 0,3 2 0 13,8-5-1-13,7 0 1 13,7-4 1-13,9-3-3 14,6-7 3-14,8-8-7 14,8-12 8-14,6-11-8 13,3-13 3-7,0-17-2-6,0-6-6 14,7-13 4-14,2-4-9 13,2 0-3-13,0 0 17 14,7-16 7-14,7-14 9 13,10-15-10-13,5-9-4 14,8-8-1-14,0-6-2 0,-1-2 1 19,5-8 0-19,-4-2 0 0,4-7 1 13,4-3-1-13,-3 1 3 13,4-1-6-13,-1 6 6 14,-4 6-6-14,-10 2 6 14,-6 4-3-14,-7 3 0 13,-11 13 0-13,-4 12 2 20,-8 11-1-20,-6 6 6 0,0 8-5 13,0-1-2-13,0 8 1 14,-4 1 4-14,-6 5 3 13,2 4-7-13,-1 2-2 14,-3 0-4-14,-1 0 3 14,-7 19-7-14,-7 13 6 13,-4 19 3-7,-7 14-1-6,-4 11 1 13,-3 3-1-13,-6 2-1 14,-2-5 1-14,-5-1-1 14,0-6 4-14,2 2-4 0,2-5 4 12,8-4-1-12,3-6 1 14,7-10-4-14,9-7 2 20,10-15 0-20,5-9-2 0,8-8 2 13,2-7-1-13,2 0 1 13,0 0-5-13,0-4-8 14,2-21 13-14,16-12 1 14,11-16-1-14,9-10 0 13,2-4 0-13,5-3-1 20,1-1 2-20,1-1-2 0,5-3 5 13,-4-6-6-13,4-1 4 14,-6 0-1-14,-1 5-1 13,-3 7 1-13,-1 12 0 14,-5 8 1-14,-7 9 0 13,-10 11-1-13,-7 9 5 14,-8 10-6-8,-2 10 3-6,-2 1-3 13,0 0-2-13,0 0-11 14,0 0 9-14,0 9 2 0,-4 15 1 12,-14 17-2-12,-6 15 6 14,-15 14 4-14,-5 17-6 14,-7 6 1-14,-3 4-2 20,-1-4 0-20,-1-12 0 14,5-5 2-14,3-8-2 0,11-9 0 12,8-9 1-12,7-9 0 14,4-10-2-14,7-2 1 13,1-9 0-13,4-5 0 14,2-5 1-14,2-6-3 20,2-2 2-20,0-2 0 0,0 0-5 13,0 0 5-13,0 0-5 13,0 0 2-13,0 0-7 14,0-2 10-14,4-18 2 14,14-9 0-14,4-17 1 13,9-5 1-13,7-9-8 0,0-3 5 19,2 1-1-19,0 2 2 14,-4 4 1-14,-2 0-3 14,-3 5 3-14,-2 5-5 0,-8 9 6 12,-5 13-8-12,-3 6 6 14,-7 9-5-14,-4 7 1 14,-2 2-3-14,0 0-1 13,0 0-14-7,0 2 20-6,0 12 0 13,-12 11 1 2,-7 11-1-15,-10 10 10 0,-8 2-10 13,-1 1 2-13,-1 0-2 13,-1-3-1-13,6-2 0 14,5-1 2-14,5-7-2 20,3-2 3-20,8-4-4 0,4-6-1 13,9-1-2-13,0-8-9 13</inkml:trace>
    </iact:actionData>
  </iact:action>
  <iact:action type="add" startTime="44364">
    <iact:property name="dataType"/>
    <iact:actionData xml:id="d4">
      <inkml:trace xmlns:inkml="http://www.w3.org/2003/InkML" xml:id="stk4" contextRef="#ctx0" brushRef="#br0">9249 3505 4 0,'0'-3'7'15,"0"0"5"-14,0 1-5 14,0 0 4-14,0 2-10 13,0 0 7-13,0 0-8 14,0 0 6-8,0 0-4-6,0 0 3 13,0 0 1-13,0 0-6 14,0 0 7-14,0 0-6 0,-3 0 3 12,3 0-2 3,0 0 0-15,0 0-1 0,0 0 2 13,0 0 1-13,-2 0-3 20,2 0 9-20,-3 0-8 0,1 0 11 13,-2 0-13-13,2 0 0 13,-1 0 0-13,3 0-1 14,0 0 0-14,0 0-3 13,0 0 2-13,0 0-8 14,0 0 10-14,0 0-8 14,0 0 8-9,0 0-5-5,0 0 3 14,0 0 3-14,0 0-1 14,0 0 0-14,0 0 0 13,0 0-2-13,0 0-1 14,0 0 2-14,0 0-9 13,0 0 7-13,0 0-7 14,3 0 9-8,8 0 2-6,-2 0-1 13,4 2 0-13,1 1 3 14,-1-3-2-14,3 5 0 0,-3-3 2 13,3 0-1-13,1 2-2 13,-1-3 1-13,1 5-1 14,2-3 1-14,1 1-1 20,2-4 4-20,4 0-3 0,8 0 5 13,1 0-5-13,6 0 4 13,3 0-3-13,3-2-2 14,0 0 0-14,0-1 0 13,-3 3 0-13,-1 0-1 14,-1 0-2-14,3 0 6 14,-5 0-8-9,-2 0 10-5,-1 0-10 14,4 0 7-14,-3 0-2 13,4 0 0-13,-4 0 1 14,0 0-2-14,2 0 2 14,-5 1-4-14,2 3 6 13,-6 2-6-13,2-3 3 14,-2 2-2-9,3 2 2-5,1-2 0 0,-1 1 0 13,1 0 0 2,1-2-2-15,-2 0 5 0,1 0-5 12,-1-2 5-12,1 2-4 14,1-2 4 1,1-2-3-15,2 0 2 13,1 0-2-13,0 0 0 5,0 0 2-5,0 0-3 13,-2 0 3-13,0 0-4 14,0 0 4-14,0 0-3 14,0 0 1-14,-1 0 0 13,0 0 0-13,0-2 3 14,1 1-6-14,0-2 7 13,-2 1-7-7,-5 2 8-6,-5 0-8 14,-3 0 3-14,-5 0 0 13,-1 0-2-13,-1 0 0 14,-1 0 2-14,1 6 0 14,-3 0-3-14,1-1 7 13,-1 2-8-13,5-1 7 0,2-2-5 19,5 2 3-19,1-3-1 0,6-3 0 13,3 0 1 2,8 0 0-15,3 0 0 0,10 0-1 12,2-5 4-12,3-3-5 14,-6 0 2-14,-3 3-1 13,-6 0 0 2,-4 1-1-15,-3 1 0 5,-6 3 2-5,-2-3-4 13,-4 3 7-13,-2 0-8 14,-1 0 4-14,3 0-2 13,2 0 2-13,6 0 0 14,4 0 0-14,5 0 1 14,-2 0-3-14,-1 0 5 13,-4 0-5-7,-1 0 6-6,-3 0-8 14,-4 0 6-14,-2 0-2 13,-2 0 0-13,-5 0 0 14,-1 0-1-14,0 0 1 13,-4 0-1-13,3 0 2 0,-3 0-2 13,3 0 5-13,3 0-8 14,0 0 5-9,6 0-1-5,7 0 0 14,2 0 1-14,0 0-3 13,1 0 6-13,1 0-8 14,-5 0 8-14,-2 0-8 14,-6 0 5-14,-9 0-2 13,-7 0 1-13,-5 0-1 14,-4 0 0-9,0 0-4-5,0 0 3 14,0 0 4-14,0 0 3 14,0 0-2-14,0 0-4 13,0 0 1-13,0 0 0 14,0 0-2-14,0 0-1 14,0 0 1-14,0 0 4 0,2 0 2 19,-2 0-3-19,0 0 10 13,0 0-8-13,0 0 12 0,0 0-8 13,0 0 1-13,0 0 0 14,0 0-8-14,0 0 6 13,0 0-5-13,0 0-2 14,0 0 5-14,0 0-8 13,0 0 5-7,0 0-1-6,0 0 0 14,0 0 3-14,0 0-2 13,0 0 0-13,0 0 6 14,0 0-7-14,0 0 10 14,0 0-9-14,0 0 6 13,0 0-6-13,0 0 3 14,0 0-4-9,0 0 2-5,0 0-7 14,0 0 10-14,0 0-10 14,0 0 10-14,0 0-10 13,0 0 5-13,0 0 0 0,0 0 2 13,0 0-2 1,0 0 0-14,0 0 3 0,0 0-2 20,0 0 2-20,0 0-3 13,0 0 3-13,0 0-2 0,0 0-1 13,0 0 0-13,0 0 2 13,0 0-1-13,0 0 2 14,0 0-2-14,0 0 2 14,0 0 0-14,0 0-6 13,0 0 4-7,0 0-1-6,0 0 0 13,0 0 0-13,0 0-2 14,0 0 5-14,0 0-3 14,0 0 1-14,0 0 1 13,0 0 2-13,0 0-4 14,0 0 1-14,0 0-1 14,0 0 0-9,0 0 3-5,0 0-8 14,0 0 9-14,0 0-8 13,0 0-2-13,0 0 3 14,0 0-16-14,0 0-24 0,0 0-68 13</inkml:trace>
    </iact:actionData>
  </iact:action>
  <iact:action type="add" startTime="49354">
    <iact:property name="dataType"/>
    <iact:actionData xml:id="d5">
      <inkml:trace xmlns:inkml="http://www.w3.org/2003/InkML" xml:id="stk5" contextRef="#ctx0" brushRef="#br0">19039 3471 1 0,'51'-4'9'1,"3"4"-8"0,1 0 7 12,3 0-5-12,2 0-2 14,0 0 0-14,-2 0-1 13,-6 0 0-13,-3 0-1 14,-2 0-2-14,-6 0 6 14,2 1-2-9,-3 4 3-5,1 1-7 14,-3 3 6-14,-1-4-3 13,1 2 0-13,-3 0 2 14,2-3 1-14,-4 2-3 14,1-2 0 0,-7-2 3-14,-1 4-2 0,-2-4-1 13,1 1 4-7,-3 2-3-6,3-3 1 13,0 3-1-13,-4-2 2 0,2-1-1 13,-5 0-1 1,2-2 6-14,2 0-3 14,3 0 4-14,4 2-7 14,6 0 7-14,1 1-6 13,4 4 2-13,3-1-3 5,-4 1 0-5,9-4-1 13,-4 1 3-13,5-2 0 14,-3-2-2-14,2 0 4 14,0 0-3 0,4 0 1-14,-1 0-3 0,5 0 0 13,-3 0 0-13,3 0 2 14,0 0-3-9,0 3 4-5,-3-3-5 14,-2 0 5-14,-2 3-6 13,1-3 4-13,-4 0-1 14,1 0 0-14,0 0 0 14,0 0-1-14,1 0 4 13,4 0-3-13,4 0 3 14,0 0-6-9,-3 0 6-5,-2 0-4 14,-4 0 1-14,-3 0 0 0,4 0 0 13,-6 0 2 1,-2 0-3-14,2 0 6 14,-4 0-9-14,0 0 10 14,7 0-12-14,1 0 10 13,3 0-4-13,5 0 0 5,-5 0 0-5,0 0-4 13,-2 0 9-13,-3 0-9 14,2 0 9-14,0 2-10 14,-1-2 11-14,-1 0-7 13,-2 0 1 2,-5 0 0-15,-4 0 0 0,-2 0 4 12,2 0 0-6,5-5-3-6,4 0 7 14,5-2-6-14,1-2-1 13,-4 4 1-13,3-6-2 14,-5 5 0-14,-4-2 0 14,-1 1 0-14,0-2 4 13,-6 4-5-13,-2-1 3 14,-8 3-3-14,0 1 3 4,-3-2-4-4,-1 1 2 14,8 0-1-14,0 3 1 14,4 0-1-14,0-2-2 13,0 0 6-13,2 2-6 14,0 0 8 0,0-2-10-14,1 2 6 14,-8 0-1-14,-2 0 0 5,-2 0-1-5,3 0 0 13,-2 0 1-13,2 0-5 14,-1 0 10-14,1 4-10 13,1-2 9-13,3 4-4 14,4-4 0 1,0 0 0-15,0 0 0 0,-2-2 2 12,-2 0-3-6,0 0 6-6,-2 0-9 13,-3 0 9-13,2 2-10 14,-2-1 6-14,-1 2-2 14,-1 1 1-14,-3 0 0 13,4 0-1-13,-2 1 1 0,2 0-3 13,-1 2 6 2,-1-4-5-15,2-1 5 4,-3 2-6-4,-1 0 3 14,4 0 0-14,-4 0 0 13,6 4-4-13,-1-2 3 14,3 5 2-14,4-4-4 14,-2-1 6-14,2 2-6 13,-3 0 6 2,1-2-3-15,-3-2 1 4,1-2 1-4,-3-2-2 14,-2 0 3-14,0 0-4 14,-1 0 4-14,0 0-3 13,-1 0 3-13,3 0-4 14,0 0 1 1,2-4 0-15,-1 0 0 0,0 3 1 12,-2-2-5-6,5-3 8-6,0 3-4 0,2-4 3 12,-4 1-6 3,2-1 4-15,-3-2-1 0,3-3 1 13,-3 1-1-13,0 2 3 13,-1-1-1-13,-4 0 0 14,-1 4 1-14,-5 1-4 13,1-1 4-7,1 3-5-6,-2-1 2 14,0-1 0-14,-2 3 0 13,-7 1 1-13,0 1-2 14,-2 0 3-14,2 0 0 14,4-4 1-14,-2 2 4 13,4-3-7-13,1 0 7 14,3 3-5-9,-6-3-2-5,1 4 0 14,-5 1 4-14,0-2-5 14,-2 2 3-14,0 0-4 13,0 0 5-13,0 0-7 14,0 0 4-14,0 0-2 0,2 0 1 12,0 0-5-12,1 0 5 21,2 0-1-21,1 0-2 0,-1 0 8 12,-1 0-8-12,0 0 5 14,-2 0-2-14,3 0 1 13,-2 0 0-13,-1 0 0 14,0 0 1-14,0 0-1 14,-2 0 4-14,0 0-6 13,0 0 5-7,0 0-6-6,0 0 3 14,3 0-2-14,-3 0 2 13,0 0-4-13,0 0 2 14,0 0 0-14,0 0-1 13,0 0 6-13,0 0-8 14,0 2 8-14,0-2-6 14,0 0 3-9,0 0-2-5,0 0 0 14,0 0-9-14,0 1 7 13,0 2-11-13,0 6 5 0,0 2-6 13,0 7 15-13,0 4-29 14</inkml:trace>
    </iact:actionData>
  </iact:action>
  <iact:action type="add" startTime="52576">
    <iact:property name="dataType"/>
    <iact:actionData xml:id="d6">
      <inkml:trace xmlns:inkml="http://www.w3.org/2003/InkML" xml:id="stk6" contextRef="#ctx0" brushRef="#br0">7501 4279 12 0,'78'-12'17'15,"16"-2"-1"-14,10 2-12 14,10-4 9-14,0 2-13 13,-6 0 1-13,2-3 3 17,-1 1-7-9,0 1 3-1,5 0 0 0,-3 2 0-3,-1 2 2-4,-1 6-6 13,0 0 8-13,-2 5-8 14,-5 0 5-14,-2 0-3 14,-5 0-1-14,-4 5 3 0,-5-1-1 12,2 0 1 3,-8-3 0-15,-5-1 3 12,0 0-2-12,-9 0 1 13,5 0-3-13,1 0 3 14,-1 0-4-14,0 0 2 0,-3 0 0 13,-4 0 0-13,-6 0 0 13,-5 3-2-13,-6-3 5 14,-7 0-3-14,-6 0 3 14,-10 0-5-9,-1 0 6 10,-3 0-4-15,-5 0 0 0,-1 0 1 12,1 0-2-12,4 0 4 14,-2 0-5-14,1 0 6 14,-3 1-8-14,-3 2 2 13,-1-3 2-13,-7 1-6 14,-2 1 5-9,-2 1 1-5,0-1 0 14,0 0 3-14,0-2 5 14,-11 1 15-14,-24 4-3 0,-19 3-14 12,-17 1-2 3,-9 1-4-15,-10 1 3 0,-1 1-2 13,-3-2-1-13,-1 2 4 20,3-4 0-20,-3 1-4 13,-4 0 0-13,-1-3 2 14,-4-2-1-14,5-2 0 0,7-2-1 13,11 0 0-13,4 0 1 13,6 0-2-13,-3-2 4 14,3-5-3-14,-2 2 2 20,-1-3-3-20,-1 0 3 14,-2 0-2-14,2 2 0 13,-1 2 3-13,3-3-6 0,2 2 6 13,3-2-3-13,8-5 2 14,5 3 0-14,5-1 2 13,5 2-4-13,8-1 2 14,3 1-1-9,3 2-1-5,6 1 5 14,1 1-10-14,6 1 10 14,2 2-10-14,1 1 10 13,-1 0-10-13,-3 0 4 0,-6 0 1 13,-2 0-3-13,2 4 3 13,8 0-3-13,8 0 7 14,6-4-6-8,3 1 2-6,5 5-8 13,38 2-14-13,28 2 22 14,27-3 1-14,26-7 1 14,13 0-2-14,-2-4-5 13,-7-9 2-13,-15 2-6 14,-14-1 7-14,-11 3 4 13,-1 0-7-7,-2 2 8 9,-2 4-4-15,2-2 1 0,8 5 0 12,10 0 0-12,13 0 1 14,8 0-6-14,-1 5 5 13,-3 2-3-13,-8 5-11 14,-5-2 7-14,-4-3-3 0,-10 0 8 19,-9 0 2-19,-12-4 0 14,-12 4-2-14,-11-2 4 13,-6-1-4-13,-12 0 5 14,-9-1-6-14,-11 0 1 14,-6 0-1-14,-5-2-2 0,0 2 5 12,0-2 7-12,-23 2-6 14,-12-1 3-9,-14 0-3-5,-7 0 1 14,-4 1 1 1,0-3 3-15,-3 7-5 0,3-2 4 12,-2 3-3-12,-3 1-2 14,0-1 2-14,-4 1 1 14,-4 3-3-14,-8 0 2 13,-6 2-2-7,-11 3 4-6,-6-2-4 13,1-6 3-13,1 2 1 14,4-2 1-14,-1-1-2 14,-1 1 4-14,0 0-2 13,6-3 7-13,10-2-10 14,15-2 7-14,15-2-7 0,18 0 9 12,14 0-1-6,11 0-5-6,8 0 7 14,1 0-9-14,2 0 3 13,0 0-6-13,0 0 0 14,0 0 3-14,0 0-6 14,0 0 3-14,0 0 0 13,0 0-2-13,0 0 1 14,0 0-3-9,0 0 8-5,0 0-8 14,0 0 2-14,0 0 2 14,0 0-8-14,2 0-2 13,14 5-5-13,11-2-3 14,6-3-46-14</inkml:trace>
    </iact:actionData>
  </iact:action>
  <iact:action type="add" startTime="55074">
    <iact:property name="dataType"/>
    <iact:actionData xml:id="d7">
      <inkml:trace xmlns:inkml="http://www.w3.org/2003/InkML" xml:id="stk7" contextRef="#ctx0" brushRef="#br0">25779 3573 1 0,'-8'-6'10'1,"-8"2"14"13,-8 0-21-13,-9 4-3 14,-10 0 5-14,-4 0-5 13,-2 0 0-13,-3 0 1 14,0 0-1-14,-6 4 1 0,-8-1-3 19,-5-3 6-19,-6 0 0 14,-6 0-4-14,-6-6 7 0,-5-3-4 12,-2-5 3 3,-7-2-4-16,-3 4-2 16,-4 0 0-15,2 3 1 13,0 2-1-13,2 1 0 0,-4 4 6 19,10 0-2-19,11 2-2 0,12 0 1 13,15 0-2 2,14 0-1-15,7 0 2 0,8 0 3 12,8-3-5-12,0 2 8 14,4-3-8 1,-4 3 4-15,0-5-2 0,-2 6 2 12,0-1-3-6,1-1-1-6,2 0 9 13,1 0-9-13,3 0 7 14,-2 0-3-14,4-1-3 14,2 2 3-14,3-1-5 13,9 2 1-13,4 0 0 14,0 0-2-14,0 0-12 0,0 0-1 19,8 0-7-19,17 17 21 14,15 2 0-14,9-1 1 13,16-4 4-13,4-4 3 0,3 0-6 13,-1-3 0-13,2-2-1 13,5-1 2-13,11 4 4 14,14-2-6-14,4 4 3 14,5-2-1-9,1 2-4-5,1-3 2 14,0 0-4-14,2 1 2 13,-3-3-3-13,3-2 3 14,-2 3 3-14,6-2-5 14,1 0 4-14,3 0-2 13,3-2-4-13,0 2 0 14,0 0-1-8,-7-2-5-6,-10 3-3 13,-21-5-2-13,-14 5 13 14,-14-3-6-14,-16 4 10 13,-12-2-9-13,-12-4 9 0,-11 4-1 13,-8-4 1-13,-2 2 0 14,0-2 5-14,0 0 3 13,-17 0 1-7,-14 0-6-6,-5 0 1 13,-9 0 0-13,-4 0 0 14,-5 0 2-14,-8 0-1 14,-9 0-2-14,-4 0-3 13,-8 0 5-13,-2 0-3 14,-2 3 2-14,2 1-4 14,1-3 2-9,-5-1-2-5,-3 0 0 14,-9 0 3-14,-3 0 0 13,-6-5 0-13,-6-4 4 14,-1 1-7-14,-9-1 8 14,4-3-8-14,1-1 8 13,4 3-4-13,1-1 0 14,2 2-2-9,8 3-1-5,9-2-1 14,13 4 4-14,10 0-2 0,5 2-2 13,5 0 1 1,1 0 4-14,5 2-5 0,4 0 0 13,3-1 1-13,5-2-1 14,0 0 3-14,0 3-2 13,1 0 1-7,-3 0-3-6,-4 0 4 13,-4 0-6-13,0 0 4 14,4 0-2-14,0 0 2 14,7 6-1-14,9-5 0 13,12 1 4-13,9 0-7 14,8-2 8-14,5 0-10 13,2 0 1-7,0 0 1-6,0 0-6 14,0 0 2-14,0 0-2 13,0 0 4-13,0 0 3 14,0 0 4-14,0 2-4 14,0 2 8-14,-5 2-7 13,0-2 2-13,5 1 0 14,0 2-1-14,0 3-9 4,16 2 3 11,13 2 1-15,13-1 4 0,14-4 2 13,11-3 7-13,14-2-6 13,12-4 6-13,9 0-7 14,10 0 1-14,2 0-2 13,-1 0 0-13,-3-4-4 14,-5 0 7-8,-1 2-6-6,4 2 1 13,0 0 1-13,-6 0-7 14,-5 10 4-14,-8 3-3 13,1 5 3-13,-2 1 2 14,3 3-1-14,1 1 0 14,-7-3-4-14,-7-6 5 13,-9-3-8-7,-11-2 7-6,-9-5 2 13,-13-4 1-13,-14 0 1 14,-7 0-1-14,-10 0 9 14,-5 0 2-14,0 0 16 13,0 0-10-13,0 4 1 0,0-3-13 13,0 2 4-13,0-1-8 14,0-2-1-9,0 0 0-5,0 1-1 14,0-1-1-14,0 0-5 13,0 0 4-13,0 0-9 14,0 0 10-14,0 0-3 14,0 0 3-14,0 0 2 13,0 0-6-13,0 0 6 14,0 0-18-9,-9 0-31-5</inkml:trace>
    </iact:actionData>
  </iact:action>
  <iact:action type="add" startTime="68664">
    <iact:property name="dataType"/>
    <iact:actionData xml:id="d8">
      <inkml:trace xmlns:inkml="http://www.w3.org/2003/InkML" xml:id="stk8" contextRef="#ctx0" brushRef="#br0">21333 4367 9 0,'0'0'16'1,"0"0"-6"13,0 0 5-13,0 0-8 14,0 0 4-9,0 0-10-5,0 0 3 14,0 0-3-14,0 0 1 14,0 0-2-14,0 0 3 13,0 0-6-13,0 0 4 14,0 0-3-14,15 0 4 13,14 0 0-13,12 0 1 0,11 0-3 20,11-4 0-20,9-4 1 13,3 0-1-13,6 3 3 14,4-2-3-14,-1 3 3 13,-4 3-6-13,5-1 7 0,-4-1-8 13,-8 3 6-13,0 0-2 14,-5 0 0-14,0 0 0 20,3 0-2-20,10 0 6 14,4 0-4-14,6 0 2 0,-1-2-4 12,-4 0 4-12,-6 0-4 14,-7 2 1-14,-3-2 1 13,-5 1-1-13,-1-4 3 14,-1 3-3-14,-1 0 4 20,0 2-2-20,-4-2 2 14,-2 2-4-14,-4 0 5 0,-8 0-4 13,3 0 0-13,2 0 0 13,0 0 0-13,5 4 1 14,-1 0 3-14,-2-1-3 13,5 0 3-13,-2-1-2 0,4 0 4 19,2-2-4-19,0 0-1 14,7 0 0-14,4 0 3 14,0-4 1-14,5-6-3 13,-3 2-2-13,-5 3 4 0,1-2-7 13,-5 2 6-13,1-2-3 14,-1 5 0-14,1 0 0 20,-5 2-3-20,-2 0 7 13,-2 0-8-13,0 0 8 0,0 0-7 13,0 0 8-13,2 0-7 14,-1-2 2-14,1-2 0 13,-2 0 0-13,-3 0 2 14,-6 4-4-14,-2-2 5 20,-8 0-6-20,-5 2 6 0,-8-2-6 13,-1 2 3-13,-6 0 0 13,4 0 0-13,-8 0 0 14,0 0-4-14,-2 0 3 0,-3 0 1 13,-2 0-4-13,-6 0 1 13,2 0 5-13,-2 0-2 14,0 0 1-9,0 0 4-5,0 0 0 14,0 0 6-14,-2 0 11 14,-7 0-15-14,-2 0-4 13,-2 0 0 2,-3 0-6-15,-5 0-1 0,-5 0-2 13,-10 0 1-13,-8 8 4 13,-10 2 1-7,-2 0 0 8,-8 0 0-14,-3-2 5 0,-2-2-10 13,-5-2 5-13,-1-2 0 14,-8 0-5-14,-2-2 4 13,0 0 0-13,3 0 1 14,4 0-2-14,3 0 4 13,-2-4-3-7,4-4 6-6,-3 3-10 14,3-7 8-14,-3 7-3 13,0-3 0-13,-2 1 0 14,-4 4-2-14,-5 1 4 13,-4 0-6-13,-5 2 8 0,4-2-8 13,5 0 6-13,11-1-3 14,5 2 1-9,2-1 0-5,6 2 0 14,4 0 2 0,3 0 1-14,4 0-2 14,8-4 1-14,1 2 2 0,6-1-7 13,-1-4 7-13,5 2-4 13,-2 0 0-13,0-3 1 14,-1 0-1-8,-6 0 4-6,-5 0-8 13,-5-1 8-13,-5 4-8 14,-6 1 5-14,1 1-2 13,-1 3 1-13,5 0 0 14,8 0 0-14,0 0 0 14,8 0-1-14,-1 0 4 13,6 0-4-7,1 0 4-6,1 0-5 13,1 0 6-13,3-4-3 14,0 0-1-14,-2 1 0 14,-2 0-1-14,2 2 5 13,-5 1-10-13,3 0 12 0,-1 0-12 13,-2 0 4-13,2 0 0 14,3 0 2-9,0 0 0-5,-1 0-1 14,-3 6 1 0,-9 2-5-14,-2 5 10 14,-1-6-9-14,-1 3 9 0,6-2-10 13,-1 0 7-13,7 0-2 13,5-3 0-13,2 2 1 14,2-2-4-9,0-2 6-5,4 1-7 14,1 0 8-14,8-3-8 14,5 2 8-14,2-3-7 13,4 2 3-13,5-2-1 14,0 0-1-14,0 0 1 0,0 0-3 12,0 0 8-12,0 0-8 14,0 0 5-8,0 0-4-6,0 0-1 13,0 0-1-13,0 0-4 14,0 0-4-14,19 0-5 13,8 0 18 2,12 0 0-15,15 2 5 0,8-2-6 13,12 0 3-13,2 0-3 13,1 0 1-7,-2 0 0-6,-4 0 0 14,-1 0 1-14,0 0-2 13,6 0 6 2,2 0-8-15,5 0 9 0,-1-4-8 12,-2 1 2-12,-5 2 0 14,2-1 1-14,6 2-1 14,8-2 0-9,7 0 2-5,8-3-6 14,6 5 8-14,2-5-7 13,4 1 6-13,-3 0-6 14,1-3 5-14,-8 4-2 14,-4 1 0-14,-5 2 1 13,-3 0-2-13,-3 0 4 14,-1 0-5-14,-3 10 6 4,-2-2-8-4,-3 2 6 14,5-2-2-14,3-2 0 14,3 0-2-14,4-4 1 13,-1-1 1 2,-2 2-1-15,-5-3 2 0,-2 0-2 13,-4 0 3-13,-10 0-3 13,-7 0 1-7,-15 0 0-6,-10 0 0 13,-10 0 0-13,-8 0-1 14,-8 0 5-14,-3 0-3 14,-10 0 2-14,-1 0 0 13,-3 0-3-13,0 0 7 0,0 0-3 13,0 0-2-13,0 0-2 20,0 0 3-20,0 0-4 0,0 0 3 13,0 0-4 1,0 0-4-14,0 0 6 0,0 0-5 13,0 0 3-13,0 0-4 13,0 0-7-13,0 3 13 14,0-2 0-14,0-1 0 14,0 0 4-9,0 0 0-5,0 0-2 14,0 0 1-14,0 0-3 13,0 0 0-13,0 0 0 14,0 0-2-14,0 0-1 14,0 0-5-14,0 0 0 13,0 4-26-13</inkml:trace>
    </iact:actionData>
  </iact:action>
  <iact:action type="add" startTime="77904">
    <iact:property name="dataType"/>
    <iact:actionData xml:id="d9">
      <inkml:trace xmlns:inkml="http://www.w3.org/2003/InkML" xml:id="stk9" contextRef="#ctx0" brushRef="#br0">26087 4124 13 0,'0'0'6'1,"0"3"6"0,0-1-12 12,0 0 19-6,0-2-1-6,0 1 9 13,0-1-8-13,0 0-3 14,0 0-5-14,0 2-9 14,0 1 8-14,0-3-10 13,0 0 0-13,0 0 2 14,0 2-5-14,0-2 1 14,0 0-1-9,0 0-1-5,0 0 4 14,7 0-3-14,15-5 6 13,21-12 0-13,15-8 0 14,13-3-6-14,7-2 2 14,-2-2 1-14,2 0-4 13,-7 0 4-13,-2 0-2 14,-7-2 4-9,-6 0-3-5,-9 1 2 14,-7 6-1-14,-6-2 5 14,-8 5-6-14,-7 5 3 13,-4 2 0-13,-4 4-2 0,-2 0 1 13,0 5-4-13,-5 3 7 14,-4 3-8-14,0 2 4 13,0 0 0-7,0 0-10-6,0 0-4 13,0 0 8-13,0 0 6 14,-8 2 0-14,-13 11 4 14,-8 4-1-14,-11 4-3 13,-2 2 3-13,-3 0-2 14,-4 5-1-14,0 2 0 13,-2-4 0-7,-7 6 0-6,2-6 2 14,-4 3-2-14,5-3 2 13,5-3-1-13,11-3 3 14,5-5-7-14,0 1 7 14,6 0-5-14,-1 0 1 13,4 0 0-13,5-4 0 0,5-3 2 19,3-5-4-19,5 0 4 14,3-4-3-14,4 0 4 0,0 0-6 13,0 0 2-13,0 0 0 13,0 0-8-13,15-7-4 14,12-8 13-14,16-8 0 13,10-2 3-13,3-1 1 14,4-1-7-8,-4 1 4-6,0-2-2 13,2-2 0-13,0 0 1 14,-2 2-3-14,-6-2 7 13,-5 4-10-13,-5-1 12 14,-9 5-12-14,-4 6 6 14,-9 3-4-14,-7 5 3 13,-7 4 1-7,-4 4 1-6,0 0-1 13,0 0-2-13,0 0-22 14,0 0 21-14,-6 0 6 14,-12 9-2-14,-7 6-1 0,-8 2 5 12,-1 4-3-12,-5-1 1 14,1 2-3-14,-5 2 2 20,-3 1-3-20,-6 1 6 0,-4-3-5 13,0 0 2-13,6-4-2 13,5-1 0-13,5-6 0 14,9-3 0-14,4-2 1 14,4-2 1-14,8-2 0 13,-1-1-1-13,5-2 3 14,5 0-4-9,4 0 2-5,2 0-1 14,0 0 2-14,0 0-1 14,0 0 0-14,0-2 0 13,13-8-2-13,11-4 4 14,14-3-4-14,16-6-3 14,6 0 2-14,7-2-1 13,4 1 2-7,1 0-1-6,-6-2 0 13,-6 1-4-13,-6 1 10 14,-10 7-7-14,-10 0 5 14,-12 7-6-14,-11 3 5 0,-7 2-2 12,-4 5 1-12,0 0 5 14,0 0 6-14,0 0-10 14,0 0 7-9,0 0-8-5,0 0 1 14,0 0 2-14,0 0-8 13,0 0 2-13,0 2-4 14,0 1 2-14,0-3 0 14,0 0 1-14,0 0 2 13,0 0-4-13,0 0 10 14,0 0-11-9,0 0 8-5,0 0-2 14,0 0 0-14,0 0 0 14,0 0 4-14,0 0-3 13,0 0 3-13,0 0-3 14,0 0 0-14,0 0 4 13,0 0-4-13,0 0-1 14,0 0 2-14,0 0 3 5,0 0-4 9,0 0 8-14,0 0-8 0,0 0 11 13,0 0-12-13,0 0 6 14,0 0-5-14,0 0-1 13,0 0 0-13,0 0 0 14,0 0-3-14,0 0 6 13,0 0-6-7,0 0 7-6,0 0-6 14,0 0 5-14,0 0-4 13,0 0 1-13,0 0 0 14,0 0 0-14,0 0 2 13,0 0-4-13,0 0 5 14,0 0-4-14,0 0 6 14,0 0-9-9,-2 0 7-5,2 0-3 14,0 0 0-14,0 0 0 13,0 0-1-13,0 0 3 14,0 0-7-14,0 0 10 14,0 0-10-14,0 0 5 0,0 0-2 12,0 0 1-12,0 0 1 14,0 0 0-9,0 0 2-5,0 0-3 14,0 0 3-14,0 0-4 14,0 0 4-14,0 0-4 13,0 0-4-13,0 0-3 14,0 0-3-14,0 0-4 14,0 0 2-14,0 0-13 13,0-7 2-7,0-2-18-6</inkml:trace>
    </iact:actionData>
  </iact:action>
  <iact:action type="add" startTime="87308">
    <iact:property name="dataType"/>
    <iact:actionData xml:id="d10">
      <inkml:trace xmlns:inkml="http://www.w3.org/2003/InkML" xml:id="stk10" contextRef="#ctx0" brushRef="#br0">23488 3688 4 0,'-4'0'1'1,"2"0"0"13,-1 0 2-13,1 0-2 14,-1 0 2-14,1 0-5 13,0 0 2-7,-2 0 0-6,-3 0-1 14,1 0 1-14,-2 0 1 13,4 0 0-13,0 0 9 14,2 0-6-14,-1 0-1 13,1 0 1-13,2 0-7 14,0 0 3-14,0 0 0 0,0 0 0 19,0 0 1-19,0 0-1 14,0 0 2-14,0 0 0 0,0 0 0 13,0 0-4 1,0 0 3-14,-2 0-1 0,-2 1 2 13,-1-1-1-13,2 2-1 13,-1 0 3-13,4-2-7 14,0 0 4-8,0 0-1-6,0 0-6 13,0 0 2-13,0 0-1 14,0 0-4-14,0 0 2 14,0 0 7-14,0 0 1 13,0 0 0-13,10 0 4 14,5-8 3-14,5-4 2 13,7-2-5-7,-1-2 1-6,-4 4-1 14,-1 2-4-14,-4 2 4 13,-5 0-3-13,-1 2-2 14,-3 2 5-14,2 1-7 0,-6 3 3 13,3-5 0 1,-5 5-5-14,2 0 5 0,-2-2 0 19,1 2 2-19,0 0-1 14,-3 0 0-14,0 0 0 0,0 0-1 13,0 0-1-13,0 0 1 13,0 0 1-13,-3 7 2 14,-10 8-2-14,-10 2 8 14,-10 7-9-14,-3-1 5 13,-1-1-4-7,1 2 0-6,5-2 3 13,0-4-4-13,4-1 1 14,6-9 0-14,6-2-1 14,8-5 2-14,5-1 0 13,0 0-1-13,2 0-2 14,0 0 2-14,0 0-3 13,0 0-4-7,0 0 3-6,4-1 3 14,10-12 5-14,7-5 7 13,8-4-12-13,6-5 2 14,-2 3 1-14,3-3-4 0,-3 5 4 12,0 0-3-12,-2 1 0 14,1 2 1-14,-1 1-2 20,-4 4 2-20,-3 4-3 0,-6 0 4 13,-5 3-4-13,-8 6 7 14,-5-1-8-14,0 2 6 13,0 0-2-13,0 0-1 14,0 0-4-14,0 0 4 13,0 0 6-13,-7 2 5 14,-9 6-9-8,-3 8-2-6,-8 4 4 13,-2 6-8-13,0-2 4 14,2 4 0-14,-2-1-2 13,2-4 2-13,5-2 0 14,4-10 2-14,9-3-4 14,2-6 4-14,7-2-5 13,0 0 3-7,0 0 0-6,0 0 0 14,0 0 1-14,0 0-2 0,0 0-8 12,0 0 6-12,5-7 3 14,11-12 5-14,8-6-3 13,5-3-4-13,3-2 2 14,1 4-2-14,-4 0 2 20,-2-1 0-20,-3 9-2 0,-6 2 4 13,-5 4-4-13,-4 7 7 13,-7 5-9-13,-2 0 4 14,0 0-2-14,0 0-21 14,0 0 6-14,-13 9 14 13,-11 8 6-13,-9 12 2 14,-8 1-3-9,-6 2 0-5,2 1 2 14,3-5-8-14,-3-1 6 14,5 0-2-14,1-5 0 13,7-5 4-13,12-5-5 14,9-5 4-14,11-5-6 14,0-2 0-14,0 0-5 13,2 0-13-13,25 0 14 5,11-6 7 9,8-14 0-14,10-7 0 14,-2-2-4-14,-8-2 4 0,-5 3-6 13,-12 2 6-13,-4 2 1 13,-6 1 2-13,-5 0-2 14,-5 5 5-14,-5 4-5 13,-4 3 5-7,0 10 8-6,0-1-14 14,0 0 0-14,0 2-3 13,0 0 1-13,0 0 2 14,-4 0-1-14,-5 10-2 14,-9 14 3-14,-5 7 0 13,-4 6 2-13,-2-3-1 14,-2-2 3-9,0-4-8-5,0-2 8 14,2-5-5-14,5-3 1 14,4-7 0-14,4-3 2 13,7-3-1-13,7-5 4 14,2 2-5-14,0-2 1 0,0 0 5 12,0 0-5-12,0 0 0 14,0 0-1-8,0 0 4-6,0 0-3 13,4-11 7-13,12-6-2 14,7-7-6-14,8-5-3 13,7 1 0-13,-1 3 1 14,3-2 2-14,-1 1-2 14,-4 4 2-14,1-2-1 13,-5 2 3-7,-4 4-4-6,-7 4 4 14,-11 7-2-14,-7 7 2 13,-2 0-3-13,0 0 1 14,0 0-8-14,-9 0 5 13,-11 0 2-13,-5 7-2 14,-6 11 6-14,-2 6-4 14,-3-1 3-9,-2 9-4-5,2-6 3 14,-2 6-1-14,1-1 1 13,1-3-1-13,3-3 0 14,2-3 2-14,4-4-2 14,6-4 2-14,6-4-3 0,4-3 3 12,4-5-2-12,3 1 1 20,2-1-1-20,2-2 3 0,0 0-3 13,0 0 9-13,0 0-3 14,0 0 11-14,0 0-11 13,0 0 9-13,0 0-10 14,0 0 2-14,0 0-1 14,0 0-4-14,0 0 1 13,0 0 0-7,0 0-4-6,0 0 2 13,0 0-2-13,0 0-7 14,0 0 7-14,0 0-7 14,0 0 7-14,0 0 0 13,0 0-2-13,0 0 0 0,0 0 1 13,0 0 1 2,0 0-8-10,0 2 9-5,0-2-7 14,0 2 7-14,0-2 0 13,0 0 0-13,0 0 0 0,0 0 3 13,0 0-6-13,0 0 6 14,0 0-5-14,0 0 5 13,0 0-3-13,0 0 0 14,0 0-1-9,0 0-4-5,0 0-7 14,0 0-6-14,0 4-34 14</inkml:trace>
    </iact:actionData>
  </iact:action>
  <iact:action type="add" startTime="90428">
    <iact:property name="dataType"/>
    <iact:actionData xml:id="d11">
      <inkml:trace xmlns:inkml="http://www.w3.org/2003/InkML" xml:id="stk11" contextRef="#ctx0" brushRef="#br0">25989 3712 5 0,'0'-3'5'1,"-2"2"-3"13,0 1 0-13,0 0 4 0,-3 0-3 19,3 0 13-19,0 0-6 0,-2 0 5 13,-2 0-11-13,4 0 4 14,0 0-7-14,0 0 2 13,2 0 0-13,-2 0-1 14,2-2 0-14,0 2-1 13,0 0 5-13,0 0-6 14,0-3 13-8,0 1-8-6,0-1 9 13,0-2 1-13,0 1-4 14,0-5-10-14,0 0 4 14,0 1 7-14,0 4-11 13,0 2 3-13,0 2-1 14,0 0-6-14,-5 0-2 0,3 0-12 19,-6 0 14-19,-6 2-10 14,-9 12 9-14,-8 6 4 0,-7 4-5 12,1 2 10 3,3-3-8-15,3-1 5 14,4-5-2-14,5-2 0 0,7-5 0 12,5-6-2-12,6-1 4 14,4-3-6-9,0 0 6-5,0 0-4 14,0 0-5-14,0 0 0 14,0 0 6-14,6-13 1 13,6-4 7-13,1-5-3 14,1 1-4-14,1-1 6 13,3-3-8-13,7-1 6 14,1-2-8-8,3 3 8-6,0 0-6 13,-9 7 2-13,-2 4 0 14,-7 6-2-14,-4 4 6 14,-7 4-8-14,0 0 1 13,0 0-2-13,0 0-25 14,0 0 29-14,-13 11-1 0,-10 6 2 19,-6 7 1-19,-2-2 3 14,-2 2-3-14,4-2 1 13,2 1-4-13,4-5 8 14,6-5-12-14,5 0 7 13,6-7-1-13,4-4 0 14,2 0-4-14,0-2 4 0,0 0-8 13,0 0 8-8,0 0-8-5,0 0 4 14,0 0-9-14,6 0 13 13,12-10 1-13,11-7 2 14,13-2-3-14,10-8 5 14,-1 1-5 0,0 0 3-14,-2-2-5 0,-7 2 6 13,1-2-8-7,-7 3 5-6,-3 0-1 13,-6 4 1-13,-8 9 0 14,-9 4-1-14,-6 7 1 13,-4 1 8-13,0 0-6 14,0 0-3-14,-4 0 4 0,-14 1 2 13,-7 16-5 1,-10 7-1-14,-5 4 0 5,0 4 1 9,-1 4-1-14,1-2 4 0,-2 0-8 13,2-1 8-13,0-5-7 14,4-3 6-14,5-4-3 13,4-3 0 2,9-6 0-15,3-2-3 14,5-5 6-14,4-2-6 4,4-3 6-4,2 0-6 14,0 0-4-14,0 0 3 13,0 0-11-13,0 0-7 14,16-4 22-14,8-13 0 14,10-2 2-14,8-2-1 13,7-3 2-13,2 2 1 14,-2-1-8-9,1-5 7-5,-4 1-4 14,-2 1 1-14,-1 1 0 14,-10 4-2-14,-6-1 5 13,-4 7 0-13,-12 4-3 0,-7 5 8 13,-2 6-3-13,-2 0 9 13,0 0-11-13,0 0-3 14,-9 0 0-8,-13 0 3-6,-7 0-3 13,-5 0 2-13,-3 10-4 14,-6 9 4-14,-3 4-4 14,-2 0 4-14,2 2-1 13,-3-1-1-13,2-2 3 14,2-1-3-14,8-6 1 13,3 2-2-7,10-6 3-6,1-3-4 14,8-1 4-14,6-3-3 13,4-3 1-13,5-1 0 14,0 0-1-14,0 0-13 13,0 0-1-13,10 0 8 14,16 0 7-14,16-13 0 14,16-5 8-9,7-5-6-5,4 0-2 14,-5-2 0-14,-6 1 0 0,-6 2-2 12,-8 3 7 3,-7-1-8-15,-12 9 3 0,-11 3 0 13,-7 4 0-13,-7 4 6 13,0 0 2-13,0 0-8 14,0 0 12-8,-9 0-2-6,-5 0 0 13,-1 0-8-13,-5 0-4 14,5 6 7-14,-1 6-10 13,1 0 5-13,-2 4 0 14,-2 0 0-14,1 0 0 14,-5 2-1-14,2-3 4 13,0-4-3-7,1 1 3-6,-1-2-2 13,6-2 2-13,-3-1-4 14,3-4 2-14,1 1 1 14,5-1 2-14,7-3-2 13,0 0 6-13,2 0-8 0,0 0 0 13,0 0-11 2,0 0 5-15,0 0-16 4,0 0-3-4,7 0 1 14,2 3 1-14</inkml:trace>
    </iact:actionData>
  </iact:action>
  <iact:action type="add" startTime="97074">
    <iact:property name="dataType"/>
    <iact:actionData xml:id="d12">
      <inkml:trace xmlns:inkml="http://www.w3.org/2003/InkML" xml:id="stk12" contextRef="#ctx0" brushRef="#br0">8283 4712 7 0,'-6'0'3'15,"0"2"0"-8,4-2 1-6,2 3 4 13,0-3 2-13,0 0-4 14,0 0 3-14,0 0-3 0,0 0 7 13,0 0-6 1,-2 0-3-14,2 3-4 14,0-1 0-14,-2 2-6 0,0 2 2 19,2 0 3-19,-2-2-4 0,2 4 4 13,0-2-8-13,0 1 9 13,0 0-7-13,0-2 4 14,0 0 1-14,0-3-1 14,0-2 1-14,0 2 2 13,0 1 0-13,2 1 2 14,2 0 0-9,4-1-1-5,2 1-1 14,5 3-4-14,8-2 4 14,8 2 1-14,14-5 4 13,8-1 3-13,15-1-8 14,5 0 10-14,5-1-9 13,0-10 4-13,0-1-2 14,-7 0-5-8,-2 4 4-6,-1 0-2 13,-6 2 0-13,-2 4 0 14,-2 1-2-14,-1 1 6 13,-1 0-6-13,0 0 5 14,6 0-6-14,7 0 7 0,10 0-5 13,6 0 1-13,0 0 0 20,-8-5 0-20,-12-1 2 0,-12 0-4 13,-8 3 4-13,-13 3-4 13,-13 0 2-13,-5 0-1 14,-12 0-8-14,-2 0-5 13,0 0 6-13,0 0 4 14,0 0 4-14,-6 0 4 14,-13 9 8-9,-3 0-6-5,-14 2 0 14,-4 1-4-14,-5 0 4 14,-11 1-5-14,-2 1 1 13,-4-3 0-13,-7 1 0 14,5-2 3-14,-3 1-5 13,3-1 2-13,-1-3 2 14,-3 1-6-9,0-1 5-5,-3 1-3 0,-1-2 1 13,3-1-1-13,0 2 0 14,7-2 2 0,1-5-4-14,5 2 4 14,7-2-3-14,5 0 6 0,8 0-5 13,3 0 0-13,4 0 8 13,4-2-4-7,3-7-3-6,1 1 13 13,4-1-9-13,5 1 3 14,4 3-5-14,1 0 9 14,5 3-11-14,-2 0 5 13,2 2-5-13,2 0-1 14,0 0 0-14,0 0-12 14,0 0 1-9,10 0-15-5,22 0 26 14,13 0 0-14,10 0 7 13,5 0-5-13,4 0-1 14,2 0-1-14,-6 0 1 14,-5 0-3-14,1 0 4 13,-2 0-4-13,-3 0 5 0,-5 0-4 19,-5 0 2-19,-12 0-1 0,-7 0 0 13,-4 0-2-13,-9 0 2 14,5 0-5-14,-6 7 3 13,5-1 4-13,3 3-4 14,2 1 4-14,2 1-2 13,0-4 0-13,3 2 0 14,-4-3-1-8,0 0 2-6,-9-5-2 13,-1-1 2-13,-4 0 6 14,-5 3-6-14,0-3 5 14,0 4-1-14,0-4 2 13,0 1 0-13,0 2-6 14,0-3 11-14,0 0-12 13,0 0 12-7,0 0-11-6,0 0-2 14,0 0 3-14,0 0-4 13,0 0-2-13,0 0-1 14,0 0 2-14,0 0-11 0,0 0 6 12,0 0-17 3,0 0-27-15</inkml:trace>
    </iact:actionData>
  </iact:action>
  <iact:action type="add" startTime="99510">
    <iact:property name="dataType"/>
    <iact:actionData xml:id="d13">
      <inkml:trace xmlns:inkml="http://www.w3.org/2003/InkML" xml:id="stk13" contextRef="#ctx0" brushRef="#br0">14866 4932 9 0,'0'-2'4'1,"0"2"-4"13,0 0-3-13,0 0-7 14</inkml:trace>
    </iact:actionData>
  </iact:action>
  <iact:action type="add" startTime="99662">
    <iact:property name="dataType"/>
    <iact:actionData xml:id="d14">
      <inkml:trace xmlns:inkml="http://www.w3.org/2003/InkML" xml:id="stk14" contextRef="#ctx0" brushRef="#br0">14866 4932 7 0,'29'-2'12'1,"-29"2"4"13,0 0-10-13,0 0 5 14,0 0-9-9,0-3-4-5,4 1 2 14,7-2 0-14,7-3 0 14,2 2 2-14,2 0-2 13,5 1 2-13,0 3-7 14,0 1 10-14,2 0-10 13,-2 0 10-13,2 0-9 14,-3 0 6-8,6 0-2-6,-4 0 0 13,-1 0 0-13,4 0-2 14,0 0 7-14,6 0-8 13,-2 0 6-13,3 0-6 14,2 0 7-14,3 0-5 0,-1 0 2 13,5 0-1-13,1 0 2 20,-1 0-1-20,2 0 4 14,-2 0-3-14,-1 1-3 13,0 6 5-13,-2-1-8 14,1-3 6-14,-3 2-2 0,5-3 0 12,-1-2 0-12,10 0 5 14,2 0-3-14,5 0 4 20,3 0-5-20,6-9 3 0,-3-1-1 13,2 1-4-13,3 0 1 14,6 4 0-14,5-2-1 13,2 4 3-13,2-1-3 14,-4 0 5-14,-8 1-8 13,0 1 5-13,-6 0-3 14,-5 2-1-8,4 0 1-6,-5 0 2 13,-1 0 0-13,-4 0-2 14,-6 0 4-14,-3 0-4 13,-4 2 6-13,-3 3-7 0,-3-3 6 13,-6 0-6-13,-1-1 3 14,-3-1 0-14,-2 0 0 20,-2 0 0-20,0 0-1 13,2 0 3-13,0 3-3 0,2-3 5 13,2 0-4-13,3 0 1 14,-3 0 0-14,0 0-1 13,3 0 0-13,-5-4-2 14,2 0 4-14,-4 4-4 20,-2 0 4-20,0 0-5 0,-6 0 4 13,-4 0-4-13,1 0 1 13,-7 0 1-13,1 0 0 14,-4 0-4-14,-1 0 5 14,0 0 0-14,-3 0 0 13,-1 0 2-13,-3 0-4 0,0 2-2 19,0-2 4-19,0 0 1 0,0 2-1 13,0-1 10-13,0 2-3 14,-3-2 7-14,-10-1-7 13,-3 0-3-13,-2 0 0 14,1 2-7-14,-3 1 3 14,-1 1 0-14,-4-3 0 20,-4 3 0-20,-2 2-2 13,-2 1 4-13,0-2-4 14,-7 2 8-14,-2-2-11 0,-8 2 6 13,-3 0-1-13,-5 2 0 13,-5-1 3-13,-3-2-7 14,-1 2 9-14,-3-4-4 13,3 2-1-7,1-4 2-6,-1 0 2 14,3-2-2-14,-1 0-2 13,-3 0 1-13,2 0-1 14,-1 0 2-14,3-4-4 13,-1-5 4-13,-5 0-2 14,6-3 3-14,-5 1-4 0,0-1 3 19,4 1-2-19,1 3 0 14,4-2 0-14,2 3-2 14,0 2 3-14,0-1-4 13,-3 0 6-13,1 1-6 0,0 5 5 13,0 0-7-13,2 0 5 13,4 0 0-13,3 0 0 14,2 0 3-8,2 0-6 8,0 0 6-14,0 0-6 0,-1 3 6 13,-4 5-7-13,-2 0 5 13,1-1-1-13,-2-1 0 14,1-2 0-14,0 0-1 14,-2 0 3-14,3-1-3 13,0 1 6-7,-1-1-9-6,3-1 8 13,2 0-4-13,2-2 0 14,7 0 1-14,7 0 4 14,4 0-5-14,8 0 12 13,8 0-9-13,2-4 6 14,2 3-8-14,5-1 4 0,2 0-3 19,2 2-1-19,0 0-1 0,0 0 0 13,0 0-2-13,0 0 1 13,0 0-2-13,0 0 3 14,0 0-3-14,0 0-8 14,0 0 5-14,0 0-6 13,0 0-1-13,13 0-2 14,13 0 15-9,8 0 0-5,7 5 1 14,3 4-1 1,0-2 3-15,1-2-4 0,-1 1 2 12,3 0-1-12,3 1 0 14,-2 1 2-14,8 1-5 14,2 1 6-14,9 0-7 13,4-4 8-7,7 0-8-6,7-4 5 13,6-2-3-13,5 0 2 14,2 0 0-14,5 0 0 14,1-2 1-14,-1-6-2 13,2-4 3-13,-1 2-2 14,6-2 3-14,0 0-6 0,-6 0 3 12,-13 2-1-6,-10 1 0-6,-12 4-3 14,-5 3 4 0,-6 0-3-14,-2 2 0 0,-5 0 3 13,-2 0-3-13,5 0 4 14,4 0-3-14,2 0 2 13,3 2 0-13,1 0 0 14,3-2 1-9,-1 0-5-5,2 0 9 14,-3 0-7-14,-3 0 4 14,-6 0-4-14,-8 0 2 13,-5 0 0-13,-7 0 0 14,-7 0 1-14,-2 0-4 13,-4 0 2-13,2 0 0 0,2 3 1 20,0 6-2-20,6-2 1 13,3 3-2-13,1-3 3 0,6 1-3 13,-1-4 1 1,1 0 2-14,-5-4-2 14,-7 0 4-14,-6 0-5 14,-10 0 6-14,-6 0-4 0,-7 0 4 12,-2 0 1-6,0 0 12-6,0 0-9 14,-5 0-7-14,-10 0-1 13,-5 0 1 2,-2-3 2-15,0 3-1 0,-1 0 3 12,-2 0-8-12,1 0 4 14,0 0 0-14,-1 0 0 14,5 0 0-9,3 0 1-5,-2 0 3 14,1 0-6-14,1 0 8 13,-6-3-10-13,1 1 5 14,-7-2-1-14,-5 0 0 14,-3 0-1-14,-7 1 0 13,-8 2 2-13,-6-1-6 14,-4 2 9-9,-9 0-8-5,-4 0 5 0,-2 0-3 13,-8 0 2-13,0 0 0 14,-6 0 0-14,-5 0 0 13,-4 0-2 2,-7 0 4-15,0 2-2 14,0 2 5-14,7 0-6 0,-4 0 2 12,4 0-1-6,9-2 0-6,4-2 1 13,16 0-3-13,7 0 4 14,5 0-3-14,8 0 3 14,1 0-4-14,2 0 4 13,-4 0-4-13,4-5 2 14,-4 1-1-14,1-1-1 14,5 1 4-9,0 0-2-5,5-1 2 14,-2 3-3-14,-2-1 6 13,-2 3-10-13,1 0 6 14,-1 0-1-14,0 0 0 14,2 0 1-14,-1 0-3 13,1 0 7-13,1 0-9 0,-1 0 8 13,7 0-4-8,2 0 3-5,7 3-2 14,3-1-1-14,1 3 2 14,5-1-2-14,2 0 1 13,5 0-4-13,4-3 7 14,2-1-5 0,5 0 4-14,2 0-3 0,0 0 0 13,0 0 0-7,0 0-1-6,0 0-4 13,0 0 4-13,0 0-8 14,0 0 9-14,0 0-2 14,0 0-1-14,0 0 6 13,0 0-3-13,0 0 2 0,0 0 0 13,0 0 3-13,0 0-4 13,0 0 5-7,0 0-6-6,0 0 3 14,0 0 1-14,0 0-4 13,0 0 0-13,0 0 0 14,0 0 0-14,0 0-5 13,0 0 4-13,0 0-1 14,0 0-1-14,0 0 1 14,0 0 1-9,0 3-5-5,0-2 5 14,0 2 1-14,0-1 0 14,0-2-2-14,0 0 4 13,0 0-4-13,0 0 4 14,0 0-2-14,0 0 2 13,0 2-4-13,2 2-3 14,9 4 5-8,5 0-4-6,7-1-19 13</inkml:trace>
    </iact:actionData>
  </iact:action>
  <iact:action type="add" startTime="104418">
    <iact:property name="dataType"/>
    <iact:actionData xml:id="d15">
      <inkml:trace xmlns:inkml="http://www.w3.org/2003/InkML" xml:id="stk15" contextRef="#ctx0" brushRef="#br0">20100 4855 1 0,'-13'0'9'1,"-3"0"-9"13,5 0 15 2,-1 0-10-15,8 0 12 0,-1 0 2 12,3 0-3-12,2 0 6 14,0 0-8-14,0 0 4 14,0 0-14-14,0 0-4 13,0 0 0-7,0 0-1-6,0 0-6 13,0 0 3-13,0 0-1 14,11 0 0-14,7 0 1 14,7 0 8-14,2 3-3 13,4 2 3-13,5-5-6 14,6 0 5-14,11 0-2 14,16 0 0-9,14 0 0-5,6 0-2 14,2-8 5-14,-3 2-6 13,-4-2 6-13,0 0-8 14,3 1 8-14,-2 2-8 14,-4 0 6-14,-10 3-2 13,-7 0 0-13,-8 2 2 0,-4 0-6 19,-4 0 8-19,0 0-8 14,-4 0 8-14,1 0-8 0,-1 7 3 13,1 2 1-13,1 1 0 13,-1 1 0-13,0-2-2 14,-2 0 4-14,-6-2-4 13,1 1 4-13,-5 1-3 14,-4-5 5-8,-4 0-6-6,-7 0 4 13,-7-3-2-13,-5-1 0 14,-1 3 2-14,-5-3-4 14,0 2 5-14,0 0-6 13,0-2 7-13,0 2-6 14,0-2 4-14,0 0-2 13,0 0 3-7,0 0-3-6,0 0 1 14,0 0 2-14,0 0 1 13,0 0-3-13,0 0 10 14,-11 0-3-14,-12 0 11 0,-10 0-19 12,-11 0-1 3,-14 0 0-15,-9 0 0 0,-9 0-3 19,-11 0 5-19,-9 5-7 14,-6 9 4-14,-5 1-2 0,-2-3 3 12,-1 0 1-12,3 0 0 14,5-4 0-14,4 0-2 14,4-4 4-14,3-4-2 13,4 0 1-13,2 0-1 14,6 0 4-9,6 0-4-5,11-3 0 14,4-6 0-14,4 1 0 14,1-2 2-14,2 2-5 13,-1 0 6-13,-4 1-5 14,4 2 5-14,-6 1-6 14,4 2 2-14,-2 2 1 0,2 0 0 19,1 0 1-19,0 0-3 13,1 0 4-13,1 0-4 14,4 0 4-14,2 0-4 14,1 0 5-14,6 0-5 0,3 0 2 12,6 0 0-12,6 0 0 14,3 2 2-14,7-1-5 20,1-1 7-20,4 3-7 14,5-3 7-14,1 0-8 0,2 0 4 12,0 0 0-12,0 0-4 14,0 0-8-14,0 0 3 14,5 0-9-14,11 0 13 13,3 0 5-13,10 4 3 20,2 0 0-20,10 0-3 0,3 0 0 13,8-3 0-13,4 4 0 14,6-5 1-14,5 0-3 13,4 0 8-13,7 0-10 14,7 0 8-14,6 0-4 13,7-10 2-13,2-2-2 0,6 2 0 20,2 2 2-20,2 2-4 13,1 1 6-13,-6 3-8 14,-7 2 8-14,-7 0-8 0,1 0 7 13,-1 0-4-13,3 0 1 13,3 0 0-13,-2 0 0 14,-2 0 1-14,-3 0-4 20,-9 0 7-20,-2 0-6 14,-12 0 6-14,-5 0-7 0,-13 4 4 12,-9 3-1-12,-11 0 0 14,-11 0-2-14,-7-1 0 13,-4-2-2-13,-7-3 1 14,0 2 6-14,0-3-5 14,0 1 6-9,0-1 0-5,0 3-2 14,0-3 1-14,0 0 2 13,0 0-4-13,0 0 5 14,0 0-4-14,0 0 2 0,0 0-1 13,0 0 1-13,0 0-2 13,0 0 2-13,0 0-1 14,0 0-1-9,0 0-2-5,0 0 4 14,0 0-7-14,0 0 8 14,0 0-10-14,0 0 9 13,0 0-7-13,0 0 3 14,0 0 0-14,0 0 0 14,0 0 2-14,0 0-4 13,0 0 6-7,0 0-5-6,0 0 3 13,0 0 3-13,0 0-4 14,0 0 4-14,0 0-1 14,0 0 1-14,0 0 2 13,0 0-7-13,0 0 7 14,0 0-5-14,0 0-2 13,0 0 3-7,0 0-4-6,0 0 2 14,0 0-1-14,0 0 0 0,0 0 2 12,0 0-4-12,0 0 6 14,0 0-6-14,0 0 8 13,0 0-12-13,0 0 9 14,0 0-3-14,0 0 1 14,0 0 1-9,0 0-4-5,0 0 4 14,0 0-4-14,0 0 6 13,0 0-8-13,0 0 8 14,0 0-8-14,0 0 4 14,0 0 0-14,0 0 0 13,0 0 2-13,0 0 0 14,0 0 0-8,0 0 1-6,0 0 1 13,0 0-4-13,0 0 2 14,0 0-2-14,0 0 0 13,0 0 0-13,0 0-1 14,0 0 2-14,0 0-3 0,0 0 5 13,0 0-6 1,0 0 5-8,0 0-4-6,0 0 2 13,0 0 0-13,0 0-1 0,0 0 2 13,0 0-8-13,0 0 14 14,0 0-12-14,0 0 10 13,0 0-10-13,0 0 9 14,0 0-4-14,0 0 1 14,0 0-1-9,0 0 0-5,0 0 5 14,0 0-7-14,0 0 6 13,0 0-6-13,0 0 6 14,0 0-6-14,0 0 2 14,0 0 0-14,0 0 0 13,0 0 2-13,0 0-6 14,0 0 8-9,0 0-8-5,0 0 8 14,0 0-8-14,0 0 2 14,0 0 1-14,0 0 1 13,0 0 0-13,0 0-1 14,0 0 3-14,0 0-4 0,0 0 6 12,0 0-7-12,0 0 7 14,0 0-7-8,0 0 3-6,0 0 0 13,0 0 0-13,0 0 2 14,0 0-5-14,0 0 7 13,0 0-7-13,0 0 8 14,0 0-10-14,0 0 8 14,0 0-3-14,0 0 0 13,0 0 0-7,0 0-1-6,0 0 4 14,0 0-5-14,0 0 5 13,0 0-4-13,0 0 6 14,0 0-6-14,0 0 2 13,0 0-1-13,0 0 0 14,0 0 1-14,0 0-4 14,0 0 7-9,0 0-7-5,0 0 7 14,0 0-8-14,0 0 5 13,0 0-1-13,0 0 0 0,0 0 0 13,0 0-2-13,0 0 3 14,0 0-5-14,0 0 8 13,0 0-7-13,0 0 8 14,0 0-8-9,0 0 3-5,0 0 0 14,0 0 0-14,0 0 1 14,0 0-4-14,0 0 7 13,0 0-8-13,0 0 10 14,0 0-10-14,0 0 5 14,0 0-1-14,0 0 0 13,0 0 0-7,0 0-1-6,0 0 1 13,0 0-4-13,0 0 8 14,0 0-8-14,0 0 8 14,0 0-8-14,0 0 4 13,0 0 0-13,0 0 0 0,0 0 0 13,0 0-5 1,0 0 10-8,0 0-9-6,0 0 9 14,0 0-10-14,0 0 8 13,0 0-3-13,0 0 0 0,0 0 0 13,0 0-1-13,0 0 3 13,0 0-3-13,0 0 3 14,0 0-4-14,0 0 4 14,0 0-5-9,0 0 3-5,0 0 0 14,0 0-2-14,0 0 2 13,0 0-4-13,0 0 4 14,0 0-3-14,0 0-6 14,0 0 4-14,0 0-16 13,-7 8-11-13,-7 3-35 14,-7 6-26-9</inkml:trace>
    </iact:actionData>
  </iact:action>
  <iact:action type="add" startTime="110208">
    <iact:property name="dataType"/>
    <iact:actionData xml:id="d16">
      <inkml:trace xmlns:inkml="http://www.w3.org/2003/InkML" xml:id="stk16" contextRef="#ctx0" brushRef="#br0">8974 5731 3 0,'-7'0'3'1,"1"-2"4"13,-1 2-6-7,3 0 2-6,-1 0 0 13,3 0-1-13,2 0 11 14,0 0-10-14,0 0 6 14,0 0-8-14,0 0-2 13,0 0-1-13,0 0 0 14,0 0-4-14,0 0-1 13,0 0 1-7,0 0 2-6,0 0 3 14,0 0 2-14,9 0 1 13,2 0 0-13,7 0 4 14,-1 0-1-14,6 0-2 13,4 0 0-13,-1-5-2 0,6 2 1 13,1 1 1 2,2 0-2-10,1 0 1-5,0 2 4 0,2 0-6 13,0 0 4-13,4 0-3 13,1 0 0-13,3 0 1 14,6 0 1-14,1 0-2 14,7 0 0-14,1 2 3 13,-3 2-2-13,-2-3-3 14,-6 1 4-9,2 0-3-5,-3-2 0 14,4 0 3-14,1 0-1 14,6 0-1-14,2 0 4 13,3 0-5-13,-1 0 2 14,2-4 3-14,-6 1-5 14,-3 1 0-14,-3-3 0 13,-3 5 0-7,-4-1 4-6,2-1-4 13,3 2 1-13,0-5-1 14,6 1 4-14,0 1-4 0,-2-3 1 13,0 0 0 1,-2 1-1-14,0 3 2 0,3 2-2 13,13-1 1-13,5 1 1 20,10-2 0-20,0 0-4 0,-4 0 4 13,2-3-3-13,2 0 1 13,2-2 0-13,7-1 0 14,1 1 1-14,1-1-2 13,-7-3 2-13,-6 6-2 14,-5-2 6-14,-6-1-11 14,-4 4 8-9,1-1-2-5,1-2 0 14,-3 4 1-14,-1-4-4 13,-3 4 6-13,-3-4-5 14,2 3 7-14,3 3-10 14,-3-4 5-14,3 3-3 13,2 0 3-13,-4-2 0 14,-1 3-1-9,-4-2 2-5,-2 3-3 14,-1-1 6-14,3 1-8 14,7 0 9-14,2 0-10 0,4 0 6 12,0 0-1-12,1 0 0 14,-3 0-1-14,-5 0-1 14,-1 0 4-14,-5 0-3 20,-4 0 3-20,-6 0-4 0,1 0 4 12,-1 0-3-12,0 0 1 14,2 0 0-14,0 0 0 14,0 0 1-14,-1 0-4 13,-3 0 6-13,4 0-5 14,-4 1 7-14,6-1-9 14,1 0 8-9,8 0-4-5,-1 0 0 14,2 0 1-14,-2 0-2 13,-2 3 3-13,0 0-6 14,-2-1 9-14,1 0-7 14,4 0 4-14,-1 3-4 0,5-4 2 12,2-1 0-12,0 0 0 20,-3 0 1-20,3 0-5 14,-5 0 8-14,1 0-8 0,-1 0 8 13,-2 0-8-13,-2 0 6 13,0 0-2-13,0 0 0 14,0 0 1-14,0 0-4 14,-4 0 7-14,-1 0-8 20,1 0 8-20,-1 0-6 0,1 0 4 12,0 0-4-12,1 0 2 14,-2 0 0-14,8 0 0 14,-6 0 1-14,1 0-4 13,-2 0 6-13,-8 0-6 14,-1 0 8-14,-3 0-8 13,3 0 4-7,2 0-1-6,4 0 0 14,2 0 0-14,3 0-3 13,2 0 6-13,-4 0-8 14,2 0 10-14,-3-6-10 13,0 0 9-13,-1-1-7 0,-3 0 3 13,-5-2 0-13,-2 4-1 20,-3 1 2-20,-4-1-3 14,-3-2 5-14,-3 2-6 14,-2 0 8-14,-6 1-9 0,-3-2 6 12,-2-2-2-12,-5 4 0 14,-4-1 2-14,-1 2 1 13,-1 1 0-13,0-2 5 14,-5 4-8-8,0 0 5-6,0 0-2 13,2 0-6-13,-2-2 3 14,2 2-3-14,0 0 2 13,5 0-2-13,-3-3-1 14,0 3 8-14,-4 0-8 14,0 0 9-14,0 0-8 13,0 0 3-7,0 0-2-6,0 0 2 0,-4 0 4 12,-9 0-3 3,-3 0-1-15,-3 0-1 0,-2 0 1 13,3 0-3-13,1 0 6 13,-4 7-3-13,4 0 0 14,-6 0 0-14,-1 1-2 20,-3-2 4-20,-4 2-5 14,-3-2 7-14,-1 3-8 13,-8-6 8-13,1 3-7 0,-4-1 3 13,-8-2 0-13,-2 1 0 14,-4 2 0-14,0-3-1 13,2-2 5-13,2 3 2 20,5-2-6-20,2-2 2 0,7 2 0 13,1 0-2-13,1-2 2 14,2 0-2-14,2 0 0 13,0 0 1-13,-1 0-2 14,-7 0 4-14,-12 0-5 13,-7-6 5-13,-6 5-6 0,-4-2 2 20,2 3 1-20,1 0 0 13,5 0 0-13,-1 0-2 14,1 0 6-14,-2 0-4 14,-3 3 1-14,0 0-2 0,3 3 2 12,7-3-3-12,-1-1 2 14,3-2 0-14,2 0 0 20,3 0 2-20,2 0-5 14,4 0 6-14,5-7-4 13,-3-3 3-13,1 0-4 0,1 0 3 13,-1 1-1-13,-6 0 0 13,4 1 1-13,-6 0-2 14,-4 2 2-14,-2 0-2 20,-4 2 2-20,-5 4-2 0,1 0 2 13,6 0-2-13,8 0 2 13,6 0-1-13,7 0 0 14,8 0 3-14,5 0-7 14,3 0 8-14,3 0-6 13,3 0 7-13,-1 0-10 0,-1 0 7 19,2 0-4-19,-3 0 2 14,-3 0 0-14,-4 0-1 14,-4 2 2-14,0 0-2 13,0 1 2-13,2-3-2 0,3 3 5 13,5-1-4-13,7 0 0 14,6-2 3-14,6 0-3 13,2 0 2-7,0 0-5-6,0 0-5 13,0 0 3-13,14 0-19 14,19 0 23-14,15 0 2 14,15 0 4-14,7 0-2 13,1 0-3-13,-1 0-3 14,2-2 3-14,2-6-1 13,4 4 5-7,2-1-7-6,2 5 8 14,-3-3-7-14,-6 3 2 13,-2 0-3-13,3 0 2 14,6 0 2-14,7 3-3 14,6 4 7-14,4-2-10 13,-3 2 4-13,-3-1-1 0,-2-2-5 13,-3 0 5-8,-1-2-3-5,0-2-2 14,-2 0 4 0,1 0 0-14,-1 0 1 14,4 0 4-14,4 0-4 0,5 0 1 13,-1 0-1-13,2 4-1 13,-9 1-2-13,-1-5 4 14,-2 0-1-8,0 0-1-6,0 0 6 13,-5 0-6-13,-2 0 7 14,-5 0-8-14,-3 0 5 13,-3 0-2-13,-9-9-2 14,-8 1-3-14,-7-2 4 14,-3 2 1-14,-9-1-3 13,-2 2 6-7,-4 3-6-6,-7 1 6 13,0 0-6-13,-4 3 5 14,1 0-2-14,-1 0 0 14,-4 0-6-14,-1 0 7 13,-3 0-4-13,2 0 1 0,-6 0 6 13,0 0-6-13,-2 0 6 14,0 0-1-9,0 0 3-5,0 0 1 14,0 0 2-14,0 0-4 13,0 0 2-13,0 0-2 14,-2 0 10-14,-2 0-7 14,-2 0 6-14,-2 0-8 13,-5 0-1-13,-10 0-2 14,-8 0-1-9,-6 3-2-5,-13 2 2 14,-6 1-4-14,-4 2 3 14,-7-4-2 0,3 4 2-14,-3-4 0 0,5 0 1 13,4 3 0-13,0-6 3 13,4 3 0-13,0-2 2 14,6 0-5-8,1-2 0-6,0 0 2 13,2 0-4-13,1 0 2 0,-8 0-1 13,-6 0 0 1,-8 0 0-14,-13 0-2 14,-8 0 6-14,-2 0-7 14,5 0 8-14,3 0-10 0,10 0 4 12,11 6 1-6,7-2 0-6,5-2 2 13,6 3-2-13,5-2 0 14,3-1-2 1,1-2 4-15,2 0-4 0,0 0 4 12,-6 0-3-12,-5 0 2 14,-5 0 1-14,-8 0-2 14,-11 0 2-9,-2 0-4-5,-10 0 4 14,-5 0-2-14,5 0 4 13,3 2-7-13,8 4 6 14,7-2-3-14,10 0 1 14,8-2-1-14,6-2 0 13,5 0 2-13,7 0 0 14,2 0 0-14,3 0 7 4,0 0-9-4,1-7 7 14,-7 0-1-14,0 1-3 14,-4 3-1-14,-4-2 3 13,-3 5-10 2,-6 0 8-15,-3 0-6 14,-1 0 6-14,-1 0-7 0,3 5 5 12,8-2-1-6,5 1 0-6,4 1 0 13,7-4 0-13,7 2 2 14,1-3-2-14,8 0 0 14,1 0 0-14,1 0 3 13,0 0-6-13,2 0 4 14,-4 0-1-14,0 1 0 13,-4-1 0-7,-3 3-2-6,3-3 4 14,-4 0-3-14,5 0 6 0,3 0-7 12,2 0 4-12,0 0-2 14,2 0 0-14,0 0-5 13,0 0 3-13,0 0 1 14,0 0 0-14,0 0 2 14,0 0 3-9,0 0 0-5,0 0-2 15,0 0-2-15,0 0 3 13,0 0-3-13,0 0 2 14,0 0-5-14,0 0 4 14,0 0-4-14,0 0-4 13,0 0 7-13,0 0-13 14,0 0 3-10,0 0-19-4,11 1-4 14,5 1-6-14</inkml:trace>
    </iact:actionData>
  </iact:action>
  <iact:action type="add" startTime="116332">
    <iact:property name="dataType"/>
    <iact:actionData xml:id="d17">
      <inkml:trace xmlns:inkml="http://www.w3.org/2003/InkML" xml:id="stk17" contextRef="#ctx0" brushRef="#br0">18573 4555 3 0,'0'0'28'22,"0"0"-16"-21,0 0 13 13,0 0 1-13,0 0 8 0,0 0-21 13,0 0 3-13,0 0-14 14,0 0 5-14,0 0-3 13,0 0 1-13,9-9-1 14,7-5-4-14,3-7 5 13,8-2-1-7,-2 1-7-6,-1-1 6 14,-1 1-3-14,-1 4 0 13,-4-2 1-13,-1 2-5 14,-1 0 8-14,-5 4-8 14,-2 4 7-14,-2 4-8 13,-5 2 1-13,0 2 3 14,-2 0-6-9,0 2 1-5,0-2 1 14,0 2-6-14,0 0 9 14,0 0-6-14,0 0 7 13,0 0-4-13,0 0 2 0,0 0-6 13,0 0-3-13,0 2-12 13,-13 12 6-13,-3 5 18 21,-6 0-6-21,-3-1 3 13,1 1-3-13,-3-4 5 0,1 2-2 13,-3-4 2-13,2 0 1 14,4-3 0-14,6-5 0 13,7-5 2-13,8 0 5 14,0 0-2-14,2 0 4 13,0 0-8-7,0 0-1-6,4-12 2 14,21-10-6-14,6-8-1 13,10-3 3-13,5-6 0 14,1 0 2-14,0 0-3 13,-4 3 6-13,-4 4-9 14,-3 2 13-14,-7 5-8 14,-6 9 2-9,-11 7 1-5,-7 5-2 14,-5 4 4-14,0 0-8 0,0 0 1 13,0 0-6 1,0 0 9-14,0 0 0 0,0 4 1 13,-11 5 1-13,-7 7 0 13,-4 4-1-13,-7 8 0 21,-2 5 5-21,-4-1-9 13,-4-2 6-13,1 0-6 0,3-6 6 13,1-1-3-13,5-9 2 13,7-1-2-13,5-6 0 14,9-6 1-14,4-1 0 14,4 0-1-14,0 0 0 13,0 0-1-7,0 0-5-6,22-1 6 14,7-16 2-14,9-5 1 13,4-2 0-13,-3-2-4 14,-4 0 2-14,-4-2 4 13,-4 1-5-13,-4 1 3 14,-2 5 3-14,-5 3-4 14,-7 2-1-9,-5 6 1-5,-4 5 4 14,0 4-4-14,0 1 8 0,0 0-9 12,0 0 3-12,0 0-3 14,-2 0-1-14,-13 13 1 14,-7 7-2-14,-5 8 1 13,-5 3 0-13,3 1 0 20,-4 0 1-20,0 0 0 14,-3-2 2-14,-2-2-3 0,0-4 2 13,5-2-3-13,6-8 1 13,12-7 0-13,10-4 0 14,2-3 1-14,3 0-6 14,0 0 5-14,0 0 0 13,14 0-25-7,19-14 22-6,19-9 3 13,13-6 2-13,3-5-2 14,1-2-8-14,-9-1 8 14,-2 2 0-14,-6 1-3 13,-10 3 7-13,-9 8-6 0,-10 9 6 13,-17 8-4-13,-6 6 0 13,0 0-6-7,-4 0 4-6,-25 1-2 14,-13 19 2 0,-7 5 4-14,0-1 2 0,2 2-2 13,3-2 3-13,1-1-2 14,3 2 0-14,2-3-2 13,0-2 2-13,7-2-1 20,5-6-1-20,3-2 8 14,5-4-9-14,5-4 9 0,3 0-8 13,6-2 12-13,4 0-2 13,0 0 0-13,0 0-2 14,0 0-8-14,0 0 10 13,0 0-11-13,0 0 5 14,0 0-1-8,0 0 0-6,0 0-3 13,0 0 3-13,0 0-2 14,0 0-2-14,0 0 0 0,0 0 5 13,0 0-11 1,0 0 11-14,0 0-10 0,0 0 5 13,0 0-3-13,0 0 2 13,0 0-2-7,0 0 0-6,0 0-3 14,0 0 3-14,0 0 4 13,0 0-4-13,0 0 6 14,0 0-6-14,0 0 4 13,0 0-1-13,0 0 0 14,0 2 1-14,0-2 0 14,0 0 1-9,-2 0 3-5,2 0-2 14,0 0-1-14,0 0 1 13,0 0-5-13,0 0 2 14,0 0 0-14,0 0 0 14,0 0 0-14,0 0-3 0,0 0 6 12,0 0-4 3,0 0 6-10,0 0-10-5,0 0 5 14,0 0 0-14,0 0 0 14,0 3-2-14,0-3 0 0,0 0 4 12,0 0-8-12,0 0 3 14,0 0 1-14,0 3-16 14,2 6-1-14,14 5 5 13,-3-3-44-7</inkml:trace>
    </iact:actionData>
  </iact:action>
  <iact:action type="add" startTime="122326">
    <iact:property name="dataType"/>
    <iact:actionData xml:id="d18">
      <inkml:trace xmlns:inkml="http://www.w3.org/2003/InkML" xml:id="stk18" contextRef="#ctx0" brushRef="#br0">23131 5332 16 0,'-8'0'13'1,"-2"0"-6"13,2 0-4-13,1 0 5 14,3 0-7-9,-1 0-2-5,-2 0 4 14,1 0-6-14,-3 0 1 14,0 0 1-14,-2 5-1 13,-2 7-2-13,1 2 2 14,1 3-10-14,0-2 10 13,4-4-15-13,0 1 12 0</inkml:trace>
    </iact:actionData>
  </iact:action>
  <iact:action type="add" startTime="122703">
    <iact:property name="dataType"/>
    <iact:actionData xml:id="d19">
      <inkml:trace xmlns:inkml="http://www.w3.org/2003/InkML" xml:id="stk19" contextRef="#ctx0" brushRef="#br0">23096 5573 1 0,'52'8'16'15,"10"-3"-7"-14,2-3-5 14,5-2-4-14,4 0 5 13,-1 0-1-13,-3 0 2 0,-2-2-3 20,-5-3 5-20,3 0-8 13,2 2 2-13,4 1 2 14,5 2-4-14,0 0 6 13,-5 0-6-13,-3 0 3 0,-4 0 1 13,-4 0-4-13,3 0 2 14,-1 0-2-14,3 0 2 13,1 0-1-7,3 0 5 9,3 0-6-15,-5 0 4 13,-1 0-2-13,-3 0-2 0,-5 0 2 13,-7 0-3-13,-2 0 1 13,-4 0 0-13,-5 3 0 14,1 4 2-14,-8-4-3 14,-2 1 3-9,-2 3 1-5,-3-3-1 14,-1 0 1-14,-5-3-2 13,-2-1 3-13,-5 0 0 14,2 0 0-14,-3 0-1 14,-3 0 1-14,-3 0-3 0,0 0 0 12,-2 0-1-12,-4 0 6 14,2 0-8-8,-2 0 4-6,0 0-2 13,0 0 0-13,0 0 0 14,0 0-4-14,0 0 6 13,0 4-4-13,0 3-6 14,0-4 5-14,-2 1 0 14,-16 1 3-14,-16 0 9 13,-15 5-7-7,-20 1-4-6,-6 2 4 13,-10 1-2 2,-7-2 2-15,-1-1-4 0,-6-3 4 13,-3 0-4-13,-2-1 3 13,5-2-1-13,3-3 2 14,5 0-2-14,6-2 9 14,-1 0-7-9,-1 0 3-5,-1 0-3 14,6 0 5-14,6-9-5 13,7 0 3-13,6-4-5 14,3 1 0-14,7 0 0 14,4 3 5-14,7-1-2 13,5-1-2-13,6 2 0 0,8 2 2 13,4 4-4-8,5-1 1-5,8 4 0 14,4 0-1 1,2 0 0-15,0-3-1 0,0 3-6 12,0 0 5-12,0 0-15 14,18 0 6-14,20 0 12 13,17 7 3-13,19 7 5 14,15 0-8-8,9-5 0-6,11-4 5 13,7-3-10-13,3-2 10 14,1 0-9-14,-4 0 5 14,1 0-2-14,0-11 1 13,-4 4 0-13,-8 0 0 14,-11 2-1-14,-14 2-1 13,-13 3 4-7,-11 0-4-6,-14 0 5 14,-8 0-8-14,-13 0 8 0,-7 0-3 12,-9 0 1-12,-5 0 1 14,0 0 9-14,0 0-6 13,0 0 11-13,0 0-9 14,-7 0 17-14,-5-6-18 14,2 1 2-9,-1 1-5-5,7 1 0 14,-2 3-3-14,2 0-8 13,0 0 2 2,-3 0-15-15,-4 0 2 0,-3 7-23 13,-3 4-5-13,-3 4-29 13</inkml:trace>
    </iact:actionData>
  </iact:action>
  <iact:action type="add" startTime="125588">
    <iact:property name="dataType"/>
    <iact:actionData xml:id="d20">
      <inkml:trace xmlns:inkml="http://www.w3.org/2003/InkML" xml:id="stk20" contextRef="#ctx0" brushRef="#br0">7997 6113 7 0,'-4'-3'12'1,"2"1"7"13,0 0-1-13,2 0 8 14,-3 2-14-14,3 0-4 13,-4 0-8-13,0 0 0 14,-3 0-1-14,0 0-5 0,-2 0 4 19,-4 0 4-19,-1 0-3 14,-1 0 3-14,4 0-2 0,2 0 3 12,-4 2-2-12,3-2-1 14,0 2 2-14,3-2 2 14,5 0-3-14,2 0 10 13,0 0-10-13,0 0 5 14,0 0-5-9,0 0 5-5,0 0-6 14,0 0 1-14,0 0 2 14,0 0-1-14,0 0 1 13,0 0 0-13,9 0-6 14,11 0 0-14,11 0 2 14,11 0 1-14,10 0 0 13,8 0 0-7,7 0 2-6,10-9-3 13,12 0 3-13,10-3-4 14,8-2 3-14,0 3-3 14,-5 1-1-14,-2 6 2 0,-6 3 0 12,-7 1 1-12,-7 0-5 14,-6 0 6-14,-5 0-4 14,-2 3 6-9,-2 4-4 10,3-5 4-15,7 1-3 0,-4-1 0 12,5 0 0-12,-5-2 0 14,-2 0 2-14,-1 0-4 14,2 0 4-14,-1 0-2 13,2 0 1-13,-1 0-2 14,1 0 2-9,0 0-1-5,-3 0 0 14,-2 0 0-14,-1 0-1 14,-3 0 5-14,-4 0-7 13,-2 3 7-13,-1-1-7 14,1 0 6-14,2 0-4 14,0-2 1-14,2 0 0 13,-4 0 0-7,0 0 2-6,0 0-1 13,-1 0 0-13,10 0 2 0,8 0 0 13,8 0-5 2,3 0 3-15,1 0-1 0,-2 0 0 12,-10 0-1-12,-3 0-3 14,-8 0 8-14,2-2-10 13,-6-7 11-7,5 4-9-6,-3-2 6 14,-2 3-4-14,0 1 2 13,-3 1-1-13,-3 2 0 14,-3 0-3-14,-5 0 1 14,-3 0 6-14,-3 0-6 13,-5 2 5-13,-6 1-7 14,0-3 8-9,-6 0-3-5,2 0 0 14,-1 0 0-14,1 0 0 14,-4 0 3-14,2 0-4 13,-1 0 3-13,-5 0-4 14,1-1 6-14,-5-1-4 13,-4 0 0-13,-5 0 0 14,-2 2 0-8,0 0 2-6,0 0 0 13,0 0-2-13,0 0 5 0,0 0-1 13,0 0-8-13,0 0 2 13,0 0 2-13,0 0-2 14,0 0 4-14,0 0-4 14,-11 2 5-14,-5 2 2 13,-6 4-3-7,-2-2-4-6,-5 2 5 14,-3-4-5-14,1 2 2 13,-2-2 0-13,-3 0-1 14,-4 0 2-14,-2 0-5 13,-4-3 8-13,0 2-8 14,-1 1 3-14,1-2-3 14,-6-1 6-9,3-1-2-5,-2 0 0 14,-3 0 1-14,3 2-5 13,0 0 8-13,0 1-7 14,-1-1 7-14,1 2-5 14,2-1 3-14,-3 4-3 0,6-3 2 12,1 0-1-12,-1-2 0 20,1 0 4-20,-2-1-8 14,-2 4 8-14,0-1-8 0,2-1 7 13,2 2-7-13,1-3 6 13,2 0-3-13,1 1 1 14,-3 2 0-14,-1-1-3 14,-1 1 6-14,-1 0-6 13,-4-3 4-7,1 0-6-6,1 0 7 13,1-2-3-13,0 0 1 14,2 0 0-14,1 0-1 14,1 0 2-14,1 0-3 13,1 0 4-13,-3 0-4 14,-1 0 2-14,-2 0 0 14,-4 2-6-9,2 0 6-5,1 0-2 14,2-2 2-14,4 0-4 13,2 3 8-13,-1-3-6 0,-1 3 6 13,3-3-4 2,-5 4 2-15,1-2-2 0,-4 1 0 12,0 0-1-12,-6-1 0 20,0 0 2-20,1 0-1 0,6 0 0 13,12 0 14 2,2-2-12-15,4 0 5 0,0 0-7 12,2 0 4-12,0 0 1 14,4 0-5-14,2 0 6 13,0 0-5-13,1 0 9 14,5 0-10-8,-1 0 2-6,5 0 2 13,-1 0-7-13,6 0 3 14,-1 0-1-14,5 0 1 14,0 0-1-14,2 0-3 13,0 1 8-13,0-1-8 0,0 0-2 13,0 0 6 1,0 0-5-8,0 0 0-6,0 0 1 14,0 0-8-14,0 0 1 13,0 0-21-13,0 3-11 0,4 1-14 13</inkml:trace>
    </iact:actionData>
  </iact:action>
  <iact:action type="add" startTime="141942">
    <iact:property name="dataType"/>
    <iact:actionData xml:id="d21">
      <inkml:trace xmlns:inkml="http://www.w3.org/2003/InkML" xml:id="stk21" contextRef="#ctx0" brushRef="#br0">17846 6307 12 0,'-16'-3'13'1,"10"-1"16"13,1 0-15-13,-1 0 4 14,4 3-5-14,0 1 9 13,-1 0-9-13,3 0-3 14,0 0-5-14,-3 0-4 14,3 0-2-9,0 0 4-5,0 0-8 14,0 0 3-14,0 0 2 13,0 0-9-13,0 0 1 14,10 0 5-14,17 0 3 14,15 0 7-14,11 0-6 13,12-4 5-13,4-1-6 14,1 3 1-9,-2-3 2-5,3 5-3 14,4 0 0-14,6 0 0 14,15 0 0-14,3 0 1 0,-1 0-5 12,-7 0 8-12,-6 0-9 14,-5 0 10-14,2 0-9 14,1 0 7-14,0 0-3 20,-6 0 0-20,-6 0 1 0,-8 0-2 12,-5 0 2-12,-2 0-4 14,-5 0 6-14,3 0-6 14,-3 0 7-14,-2 0-5 13,0 0 1-13,-2 0 0 14,-2 0-1-14,-5-9 2 14,-5 4 2-9,-2-4 0-5,-8 1-3 14,-2 2 3-14,-6 2-5 13,-5 2 3-13,-8 2-2 14,-2 0 1-14,-2 0 0 14,0 0-2-14,0 0 5 13,0 0-4-13,0 0 2 0,-4 0 10 19,-8 0-3-19,-5 0 3 14,-10 0-11-14,-13 0 0 0,-9 8 0 13,-7 2-3-13,-6 1 1 13,-5 3 3-13,-4-2-4 14,-5-3 1-14,-3 4-1 14,-3-6 4-14,-5 3-1 13,-6 0 0-7,-3 0-1-6,-1-2 0 13,4-2 2-13,-3-3-3 14,5-1 4-14,-5-2-2 14,5 0 3-14,-1 0-3 13,5 0 0-13,10-5 0 14,3-1 0-14,5 2 0 13,4 0-1-7,5 3 6-6,8-2-10 14,6 3 11-14,5-4-12 13,8 2 9-13,6 2-3 14,10-2 0-14,5 2 0 13,8-1 2-13,4 1-2 14,0 0 0-14,0-3-9 0,0 3 9 19,0 0-15-19,8 0 6 0,25 0 9 13,13 0 2-13,16 0-1 14,15 0 2-14,6 0 3 13,9 0-5-13,7 0-2 14,1-4 5-14,6-1-8 13,4-4 5-13,-5 1-2 21,-9 0 1-21,-5 3 0 13,-9-2-1-13,-6 1 3 0,-9 3-6 13,-13-2 9-13,-19 5-10 13,-12 0 8-13,-12-2-4 14,-9 2 1-14,-2 0 0 14,0 0 3-14,0 0-2 13,0 0 11-7,0 0-8-6,0 0 5 13,0 0-5-13,0 0-8 14,0 0-1-14,0 0-6 14,0 0-14-14,2 4-28 0,7 2 4 12</inkml:trace>
    </iact:actionData>
  </iact:action>
  <iact:action type="add" startTime="143662">
    <iact:property name="dataType"/>
    <iact:actionData xml:id="d22">
      <inkml:trace xmlns:inkml="http://www.w3.org/2003/InkML" xml:id="stk22" contextRef="#ctx0" brushRef="#br0">23836 6270 12 0,'-23'-9'1'1,"2"-2"-2"13,-6 7-2-13,-7 4 3 14,-1 0-9-14,-4 0 9 13,2 0 0-13,3 3 0 14,1 0 0-8,-3 3 0-6,3 0 3 13,4-2 0-13,2 0 1 0,5-4-3 13,3 0 8 1,6 0-7-14,3 0 12 0,2 0 8 13,6 0 0-13,-2 0-2 14,2 0-9-14,2 0 5 13,0 0-11-7,0 0-5-6,0 0-5 13,0 0-1-13,4 0-3 14,23 0 9-14,18 0 0 14,19 0 0-14,9 0 5 13,17 0-4-13,10 0-2 14,18-11 3-14,16 0-7 14,14-3 9-9,5 0-5 10,3 4 1-15,-4 1-3 0,-7 6 2 12,-16 1 1-12,-15 2-5 14,-14 0 8-14,-11 0-7 14,-9 0 5-14,-4 5-2 13,-11 0 2-13,-10-1-1 14,-13 0 0-9,-10 0 1-5,-10 0-3 14,-11-2 6-14,-6 1-8 14,-5-3 2-14,0 3 1 0,0-1-11 12,-12 2 12-12,-17 0 1 14,-12 3 0 1,-18 0 1-15,-7-2 1 0,-11 6-3 12,-7-1 1-6,-10 0-2-6,-10 2 1 13,-10 0 0 2,-9 2 0-15,-10-2 0 14,-4 2 0-14,-2 2 0 0,-7-2 1 12,-1 0 1-12,9-3-2 14,8-8 4-14,17-1-2 13,21-2-1-7,17 0 3-6,12 0 0 14,16-3 2-14,16-10-1 13,9 4-1-13,9-1 3 14,6 1-5-14,3 4 14 13,4-2-13-13,0 7 8 14,0-2-4-14,0 2-4 0,0 0-3 13,4 0-18-8,27 0 13-5,19 5 5 14,19 6-5 1,10 4 11-15,16-1-10 13,11-4 5-13,17-2-2 14,6-4 1-14,5-2-3 0,-1-2 3 12,-6 0-5-12,-8 0 3 14,-10 0 4-8,-17 0-6-6,-17 0 7 13,-17-2-5-13,-17 2 2 14,-14 0-1 0,-12 0 1-14,-9 0-9 0,-6 0 9 13,0 0-7-13,0 0 6 14,0 0 2-14,0 0 4 13,0 0-4-7,0 0 7-6,0 0 0 14,0 0-4-14,0 0 6 13,0 0-8-13,0 0 6 0,0 0-8 13,0 0 11 1,0 0-10-14,0 0 4 0,0 0-5 13,0 0-1-13,0 0 0 14,0 0 1-9,0 0 1-5,0 0-1 14,0 0 9-14,0 0-8 13,0 0 4-13,0 0-4 14,0 0 2-14,0 0-3 14,0 0 1-14,0 0-2 13,0 0 4-13,0 0-5 14,0 0 5-9,0 0-4-5,0 0 5 14,0 0-4-14,0 0 1 14,0 0 1-14,0 0 0 13,0 0 1-13,0 0 2 14,0 0-5-14,0 0 3 0,0 0 1 13,0 0-5 1,0 0 4-8,0 0-2-6,0 0 5 13,0 0-5-13,0 0 9 14,0 0-10-14,0 0 6 0,0 0-3 13,0 0-3-13,0 0 3 13,0 0-3-13,0 0 0 14,0 0 0-14,0 0 0 14,0 0 1-9,0 0-5-5,0 0 8 14,0 0-8-14,0 0 9 13,0 0-7-13,0 0 3 14,0 0-1-14,0 0 0 14,0 0 2-14,0 0-2 13,0 0 4-13,0 0-3 14,0 0 4-9,0 0-9-5,0 0 6 14,0 0-2-14,0 0 0 14,0 0 0-14,0 0-1 13,0 0 4-13,0 0-3 14,0 0 2-14,0 0-4 0,0 0 6 12,0 0-7-12,0 0 3 21,0 0 0-21,0 0-1 0,0 0-2 12,-2 0 1-12,0 0 4 14,2 0 2-14,0 0-3 14,0 0 4-14,0 0-3 13,0 0-2-13,0 0 0 14,-2 0 1-14,2 0-2 13,-2 0 0-7,-1 0-4-6,-1 0 10 14,4 0-10-14,-2 0 5 13,0 0-2-13,2 0-4 14,0 0-9-14,-2 0-14 13,-6 0-43-13,-5 0-40 14</inkml:trace>
    </iact:actionData>
  </iact:action>
  <iact:action type="add" startTime="146224">
    <iact:property name="dataType"/>
    <iact:actionData xml:id="d23">
      <inkml:trace xmlns:inkml="http://www.w3.org/2003/InkML" xml:id="stk23" contextRef="#ctx0" brushRef="#br0">9946 6868 9 0,'0'0'3'15,"0"0"10"-8,0 0-5-6,0 0-2 13,0 0-4-13,0 0-1 14,2 0-2-14,7 0 3 14,4 0-3-14,1 0 2 13,1 0 1-13,-1 0 1 14,-3 4-1-14,3-1 2 13,-1 0-2-7,-3-3 4-6,2 0-6 13,-1 0 8-13,1 0-4 14,-1 0 7-14,-1 0-9 13,9 0 5-13,1 0-6 14,4 0 5-14,5 0-2 14,4 0-3-14,6 0 5 13,1 0-6-7,4 0 7-6,3 0-5 13,0 0 7-13,-1-4-9 14,0 0 3-14,-7-1 0 14,-3 1-1-14,-5 1 0 0,-4-1 1 12,0 2 1-12,0-3-4 14,2 4 4-14,4-1-2 14,2-2-3-9,3 0 2-5,3 2-1 14,3-4 0-14,0 0 3 13,1-2-1-13,-3-1-1 14,1 4 0-14,-1-2 4 14,3 3-7-14,2 3 4 13,4 1-2-13,5 0 0 14,4 0 0-9,-2 0-2-5,-5 0 5 14,-1 0-4-14,-5 1 2 14,-5-1-2-14,2 0 5 13,-1 0-5-13,3 0 2 14,4 0 0-14,1 0-1 14,0 0 2-14,0 0-5 13,-1 0 6-7,-4 0-6-6,3 7 6 13,2-1-6-13,3 2 4 0,-1 4-1 13,1-2 0-13,-5 0 0 14,-2-3-2 0,-3 0 4-14,-1-2-3 0,-1-1 3 13,1 3-4-13,-5-4 5 13,-1 0-5-7,1 2 4-6,1 0-2 14,-2-1 0-14,3-1 5 13,3 0-7-13,1 1 5 14,0 0-6-14,1-1 9 13,-3 2-12-13,-1-1 8 14,-5-2-2-14,1 2 0 14,-1-1 0-9,-1-2-2-5,4 3 6 14,1 0-6-14,2-2 6 13,-2 0-7-13,4-2 6 14,-1 0-5-14,4 0 2 0,4 0 0 13,3 0 0 1,3 0 2-14,3 0-6 0,-6 0 8 19,0 0-7-19,-7 0 9 14,-5 0-11-14,-4 0 8 0,1-2-3 13,0 2 0-13,5-2 0 13,3 2-1-13,0 0 3 14,0 0-2-14,-3 0 3 14,-1 0-6-14,-1-2 6 13,3-2-5-7,-1 4 2-6,6-2 0 13,-4 1-3-13,3-5 6 14,-2 6-6-14,2 0 6 14,3 0-6-14,-2 0 6 13,6 0-9-13,2 0 6 14,5 6 0-14,-5-3-1 14,0 3 2-9,0-2-4-5,-7 0 6 14,0-2-6-14,-2-2 9 13,-2 0-12-13,2 2 10 14,3 0-6-14,-4-2 2 0,4 0 0 13,-1 0 0-13,0 0 0 13,-2 0-2 2,5 0 5-15,-4 0-4 4,4 0 6-4,2 0-9 14,-2 0 5-14,-3 0-1 14,0 0 0-14,-2 0 0 13,3-2-2-13,-4-2 4 14,2-2 0-14,-6-2 0 13,-3 2-2-13,-8-2 2 14,-4 1-2-8,-7 4 0-6,-4-1 0 13,-5 0-1-13,-1 1 5 14,-6 0-4-14,-4 1 1 14,0 2 6-14,-2 0-5 13,0 0 4-13,0 0-5 14,0 0 5-14,0 0-2 13,0 0-2-7,0 0-4-6,0 0 5 14,0 0-6-14,0 0 4 0,0 0-5 12,0 0 6-12,0 0-5 14,0 0 6-14,0 0-2 13,0 0-1-13,0 0 2 14,0 0-1-14,0 0 1 14,0 0-2-9,0 0 4-5,0 0-5 14,0 0 1-14,0 0 0 13,0 0 0-13,0 0 2 14,0 0-3-14,0 0 6 14,0 0-6-14,0 0 6 13,0 0-7-13,0 0 5 14,0 0 0-9,0 0 0-5,0 0-1 14,0 0-2-14,0 0 3 14,0 0-1-14,0 0 0 13,0 0-4-13,0 0 5 14,0 0-5-14,0 0 2 0,0 0 0 13,0 0-1 1,0 0 2-14,0 0-4 5,3 0 7-5,-3 0-5 13,0 0 4-13,0 0-5 14,0 0 4-14,0 0-2 14,0 0 0-14,0 0 0 13,0 0-2-13,0 0 3 14,0 0-4-14,0 0 6 14,0 0-6-9,0 0 7-5,0 0-5 14,0 0 2-14,0 0 2 13,0 0 4-13,0 0-6 14,0 0 12-14,0 0-11 14,0 0 9-14,0 0-10 13,0-2 7-13,0 2-7 14,0 0 3-9,0-2-4-5,0-1 1 14,0 3 0-14,0-1 3 14,0 1-2-14,0 0 0 13,0 0-4-13,0 0 1 14,0 0 0-14,0 0-6 0,0 0 0 12,0 0-2-12,0 0-7 14,0 0 11-8,0 0-11-6,0 0 5 13,4 0-21-13,3 0 4 14,-7 1-68-14</inkml:trace>
    </iact:actionData>
  </iact:action>
  <iact:action type="add" startTime="149480">
    <iact:property name="dataType"/>
    <iact:actionData xml:id="d24">
      <inkml:trace xmlns:inkml="http://www.w3.org/2003/InkML" xml:id="stk24" contextRef="#ctx0" brushRef="#br0">9928 6916 11 0,'-13'14'0'1,"-3"-4"13"13,5 0-12-13,0-2 10 14,4-2-6-14,1-3 3 13,3 2-6-13,3-5 3 14,0 0-5-8,0 0-8-6,0 0 5 13,7 0-5-13,20 0 8 14,10 0 8-14,13 0 13 14,6-2-18-14,6-10 8 13,3 2-8-13,-1 0-3 14,-4 6 0-14,1 2 4 13,-3 2-5-7,0 0 4-6,-2 0-3 14,2 0 3-14,-1 0-5 13,3 0 2-13,2 2 0 14,6 0 0-14,5-2 3 13,3 0 0-13,4-2 0 14,5-16 2-14,6 0-2 0,5 0-2 19,4-2 2-19,5 4-2 0,-5 1-1 13,1 1 1 1,-1 4-1-14,0 7 4 14,0-1-7-14,-5 4 7 14,-11 0-8-14,-6 0 7 0,-5 7-7 12,-5 5 8-12,-4-1-4 14,-3-2 0-8,-3 0 1-6,-3-1-1 13,3 1 2 2,0 0-4-15,0-1 8 0,0-2-11 12,0-2 7-12,4 1-3 14,-2 0 1-14,5 2 0 14,2 0-2-14,2-1 4 13,2 2-2-7,3-4 4-6,-2 2-5 13,1-3 3-13,1 0-3 14,-5-1 1-14,-3-2 0 14,-3 0 0-14,-3 0 0 13,-2 0-3-13,2 0 6 14,3 0-4-14,3 2 3 0,-1-2-4 13,5 0 3-8,-4 0-1-5,1 0 0 14,-3 0 0-14,-3 0-4 13,-6 0 8 2,-3 0-7-15,-4 2 7 14,0-2-6-14,3 3 4 0,6-3-2 12,6 0 0-12,9 3 0 14,-1 1 0-9,-2-2-4-5,-2 0 3 14,-4-1 1-14,-5 4-3 14,-3-5 0-14,-2 0 1 13,1 0 1-13,0 0 1 14,4 0 0-14,0 0 1 13,9 0-2-13,-1 0 3 14,1 0-3-8,-5-3 7-6,-4 3-12 13,-4 0 7-13,-2 0-2 14,-6 0 0-14,-1 0 1 14,-5 3-4-14,-3-1 6 13,-5 2-5-13,-8-2 6 14,-3-1-5-14,-8-1 6 0,-3 0-4 12,2 0 0-6,1 3 2-6,1 1-1 14,1-2 3-14,-1-2-3 13,-3 0 0 2,0 0-2-15,-2 0 6 13,0 2-5-13,-5-2 1 0,-2 0 1 13,1 0 3-13,-3 0 1 14,0 0 7-9,0 2-4-5,0 0 14 14,0 0-10-14,0-2 7 14,0 0-18-14,0 0 4 13,0 0-6-13,0 3 1 0,0-2-1 13,0-1-2-13,0 0-1 13,0 0 6-13,0 0-4 14,0 0 4-8,0 0 3 8,0 0-4-14,0 0 9 0,0 0-1 13,0 0-3-13,0-1-7 13,-5-6 6-13,1 3-6 14,2 2 0-14,0 0 2 14,2 2 0-14,0 0-4 13,0 0 2-7,0 0-2-6,0 0 0 14,0-2 2-14,0 2-1 13,0 0 4-13,0 0-6 14,-3-4-1-14,-3 0-3 13,-6-5-32-13,-7 0-42 14,-8 1-19-14</inkml:trace>
    </iact:actionData>
  </iact:action>
  <iact:action type="add" startTime="151752">
    <iact:property name="dataType"/>
    <iact:actionData xml:id="d25">
      <inkml:trace xmlns:inkml="http://www.w3.org/2003/InkML" xml:id="stk25" contextRef="#ctx0" brushRef="#br0">10140 6909 1 0,'47'3'4'1,"6"-3"13"13,5 0-10-13,2 0-1 14,0 0-6-14,1-6 9 13,1-5-5-13,-2-1 2 14,0 3-3-14,-4-4 4 0,-2 4-4 13,-6 3 4-13,2 0-7 20,-1 0 3-20,-2 1 1 0,-2 0 0 13,1-2-1-13,-3 0-2 13,5-1 3 2,8-1-3-15,7 0 4 0,3-1-4 12,2 2 1-12,-4 1-2 14,-3 4 3-14,-3 1-2 14,-3-3 0-9,3 3 0-5,0 2 3 14,4 0-7-14,10 0 6 13,-1 0-2-13,2 0-1 14,1 0 0-14,-3 0-2 14,3 0 4-14,-3 5-2 13,-2 2 4-13,0-2-8 14,-1 1 5-8,0-2-2-6,-1 0 1 13,2-3 0-13,-3-1 0 14,-4 0 4-14,-2 0-8 13,-2 0 8-13,-1 3-7 14,3-1 9-14,1 0-9 0,-1 0 4 13,-4-1-2-13,-5 1 1 20,-4 5-3-20,2-3 0 0,3 1 6 12,8 0-4-12,13-5 2 14,10 0-1-14,8 0 0 14,0 0 0-14,1 0 0 13,-9-5-2-13,-6-2 2 14,-5 0-4-14,-7 3 3 14,-7 3 2-9,-10-1-2-5,-1 2 3 14,-5 0-4-14,3 0 4 13,4 0-2-13,0 0 0 14,3 0 2-14,0 0-4 14,0 0 5-14,0 0-4 13,-6 0 4-13,3 0-6 14,-5 0 5-9,2 0-3-5,-4 0 1 14,-5 0 0-14,4 0 0 14,-1 0 1-14,5 0-1 0,3 0 1 12,4 0-1-12,4 2 5 14,4 1-7-14,2 2 2 14,-4-3-3-14,3 3 2 13,-6-5 1-7,0 2-4-6,-1-2 8 13,0 0-6-13,0 0 5 14,-4 0-3-14,2 0 3 14,-1 0-6-14,-2 0 3 13,-2 0-1-13,-3 0 0 14,-1 0-5-14,-3 0 2 13,0 0 8-7,-2 0-8-6,0 2 7 14,-7-2-4-14,0 0 1 13,-6 0 0-13,-3 0 0 14,-4 3 0-14,-3-1-3 13,-1 0 3-13,-3 1 0 14,-5 0-7-14,0-1 6 0,-2 0 0 19,0-2 1-19,-4 0 1 0,2 0 0 13,-2 0 4-13,0 0-4 14,0 0 4-14,0 0-3 13,0 1-4-13,0 2 3 14,0-3-5-14,0 0 4 13,0 0 0-13,0 0 4 14,0 0-3-8,0 0 15-6,-6 0-12 13,-8 0 1-13,-6 0-1 14,-2 0-7-14,-5 0 3 13,-4 0-1-13,-2 0-1 14,-1 0 2-14,-3 0-2 14,0 0 6-14,-3 0-6 13,-4 0 5-7,-3 0-6-6,-9 0 1 13,-2 0 1-13,-7 0-2 14,-3 4-2-14,-1 0 5 14,-1 2-1-14,3-2 1 0,7-1 0 12,4 2 7 3,6-3-6-15,0 2 0 0,1-1 0 19,0 4-1-19,-4-3 0 0,1-3 0 13,1-1 0-13,-4 0 4 13,-4 0 0-13,-3-3-2 14,-5-9-3-14,-2-1 4 14,4 6-4-14,1-4 1 13,1 6-1-13,1 3 0 14,-1 2 2-9,-1 0-7-5,-3 0 12 14,-3 0-12-14,-1 6 10 14,1 2-8-14,2-2 4 13,3 1 0-13,3 0 0 14,4-3 1-14,0-1-2 14,1-1 5-14,-3 3-8 13,-6-1 9-7,2 2-6-6,-5-3 3 13,0 4-2-13,-3-5 0 14,-8 4 0-14,-7 0 0 14,0 4 1-14,4-3-2 0,10 2 4 12,13-3-6-12,9-2 5 14,9 0-5-14,4-2 4 20,1-2-1-20,4 0 0 0,0 0 1 13,-5 0-3-13,-4 0 5 13,-5 0-4-13,-11 0 3 14,-9 0-4-14,-7 0 3 14,-8 0-2-14,-5 0 1 13,-6 12 0-13,-1 2-1 14,-2 0 2-9,2-4-2-5,2 2 3 14,6-2-3-14,8-3 6 14,5 0-5-14,3-5 1 13,8-2 0-13,9 0-1 14,8 0 3-14,7 0-1 13,9 0 2-13,0 0-7 0,7-3 7 20,-1-3-5-20,1 5 1 13,0-1 0-13,-3 2 0 0,-2 0 0 13,0 0-2-13,2 0 4 13,2 0-5-13,0 0 7 14,5 0-8-14,7 2 8 14,5-2-7-14,4 0 5 13,2 1-4-7,0-1 2-6,0 0-8 14,0 0 7-14,0 0-11 13,0 0 10-13,0 3 2 14,4 1-3-14,-2 2 4 13,0-4-1-13,1 0 0 14,-3-2 0-14,0 3 0 14,2-2 4-9,4 3-8-5,4 3 8 14,1 2-8-14,2-1 3 13,0 2 1-13,4 1-9 14,-5-3-7-14,4-1-10 14,-5 1-46-14</inkml:trace>
    </iact:actionData>
  </iact:action>
  <iact:action type="add" startTime="155906">
    <iact:property name="dataType"/>
    <iact:actionData xml:id="d26">
      <inkml:trace xmlns:inkml="http://www.w3.org/2003/InkML" xml:id="stk26" contextRef="#ctx0" brushRef="#br0">21252 6847 7 0,'0'0'19'15,"0"0"-8"-14,0 0 4 14,0 0-4-14,0 0-6 13,11 0-4-13,5 0 0 14,13 0 8-8,9-3-8-6,9-4 7 13,1 2-7-13,0-2 5 14,-4-1-5-14,-1 5 2 14,-6-1-3-14,1-1 0 13,1 5 0-13,-2 0 1 14,3 0-2-14,-2 0 3 13,5 0-4-7,1 0 7-6,3 0-8 14,4 2 4-14,7 5-1 13,2-1 0-13,2-2 3 14,-1 0-2-14,-8 0 2 13,-1 0-4-13,-8 2 6 14,3-2-7-14,2 6 3 14,0-3-1-9,5 5 1-5,0-1-1 0,3-5 0 13,3-3 4-13,-2-3 0 13,-2 0-4-13,-3 0 2 14,-1 0 1-14,-3 0-2 14,-2 0-1 0,-3 0 1-14,-1 0-1 14,-3 0 4-14,2 0-8 5,1 0 8-5,1 0-8 13,1 5 8-13,-1 1-8 14,-1 0 4-14,-1 2 0 13,-2-1 0-13,3-2 0 14,1 1-1-14,-1 0 2 14,-4-4-3-14,1 0 4 13,1 0-3-7,-1 1 4-6,4-3-5 13,5 5 2-13,3-3 0 14,6 2 0-14,-3-3-1 14,1 4-1-14,-2-1 4 0,-1 0-4 12,0 2 5 3,1 0-6-15,4 0 4 14,0 0-2-14,-4-2 1 4,-1-2-1-4,-2-2 1 14,-4 0 0-14,-3 0 0 13,-5 0 2-13,-4 0-1 14,-3 0 4-14,-3 0-9 14,0 0 4-14,2 0 0 13,0 0 0 2,2 0 0-15,3-2-2 4,2-4 4-4,2 2 0 14,-2-2 1-14,2 0-3 14,-5 0 1-14,-4 2-1 13,-4-3 0-13,-6 2 0 14,-4 1 0-14,-3-1 2 14,-8 2 3-14,1 1-3 13,-5 0 7-7,-2 2-8-6,0 0 9 13,0 0-3-13,0 0 1 0,0 0 2 13,0 0-8-13,0 0 2 14,0 0-3-14,0 0-2 13,0 0-8-13,0 0 7 14,0 0-6-14,0 0 8 13,0 0 0-7,0 0 3-6,0 0 2 14,0 0-3-14,0 0 2 13,0 0-3-13,0 0-2 14,0 0 2-14,0 0-3 13,0 0-2-13,0 0-2 14,0 0-6-14,0 0-9 14,0 0-13-9,0 0-29-5</inkml:trace>
    </iact:actionData>
  </iact:action>
  <iact:action type="add" startTime="171449">
    <iact:property name="dataType"/>
    <iact:actionData xml:id="d27">
      <inkml:trace xmlns:inkml="http://www.w3.org/2003/InkML" xml:id="stk27" contextRef="#ctx0" brushRef="#br0">15552 7447 6 0,'-22'-3'6'1,"0"-2"12"13,-5 5-17-13,0 0 1 14,2 0 0-14,1 0-4 0,4 0 2 19,4 0 0-19,3 0 6 0,3 0 0 12,-2 0-1-12,-1 0 3 14,-1 0 5-14,1 0-11 14,-3 0-1-14,-1 0 2 13,-2 0-4-13,4 0 1 14,-3 0-1-14,0 0 0 14,3 0 1-9,-1 0-3-5,3 0 7 14,4 0-8-14,5 0 8 13,4 0-6-13,0 0 2 14,0 0-4-14,0 0-3 14,0 0-4-14,0 0 7 13,0 6-1-13,0 2 5 14,10 3 0-9,3-1 2-5,1 1-2 14,6 3 5-14,2-2 0 14,5-2-2-14,9-2 3 13,4-1-5-13,9-2 8 0,9-3-6 13,9-2 8 2,7 0-8-15,5 0 2 0,4 0-1 12,-2 0-4-6,-6 0 0 8,-3 0 1-14,-5-2 1 0,-5 0 0 13,0 2 0-13,-1 0-1 14,-3 0 1-14,4 0-2 13,0 0 5-13,1 0-5 14,3 0 3-14,3 0-3 13,5 0 1-7,4 0-1-6,2 0 1 14,1 0 0-14,1-3 2 13,1-9-1-13,1-2-2 14,6-1 0-14,-3 1 0 13,-5 3 0-13,-4 2 0 14,-5 3 1-14,3 6-2 14,0 0 3-9,6 0-4-5,3 10-2 14,2 6 2-14,-2 0 0 14,-5-2-2-14,-4-4 3 13,-3-3 1-13,-2-3-3 14,1-3 6-14,-1-1-4 0,-2 0 3 12,-1 0-3-12,-4 0 1 14,-1 0 0-8,-3 0 0-6,0 0 0 13,0 0 0-13,5 0 0 14,4 0 0-14,3 0 1 13,-3 0-3-13,-5 0 2 14,-2 0-2-14,-4-1 2 14,-4-6-2-14,-3-1 2 13,-2 1 0-7,-2-1 0-6,-7-1 2 14,-4 4-4-14,-5-2 4 13,-4 4-3-13,-2 3 1 14,-4-3 0-14,-3 3-1 13,-2 0-1-13,-5 0 1 14,2 0 2-14,-1 0-2 0,1 0 4 19,-1 0-4-19,-4 0 2 14,-1 0-1-14,-5 0 1 0,2 0-1 12,-2 0 3-12,-2 0-3 14,2 0 1-14,2 0 1 14,-2 0-3-14,-2 0 5 13,0 0-7-13,0 0 3 14,0 0-3-9,0 0-3-5,0 0 2 14,0 0 4-14,0 0 5 14,0 0 8-14,-10 0-8 13,-7 0 10-13,-10 0-14 14,-6 0 0-14,-10 0-1 14,-6 0-2-14,-7 0 2 13,-8 4 0-7,-6 2-3-6,-5 1 6 13,-6-4-8-13,-3 5 9 14,-7-4-5-14,0 2 2 14,-6 2 0-14,3-1-1 13,3-2 0-13,-5 3-1 0,-2 1 3 13,5-2-4-13,6 0 5 13,8-1-5-7,13-4 3-6,3 1-1 14,7 1 0-14,0 0 0 13,4-1-1-13,0-2 3 14,3-1-2-14,2 0 3 13,2 0-6-13,1 0 6 14,-5 0-4-14,-4 0 1 14,-5 0-2-9,-8 0 2-5,0 0 0 14,-5-1-1-14,-5-2 2 14,-2-1-1-14,-3 3 4 13,0-2-4-13,-4 3 0 14,-2 0 0-14,-7 0 0 13,1 0 1-13,3 0-2 14,6 0 3-8,13 0-3-6,3 0 2 13,3 0-1-13,1 0 2 0,-1 0-2 13,-1 0 1 1,1 0-1-14,5 0 0 0,0-5 0 13,2-4 5-13,4 0-4 14,0-2 1-14,4 3 0 13,0-1 3-7,1-4-4-6,2 5 2 14,0-2-2-14,3 2 0 13,-1-2-1-13,3 5 1 14,2-4-2-14,4 3 3 13,2 0-4-13,5 2 2 14,4 0 0-14,2 0 1 14,7 2-1-9,3-1 1-5,1 0 1 14,8 1 2-14,0 2-4 13,1 0 3-13,3 0-1 14,0 0-4-14,0 0-1 14,0 0 1-14,0 0-5 13,0 0-3-13,0 0 2 14,0 0-6-9,14 0 8-5,10 0 6 14,7 5-4-14,8 2 8 0,3-1-8 13,7 1 2-13,2-1 2 13,5 0 0-13,0-3 0 14,2 1 0-14,-2 0 1 14,-1-1-2-14,-2 0 3 13,1 4-2-7,2-3 2-6,2 1-2 13,4 0 0-13,7 0 0 14,7 1-3-14,4-3 6 14,1 1-1-14,1-4-2 13,-2 0 0-13,7 1 0 14,9-1 0-14,9 0 0 14,4 0-2-9,2 0-1-5,6-8 6 14,3 2-6-14,0 2 8 13,1 3-10-13,-7 1 3 14,-8 0 1-14,-6 0-4 14,-6 5 3-14,-5 5-4 0,-2-2 6 12,-4 0-2-12,-3-2 4 20,-2-2-4-20,0 1 4 0,0-1-2 13,2-3 0-13,3-1 0 14,-8 0-2-14,2 0 2 13,-8 0-2-13,-5 0 6 14,1 0-6-14,-5-1 5 13,-2-8-6-13,-4 2 3 14,-8 0 0-8,-8 3 0-6,-4 3-2 13,-13-2 0-13,-5 3-4 14,-7-1 6-14,-5 1 0 13,0 0-4-13,-4 0 5 14,0 0-2-14,0 0 0 14,0 0 0-14,0 0-4 13,4 0-6-7,4 0 5-6,8 5-5 14,2 2-21-14</inkml:trace>
    </iact:actionData>
  </iact:action>
  <iact:action type="add" startTime="180170">
    <iact:property name="dataType"/>
    <iact:actionData xml:id="d28">
      <inkml:trace xmlns:inkml="http://www.w3.org/2003/InkML" xml:id="stk28" contextRef="#ctx0" brushRef="#br0">11384 8260 13 0,'0'0'7'15,"0"-4"2"-14,0 1-5 14,-2-1 7-14,-1 2-6 13,-1-2 2-13,2 3-2 14,-2-1-2-8,-2 0 4-6,2-1-7 13,2 1 9-13,-2-2-9 14,-1 1 3-14,1 0 0 13,0-3-2-13,-2 4 0 14,2-2 0-14,0 1 0 0,-1 0 1 13,-1 1 1 1,2-2-3-8,-4 2 0-6,4 2 1 0,0-2-2 13,-3 1 2 1,3-2 2-14,-4 1-3 0,4 0 2 13,0 0-3-13,-3 0 2 13,3 2 0-13,-5-1 1 14,2-2-4-14,0 1 2 14,-1 0 0-9,3 0 0-5,-6 0 0 14,2 1-1-14,0 1 1 13,-5 0-2-13,2 0 2 14,-7 0-3-14,4 0-1 14,-1 0 4 0,3 0 0-14,-1 0 1 0,6 0-1 13,1 0-3-8,1 3 3-5,0 1-1 14,2-2 0-14,4 1 1 14,0-3-1-14,0 1 2 13,0-1 1-13,-2 0 0 14,2 0-1-14,0 0 5 0,0 0-6 13,0 0 2-13,0 0-1 20,0 0-2-20,0 0-1 0,0 0-1 12,0 0 0-12,0 0-1 14,0 0 3-14,0 4-2 14,0 0 0-14,16 2 3 13,3 2-1-13,8 1 2 14,9-4-3 1,5 2 4-15,5-4-3 4,10-3 3-4,4 0-2 14,9 0 9-14,3 0-9 13,-1-3 4-13,0-6-1 14,-1 0 0 1,-4 4-1-15,1 1-2 0,-3 0 0 12,-1 3 0-12,-3 1 0 14,-2 0 0-9,-4 0-2-5,-3 0 4 14,0 0-4-14,0 0 5 14,3 0-2-14,4 0 0 13,5 0 0-13,5 0-1 14,6 0 1-14,2 0 3 14,-5-3-4-14,1-1 4 13,-3-1-2-13,2-4-4 5,9 1 5-5,7 0-2 13,3 0-1-13,-1 0 2 14,-5 3-2-14,-2 5-3 14,-1 0 1-14,6 0 3 13,2 0-3-13,5 3-1 14,4 7 3 0,-5 0-3-14,-1-1 1 5,-5 0 1-5,-2-3-1 14,-4-2 0-14,2-2 4 13,-4 0-2-13,-6 1 1 14,-2-2-2-14,1 3 2 13,-1-2-2-13,7 2 1 14,0-4 0-14,4 0 0 14,3 0 0-9,-5 0-2-5,-2-2 4 0,-1-6-4 13,-8 0 3 1,-5 0-4-14,-4 2 5 0,-8 1-2 13,-6 0 0-13,-3 1 1 14,-3 1-4 0,-3 0 7-14,-5 1-6 14,-3 0 4-14,-7 0-4 4,1 2 3-4,-4 0-2 14,-1 0 1-14,-2 0-2 14,-5 0 1-14,-2 0-1 13,-5 0-1-13,-2 0 6 14,-2 0-3-14,0 0 2 14,0 0-1-14,0 0 1 13,0 0 12-7,0 0-6-6,-10 0 4 13,-9 0-3-13,2 0-6 14,-3 0 0-14,-1 0-1 14,-2 0-2-14,-2 0 2 13,-6 0-2-13,-5 0 0 14,-5 2 0-14,-3 0-1 14,-5 0 3-9,-5 1-4-5,-6-3 5 0,-2 0-6 13,-5 1 6 1,-2-1-3-14,-7 2 0 0,-8 0 0 13,-7 0-1-13,-6 0 2 14,3 4 0-14,5 2 2 13,5-2-6 2,4 0 8-15,-1-2-10 4,1 0 8-4,-2-2-3 14,1 2 0-14,6-2 0 14,-4-1-1-14,8-1 4 13,2 0-5-13,4 0 4 14,3 0-4-14,-1 0 4 14,-1 0-4-14,-1 0 2 13,1 0 0-7,-1 0 0-6,-4 0 0 13,2 0 0-13,-7 3 2 14,0 3-4-14,10 3 4 14,9-6-4-14,12 1 4 13,10-2-2-13,8 1 0 14,8-3 0-14,5 0 0 0,8 0 3 12,1 0-2-6,3 0-1-6,0 0 0 14,0 0-7-14,0 0 3 13,0 0-2-13,0 0 6 14,0 0 0-14,0 0 1 13,0 0 2-13,0 0-3 14,0 0 2-14,0 0 0 14,0 0-4-9,0 0-1-5,0 2 0 14,0 0-3-14,0 3-4 14,0 4-3-14,0 0 1 13,9 3-19-13,11-1-46 14</inkml:trace>
    </iact:actionData>
  </iact:action>
  <iact:action type="add" startTime="184702">
    <iact:property name="dataType"/>
    <iact:actionData xml:id="d29">
      <inkml:trace xmlns:inkml="http://www.w3.org/2003/InkML" xml:id="stk29" contextRef="#ctx0" brushRef="#br0">19531 8143 9 0,'-9'-7'8'1,"-4"4"-6"13,2 1 8 2,-4 0-9-15,-2 2-1 0,-2 0 0 19,1 0-4-19,0 0 4 14,5 0 0-14,4 0 2 0,3 0-1 12,0 0 0-12,0 2 0 14,-1-2 1-14,-1 2 0 13,0 1-2-13,4-3 4 14,-3 3-2-14,3-1 0 14,0 0-2-9,-3 2 0-5,0 0 0 14,0-2 1-14,3 2 0 13,2-4 1-13,2 0-1 14,0 0 5-14,0 0 1 14,0 0-7-14,0 0 0 13,0 2-13-13,2 0 0 14,21 5 11-8,8 0 0-6,13 0 4 13,8-2 6-13,8-3-2 14,4-2-5-14,3 0 2 13,2 0 0-13,7 0-1 14,5 0-1-14,0 0 9 14,11 0-9-14,7 0-1 13,5 0 2-7,10 0-2-6,2 0 0 0,-5 0 0 12,1 0-1-12,4 0 2 14,11 0-4 1,8 0 4-15,8-6-3 0,0-2 0 12,-5 3 2-12,-6-2-1 14,-12 5 1-14,-9 0-1 14,-1 2 3-9,-6 0-2-5,-1 0 2 14,-3 2-4-14,-6 8 2 13,-9 1-1 2,-5-2 1-15,0-1 0 0,0-2-1 13,3-3 2-13,1 0-1 13,-1-3 1-13,6 0 4 14,5 0-3-9,3 0-3-5,4-10 2 14,-1-2-2-14,-6-2 1 0,-7 2 0 13,-6 0 3 1,-6 4-2-14,-4 1 1 14,3 7 1-14,-1-3-6 14,4 3 4-14,-2 0-2 13,-3 0 1-13,-3 0-3 5,-5 0 1-5,-1 0 4 13,-5 3-5-13,2 0 7 14,-4 3-5-14,2 0 2 14,2-4-1-14,0 1 1 13,-2-3-1-13,-7 0 0 14,-6 0 0-14,-7 0 1 13,-9-5 0-7,-9-1 10-6,-5 2-5 14,-11 2 7-14,-2-1-6 13,-2 3 7-13,0 0-6 14,0 0-7-14,0 0-1 13,0 0 1-13,0 0-1 0,0 0 8 13,-4 0-1 2,-2 0-3-15,1 0-1 4,3 0 2 11,2 0-2-15,-2 0-3 0,-3 0 1 12,-4-5-2-12,-4 1 1 14,-7-1 0-14,-11 0-5 14,-7 3 4 0,-11 2-9-14,-9 0 8 14,-9 0 2-14,-6 0-1 5,-10 9 1-5,-4 3 0 13,-2 1-2-13,-7-1 4 14,-6 2-2-14,-10 0 3 13,-8 0-4-13,-3 2 1 14,-4-4 0-14,-3 2-2 14,-5-3 2-14,-10-2 0 13,-9 0 1-7,-2-4-2-6,-2-1 4 13,-2 1-4-13,1-2 3 14,0 2-2-14,6-1 0 14,5-3 0-14,9 1 0 13,9-2 3-13,5 0-3 14,4 0 1-14,15 0-2 14,7 0 4-14,11 0-5 4,9-10 3-4,13-1-1 14,10-4 2-14,14 0-2 13,8-2 9-13,5 1-9 14,3 0 6-14,5 4-3 14,5-2 2-14,3 2-3 13,3 4-1 2,0 2 1-15,3 2-1 4,3 2 0-4,2 0 0 14,0 2 6-14,2 0-7 14,-2 0 0-14,-1 0 3 13,1 0-6-13,2 0 3 14,0 0 0-14,0 0-3 13,0 0-1-13,0 0 2 14,0 0-9-8,0 0 1-6,0 0-6 13,13 13 14-13,6 1-18 14,0-1-17-14</inkml:trace>
    </iact:actionData>
  </iact:action>
  <iact:action type="add" startTime="187846">
    <iact:property name="dataType"/>
    <iact:actionData xml:id="d30">
      <inkml:trace xmlns:inkml="http://www.w3.org/2003/InkML" xml:id="stk30" contextRef="#ctx0" brushRef="#br0">29146 4770 11 0,'-34'0'6'15,"5"0"12"-8,7 0-18-6,2-14 14 13,-4-6-6-13,-3-4 4 14,6 8 2-14,2 0-5 14,-4 0 0-14,-4 0-4 13,-6 2-3-13,-9 2-1 14,-9 3 1-14,-12 0 0 0,-11 3-4 19,-6 1 3-19,-11 2-1 14,-10-1 0-14,-5 2 0 0,-10 0-1 12,-3-2 2-12,-3 1-1 14,-3 3 2-14,2 0 1 13,7 0-2-13,8 0 0 14,14 0 0-14,5 5 0 14,6 7 1-9,11 4-1-5,5 0-2 14,9 5 3-14,4-2-4 14,0 5 2-14,0 2-2 13,0 6 2-13,-2 6-1 14,4 4 1-14,-2 6 0 13,0 5 1-13,3 5 1 14,2 6-4-8,4-2 4-6,5 4-5 13,5-3 2-13,6-3 0 14,6-2 0-14,8 2-2 13,6 1 1-13,6 6 2 0,3 2-1 13,0-2 2-13,0 1-2 14,12 1-3-14,8-2 1 20,4-4 1-20,1-3 2 13,2 1 0-13,0-6 3 0,2-2-7 13,0-2 5-13,4-5-2 14,7 0-1-14,7-7-1 13,8 1 6-13,11-3-2 14,7-2 1-14,7-2 1 14,6-4-1-9,4 0 3-5,-1-3-3 14,-2-2 1-14,-6-1-3 13,1-2 4-13,0-3-1 14,5 1-3-14,0-4 1 14,-2 0-1-14,0-4 1 13,-1-3 1-13,3-4-2 14,9-4 6-9,0 0-4-5,2 0-4 14,2-12 6-14,-4-10-3 14,0 0 0-14,-5-2-1 13,0-2 0-13,-3 2 1 0,-4-3 3 13,-9 3-3-13,-11-1-1 14,-11 1 1-14,-8 0-1 20,-5-2 2-20,-5 0 4 13,-6-4-2-13,0-4-1 0,-2-5 3 13,-2-1-5-13,-5-2-2 14,4 0 3-14,-4 4-4 13,3 2 4-13,-4 2-2 14,-5 3 5-14,-1 4-3 13,-3-5 2-7,-4 1-3-6,1-1-1 14,-5 0-1-14,2-3-2 13,2 3 2-13,-4 1-1 14,0-1 2-14,-2-1 0 13,0 4-2-13,0-3 2 14,0 1 0-14,0 1 6 14,0 2-8-9,-8 4 4-5,-2-1 2 14,-9 0-3-14,0 2 4 14,1-9 1-14,-5 3-3 0,2 0 2 12,2-6-3-12,-3 0 4 14,5 1-5-14,3-1 7 13,-1-4-8-13,1 2 8 21,1-3-8-21,-2 1 1 13,-2 4-1-13,1 0 2 0,3 5-2 13,3 2 2-13,-2 4 5 13,1 2-6-13,2 1 2 14,-2 0 1-14,2 1-5 14,-2 0 1-14,2-1 0 13,-2 2 2-7,2-2 0-6,0 3 2 14,2-4-4-14,1 1 2 13,-1 1 2-13,3-4-4 14,-4 1 1-14,0 3-1 13,1-2 0-13,1 4-1 0,-2-3 0 13,0 6 2 2,1 1-2-10,1 2 3-5,1 2-4 0,-2-1 0 13,-1 1 2-13,-1 2-1 13,-3 1 0-13,1-3-1 14,3 2 3-14,-4 0-5 14,1 1 8-14,-3 1-8 13,-1 1 3-13,-5-2 0 14,-2 3-1-9,2 1 2 10,-3 0-4-15,4 1 3 0,-2 2-3 13,-1 0 8-13,-1 0-8 13,0 0 4-13,-4 0-1 14,-2 0-3-14,-2 0 4 14,-3 7-2-14,-2 2-6 13,-2 4-1-7,0-1-28-6,1 3-36 13</inkml:trace>
    </iact:actionData>
  </iact:action>
  <iact:action type="add" startTime="189749">
    <iact:property name="dataType"/>
    <iact:actionData xml:id="d31">
      <inkml:trace xmlns:inkml="http://www.w3.org/2003/InkML" xml:id="stk31" contextRef="#ctx0" brushRef="#br0">29683 3643 93 0,'-31'-18'11'15,"4"18"-11"-8,-25 4-18-6,-35 34 13 13,-26 22 5-13,-25 23 2 14,-16 28 1-14,-16 20-3 13,-21 28 1-13,-30 19 1 14,-22 15-1-14,-20 20-1 14,-7 5 9-14,10-2-4 0,5-4-1 19,17-24 0-19,17-21 1 13,19-22-5-13,26-29 8 14,35-28-8-14,37-27 3 14,34-21 1-14,28-16-3 13,19-12-1-13,17-7-1 0,6-5-1 13,0 0-4-13,0 0 1 14,16-9 5-9,17-19-5-5,18-10 5 14,11-15-18 0,8-2-58-14</inkml:trace>
    </iact:actionData>
  </iact:action>
  <iact:action type="add" startTime="190350">
    <iact:property name="dataType"/>
    <iact:actionData xml:id="d32">
      <inkml:trace xmlns:inkml="http://www.w3.org/2003/InkML" xml:id="stk32" contextRef="#ctx0" brushRef="#br0">27559 4092 11 0,'27'143'13'1,"2"10"-1"20,2 11 0-20,4 18 4 0,1 16-3 12,-3 9 2 3,-4 14-3-15,-4 2 4 0,-3-15-12 13,2-7 2-13,5-22-3 13,2-16 2-13,4-12 0 14,0-12-3-14,3-20-2 13,2-16 1-7,0-21-3-6,-2-20 4 14,-7-14-5-14,-6-14 3 13,-6-11 0-13,-5-12-3 14,-3-7 1-14,-9-1 2 13,-2-3 1-13,0 0 16 14,0 0-7-14,0 0 10 14,0 0-4-9,0 0 11-5,0-9-11 14,0-3-16-14,-4 0-1 14,-3 4-2-14,3 2 3 13,-2 2-7-13,2 1 6 14,4 3-4-14,0 0 2 13,0 0-13-13,0 0-5 0,0-2-24 20,0-5-53-20</inkml:trace>
    </iact:actionData>
  </iact:action>
  <iact:action type="add" startTime="205819">
    <iact:property name="dataType"/>
    <iact:actionData xml:id="d33">
      <inkml:trace xmlns:inkml="http://www.w3.org/2003/InkML" xml:id="stk33" contextRef="#ctx0" brushRef="#br0">11029 7538 4 0,'-15'-13'10'1,"3"9"6"13,4 0-13-13,-1 3 3 14,-3 1-6-14,4-3 6 13,-1 3-1-13,0-2 6 14,-3 1-2-14,4-2 9 14,-1 2 0-14,0-3-1 13,-2 1 1-7,2-1-10-6,0 1 0 13,2 1-8-13,5 0 5 14,0 2-5-14,2-3 0 14,0 3-3-14,0 0-4 13,0 0-5-13,8 0-10 14,29 0 22-14,14 0 1 0,15 0 13 19,8 0-13-19,2 0 1 14,-4 0-1-14,-4 0-1 13,-3 0 1-13,-5 0 0 14,-4 0-2-14,-4 7 4 14,-6 3-4-14,-1-1 4 0,-5 1-6 12,0 2 3-12,0 1-1 14,7-2 1-9,9-1 0-5,8-2 0 14,12-4 0-14,2 3 0 14,0-6 2 0,0 2-4-14,-4 1 4 0,-5-2-4 13,-5 1 3-13,-1 0-1 14,-1 1 0-14,0 0 0 13,3-3-1-7,-3 2 2-6,2-2 0 13,-7-1 1-13,3 0-2 14,2 3 2-14,2-3-2 14,0 0 0-14,-2 2 0 13,-4-2 0-13,-5 0 0 14,-6 0-1-14,-9 0 2 13,-5 0-2-7,-8 0 3-6,-7 0-2 0,-5 0 0 13,-8 0 3-13,-3 0-2 13,-2 0 4-13,0 0 5 14,0 0-5-14,0 0 3 13,-2 0-3-13,-9 0 6 14,-5 0-10-14,-8 0-1 14,-1 0 0-9,-4 0 0-5,-8 0-1 14,-4 0-1-14,-5 0 1 14,-10 0 2-14,-2 0-2 13,-5 2 4 2,1 0-5-15,0-1 2 0,-1 6 0 12,-1 1-1-12,-6 0-4 14,-1 1 5-8,-2 0-2-6,-1-5 1 13,0 0 0-13,5-4-3 14,-2 0 7-14,2 0-3 13,-3 0 0-13,-3 0 0 14,-4 0 0-14,-1 0 0 14,2 0-2-14,9 0 4 13,5 3-4-13,3 0 6 5,10-1-6-5,1 2 3 13,4-4-1-13,1 0 0 14,3 0 1-14,2 0-1 14,0 0 1-14,2 0-2 13,-2 0 4-13,2 0-6 14,2 0 4-14,0 0-1 14,5 0 1-9,2 0-1-5,2 0 0 14,4 0 0-14,0 0-2 13,5 0 4-13,3 4-4 14,5 2 3-14,6-2-2 14,4-1 0-14,0 0-2 13,0-1-6-13,0 4-9 0,22-2 9 19,14 2 7-19,11-2 0 14,13-4 4-14,11 0-3 14,8 0 1-14,3 0 0 0,-2 0-1 12,-7 0-1-12,-3 1 2 14,-3 6-3 1,4-3 2-15,12-2 2 13,17-2-1-13,11 0 2 5,8 0-4-5,-1-14 0 13,-4-4 0-13,-6-1-2 14,-5-1 4-14,-5 3-2 14,-14-1 4-14,-10 6-4 13,-13 3 5-13,-17 8-5 14,-8 1 3-14,-10 0-2 13,-10 0-1-7,-3 4-8-6,-5 6 4 14,-2-2-2-14,-2 1 8 13,1 2 0-13,-1-3 0 14,-2-2 1-14,0 1-2 0,1-6 2 12,-3-1 0 3,0 0-1-15,0 0 1 0,0 0 4 13,0 0-3-8,0 0 9-5,0 0-8 14,0 0 6-14,0 0-9 13,0 0 4-13,0 0-4 14,0 0 1-14,0 0-1 14,0 0 1-14,0 0-2 13,0 0 3-13,0 0-4 14,3 0-2-8,-3 0 4-6,0 0-5 13,2 0 2-13,-2 0-3 14,4 2-7-14,-2 4 11 13,5-2-19-13</inkml:trace>
    </iact:actionData>
  </iact:action>
  <iact:action type="add" startTime="212056">
    <iact:property name="dataType"/>
    <iact:actionData xml:id="d34">
      <inkml:trace xmlns:inkml="http://www.w3.org/2003/InkML" xml:id="stk34" contextRef="#ctx0" brushRef="#br0">20166 7084 11 0,'0'0'26'15,"0"0"-3"-14,0 0-2 14,0-2-9-14,0 2 4 13,0 0-2-13,0 0 3 0,0 0-5 13,0 0-2-13,0 0 3 20,0 0-7-20,0 0 3 0,0-2-8 13,0 0 3-13,0-2-1 13,0 2-3-13,0-1 0 14,0-6 0-14,0-1 4 14,6-8-4-14,13-3-3 13,10-6 0-13,11-1 2 14,5-1 2-8,3-6-3-6,4 3 3 13,-5-4-2-13,-3 0 2 14,-6 4-1-14,-4 5 0 13,-12 6 0-13,-8 4 6 14,-6 8-6-14,-8 4 9 14,0 3-7-14,0 2 3 13,0 0-4-7,0 0 3-6,0 0-4 14,0 0-1-14,0 0 1 13,0 0-9-13,0 0 9 0,0 0-8 13,-8 14 2-13,-13 8 4 13,-8 7-3-13,-8 5 6 14,-1 2-1-14,-3-2 0 20,2 0-1-20,1-6-1 0,-1-2 3 13,11-5-3-13,8-9 2 13,6-1-3-13,10-9-1 14,4-1 0-14,0-1-5 14,0 0-4-14,0 0-4 13,6 0 9-13,23-14 8 14,10-11 4-9,7-11 0-5,6-10-1 14,-3 0-1-14,-3 1-1 14,-6 2-1-14,-3 6 2 13,-8 3-1-13,-4 8 1 14,-4 6-2-14,-10 8 3 14,-4 6 0-14,-5 2-6 13,-2 4 1-7,0 0-2-6,0 0-5 0,0 0 4 12,0 2-2 3,-20 18 2-15,-9 4 5 0,-9 10 0 13,-5 3 3-13,-1 1-1 13,-5 6-3-13,0-3 1 14,-2 2 0-14,1-4 0 13,8-10 1-7,11-7-1 5,11-8 1 0,11-8-1-8,7-5 2 6,2-1-2-9,0 0 4 0,0 0-4 12,0 0 0-12,0 0-5 14,0 0 2-14,0-1 3 13,16-15 3-13,8-5-2 14,3-2 1-14,2-3 0 14,2-3-2-14,0 3 0 13,-4-1 2-13,-2 1-2 14,-7 3 3-14,-5 7-2 13,-9 6 1-13,0 6 2 14,-1 4-3-14,-3 0-2 0,0 0-6 19,0 0-6-19,0 7-2 0,-13 19 7 13,-12 8 8-13,-6 4 0 14,0 0 3-14,4-6-2 13,4-4-2-13,8-4 4 14,1 0-4-14,1-2 2 13,2-4-1-13,2-2 0 14,4-6 0-8,3-4 0-6,0-1 2 13,2-4-2-13,0-1 3 14,0 2-2-14,0-2 0 13,-2 0 6-13,2 0-4 14,0 0 3-14,0 0-2 14,0 0-2-14,0 0 2 13,0 0-4-7,0 0 0-6,0 0 3 13,0 0-5-13,0 0 4 14,0 0-2-14,0 0 0 14,0 0 0-14,0 0 3 13,0 0-2-13,0 0 5 14,0 0-6-14,0 0 7 0,0 0-5 19,0 0 4-19,0 0-4 0,0 0 0 13,0 0-2-13,0 0 3 13,0 0-3-13,0 0 3 14,0 0-6-14,0 0 5 14,0 0-7-14,0 0 5 13,0 0 0-13,0 0-1 14,0 0-5-9,0 0 0-5,0-5-8 14,0-10-20-14,2-3-59 14</inkml:trace>
    </iact:actionData>
  </iact:action>
  <iact:action type="add" startTime="218626">
    <iact:property name="dataType"/>
    <iact:actionData xml:id="d35">
      <inkml:trace xmlns:inkml="http://www.w3.org/2003/InkML" xml:id="stk35" contextRef="#ctx0" brushRef="#br0">16600 7754 5 0,'0'0'9'15,"0"0"6"-14,0 0-9 14,0 0 7-9,0 0-9-5,0 0 7 14,0 0-6-14,0 0-4 14,0 0-1-14,0 0 0 13,0 0-1-13,0 0-6 14,0 0-3-14,7-5-12 14,11 0 22-14,11-4 4 13,6-4 20-7,7-3-13-6,1-1-5 13,-5-2 7-13,-5 3-7 14,-6 2 1-14,-4-1-5 14,-6 8 8-14,-5 0-8 13,-8 7 3-13,-4 0-3 14,0 0 0-14,0 0-1 13,0 0 0-7,-4 0 7-6,-12 0 0 14,-7 3-8-14,-10 7 5 13,-5 4-6-13,-5 5 2 14,-3 6 0-14,-4 3-1 14,0 4 0-14,-2 0-2 0,7-4 4 12,8-3-3-12,5-8 4 14,10-3-6-9,2-4 4-5,4-1-2 14,8-5 1-14,-1-3 0 14,7-1 1-14,2 0 1 13,0 0-2-13,0 0 2 14,0 0-4-14,0 0-6 13,0 0 1-13,0 0-10 14,0 0 4-8,9-5 13-6,9-7 4 13,5-9 5-13,14-3-8 14,7-3 1-14,8-5 1 13,0 3-3-13,6-3 2 14,3 2-2-14,-1 2 5 0,-9 4-3 13,-6 3-2 1,-16 10 0-8,-11 4 0-6,-12 6 1 0,-4 1-2 13,-2 0-7-13,0 0 3 13,0 0-7-13,-8 5 12 14,-19 11 1-14,-6 5 4 13,-11 7 1-13,-6 1-6 14,3 0 2-14,1 3 0 14,3 0-4-9,3 0 0-5,6-4 2 14,3-2 0-14,9-8-2 13,9-6-2-13,4-3-1 14,9-5 5-14,0-4-6 14,0 0 3-14,0 0-10 13,0 0 3-13,2 0-12 14,18-11 22-9,13-10 10-5,12-6-3 14,4-3-3-14,4-2 0 14,3 3-6-14,0-5 6 0,0 2 0 12,-2 3-4-12,-6 0 2 14,-5 8-1-14,-10 4 1 14,-15 9-2-14,-10 7-1 13,-8 1 0-7,0 0-10-6,0 0 11 13,-4 8 9-13,-23 14-1 14,-10 6-2-14,-17 6 1 14,-3-1-2-14,-7 0-4 13,7-3 6-13,-1 0-4 14,2-4-2-14,5 1 0 13,7-8-1-7,5 1 1-6,6-4-1 14,2-2 0-14,6 0 0 13,1-1 0-13,4-4 0 14,5-2 1-14,5-6-1 13,8-1 3-13,2 0-1 14,0 0-2-14,0 0 1 0,0 0-2 19,0 0 1-19,0 0-7 0,0 0 5 13,0 0-9-13,0 0 11 13,0 0-4-13,0 0 3 14,0 0-12-14,0 0-18 14</inkml:trace>
    </iact:actionData>
  </iact:action>
  <iact:action type="add" startTime="220876">
    <iact:property name="dataType"/>
    <iact:actionData xml:id="d36">
      <inkml:trace xmlns:inkml="http://www.w3.org/2003/InkML" xml:id="stk36" contextRef="#ctx0" brushRef="#br0">20610 7788 3 0,'0'0'15'1,"0"0"8"13,0 0-4-13,0 0 0 14,0 0-11-14,0 0 4 13,0 0-5-13,0 0-2 14,0 0-4-14,0 0 1 14,0 0-4-9,0 0-2-5,0 0 3 14,0 0 2-14,11-7-3 13,16-8 3-13,16-9-1 14,19-8 0-14,14-4-1 14,6-2-4-14,3 1 5 0,-5 2 0 12,-6 3 0-12,-7-1 5 14,-11 8-5-9,-14 4 2-5,-16 7-2 14,-13 8 3-14,-7 6-3 14,-6 0 1-14,0 0-2 13,0 0 2-13,0 0-1 14,0 0 1-14,-6 2 6 14,-7 8-7-14,-7 2 3 13,-4 9-3-7,0 0 0-6,-5 4 0 13,0 1 0-13,-7 3 2 14,-3 0-1-14,-3 1-2 14,-5 0 3-14,-1-2-2 13,-4 2 0-13,2-4 0 14,4-4 0-14,9-3 1 14,6-5-3-9,8-7 2-5,10-2-1 14,6-4 1-14,7-1-4 13,0 0-4-13,0 0-5 0,5-4 8 13,19-14 5-13,11-10 0 14,19-2-1-14,6 0 0 13,7-2 0-13,-7 2-2 14,-2-3 3-9,-6 4-1 10,-5 0 2-15,-5 4 0 14,-11 4-1-14,-6 5 2 13,-12 6 2-13,-7 6-1 0,-3 2 3 13,-3 2-5-13,0 0-1 14,0 0-6-14,-11 0 5 13,-14 14-8-7,-11 4 4-6,-6 9 3 13,-5 0 2-13,-3 2 3 14,-4 1-2-14,-2 0-1 14,-4-1 3-14,-1 2-5 13,6-5 4-13,10-5 0 14,12-8-2-14,13-6 0 13,11-6 0-7,7-1-3-6,2 0 2 14,0 0-12-14,0 0-2 0,11 0-4 12,16-8 17 3,10-10 2-15,11-3 0 13,-2-6 0-13,1 5 2 0,-7 2-5 13,-7 2 3-13,-6 8-3 14,-7 3-16-9</inkml:trace>
    </iact:actionData>
  </iact:action>
  <iact:action type="add" startTime="223172">
    <iact:property name="dataType"/>
    <iact:actionData xml:id="d37">
      <inkml:trace xmlns:inkml="http://www.w3.org/2003/InkML" xml:id="stk37" contextRef="#ctx0" brushRef="#br0">25893 7798 13 0,'-2'0'5'1,"0"0"6"13,2 0-7-13,-2 2 1 14,2-2-4-14,-2 2 1 13,2 0-1-13,-2 1-1 14,-4 0 0-14,2 3-3 14,-2 2 2-14,-5 0 2 13,-1 2-1-7,1-3 3-6,0-2-3 14,4-3 3-14,5-2-3 13,2 0 6-13,0 0-5 14,0 0 1-14,0 0-2 13,0 0-9-13,22 0 9 14,20-14 5-14,16-12 5 14,12-6-8-9,1-3-2-5,0 0 1 14,-5 1-1-14,-9 2 1 13,-4 2-1-13,-7 6 0 14,-11 4 4-14,-10 3 2 14,-12 10-1-14,-5 0 1 0,-6 7-4 12,-2 0 5-12,0 0-7 14,0 0 0-9,0 0 1-5,0 0-1 14,0 0 1-14,-17 9-1 14,-14 6 0-14,-18 10 3 13,-14 5-6-13,-3 2 6 14,-1 0-6-14,0 0 7 14,7-1-8-14,-5-2 7 13,2-3-3-7,3 0 0-6,7-7 0 13,12-3 0-13,15-9 2 14,15-2-4-14,9-4 2 14,2-1-4-14,0 0-9 13,0 0 2-13,8 0-3 14,17 0 14-14,17-1 4 14,9-20-4-9,14-7 0-5,3-4 1 14,-4-3-3-14,-1 2 5 0,-9 3-6 12,0 0 5 3,-4 4-2-15,-11 2 2 0,-5 2 0 13,-12 5-1-13,-11 8 1 13,-6 4 3-13,-5 5 2 14,0 0 2-9,0 0-9-5,0 0-1 14,0 0-1-14,0 0 2 14,-14 10-4-14,-10 9 4 13,-14 2 0-13,-6 9 2 14,-1-5 0-14,5 1-1 14,-3-4-1-14,3 0 2 13,-2-1-2-7,-1-8 0-6,12 1 0 13,7-7 0-13,13-4 0 14,6-1 2-14,5-2-2 14,0 0-2-14,0 0-12 0,13-2 12 12,19-14 4 3,13-8-1-15,11-5-1 13,2 3 3-7,-4 0-4-6,-2 1 2 14,-9 1-1-14,-5 4 2 0,-9 2-1 12,-14 6 2-12,-6 6-2 14,-6 6 5-14,-3 0 3 13,0 0-4-13,0 0-1 14,-21 0 4-14,-16 2-8 14,-17 14-7-9,-6 5 7-5,-3 6-3 14,1 1 5-14,6 0-2 13,2 0 0-13,8-1 1 14,5-8-2-14,15-3 4 14,10-7-5-14,10-7 3 13,6-2-2-13,0 0-9 14,0 0 9-8,0 0-4-6,0 0 4 13,0 0-2-13,0 0 3 14,0 0 0-14,0 0 0 13,0 0 7-13,0 0-7 14,0 0 0-14,-10 0-11 14,-3 0-25-14</inkml:trace>
    </iact:actionData>
  </iact:action>
  <iact:action type="add" startTime="230798">
    <iact:property name="dataType"/>
    <iact:actionData xml:id="d38">
      <inkml:trace xmlns:inkml="http://www.w3.org/2003/InkML" xml:id="stk38" contextRef="#ctx0" brushRef="#br0">9259 1430 19 0,'0'0'31'15,"0"0"-8"-14,0 0-15 14,0 0-8-14,0 0 4 13,0 0-4-13,0 0 4 14,0 0-3-14,0 0 4 14,0 0-1-14,0 0 3 13,0 0 0-7,0 0-1-6,0 0-2 13,0 0-3-13,0 0 5 0,0 0-6 13,0 0 9-13,0 0-9 14,0 0 7-14,0 0-1 13,-2 0 4-13,-4 0-3 14,-8 0 2-14,-3 0 2 14,-10 0-10-9,-2 0-2-5,-3-3 3 14,-3-5-2-14,-6-2 0 13,-7-4 0-13,-6 0-1 14,-6-2 2-14,-9 0-3 14,-5 2 4-14,-4 0-4 13,-6 3 4-13,-6-1-4 20,-3 1 4-20,1 1-3 0,1-3 2 13,6 4-1-13,-4-5 0 14,0 2 1-14,2 0 2 13,-1 1-2-13,9 4-2 14,3 2 2-14,0 0-3 0,-2 5 2 13,0 0 0 1,0 0 0-8,3 0 0-6,5 10-4 13,7 6 8-13,11 0-9 14,2 8 6-14,1 2-2 14,3 3 1-14,0 5-1 0,0 2 1 12,-1 1 0-12,-2 8 0 14,-4-3 1-14,3-3-2 20,4-1 2-20,5-3-2 14,12-5 2-14,8-3-2 0,2-6-1 12,9 4 1-12,0 2-1 14,4 7 2-14,3 9-1 13,1 8-2-13,2 10 2 14,0 6 1-14,0 0-3 20,0-1 5-20,0 0-2 0,-4-1 0 13,0 5 0-13,-3 3-2 14,0 6 4-14,0 6-2 13,1-5 1-13,1 2-2 14,1-4 3-14,4 0-4 0,0 1 2 12,0 1 0-12,0 2 0 14,4 3 0-8,7 0 0 8,5 5-2-14,2 6-1 14,-2 1 6-14,1-1-5 13,-1-3 4-13,-3-9-4 0,3-4 2 13,-1-4 0-13,3 2 0 14,-3 3 2-14,2-4-2 13,-2-2 3-7,-1-2-4 8,1-4 3-14,1 0-3 0,1-5 1 13,1-5 0-13,0-1-1 14,0-5 1-14,0 0-4 13,1-2 6-13,2 2-4 14,-3-1 4-14,-1 0-2 14,-1 2 4-9,-3 2-6-5,1 1 2 14,-1-3 0-14,-4-2 0 13,3-5 0-13,-2 0 0 14,-3 1 1-14,2-2-2 14,-2 3 5-14,-3-2-8 0,0 4 5 12,-4 2-4-12,0 5 5 14,0-1-2-9,0 1 0 10,0-3 2-15,5-1-4 14,2 0 4-14,0 0-4 13,1 2 4-13,-1-3-2 14,2 0 0-14,-2-1 0 0,-1 1-1 13,1-2 2-13,-3 6-2 13,4-3 2-7,-4 0-2-6,0-2 1 13,3-4-3-13,-3 0 1 14,0-4 2-14,2-1 0 14,-4-6 0-14,4 1 0 13,-4-4 0-13,3-2-1 14,1-1 2-14,-1-1-1 0,4 2 2 19,2-2-4-19,1-2 0 14,-2-2 1-14,1 1 0 13,-1-1 2-13,1-2-1 14,-5-2 2-14,1 4-4 13,0 1 5-13,0 2-5 0,-3 3 4 13,0-2-2-13,-2 2 0 14,0-4 0-9,1-2 0-5,1-2 0 14,3-2-4 0,2-2 4-14,2 0-1 14,3 0-2-14,1-1 3 0,-1-1 0 13,1 2-3-13,1 1 1 13,-1-2 2-13,1 1-2 14,-3 1 4-8,1 0-3-6,-3 2 4 13,0-2-6-13,0 1 6 14,0-2-5-14,0 1 2 13,-1-7 0-13,-2 3-1 14,3-2 2-14,-1-2-3 14,0-1 4-14,1 5-5 0,1-1 3 19,1-3-2-5,-1 1 0-14,1-2 2 0,-3 3 0 0,0-2 0 12,1 3 0-12,-1-5 2 14,4 1-4-14,1-2 2 13,2 0-1-13,3-1-2 14,-1-1 1-14,6 1 2 14,-2-1-1-9,-1-2 1-5,0 2 0 14,0-1 3-14,3 2-3 13,6 0 1 2,3 2 1-15,5 1-4 0,4-1 2 13,1-2 0-13,6-4 0 13,0-2-4-13,0-3 4 14,-3 0 0-9,-5 0-2-5,-2 0 4 14,-1 0-4-14,-4 0 3 14,-4 0-2-14,-6 0 1 13,-10 0 0-13,-4 0 0 14,-6 0 0-14,-3 0 2 14,0 2-2-14,1-2 3 13,-3 0-1-7,2 0 2-6,0 0-4 0,0 0 1 12,0 0-1-12,0 0-1 14,3 0-2-14,-1 0-9 14,8-2-24 0,3-15-45-14</inkml:trace>
    </iact:actionData>
  </iact:action>
  <iact:action type="add" startTime="234158">
    <iact:property name="dataType"/>
    <iact:actionData xml:id="d39">
      <inkml:trace xmlns:inkml="http://www.w3.org/2003/InkML" xml:id="stk39" contextRef="#ctx0" brushRef="#br0">25510 1368 6 0,'-5'-3'0'15,"1"1"-1"-14,2 2 1 14,2 0 8-14,0 0 2 13,0 0 9-7,0 0-5-6,0 0 4 14,0 0-9-14,0 0 7 13,0 0-8-13,0 0 4 14,0 0-7-14,0 0-5 13,0 0 0-13,0 0 0 14,16-2-1-14,28-1 6 14,21 1 1-9,22 0-6-5,0 2 0 14,-2 0-2-14,-10 0 2 0,-13 0 0 12,-2 0 1-12,-8 5-6 14,0 5 9-14,-2 1-8 14,0 0 6-14,6 1-5 13,2 1 4-13,8-3-1 14,5 2 0-8,3-2 0-6,-3 0 0 13,-4-3 4-13,-7 2-6 14,-6-6 4-14,-6 1-2 13,-7 3 2-13,-7-3-3 14,-12 0 1-14,-9-3 0 14,-9 1 0-14,-4 1-6 13,0-1 5-7,0 0 1-6,0 0 1 13,0 4 0-13,0 6-1 14,0 4 2-14,0 6 5 14,5 4-7-14,0 2 1 13,-3 6-5-13,0 2 8 0,0 7-3 13,-2 1 1 2,0 4 0-15,0 8-2 4,0 2 3-4,-4 4-3 14,-8 4 1-14,-5-1-1 13,-5 1 3-13,-3 4 0 14,-6 0-1-14,-1 3 3 14,3-3-3-14,3-3-4 13,-1-3 2-13,-2-1-1 14,0 2 1-9,0 2 0-5,1 3 1 14,-1 1 4-14,2-1-8 14,2 2 6-14,-2-1-6 13,0-1 6-13,0-1-3 14,-2 7 0-14,-2 6 0 14,2 8 0-14,-2-1 0 13,6 0 0-7,4-8 0-6,2 2 1 13,9-4 3-13,0-1-4 14,10-2 0-14,0-8-2 14,0-7 0-14,0 2 2 13,0-5-1-13,0 1 4 0,5 0-5 13,0 4 5-13,-3 5-4 13,-2 4 3-7,0 4-3-6,0 2 2 14,0 6 0-14,0-1-1 13,-4-1-1-13,-1 0 1 14,5-5 0-14,-3-9 0 13,3-7 2-13,0-3-5 14,0-7 2-14,0 3 1 14,0 0 0-9,0 5 0-5,0 1-2 14,0 0 5-14,0 0-4 14,0-2 2-14,0-4-2 13,0 1 1-13,0-8-2 14,0 1 1-14,0-1 1 13,0-4 0-13,0-2 0 14,0 2-2-8,0 1 4-6,0 2-4 13,0 0 5-13,0 2-4 14,0 0 1-14,0 2 0 0,0 2-2 12,0 2 4-12,0 4-4 14,0-4 4-14,8 0-5 14,0-3 6-14,1-10-6 13,0 0 3-7,0-7-2-6,-5-2 4 13,3-1-2-13,-3-4 0 14,4 5 0-14,-2-4-2 14,-2 3 4-14,-1 1-4 13,1-3 7-13,-2 3-10 14,0-3 7-14,0 0-4 14,4 4 2-9,-2 1 0-5,-2 4-1 14,2 0 2-14,1-2-2 13,-1-2 4-13,6-1-6 14,-2-10 2-14,-1-2 0 14,1-6-6-14,-3-6 6 0,0-3 1 12,-5-2-4-12,0-2 2 20,2-2 4-20,-2 0-3 0,0 0 3 13,0 0-4-13,0 0 3 14,0 2-1-14,0-2 0 13,0 0-1-13,0 0-2 14,2 0-2-14,-2 0 3 14,0 0 2-14,0 0 2 13,0 0 0-7,0 0-4-6,2 0-1 13,3 1 2-13,-3 2 1 14,2 1-2-14,-4-2 2 14,2 0 0-14,1-2 0 13,-3 0 2-13,0 0-2 14,0 0 1-14,0 0 2 13,0 2-2-7,0-2 0-6,0 0 0 14,0 1 0-14,0-1 0 13,0 3 2-13,0-3-1 0,0 0-1 13,0 0 4 2,0 0-5-15,-5 0 4 0,-1 0-2 12,-5 0-2-12,-1 0 4 20,-1 0 3-20,-3 0-4 0,-1 0 0 13,1 0-3-13,5 0 2 14,5 0-2-14,3 0 0 13,3 0 0-13,0 0 0 14,0 0-9-14,0 0 9 13,0 0-6-13,0 0 2 14,0 0-8-8,0 0 7-6,0 0-10 13,-3 6-7-13,-10 3-25 14</inkml:trace>
    </iact:actionData>
  </iact:action>
  <iact:action type="add" startTime="257226">
    <iact:property name="dataType"/>
    <iact:actionData xml:id="d40">
      <inkml:trace xmlns:inkml="http://www.w3.org/2003/InkML" xml:id="stk40" contextRef="#ctx0" brushRef="#br0">20024 9099 1 0,'3'0'44'15,"-1"0"-32"-14,-2 0-11 14,0 0 21-14,0-3-3 13,0-8-4-7,0 6-2-6,0-2-10 14,-2 3 4-14,-3 0-4 13,2 0 4-13,-1 3-3 14,-1-3 1-14,-1-2-3 13,2-3 0-13,-3 2 1 14,-2-3-3-14,0 1 0 0,0 4 0 19,-5-3-1-19,4 1 2 0,-4 0-2 13,1-2-1-13,0 3 1 14,1 0 1-14,1 0-1 13,3 2-2-13,-2 2-2 14,4 2 4-14,-1 0 2 13,1-2-5-13,-2 0 5 14,2 2-2-8,1-4 2-6,-1 1 1 13,-1 3-1-13,0-3 0 14,0 1-1-14,1 2 0 14,2-2 2-14,-3 0 0 13,2-1-1-13,1 3 0 14,-3 0-1-14,5-2 0 13,-2 2 0-7,2 0-1-6,2 0 1 14,0 0 0-14,0 0-3 13,0 0 0-13,0 0-9 14,0 0-1-14,8 0 2 0,15 0 11 12,8 5 4-12,7 1-4 14,9-6 6-14,6 0-5 20,7 0 6-20,12-11-6 14,9-8 0-14,13 1 2 0,9-1-3 13,-1 5 0-13,-4 1 0 13,-9 3 0-13,-8 1 0 14,-8 4-3-14,-1 1 6 13,1 0-7-13,1-2 8 21,2-1-7-21,4 2 6 0,0 1-4 12,-4 0 1-12,-5 2 0 14,-6 2 0-14,-9 0-2 13,-5 0 1-13,-5 0 2 14,0 0-1-14,-4 0 3 14,-2 0-4-14,-2 0 2 0,0 2-1 19,-3 2 0-19,4 2 0 13,-2 0-3-13,3 3 6 14,-2-2-6-14,-2 0 3 14,-2 0-2-14,-3-3 2 0,0 0-2 12,-4 0 2-12,2 0 2 14,-3-2-2-14,-1 0 0 20,-5-2 1-20,-7 2 0 14,-3 1-1-14,-6-3 2 0,-2 0-6 12,-2 0 5-12,0 0-1 14,0 0 1-14,0 0-1 14,0 0 4-14,0 0-1 13,0 0 5-13,0 0-8 14,-9 0 8-9,-7 3-8-5,-8-1-6 14,-5 2 5-14,-3 1 1 14,-3 4-3-14,-5 3-4 13,-3 2 5-13,-5 2 1 14,0 0 1-14,-2 0-3 13,0-2 1-13,-1-2 2 0,-7 0-2 20,0-4-2-20,-7 0 4 13,-4-2-1-13,-4-1 3 14,-3-2-2-14,1-3 3 14,1 0-5-14,5 0 4 0,4 0-2 12,1 0 2-12,-1 0 0 14,-5 0 0-14,4 0 0 20,-3-3 0-20,6-2 3 14,1 1-4-14,2-2 4 0,-5 1-6 12,0 0 2-12,-2 0 0 14,3-4-1-14,6 4 1 13,6-4-2-13,10 4 4 14,9-2-6-14,8 1 8 14,2-1-6-9,2-2 3-5,3 4 0 14,-3-4 0-14,6 3-1 14,2 2 1-14,-3-1-2 13,3 0 0-13,1 1 1 14,4 4-2-14,-1-2 4 13,4 2-6-13,-2 0 3 0,5 0 0 20,2 0 0-20,0 0 0 0,0 0-3 12,0 0 0-12,0 0-4 14,0 0-4-14,12 0 8 13,14 0 2-13,15 4 1 14,11-2 2-14,12 0 0 14,7-2-2-14,4 4 0 13,4-2 0-7,5 2 2 8,1 1-4-14,-3-2 5 0,1-1-7 13,0 0 5-13,2 0-2 14,6-2 1-14,5 0 0 13,6 0 1-13,0 0-1 14,-1 0 0-14,-3 0-3 14,-5 0 3-9,1 0-6-5,-5-2 6 14,-4-2-5-14,-4 2 4 13,-4 2 0-13,-4 0-1 14,-3 0 2-14,-5 0 1 14,-12 6-1-14,-6 4-4 0,-7-1 2 12,-8-4-2-12,-7 1 4 14,-2-4 0-9,-5 0 0-5,-5-2 3 14,-1 0-2 1,-8 2 0-15,-2-2 1 0,1 0-3 12,-3 0 1-12,0 0 0 14,0 3 0-14,0-3 0 14,0 0 3-14,0 1 0 13,-9-1 3-7,-14 2-4-6,-8 2-2 13,-12 3 3-13,-5-4-6 14,-6 4 2-14,-6 0 1 14,-9 1-1-14,-5 2 1 13,3 1-2-13,4-3 4 14,5-1-2-14,0 2 2 13,1-4-4-7,-1 2 6-6,2-6-4 14,0 2 1-14,-1-3-1 0,-1 0 0 12,-2 0 0 3,-8 0 0-15,-6 0 0 13,-7-4 0-13,-2-5 3 0,-6 1-3 13,1 1 0-13,5 0 6 14,4 3-1-9,10 1-5-5,1-2 4 14,6 3-1-14,1 0-1 13,3 2 3 2,4 0-7-15,11-2 5 0,2 1-3 13,5-2 0-13,9-1 2 13,4 3-1-13,9-2 0 14,5 1 4-8,5 0-5-6,5 2 2 13,3 0 0-13,0-2-3 14,0 2 2-14,0 0 2 13,0 0-3-13,0 0-4 14,0-1 1-14,0 1 3 14,0 0-4-14,0 0 3 0,0 0-1 12,0 0 3-6,0 0-4-6,0 0 3 13,0 0-1-13,0 0 1 14,0 0-3-14,0 0 1 14,0 0 4-14,0 0-4 13,0 0 5-13,0 0-6 14,0 0 5-14,0 0-2 14,0 0 0-9,0 0-2-5,0 0 0 14,0 0 3-14,0 0-3 13,0 0 3-13,0 0-6 14,0 0 8-14,0 0-3 14,0 0 0-14,0 0 0 13,0 0 0-13,0 0 1 14,0 0-2-9,0 0 2-5,0 0-2 14,0 0 0-14,0 0-1 14,0 0 0-14,0 0 1 13,0 0 1-13,0 0-1 0,0 0-1 13,0 0 2-13,0 0-3 14,3 0-1-14,5 0 3 13,1 0-18-7,3 3-2-6,-2 4-47 13</inkml:trace>
    </iact:actionData>
  </iact:action>
  <iact:action type="add" startTime="273486">
    <iact:property name="dataType"/>
    <iact:actionData xml:id="d41">
      <inkml:trace xmlns:inkml="http://www.w3.org/2003/InkML" xml:id="stk41" contextRef="#ctx0" brushRef="#br0">8952 10311 11 0,'-2'0'24'1,"2"0"-12"13,0-2 2-13,0 2-12 14,0-2 1-9,0 2-2-5,0 0 1 14,0 0 0-14,0 0 2 14,0 0 1-14,0 0-3 13,-2-2-1-13,-1-1 3 14,1 3-5-14,0-1 2 13,-1-1 1-13,3 0-1 14,0-2 1-8,0 4-2-6,0-2-6 13,0 2 3-13,0 0 1 14,0-2 1-14,0 2 1 14,0 0-7-14,0 0 4 0,0 0 1 12,0 0 2-12,0 0-6 14,0 0 0-14,0 0-2 13,0 0 7-7,0-7 2-6,-4 4-2 14,-3-3-4-14,1 0 4 13,-3 0-1-13,2-1 2 14,0 2 0-14,3-1 2 14,0-2-1-14,1-1 0 13,-1 2-1-13,4 0 2 14,-2 3-4-9,-1 3 4-5,3-1 0 14,0-3-2-14,0 3-2 14,0-2 1-14,0-1 1 13,0 1 5-13,0-5-3 14,0 1 4-14,0-1-6 13,0-1 1-13,0-3 1 0,0 5-2 20,0 0 0-20,0 5 0 13,0 1 7-13,0 2-5 0,0 0-2 13,0 0-2-13,0 0-4 14,0 0-5-14,0 0 5 13,0 0 1-13,0 0-1 14,0 0 6-14,0 0 0 13,3 0 4-7,1 0-4-6,3 0 0 14,-1 3 1-14,3 3-3 13,0-3 2-13,4 1 0 14,3 1 0-14,2-1 2 14,4 0 1-14,5 1-2 13,0-4 1-13,4 3-2 14,0-2 1-9,3 2 2-5,3 0-2 14,1 0 4-14,1 3-1 14,-4-1-4-14,3 3 0 13,-1 1 2-13,4 0-1 14,1 2-2-14,0 1 2 13,8-4-2-13,3 0 2 0,12-4 4 13,10-5-3-7,8 0 4 8,6 0-4-14,2 0-2 0,7-7 4 13,3 0-3-13,-1 2-2 13,-4 2 2-13,-5 3-2 14,-6 0 1-14,-7 0-1 14,-2 0 1-14,-3 0-2 13,3 7-1-7,2 1 6-6,-2-3-4 14,3 0 4-14,-4-3-5 13,3 0 4-13,6-2-1 14,10 0-1-14,3 0 0 13,5 0 2-13,-2 0-2 14,3 0 0-14,-1-9 3 14,0 2-3-9,4-3 1-5,-9-3 0 14,1 2-1-14,-1 1 0 13,-1 1 1-13,-1 6 0 14,1-1 0-14,-2 1-1 14,-1 3 0-14,-1 0 3 13,3-1-3-13,6-3 0 0,4-2 1 19,-3-5-1-19,-6-1 1 0,-6-4-1 13,-6 0 4-13,-4 2-7 14,-5-2 7 0,-5 4-5-14,-7-4 3 0,-7 4-3 13,-6 2 1-13,-9 1 0 14,-6 6-1-14,-8 1 2 13,-5 0-5-7,-4 2 4-6,0 0 0 13,-3 0-4-13,2 0 4 14,-7 0 0 1,-1 0 0-15,-7 2 0 0,0-2 0 12,-2 0 7-12,0 0-2 14,0 2 8-14,0 1-10 13,0-2 9-7,0-1 8-6,-15 0 5 14,-10 0-25-14,-8-4 0 13,-11 0-2-13,-10 4 4 14,-4 0-4-14,-11 0 6 14,-5 2-6-14,-5 12 4 13,-11-2-3-13,-6 5 2 0,-6-4-1 13,-7 3 0-8,-5 1-1-5,-2-4 0 14,0 6 2-14,9-6-2 14,0 5 2-14,2-2-6 13,-2 2 7-13,-3-1-4 14,0-3 2-14,-2-1 0 13,0-1-1-13,1 2 4 14,-3-3-5-8,5-2 7-6,0 0-8 13,2-1 6-13,-4-2-4 14,3 0 1-14,4-4 0 13,8 0 0-13,7-2 0 14,0 0-4-14,2 0 8 14,-2 0-8-14,-1 0 0 13,5 0 4-7,8 0-1-6,3 0 1 13,5 0 0-13,7-7 0 0,1 2-2 13,3-4 5-13,2 4-6 14,3-2 6 0,0 4-6-14,1-2 6 14,5 2-6-14,3 1 3 0,-1 0-1 13,3 2 1-8,2-2 0-5,5 2 0 14,0 0 1-14,12 0-1 13,4 0 4-13,6 0-6 14,8-3 3-14,3 3-2 14,0 0-1-14,2 0 1 13,0 0-2-13,0 0-4 14,0 0 5-9,0 0-6-5,0 0 2 14,0 0-6-14,9 5 11 14,13 5-6-14,5 2-3 13,6 0 7-13,6 0 3 14,5-2 1-14,3 0 0 14,4-3-1-14,7-4 6 13,6-1-9-7,17-2 6-6,13 0 0 0,8 0-2 12,7-8 0-12,1-2-2 14,-4 3 2-14,2 4-2 14,1-1 3-14,0 4-4 13,2 0 4 2,7 0-3-15,5 0 1 0,-1 0-1 12,1 2 1-6,0 0-4-6,0 0 3 14,2-2 2-14,2 0-2 13,-3 0 6-13,-8 0-10 14,-7 0 6-14,-4 0-2 13,-7 0 1-13,-9-2 0 14,-4-7-1-14,-9 2 2 14,-10 0-2-9,-5-6 3-5,-10 5-3 14,-8 0 6-14,-14 2-9 14,-10 2 7-14,-10 2-3 0,-9 2 0 12,0 0 1-12,0 0 0 14,0 0-1-14,0 0 0 13,0 0 2-13,-6 0 9 14,-5 0-10-8,-10 0 2-6,-3 0-3 13,-7 0 0-13,-9-3-2 14,-2 3 0-14,-8-2 2 13,-5 2 0-13,-4 0-4 14,-5 0 3-14,-5 0 1 14,-2 0 0-14,-3 0 0 13,1 0 0-7,-1 0 1-6,-2 0-2 14,0 0 2-14,-6 0-2 13,-3 7 1-13,-2 0-2 14,0-2 3-14,2-1-2 13,4-2 1-13,-4-1 0 14,-2-1 2-14,-7 0 1 14,-2 0-1-9,3 0-2-5,1 0 0 0,8 0 1 13,-1 0-2 1,2 3 1-14,1 1 0 0,1-3 0 13,5 4 0-13,5-3-2 14,2 3 4-14,1-3-4 13,0 5 2-13,-3 3-2 14,2 0 1-9,1-2 1-5,6 1 1 14,9-4-1-14,8-3 2 14,8 3 0-14,8-5-1 13,2 0 0-13,4 0-2 14,8 0 5-14,6 0-4 14,0 0 1-14,4 0 2 13,3 0-3-7,-2 0 3-6,2 0-3 13,2 0 1-13,0 0-2 14,0 0 0-14,0 0-1 14,0 0-2-14,0 0-1 13,0 0-1-13,0 0 1 0,8 0 2 13,19 0 3 1,15 0-1-8,10-5 4-6,8 3-5 0,7-3 4 13,9-2-3-13,4-1 2 13,7-2-1-13,6-2 0 14,4 3 0-14,5-4-1 13,5 1 2-13,0 0-2 14,3-7 2-14,0 4-3 14,9-4 3-9,5 3-1-5,-1 2 0 14,-5 5 0-14,-8 2 0 14,-6 4-2-14,-6 3-1 13,-3 0 3-13,-9 0-2 14,-6 0 4-14,-1 0-3 13,-6 0 1-13,0 0 0 14,-1-2 0-8,1 0 0-6,1-3-1 0,-1 3 2 12,-2-2-2 3,-1-2 6-15,-3 2-10 13,0-4 7-13,-3 2-2 0,1 1 0 13,-5-2 0-13,-6 0 0 14,-5 0 0-14,-11-2 0 13,-5 6 3-7,-4-1-2-6,-6 2 0 13,-4 2-2-13,-3 0 0 14,-5 0-2-14,-5 0 2 14,0 0-6-14,0 0 6 13,-2 0 1-13,3 0-4 14,-5 2 7-14,0-2-5 14,-2 0 4-9,0 0-1-5,0 0 0 14,0 0 4-14,0 2-4 13,0-2 1-13,0 0 5 14,0 0-5-14,0 0-4 14,0 0-2-14,2 0-11 13,4 5-7-13,-2 2-15 0</inkml:trace>
    </iact:actionData>
  </iact:action>
  <iact:action type="add" startTime="277722">
    <iact:property name="dataType"/>
    <iact:actionData xml:id="d42">
      <inkml:trace xmlns:inkml="http://www.w3.org/2003/InkML" xml:id="stk42" contextRef="#ctx0" brushRef="#br0">16986 10251 0 0,'0'-2'10'15,"0"2"5"-8,0-2-9-6,0 2-6 13,0 0 2-13,0 0-2 14,0 0 2-14,0 0-1 14,0 0-1-14,0 0 1 13,0 0-2-13,0 0 0 14,0 0-1-14,0 0 2 13,0 0 0-7,0 0 0-6,0 0 0 14,0 0 3-14,0 0-2 13,0 0-2-13,0 0 0 14,0 0 1-14,0 0-4 14,0 0 1-14,0 0-1 13,0 0 4-13,2 0 1 0,13 0-1 19,1 0 4-19,0 0-3 14,4 0 2-14,2 0-3 0,4 0 0 13,3 0 0-13,6 0 2 13,7 0-2-13,4 0 1 14,8 0-1-14,6 0 2 13,-2-3-3-13,0 2 2 14,0-3 0-8,-6 0-1-6,-2 0 2 13,0 2-2-13,-6-1 1 14,1 1 0-14,-3 2 0 14,-5 0-1-14,2 0 3 13,-6 0-6-13,1 0 4 14,-1 0-1-14,0 0 0 13,1 2 0-7,1 3-2-6,6-3 4 14,-1 0-2-14,0-1 2 13,5-1 0-13,-1 3-1 14,5-3 0-14,5 1 0 13,2-1-1-13,1 0 0 0,3 3 2 13,3-2-2-13,-5 4 2 20,0-1-4-20,-2 1 5 14,-5 0-4-14,1 0 2 13,-2 4-1-13,4-4 0 0,6 4-1 13,0-1-1-13,7 0 4 14,2-1-4-14,1-5 4 13,-4 3-2-13,1-3 1 20,-2 0 0-20,-3-1-1 14,3-1 0-14,-5 0 0 0,-4 0 0 13,-3 0 0-13,-3 0 2 13,-4 0 0-13,1 0-2 14,0 0 2-14,-2 0 0 14,-3 0-2-14,3 0 0 13,-3 0 0-7,0 0 0-6,1 2 0 13,-1 3 0-13,3-1 2 14,-1-2-6-14,-2-1 7 14,5 4-3-14,-3-5 0 13,1 0 0-13,7 0 0 0,-2 0 2 13,4 0-1-13,4 0 0 20,0 0 2-20,0-6 0 14,-2 2-1-14,-5-3-2 0,-2 4 1 12,-1 1-1-12,0 0 0 14,-1 0 1-14,6-1-1 14,-1 3 0-14,-1-2 1 13,3 2-2-13,-6-3 1 20,2 1-1-20,0 2 1 0,4-4 0 13,2 1 0-13,0 0 1 14,-2-3-2-14,-4 0 3 13,0 0-2-13,-3 0 3 14,1-2 0-14,0 2-3 13,-2-1 2-13,-1 4-2 14,-3 1 2-8,-2 0-4-6,0-1 4 13,-4-1-2-13,-1 0 0 14,-1 4 0-14,-3-3 1 13,0-1-2-13,0 1 1 0,3-1 0 13,-1 4 1-13,6-1-1 14,3-1-1-14,3 0 1 20,3-3 1-20,2 5 0 13,-4 0-2-13,-1-2 2 0,-5 0-2 13,0 1 1-13,-4-1 0 14,-5 0 1-14,0 2 1 13,-2-3 1-13,-2 1-3 14,1 2 0-14,-3-2 2 20,0 2-2-20,-1 0 1 0,1 0 1 13,-3 0-2-13,-2-2 1 13,1 2 2-13,1 0-3 14,0 0 1-14,7 0 3 14,0 0-4-14,2 0 0 13,2 0 4-13,6-1-3 0,1 1-1 19,-1 0 5-19,-1 0-5 14,1 0 0-14,-4 0 2 14,-1-3-2-14,-5 3 2 13,-2 0-2-13,-5 0 0 14,2 0-4-14,-2 0 4 0,5 0 0 13,0 3 0-13,4 0 3 13,3 4-3-7,-1-3 4 8,5 1-6-14,-5-2 6 14,-2-1-4-14,3 0 0 0,-6-2 0 13,5 2 2-13,-5-1 0 13,1-1-4-13,-5 4 4 14,-1-1-6-14,-3-3 6 14,-2 2-4-9,-4 0 2-5,-4 0 0 14,-5-1 0-14,-1 2 0 13,-4-3 2-13,0 1 0 0,0 2 0 13,0-3 1-13,0 0 8 14,0 0-8-14,0 0 1 13,0 0-4-13,0 0 1 20,0 0-3-20,0 0 4 0,0 0-4 13,0 0 4-13,0 0-4 14,0 0 3-14,0 0-1 13,0 0 0-13,0 0 0 14,0 0 0-14,0 0 3 13,0 0-2-13,0 0-1 14,0 0 2-8,0 0-1-6,0 0-1 13,0 0 3-13,0 0-1 14,0 0-2-14,0 0 0 13,0 0 7-13,0 0-7 14,0 0 8-14,0 0-8 14,0 0 6-14,0 0-6 13,0 0 6-7,0 0-2-6,0 0-2 13,0 0 4-13,0 0-5 14,0 0 8-14,0 0-8 0,0 0 5 13,0 0-5-13,0 0 4 13,0 0-4-13,0 0 2 14,0 0 1-14,0 0-4 14,0 0 6-9,0 0-4-5,0 0 6 14,0 0-7-14,0 0 6 13,0 0-5-13,0 0 3 14,0 0-5-14,0 0 0 14,0 0 0-14,0 0-2 13,0 0 0-13,0 0 1 14,0 0-2-9,0 0 0-5,0 0 2 14,0 0-3-14,0 0 3 14,0 0 0-14,0 0 1 0,0 0 1 12,0 0-1 3,0 0 1-15,0 0 1 0,0 0-4 13,0 0 4-13,0 0-2 20,0 0 0-20,0 0 0 0,0 0 0 12,0 0 0 3,0 0-2-15,0 0 4 0,0 0-4 13,0 0 0-13,0 0 2 13,0 0-4-13,0 0 4 14,0 1-1-14,0-1 1 14,0 0 2-9,0 0-2-5,0 0 3 14,0 0-2-14,0 0 0 13,0 0 1-13,0 0-3 14,0 0 2-14,0 0-1 14,0 0 0-14,0 0-1 13,0 0-1-13,0 0 2 14,0 0-1-9,0 0-4-5,0 0 4 14,0 0-4-14,0 0-1 14,0 0-7-14,0 0-9 0,0 0-12 12,0 5-28-12,-2 2-28 14</inkml:trace>
    </iact:actionData>
  </iact:action>
  <iact:action type="add" startTime="285694">
    <iact:property name="dataType"/>
    <iact:actionData xml:id="d43">
      <inkml:trace xmlns:inkml="http://www.w3.org/2003/InkML" xml:id="stk43" contextRef="#ctx0" brushRef="#br0">11546 10818 10 0,'0'0'6'1,"0"0"-4"13,-4 1-2 2,-7 6-4-15,-5 3-1 0,-6 5 0 12,-2-1 1-12</inkml:trace>
    </iact:actionData>
  </iact:action>
  <iact:action type="add" startTime="285914">
    <iact:property name="dataType"/>
    <iact:actionData xml:id="d44">
      <inkml:trace xmlns:inkml="http://www.w3.org/2003/InkML" xml:id="stk44" contextRef="#ctx0" brushRef="#br0">11282 10953 5 0,'0'0'12'15,"0"0"2"-14,0 0-1 14,0 0 5-14,0 0-7 13,0 0 4-7,0 0-13-6,0 0 9 14,0 0-8-14,0 0 1 13,0 0-4-13,0 0-1 0,17 0-1 13,14-5 2 1,12-3-1-14,8 0 2 14,7 1-2-14,0-6-1 14,2 3 0-14,0 0 1 4,0 3 1-4,0-1-3 14,3 3 0-14,-5 4 2 14,-2 1-4-14,-10 0 4 13,-3 0-5-13,-10 1 3 14,-4 12-4-14,-8-4 5 13,-8 6-4 2,0-3-8-15,-6-3 14 5,-3 0 0-5,-4-5 9 13,0-3-8-13,0 1 7 14,0-2-6-14,0 0 9 13,-2 0-1-13,-20 0 1 14,-12 0-10 1,-13 0 2-15,-11 0-3 0,-4 0 2 12,-7 0 0-6,-2 0 1-6,-5-2-5 0,-2-2 6 12,0 3-4-12,2-3 0 14,9 1 1-14,12 1 9 14,12-2-10-14,16 3 1 13,12-2 1-13,8 2-3 14,7-2 1-14,0 2-1 14,0-2-12-9,0-1 0-5,11 3 13 14,12-4 0-14,12 1 3 13,12 1-1-13,6-4-2 14,10 5 3-14,1 0-5 14,4 2 3-14,-4 0-2 13,1 0 1-13,2 0-4 14,-5 0 3-9,2 13 0-5,-3 0 1 14,-8 0-5-14,-3-2 4 14,-6-1 1-14,-9-1-4 13,-3-2 4-13,-10-2 0 14,-9 0 0-14,-3-1-4 0,-6 1 2 13,-4-3-5-13,0-2-1 20,0 2 8-20,-14-2 6 0,-17 0-6 12,-9 0 1-12,-9 0 1 14,-2-4 0-14,-1-2 2 14,5-1 0-14,5 1 8 13,9 1-11-13,6 1 5 14,12 4-6-14,5-3 13 13,10 3-13-7,0-2 0-6,0 2-18 14,16 0-3-14,16 0 21 13,10 0 1-13,9 0 1 14,5 0 0-14,2-5-4 14,0-2 2-14,-5-1 0 13,-4 5-2-13,-5 3-4 14,-5 0-12-9</inkml:trace>
    </iact:actionData>
  </iact:action>
  <iact:action type="add" startTime="287204">
    <iact:property name="dataType"/>
    <iact:actionData xml:id="d45">
      <inkml:trace xmlns:inkml="http://www.w3.org/2003/InkML" xml:id="stk45" contextRef="#ctx0" brushRef="#br0">13519 10877 4 0,'-7'-5'18'15,"1"-2"-12"-14,0 5-1 14,-4-3 1-14,-3-2 5 13,4 4-10-13,0-1 5 14,-4-1-5-8,0 2 2-6,-1-1-3 13,7 0 0-13,1 2 3 14,4 2 1-14,2 0-1 13,0 0-3-13,0-2-4 0,0 2-11 13,6-2 15 2,14 2 0-15,9 0 4 0,4-3-3 12,10 3-1-6,-1-1 6-6,5 1-5 20,11 0 4-14,7 0-5 4,10 0 1-10,8 0 2 0,0 0-5 13,2 0 2-13,-6 0 0 13,-3 6 0-13,0 0 2 14,-4 0-2-14,-8-2 2 11,1 2-4-11,-9-1 3 14,-8 0-1-14,2-1 0 13,-6 1 0-13,1 1-1 14,1-3 2-14,3 0-1 13,3-2 2-13,1 1-3 14,5-2 3-14,0 0-3 14,2 0 2-9,0 0 1-5,-2 0-2 14,-2 0 1-14,-2 0 0 13,-1 0-1-13,5-2 1 14,2-5 2-14,2-1-6 0,2 3 4 13,-5 1-1-13,1 1 0 13,-2 3 0-13,0 0-1 14,0-5 2-9,5 3 1-5,-1 0 0 14,2-1-2-14,-3-2 2 14,-1-3-2-14,-2 4 1 13,-4 0 2-13,-5 0-3 14,-3 2 1-14,-3 0-1 14,-1-1 0-14,0 3 0 13,3 0 2-7,-3 0-4-6,3 0 3 13,-7 0-2-13,2-2 1 14,-5 2-1-14,0 0 0 14,-2-3 2-14,0 3-2 13,3 0 2-13,-1 0-1 14,1 0 1-14,2 0-1 13,0 0 0-7,2 0 1 2,3 0-1-2,-1 0-1 1,2 0 1-3,3-2 0-4,-5-2 0 14,-1 1 2-14,-5 3-5 13,-3 0 4-13,-2 0-2 14,-2 0 1-14,0 0 0 14,-2 0-1-14,-2 0 2 6,-2 0-2-6,0 0 3 14,2 0-4-14,-3 0 4 14,2 0-3-14,-2 0 2 13,-1 0-1-13,-4 0 0 14,-1-3 1-14,-1 1-1 13,6 0 0-13,-1 2 0 14,5 0 1-8,4 0-2-6,2 0 0 13,2 0 0-13,1 0 1 14,-1 0 0-14,0 0 1 13,-1 0 0-13,-6 0-2 0,1 0 2 13,-4 0-1 2,-2 0 1-15,2 0-2 0,-1 0 2 12,-2 0 2-6,2 0-3 8,1 0-3-14,0 0 2 0,-2 0 2 13,2 0-2-13,-1 0 1 14,3 0-1-14,-6 0 1 13,4 0 0-13,-1 0 0 14,-2 4 0-14,2-1 0 14,3 2 1-9,2-3-1-5,4 3 4 14,0-5-8-14,1 7 8 13,-3-3-7-13,0 2 3 14,2 0 0-14,-2-2 0 14,0 4 0-14,-2-4-1 13,-4 0 2-13,2-1-2 14,-2 0 5-9,1 1-9-5,-2-2 7 20,3 1-3-18,4-3 1 10,4 0 0-10,6 0-1 3,3 0 2-5,5 0-1 0,-1 0 1 13,1 0-2-13,0 0 2 23,0 0-2-20,-3 0 1 9,1 0 0-9,-5 0 0-3,0 1 0 0,1 0-1 13,-2-1 2-13,3 3-1 19,3-3 4-17,0 3-8-2,2 0 8 14,-3 1-4-14,1-2 0 13,1 4-3-13,-3-2 3 14,-1 3 0-11,-2-2-1-3,-1-1 2 14,1 0-2-14,-3-2 5 14,4 0-8-14,1 2 8 13,0-4-4-13,1 3 0 14,3-2 0-14,-1 2 0 14,-1-2 0-14,1 3 0 13,0 2 2-7,0 1-4-6,-3-2 2 13,0 4 0-13,-2-2 0 14,-2 4-3-14,4-5 2 14,1-1 2-14,3 2 2 0,2-3-3 12,-6-2 0-12,3 3 2 14,-3 2-3-14,1-1 2 20,-2 0-2-20,1-2 1 0,1-1 0 13,2 2 2-13,0-1-2 13,-6 0 2-13,3 1 1 14,-1-1-3-14,-3-1 0 14,-3 1 2-14,1-2-2 13,-1-2 3-13,2 3 4 14,-6-3-6-4,2 0 6-5,1 0-4 3,-1 0 4-4,3 0-7-4,-3 0 3 14,-2 0-3-14,2 0 0 13,-1 0 0-13,1 0 0 14,3 0 0-14,-2-3 1 13,-1 1-2-13,0 0 5 11,-1-3-7-11,1 1 5 14,0-1-4-14,-2-1 2 14,3 1 0-14,-3 2 0 0,0-1 2 12,-4 2-4-12,-2-3 5 14,-3 5-6-14,-2 0 2 14,-2 0 1-14,0 0 0 20,-3-1 0-20,-1 1 0 0,-3-2 0 12,0 0 1-12,-4 0-1 14,0-1 6-14,-1 1-6 14,1 0 8-14,-1-1-6 16,2-1 9-9,-4 1-4-2,2 2 2 2,-1-3-2-7,1 0-3 11,-1 0 0-11,0-1-1 13,-3 4 3-13,0-2-6 14,0 3 4-14,-2 0-1 14,0 0-1-14,0 0 1 13,0 0-3-13,0 0 4 14,0 0-1-14,0 0 1 13,0 0-2-13,0 0-4 5,0 0 5 10,0 0-2-15,0 0-1 0,0 0 0 12,0 0 2-12,0 0-1 14,0 0 3-14,0 0-3 14,0 0 0-14,0 0 2 13,0 0-3-13,0 0 1 14,0 0-1-9,0 0 0-5,0 0 0 14,0 0 2-14,0 0-1 14,0 0 6-14,0 0-7 13,0 0 6-13,0 0-6 14,0 0 3-14,0 0-2 13,0 0-1-13,0 0 0 14,0 0 1-8,0 0-2-6,0 0 2 13,0 0-3-13,0 0 4 14,0 0-3-14,0 0 2 13,0 0 0-13,0 0 0 14,0 0 0-14,0 0 4 0,0 0-4 13,0 0 3-13,0 0-3 13,0 0 4-7,0 0-5-6,0 0 6 14,0 0-2-14,0 0-1 13,0 0 2-13,0 0-1 14,0 0 3-14,0 0-6 13,0 0 1-13,0 0 1 14,0 0-6-14,0 0 5 14,0 0-2-9,0 0 0-5,0 0 0 14,0 0 2-14,0 0-2 13,0 0 1-13,0 0 2 14,0 0-6-14,0 0 5 14,0 0-4-14,0 0 2 13,0 0-3-13,0 0 0 14,0 0-3-9,0 0 6-5,0 0-2 14,0 0 0-14,0 0 1 14,0 0-2-14,0 0 2 0,0 0 0 12,0 0-4-12,0 0-5 14,0 0 2-14,0 0-12 14,0 0-26-14,2 0-47 13</inkml:trace>
    </iact:actionData>
  </iact:action>
  <iact:action type="add" startTime="299692">
    <iact:property name="dataType"/>
    <iact:actionData xml:id="d46">
      <inkml:trace xmlns:inkml="http://www.w3.org/2003/InkML" xml:id="stk46" contextRef="#ctx0" brushRef="#br0">12418 10767 1 0,'-11'-9'4'6,"-1"-2"1"-5,0 6-4 14,-2-2 2-14,1 0-3 13,0 5 2-13,-1 0 0 14,3 2-1-14,-3 0 0 14,3 0 2-14,3 0-6 13,-2 0 6-13,4 0-4 0,-1 0 3 19,-1 0-1-19,-2 0 2 0,1 0 0 13,-2 0 4-13,2 4-2 14,0-2 1-14,-2 3-5 13,0 2-1-13,0 0 1 14,0 4-2-14,4-1 1 14,2-2-1-14,1 0 1 13,2-1 0-7,2 2-1-6,0-4 2 13,0 4-3-13,0-1-2 14,0-4 0-14,11 2-4 14,7-1 8-14,9-2 0 13,4 1 7-13,9-4 2 14,7 0-8-14,9 0 2 13,6 0-2-7,7 0-1-6,4 0 2 14,4-7-4-14,0-4 2 13,4-1 0-13,1-2 0 14,5-2 0-14,5-2 0 0,8-1 2 12,4 2-2 3,1 3 0-15,0 6 2 0,0 4-1 19,-5 4-2-19,-2 0 1 14,-4 0 0-14,-12 0-2 0,-11 15-1 13,-11-1 2-13,-8 0 0 13,-7 4 0-13,-7-7-2 14,-5-1 2-14,-2-2 1 13,-2-2 0-13,-2-3 0 14,0 2 1-8,-8-5 2-6,0 2-3 13,-6-2 3-13,-6 2-2 14,-5 0-1-14,-2 0 0 13,0-2 0-13,0 0 0 14,0 1 10-14,0-1 3 14,0 0-1-14,-7 0 5 0,-10 0-4 19,-8 0 2-19,-6 0-14 13,-9 0 5-13,-10 0-4 14,-5-1-2-14,-10 1 2 14,-10 0-2-14,-8 0 3 0,-11 0-3 12,-3 6 0-12,0 2 0 14,1 0 1-14,5-4 1 20,-1 3-2-20,-1-4 0 14,1 1 0-14,1-2 0 13,12-2 2-13,11 0-2 0,17 0 1 13,10 0 3-13,10 0-2 14,7 0-1-14,4-4 0 13,2-1 4-13,5 5-2 20,1 0-3-20,8 0 0 0,2 0 1 13,2 0-2-13,0 0-4 14,0 0 1-14,0 0-8 13,0 0 3-13,0 0 3 14,0 0-1-14,14 7 5 14,5 3 2-14,12 0 0 20,10 0 1-20,10-1-1 0,7-4 2 12,8-1-4-12,11 0 5 14,8-4-4-14,6 2 2 14,0 0-1-14,1 1 0 0,-3-2 3 12,0-1-7-12,0 3 6 14,-7-3-5-14,-3 1 3 14,-13 3-1-9,-8 2 0 10,-4 2 1-15,-8-2 0 13,-1-2-2-13,-9 1 2 0,-5-5 0 13,-6 2 0-13,-6-2 2 14,-3 0-6-14,-7 0 4 13,-7 0 0-13,-2 0 0 14,0 0 5-9,0 0 3-5,0 0-4 14,-15 0 1-14,-12 0-3 14,-10 0-4-14,-9-4 2 13,-2 4-2-13,-8 0 0 14,-2 0 1-14,-2 0-1 13,-3 0 2-13,3 0 3 0,-2 0-1 20,2 2-1-20,4 0 2 13,-2 1-3-13,4 1 0 14,8 0 1-14,-4-1-1 14,6-2 0-14,3-1 0 0,4 0 2 12,3 0-1-12,8 0 2 14,3 0 3-14,8 0-4 13,3 0-3-7,8 0 3-6,4 0-4 14,0 0 0-14,0-1-8 13,0 1-1-13,0 0 5 14,4 0 5-14,10 0 0 13,1 0-1-13,-1 0-2 14,-3 0 4-14,1 0 1 14,3 0-1-9,1 4 2-5,1 0-1 14,1 2 0-14,2-5 1 0,-2 2-4 12,2-2 4 3,-5-1-3-15,2 0 1 0,-7 0 0 13,-3 0 0-13,0 3 1 13,-2-2-1-13,-1-1 1 14,-2 3-2-9,0-3 4-5,-2 0-6 14,0 0 6-14,0 0-3 14,0 0 0-14,0 2 0 13,0-2-2-13,0 0 2 14,0 2-1-14,0-2-1 14,0 0 2-14,0 0-7 13,0 0 2-7,0 2-2-6,0 1 0 13,0 8-6-13,0 2-3 14,0 4-16 1</inkml:trace>
    </iact:actionData>
  </iact:action>
  <iact:action type="add" startTime="304752">
    <iact:property name="dataType"/>
    <iact:actionData xml:id="d47">
      <inkml:trace xmlns:inkml="http://www.w3.org/2003/InkML" xml:id="stk47" contextRef="#ctx0" brushRef="#br0">20631 10325 10 0,'-6'-14'20'15,"2"0"-12"-14,0-2 8 14,-1 8-9-14,1 2-4 0,0 0 0 12,2 3 1-12,-3-1 2 14,0 3 2-8,1-1-3-6,2-2 4 13,-3 0-4-13,1 1 0 14,2 2 6-14,-2 1-7 13,1 0 6-13,0 0-8 14,-1 0 6-14,2-3-7 14,-3 3 0-14,-1-1-1 13,-1 1 1-7,3-2-1-6,-1 0 3 14,3 0-3-14,0 2 2 13,-1 0-4-13,3 0 4 14,-2 0-3-14,2-3 1 13,0 3-2-13,0-2-4 14,0 2-10-14,5 0 7 14,21-3 4-9,14-1 3-5,14-3 4 14,4 2-4-14,7-4 2 14,1 3 0-14,8-2 0 13,2 4 0-13,4 2 1 14,5-1-1-14,7 1 0 13,3-1 5-13,5 3-10 14,6 0 5-8,-4 0 0-6,-4 0 0 13,-5 8-3-13,-1 5 3 0,-1 3-2 13,6-4 1-13,-6-5 2 13,-2 2 0-13,-5-7 2 14,-8-1-3-14,0 2 1 14,-2-3-1-14,-5 0 0 13,2 0 1-7,-6 0-1-6,0 0 1 14,-3 0-2-14,5 0 6 13,-1 0-9-13,5-3 9 14,4-7-5-14,-4-1 0 13,0-6 0-13,-2 4 0 14,0-4 1-14,-7 3-1 14,-8 2 0-9,-10 6 0-5,-5 5 0 14,-10 1-1-14,-5 0-5 13,-4 1 1-13,-4 12 1 14,-3-2 1-14,-2 2 1 0,-4-1 4 13,-2-3-4-13,-5 4 4 13,2-3-1-13,-2-5 1 20,2 2-1-20,-2-5-1 14,0 0 0-14,0 0 0 0,0-2 1 13,0 0 6-13,0 0-2 13,0 0 7-13,-11 0-8 14,-11 0 1-14,-5 0-5 14,-7 0 1-14,-3 0-1 13,-8 0-1-7,-2 8 0-6,-6 0 1 13,-7 6-1-13,-5-2-2 14,-5 2 2-14,1 0 2 14,-2-5-3-14,-3 2 2 13,-1-1 0-13,-1-2 0 14,-2 0 1-14,0-2 0 0,-7 0 1 19,1-2-4-19,-1-2 6 14,0-2-4-14,0 0 0 13,-6 0 0-13,-1 0 1 0,1 0-1 13,4 0 1-13,12-9 0 14,10 2 1-14,11 1 0 13,7-4-3-13,5 1 4 20,4 2-4-20,3-3 1 14,-1 0 0-14,-2 0 0 14,0-2 1-14,1 1 1 0,-6 4-1 12,-4-1-2-12,-4 2 2 14,-9 6-4-14,-7 0 1 13,-9 0 2-13,-6 0 0 14,-5 2 0-8,-2 7-1-6,4 3 2 13,9-5-1-13,14-2 4 14,8 0-4-14,11-3 1 13,14-2 1-13,12 0 4 14,8 0 1-14,6 0-7 14,1 0 0-14,2 0 0 0,0 0-6 19,0 0 4-19,0 0-15 0,0 0 16 12,0 0-6-12,12 0 3 14,5 0 4-14,6 2 0 14,6 1 0-14,8 5 2 13,8-1-2-13,11-2 2 14,13 4-4-14,4-4 2 14,8 0-2-9,-3 1 2 10,-2-5 0-15,-3 2 0 0,1 1-2 12,-3-2 1-12,3 2 2 14,1 0-2-14,2 2 3 14,2 3-5-14,4-4 4 13,-2 3-2-13,0-2 1 0,4 2-1 19,5-2-2-19,1-2 6 14,-4 0-6-14,-6-4 6 14,-8 2-7-14,-9-2 3 13,1 0 0-13,-5 0 1 14,0 0 0-14,-2 0 0 14,-6 0 2-14,-10 0-2 0,-9 0 0 12,-10 0 0-6,-13 0 1-6,-4 0-3 13,-6 0 3-13,0 0-2 14,0 0 1-14,0 0 0 14,0 0 7-14,0 0-7 13,0 0 7-13,0 0-7 14,0 0 0-14,0 0 4 13,0 0-7-7,0 0 3-6,0 0 0 14,0 0-1-14,0 0 2 13,0 0-1-13,0 0 1 14,0 0 1-14,0 0 0 14,0 0 3-14,0 0-4 13,0 0 1-13,0 0-1 0,0 0-1 19,0 0 2-19,0 0 0 0,0 0-3 13,0 0 4-13,0 0-4 14,0 0 4-14,0 0-3 13,0 0 2-13,0 0-2 14,0 0 0-14,0 0 0 13,0 0 0-13,0 0 0 14,0 0 1-8,0 0 3-6,0 0-8 13,0 0 5-13,0 0-2 14,0 0 0-14,0 0 1 13,0 0-1-13,0 0 3 14,0 0-2-14,0 0 1 14,0 0 2-14,0 0 0 13,0 0-3-7,0 0 1-6,0 0 3 14,0 0-4-14,0 0 1 13,0 0 3-13,0 0-2 14,0 0-1-14,0 0 3 0,0 0-4 12,0 0 1-12,0 0 2 14,0 0-1-14,0 0-1 14,0 0-1-9,0 0 2-5,0 0-4 14,0 0 1-14,0 0-1 13,0 0-9-13,0 0 1 14,0 0-22-14,-2 0-101 14</inkml:trace>
    </iact:actionData>
  </iact:action>
  <iact:action type="add" startTime="313588">
    <iact:property name="dataType"/>
    <iact:actionData xml:id="d48">
      <inkml:trace xmlns:inkml="http://www.w3.org/2003/InkML" xml:id="stk48" contextRef="#ctx0" brushRef="#br0">13194 11430 1 0,'-5'-3'2'1,"1"3"5"0,-5 0-7 12,-2 0 2-12,-3 0-2 14,-3 0 0-14,-3 0 2 13,-1 0-2-7,2 0 2-6,-2 0 0 14,5 0 2-14,-1 0-2 13,-1 0-4-13,5 0 4 14,-1 0-2-14,1 0 0 14,2 0 0-14,-1 3 9 13,2-3-6-13,-1 0 6 14,-1 0-3-9,1 0 10-5,3 0-12 14,-2 0 0-14,1 0-2 14,3 0-2-14,-1 0 4 13,2 0-3-13,3 0 9 0,2 0-7 13,-2 0 4 1,2 0-4-14,0 0-6 0,0 0 2 20,0 0 0-20,0 0-4 13,0 0-2-13,0 0 6 0,0 2-10 13,0 2 9-13,2 4-1 14,12 2 2-14,5 1 1 13,6 4 0-13,4 2 1 14,7-4-1-14,11-1 3 13,9-2-2-7,10-2 1-6,8-2-2 14,6-2 4-14,3-4-2 13,-3 0-3-13,2 0 1 14,5 0 0-14,7 0 0 14,4 0 0-14,0 0-1 13,-4 0 2-13,-10 0-2 14,-5 0-4-9,-11 0 5-5,-7 0-7 14,-5 0 6-14,-7 0-1 14,-5 0 0-14,-6 0 2 13,-11 0 0-13,-9 0 2 0,-10 0-1 13,-8 0 1-13,0 0-2 13,0 0 17-13,-6 0-10 14,-19 0-1-8,-8 2-5-6,-3 4-1 13,1 0 0-13,-2-2 1 14,2 3 3-14,-5-2-2 14,-2 1-2-14,-1 0 1 13,-3 0 5-13,-1-3-2 14,-3 2-2-14,2-3 2 13,-6-2-1-7,-4 0 7-6,0 0-7 14,-4 0 3-14,-3 0-6 13,5 0 6-13,0 0-5 14,4 0 1-14,5 0-2 13,0 0 2-13,1 0 0 14,4 0-2-14,1 0 6 14,5-4-3-9,2-2-1-5,5 0-2 14,4-2 8-14,2 2-8 14,2 0 1-14,3-2 3 0,7 4-4 12,3-1 0-12,6 5 1 14,6-3-2-14,-3 1-1 13,3 2-1-13,0 0-9 14,0-2 12-8,0 2-7-6,11 0 4 13,10 0 2-13,10 0 2 14,6-2-2-14,6 2 2 13,4 0-4-13,0-3 5 14,-1 3-4-14,1 0 1 14,3 0-1-14,0-3 2 13,9 3 0-7,5 0 0-6,6 0 0 14,3 0-3-14,0 6 2 13,-5 6 0-13,-6-1-3 14,-7 4 2-14,-6-5 0 13,-1 2-1-13,-6-4 2 14,-5 0 2-14,-3-2-3 14,-7 2 4-9,-7-4-4-5,-5 3 3 14,-5-6-2-14,-6 3 1 0,-4-2 0 12,0-2 1-12,0 0-1 14,0 0 6-14,0 0-4 14,0 0 9-14,0 0-8 13,0 0 5-13,0 0-6 14,0 0 5-9,0 0-4-5,0 0 0 14,0 0 4-14,0 0-4 14,2 0 4-14,-2 0-6 13,0 0 2-13,0 0 0 14,0 0-4-14,0 0 1 14,0 0-3-14,0 0 3 13,0 0 0-7,0 0-3-6,0 0 4 13,0 0-3-13,0 0 0 14,0 0 1-14,0 0 0 14,0 0 1-14,0 0-1 13,0 0 1-13,0 0 0 0,0 0 1 13,0 0-2-13,0 0 2 14,0 0-2-9,0 0-3-5,0 0 3 14,0 0-4-14,0 0-3 13,0 0-1-13,0 0-9 14,2 2-6-14,7 2-36 14</inkml:trace>
    </iact:actionData>
  </iact:action>
  <iact:action type="add" startTime="316348">
    <iact:property name="dataType"/>
    <iact:actionData xml:id="d49">
      <inkml:trace xmlns:inkml="http://www.w3.org/2003/InkML" xml:id="stk49" contextRef="#ctx0" brushRef="#br0">20724 11437 5 0,'0'0'13'6,"0"0"-6"-5,0 2 5 14,0-2-7-14,0 0 4 13,-2 0-2-13,0 0-1 14,-3 3 0-14,-2-3 1 14,-1 0 2-14,-3 2-8 13,-3-2-1-13,1 2 1 14,1 0-1-9,1 0 1-5,5-1-2 14,2-1 0-14,0 3 0 14,4-3 0-14,0 0-5 13,0 0 1-13,0 0-3 14,0 0 5-14,0 0-4 13,0 0 7-13,0 0-9 0,0 0 3 20,0 2 0-20,8 0 6 0,9 2 4 12,4-1-2-12,8 3 6 14,4-5-7-14,9 3 7 14,9-2-4-14,7 0-3 13,9-2 3-13,2 0-4 14,7 0 0-14,5 0 2 20,-4 0-3-20,2 0 4 0,-4 5-4 13,-1 0 4-13,-3 2-6 13,2 0 3-13,1-1 0 14,0 1 0-14,4-2 1 13,3 2 2-13,3-2-2 14,5-1 0-14,4 1 2 14,-1-2-5-9,-5-3 5-5,-7 0-3 14,3 0 1-14,1 0 0 13,5-10 0-13,1-4-1 14,-1-2 6-14,-4 2-1 14,-5 2 0-14,-7 6-5 13,-4 4 3-13,-6 2-1 14,-3 0-2-8,-6 0-3-6,-7 0 1 0,-3 8 2 12,-9 0 0-12,-1 1-3 14,-5 4 1 0,-2-3 1-14,-5 0-2 0,-1 0 2 13,-8-2 1 2,-3-1 0-15,-4 0 0 0,-6-5-2 12,0 0 2-6,0-2 1-6,0 0 11 13,0 2-6-13,0-2 11 14,0 0-10-14,0 0 8 14,0 0-3-14,0 0-4 13,-6 0-1-13,-2 0-7 14,-5 0 3-14,-3 0 0 0,-7-4-6 19,-1 0 5-19,-5-1-6 14,-7 0 4-14,-4-2 0 13,-4 7 0-13,-10-3-1 14,-4 3 0-14,-11 0 2 14,-5 0-1-14,-10 0 5 13,-7 0-7-13,-12 0 2 0,-9 0-2 13,-5 10 2-8,-6 2 0-5,1-2 0 14,-6 0 2-14,3-3-2 14,7 0 3-14,7-2-6 13,12 4 5-13,3-1-2 14,5 2 0-14,4-2 0 14,3-2-2-14,6-1 2 13,9-5 0-7,4 0 2-6,5 0 0 13,2 0 1-13,0 0-4 14,-4-7 1-14,-1 5 0 14,3 2-2-14,0 0 2 13,4 0 0-13,4 0 0 14,6 2 0-14,7 6 3 13,6 0-7-7,9-2 4-6,6-1-1 14,2-4-1-14,10 3 2 0,1-4-2 12,3 0-2-12,2 0 4 14,0 0-7-14,0 0 4 13,0 0-9-13,0 0 3 14,9 4-4-14,15 0 13 14,16 2 5-9,16-2-3-5,20-4 5 14,14 0-6-14,10 0 2 14,6 0-3-14,2-6 0 13,-4-5-2-13,3 2 0 14,3-3 3-14,-1 0-1 13,0 0 0-13,-2 2-1 14,-4 2-1-8,-3 2 4-6,0 0-3 13,-4 2 2-13,-2 0-2 14,-10 3 2-14,-10 1-3 13,-9 0 2-13,-11 0 0 0,-8 0-1 13,-9 3-2-13,-8 3 2 14,-8 0 2 0,-7-2-4-14,-10-2-1 5,-2 1 4-5,-2-3 0 13,2 0 1-13,-2 1 6 14,0-1-3-14,0 0 4 14,0 0-5-14,0 0 4 13,3 0-7-13,-1 0 1 14,-2 0-1 1,2 0 0-15,-2 0-1 4,0 0 0-4,0 0 1 14,0 0 0-14,0 0 2 13,0 0-1-13,0 0 0 14,0 0 2-14,0 0-6 14,0 0 4-14,0 0-1 13,0 1 0-13,0-1 0 14,0 0 5-9,0 0-2-5,0 0 1 14,0 0-3-14,0 0 3 0,0 0-4 13,0 0 1-13,0 0-1 13,0 0 0-13,0 0 4 14,0 0-4-14,0 0 7 13,0 0-6-13,0 0 8 14,0 0-7-8,0 0 5-6,0 0-5 13,0 0 0-13,0 0-2 14,0 0 2-14,0 0 0 14,0 0-1-14,0 0 6 13,0 0-7-13,0 0 7 14,0 0-5-14,0 0 2 13,0 0-3-7,0 0-1-6,0 0 3 14,-2-2-2-14,-3-3-1 13,3 3 2-13,-2-3-4 14,2 5 3-14,2 0-3 13,-3 0 2-13,3 0-1 0,0 0-1 13,0 0 1 2,0 0-1-15,0 0 4 4,0 0-4-4,0 0 4 14,0 0-4-14,0 0 4 14,0 0-2-14,0 0 0 13,0 0-2-13,0 0 1 14,0 0 2-14,0 0-2 13,0 0 1-13,0 0-3 14,0 0-1-8,0 0 1-6,0 0-3 13,0 0 3-13,0 0-3 14,0 0-5-14,0 0-2 13,-5 0-25-13,-8 0-62 14</inkml:trace>
    </iact:actionData>
  </iact:action>
  <iact:action type="add" startTime="344478">
    <iact:property name="dataType"/>
    <iact:actionData xml:id="d50">
      <inkml:trace xmlns:inkml="http://www.w3.org/2003/InkML" xml:id="stk50" contextRef="#ctx0" brushRef="#br0">22026 12232 12 0,'-7'-2'13'15,"7"0"-5"-14,0 2 1 0,0 0-9 13,0 0 5-13,-2 0-3 13,2 0 5-13,0 0-3 14,0 0-4-8,0 0 0-6,-3 0-4 13,1 0 4-13,2 0-12 14,-4 0 7-14,0 0-5 14,-5 0 9-14,-3 0-2 13,-1 7 3-13,2-7 0 14,2 3 0-14,-2-1 1 13,-1 0-1-7,-1 0 0-6,3 1 3 14,0-3-4-14,1 5 1 13,-1-1 0-13,-2 2-3 14,-1-1 2-14,-1 4 1 13,1-1 0-13,-1 1-1 14,-3-2 2-14,-4-2-2 0,-3 4 3 19,-5-3-2-19,3 0 0 14,-1-2 1-14,-2 0-1 0,2 1 0 12,-2-4 0 3,2 1 0-15,0 0 0 0,-2-2 3 13,5 2-6-13,0 0 5 13,-1 1-2-13,3-3 0 14,1 0 0-9,2 0 0-5,-2 3 1 14,1 1-2-14,3-2 2 14,1 1-1-14,3-2 1 13,4-1 2-13,-1 0-1 14,8 0 2-14,2 0 5 14,0 0-3-14,0 0 2 13,0 0-8-7,0 0 0-6,0 0 4 13,9 0 0-13,18 0-3 14,9 0 2-14,8 0-3 14,8 0 1-14,1 0-2 0,7-4 2 12,5 0 0 3,6-1-1-15,3-2 1 0,0 2 2 19,1-2-4-19,-3 1 2 0,1 2 0 13,3 0-1-13,0 4 0 13,-3 0 1-13,1 0 0 14,-5 0-2-14,-7 0 2 14,3 8-2-14,-1 5 0 13,6-4 1-13,5-1 0 14,6-1 0-9,4-4 2-5,-3-1-2 14,-2-2 2-14,-3 0-1 14,-6 0-2-14,-5 0 4 13,-3 0-2-13,-1 0-1 14,-4 0 3-14,-4 0-3 14,-6 0 1-14,-3 0-1 13,-1 0 1-7,-1 0-1-6,-1 0 2 13,1 0-4-13,-3 3 2 14,-2 4 0-14,-3 0 0 14,-4-2 0-14,-6-3 0 0,-2 3 1 12,-3-4 3-12,-7-1-4 14,-4 0 3-14,-5 0 0 13,-4 0 0-7,0 0 7-6,0 0-2 14,0 0 5-14,0 0-1 13,0 0 7-13,-7 0 0 14,-10 0-14-14,-8-10-3 14,-4-2-4-14,-2 2 4 13,2 0-3-13,-6 2 1 14,-4-1-1-9,-3 0 1-5,-4 4-3 14,-6 0 2-14,-6 3-1 14,-6 2 0-14,-13 0-3 13,-12 0 2-13,-6 7 0 14,-10 7 0-14,-4-2 0 13,2 0 0-13,2-1 2 14,3 1 1-8,8 0 4-6,5 0-1 13,8 0-5-13,6 0 3 14,3-3-2-14,5-4 2 0,1 0-1 12,3-1 0-12,7-3 1 14,9-1-1-14,7 0 1 14,11 0-2-14,5 0 6 20,4-1-7-20,2-8 4 0,3 4-4 13,-1-2 2-13,1 1 0 13,-1 0-2-13,3 3 4 14,1-4-4-14,-1 3 6 13,4 0-8-13,0 0 8 14,2 2-3-14,5 2-1 14,2-2 0-9,0 2-1-5,0 0 1 14,0 0-6-14,0 0-3 14,4 0 7-14,28 0-1 13,17 0 3-13,22 0 1 14,18-1 0-14,13-1-1 13,12-3 0-13,2 1 0 14,-2-2 3-9,5-2-3-5,1 0 0 14,3 2-2-14,-5 4 1 14,-7 2 0-14,-11 0 1 0,-6 0 0 12,-10 2 0-12,-6 4 1 14,-7 2-2-14,-8-4 2 14,-12 0-3-14,-9 1 4 20,-5-4-3-20,-16 1 2 0,-5-2 0 12,-7 0-1-12,-9 0 0 14,0 2 0-14,0-2 0 14,0 2 3-14,0-2-1 13,-4 0 4-13,-23 0-6 14,-9 0 0-14,-13 0-1 14,-11 0 1-9,-9-2-1-5,-9 0 2 14,-4-1-3-14,-5 3 4 13,-3 0-4-13,1 0 2 14,-2 0 0-14,-3 0-2 0,1 0 1 13,1 0 1-13,-1 0 0 13,1 0 0-13,1 0 0 20,-2 0 0-20,-4-2 3 14,3-3-5-14,8 1 5 14,6 1-3-14,9-2 0 0,1 3 0 12,10 2-1-12,7 0 2 14,10 0 0-14,14 0-1 13,6 0 0-13,8 0 2 14,7 0-3-8,2 0 2-6,6 0-2 13,-2 0-1-13,2 0-7 14,0 0 2-14,0 0-7 13,0 0 3-13,5 8 11 14,15 5-2-14,7-3 4 14,6-1 0-14,10-1 0 13,1-2 0-7,3 0 3-6,0-4-4 13,-4 1 3-13,-1-2-3 14,-9-1 0-14,-6 0 3 14,-9 0-5-14,-7 0 3 0,-9 0-2 12,-2 0 1-12,0 0 2 14,0 2 2-14,0-2 0 14,0 0 13-9,0 0-12-5,0 0 4 14,0 0-10-14,0 2 5 13,0-2-5-13,0 0-1 14,0 0 1-14,0 0-2 14,0 0 0-14,0 0 4 13,0 0-5-13,0 0 6 14,0 0-2-9,0 0-1-5,0 0 3 14,0 0-3-14,0 0 2 14,0 0-2-14,0 0 1 13,0 0-2-13,0 0 4 14,0 0-6-14,0 0 5 0,0 0-3 13,0 0 1 1,0 0 0-8,0 0 1-6,0 2-1 0,0-2 2 12,0 0-1-12,0 0-1 14,0 0 4-14,0 0-5 14,0 0 3-14,0 0-1 13,0 0-1-13,0 0 0 14,0 0 0-14,0 0 0 13,0 0-1-7,0 0-7-6,0 0 3 14,-9 3-16-14,-9-1-6 13,-9 0-60-13</inkml:trace>
    </iact:actionData>
  </iact:action>
  <iact:action type="add" startTime="347830">
    <iact:property name="dataType"/>
    <iact:actionData xml:id="d51">
      <inkml:trace xmlns:inkml="http://www.w3.org/2003/InkML" xml:id="stk51" contextRef="#ctx0" brushRef="#br0">7461 13108 1 0,'6'-2'3'1,"3"-3"-3"13,9-2 0-7,9 2 1-6,6-6-2 13,9 1 3-13,5-3-3 14,7-2 3-14,9 4-3 14,1-2 1-14,7 1 0 13,0 2-1-13,1 0-1 14,-1 2 2-14,5 3 0 0,0 2 1 19,2 1 0-19,0 2-2 0,-2 0 1 13,-5 0-1 1,-2 0-1-14,-2 0 2 14,-7 0 2-14,-5 0-2 0,-3 2 0 13,-3 1 1 1,2-3-2-14,1 3 3 14,6-1 0-14,4 2 0 4,5-4-1-4,5 2 0 14,-1-2 2-14,9 0 1 14,2 0-3-14,5 0 0 13,-2 0 2-13,-12 0-2 14,-7 0 0 0,-14 0 0-14,-7 0-1 0,-5 0-1 13,-9 0 1-7,-6 3-3-6,-2 2 3 13,-10-1 0-13,-3-1-5 14,-2 0 10-14,-6-1-7 14,0 0 4-14,-2-2 0 13,0 0 7-13,0 2 2 14,0 0 15-14,0-2-3 0,0 0 12 19,-8 0-6-19,-17 0-11 14,-11-11-18-14,-9-4-3 0,-8 1 3 12,-10-3-3-12,-12 3 2 14,-12 4-5-14,-9 5 2 13,-7-1-2-13,-1 6 3 14,-2 0-3 1,-2 0 6-15,-2 0-3 4,-1 2 2-4,4 7 1 14,5 5-1-14,3 1 1 13,5 0 1-13,8-1-1 14,10-2 2-14,11-1-4 14,14-3 3-14,15-2-1 13,14-2 0-13,11-1 0 14,9-3 0-9,2 0-2-5,0 0-9 14,6 0-28-14,23 0 33 14,19 0 6-14,18 0 6 13,19-3-5-13,11-3 2 0,4-2-3 29,0 0 0-29,1 0 1 0,-3 0 0 12,0 0-1-12,4 2 2 5,3-2-3-5,-1-2 2 13,6 2-1-13,6-4 3 14,-2-1-3-14,-1 2 0 14,-14-1 1-14,-13 2-2 13,-12 3 2-13,-12 2-2 14,-10 1 2 0,-17 4-2-14,-10-2 1 5,-14 2-3-5,-5 0-1 14,-3 0 4-14,-3 0 2 13,0 0 0-13,0 0 14 14,0 0-9-14,0 0 6 14,0 0-12-14,0 0 3 13,0 0-4-13,0 0-4 14,0 0-1-9,0 6-10-5,0 6 8 14,0 3-9-14,2 5-17 0</inkml:trace>
    </iact:actionData>
  </iact:action>
  <iact:action type="add" startTime="349968">
    <iact:property name="dataType"/>
    <iact:actionData xml:id="d52">
      <inkml:trace xmlns:inkml="http://www.w3.org/2003/InkML" xml:id="stk52" contextRef="#ctx0" brushRef="#br0">15247 12891 1 0,'93'-3'3'15,"-1"1"-2"-14,4-3 1 14,4 2 1-14,5-3-1 13,4-1 3-13,0 1-2 14,-2 1 0-14,-5-2 3 14,-3 3-6-14,-5 3 4 13,-7 1-4-7,-5 0 2-6,-4 0 0 13,-5 0-3-13,1 0 1 14,-3 8 0-14,-6-3 3 0,-9-1-3 13,-7 1 4 1,-9-5-4-14,-7 0 6 0,-10 0-5 13,-10 0 7-13,-7 0 0 14,-6 0 6-9,0 0 11-5,0 0 9 14,0 0-3-14,-4 0-7 13,-9-5-16-13,-3-7-6 14,-8 2-2-14,-5 3 3 14,-7 0-6-14,-8 3-3 13,-10 4 0-13,-8 0 5 14,-7 0-7-8,-3 13 7-6,-1 1 1 13,0 5-4-13,-6-1-2 14,-4 0 4-14,-8 4-3 13,-7-4 5-13,-6 0-8 14,-4-3 6-14,0-4 2 0,-6 1 0 13,0-3 0 1,-5 1 2-8,6-2-4-6,0 0 3 13,7 0-1-13,4 0 1 14,11-1-1-14,12-2 0 0,13 1 0 13,12-2-1-13,14 1 1 13,7-5-3-13,10 0 5 14,10 0-5-14,6 0 4 14,5 0-2-9,2 0 1-5,0 0-16 14,0 0 6-14,20 0 10 13,18-5-1-13,20-3 2 14,18 1 1-14,20 0 2 14,6 2-4-14,8 5 0 13,-6 0 0-13,1 0 0 14,-1 0 0-9,2 0-2-5,-2 0 5 14,-6 0-6-14,-13 3 5 14,-5-1-2-14,-11-2 0 13,-11 2 0-13,-8-2 0 14,-13 0 1-14,-10 2-1 0,-12-2 0 13,-5 0 0-13,-8 0 0 20,-2 3-1-20,0-3 2 0,0 3 10 12,0-3-3-12,0 0-3 14,0 2 1-14,0-2-6 14,0 0 0-14,0 0 0 13,0 0 0-13,0 0-10 14,0 0 4-14,0 0-8 13,0 2 1-7,2-2-2-6,5 4 6 14,4 0 3-14,0 1-28 13</inkml:trace>
    </iact:actionData>
  </iact:action>
  <iact:action type="add" startTime="355050">
    <iact:property name="dataType"/>
    <iact:actionData xml:id="d53">
      <inkml:trace xmlns:inkml="http://www.w3.org/2003/InkML" xml:id="stk53" contextRef="#ctx0" brushRef="#br0">9687 13383 3 0,'-37'-18'17'15,"37"18"6"-14,0 0 0 14,0 0-18-9,0 0-5-5,0 2-22 14,0 2-24-14</inkml:trace>
    </iact:actionData>
  </iact:action>
  <iact:action type="add" startTime="355425">
    <iact:property name="dataType"/>
    <iact:actionData xml:id="d54">
      <inkml:trace xmlns:inkml="http://www.w3.org/2003/InkML" xml:id="stk54" contextRef="#ctx0" brushRef="#br0">8589 13612 63 0,'-9'0'16'1,"1"0"-14"13,2-5 4-13,-1 3 6 0,5-2-12 13,-2 3 6-13,2-2-6 13,2 3 4-7,0-1-4-6,0 1 3 14,0 0-3-14,0 0 0 13,0 0 0-13,0 0 1 14,0 0-2-14,0 0 0 14,0 0-2-14,0 0-10 13,0 0 8-13,0 0-5 14,0 0-3-9,0 0 4-5,4 0 9 14,11 4 3-14,8 3 0 14,2 1 0-14,6 3 0 13,2-6 0-13,7 4-2 14,9-6 2-14,7-3 1 13,7 0-2-13,8 0 0 14,3 0 0-8,3 0 1-6,4-10 0 13,-4-1-2-13,2-2 1 14,-1 4 1-14,2-2-2 13,2 4 4-13,-1-2-2 0,-1 5 0 13,-6 4-1-13,-5 0-2 14,-5 0 0-14,3 0 0 20,3 0-1-20,5 4 3 14,3 3-2-14,6-4 0 13,1-3 3-13,-4 0-3 0,-4 0 0 13,0 0 1-13,-2-1 0 13,3-10 5-13,0-1-6 14,2 0 7-14,-3-1-7 20,-2 2 0-20,1 1 0 0,4 0 0 13,7 0 0-13,6 2 2 13,5-1-4-13,-1 0 4 14,-3 1-4-14,-5-1 2 14,0 4 0-14,-3 1-4 13,1 2 4-13,-2 0 0 0,-6 2 2 19,-4 0-4-19,-1 0 6 14,-5 0-8-14,-3 0 6 14,-3 0-5-14,-1 8 3 13,-2 0 0-13,-4 1-1 14,0-2 1-14,-2 0-1 0,-1 2 4 13,0-1-4-13,5-2 4 20,5 0-6-20,6-3 8 13,7 0-5-13,1-1 0 14,2-2 0-14,-4 0 0 0,-5 0 0 13,-3 0 0-13,1 0 0 13,-1 4 0-13,1 1 1 14,-2 0-2-14,-3 2 1 14,-1-2 0-9,-2 2 0-5,1-2 0 14,-3 1-2-14,0-2 4 13,0 4-2-13,0-6 1 14,-3 2-1-14,5 3 3 14,0-4-3-14,2-1 0 13,1-2 0-13,-3 2 0 0,3-2 2 19,0 0-2-19,3 3 1 14,8-3 3-14,6 0-3 14,3 0-1-14,3 0 0 0,-3 0 0 12,2 0 0-12,4 0 0 14,2-7-3-14,5 4 5 13,-3-1-5-13,1-1 6 14,-5 1-6-8,-2-4 6 8,0 2-5-14,-2 5 4 14,-3-4-2-14,1 3 0 0,-5 2 1 13,-2 0-4-13,2 0 6 13,2 0-6-13,5 0 6 14,-1 0-6-14,1 0 5 13,-3 0-4-7,-3 0 2-6,-3 0-2 14,6 0 0-14,3 0 4 13,4 0-4-13,7 0 5 14,-3 0-5-14,1-10 4 13,-1 2-3-13,1-1 2 14,0 0-1-14,0-1 0 0,-3 0 1 13,-2 2-2-8,1 1 2-5,-2-2-2 14,6 4 2 0,0-7-3-14,-3 3 2 0,-7 1 0 13,-7-4 0 2,-11 4 1-15,-3 2-2 0,-10 0 3 12,1 4-2-12,-3-2 2 14,-6 4-4-9,-3 0 6-5,-7 0-6 14,-6 0 2 1,-2 0 0-15,-9 0 0 0,-3 0-4 12,-5 0 3-12,-6 0 0 14,-4 0-2-14,0 0 6 14,0 0-3-14,0 0 2 0,0 0 8 19,0 0 0-19,0 0 1 0,0 0 4 12,-6 0-6-12,-4-3-4 14,-1-2-5 1,-1-3-1-15,-5-2-6 13,1 1 7-13,-5 0-5 14,-6-3 3-14,-2-1 2 0,-7-1 0 13,-4-1 0-8,-2 1 1-5,0-1 2 14,-6 3-3-14,-1 0 1 13,-2 0 1 2,-7 5-3-15,-2 0 1 0,-7 6 0 13,-2 1-1-13,-4 0 2 13,-6 0-3-13,4 0 0 14,-4 1 1-9,0 7-6-5,-6 5 4 14,-4 1-2-14,-7 4 3 14,-4-2-1-14,-3 2 3 13,-2 2-2-13,-2-4 4 14,3 1-2-14,-2 0 3 13,6-1-6-13,0-3 6 0,1 4-3 20,-5-3 0-20,-3-2 0 0,2 0 0 12,5-4 1 3,7 1-2-15,6-4 3 13,0-3-4-13,2 0 5 14,2-2-5-14,1 0 3 14,6 0-1-14,5 0 0 0,2 0 1 12,1 0-3-6,2 0 4-6,1 0-4 14,-1 0 4-14,-1 0-5 13,1 0 1-13,2 0 2 14,-1 4 0-14,3 3 0 13,-3-2 0-13,-3 5 2 14,-7 1-4-14,-2-2 4 14,-1 1-4-9,4 3 5-5,2-3-6 14,4-3 5-14,1 2-2 13,-2-4 0-13,-7 2 0 14,-2 1-2-14,-2-3 4 14,-1 4-4-14,2-4 4 13,-4 0-5-13,0-2 4 14,6-3-1-9,-4 0 0-5,3 0 2 0,2 0-4 13,0 0 5-13,3 0-2 14,2 0-1-14,-3 0 0 13,1 0 2 2,-4 0-4-15,2 0 2 14,1-3 0-14,5-4 0 0,0 2 1 12,5 0-2-6,-1 2 2-6,0-4-2 13,-4 6 4-13,-2 1-6 14,-1 0 3-14,1 0-1 14,0 0 0-14,-3 0-1 13,3 0 1-13,-6 0 1 14,2 0-2-14,-1 0 4 13,-2 0-2-7,-2 0 1-6,4 0-1 14,-2 0 2-14,3 0-2 13,-2-4 0-13,-2 1 0 14,-2-1-2-14,3 2 5 0,5 1-6 12,2-1 3 3,8 0-1-15,0-3 1 14,1 1 0-14,1 1 0 4,1-4 0-4,0 3 0 14,3-4 1-14,-1 2 1 14,2 2 0-14,2-2-4 13,0 4 3-13,4-2-2 14,-4 2 1 0,-2 1 0-14,0 1 0 0,-2 0 0 13,0 0-3-7,3 0 6-6,-3 0-5 13,0 0 6-13,2 0-8 14,3 0 6-14,-1 1-2 13,3 5 0-13,0-1 0 14,1-2 0-14,8 1 1 14,0-4-1-14,6 2 1 13,5-2-2-13,4 0 4 5,7 0-4 9,4 0 1-14,6 0 0 0,3 0 0 13,5 0 1-13,2 0-2 14,0 0-5-14,0 0-7 13,0 0-32-13,15 4-11 14,8 6 10 1</inkml:trace>
    </iact:actionData>
  </iact:action>
  <iact:action type="add" startTime="370936">
    <iact:property name="dataType"/>
    <iact:actionData xml:id="d55">
      <inkml:trace xmlns:inkml="http://www.w3.org/2003/InkML" xml:id="stk55" contextRef="#ctx0" brushRef="#br0">26421 11538 7 0,'0'-6'19'15,"0"-4"-15"-14,0 5-1 14,0-2 1-14,0 1-3 13,-2 2-1-13,-2-2 4 14,0 4-4-14,-1 0 0 0,3 0 6 13,-2 2-4 1,4-3 2-14,0 3 0 5,-2 0-1 9,2 0-3-14,0 0 1 0,0 0-1 13,0 0 2-13,0 0 1 14,0 0-2-14,0 0 1 13,-6 0-1-13,0 0 2 14,-1 0-1-14,1 0-1 14,-1 0-2-9,2 0 0-5,1 0-3 14,-3 0 3-14,1 5 1 13,-1 5 1-13,0 4 1 14,3-2-2-14,1 0 0 14,1 0-3-14,2 2 6 13,-2 2-6-13,2 2 6 14,-2-2-3-9,2 3 0-5,-2-4 0 14,0 4-2-14,0 0 4 14,-3 7-1-14,0 2 0 13,-2 5 0-13,-1-1 2 14,-1 0-5-14,0 3 8 0,0-6-4 12,2 0-1-12,1 3 0 21,1-5-1-21,0 1 0 13,3 2 5-13,0 3-4 14,0-3 5-14,2 0-6 0,0-2 3 13,0-2-3-13,0 1 2 13,-4-1-1-13,1-1 0 14,1-1 0-14,0-2 0 20,-2-1 2-20,4-4-2 0,-2 3 0 13,2 1 3-13,0-4-7 13,0 5 3-13,0-1 0 14,0 1-1-14,0 2 2 13,0 2 2-13,0 2-2 14,0-1-2-14,0 4 3 14,0-1-3-9,0 0 2-5,0 0-1 14,0 0 0-14,0 0 0 13,2 2 0-13,-2 1 1 14,2-1 2-14,0 2-2 14,2-3-2-14,1-2 1 0,-1-1-2 12,0 0 2-12,1 0 0 20,0 0 0-20,-3 2 2 14,-2 2-1-14,2 4-1 14,-2 5 0-14,0 3 1 0,0 0-1 12,0 2 0-12,5-6 0 14,-1 0 0-14,5-2-4 14,0-4 3-14,2-2 1 13,0 0 0-7,1-2-1 8,0 0-1-14,0 0 4 0,-1-2-2 13,2 6 0-13,-3 3 0 14,0 1 0-14,-3 3 0 13,-3-2-1-13,-2 1 2 14,4-3-1-14,-4-2 1 14,2 0-1-9,0-3 1-5,3-4-1 14,-3 2 0-14,6-4-2 13,-4-2 1-13,3 2 2 14,-3-3 0-14,0-6 0 14,-2 5-2-14,-2-3 1 0,0-2-1 12,-2 1 1-12,0 0 0 14,0-1 0-9,0 0 1 10,0-3 0-15,0 1-1 14,0 1 0-14,0-1 2 0,0 0-4 12,0 1 4-12,0-2-2 14,0 0 0-14,0-2-2 14,0-6 2-14,2 0 0 13,-2 0 0-7,3-5 0-6,-3 1-1 13,0-2 0-13,2 0 0 14,-2 0 2-14,0 0-1 14,2 0 5-14,0 0-3 13,0 0 4-13,-2 0-4 0,2 0 4 13,-2 0-3-13,0 0 1 20,0 0-4-20,0 3 0 14,0-3 0-14,0 0-2 0,0 0 2 12,0 0 1-12,0 0 0 14,0 0 1-14,0 0-2 13,0 0 1-13,0 0-1 14,0 0 0-14,0 0 0 14,0 0 1-9,0 0-1-5,0 0 4 14,0 0-4-14,0 0 7 13,0 0-3-13,0 0 5 14,0-6-9-14,0 0 4 14,0 0-2-14,0 4-2 13,0-2 3-13,0 4-1 14,0 0 2-8,0 0-4-6,0 0 2 13,0 0 1-13,0 0-3 14,0 0 0-14,0 0 0 0,0 0 0 12,0-5 0-12,0 5 0 14,0 0 1-14,0 0-1 14,0 0 2-14,0 0-2 20,0 0 0-20,0 0 0 0,0 0 0 12,0 0-4-12,0 0 2 14,0 0-2-14,0 0-5 14,0-5-10-14,0-7-7 13,5-3-20-13,0-4-9 14,6-6 22-14</inkml:trace>
    </iact:actionData>
  </iact:action>
  <iact:action type="add" startTime="373082">
    <iact:property name="dataType"/>
    <iact:actionData xml:id="d56">
      <inkml:trace xmlns:inkml="http://www.w3.org/2003/InkML" xml:id="stk56" contextRef="#ctx0" brushRef="#br0">26585 11492 0 0,'-12'-2'1'1,"1"-3"7"13,2 5-6-13,0-3 4 14,5 3-1-14,1-2 1 13,1 2-6-7,0 0-4-6,2 0 3 14,-4 0-3-14,2 0 3 13,-3 12 2-13,-2 4 0 14,3 5 2-14,-1 2-3 0,-1 5 0 12,-1 5 1-12,-2 4 0 14,0 3-1-14,-2 5 4 20,-1-5-3-20,2-3 2 0,-1-2-3 13,1-5 5-13,2-2-4 13,-1-3 2-13,5-2-3 14,-1 0 0-14,0 0 1 14,3 5-1-14,-2 2 1 13,-1 6 0-13,3 2 2 14,-4 7-1-9,-2 0-1-5,2 0 0 14,-1-1-1-14,1-3 4 14,-3 3-4-14,2-5 2 13,-2 2 0-13,1-1-4 14,-2 0 6-14,3 1-3 14,-1 5 2-14,1 3 0 13,3 1 1-7,-3 2-3-6,4 1 2 13,3-6-1-13,0-1 1 14,0-3-3-14,0-5 3 14,0 0-3-14,0-4 2 0,0 2-2 12,0 0 1-12,0 3-1 14,0 0 1 1,0 6 4-15,0 2-5 4,-2 0 6-4,-2-1-4 14,2-4-2-14,2-3 0 13,0 0 0-13,0-1 0 14,0-1 0-14,0-5 0 14,0 1 2-14,4 1-4 13,3 1 5-13,-5 0-4 14,0 6 2-9,1 1-1-5,-3 2 0 14,0 0 0-14,0 0 0 14,0-2 1-14,0 1 0 13,0-3 0-13,0 0-1 14,0-2 1-14,0 0-2 13,0-1 2-13,0 2-2 0,0-3 1 20,0 0 0-20,0-1-1 13,0-3 2-13,0 0-2 0,0-6 2 13,0 0-2-13,4-2 2 13,1-7-2-13,-3 3 1 14,0-3 0-14,2-5 0 14,-2-3 1-14,1-4-1 13,-3-3-1-7,0-2 0-6,2 0 2 14,-2 0 3-14,0 0-1 13,2 0 6-13,-2 0-2 14,3 0-1-14,-3 0 1 13,0 0-4-13,0 0-3 14,0 0-1-14,0 0-1 14,0 0-7-9,2 0 0-5,-2-10-17 14,5-4-35-14</inkml:trace>
    </iact:actionData>
  </iact:action>
  <iact:action type="add" startTime="374928">
    <iact:property name="dataType"/>
    <iact:actionData xml:id="d57">
      <inkml:trace xmlns:inkml="http://www.w3.org/2003/InkML" xml:id="stk57" contextRef="#ctx0" brushRef="#br0">26392 11564 1 0,'0'-18'13'15,"0"2"6"-8,0 3-9-6,0 2-8 13,0 2 0-13,0 6-1 14,0 3 0-14,0 0 0 14,0 0-1-14,0 0 0 13,0 0 0-13,0 0 2 14,0 0-2-14,0 0 0 13,0 0-1-7,0 0 0-6,0 8-1 14,0 10 2-14,0 0 0 13,0-1 3-13,0 3-3 0,0-5 0 13,-2 1 0-13,2 0 0 13,-2 4 5-13,-2-2-5 14,1-2 0-14,1-2 0 20,0-4 1-20,2 0-1 0,-2 1 0 13,0-3 4-13,0 2-1 13,0-2 2-13,-4 3-5 14,2 2 2-14,-3 5-2 14,-1 2 4-14,-4 4-2 13,1 3 0-13,1 0-1 14,-7 4-1-8,7-5 3-6,-4 3-1 13,1 1-2-13,4 1 3 14,-3 1-3-14,4 3 2 13,1 2-2-13,3 1 0 14,0 7 0-14,0 1-1 0,2 7 2 13,0 1-1-13,2 2 3 20,0-3-4-20,-2-6 2 0,2-2-1 12,-2-7 0 3,2-4 1-15,-4-1-1 0,1-4 0 13,-3 0 1-13,-2-2-1 13,2 1 4-13,0 2-4 14,-3 2 3-14,-1 3-1 14,2 2-1-9,-3 4 1-5,1-3-1 14,2-1 2-14,-1 0-2 13,0-1 0-13,0-2-1 14,4 0 0-14,1 0 1 14,2 2-2-14,2 3 1 13,-2-1 0-13,-2 2 0 14,1-4 0-9,1 0 1-5,-3-3-1 14,5 2 0-14,-2-3 4 14,2-2-8-14,0 2 7 0,0-4-3 12,0 2 0 3,0-2 0-15,0 7-3 0,0-5 6 13,0 5-3-13,0 2 0 20,0-1 0-20,0-2 0 0,0-2-3 12,0 0 6-12,0-5-6 14,2-1 3-14,3 2-1 14,-3-5 1-14,1 4 0 13,-1-1 0-13,-2 0 1 14,2 0-2-14,2 3 2 13,-2-3-2-7,3 1 1-6,-1-1-2 14,1-4 2-14,2-2-3 13,-3 1 3-13,2-4-1 14,1 1 1-14,3 0-1 13,-2 0 0-13,3 1 2 14,1 3-1-14,-1-5 0 14,-1 2-1-9,2 3 1-5,-3-5 0 14,-1 2 0-14,2-1 2 14,-6-2-3-14,3-2 2 13,-3 0-2-13,0-4 1 0,1 3 0 13,0-6 1-13,-1 5-1 13,1-2 1-13,-3 0 0 14,2-2-1-8,0-2 2-6,-1-1-2 13,-1-2 1-13,-2-1-1 14,2-2 0-14,-2 2 0 13,0-2 0-13,3 0 1 14,-3 0 5-14,0 0-5 14,2 0 6-14,-2 0-2 13,0 0-1-7,0 0-1-6,0 0-2 14,0 0 4-14,0 0-3 13,0 0-2-13,0-2-3 14,2-8 0-14,3-4-10 13,1-6-11-13,3 1-20 14</inkml:trace>
    </iact:actionData>
  </iact:action>
  <iact:action type="add" startTime="376914">
    <iact:property name="dataType"/>
    <iact:actionData xml:id="d58">
      <inkml:trace xmlns:inkml="http://www.w3.org/2003/InkML" xml:id="stk58" contextRef="#ctx0" brushRef="#br0">26406 11569 1 0,'0'0'2'15,"0"3"-2"-14,0 0 2 0,0-2-2 19,0 5 0-19,0-2 0 14,0 0-1-14,0 0 2 0,0 0-2 13,0-1 2-13,0-3-1 13,0 5 1-13,0 2-1 14,0-5 1-14,0 7-2 14,0 0 0-14,-4-2 1 13,0 5 2-7,-2 0 3-6,0 0 2 13,-1 2-6-13,1 4 4 14,-4 0-5-14,2 4 0 14,-1 5 0-14,0-1 0 13,-2 7 0-13,0 5 0 14,0-1 3-14,-1 5-1 13,4-2-1-7,1 0 1-6,2 2-2 14,1 4 3-14,1 1-1 13,-1 1-2-13,2 0 1 14,-2 0 1-14,-5 2-2 14,-3 4 1-14,-1 0 0 13,-3 0 1-13,-1-1 0 20,1-6-1-20,1 2 0 0,-3-1-1 0,5-2 2 12,-1 5-1 3,1-5 1-15,6 0 0 13,0 0-2-13,2-3 1 0,3 3-1 13,2-5 0-13,-2 1 0 13,2-2-1-13,0-1 1 14,0-4 0-8,0 0 0 8,0-1 0-14,0-2 2 14,0-2-3-14,0 0 2 0,0-1-1 13,0 3 0-13,0 3 0 13,0 2-1-13,0-2 2 14,0 1-2-14,0 0 1 13,0-2 0-7,0 3 0-6,4-2-1 13,3 4-1-13,0 0 2 14,0 0 0-14,-1 1-2 14,3-5 2-14,1-2 0 13,0-1 0-13,1 1 2 14,1-4-5-14,-1 1 3 14,-1-1-1-14,0 0 1 4,-3-4 0 11,-1 1 0-15,-2-2 0 13,2 5 0-13,-4-8 0 14,2 1 0-14,0 2 1 0,-1 1-1 13,1 2 0-13,-2-3 0 13,0 2 0-13,0 1 0 14,3-1 1-9,0 0-1-5,-1-3 0 14,3 0 2 1,-1 0-4-15,-1-4 2 0,2 1-1 12,-3-1 2-12,3-7 1 14,-3 5 0-14,0 0-1 14,3 0 0-14,-2 1 1 13,0 0 0-7,-3 2-1-6,0-2 2 13,2-4-1-13,-2 2 3 0,3-1-4 13,-3-1 0-13,-2-4 1 14,2 2 0-14,-2-6 0 13,2 2-1-13,-2-3 2 14,0 2-3-14,3 3 3 13,-3-6-2-7,0 2-1-6,0 1 1 14,0 2 1-14,0-4 0 13,0 4-1-13,0-6-1 14,0 3 1-14,0-5-1 14,0 1 3-14,0-2-3 13,0 0 0-13,0 0 3 14,0 2 4-9,2-2-2-5,-2 4 9 14,0-4-6-14,0 0 0 14,0 0-5-14,0 0 3 13,3 0-2-13,-3 0 2 14,0 0-1-14,0 0-1 0,0 0 2 12,0 0-5-12,0 0 5 14,0 0-6-8,0 0 1-6,0 0 1 13,0 0-2-13,0 0 0 14,0 0-2-14,0 0 1 14,0 0 1-14,0-4 0 13,0-8-8-13,2-1 2 14,-2 1-24 0,0-5-41-14</inkml:trace>
    </iact:actionData>
  </iact:action>
  <iact:action type="add" startTime="384166">
    <iact:property name="dataType"/>
    <iact:actionData xml:id="d59">
      <inkml:trace xmlns:inkml="http://www.w3.org/2003/InkML" xml:id="stk59" contextRef="#ctx0" brushRef="#br0">26290 8647 13 0,'-2'-9'9'1,"2"-1"6"0,0 2-3 12,0 3 5-12,0 0-13 14,0 3 8-14,0 2-9 13,0-2-2-13,0 2-1 14,0 0-1-14,0 0-1 14,0 0 4-14,0-2-4 13,0 2 2-7,0-1-1-6,0-1 1 14,0 2 0-14,0-5 0 13,0 3 0-13,0-2 0 14,0 4 0-14,0 0 0 13,0 0 1-13,0 0-2 14,0 0 0-14,0 0 0 14,0 0-9-9,-4 0 2-5,1 0-4 14,3 0 1-14,-2 8 11 0,2 9 0 13,-4 6 2-13,-1 2 0 13,-2 5 2-13,1 3-3 14,1 2-1-14,-1 3 3 13,1 3 0-13,0 2-1 14,3 4-1-8,0 1 2-6,2 1-3 13,0 4 2-13,0-2-1 14,-2 2 5-14,2-2-6 13,-4 2 1-13,-1 3-1 14,-3 4 1-14,-4 3 3 14,1 2 0-14,-5 6-3 13,1-6 1-8,-1-2 1-5,1-3-1 14,1-4-2-14,-1-1 1 14,1-1 0-14,5-2 0 13,-2-5-1-13,4-6 0 14,3-2 3-14,-1-3-3 14,1-2 2-14,0 0-4 13,4-3 4-7,-2-2-2-6,2-2 0 13,0-2 0-13,-3-2-1 14,3-2 2-14,0-1-2 0,0 0 2 13,0-2-2-13,0 0 0 13,0-4 0-13,0-2-3 14,0-4 2-14,0-3-5 13,3-4-2-7,3-1 8-6,5 0 1 14,5 0 10-14,1-22-6 13,8-6 3-13,0-8-5 14,1-4-1-14,1-5-1 13,0-2 0-13,-2-6 1 14,-6-2 0-14,-1-8-1 14,-2-3 4-9,-2 2-8-5,-6-1 5 14,1 6-1-14,-5 6 0 14,1 5 3-14,-2 2-3 13,1 2 0-13,0-2 1 14,0 4-1-14,3 0 2 13,-3 1 1-13,2 0-6 14,-4-1 5-8,0 1-4-6,0 3 2 13,0 1 0-13,-2 0 4 14,0 5-2-14,0 0-2 0,0 6 1 12,0 0-1-12,0 3 0 14,0 0 0-14,-4 0 3 14,-3 7-2-14,0 3 3 13,3 3 0-7,-3 2 5-6,5 4-7 13,0 2 4-13,0 2-5 14,0 0-2-14,-1 0 0 14,1 0-2-14,-1 0 1 13,3 0-4-13,0 0 4 14,0 0-3-14,0 0 4 14,0 0-9-9,0 0 9-5,0 6-2 14,0 4 1-14,0 3 2 13,0 6 0-13,-2 5 0 14,-2 3 2-14,-3 6 1 14,-4 6-2-14,0 2 2 0,-2 3-2 12,-3 7-1-12,0 0 1 14,-2 3-1-9,1 1 0-5,-3-2 1 14,3 2-2-14,0-3 5 14,1-2-7-14,1 2 7 13,-1 1-8-13,3-2 8 14,2 3-4-14,-1-1 0 14,8-5-1-14,2-2 1 13,2-8-4-7,0-2 3-6,0-5 2 13,0-6-2-13,0 0 2 14,0-3-3-14,0 0 2 14,0 2 0-14,0 1 0 13,0-2 1-13,0 3-1 14,0 0 1-14,0-2-2 13,0-5 3-7,0 0-4-6,0-5 2 14,0-3 0-14,2-4-6 13,2-1 2-13,1-2 1 0,-1 0-6 13,1-2 5-13,0-2-2 13,-1 0 2-13,2 0-9 14,3 0-7-14</inkml:trace>
    </iact:actionData>
  </iact:action>
  <iact:action type="add" startTime="390362">
    <iact:property name="dataType"/>
    <iact:actionData xml:id="d60">
      <inkml:trace xmlns:inkml="http://www.w3.org/2003/InkML" xml:id="stk60" contextRef="#ctx0" brushRef="#br0">17909 15159 6 0,'-5'0'8'1,"-1"0"-5"0,-4-4-3 12,2-1 0-6,-3-4 0-6,-1 5 2 13,-1-1 2-13,1-2 2 14,-1 6 12-14,3-4-13 14,2-1 5-14,-1 5-4 13,5-2-1-13,0 3-2 14,0-2-2-14,-1 2 3 14,0 0-3-9,5 0 2-5,-2 0-3 14,2 0 0-14,0 0-2 13,0-2 1-13,0 2 1 14,0 0-1-14,0 0-1 14,0 0 0-14,0 0 2 13,4 0-9-13,14 0 8 0,7 0 2 19,6 7 1-19,3-4-2 14,5 1 3-14,2 1-3 14,3-4 0-14,6 1-2 13,-2 3 4-13,2-4-4 0,-1 2 4 13,-3 2-4-13,4-1 4 14,-2 1-2-14,6 0 0 13,4 3 0-7,4-8 4-6,7 2-1 13,5-2 2-13,-1 0-5 14,1 0 5-14,-3-11-5 14,3 2 4-14,4-9-2 13,3 4 2-13,0 2-2 14,2-2 1-14,-4 2-2 14,-6 3-1-9,-7 4 1-5,-5 1 3 14,-5 4-7-14,-5 0 4 13,0 0-2-13,-4 0 1 14,0 4 0-14,0 4 1 14,0 1-1-14,1 2 2 13,4 1 0-13,4 0-2 0,4 0 1 19,4-4 5-19,7 0-3 14,4-2-2-14,0-2 1 0,1 4-1 13,-3-4 0-13,-2-2 3 13,1 1-8-13,4-3 6 14,2 0-2-14,5 0 0 13,1 0 0-13,-2-3 2 14,1-3-2-8,-3-2 4-6,-4 2-3 13,-3 2 5-13,-1-1-5 14,1 2 0-14,0 2 1 14,-1-4-2-14,4 3 0 13,-2-4 0-13,-1 0-1 14,1 0 2-14,-3-4-1 13,0 4 2-7,-1-2-1-6,-8-6 1 14,-4 6-1-14,-7-6 1 13,-2 4-1-13,-2 2 0 14,-2-1 1-14,3 4-1 0,-1-2 1 12,5 7-4-12,-1 0 5 14,2-5-6-14,1-3 3 14,-4 1 0-9,-4 1 2-5,1 0-1 14,-5 3 1-14,3-3-2 13,-1 1 5-13,-2-2-5 14,3 2 3-14,-1 0 1 14,6-1-3-14,1-3-1 13,2-3 0-13,5 3 0 14,-2 1 1-8,0 2 1-6,-4-1-1 13,-4 6-2-13,-1-7 4 14,2 6-6-14,0 0 4 13,3-1-1-13,-2 1 0 14,0 2 0-14,-8 0 0 14,1 0 2-14,-4 0-4 13,1 0 4-7,-3 0-4-6,-4 0 3 13,-2 2-3-13,-6-2 2 14,-6 3 0-14,-7-3 0 14,-8 0 0-14,1 4 2 0,-5 0 1 12,0 0 13-12,0-3 2 14,0-1 20-14,0 0-7 14,0 0 3-9,0 0-10-5,0 0-11 14,0 0-10-14,0 0-3 13,0 0-2-13,0 0-11 14,0 0-1-14,-11 0-22 14,-7 0-21-14,-11 0-45 13,-15-1-32-13</inkml:trace>
    </iact:actionData>
  </iact:action>
  <iact:action type="add" startTime="392582">
    <iact:property name="dataType"/>
    <iact:actionData xml:id="d61">
      <inkml:trace xmlns:inkml="http://www.w3.org/2003/InkML" xml:id="stk61" contextRef="#ctx0" brushRef="#br0">7575 15637 0 0,'4'1'3'15,"0"2"7"-8,1-3-4-6,-3 1 4 13,2 2-2-13,3-3-1 14,4 2 1-14,2 2-4 14,5-4 4-14,5 0-8 13,-1 3 6-13,2-3-1 14,5 0 0-14,3 0-5 13,3 5 2-7,6-3 2-6,-1 2-4 14,6 0 3-14,3-4-2 13,1 4 3-13,2-4-3 14,2 0 6-14,0 0-5 13,6 0 2-13,5 0 0 0,1 0-2 13,6 0 2-13,-3 0-3 20,0-10 1-20,-5 6 0 0,-3-1-4 13,-1 2 6-13,-4-1-5 13,2 2 2-13,2-2-1 14,2 0 1-14,7 0-1 14,3-2 4-14,-1-2-4 13,2 0 2-13,4-2-1 14,5-3 3-9,8 0-4-5,1-5 4 14,3 4-2-14,-3 0 0 14,-4 1-1-14,-5 5 0 13,1 7-1-13,-1-2 2 14,5 1-4-14,-1 2 5 14,4-2-4-14,-3 1 1 13,0-4 0-7,0 1 0-6,-2 2 1 13,2-2-2-13,-3 2 3 14,1 0 0-14,-3 2-2 14,-1 0 2-14,1 0 1 13,-2 0-3-13,5 0 0 14,-5 0 0-14,-6 0 0 0,-3 0 0 19,-6 4-1-19,-3 6 2 14,-2-4-2-14,0 2 2 13,3 0-3-13,-1-4 4 0,-2 0-2 13,-2-2 0-13,-4 1 1 14,-7-2 0-14,-7 3 1 13,-2-4 1-13,-11 4-3 14,-5-4 4-9,-9 0-3 10,-6 0 2-15,-4 0 1 0,-1 2 3 13,0 1 7-13,-2-3 3 13,2 0 8-13,0 0-11 14,1 0-3-14,-3 0-9 13,0 0 0-13,0 0-1 0,0 0-1 20,0 0 0-20,0 0 0 0,0 0-1 12,0 0 2-12,0 0-1 14,0 0 1-14,2 2 2 13,-2-2-2-13,0 0-2 14,0 2 1-14,0-2-2 14,0 1 1-14,0 3-1 13,0-4 0-7,0 0 4-6,0 0-4 14,0 0 3-14,0 0-2 13,0 0 2-13,0 0-1 14,0 0 0-14,0 0 1 13,0 5-3-13,0-5 5 14,0 0-6-14,0 0 4 14,0 0-4-9,0 0 3-5,0 0-1 14,0 0 2-14,0 0-1 13,0 0 0-13,0 0 2 14,0 0-1-14,0 0 0 0,0 0 1 13,0 0-1 1,0 0-2-14,0 0 2 0,0 0-1 19,0 0 0-19,0 0-4 0,0 0 0 13,0 0-12-13,0 0-9 14,0-9-25-14,6-5-19 13,10-4-35 2</inkml:trace>
    </iact:actionData>
  </iact:action>
  <iact:action type="add" startTime="394982">
    <iact:property name="dataType"/>
    <iact:actionData xml:id="d62">
      <inkml:trace xmlns:inkml="http://www.w3.org/2003/InkML" xml:id="stk62" contextRef="#ctx0" brushRef="#br0">14500 15575 23 0,'3'0'26'1,"-3"0"7"13,0 0-16-7,0 0-3-6,0 0-6 13,0 0-6-13,0 0-2 14,2 0 2-14,2 0-2 14,0 0 1-14,5 0 3 13,1 0-4-13,0 0 3 14,9 0-3-14,0 0 1 14,8 0-1-9,4-5 2-5,5 5-2 14,7-4 1-14,5 0-2 13,6 3 3-13,4-8-3 14,8 5 1-14,-1 1 0 14,7-2 0-14,-5 3 1 0,-1-6-2 12,-1 4 2 3,-1 0-1-15,4 2 1 4,1-2-1-4,2 0 1 14,-1 4-2-14,-2 0 2 14,1 0-1-14,0 0 0 13,1 0 1-13,-1 0-2 14,2 0 2-14,1 4 1 14,-3 2-2-14,-1-2 0 13,1 0-2-7,-1 0 2-6,-6-4 2 13,-2 0-2-13,-1 0 0 14,-5 0 1-14,0 0 0 14,2 0 0-14,-2 4 3 13,-4-2-4-13,2 3 2 14,-5-2-2-14,-3 6 0 13,1-5-1-7,-7-3 1-6,-2 7-1 14,-1-8 2-14,-2 5-2 13,4-1 3-13,-4-3-4 0,3 3 3 13,-1-1-1-13,1-3 1 14,-1 1-1-14,-1-1 1 13,-3 0 1 2,-4 0 1-15,-5 0-1 4,-4 0 3-4,-5 0-5 14,-4 0 4-14,-7 0-2 14,1 0 6-14,-1 0-1 13,-2 0-2-13,0 0 5 14,0 0-6-14,0 5 6 14,0-5-7-14,0 0 7 13,0 0-10-7,0 0 6-6,0 0-2 13,0 0 2-13,0 0 3 14,0 0-4-14,0 0 8 13,0 0-7-13,0 0 4 14,0 0-8-14,0 0 3 14,0 0-5-14,0 0 0 13,0 0 0-7,0 0-5-6,0 0 5 14,0 0-5-14,0 0 4 13,0 0 1-13,0 0-2 0,0 0 2 13,0 0 0-13,0 0 0 13,0 0 0-13,0 0-1 14,0 0 2-14,0 0-4 14,0 0 5-9,0 0-4-5,0 0 4 14,0 0-4-14,0 0 2 13,0 0 0-13,0 0 0 14,0 0 2-14,0 0-2 14,0 0 2-14,0 0-2 13,0 0 1-13,0 0-2 14,0 0 2-9,0 0-2-5,0 0 1 14,0 0-1-14,0 0 1 14,0 0 0-14,0 0 0 13,0 0 1-13,0 0-1 14,0 0 1-14,0 0 0 0,0 0-1 13,0 0 0-13,0 0 0 20,0 0 1-20,0 0-3 0,0 0 3 12,0 0-3-12,0 0 4 14,0 0-4-14,0 0 2 14,0 0 0-14,0 0 1 13,0 0-1-13,0 0 0 14,0 0 0-14,0 0-2 13,0 0 4-7,0 0-4-6,3 0 3 14,-3 0-2-14,0 0 0 13,0 0 1-13,2 0-2 14,6 0 0-14,3 0 0 14,7 0 2-14,7 0-2 13,-2 0-1-13,3 0 3 14,-2 0-7-9,1 0 6-5,4 0-2 14,0 0 2-14,4 0 1 14,5 0 0-14,3 0-1 0,3 0 2 12,5 0-2-12,7 3 3 14,1-3-3-14,3 0 1 13,4 0 0-13,-5 0 0 14,1 0 0-8,-2 0 0-6,0 0 3 13,5 0-5-13,-3 0 5 14,0 0-4-14,0 0 2 13,-6 0-2-13,0 2 1 14,-8 1-2-14,1-1 2 14,-5-2-1-14,1 0-1 13,-1 0 4-7,-2 0-3-6,3 0 3 14,-3 0-4-14,-3 0 3 13,-3 0-1-13,2 0 0 14,-2 0 0-14,-1 0-1 13,0 0 3-13,1 0-4 14,-1 0 4-14,-2 4-5 14,2 0 4-9,-1 0-1-5,-1 0 0 14,-2-3 0-14,2 4 0 13,-2-3 0-13,2 4-1 0,-2-2 2 13,0-3-2-13,2 3 3 14,-2 1-4-14,3 2 2 13,1 0 0-13,2 1 0 14,2 0-1-9,3-2 0-5,-5 2 1 14,1-4-4-14,2 1 6 14,-2-5-4-14,4 0 3 13,3 0-1-13,3 0 1 14,5 0-1-14,8 0 0 14,1 0 2-14,2 0-2 13,-2 0 1-7,1 0-2-6,-1 0 2 13,0 0-4-13,-2 0 3 14,-1 0-1-14,-1 0 1 14,4 0-1-14,0 0-1 13,-2 0 4-13,0 0-6 14,-2 0 8-14,0 0-8 0,-5 0 6 19,-2 0-2-19,1 0 0 0,-2 0 0 13,1 0 0-13,0 0 0 13,0 0-2-13,1 0 5 14,0 0-6-14,2 0 6 14,0 3-4-14,-4-1 2 13,-1-2-1-13,3 4 0 14,0-1 1-9,8-3-3-5,5 5 4 14,3-5-2-14,4 0 2 14,-3 0-4-14,-3 0 3 13,-1 0-1-13,-3 0 0 14,2 0-1-14,3 0 1 13,-1 0 0-13,4 0-2 14,-1 0 4-8,-3 0-4-6,-2 0 4 13,-1 0-4-13,-1 0 2 14,-4 0 0-14,2 0 0 13,-2 0 1-13,1 0-4 0,1 2 6 13,0 0-4-13,4 0 3 14,1 2-4-14,-3-4 4 20,2 0-3-20,1 0 1 0,2 0 0 12,6 0 0-12,4 0 2 14,6 0-3-14,2 0 2 14,-4 0-2-14,0 0 3 13,-8 0-3-13,-1 0 1 14,-4 0 0-14,1 0-1 14,2 0 2-9,-5 0-3-5,2 0 4 14,-6 0-4-14,-3 0 4 13,-1 0-4-13,-5 0 3 14,-1 0-2-14,-10-4 1 14,-7 2 0-14,-6 0 0 13,-7 0 1-13,-5-3 0 0,-6 5-1 19,-7-3 3-19,1 3-2 14,-3 0 6-14,0 0-3 0,0 0 3 13,0 0 6 1,0 0-1-14,0 0 9 0,0 0-6 13,0 0-1-13,0 0-13 14,0 0-1-14,0 0-6 13,0 0-1-7,0 0-3-6,0 0-4 13,0 0-7-13,0 0-16 14,0 0-6-14,-18 0-10 14,-9 0-8-14</inkml:trace>
    </iact:actionData>
  </iact:action>
  <iact:action type="add" startTime="398612">
    <iact:property name="dataType"/>
    <iact:actionData xml:id="d63">
      <inkml:trace xmlns:inkml="http://www.w3.org/2003/InkML" xml:id="stk63" contextRef="#ctx0" brushRef="#br0">7743 16288 0 0,'0'0'14'1,"0"0"5"13,0 0-9-13,0 0 1 14,0 0 8-14,0 0-7 13,0 0 2-13,0 0-7 14,0 0 5-14,0-4-5 0,0 4 2 13,0 0-7-13,0-3-1 13,-2-2 0-7,-2 5 0-6,0-4 1 14,-1 4 0-14,0 0 5 13,1 0-7-13,2 0 6 14,-1 0-5-14,3 0 0 13,0 0-1-13,0 0 1 14,0-2-2-14,0 2-2 14,0 0 1-9,0 0-6-5,0 0 3 14,0 0 5-14,14-4 0 13,12 4 1-13,13-8-1 14,5 2 3-14,10 3-2 14,4-6-1-14,2-1 2 13,2 6-4-13,-4-4 3 14,0 4-1-9,1 2 0-5,-7 2-1 14,4-1 1-14,-2 1 0 14,-5-3 0-14,-7 3 1 13,-4 0-2-13,-5 0 3 14,-4 0-2-14,-2 0 0 0,-6 0 0 13,-6 0-1-13,-1 0-1 13,-4 0 1-7,2 0 2-6,-5 0-1 13,-3 0 2-13,0 0-3 14,-4 0 3-14,2 0-2 14,-2 0 0-14,0 0 2 13,0 0 0-13,0 0-1 14,0 0 4-14,0 0-3 13,0 0 5-7,0 0-7-6,0 0 6 14,0 0-6-14,0 0 3 13,0 0-3-13,0 0 0 14,3 0 0-14,-3 0 3 14,0 3-6-14,0-3 6 0,0 0-4 12,0 0 3 3,0 0-2-10,0 0 2-5,0 0-2 14,0 0 1-14,0 0 0 14,0 0 0-14,0 1 0 0,0-1 0 12,0 0 1-12,0 0-2 14,0 0 1-14,0 0-1 13,0 0 2-13,0 0-2 14,0 0 4-8,0 0-4-6,0 0 0 13,0 0-3-13,0 0 1 14,0 0-11-14,0 6-2 13,0-1-19-13,0-2-51 14</inkml:trace>
    </iact:actionData>
  </iact:action>
  <iact:action type="add" startTime="402634">
    <iact:property name="dataType"/>
    <iact:actionData xml:id="d64">
      <inkml:trace xmlns:inkml="http://www.w3.org/2003/InkML" xml:id="stk64" contextRef="#ctx0" brushRef="#br0">15990 15312 22 0,'0'-14'14'15,"0"-8"7"-14,-12 8-10 14,-15-4-2-14,-13 0-3 0,-12-3 4 12,-10 3-4-12,-11 3-6 14,-12 2 8-14,-6-1-8 14,-9 6 5-14,-2 3-4 20,-4-2-1-20,0 1 1 0,-4-1-1 13,3-4 0 1,7 1-3-14,6-2 3 0,3-1-2 13,-1 2 1-13,5-1 0 13,0 3 0-13,5 2 2 14,6 0 4-14,5 4-4 20,3 1-1-20,4 2 4 0,4 0-3 13,-3 10-2-13,1 12-2 13,0 9 1-13,-3 6 2 14,1 7-1-14,1 5 2 14,5 5 0-14,2 0 3 13,8 8-4-13,1 1 0 14,5 4 0-9,3 0 0-5,3 3 2 14,7-3-3-14,10 0 1 14,7 2 0-14,8-2 0 13,4 4 1-13,0-3-6 0,11 2 10 13,11-3-10-13,5-6 9 14,7-1-9-14,3 3 4 20,6-5 0-20,3 4-1 13,6-3 2-13,2-6 0 0,-1-1 2 13,10-7-2-13,8-5 1 14,12-5-2-14,19-10 3 13,14-4 2-13,15-12-2 14,12-6 2-14,6-3-2 20,-1 0-1-20,1-3 5 0,5-11-6 13,0-8 6-13,-1-4-6 13,-3-2 5-13,-13-2-5 14,-4-1 0-14,-11 4 0 14,-5-5 1-14,-7-5-2 13,-8 4 3-13,-3-8-2 0,-5 1 1 19,-7-6 0-19,-12 2 2 14,-10-9-3-14,-10-1 1 14,-12-14-1-14,-5-4 1 13,-5-8 0-13,-6-5 2 0,-5-7-2 13,-6-3-1-13,-8 2 3 13,-8-5-5-13,0 5 4 21,-2 2-2-21,-25 10 0 13,-6 7 0-13,-9 10-1 0,-7 10 0 13,-9 5 0-13,-5 9 1 13,-8 4 0-13,-7 10-1 14,-4 3 0-14,-11 11 2 14,-11 12-2-14,-4 0 1 20,-10 0 0-20,-5 19-2 0,-5 6 4 12,1-2-2-12,-2 0 3 14,-2-2-3-14,1 1 0 14,3-4 0-14,7 0 0 13,7-5 0-13,-3 2-2 14,4 1 2-14,-2 7 0 0,1 3 0 19,3 6 0-19,5 3 1 14,3 11-2-14,6 3 1 13,7 6 0-13,6 6 0 14,8 6 0-14,3-1-1 0,5 6 2 13,5 0-2-13,0 0 3 13,6-2-4-13,7 1 3 14,6-3-2-9,12 4 1 10,4-1 0-15,8-4-3 0,5 4 7 13,7-3-8-13,7 2 7 13,0 6-6-13,11-4 2 14,20-4 0-14,10-7-2 14,8-7 2-14,4-10 1 13,8-8-2-7,5-4-1-6,6-10 6 13,6-4-3-13,9-4 1 14,8-5 0-14,13-6 0 14,8-3 2-14,7 0-3 13,3 0 1-13,6-12 0 14,4-11 0-14,-3 2 2 0,-4 1-1 19,4-6-2-19,-2 4 2 14,-4-8 0-14,2-2-1 13,-9-5 1-13,-8-2-2 14,0-5 0-14,-4-2 0 0,-2-7 1 13,-8 2-1-13,-9 0 2 13,-11 1-4-13,-15 6 4 14,-11-1-2-9,-9 5 2 10,-9 4-1-15,-5-6 3 0,-10 4-2 13,-3-8 3-13,-5 2-5 13,-4-6 2-13,0-8-1 14,-3 2-1-14,-2-7 0 13,0-1 0-13,-2-6-1 14,0-2 1-8,0-9 1-6,-8 1 0 13,-13-1-2-13,-5 4 4 14,-8 3-3-14,-8 2 2 13,-7-1 2-13,-5 11-3 14,-4 6 2-14,-4 11 2 14,-3 4 1-14,-8 9-1 0,-5 6-4 12,-6 5-2-6,-13 16 2-6,-5 1-2 13,-2 4-1 2,-10 0 1-15,-5 20 0 14,-3 8 1-14,-1 4 0 0,3 8 1 12,-1 4-2-12,1 4-1 14,-5 2-1-14,3 3 2 14,3-3 1-9,8-4-1-5,8-2 2 14,12-8 0-14,13-2-1 13,9 3 4-13,4-5-4 14,7 7 1-14,-2 1 1 14,4 0 0-14,0 5-2 13,6-5 1-13,0 0-1 14,8-4 1-9,8-4-2-5,10-10 3 14,10-8-4-14,8-2 1 0,2-3-1 13,4 0 0-13,0-5 1 13,0-4-1-13,0 2-3 14,0 1 1-14,4-1 0 14,16 1 1-14,4 1-3 13,5-4-7-7,2 0-41-6</inkml:trace>
    </iact:actionData>
  </iact:action>
  <iact:action type="add" startTime="405726">
    <iact:property name="dataType"/>
    <iact:actionData xml:id="d65">
      <inkml:trace xmlns:inkml="http://www.w3.org/2003/InkML" xml:id="stk65" contextRef="#ctx0" brushRef="#br0">21121 16365 16 0,'0'0'15'6,"0"0"-7"-5,0 0 10 14,0 0-15-14,-2 0 0 0,0 0-3 12,-4 0-1 3,0 0 1-15,-3 0-2 0,1 0 2 13,-2 0 0-13,1 0-3 13,3 0 6-13,2 0-3 14,-1 0 0-9,2 0 2-5,1 0-2 14,0 0 0-14,2 0-2 14,0 0 4-14,0 0-4 13,0 0-1-13,0 0 0 14,0 0 0-14,0 0 0 14,0 0 3-14,7 4 0 13,8 2 8-7,4 2-4-6,2-3 5 13,8 4-3-13,2-5 4 14,8-1-5-14,1 2 7 14,6 1-7-14,6-2 0 13,1 0 3-13,5-4-5 14,5 4 2-14,6 2-5 13,3-3 2-7,3 2 1-6,3-1-2 14,4-2 1-14,7 0-2 0,5 4 1 12,3-6-1-12,0 0 4 14,1 4-4 0,0-4 5-14,8 0-5 0,6 3 4 13,11-3-3-13,9 0 1 14,-1 0 0-9,-6 0 1-5,-2 0-2 14,-7 0 0-14,-4 0 1 14,-4 0-1-14,2 0-2 13,-4 0 4-13,8 0-6 14,-6 0 3-14,-6 0 0 13,-9 0 0-13,-8 0 0 14,-4 0-2-8,1 0 5-6,0 0-4 13,1 0 4-13,-1-3-3 14,-4-6 1-14,-1 8-1 13,-11-3 0-13,-3 4 2 14,-5 0-4-14,-10 0 5 14,-3 0-4-14,-5 0 2 13,-7 0-2-13,-3 0 1 5,-8 0-3 9,-9 0 4-14,-6 0-1 0,-2 0 0 13,-5 0 0-13,0 0 3 14,0 4 1-14,0-3 14 13,0 4 6-13,0-5 11 14,0 0-14-14,0 0-2 14,0 0-10-9,0 0-4-5,0 0-4 14,0 0 2-14,0 4-3 13,0-4 2-13,0 0-4 14,0 3 0-14,0-3 1 14,0 0 1-14,0 0 0 13,0 0 0-13,0 0 0 14,0 0 1-9,0 0-1-5,0 0 6 14,0 0-6-14,0 0 0 14,0 0 0-14,0 0-3 13,0 0-8-13,-5 0-20 14,0-3-29-14,-6-15-59 0</inkml:trace>
    </iact:actionData>
  </iact:action>
  <iact:action type="add" startTime="418320">
    <iact:property name="dataType"/>
    <iact:actionData xml:id="d66">
      <inkml:trace xmlns:inkml="http://www.w3.org/2003/InkML" xml:id="stk66" contextRef="#ctx0" brushRef="#br0">26458 15534 17 0,'0'-8'8'1,"0"2"4"13,0-2-1-13,0-4 5 14,0 2-11-14,0 0 5 13,0 3 4-7,0-4 0-6,0 3-3 14,0 2-9-14,0 4 5 0,0 0-7 12,0 2 0 3,0 0 0-15,0 0-3 0,0 10-1 12,4 16 4-12,7 10 4 14,-3 9 0-14,0 5 0 14,-2 8-3-9,-3 0 2-5,-3 5 0 14,0 2-2-14,0 3 2 14,0 3-3-14,0-3 1 13,0 3-1-13,-5 4 0 14,1-7 1-14,2-1-2 13,2-1 2-13,0-8-2 21,0 0 2-21,0 0-2 0,2 0 1 12,11-4-3-12,0-5 2 14,3-9-3-14,-3-13 2 14,-1-4 2-14,-4-9-2 13,-1-6 4-13,-5-4-3 14,3-2 2-14,-3 2-1 0,-2-4 2 19,0 0-1-19,0 3-1 14,0 6 1-14,0-4 2 0,0 7-3 12,0-1 0-12,0 1 3 14,0 2-6-14,0 0 5 13,0 4-4-13,0 0 2 14,0-1 0-14,0 4 0 14,0-3 2-9,0 1-2 10,0 3 2-15,-2 2-4 0,-3 6 5 12,1 6-3-12,-5 4 3 14,0-5 0-14,0 2 0 14,2-2-2-14,3-8 0 13,-3 4-1-13,5 1 0 20,-5-1 3-20,3-1-1 0,-3 2-2 13,3-2 1-13,-3-5-1 14,3-4 0-14,2-9-1 13,-1-1 2-13,3-7-1 14,0 0 2-14,0-4-4 0,0 0 4 13,0 4-1-13,0-4-1 13,-3 6 0-7,1-3 0-6,-2 6 0 13,2 1-1 2,0-6 2-15,0-4-2 0,-1 0 4 13,1 0-5-13,-2 0 2 13,-6 0 0-13,0 0 0 14,-11 0-1-14,-3 0 1 20,-8 0 0-20,-10 0 0 14,-7 0 3-14,-6 3-3 0,-7 8 1 12,-6-2 2-12,-5 0-2 14,-10-1 3-14,-11 6-4 14,-3-2 1-14,-6-2-2 13,2 4 1-13,1-2 0 20,3-2-4-20,-2-2 3 14,3 2 0-14,9-1 1 0,12 0 0 13,10-1 0-13,7 6 1 13,9-6 0-13,2 6-2 14,0 0 1-14,5 4-2 0,1-1 2 13,8-8-1-13,9 0 2 13,6-4-1-7,9-5 0 8,5 5 1-14,1-5 0 14,3 0-1-14,0 0-2 0,0 0-3 13,0 0 5-13,0 0 1 13,0 0-1-13,10 0 2 14,0 0-1-14,7 0 0 13,4 0 0-7,10 0-2 9,6 0 3-15,9 0-3 0,6 4 3 12,6-4-3-12,6 0 2 14,5 0-1-14,5-9 0 13,1 0 2-13,4-1 0 14,5 1-2-14,3-3 1 14,4-1 2-9,8-6-3-5,10-3 0 14,5 5 0-14,-6-6 0 13,-2 0-3-13,-15 6 3 14,-10-1-3-14,-8 0 3 14,-4-1-4-14,-5 2 2 0,-6 2 2 12,-2 0 0-12,-4 4 0 14,-6 4 0-9,-3 5 0-5,-6-2 0 14,-1 4-3 1,-5 0 5-15,-4 0-5 13,0 0 3-13,-2 0 0 0,-6 0-2 13,-3 0 2-13,-3-4 0 14,-3-4 0-14,-4-2 2 13,-2 1-2-7,-1 4 5-6,-3 1-5 13,0 4 7-13,0 0-7 14,0 0 0-14,0 0 2 14,0 0-4-14,0 0 2 13,0 0-8-13,0 0 4 0,0 0-3 13,0 0 6-13,0 0-1 14,0 0 0-9,0 0 2-5,0 0 0 14,0 0-1-14,0 0 1 13,0-5 4-13,0-4-1 14,0-12-3-14,0-2 3 14,0-4-5-14,0-9 4 13,0-8-2-13,-5-2 1 14,-5-7 1-9,-4-5 1-5,-2 5-3 14,0-1 7-14,1 6-5 14,-1-3 3 0,-1 12-5-14,1-6 4 14,1-3-4-14,1 2 2 0,3-3-2 12,-1 0 0-12,6-4 1 14,-1 0 0-8,3 2-1-6,0 0 2 13,4 5-4-13,-2-3 3 14,2 5-1-14,-4-1 0 13,2 4-1-13,-2 5 1 14,0 5 0-14,-3 13 2 14,-1 0-2-14,-2 10 3 13,3 2 0-7,3 2-6-6,2 4 4 0,0 0-2 13,2 0 1-13,0 0-4 13,0 0 3-13,0 0-4 14,0 0 5-14,0 0-6 13,0 0 5-13,0 0-4 14,0 0 5-14,0 0 0 14,0 0 4-9,0 0-2-5,0-4-2 14,0 4 9-14,-4-10-8 13,-4 2-1-13,2-4 1 14,-3 3-5-14,3-4 6 14,-4-1-4-14,6 0 1 13,-3 0 0-13,5-2-1 14,0 2 4-8,2 4-4-6,0-2 4 13,0 6-3-13,0-2 1 14,0 4 0-14,0 2-1 0,0 2 0 12,0 0 1-12,0 0-3 14,0 0 2-14,0 0 1 14,0 0-4-14,0 0 6 13,0 0-4-7,0 0 2-6,0 0 0 13,0 0-1-13,0 0-3 14,0 6 2-14,0 8 2 14,0 8-1-14,6 8 2 13,1 2-2-13,0-2 1 14,-5 6 0-14,3 5 0 14,-5-2 0-9,0 7 0-5,0 7 1 14,0-7 1-14,0 2-2 13,0 2 0-13,0 2 3 14,0-2-4-14,0-1 1 14,0-5 0-14,0 2 0 13,0 2-2-13,0-8 2 14,6 2 0-9,1-3-2-5,-1-4 5 14,2-7-6-14,-2-1 3 0,0-1 0 13,1-4 0-13,0-5-1 13,-2 2-2-13,1-6 3 14,-2 1-2-14,-1-2 5 14,-1-1-3 0,0 1 2-14,-2 6-2 5,0-1 0-5,0 6 0 13,0-5 0-13,-2 4 0 14,-7-4-3-14,-2 0 4 14,4-4-2-14,-2 0 2 13,1-2-1-13,3-6 2 14,-2 2-2-14,3-4 0 13,1-4 0-7,3 5-2-6,-2-5 4 14,2 0-5-14,-2 5 6 13,2-1-5-13,-2-4 4 14,0 4-2-14,0-4 0 13,-8 0 3-13,-1 0-2 14,-6 0-1-14,-8 0 1 14,-4 0 0-9,-8 0-1-5,-8-4 1 0,-5 4-2 13,-3 0 1-13,-3 0-1 14,-2 0 1-14,0 0 0 13,0 8 0-13,5 7 1 14,-2-6-3 0,1 8 4-14,0-4-4 14,-2 1 3-14,0 0-2 5,1-1 1-5,4 0-1 13,-1 5-1-13,6-6 2 14,-1 3 0-14,3 2 2 13,1-3-4-13,3 3 5 14,2-3-6-14,0-1 3 14,9-2-1-14,9-3 1 13,11-8-5-7,9 0-5-6,0 0-41 0,22-8-26 12</inkml:trace>
    </iact:actionData>
  </iact:action>
  <iact:action type="add" startTime="451634">
    <iact:property name="dataType"/>
    <iact:actionData xml:id="d67">
      <inkml:trace xmlns:inkml="http://www.w3.org/2003/InkML" xml:id="stk67" contextRef="#ctx0" brushRef="#br0">26417 14626 6 0,'4'-16'0'15,"6"-2"0"-14,1 1 3 0,3-6-2 13,-4 0 2-13,-3 10 4 20,-3-1 6-20,0 6 12 0,-4-1 4 13,0 6-3-13,0-3-13 13,0-2-5-13,0-1-6 14,0 0 1-14,0 0-1 14,-2-2 0-14,-4-4-2 13,-1 1 0-13,1-5 0 14,-2 1 2-9,2-4-4-5,0 1 4 14,-1-1-3-14,1-2 1 14,-2 0 0-14,2-1 0 13,-1 2 0-13,1 3 2 14,-2 2-2-14,4 0 7 14,-3 2-1-14,3 4 1 13,0 3-5-7,2 7 9-6,0 2 0 13,2 0-3-13,-3 0-8 14,3 0-6-14,0 25 0 0,0 21 6 13,-3 20 2-13,3 12-1 13,-2 12-2-13,0 1 1 14,-2 5-2-14,-3-2 2 20,-1 2-2-20,-2 1 2 0,1 1 0 13,1-4 0-13,1-3 1 13,2-9-2-13,3-9 3 14,0-3-3-14,-1-7 1 13,3-5 0-13,0-4 0 14,0-9 0-14,0-9-1 14,0-8 2-9,0-7-2-5,0-4 2 14,-4-7-4-14,2-2 5 13,2-8-3-13,0 0 1 14,0 0 0-14,-2 0 0 14,-3 0-1-14,1-18-6 13,-3-12 4-13,-2-3 2 14,3-10-1-8,-1-7-1-6,0-12-3 13,5-1 4-13,2-3-1 14,0-2 1-14,0 6 1 0,0-5 2 12,2 7-1-12,3 8 3 14,-1-1-4-14,-2 12 3 14,-2-3-1-14,0 4-1 13,3 3 0-7,-3 2 0-6,2-1 1 13,0 5 3-13,0 5-2 14,-2 6 3-14,2 2-4 14,-2 10 9-14,0 0-9 13,0 3 7-13,0 5-7 14,0 0 0-14,0 0-2 14,0 0-2-9,5 5 1-5,4 22 2 14,4 8 2-14,5 11-2 13,2 16 3-13,4 13-2 14,1 4 2-14,2 6-3 14,0 5 1-14,-2-9-2 0,-4-5 2 12,0-1-2-12,-4-6 2 20,-1 1-2-20,-5-8-3 0,-4-4 3 13,0-9 1-13,-5-7-1 14,0-6-2-14,-2-6 5 13,0-8-5-13,0-4 0 14,0-10 0-14,0-2-5 14,0-6 7-14,0 0-1 13,0-10 2-7,-4-24-12-6,-8-10 12 13,3-6 0-13,3-8 0 14,-1 0 4-14,0-1-2 14,3 1 1-14,-3 5-3 13,5-5 1-13,-2 9 2 14,-3-1-2-14,3-4 2 13,-4-3-3-7,2-4 8-6,-1-4-8 14,1-6 3-14,-2 6-2 13,4 0-1-13,0-1 0 14,0 0 0-14,-3 4-1 0,3 2 1 12,-2 6 1-12,0 13-1 14,4 12 1-14,0 11 3 20,0 7-4-20,2 8 1 0,-3 3 3 13,3 0-4-13,0 0 0 14,0 0 0-14,0 0-4 13,0 0 4-13,0 5-6 14,0 25 5-14,0 21 2 13,0 19 0-13,0 14 1 14,0 12 2-8,-6 11-4-6,-4 2 0 13,-1 4 2-13,3-6-2 14,1-11 0-14,0-12 1 13,5-8-2-13,2-6 3 14,0-6-3-14,0-3 1 14,0-8 0-14,0 2-1 0,0-11 2 19,0 0-5-19,0-8 4 13,-2-7 0-13,-1-12-3 14,1-4 1-14,2-9-1 14,0-4 1-14,-2 0-4 0,2-17 2 12,-2-19 2-12,0-14 4 14,-2-17-1-14,-1-8 0 20,-2-11 3-20,2-13-3 0,1-7 2 13,2-7-2-13,2-2-1 13,0 3 0-13,0 9-3 14,0 15 3-14,0 16 0 14,0 9 2-14,0 7-1 13,0 5-2-13,0 10-1 14,0 7 2-9,4 7 0-5,-2 13 0 14,-2 7-1-14,0 5 2 14,0 2-2-14,0 0 2 13,3 0-3-13,-1 4-3 14,5 24 5-14,2 7 0 14,-1 11 3-14,6 7-1 0,-3 3-1 19,-2 9 2-19,5 9-1 13,-1 12-1-13,1 4 1 0,-1 8 1 13,-3-5-3-13,-2 1 2 14,-2-6-1-14,-4-2 1 13,-2 3-2-13,3-7 2 14,-1-2-4-14,2-6 3 20,-2-6-5-20,2-1 4 14,4-3 0-14,-2-2 0 13,3-4-2-13,-2 0 1 0,0-10-2 13,-1-2 2-13,3-2 2 14,-2-8-2-14,0-1 3 13,-3-12-3-13,-2 0 2 14,1-1-2-9,-1-4 1-5,0 0 0 14,0-2 0-14,2-2 1 14,1 8-2-14,-1-4 4 13,1 5-5-13,0 4 4 14,-5-1-2-14,2 1 0 0,-2-8 0 12,2 7 0-12,-2 1 0 21,0-1-2-21,0 2 5 13,0-6-6-13,0 0 6 0,0-4-6 13,2 0 2-13,0-4 0 13,3-6-1-13,-3-4-2 14,-2-4 3-14,0 0 1 14,0 5 1-14,2-5-1 13,-2 13 0-7,0-3 3-6,0 8-3 13,0-1 0-13,0 4 0 14,0-3 0-14,0-4-2 14,0 0 0-14,0 4 4 13,0-6-4-13,0 3 3 14,-7 2-2-14,1-3 2 14,-3 0-1-9,0 3 0-5,0-4 0 14,-2 1 1-14,0-2 1 0,-5 3 0 12,-2-1-2 3,-1-2 1-15,-2-2 3 0,-3-3-1 13,-5 4 2-13,0 1-3 13,-5-3-1-13,-1 5 1 20,-1-1 1-20,1-3-2 14,4-1-1-14,-8 0 3 0,1 3-6 13,-4-2 2-13,-5 2 1 13,-4-2 0-13,-10 2 0 14,-7-2-1-14,-10-6 3 14,-3 6-4-14,-1-6 6 20,4 0-8-20,-5 5 5 0,-1-4-2 12,-4 3 1-12,-1 6-1 14,0-1 1-14,0 1 0 14,3 0 0-14,3 0 1 13,0-2-2-13,6-2 2 14,5-7-3-14,5 6 4 13,5-7-3-7,8 1 1-6,8 2 0 14,3-1 0-14,5 4 0 13,3-2 0-13,1-2 1 14,5 6 0-14,7-6 2 0,7-1-1 13,5 2-2-13,6-5 2 13,2 0 1-13,2 0-3 14,0 0 1-9,0 0 0-5,0 0-2 14,0 0 4-14,0 0-6 14,0 0 3-14,0 0 0 13,0 0-1-13,0 0 1 14,0 0 0-14,0 0 1 13,0 4 0-13,2-2-1 21,2 1 4-21,2 2-3 0,2 2 1 12,3 0-2-12,0 1 4 14,-2 2 0-14,2-3-4 13,-5 2 6-13,2-4-6 0,-4 0 5 13,-4-1-4-13,2-4 5 14,0 4-6-14,-2-4 5 20,0 0-1-20,0 0-1 0,0 0 1 13,0 0-4-13,0 0 4 13,0 0-4-13,0 0 0 14,0 0 1-14,0 0-3 13,0 0 1-13,0 0-4 14,0 0-3-14,0 0-23 14,0 0-26-9,0 0-34-5</inkml:trace>
    </iact:actionData>
  </iact:action>
  <iact:action type="add" startTime="465082">
    <iact:property name="dataType"/>
    <iact:actionData xml:id="d68">
      <inkml:trace xmlns:inkml="http://www.w3.org/2003/InkML" xml:id="stk68" contextRef="#ctx0" brushRef="#br0">24502 10374 6 0,'-8'-11'12'15,"-1"1"-1"-14,7 4-5 14,2 2 0-14,0 1 4 13,0 3-7-7,0-1 6-6,0-3-4 14,0-5 10-14,0-3-8 13,0-1-7-13,-3-1 0 14,-6-5-9-14,-4 0 8 13,-5-6-27-13,-5 1 6 14</inkml:trace>
    </iact:actionData>
  </iact:action>
  <iact:action type="add" startTime="465406">
    <iact:property name="dataType"/>
    <iact:actionData xml:id="d69">
      <inkml:trace xmlns:inkml="http://www.w3.org/2003/InkML" xml:id="stk69" contextRef="#ctx0" brushRef="#br0">24224 9927 24 0,'0'0'19'1,"0"0"1"13,0 0-12-7,0-3-5-6,6-5 0 13,21-8-3-13,9-3 9 14,13-6-2-14,-1-3-7 14,2 1 1 0,-5 1 1-14,-5 0 1 0,0 0 3 13,-5-3-4-13,-4 3 5 13,-2 3-4-7,-8 2 3-6,-8 10-2 0,-6 3 1 13,-3 6 1 1,-4 2-4-14,0 0-2 0,0 0-3 13,0 0-4-13,0 0-6 14,-14 7 10-14,-5 12 3 13,-12 9 5 2,-8 9-5-15,-3 4 1 4,-4 8-1-4,-6 4 1 14,1 3 1-14,-1 7-2 14,2-8 0-14,7-11-2 13,12-13 0-13,9-16 4 14,12-8-2-14,8-7 0 13,2 0 2-13,0 0-2 14,0 0 0-8,23-36 0-6,21-20 3 13,24-19-3-13,11-6-1 14,10 0 0-14,-4 7-2 13,-8 5-4-13,-13 8 7 14,-11 9 0-14,-8 12-1 14,-12 12 6-14,-10 9-4 13,-8 9 1-7,-11 9-3-6,-4 1 1 0,0 0-2 13,0 0-14-13,-8 3-3 13,-19 17 19-13,-13 13 0 14,-9 4 7-14,-7 4-5 13,5 3 0-13,-3 2-1 14,5-1 3 1,3 1-4-15,1-5 0 4,9-8 1-4,11-7 0 14,12-8-2-14,11-8 0 13,2-4 1-13,0-6-6 14,2 0-1-14,27 0 3 14,23-28 4-14,19-12 13 13,14-14-13-13,4-4 4 14,-7 0-4-9,-10 0 2-5,-12 5-1 14,-9 7 4-14,-11 11-4 14,-11 12 4-14,-13 11-1 13,-12 9-4-13,-4 3 0 0,0 0-5 13,-20 7-5 2,-20 19 10-15,-13 11 5 13,-17 12-5-13,-1 1 1 5,4-3-1-5,9-4 4 13,9-5-4-13,7-8 0 14,9-2 0-14,6-5 1 14,9-4-2-14,7-4 3 13,4-3-4-13,5-5 1 14,0 0-1-14,2-5 0 13,0-2-6-7,0 0-8-6,15 0 12 14,14-6 4-14,9-15 9 13,7-5 2-13,-1-2-11 14,-6 5 5-14,-11 2-4 13,-11 7 6-13,-10 6-5 14,-6 6 2-14,0 2-3 0,0 0-1 19,-15 0-7-19,-19 12 0 14,-15 12 7-14,-9 4 0 13,2 2-1-13,12-6 1 14,15-2-2-14,17-3-4 14,10-3-17-14,2-5-46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4-14T03:17:10.4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478">
    <iact:property name="dataType"/>
    <iact:actionData xml:id="d0">
      <inkml:trace xmlns:inkml="http://www.w3.org/2003/InkML" xml:id="stk0" contextRef="#ctx0" brushRef="#br0">24101 4131 0 0,'4'-4'16'6,"-4"1"-7"-5,3 1 7 14,-3-2-3-14,0 3 3 13,0-3-5-13,0 1-4 14,2 2 1-14,0-2-5 14,0 0-2-14,3-1 0 13,-5 0-2-13,5-3 3 14,-5 0-4-9,0-1 3-5,2-1-1 14,-2 2 4-14,0-2-4 14,2 2 3-14,0-6 0 13,0 5-3-13,3 2 1 14,-3 0-1-14,2 2 1 13,-2 0-1-13,4 0 0 0,-2 0-1 13,2 0 0-7,7 3 1-6,3-4-2 13,5 3 5-13,10-2-6 14,4 4 7-14,5 0-4 14,8 0 0-14,4 0 1 13,4 0-1-13,9-2 4 14,-1-2-4-14,6 1 1 13,-5-2 1-7,-3 1 0-6,-4 2-2 14,-4 2 0-14,-4 0-3 13,2 0 4-13,-8 0-1 14,5 0 0-14,1 11 0 13,0-2 2-13,4 2-1 14,-4-5-1 1,-2 3 3-10,-3-1-3-5,-1 0 1 0,4-1 1 13,-4-4-2-13,3 1 0 13,-3 1 0-13,1-4 4 14,1 2-4-14,2 1 2 14,-2-1-2-14,6 1 1 0,-5 3-1 12,3-4 0-12,0 1 0 14,-1 3 2-9,-3-2-2-5,0 0 4 14,-2 0-4 1,3-1 4-15,4 0-2 0,0 0 2 12,1 2 0-12,4-2-3 14,-1 3 6-14,5-2-6 14,2 0 3-14,0-1-3 13,-1-1 1-7,4-3-2-6,-8 3 0 13,9-3 0-13,-2 0 0 14,3 0 0-14,0 0 0 14,-1 0-1-14,-3 0 2 13,-1 0-2-13,0 0 4 14,4 0-5-14,3 0 6 13,0 0-8-7,2 0 4-6,-4 0-2 14,-2 0 1-14,-1 0-1 0,1 0 2 12,1-5 0 3,2-3 1-15,-3-3 1 13,1-3-4-13,-6-2-1 0,1-1 3 13,-1-1-1-13,-4 0 1 14,-6 1-2-9,-5 0 1-5,-7 3-1 14,-9 2 4-14,-6 6-5 14,-8 0 7-14,-3 1-5 13,-4 0 2-13,-4 3 1 14,-1 2-2-14,-3 0 0 13,0 0 3-13,0 0-2 14,0 0-2-8,-3 0 2-6,-3 0-2 13,2 0 1-13,-1 0-2 14,-4 0 1-14,0 0-7 13,-2 0 2-13,0 0-7 14,-4 9 11-14,-2-2-6 0,-5 3 5 13,-6-3-10-13,-9-2-7 13,-15-2-27-7</inkml:trace>
    </iact:actionData>
  </iact:action>
  <iact:action type="add" startTime="15649">
    <iact:property name="dataType"/>
    <iact:actionData xml:id="d1">
      <inkml:trace xmlns:inkml="http://www.w3.org/2003/InkML" xml:id="stk1" contextRef="#ctx0" brushRef="#br0">5902 5711 0 0,'-13'-29'11'1,"9"4"-11"0,4 0-1 12,0 3-9-12</inkml:trace>
    </iact:actionData>
  </iact:action>
  <iact:action type="add" startTime="15983">
    <iact:property name="dataType"/>
    <iact:actionData xml:id="d2">
      <inkml:trace xmlns:inkml="http://www.w3.org/2003/InkML" xml:id="stk2" contextRef="#ctx0" brushRef="#br0">5880 5075 18 0,'-7'-4'21'6,"3"0"7"-5,1 0-5 14,3 4-5-14,-2-2 4 13,2 0-13-13,0 2-7 14,0 0-2-14,0 0-1 14,0 0-7-14,0 0 2 13,0-2-1-13,0 2-3 0,0-2 6 19,2 2 1-19,14-4 3 0,9-4 0 13,11-1 5-13,6-5-4 14,9 7 0-14,3-1-1 13,-1 0 2 2,5-1-2-15,-2 2 0 0,2 1 0 12,0-2 0-12,-2 0 0 21,2 2 1-21,2 0-4 0,0 1 6 12,5 4-4-12,-3-1 1 14,5-5 0-14,1 2-2 14,7-4 4-14,-2-2-1 13,1 0 0-13,-3 1-2 14,-7 3 2-14,-3 2-2 13,-6 2 2-7,-1 0-1-6,-1 2 0 14,-1 1 0-14,1 0 0 13,5-2 4-13,3 2-7 14,9 0 7-14,7-2-5 13,5-1 3-13,2 1-2 14,-3 2 0-14,1-2 1 0,3-4-2 19,4 2 2-19,2-1 3 14,5-3-4-14,-5 1 1 13,-1-3 0-13,-1 3 3 0,2-4-2 13,3 4-1-13,7-6 2 14,-1 1-2-14,4 2 1 13,-1-3-1-13,-3 4 0 20,0-3 2-20,1 2-4 0,-5 1 2 13,-5 0-2-13,-6 3 1 14,-7 0 0-14,2 0 0 13,-2 1-2-13,7 0 0 14,0 1 4-14,-3 1-4 14,-4 0 3-14,-2 3-2 13,-9-2 0-7,-3 2 1-6,-8 0 0 13,-2 0-1-13,-6 0 0 14,0 0 2-14,-2 0-2 14,1 5 1-14,3 4-2 0,-2 1 2 12,2-4 0-12,5 1 0 14,3-4 0-14,7-1 0 20,2 0 2-20,4-2-2 14,-2 0 2-14,2 0-4 13,-4 0 4-13,-5 0-3 14,-1 0 1-14,-3 0 0 0,-2 0-1 13,-3 0 2-13,-6-4-4 13,-10 1 6-13,-8 0-4 20,-6 1 3-20,-12 0-4 0,-6 0 2 13,-3 0 0-13,0 0 1 14,0 2 0-14,1 0 2 13,-1-2-1-13,0 0 2 14,0-1-1-14,-2 3 2 13,2 0-5-13,0-3 2 0,1 3-2 20,-3 0 0-20,2 0 0 0,-2-2-1 12,0 2 0-12,0 0 2 14,0-2-2-14,0 2 3 14,0 0-4-14,0 0 2 13,0 0 0-13,0 0-3 14,0 0 0-14,0 0-1 13,0 0-3-7,0 0 7-6,0 0-6 14,0 0 6-14,0 0-7 13,0 0 6-13,0 0-6 14,0 0 3-14,0 0 3 13,-2 0 1-13,2 0 6 14,0 0-1-14,0 0 5 14,0 0-5-9,0 0 2-5,-3 0-6 14,3 0-1-14,0 0 0 13,0 0-2-13,0 0-3 14,0 0-8-14,0 0-4 0,0 0-36 13</inkml:trace>
    </iact:actionData>
  </iact:action>
  <iact:action type="add" startTime="34750">
    <iact:property name="dataType"/>
    <iact:actionData xml:id="d3">
      <inkml:trace xmlns:inkml="http://www.w3.org/2003/InkML" xml:id="stk3" contextRef="#ctx0" brushRef="#br0">20583 6124 4 0,'-2'0'3'1,"-2"0"1"13,0-4 4-13,2 0 16 14,-4-1 0-14,2 2-11 13,-3-4 3-13,-1 3-10 0,1-1-4 13,0-1 0 2,3-1-1-15,-1 2-1 0,-1-2 0 12,-1 2 5-6,3 0 1-6,-3 0-1 13,0 1-3-13,1 2 5 14,-3-3-2-14,-1 0 4 14,4-2-5-14,-1 2 2 13,5-2-4-13,0 6 9 14,0-4-5-14,2 5-4 14,0 0 3-9,0-2-5-5,0 2 0 14,0 0-12-14,0 0 5 14,6-2 3-14,17 1 4 13,12-6 0-13,10 1 0 14,0 1 1-14,1 0 1 13,1 3-4-13,4-1 4 14,5-4-4-8,4-1 5-6,0-2-6 13,2 1 5-13,-6 2-4 14,-4 4 2-14,-8-2 0 13,-5 5 0-13,-4 0 3 0,-4 0-6 13,1 0 3-13,1 0-2 14,0 5 3-14,3 0-2 13,4 3 1-7,2-4 0-6,5 0-1 13,2 0 3-13,5-2-3 14,2-2 2-14,-1 0-1 14,-4 0 3-14,-1 0-3 13,-6 0 0-13,-7 0 0 14,-2 0 0-14,-6 0 0 14,-1 0-3-9,-1 5 6-5,9 0-3 14,6 2 3-14,8-4-6 13,5 4 4-13,0-3-1 14,6-1 0-14,-3 4 0 14,0-5-1-14,4-2 4 13,0 0-6-13,3 0 6 0,2 0-6 19,-2-12 4-19,-7 1-2 14,-3 4 1-14,-3-1 0 0,-5 1 0 13,-3 3 1-13,-2 0-1 13,1 2 0-13,3 0 0 14,1-4 2-14,3 2-4 13,-2-1 4-13,0-2-4 14,-6 3-2-8,0-1 4-6,0-2 1 13,3-2 1-13,-2 2-1 14,-4 0 1-14,-3 2-4 14,-1-2 4-14,0 2-2 13,-2 3 0-13,-2 0-2 14,-7 2 2-14,1 0-1 13,-3 0-2-7,-1 0 6-6,-4 0-5 14,-3 0 4-14,-3 0-4 13,-5 0 2-13,0 0 0 14,-6 0 0-14,0 0 0 0,0 0 2 12,0 0-1-12,0 0 2 14,0 0-3-14,0 0 0 14,0 0 4-9,0 0-6-5,0 0 2 14,0 0-2-14,0 0 2 14,0 0 0-14,0 0-1 13,0 0 2-13,0 0 1 14,0 0 0-14,0 0-2 13,0 0 2-13,0 0-1 14,0 0 3-8,0 0-3-6,0 0 0 13,0 0 1-13,0 0 0 14,0 0 0-14,0 0-4 13,0 0 5-13,0 0-5 14,0 0 3-14,0 0-2 14,0 0 1-14,0 0 0 13,0 0-1-7,0 0 3-6,0 0-4 13,0 2 4-13,0-2-5 14,0 0 5-14,0 0-3 14,0 0 1-14,0 0 0 0,0 0-1 12,0 0 2-12,0 0-2 14,0 0 2-14,0 0-3 14,0 0 2-9,0 0-2-5,0 2 2 14,0-2 0-14,0 0 0 13,0 0-2-13,0 2-2 14,0 1 2-14,0-2 2 14,0 5-6-14,6-1 4 13,5 6 2-13,-1-1 0 14,9 3 0-9,3-1-1-5,5-3-1 14,13 3 4-14,2-2-5 14,9-2 6-14,10-4-6 13,5-1 4-13,8-3-2 14,6 0 2-14,5-3-1 14,0-9 0-14,4-2-1 13,-7 2 0-7,1 2 2-6,-5 0-2 13,-5 6 1-13,-4 3-1 14,-3 1 0-14,-6 0 0 0,0 0 1 13,-3 4-2-13,1 5 1 13,-4 3 2-13,-1-2-2 14,1-2 2-14,6-2-1 20,3 3 3-20,6-4-3 14,2-1 0-14,-7 0 1 0,4 1-1 12,-8-1 0-12,-2-1-2 14,4-3 4-14,3 0-4 14,6 0 4-14,5 0-4 13,-1 0 2-13,6 0 0 14,-6 0 0-9,4 0 1-5,-6 0-2 14,-1 0 2-14,-1 0-2 14,-2 0 2-14,-5 0-2 13,-1 0 3-13,-5 0-4 14,-5 0 3-14,-1 2-1 13,-6 7 0-13,2 1 0 14,-2-2-1-8,8-3 2-6,4 0-1 13,2-1 2-13,6-4-3 14,-1 0 2-14,3 0-1 0,-2 0 1 12,-5 0-1-12,-3 0 0 14,-6-10 0-14,0-4 0 14,-3-3 3-14,0 1-6 20,0 2 6-20,-3 2-3 0,4 1 0 12,-7 1 0-12,-3-1 0 14,2 1 0-14,-2 2 0 14,2 3 1-14,0-2-2 13,3 0 2-13,0 4-5 14,4 1 4-14,-5 0 0 14,-1 2 0-9,-5-2 0-5,-14 2 0 14,-6 0 1-14,-9 0-3 13,-7 0 4-13,-2 0-3 0,0 0 4 13,0 0-2 2,0 0-1-15,0 0 2 0,0 0 1 12,0 2-2-12,0 0-1 14,0 0 2-9,0-2-4-5,0 0-2 14,0 3 4-14,0-3 0 14,0 0 0-14,-2 0 0 13,2 0 0-13,-2 0 0 14,0 0 0-14,2 0 3 14,-5 0-2-14,3 3 2 13,-7 3-2-7,0-1 4 8,0 0-5-14,0-1 1 0,3-1-1 13,-1 1 2-13,-3-3-5 14,0 3 6-14,-5 0-6 13,-6 3-2-13,-6-2 5 14,-4 4-11-14,-11 0-1 13,-14 2-32-7,-14-2-62-6</inkml:trace>
    </iact:actionData>
  </iact:action>
  <iact:action type="add" startTime="38530">
    <iact:property name="dataType"/>
    <iact:actionData xml:id="d4">
      <inkml:trace xmlns:inkml="http://www.w3.org/2003/InkML" xml:id="stk4" contextRef="#ctx0" brushRef="#br0">5837 6886 29 0,'0'0'42'15,"0"-3"-8"-14,0 2-3 0,0 1-12 19,0 0-3-19,0 0-9 14,0 0 4-14,0 0-9 0,0 0 5 13,-4 0-3 1,2 0-1-14,0 0-3 0,0 0 2 13,2 0-1-13,-3 0 0 13,1 0 0-13,0 0 1 14,0 0-2-8,0-4 2-6,2 0-4 13,0 2 2-13,0-2-1 14,0-1 0-14,0 3-1 14,0 1 1-14,0 1-2 13,0 0-2-13,0 0-2 14,0 0 6-14,0-2-6 13,11 0 1-7,13-5 5-6,12 2 2 14,6-3-1-14,9 0 3 13,5 2-5-13,9-2 4 14,1-1-2-14,6 0 2 14,2-5-3-14,6 2 1 13,6-2 0-13,6 0 0 0,4 1 1 19,2 4-2-19,-6 0 2 14,-5 1-2-14,-8 4 2 14,-3-1-2-14,-5 0 1 0,-2 3 0 12,1 0 0-12,-5 1 0 14,-1 1 0-14,-1 0 1 13,1 0-2 2,5 0 3-15,11 0-2 5,3 0 1-5,2 0-1 13,-3 0 0-13,-6 0 0 14,-5 0-1-14,-4 0 2 14,1 1-2-14,0-1 2 13,3 0-2-13,-1 0 2 14,-1 0-3-14,0 0 2 13,-5 0 0-7,8 0 0-6,-1 0 0 14,7 0-1-14,2 0 2 13,5 0-2-13,-2 0 3 14,-1 0-3-14,-4 0 2 13,-5 0-1-13,2 0 0 14,-4 0 0-14,7 0 0 14,-1 0 1-14,2 0-2 4,-4 0 2 11,-1 0-2-15,-3 0 2 0,2 0-3 12,8 0 3-12,6 0-1 14,7 0 0-14,-5 0 0 14,-4 0 0-14,-8 0 1 13,-5 0-2-13,-5 0 3 14,-7 0-4-8,-2-3 2-6,-2-2 0 13,-5 1 0-13,0 2-1 14,-1 1 1-14,0-2 0 13,4 3-1-13,2-2 3 14,6 2-3-14,5-2 3 14,5-2-2-14,1 0 0 13,0-2 0-7,1 0 0-6,-7-1 1 13,-5 7-3-13,-4-5 4 0,-2 5-4 13,2-2 4 2,2 2-4-15,1 0 2 0,1 0-1 12,0 0 0 3,1 0 1-15,-1 0 0 0,-2 0 1 13,1 0-2-8,1 0 2-5,-2 0-2 14,0 0 1-14,1 0-1 13,-1 2-2-13,0 3 3 14,-4-2 0-14,2 1 0 14,0 0-1-14,-1 4 2 13,5-1-1-13,2 1 3 14,-2-1-6-9,0 1 4-5,1 1-2 14,-1-4 1-14,3 4-1 14,-3-4 1-14,-4-1-4 13,-4 3 3-13,-6-6 1 14,-1 3-2-14,-2 0 2 13,-5 1-1-13,-4-1 1 14,-1-3 0-8,-1 3-1-6,-1 1 2 13,-4 0-4-13,-2 2 7 0,-7-4-8 13,-2 1 6-13,-4-1-4 14,-4-2 4-14,-3 2-1 13,-1-2 0-13,-3 2-1 14,2-3 0-14,-5 0 1 13,2 0-1-7,-2 0 1-6,0 0-2 14,0 0 0-14,0 2 1 13,0-2-5-13,0 0 5 14,0 2-6-14,0 1 5 13,0 1 1-13,2 5-3 14,2 1 3-14,1 0 0 14,-1 2 4-9,0-2-4-5,-2 0 1 14,2-4 1-14,-4-3 1 13,0-3 0-13,0 0-1 14,0 0 11-14,0 0-7 14,0 0 4-14,0 0-7 13,0 0 6-13,0 0-3 0,0 0 0 13,0 0-4-8,2 0 1-5,-2 0 0 14,2 0-3-14,-2 0 0 14,0 0 0-14,0 0-3 13,0 0-3-13,0 0 6 14,0 0-4-14,0 0 3 14,0 0 1-14,0 0-1 13,0 0 0-7,0 0 2-6,0 0-2 13,0 0 6-13,0 0-7 14,0 0 4-14,0 0-2 14,0 0 0-14,0 0 1 13,0 0 0-13,0 0-1 14,0 0 2-14,0 0 1 13,0 0-6-7,0 0 4-6,0 0-2 14,0 0 1-14,0 0 0 13,0 0-1-13,0 0 2 0,0 0-2 13,0 0 2 2,0 0-2-15,0 0 3 0,0 0-4 12,0 0 3-12,0 0-1 14,0 0 0-9,0 0-2-5,0 0 1 14,0 0 0-14,0 0-2 14,0 0 4-14,0 0-3 13,0 0 0-13,0 0 2 14,0 0-9-14,0 0-8 13,0 0-35-13,-4 0-36 14</inkml:trace>
    </iact:actionData>
  </iact:action>
  <iact:action type="add" startTime="52150">
    <iact:property name="dataType"/>
    <iact:actionData xml:id="d5">
      <inkml:trace xmlns:inkml="http://www.w3.org/2003/InkML" xml:id="stk5" contextRef="#ctx0" brushRef="#br0">19993 6856 4 0,'-2'-7'13'1,"2"4"3"13,-3-3 1-13,3 3 1 0,-2 2-7 13,2 1 2-13,0 0-11 13,-2 0-2-7,-1 0 2-6,3 0-2 14,0 0 0-14,0 0 3 13,0 0-1-13,-2 0-2 14,2 0 6-14,0 0-4 13,0 0 6-13,0 0-7 14,0 0-2-14,0 0-3 14,0 0-1-9,5 0-8-5,21 11 11 14,15 5 1-14,10 3 2 14,7-3-2-14,4-2 2 13,5-2-2-13,7-4-2 14,6-2 3-14,11-6 3 13,8 0-3-13,5 0 1 14,6 0 0-8,-2 0-2 8,0-6 3-14,-8-2-5 0,-4-2 3 13,-5 0-2-13,0 1 4 13,3-3-1-13,-3 1 0 14,1 2 0-14,-7 4-1 0,0 3 4 13,-3 0-4-13,5 2 0 13,3 0 1-7,-2 0 1 9,-1 0 0-15,-9 7-2 13,-11 7 0-13,-5-1 0 14,-4 1 0-14,0 0-2 0,3 0 4 12,-1-4-4-12,-9 0 5 14,-6-4-4-14,-10 0 1 14,-10-6 0-9,-7 2 0 10,-7-2 1-15,-7 0 1 0,-4 1-1 12,0-1 2-12,0 0-1 14,0 0 6-14,0 0-6 14,0 0 8-14,0 0-3 13,0 2-2-13,0-2-5 14,0 3 0-9,0-1 0-5,0-2 0 14,0 0 0-14,0 0-4 14,0 0 4-14,0 2 0 0,-8-2 0 12,-11 0 6-12,-8 0-3 14,-12 0-3 1,-19 4 0-15,-18 2-1 0,-15 2 2 12,-19 6-2-6,-17-2-1-6,-16 4 2 13,-12 2-4 2,-8 0 1-15,-7 2 2 14,-4-2 1-14,-3 1-1 13,-2-4 2-13,5 2-1 0,12-1 4 13,5-2-3-13,13 0 0 14,12 0-2-9,11-2 1-5,15-3 0 14,19-2-3-14,13-2 7 13,11 1-8-13,12-6 8 14,14 0-4-14,10 0 1 14,11 0 3-14,9 0-4 0,5 0-1 12,2 0-1-12,0 0-8 20,0 0 3-20,0 0 4 14,15-9 1-14,17-2 4 14,10-1-2-14,9 3 1 13,9 1-1-13,10 0 0 14,15-1 0-14,15 1 0 0,12 1 4 12,5-5-8-12,6 3 8 14,2 0-6-8,2-2 2-6,0 5-3 13,0-2 3-13,0 3 0 14,5-4 0 1,-1 3 1-15,-2 2-1 0,0 3 0 12,-1 1 0-12,-3-3 2 14,-5 1-6-14,-7 0 4 13,-12-2-1-7,-7 0-1-6,-7 1 2 14,-5-2-2-14,-6 2 4 13,-9 0-4-13,-12 3 5 14,-13 0-6-14,-10 0 2 13,-12 0 0-13,-9 0-6 0,-8 3-1 13,-3-2-6-13,0 3 4 20,-8 2 10-20,-23 0 8 0,-15 4 0 13,-14-2-4 1,-12 3 4-14,-6-6-4 14,-2 3 1-14,0-2-4 14,-3 1 0-14,-2-3-1 0,-8 0 2 12,2-3-4-12,1-1 4 14,8 0 0-8,6 0-1-6,0 0 2 13,-1-8-3-13,-6 0 0 14,-6-2-1-14,-3-1 1 13,-1 2 2-13,1 0 0 14,1 0-4-14,-1 3 4 14,3 3-4-14,2-2 4 13,10 2-2-7,9 0 2-6,20 3-1 13,16-2 5-13,16 2 0 14,14 0 0-14,2-2-6 0,0 2-6 13,5 0-12-13,26 0 16 13,22 0 2 2,24-3 2-15,14-4 4 14,7 1-3-14,0-3-3 4,0-4 2-4,-3 0-4 14,2 2 5-14,3-5-5 13,-2 4 4-13,-9 2-3 14,-4 1 1 1,-14 2 0-15,-2 1-1 0,-4 2 1 12,-4 2-1-12,-1 0 2 14,-10 2-4-9,-2-2 6-5,-11 2-4 14,-8 0 2-14,-10 0-1 14,-9 0 0-14,-3 0 0 13,-5 0 1-13,-2 0-1 14,0 0 6-14,0 0-6 13,0 0 3-13,0 0-1 0,0 0 5 20,0 0-5-20,0 0 2 0,0 0 0 12,0 0-4 3,0 0 0-15,0 0 3 0,0 0-6 13,0 0 3-13,0 0-1 13,0 0 1-13,0 0 0 14,0 0-3-14,0 0 3 13,0 0-2-7,0 0 5-6,0 0-7 14,0 0 10-14,0 0-8 13,0 0 4-13,0 0-1 14,0 0-1-14,0 0 0 13,0 0 0-13,0 0 2 14,0 0 0-14,0 0-1 14,0 0 0-9,0 0 0-5,0 0 1 14,0 0 0-14,0 0-1 13,0 0 0-13,0 0-1 14,0 0 6-14,0 0-6 14,0 0 6-14,0 0-5 0,0 0 5 12,0 0-5-12,0 0 2 20,0 0-2-20,0 0 0 0,0 0 2 13,0 0-2-13,-2 0 6 14,0 0-5-14,-3 0 6 13,-1 0-5-13,-6 0 2 14,-1 0-5 1,2 0 0-15,-3 0-2 0,6 0 2 12,4 0-2-6,1 0 0-6,3 0 0 13,0 0-3-13,0 0 3 14,0 0-7-14,0 0 5 14,0 0 0-14,0 0-3 13,0 0 5-13,0 0-4 14,0 0 1-14,0 0-30 14,-9 0-42-9</inkml:trace>
    </iact:actionData>
  </iact:action>
  <iact:action type="add" startTime="56426">
    <iact:property name="dataType"/>
    <iact:actionData xml:id="d6">
      <inkml:trace xmlns:inkml="http://www.w3.org/2003/InkML" xml:id="stk6" contextRef="#ctx0" brushRef="#br0">27841 6974 0 0,'0'0'6'15,"0"0"7"-14,0 0 3 14,0 0 9-14,0 0-9 0,0 0-4 12,0 0 2-12,-2 0-7 14,2 0 5-14,0 0-9 14,0 0 5-14,0 0-8 20,0 0 5-20,0 0-5 0,2 0-4 13,12 0 4-13,6 0-13 13,13 0 13-13,25 0 4 14,25 0-2 0,17 0 2-14,7 0-4 14,0 0 2-14,-2 0-2 14,-7 0-2-14,2 0 2 4,-1 0 2-4,-3 0-2 14,-7 0 0-14,-10 0 2 13,-7 0-3-13,-3 0 2 14,-8 0-1-14,-3 4 0 14,-10 8-2-14,-5 2 2 13,-5 2 0-13,-5-2-2 14,-8 2 4-9,-5-4-4-5,-5-4 4 14,-3-1-2-14,-3-6 2 14,-5 1 0-14,-2-2-1 0,0 0-1 12,-2 0 9-12,0 0-2 14,0 0 10-14,0 0-2 14,0 0 7-14,-8 0-9 13,-1 0-2-7,-5 0-11-6,-1 0 0 13,-8 0-3 2,-1 0 0-15,-5-2 1 0,-9 1 2 13,-7-2-1-13,-10 3-4 13,-11-2 5-13,-5-1-5 14,-13-4-4-14,-8-3-8 13,-10 0 0-7,-8 2 1-6,0-1 4 14,-2 4 10-14,4 1-3 13,8-1 3-13,5 5 3 14,5 0-2-14,5 0 1 13,8 0 0-13,3 0 0 0,11 0 4 13,15 0-3-13,12 0-1 20,16 0 8-20,14 0-4 14,6 0-4-14,0 0-4 0,0 0-4 13,8 0-1-13,28 0 9 13,22 0 2-13,27 0 6 14,15 0-2-14,12-12-4 13,1 1-4-13,-6 1-1 21,-1-1 3-21,6 4 0 0,4 0 0 12,0 2-1-12,-7 1 4 14,-12 4-6-14,-15 0 3 13,-8 0-1-13,-8 0 1 14,-3 9 0-14,-12 2 0 14,-11-3 0-14,-11-1 0 20,-14 0 0-20,-7-3-3 0,-6 0 3 12,-2-4 0-12,0 0-9 14,0 0 9-14,-14 0 6 0,-13 0 6 13,-8 0-7 1,-5 0-4-14,4-2 6 0,7-2 0 13,7 0 6-13,3 4-12 20,-2 0-1-20,-6 0 0 14,0 0-1-14,-6 0 0 13,-1 4-1-13,-1 7 0 0,-8-6 1 13,-5 5-1-13,-8-2 2 14,-9 2-1-14,-3-2-5 13,8 0 5-13,5-2-1 20,15 0 1-20,4 4 1 14,7-2-15-14,2 0-10 0,-2 1-50 13</inkml:trace>
    </iact:actionData>
  </iact:action>
  <iact:action type="add" startTime="58352">
    <iact:property name="dataType"/>
    <iact:actionData xml:id="d7">
      <inkml:trace xmlns:inkml="http://www.w3.org/2003/InkML" xml:id="stk7" contextRef="#ctx0" brushRef="#br0">11066 7911 19 0,'-12'-3'14'1,"3"-1"-12"0,0 0 8 12,4 1 3-12,3-4 2 14,-2 2-7-14,2-2-2 13,-3 1-6-13,1 2-2 14,-3 1 0-8,-2-4 1-6,-2 3 0 13,-5 0-11-13,-3 0 3 14,-8 4-9-14,-9 0 7 14,-5 0 0-14,-9 0 5 13,-8 0 2-13,-9 0 1 14,-9 4 2-14,-5 6 1 13,-1 0 0-7,-2-2 0-6,3-1 5 14,6-4 0-14,6-3 4 13,5 0 1-13,12 0-7 14,0 0 4-14,3 0-1 13,5 0-1-13,-4-7-5 14,6-6 7-14,3 1-3 14,-11 0 0-9,1 1-1-5,-4 5-2 14,-3-1 5-14,2 6-2 14,3 1 1-14,4-3 0 13,2 3 7-13,-1 0-1 14,1 0-2-14,-6 0-9 13,4 0 3-13,3 0 0 0,1 0 1 13,3 0 9-7,3 0-4-6,1 0 0 13,-3-2-8-13,4-2-1 14,-1 1 0-14,1 0-1 13,-1 1 1 2,2 2 0-15,1-2 0 0,-3 2-3 13,-3 0 1-13,-9 0 4 13,-2 0-4-7,-4 0 4-6,0 7-2 13,3 2 0-13,-2 3 0 14,6 0-2-14,0 1 4 14,4-3-2-14,6-1 0 0,3-3 1 12,5-2 1 3,5 0 1-15,5-2-2 14,6-2 6-14,3 0-2 4,0 0-3-4,4 0 1 14,6 0-2-14,0 0 1 13,0 0 0-13,0 0-4 14,0 0-2-14,0 0 4 14,0 0-7-14,4 0-3 13,-2 0 4-13,10 0-8 14,3 0 14-9,8 0 0-5,6 7-1 14,4 2 4-14,9 0-6 14,9-4 2-14,12 0 1 13,11-5 1-13,8 0-1 14,5 0-1-14,2 0 1 14,0-5 2-14,-2-5-2 13,-2 1 0-7,0-2 1-6,1 1-2 13,3 2 3-13,1 1-2 14,1 0 0-14,5 0 0 0,9-2 2 13,7-1-2-13,10-1 1 13,3-4 2 2,4-3-5-15,0 2 2 13,3-2 0-13,0 1 0 5,-3 2 0-5,-3 1 0 14,-1 2 0-14,3 1-1 13,-3 6 2-13,-3 1-2 14,-1 1 2-14,-3 3-2 13,0 0 0 2,-9 0-1-15,-9 0 1 0,-6 0-4 13,-2 0 5-8,-1 0-2-5,-3 3 0 14,0 0 3-14,-6-2-4 14,-1 1 3-14,-4-2 0 13,2 0 0-13,-4 0 0 14,1 0 0-14,2-6 2 13,-4-2-4-13,-5 2 4 14,0 0-4-14,-2 0 4 4,2 0-4 11,4 2 1-15,4 2 1 0,-2-1 0 13,3 3 0-13,-2 0-1 13,-7 0 3-13,-2 0-4 14,-7 0 3-14,-4 5-3 14,-5-1 0 0,-4-1 2-14,-9 2-3 5,-5-3 2-5,-6-2 1 13,-5 2 0-13,1-2 0 14,1 2 0-14,0-1 0 14,1-1 2-14,4 0 0 13,0 0-2-13,0 0 0 14,-2 0-2-14,-5 3 2 14,-2-3-1-9,-6 0 2-5,-3 0 1 14,-7 0-1-14,-4 0 1 13,0 0-2-13,0 2 7 14,0-2-3-14,-13 0 5 14,-5 0 1 0,-9 0-10-14,-4 0-3 0,-5 0 3 13,-3 0 3-13,-2 0 0 4,-1 0-5-4,-5 0 2 14,-4 0-1-14,-7 4 0 14,-4 1 2-14,-10 2-1 13,-8 4 0-13,-11-2 0 14,-21 3-3-14,-13 4 2 13,-4-2-1-13,-7 4 2 14,2-1-3-8,2-2 3-6,-4 2-1 13,1-5 2-13,1-1-1 14,0-1 2-14,4 3-4 14,3-1 7-14,7-5-8 13,4 2 6-13,3-5-3 14,-1-4 0-14,4 1 0 13,10-1-2-7,7 0 4-6,4 0-2 14,-1 0 0-14,3 0 0 13,0 0 0-13,-2 0 0 0,-5 0 0 13,1 0 0 1,-3 0-2-14,3 0 2 0,-1 0 2 13,5 0-2-13,4 0 0 14,0-1 1-9,5 1-2-5,-2 0-2 14,-3 0 3-14,1 1-3 13,1 3 3-13,5 1 0 14,4-5 1-14,3 0 1 14,0 2-1-14,0-2-1 13,-8 0 2-13,4 0-4 14,-1 0 2-9,5 0 0-5,4 0 0 14,4 0 0-14,5 0 2 14,3 0-2-14,3 0 0 13,4 0 1-13,0 0 2 14,8 0-3-14,2 0 2 14,12 0 4-14,-1 0-2 13,2 0 3-7,3-2-7-6,-1-1 0 0,4-1 1 12,1 2-2 3,3-2 1-15,-4 0 0 0,6-2 1 13,2 2 0-13,0 3-1 13,-3-3 2-13,3-1-3 14,2 3 2-14,0 0-2 14,2 1 5-9,5 1-5-5,0-3 2 14,2 3-2-14,0-1-1 13,0 1-4-13,0 0 3 14,0-3-7-14,0 3 9 14,0 0-5-14,0-2 5 13,0 2-4-13,0 0 4 14,0 0-3-9,14 0 4-5,10-2 1 14,9 0-1-14,8 1 1 14,7-5 1-14,6 6-4 0,0 0 4 12,2 0-4 3,2 0 1-15,-3 0 1 0,-2 6-1 13,1 4 1-13,-5-3 0 20,-2 2-2-20,2-4 2 0,2-1 0 12,7-1 0-12,9-3 0 14,13 0 0-14,9 0 0 14,14 0 0-14,6-7 0 13,12-3-1-13,5 0 1 14,4 0-2-14,-3-2 1 13,0-2-5-7,-4 2 4-6,-1 5-1 14,-1 0 2-14,-10 5-2 13,-6 2 2-13,-5 0 0 14,-1 0 1-14,-1 0 0 13,2 0 1-13,0 2-1 14,-2 3 1-14,2-2-2 14,-2 1 2-9,-2 0-2-5,-5-1 1 14,-6-3 0-14,-2 0 0 13,-2 0 1-13,0 0-2 0,6 0 4 13,1 0-6-13,-4-3 4 14,4-3-1-14,-5 3 0 13,0 3 0-13,-4 0 0 14,-4 0-1-9,-1 0 0-5,-3 0 1 14,-2 0 0-14,3 0-4 14,1 0 3-14,5 0 1 13,4-5 0-13,7 1 0 14,5 2 1-14,-3-1-2 14,-1-3 2-14,-8 3-2 13,-3-1 1-7,-6 0-1-6,-4-2-6 13,-9 0 0-13,-6 3-4 14,-7-4 6-14,-9 3 4 14,-7 1 0-14,-6-4-1 13,-4 3 3-13,-1 0-2 14,-1-2-1-14,-6 2 1 0,1-3 0 19,-6 7 0-19,-3-5 1 0,-3 1 0 13,-2-1 3-13,0-2-1 13,0 2-2-13,-5-2 0 14,-9 1-3-14,-3-2-3 14,-8 2 6-14,-1 1 0 13,-6-2-1-13,-3 5 1 14,-3 2-2-9,-5 0-1-5,-1 0 0 14,-3 0 0-14,-1 0 6 14,-6 0-6-14,-2 0 5 13,-4 0-2-13,-9 0 1 14,-7 0 0-14,-16 2 0 14,-10 2 0-14,-5-1-1 13,-4-3 4-7,1 5-4-6,-2-1 2 13,-1-2 0-13,-3 2-2 14,-4-2 0-14,-1-2 0 14,3 0 0-14,2 0 1 13,8 0-1-13,7 0 3 14,9-5 0-14,3-2-2 0,5-1-1 19,3-1 2-19,6 1-1 0,3-3 2 13,8-1-1-13,1 0-2 13,5 1 1-13,0-1 2 14,-2 5-4-14,0 0 2 14,-7 4-1-14,-2 3 0 13,-5 0 0-13,-1 0 0 14,-8 0-1-9,0 0-2-5,-1 2 6 14,-1 3-6-14,5-1 7 14,2 0-4-14,4-2 0 13,5 1 4-13,5-3-1 14,2 0-3-14,3 2 7 13,-1-2-7-13,0 0 5 14,-4 2-4-8,-1-2-2-6,0 4 1 13,0 0-1-13,0 0-1 14,3 4 2-14,0 0 0 13,-1 4 0-13,1-1-4 0,0 4 7 13,-3-1-4-13,5-2 2 14,0 0 0-14,4-1 1 20,2-4-2-20,8 3 3 0,-1-1-3 13,0 4 1-13,0 3 2 13,0 1-6-13,3 0 6 14,4-2-6-14,3-4 6 13,4-1-3-13,4-2 0 14,5 0 2-14,2-2-2 14,1-2 0-9,4 0 0-5,5 1 1 14,4-4 2-14,-1 2-2 13,5-3 1-13,-2 0-2 14,4 0 6-14,2 0 2 14,0 0 1-14,-2 0-2 13,2 0-5-13,0 0 4 0,0 0-5 19,0 0-1-19,0 0 3 14,0 0-3-14,0 0 2 0,0 0 0 13,0 0 1-13,0 0-3 13,-2 0 8-13,-4 0-6 14,-5 0-2-14,-1 0 3 14,-3 0-6-14,-3 0 3 13,-3-3 0-7,2 2 0 8,-4-4 0-14,3 3-3 0,0-1 6 13,2 0-3-13,3 0 1 14,3 2 1-14,2-1 0 13,3 2-2-13,3-2 0 14,-4 2 1-14,4-1-1 14,0-2 0-9,-3 1 0-5,-1 0 0 14,-2-2 4-14,1 2-4 13,-1 0 2-13,-2 0-1 14,3 0 0-14,1 1-1 0,0-2 0 13,2 1-1 1,1 0 2-14,1 2-2 0,4 0 4 13,0 0-6-8,-2 0 7 10,2 0-7-15,-2 0 3 0,0 0-1 13,-3 0 1-13,0 0 0 13,-2 0 1-13,-1 0-1 14,-1 0 2-14,0-2 0 14,2 2-4-14,3-2 3 13,-1 2-4-7,1 0 3-6,2-1 0 13,-1 1 2-13,1 0-1 14,2 0 0-14,0 0 0 14,0 0-2-14,0 0 2 13,0 0-2-13,0 0 1 14,0 0-2-14,0 0 0 13,0 0-1-7,0 0 2-6,0 0 2 14,0-2-3-14,0 2 2 13,0 0-3-13,0 0 0 14,0 0 3-14,0 0-3 0,0 0 3 12,0 0-2-12,0 0 2 14,0 0-2-14,0 0 4 14,0 0-4-9,0 0 4-5,0 0-2 14,0 0 0-14,0 0-1 14,0 0 1-14,0 0 0 13,0 0-3-13,0 0 1 14,0 0 1-14,0 0 0 13,0 0-2-13,0 0 2 14,0 0 1-8,0 0-1-6,0 0 1 13,0 0-2-13,0-3 4 14,0 3-3-14,0 0 2 13,0 0-2-13,0 0-6 14,0 0 3-14,2 0-2 14,7 0-2-14,2 0-2 13,0 0-10-7,3 0-3-6,-3 0-12 13,1 5 3-13</inkml:trace>
    </iact:actionData>
  </iact:action>
  <iact:action type="add" startTime="63671">
    <iact:property name="dataType"/>
    <iact:actionData xml:id="d8">
      <inkml:trace xmlns:inkml="http://www.w3.org/2003/InkML" xml:id="stk8" contextRef="#ctx0" brushRef="#br0">16343 7907 16 0,'-4'-3'14'1,"0"3"-3"13,1-1-2-13,1 1-8 14,0-3 6-14,-2 2-5 0,0-1 2 12,-2 0-2-12,0-1-1 21,1 3-1-21,-1-2 0 13,-3 2-1-13,2-2-2 14,-2 2 3-14,3 0 0 0,-1 0 1 12,2 0 2-12,1 0-4 14,2 0 2-14,-3 0-1 14,3 0 0-14,2 0 0 13,0 0-1-7,0 0-5-6,0 0 0 14,0 0 0-14,7 0 5 13,11 0 1-13,4 0-2 14,10 0 4-14,3 0-2 13,5 0 3-13,5 0-2 14,1 0 4-14,8 0-5 14,6 0 4-9,9 2-4-5,9 3 3 14,10-1-2-14,7-4 1 13,5 0-2-13,8 0 2 14,7 0 0-14,5-13-2 14,3-1 5-14,-7 0-5 13,-6 5 0-13,-8 4 2 14,-7 1-2-9,-1 4 0-5,-5 0 2 0,0 0-2 13,1 4 0 2,1 10 1-15,5-2-1 13,5 0 0-13,-3-2 2 14,2-3-5-14,-9-6 4 0,-4-1-1 13,0 0 1-13,-2 0-1 13,0 0 1-7,-3 0 2-6,0-1-5 13,-3-6 5-13,-2 3-3 14,0 2 1 1,-4 2-1-15,-2 0 1 13,-4 0-2-13,-6 0 1 0,-9 0 0 13,-7 0-1-13,-5 0 2 14,-9 0-1-9,-8 0 1-5,-8 0-2 14,-5 0 1-14,-8 0 0 13,0 0 0-13,-2 0 0 0,0 0 3 13,0 0 0-13,0 0 5 14,0 0 2-14,-4 0 6 13,-15 0-6-13,-3 0-10 20,-7 0 0-20,-7 0-1 0,-6 4-1 13,-7 5-4-13,-9 0 4 14,-4 6-6-14,-5-2 4 13,-4 1-5 2,-10 1 4-15,-4 1-10 0,-10-3 9 12,-5 1-2-12,-8-2 5 14,4 0 3-8,1-1 1-6,1-1 6 13,-3 2-7-13,-4 1 1 14,4-2-1-14,0 1 0 14,7-3-2 0,0-2 2-14,-1 0 0 0,-3-4-1 13,-2-1 0-13,-1-2 2 13,0 0 1-7,2 0-1-6,1 0 4 14,0 0-4-14,3 0 3 13,5 0-2-13,5 0 1 0,2 0-1 13,5 0-1-13,2 0 4 13,5-2-3 2,7-3 2-15,10 0-3 14,5-1 1-14,4 2 0 4,2 0-2-4,2 2 0 14,3-2 0-14,1 2 1 14,0 0 0-14,1-1-1 13,1 3 4-13,1 0-7 14,5 0 6-14,4 0-1 13,6 0 2-13,8 0 0 14,5 0 2-8,4 0-6-6,4 0 0 13,2 0-6-13,0 0-1 14,0 0-7-14,23 0 8 13,21 0 6-13,19 0 4 14,10 0-2-14,6-1-2 14,-4-5 1-14,-2 1 1 13,6-2-2-7,6-3 2-6,8 0-2 0,7 0 1 12,-2 1-1-12,-3 2 0 14,0 2-1-14,-1 2-1 14,6-3 2-14,2 3-2 13,1 1 4-13,-5-1-4 14,0 3 3 1,-5 0-2-15,-1-3 1 4,-3 3 0-4,-4-1-1 14,2-1 1-14,-2-1-1 13,0 2 3-13,3 1-3 14,7 0 3-14,-4 0-4 14,-5 0 4-14,-8 0-4 13,-11 0 2-13,-9 0 0 14,-8 0 0-9,-11 0-2-5,-5 0 0 14,-7 0 4-14,-7 1-4 14,-9 2 5-14,-5-1-4 13,-1-1 2-13,-2-1 0 14,-3 0 0-14,2 0 0 14,0 0 4-14,0 3-5 0,0-3 6 12,-2 0-5-6,0 0 2-6,3 0-2 13,-3 0 1-13,0 0-1 14,0 0 0-14,0 0 3 14,2 0-3-14,-2 0 3 13,0 0-3-13,0 0-1 14,0 0 2-14,0 0-3 13,0 0 2-7,0 0-1-6,0 0 0 14,0 0 0-14,0 0-1 13,0 0 3-13,0 0-2 14,0 0 4-14,0 0-3 14,0 0 0-14,0 0 1 13,0 0-1-13,0 0-1 0,0 0-1 19,0 0 1-19,0 0 0 14,0 0 1-14,0 0 1 0,0 0-1 13,0 0 1-13,0 0-1 13,0 0 2-13,0 0 0 14,0 0-2-14,0 0 6 13,0 0-7-13,0 0 8 14,0 0-8-8,0 0 6-6,0 0-5 13,0 0-1-13,0 0 0 14,0 0 0-14,0 0-1 13,0 0-2-13,0 3 3 14,0-3 0-14,0 0-2 14,0 0-5-14,0 0 1 13,0 0-3-7,0 0-10-6,0 0-6 14,0 1-11-14,8-1-28 13</inkml:trace>
    </iact:actionData>
  </iact:action>
  <iact:action type="add" startTime="66520">
    <iact:property name="dataType"/>
    <iact:actionData xml:id="d9">
      <inkml:trace xmlns:inkml="http://www.w3.org/2003/InkML" xml:id="stk9" contextRef="#ctx0" brushRef="#br0">24830 8065 5 0,'-18'0'6'15,"1"1"8"-14,3-1 3 14,3 0-7-9,4 3 5-5,7-3-13 14,0 0-2-14,0 0-3 14,0 0 1-14,0 0-5 13,0 0 1-13,3 0-1 14,14 0 7-14,10 0 0 13,8 0 4-13,12 0-2 14,5 2 0-8,8 2-2-6,3 2 4 13,8-2-4-13,11 0 0 14,8-3 0-14,10 2 0 14,11-1 0-14,10 0 1 13,4 0-1-13,1 2 1 0,1 3 2 13,-2-2-6-13,2 4 5 20,5-4-4-20,-3 2 4 14,-4-4-2-14,-5-1 0 0,-6-2 1 12,-4 0-2-12,-4 0 2 14,-1 0 0-14,-4 0 1 14,-1-5 1-14,0-4-1 13,3 1-1-13,-8 0-1 14,1 1 1-9,-4 2-2-5,3 1 2 14,3 4-1-14,-1 0 3 13,-4 0-6-13,-9 0 3 14,-1 0 0-14,-7 6 0 13,-3 4 2-13,-4-2-2 14,-6 0 1-14,-10 1 0 14,-5-4 1-9,-13 1-2-5,-8-4 0 14,-12 0 0-14,-11-2 3 13,0 0-3-13,-4 2 1 0,0-2 1 13,0 0 9-13,0 0 2 14,-4 0 13-14,-9 0-7 13,3 0-1-13,-6 0-18 14,-2 0 2-8,-4 0-2-6,-3-2-4 13,-6 0 1-13,-2-2 0 14,-7 2 0-14,-8 0 6 13,-5-3-7-13,-7 2 3 14,-11 1 0-14,-10-2-4 14,-10 4 5-14,-12-3-2 13,-6 3-6-7,-6 0 4-6,-6 0-1 13,-4 0 5-13,-4 0 0 14,-3 0-5-14,1-5 5 14,3 5 0-14,6-2 0 13,-3 0 0-13,-2 2-1 0,2 0 0 13,-1 0-1 2,-7 0 4-10,2 2-6-5,0 5 8 14,-1 2-6-14,3-1 3 13,0 2-1-13,4-2 1 0,7 1 0 13,8-2-2-13,4 0 2 14,0 0-3-14,8-5 4 13,7 1-1-13,10-3-1 20,15 0 6-20,6 0-1 14,6 0-2-14,5 0-3 0,0 0 2 13,3 0-4-13,3 0 4 13,3 0-2-13,2 0 2 14,3-5-1-14,-2 1-1 14,0 1 3-14,1 0-3 13,3 1 0-7,6 2 0-6,7 0 1 13,11 0-2-13,5 0 3 14,4 0-4-14,0 0-10 0,0 0-1 13,0 0 1 1,19 0 7-14,15 5 4 0,10 0 2 13,17-1-1-13,5-4 4 20,11 0-3-20,4 0 0 0,7 0-2 13,10-2 1-13,9-8 0 13,9 1 0-13,4-4 1 14,3 1-2-14,4 0 2 13,2 1-2-13,5 0 3 14,-1-1-5-14,6 0 4 20,3-2-2-20,3-1-1 0,5 2 2 13,3-3 0-13,-5 4 0 14,-5-2-2-14,-12 1 4 13,-9 4-4-13,-8-1 3 14,-5 4-3-14,-2-1 3 13,0 3-1-13,-4 0 0 14,-7 3 0-8,-7 1-1-6,-6 0 2 13,-6 0-3-13,-7 0 4 14,-8 0-4-14,-15 0 3 13,-14-2-1-13,-10 0 0 0,-13 0 0 13,-2-1 0-13,-8 2 1 14,0-2 4-14,0 3-3 13,0-1 7-7,0 1-8-6,0 0 7 14,0-3-4-14,0 3-1 13,0 0-3-13,0 0-3 14,0-1-1-14,0 1-7 13,-12 0 8-13,-7 0-1 14,-14 0 3-14,-4 0 1 20,-5 0 1-20,-8 4-1 0,-3 0 4 13,0-3-1-13,-5 2-1 13,-2-1 1-13,-5-2-2 14,-7 0-1-14,-3 0 5 14,-6 0-9-14,-4 0 4 13,-4-5-2-13,-9 1 2 0,-8 0-1 19,-10 4 0-19,-11 0 2 14,-10 0-3-14,-5 0 3 14,-7 0-4-14,2 0 6 13,2 0-3-13,6 0 2 0,6-1 0 13,6-3-2-13,6-2 4 14,9-1-4-14,6 1 1 20,5 1-2-20,1-1 3 0,6-1-3 12,10 2 2-12,8-3 3 14,10 1-2-14,4 2-1 14,7 3-2-14,4-1 4 13,4 3-6-13,5 0 6 14,4 0-6-14,5 0 2 20,4 0 0-20,6 0 1 0,5 0-1 13,3 5-3-13,4-2 1 13,-1 1 3-13,4 1 0 14,3-4-2-14,-1 3 6 14,-2-1-6-14,4 0 4 13,-2-1-2-13,-1 0 0 0,-3 3 1 19,4-3-2-19,0 2 3 14,1-3 0-14,1-1-1 0,4 3 3 13,0-3-4-13,0 0 4 13,0 0-2-13,0 0 1 14,0 0-2-14,0 0 1 13,0 0 1-13,0 0-2 14,0 0 1-8,0 0 2-6,0 0-7 13,0 0 5-13,0 0-2 14,0 0 0-14,0 0 1 13,0 0 2-13,0 0-1 14,0 0 0-14,0 0-1 14,0 0 0-14,0 0 2 13,0 0-5-7,0 0 4-6,0 0-4 13,0 0 2-13,0 0-4 14,0 0 3-14,0 0-2 14,0 0 1-14,0 0 1 0,0 0-2 12,0 0 3-12,0 0 0 14,0 0 1-14,0 0-1 14,0 0 5-9,0 0-5-5,0 0 4 14,0 0-3-14,0 0-1 13,0 0 2-13,0 0-3 14,0 0 1-14,0 0 0 14,0 0-1-14,0 0-6 13,0 0 7-13,0 0-4 14,0 0 3-9,0 0-1-5,0 0-1 14,0 0 6-14,0 0-3 14,0 0 0-14,0 0 0 13,0 0 1-13,0 0 0 14,0 0 0-14,0 0 2 14,0 0-5-14,0 0 4 0,0 0-4 19,-4 1-7-19,-15 9-12 13,-12 4-2-13,-11-1-51 14</inkml:trace>
    </iact:actionData>
  </iact:action>
  <iact:action type="add" startTime="72503">
    <iact:property name="dataType"/>
    <iact:actionData xml:id="d10">
      <inkml:trace xmlns:inkml="http://www.w3.org/2003/InkML" xml:id="stk10" contextRef="#ctx0" brushRef="#br0">8807 8883 11 0,'-7'-2'11'15,"1"0"-5"-14,-4-3-6 14,2 3 3-14,-3-3-1 13,-3 1 1-13,1 1 2 14,-3 0-5-8,3-1 4-6,-3 2-4 13,1 0 2-13,-1 2-1 0,3 0-2 13,-1 0 2-13,-1 0-1 13,2-2 0-13,-3 2 0 14,5 0 10-14,-1 0-2 14,3 0 0-14,5 0-6 13,0 0 2-7,4-2-3-6,0 0-2 14,0-1 1-14,0 2-1 13,0 1 1-13,0-2-4 14,0 2 3-14,0 0-4 13,8 0 4-13,5 0 2 14,8 0 4-14,6-2-4 14,4-2 0-9,4 1 0-5,3-4 3 14,5 1-2-14,1-2-2 14,6-2 0-14,-1 0 2 13,2 0 1-13,0 0-3 14,5-1 0-14,0 2 1 13,1-3-1-13,-1 3 0 14,2 0 1-8,-2 3-1-6,0 3 2 13,2 3-4-13,2 0 5 0,2 0-6 13,5 9 5-13,-5 3-2 13,3 2 0-13,-3-1 0 14,1-2-2-14,1-5 5 14,4-2-6-14,1-2 8 20,4-2-8-20,-1 0 5 0,-1 0-3 13,-3 2 2-13,0-1-1 13,-3 6 0-13,-3-2 0 14,0 3-1-14,1 1 2 13,3-4-2-13,3 2 4 14,5-2-5-14,4 0 3 14,5-1-1-9,2-4 0-5,8 0 0 14,3 0-1-14,4 0 3 13,1 0-2-13,-6 0 3 14,1 0-6-14,-2 0 6 14,1 0-6-14,3 0 3 0,-1 0 0 12,-4 0 0-12,-3 0 0 20,-1 0-1-20,-3 0 2 14,9 0-2-14,-2 0 5 14,1 0-7-14,-1 0 6 0,-4-4-6 12,3-1 3-12,-1 2 0 14,3-6-1-14,-3 2 2 14,-4-3-2-14,-3-2 2 20,-1 2-2-20,0 3 5 0,-8 0-8 12,1 7 4-12,-7 0 0 14,-4 0-1-14,-7 0 1 14,-7 0-1-14,-9 0 2 13,-3 7-2-13,-10-2 3 14,-5-1-4-14,-6-4 3 14,-3 0-1-9,-6 0 0-5,-4 0 1 14,-5 0 6-14,0 0-1 13,0 0 10-13,0 0-8 0,0 0 4 13,0 0-7-13,0 0-1 14,0 2-4-14,-2-2 0 13,-8 0-2-13,-5 0-5 20,-5 0 2-20,-4 0 4 14,-8 0 1-14,-2 0-1 0,-6 4-3 13,-11 0 5-13,-11 0-3 13,-12 2 2-13,-15 2 0 14,-13 0 0-14,-14 2 0 13,-16 2 0-13,-12-2 1 14,-4 0-2-8,-5 2 3-6,1 0-3 13,5 4 2-13,-3-2-1 14,5 0 0-14,2-2 2 13,8-5 0-13,8-4 0 14,4-3 1-14,9 0-2 0,8 0 1 13,-2 0-2 1,8-10 0-8,5-2 5-6,5 2-5 14,12 1 0-14,5-2 2 13,3 2-3-13,1 2 2 0,0 2-2 13,3-4 4-13,0 1-6 13,2 0 4-13,1 2-1 14,1 0 0-14,-3 0-1 20,-1 3-1-20,-3 3 4 14,-3 0-3-14,-1-3 2 0,-6 3 3 12,0 0-3-12,0 0 0 14,1 0 1-14,7 0 3 14,2 0-1-14,7 0-3 13,4 0 1-13,6 0-1 14,4-2-2-9,7 2 2-5,5-2-2 14,3 0 2-14,2-2 1 14,4 0-2-14,4-5 4 13,4 6-4-13,3-2 4 14,1 2-2-14,1 1 1 14,-1-2-6-14,-1 0 2 0,1 0 1 19,-1 2 0-19,5 0 0 13,-3 2-2-13,5 0-1 14,1 0 3-14,-2 0-6 0,6 0 6 13,-1 0-3-13,3 0 3 13,0 0 0-13,2 0-1 14,0 0 0-14,0 0-4 14,0 0 5-9,0 0-4-5,0 0 3 14,0 0-5-14,0 0 6 13,0 0-6-13,-2 0 4 14,0 0-1-14,-3 8 3 14,-1 0 0-14,1 0 3 13,0-3-6-13,5 4 2 14,0-1-1-9,0 1-4-5,0 2 2 14,2 3 2-14,17 2 1 14,-2 1 0-14,3-2 0 13,5 2-2-13,0-3 3 14,2-2-2-14,6 1-2 0,2-3 3 12,5-1 2-12,8-6-1 21,7-3 3-21,10 0-3 13,6 0 2-13,2 0-2 14,3 0 0-14,-5 0 4 0,1 2-8 12,4 7 4-12,2 0-1 14,7-1 0-14,6 2 1 14,-1 0 0-14,1 1 1 13,0-3-5-7,1-1 8-6,3-3-8 14,5 0 9-14,3 0-10 13,2-1 9-13,1 2-5 14,2-3 1-14,1 1-4 13,2-3 2-13,-1 0-3 14,-10 0 4-14,-2 0 1 0,-3 0-3 19,4 0 3-19,-1 0-1 14,-2-3 0-14,0-4 0 13,-5-1 1-13,3-1-3 14,-3-3 2-14,0 0 1 14,-1 0-1-14,-10 4-3 13,-5 3 2-13,-7 2-10 0,-6 3 6 13,-1 0 0-8,-3 0 2-5,-1 0 2 14,1 0 1 1,-4 0-2-15,-5 0 6 0,-5 0-6 12,-8 0 5 3,-2 0-4-15,-10 0 2 0,-4 0-2 13,-5 0 1-13,-3 4-3 13,-6 4 1-7,1 3 3-6,-3 1-2 13,4-3 4-13,-4 1-3 14,0-2 3-14,3 2-2 14,-1-3 0-14,6-2 0 0,1-1 2 12,-5-1-1 3,4-1 2-15,-5-2-3 0,-1 0 7 19,-4 0-4-19,4 0 3 0,-6 0-2 13,0 0 4-13,0 0 0 13,0 0-1-13,0 0 5 14,0 0-5-14,0 0 5 14,0 0-11-14,0 0 1 13,0 0 2-13,0 0-4 14,0 0 0-9,0 0 0-5,0 0 4 14,0 0-4-14,2 0 2 14,-2-5-1-14,2 3 3 13,-2 0-3-13,0 2 0 14,0 0-1-14,0 0 0 13,0-1-2-13,0 1-4 14,0-2 2-8,0-3-3-6,0-1 4 13,2 1-20-13,0 1 6 14,-2 0-16-14</inkml:trace>
    </iact:actionData>
  </iact:action>
  <iact:action type="add" startTime="78768">
    <iact:property name="dataType"/>
    <iact:actionData xml:id="d11">
      <inkml:trace xmlns:inkml="http://www.w3.org/2003/InkML" xml:id="stk11" contextRef="#ctx0" brushRef="#br0">24217 8889 9 0,'0'0'11'1,"0"0"2"13,0 0 1-7,0 0-7-6,0 0 3 13,0 0-7-13,0 0 1 14,0 0-2-14,0 0 2 14,0 0-4-14,0 0 6 13,0 0-2-13,0 0-3 14,0 0 1-14,0 0 0 13,0 0-2-7,0 0 2-6,0 0-4 14,0 0 3-14,0 0-2 13,0 0-2-13,0 0 1 14,5 0-3-14,10 0 5 14,12 0 5-14,2 0-5 13,9 0 1-13,6 0 3 14,8 0-7-9,8 0 6-5,7 0-3 14,-1 0 0-14,3 0 0 14,3-6 1-14,-1 0 0 13,-2 3-1-13,3-2 2 14,-3 3-2-14,4 2 3 0,1 0-6 13,-1 0 6-13,1 0-3 13,-5 0 0-7,0 0 0 8,0 0 0-14,3 5 0 14,1 0 0-14,3 1 2 14,-3-3-4-14,-4 2 4 0,-3-3-3 12,-6 0 1-12,-5 2 0 14,3-2-1-14,4 3 2 13,6-4-2-7,1 1 2 9,0 0-2-15,2-2 2 0,-2 2-2 12,0-2 2-12,0 0-1 14,-2 0 0-14,3 0 0 13,-2 0 2-13,1-2-2 14,-1-3 5-14,-4 0-4 14,-1 1 4-9,-1 0-4-5,-4 2 3 14,2-3-3-14,-2 5 0 14,-5-5 2-14,5 3-2 13,-2-3 5-13,4 5-3 14,-2-2 1-14,-4-1-3 0,-10 3-2 12,-6 0 0-12,-4 0 1 14,0 0 0-8,-3 3 0-6,-2 2-3 13,-5 1 6 2,-6-3-6-15,-5 2 6 0,-2-3-6 12,-2 2 7-12,-2-4-4 14,0 0 1-14,-5 0 1 14,0 0 5-14,1 2 1 13,-1-2 6-7,-2 0 1-6,2 0 5 13,0 0-7-13,-2 0 10 14,2 0-10-14,0 0-1 14,-2 0-3-14,0 0-6 13,0 0 3-13,0 0-4 0,0 0 1 13,0 0-1-13,0 0-3 14,0 0 3-9,0 0-2-5,0 0 0 14,0 0 1-14,0 0-1 13,0 0 2-13,0 0-1 14,0 0 1-14,0 2-4 14,0-2 5-14,0 2-7 13,0-2 4-13,0 0-2 14,0 0 1-9,0 0 1-5,0 0-1 14,0 3 2-14,0-3 0 14,0 0 2-14,0 0 0 13,-2 0-2-13,2 0 5 14,0 0-3-14,-2 0 1 14,2 0 1-14,0 0-3 13,-2 0 5-7,2 0-7-6,0 0 0 13,-2 0 0-13,2 0-1 14,-2 0-4-14,-1 0 2 14,-1 0 1-14,-3 0-5 0,-2 0 5 12,-2 0-1-12,-5 0-2 14,-1 1-15 1,-1 1 9-15,-1 2-21 4,-2 2-9-4,-2 0-35 14,-1-4-35-14</inkml:trace>
    </iact:actionData>
  </iact:action>
  <iact:action type="add" startTime="81872">
    <iact:property name="dataType"/>
    <iact:actionData xml:id="d12">
      <inkml:trace xmlns:inkml="http://www.w3.org/2003/InkML" xml:id="stk12" contextRef="#ctx0" brushRef="#br0">12171 9941 3 0,'56'3'2'1,"2"-1"5"13,0 0-3-7,4 0 3-6,5-2-6 13,6 1 5-13,5-1-5 14,5 0 4-14,1 5-2 14,-1-1-3-14,0 4 4 0,-2 2-4 12,6 0 5-12,0-1-5 14,-4 5 2-14,-4-3 0 13,-8-2-2-7,-7-4 2-6,1-1 2 14,1-1 2-14,2-3-3 13,-1 0 6-13,-1 0-5 14,-1 0 4-14,-5 0-7 14,-2 0 4-14,-2 0-4 13,-2 0 4-13,-1 0-4 14,0 0 0-9,-1 0 3-5,-2 0-4 14,4 0 6-14,0 0-5 14,-3-3 7-14,-4-1-5 13,0 2 0-13,-5 0 0 14,1 1-1-14,3 1-1 13,6-3-1-13,6-3 3 14,9 0-1-8,6-6 5-6,5-2-7 13,3 0 2-13,-6-2 0 0,1 2-1 13,-3 2-1-13,6 0-1 13,0 2-1-13,6 0 4 14,-2 3-4-14,-1 4 5 14,-4-1-6-14,-2 4 5 13,-4-2-4-7,-6 2 2-6,-3 0 0 14,-1 0-1-14,-2 0 1 13,3 0 0-13,-3 0 1 14,0 0-2-14,2 0 5 13,5 0-7-13,5 0 5 14,3-5-2-14,8 0 0 14,2-3 0-9,0 0-2-5,-5-1 5 14,-4 2-6-14,-3 3 7 13,-2-3-8-13,5 6 4 14,5-3 0-14,-2 1 0 14,2 1 0-14,0 2-1 0,-4 0 0 12,6 0 0 3,2 0 2-10,4 0-2-5,-1 2 3 14,-3 6-4-14,-9 3 1 0,-5-1-1 13,-2 0 2-13,5 0 0 13,-3-3 0-13,4 0 3 14,-9-3-4-14,-1-3 3 14,-3 4-4-14,-4-5 4 13,0 0-3-7,-2 0 2-6,-5 0-1 13,-2 0 0-13,-7 0 0 14,1 0 2-14,-5-8 0 14,-5 1 4-14,-6 2-6 13,-7 1 8-13,-7-2-6 14,-2 3 5-14,-4 2-2 14,0 1-4-9,-5-3 0-5,0 3 2 14,-2 0-3-14,0 0 1 13,0 0-2-13,2 0 2 14,-2 0-1-14,3 0 0 14,-3 0 0-14,0 0-1 0,0 0 0 12,0 0-2-12,0 0 6 14,0 0-6-9,0 0 3-5,0 0-3 14,0 0 5-14,0 0-2 14,0 0 0-14,0 0 0 13,0 0 0-13,0 0 1 14,0 0-1-14,0 0 1 14,0 0 1-14,0 0-1 13,0 0 2-7,0 0-2-6,0 0 7 13,0 0-4-13,0 0-4 14,0 0 6-14,0 0-3 14,0 0 1-14,0 0-4 13,0 0 5-13,0 0-5 14,0 0 1-14,0 0-1 13,0 0 0-7,0 0 0-6,0 0 1 14,0 0 1-14,0 0-1 13,0 0-2-13,0 0 4 0,0 0-4 13,0 0 2-13,0 0-1 13,0 0 0-13,0 0-1 14,0 0-1-14,0 0 4 14,0 0-4-9,0 0-2-5,0 0 4 14,0 0-6-14,0 0 3 14,0 0-5-14,0 0-2 13,6 0 7-13,-1 11-10 14,-5 5-30-14,0 2-68 13</inkml:trace>
    </iact:actionData>
  </iact:action>
  <iact:action type="add" startTime="83919">
    <iact:property name="dataType"/>
    <iact:actionData xml:id="d13">
      <inkml:trace xmlns:inkml="http://www.w3.org/2003/InkML" xml:id="stk13" contextRef="#ctx0" brushRef="#br0">19649 9326 6 0,'0'0'8'1,"0"-2"7"13,5-3-1-13,2-4 10 14,4-5-9-14,2-4-7 13,3-2 1-13,0 2-7 14,-3-4 6-14,5 2-3 14,-5-1 5-9,2 1-9-5,-1 3 7 14,-1 1-8-14,-1 3 4 13,-1 6-4-13,-7 4 1 14,-2 1-2-14,-2 2 1 14,0 0-5-14,0 0-4 13,0 9 5-13,0 16-2 14,-19 16 6-9,-8 13 8-5,-11 6 1 0,-3 3-7 13,-3-3-1 2,1-2 2-15,-1-2-3 13,6 0 3-13,2-1-2 14,5-4-2-14,5-7 3 0,3-10-3 13,5-6 1-13,5-7 0 13,7-5 0-7,0-9 0-6,4-2-2 13,2-5 1-13,0 0 1 14,0 0-9-14,2-9 6 14,17-13 3-14,3-12 7 13,5-10-7-13,2-4 1 14,-3-6 4-14,1-4-3 20,-5 0 2-20,1 0-3 0,-1 1 3 13,0 3-4-13,1 6 1 13,-3 11 1-13,-5 8-2 14,-3 11 4-14,-6 10-3 14,-4 5 0-14,-2 3 0 0,0 0-2 12,0 0-11-12,0 3 4 20,-2 21 3-20,-18 14 5 14,-9 10 7-14,-4 4-4 14,-5 5 4-14,2-6-7 13,3 0 2-13,2 0-1 0,8-7-2 13,1-5 2-13,7-6-2 13,3-12 1-13,5-10-2 14,7-8 1-8,0-3-3-6,0 0 2 13,0 0-9-13,0 0-1 14,23-22 12-14,13-17 4 13,12-12-2-13,10-9 2 14,-2-3-2-14,0 1-1 14,-5 4 0-14,-4 3-1 13,-7 8 3-7,-4 10-2-6,-15 8 0 13,-7 14-1-13,-11 13 7 0,-3 2-1 13,0 0-2 2,0 0-4-15,-25 19 1 0,-13 13-1 12,-16 14 0 3,-6 10 3-15,0 1-1 0,4-1-2 13,8-5 0-8,3 0 0-5,7-5 0 14,2-2 1 0,7-4-1-14,7-8 2 14,5-6-4-14,3-4 2 0,7-8-3 13,3-4-1-13,4-5 0 13,0-5-3-13,0 0-11 14,0 0 4-9,22-12 14-5,10-19 11 14,7-8-8 1,6-7 2-15,0-3-4 0,-3-1 0 12,-5 1 2-12,0 0-3 14,-4 1 0-14,-4 2 2 14,-4 1-2-14,-6 11 1 13,-5 8 3-7,-7 15-2-6,-7 6 11 13,0 5-2-13,0 0 1 0,0 0-12 13,0 0-9-13,0 5 1 14,-9 20 2-14,-11 11 6 13,-9 9 1 2,0 1-1-15,-3 1 2 0,1 1-5 12,0 1 3-6,2-7 0-6,6-8 0 14,8-8-1-14,4-12 0 13,8-7 1 2,3-7-1-15,0 0-8 0,0 0 1 13,14-3-12-13,20-21 20 13,14-12 5-13,10-6-4 14,5-8-1-9,-3-3 0-5,-9 6-1 14,-3 0 2-14,-11 5-2 14,-6 4 2-14,-6 6 2 13,-12 10 1-13,-6 13 1 14,-7 4 4-14,0 5 3 0,0 0-2 12,-18 0-8-12,-13 19-2 21,-12 8-4-21,-7 13 3 0,-4 7 2 12,0 4 2-12,5 4-3 14,2-4-1 0,5 2-1-14,6-4 1 14,5-10 1-14,9-6 0 14,6-10-2-14,10-9 4 0,1-3-5 12,3-8 3-6,2-1-3-6,0-2 0 13,0 0-8-13,0 0 4 14,0 0-7-14,9-2 8 14,11-20 6 0,11-12 5-14,7-8-5 0,4-4-2 13,1-3-2-13,-5 3 1 14,-5 2 2-9,-2 5 2-5,-4 1 4 14,-4 6-5-14,-6 3 5 13,-8 12-5-13,-2 3 8 14,-5 11-6-14,-2 1 7 0,0 2-3 13,0 0-6-13,0 0-2 13,-14 5 0-13,-12 16-3 14,-6 11 10-9,-8 8-5 10,0 5 2-15,3-2-4 0,-2 3 1 13,2 3 0-13,1-8-1 13,5-4 2 2,6-9 2-15,8-12-1 13,7-6-1-13,6-8 2 0,4-2-3 13,0 0 1-7,0 0-6-6,0 0-5 13,14-21 11-13,12-10-5 14,5-5 5-14,8-4-11 14,-6 2-25-14,-2 0-40 13</inkml:trace>
    </iact:actionData>
  </iact:action>
  <iact:action type="add" startTime="104331">
    <iact:property name="dataType"/>
    <iact:actionData xml:id="d14">
      <inkml:trace xmlns:inkml="http://www.w3.org/2003/InkML" xml:id="stk14" contextRef="#ctx0" brushRef="#br0">29966 5201 16 0,'0'-2'12'1,"0"1"-1"13,0 1-6-13,0 0 1 14,0 0-2-9,0 0-4-5,0 0 0 14,0 0 3-14,0 0-6 14,0 0 0-14,0 0 3 13,0 0-6-13,0 0 5 14,2 0 1-14,5 0 0 13,2 8 1-13,0-1 1 14,-1 1 0-8,2 2-2-6,-1 2 1 13,-1-6 1-13,-1 6-3 0,0-3 1 13,-3 3 0-13,3 4 0 14,-3 2 3-14,5 3 0 13,-2 5-3-13,0 1 7 14,1 4-7-14,1 1 4 20,3 3-3-20,-1-1 1 13,3 1 0-13,-4-1 1 14,6 2-3-14,0-2 1 14,-4 2 4-14,5-2-4 0,-7 0 1 12,4 2 0-12,-3-2-1 14,-2 0 0-14,-2 0-1 14,0 2 3-9,1-1-2-5,2 0 5 14,-4 4-5-14,3-3 3 13,-3 4-1-13,1 2 2 14,-2-5-5-14,-1 4 2 14,-1-1 1-14,-1 0-2 0,0 3 0 12,-2-3 1 3,2 0 0-10,-2-2-2-5,2 2 1 14,0-2 2-14,1 3-3 14,-1 2 0-14,0 4 1 13,3-1-1-13,-3 2 0 14,3 0-1-14,-1-4 4 0,-4 0-5 13,2-1 6-13,0 1-6 13,0 2 4-7,-2-3-4 8,3-1 2-14,-3 6 0 0,0 2-2 13,2 3 4-13,0-1-2 14,3 0 2-14,2-2-4 13,-3-2 4-13,2-2-2 14,-1-4 1-14,-5 0-2 14,0-3 1-9,0-3 0-5,0 0 2 14,0-4-2-14,-7 0 5 13,-6-2-4-13,-1-2 6 14,-1-1-2-14,1-4 8 14,-1 1 0-14,1-2-1 0,4 1-4 12,1-6-4-12,-1 4 5 20,4-5-6-20,-3 0 1 14,3 1-1-14,-2-3-3 14,4 5 1-14,-5-1-1 0,-1 6 0 12,-4 0 2-12,-1 0 12 14,1 0-7-14,3 0 1 13,1 2-8-13,0 4 4 14,1 2-3-8,2 3 3 8,2-1-2-14,1 0-2 0,2-2 0 13,-1 2 0-13,1 0 0 14,0 4 1-14,-4 2 1 13,-4 1 1-13,-3-4 2 14,-2-2-5-14,3 1 0 13,-1-2 0-7,-3 4 0-6,1 2 3 14,-1-2-1-14,1 3 0 13,1-2-1-13,1 0-2 14,-1-5 3-14,3 0-3 13,1-2 2-13,-2-2-1 0,5 0 0 13,-1 0 0-13,3-2-1 14,-2 2 2-9,1 0 2-5,1-4 0 14,1 4-6 0,-3-4 4-14,2 5-1 14,1-4 0-14,-3 4 0 14,3-1-1-14,0-2 2 0,2 0-4 12,-1-2 5-12,3-4-4 14,0-3 0-9,0-2 2-5,0-2-2 14,0-6 2-14,0-3 0 14,0 0 1-14,0-3 0 13,0-3 0-13,0 0 5 14,0 0-6-14,0 0 8 0,0 0-5 13,0 0 2-13,0 0 1 20,0 2-1-20,0-2 1 0,0 0-6 12,0 0 0 3,0 0 0-15,0 0-3 0,0 0-11 13,0 0 2-13,0 0-15 13,5 5-28-13,12-1-7 14,3-1-39-14</inkml:trace>
    </iact:actionData>
  </iact:action>
  <iact:action type="add" startTime="109992">
    <iact:property name="dataType"/>
    <iact:actionData xml:id="d15">
      <inkml:trace xmlns:inkml="http://www.w3.org/2003/InkML" xml:id="stk15" contextRef="#ctx0" brushRef="#br0">26101 10200 7 0,'0'-18'17'15,"-4"-2"-8"-14,-6 5 2 14,1-1-11-14,1-2 7 13,-6-1 3-13,1-1 19 14,-1 1-19-14,-3 0-3 14,-4 1-2-14,-3 2-4 13,0 2-1-7,1 4 5-6,-4 0-4 13,5 4 4-13,-5-3-1 14,0 7-4-14,1 1 0 14,-3-1 2-14,4 2-4 0,1 0 2 12,6 0 0 3,7 0 4-15,4 0 0 0,7 0 11 13,0 0-4-8,0-2 9-5,0 2-14 14,0 0 2-14,0-2-8 13,5 2-2-13,5 0-7 14,6 0-6-14,16 0 11 14,17 2 4-14,24 8 7 13,16-2-5-13,14-4 1 14,11 0 1-8,-1-2-8-6,4-2 3 13,0 0 1 2,1 0-2-15,-2 0 4 0,2 0-4 12,3-4 5-12,-7 4-2 14,0 0 1-14,-3 0-2 14,0 4 0-14,1 10 1 13,-1 2-2-7,-1-2 2-6,-6 0-2 13,1-3 3-13,6-4-3 0,3-2 4 13,2-3-6 2,-6 1 6-15,-10-1-4 13,-13 0 1-13,-12 0 0 0,-11 4-1 13,-5-2 3-13,-10 2-4 14,-5 1 5-9,-5-2-5-5,-8-1 4 14,-7 2-3 0,-6 0 2-14,0-1-1 14,-5 0 0-14,-4-3 4 0,-2-2-3 13,-7 0 2-13,0 0 2 13,0 0-5-13,0 0 12 14,0 0-8-9,0 0 6-5,-7 0-2 14,-8 0 1-14,-2 0-1 14,-4 0-8-14,-10-2 0 13,-8 0-5-13,-9 2 5 14,-13 0-7-14,-13 0 7 14,-7 0-4-14,-16 0 3 0,-7 2-1 19,-10 2 2-19,-7 0 0 13,-8 0 0-13,-2 0 0 0,-6-2 4 13,-8-2-8-13,1 2 7 14,-1-2-3-14,0 0 0 13,7 2 0-13,-2 0-1 14,1 1 2-14,6 0-1 13,4 1 3-7,10 1-6-6,7-2 7 14,15 1-5-14,10 1 2 13,8-3-2-13,8 0 1 14,11 1 0-14,8-3 1 13,13 3 1-13,9-3-1 14,13 0 1-14,5 0-4 14,10 0 1-9,2 0 1-5,0 0-9 14,0 0-1-14,9 0-3 13,13 0 4-13,21 0 9 14,22-6 4-14,24-7 2 14,24 1-6-14,19 0 0 13,6 2 1-13,3 0-2 14,-6 2 0-9,0 2 1-5,0 0-3 14,10 0 6-14,5 3-6 0,3-4 6 13,-1 5-6 1,2-2 2-14,-3 0 0 0,1 4 1 13,0 0 0-13,-7 0-2 14,-12 0 3-14,-23 0-4 13,-19 8 6-7,-16 1-6-6,-10-6 3 13,-2 1-1-13,-8-2 2 14,-10 1-1 1,-7-3 0-15,-11 0 3 0,-12 0-1 12,-1 0 2-12,-10 0 2 14,-4 0-5-14,0 0 11 14,0 0 1-9,0 0 11-5,-4 0 3 14,-7-12-14-14,1-1-6 0,6 3 0 12,2 4 13 3,2 3-10-15,0 3-9 14,0 0-1-14,-2 0-1 0,2 0-6 12,-2 0-1-12,2 0-6 14,-3 0-2-9,3 0 4 10,-2 0-12-15,-4 3-18 0,-15 6-33 13,-12 0 1-13</inkml:trace>
    </iact:actionData>
  </iact:action>
  <iact:action type="add" startTime="112264">
    <iact:property name="dataType"/>
    <iact:actionData xml:id="d16">
      <inkml:trace xmlns:inkml="http://www.w3.org/2003/InkML" xml:id="stk16" contextRef="#ctx0" brushRef="#br0">5833 11133 1 0,'0'0'13'1,"0"0"6"0,0 0-7 19,0 0 10-19,0 0-9 0,0 0 1 12,0 0-7-12,0 0-3 14,0 0-2-14,0 0-2 14,0 0 7-14,0-4-3 13,0 2-4-13,9-3-12 14,18-4 12-14,20-1 1 14,15 0 0-9,13-2-1-5,15 0-1 14,3-2 1-14,10-2 2 13,4-2-2-13,5 0 4 14,4 1-9-14,-4-1 8 14,-10 7-5-14,-7 0 4 13,-10 5-4-13,-5 6 1 14,-2 0-1-9,-1 0 0-5,0 8 0 14,-6 6 2-14,1 3-6 14,-5 1 5-14,-7-2-5 0,-2-2 6 12,-4-4-1 3,-8 0 1-15,-3-6-1 0,-10-4 3 13,-2 0-3 1,-2 0 3-8,-4 0-3-6,3 0 4 0,-1-8-1 12,-4 2-2-12,-1-2 1 14,-2 2-1-14,-4 0 1 14,0 0 2-14,-8 1-3 13,-1 3 0-13,-5 1 3 14,-2-1-3-14,0 2 3 13,0 0 4-7,0-4 8-6,0 0 1 14,-17-6-16-14,-12-2 3 13,-8-1 0-13,-7 3 1 14,-10 1 0-14,-10 2-3 13,-15 1 0-13,-4 5 2 14,-7 1-2-14,3 0-1 14,0 0 2-9,0 0 2-5,2 0-4 0,-2 0 0 13,8 0 0 1,-4 0-3-14,5 3 2 0,0-1 1 13,2 3-2-13,2-4 2 14,1-1 0-14,1 0 2 13,3 0-2-13,-2 0 1 14,4 3-2-8,4-3 4-6,1 0-2 13,4 0 0-13,5 0 1 14,4 0 3-14,7 0-3 13,3 0 8-13,8 0-7 14,4-3 3-14,8-1-5 14,1 2-1-14,5 0 2 13,1 2-4-7,3-2 2-6,3 2-1 13,1 0-1-13,3 0 4 14,2 0-4-14,0 0 4 14,0 0-4-14,0 0-2 13,0 0 2-13,0 0-5 14,0 0-4-14,5 0-2 0,26 2 0 19,17 14 12-19,20 0 2 0,14-4-1 13,5-1 1-13,2-4 1 13,0-4-2-13,-4-2 0 14,4-1-5-14,-2 0 5 14,0 0 0-14,-3 0 1 13,-1 0-2-13,0 0 2 14,0 0-2-9,-2 0 2-5,0 0-2 14,2 0 2-14,-8 0-1 14,4 0 0-14,-6 0 1 13,-2 0-1-13,3 0 1 14,-3 0-1-14,3 0 2 14,-7 0-4-14,-3 0 2 13,-6 0-1-7,-6 0 1-6,-6 0 0 13,-8-1-1-13,-9-3 3 14,-11 1 0-14,-12 2-2 14,-3 1 2-14,-3 0 0 0,0 0 11 12,0 0-9 3,0 0 3-15,0 0-2 0,0 0-3 12,0 0 6-6,0 0-5-6,0 0-2 14,0 0 1-14,0 0-4 13,0 0-3-13,0 0 4 14,0 0-1-14,0 0 2 13,0 0-2-13,0 0 5 14,0 0-3-14,0 0 1 14,0 0-1-9,0 0 4-5,0 0-3 14,0 0 0-14,0 0 1 14,0 0-2-14,0 0 1 13,0 0 2-13,0 0-2 14,0 0-2-14,0 0 0 13,0 0-2-13,0 0-10 14,0 0-7-8,2 0-28-6,7 0-52 13</inkml:trace>
    </iact:actionData>
  </iact:action>
  <iact:action type="add" startTime="123232">
    <iact:property name="dataType"/>
    <iact:actionData xml:id="d17">
      <inkml:trace xmlns:inkml="http://www.w3.org/2003/InkML" xml:id="stk17" contextRef="#ctx0" brushRef="#br0">11426 10886 9 0,'-24'-4'8'15,"-9"4"-5"-14,-8 0 0 14,-3 0-3-14,-6 4 0 13,4 7 0-13,-1-2 1 14,0 2-1-14,2-3 2 14,1-3-2-14,4 1 4 0,2-3-3 19,2-3 9-19,5 0-9 13,2 0 9-13,4 0 1 0,1-7 1 13,1 0-5-13,-1-1-3 14,0 0-1-14,-3 3-2 13,-4 3-2-13,0 2 1 14,-3 0 0-14,-1 0-1 14,4 0 1-9,1 0 4-5,4 4-3 14,1 0 5-14,5 0-4 13,4 0 4-13,7-1-2 14,9-3 5-14,0 0-8 14,0 0 4-14,0 0-3 13,3 0-2-13,1-3 0 14,1 3-1-9,-3 0-1-5,2 0 4 14,5 0-3-14,2 0 3 14,7 0-2-14,2 0 2 13,11 0 0-13,5 0-2 14,9 0 0-14,3 0 0 13,8 0 2-13,2 0-2 14,5 0 2-8,-1 0-4-6,0 0 4 13,1 0-2-13,-3 0 0 0,-2 0 1 13,0 0-2-13,0-1 3 14,0 1-3-14,2 0 2 13,0 0-1-13,1 0 2 14,-1 0-4-14,-6 0 2 13,-2 0 0-7,0 0 0-6,0 0 0 21,6 0-1-17,0 0 2 7,4 0-2-9,0 1 2 0,-4 2-3-2,-3 2 2 13,1-1 0-13,0 2-2 14,-2-2 2-14,4-1 0 14,0-3 2-8,-3 0-4-6,1 0 4 14,-3 0-4-14,1 0 5 13,0-11-6-13,-3 0 5 14,-2-1-2-14,-5 2 0 0,-3 1 0 13,-6 5-2-13,-3 3 4 13,-3 1-4-13,-3 0 4 14,6 0-5-9,-1 1 6 10,4 10-3-15,3-6 0 0,5 2 1 13,-1-2-1-13,0-2 2 13,3-3-1-13,1 0 0 14,6 0-1-14,1 0 3 13,3-3-3-13,-1-7 1 14,3 0-2-8,0 1 1-6,-2-2 0 13,-4 5 0-13,-6 3 0 14,-3 3 0-14,-7 0 0 14,-5 0-3-14,-2 0 3 13,0 6 0-13,-2 1 0 14,0 0 0-14,2-2 2 13,-4-3-1-7,2 0 0-6,-4 1 0 14,-1-3-1-14,-1 0 1 0,-2 0 2 12,2 0-3 3,-6 0 1-15,3 0 0 0,-3 0 2 12,-3-3 0-12,-4-1-2 14,-1 0 3-14,-5 0-2 14,-2 4 1-9,0 0-3-5,0 0 5 14,0 0 0-14,0 0-1 14,0 0 2-14,0 0-6 13,0 0 6-13,0 0-6 14,0 0 1-14,0 0 2 13,0 0-3-13,0 0 0 14,0 0 0-8,0 0 0-6,0 0 0 13,0 0 0-13,0 0 1 14,0 0-2-14,0 0 4 13,0 0-5-13,0 0 5 14,0 0-2-14,0 0-1 14,0 0 0-14,0 0 1 13,0 0 0-7,0 0-2-6,0 0 4 13,0 0-6-13,0 0 6 0,0 0-3 13,0 0 0-13,0 0 0 14,0 0 1-14,0 0 0 13,0 0 2-13,0 0-3 14,0 0 6-14,0 0-4 14,0 0 0-9,0 0-1-5,0 0 4 14,0 0-2-14,0 0 0 13,0 0 3-13,0 0-5 14,0 0 3-14,0 0-2 14,0 0 0-14,0 0 0 13,0 0 0-13,0 0-1 14,0 0-1-9,0 0 0-5,0 0 0 14,0 0-1-14,0 0 3 14,0 0-4-14,0 0 2 13,0 0-2-13,0 0-2 14,0 0 2-14,0 0-2 0,0 0 3 13,0 0-1-13,0 0 1 13,0 0-1-7,0 0 1-6,0 0 0 13,0 0-1-13,0 0 0 14,0 0 2-14,0 0 0 14,0 0 0-14,0 0 0 13,0 0 0-13,0 0 0 14,0 0 4-14,0 0-3 13,0 0 3-7,0 0-2-6,0 0 1 14,0 0-1-14,0 0 0 13,0 0 1-13,0 0-3 14,0 0 4-14,0 0-3 14,0 0-1-14,0 0 2 13,0 0-2-13,0 0 0 14,0 0 1-9,0 0-1-5,0 0 0 14,0 0 3-14,0 0-3 0,0 0 0 13,0 0 3-13,0 0-5 13,0 0 4 2,0 0-2-15,0 0 0 0,0 0 0 12,0 0-2-12,0 0 4 14,0 0-4-8,0 0 4-6,0 0-2 13,0 0 1-13,0 0-1 14,0 0 0-14,0 0 0 14,0 0 0-14,0 0 2 13,0 0-4-13,0 0 4 14,0 0-2-14,0 0 2 13,0 0-3-7,0 0 3-6,0 0-2 14,0 0 0-14,0 0 0 13,0 0 1-13,0 0 0 14,0 0 2-14,0 0-2 13,0 0-2-13,0 0 3 14,0 0-4-14,0 0 2 14,0 0 0-14,0 0-1 4,0 0-2 11,0 0 1-15,0 0 4 13,0 0-4-13,0 0 4 0,0 0-4 13,0 0 2-13,0 0 0 14,0 0-1-14,0 0 1 13,0 0-1-13,0 0 3 14,0 0-4-9,0 0 4-5,0 0-3 14,0 0 3-14,0 0-3 14,0 0 2-14,0 0-1 13,0 0 0-13,0 0 0 14,0 0-1-14,0 0 2 14,0 0-2-14,0 0 1 13,0 0-1-7,0 0-3-6,0 0 4 13,0 3 0-13,0-3 0 14,0 0 0-14,0 0 0 14,0 0 4-14,0 0-4 13,0 0 4-13,0 0-1 0,0 0-1 13,0 0-2-13,0 0 3 20,0 0-3-20,0 0 0 14,0 0 1-14,0 0-1 13,0 0 0-13,0 0 1 0,0 0-3 13,0 0 2 2,0 0 0-15,0 0 0 0,0 0 0 12,0 0 0-12,0 0 1 14,0 0-1-9,0 0 2-5,0 0-3 14,0 0 3-14,0 0-4 14,0 0 2-14,0 0 0 13,0 0-1-13,0 0-4 14,0 0 3-14,0 0-5 13,0 0 0-13,0 0-20 14,2 1-5-8,4 10-41-6</inkml:trace>
    </iact:actionData>
  </iact:action>
  <iact:action type="add" startTime="137286">
    <iact:property name="dataType"/>
    <iact:actionData xml:id="d18">
      <inkml:trace xmlns:inkml="http://www.w3.org/2003/InkML" xml:id="stk18" contextRef="#ctx0" brushRef="#br0">14159 10851 0 0,'0'0'5'1,"0"3"4"13,0-3 10-13,0 2 5 14,0-2 1-14,-2 0 0 13,-11 0-19-13,-8 0 0 14,-6 0-5-14,0 0 4 14,-4 0-3-9,-4 0 4-5,-3 0-6 14,-4 0 3-14,-3 0-3 13,-1 0 1-13,-2 0-1 14,4 0 2-14,1 0-4 14,4 0 4-14,3 0-3 0,7 0 1 12,9 0 0 3,5 0 2-15,-1 0-2 4,5 4 0 11,1-4 1-15,4 3-1 0,6-3 3 13,-3 0-4-13,3 0 2 13,0 0 0-13,0 0-1 14,0 0-5-14,0 0 2 14,14 0-6-14,15 0 9 13,18 0 0-7,9 0 2-6,8 0 0 13,7 0-2-13,-1 0 0 14,1 0 0-14,-2 0 0 14,-3 1 0-14,-2 0 0 13,-4 2 0-13,-7-3 0 14,-2 3 0-14,-3-3-2 14,-6 1 2-9,-5 4-2-5,-6-2 2 14,-4 2 0-14,-6-2-1 13,-8 1 2-13,-7-2-3 14,-1-2 1-14,-5 3 0 14,3-3 2-14,-3 0 0 0,0 0 0 12,0 0 2-12,0 0 1 14,0 0 1-9,-19 0 0-5,-8 0-4 14,-6 0-2-14,-5 0 2 14,-7 0-2-14,-1 0 1 13,-8 2 0-13,-2-1 0 14,1 3-3-14,-6 1 3 14,1-2 0-14,0-1-1 13,3 1 1-7,1-3-1-6,2 0 2 13,7 0 2-13,3 0-3 14,6 0 1-14,7-5 4 14,4 2-5-14,5 0 0 13,3 1 2-13,9 2-4 14,-1-2 4-14,6 0-3 13,2 2 2-7,3 0-2-6,0 0 1 14,0-1-4-14,0-1 4 13,0 2-9-13,6-3 0 0,25 1 8 13,9-4 1 1,13-2 0-14,8-2 0 0,-6 0-1 13,0 0 1-13,-1 1 0 14,-2-2 1-9,1-3-1-5,0 0 0 14,1 2 0-14,-5 0 1 13,-9 6-2-13,-4 0 1 14,-7 3 0-14,-7 2 0 14,-7 1-2-14,-5 0 1 13,-10 0 0-13,0 0-2 14,0 0-8-8,0 0 7-6,0 0 4 13,-4 0 7-13,-17 0-2 14,-6 8-4-14,-8 0 2 13,-1 0-1-13,-4 1-1 14,-5-4-1-14,-2 2 0 14,1 2 2-14,-6-5-2 0,1 2 1 19,2 0 0-19,-2-6-1 0,2 4 0 12,0-4 2 3,2 0-2-15,2 2 2 0,6 1-1 13,-2-2-2-13,5 1 2 13,7 0-1-13,2-2 0 14,8 0 0-14,5 2 0 14,3-2 1-9,9 0-1-5,0 0 2 14,2 0-4-14,0 0 1 13,0 0 1-13,0 2-8 14,6 6-3-14,21-1 6 14,13 2 4-14,7-3 0 13,6-4 2-13,10-2-1 14,2 0 3-9,4 0-6-5,0-2 6 14,-3-11-6-14,-1 2 3 14,-7-3 0-14,-6 4 1 0,-11 6-1 12,-6 0 0 3,-16 4 3-15,-7 0-6 0,-6 0-1 12,-6 0-1-12,0 0-5 21,0 0 8-21,0 0 2 0,0 0 1 12,0 0 3-12,0 0-3 14,0 0 4-14,0 0-5 14,0 4 1-14,-2 0 1 13,-16 5 1-13,-9-2-2 14,-8 3-1-14,-5 2 0 13,-10-2 0-7,-3 2 1-6,-5-3 0 14,-5-4 0-14,1 1 1 13,0-2 0-13,6-1-2 14,5-2 6-14,8-1-1 13,8 0-5-13,6 0 4 14,9 0-2-14,8 0 2 14,10 0-2-9,2 0-4-5,0 0 0 14,0 0-6-14,0 0 3 13,0-4 5-13,9-1 2 0,1-4 0 13,-4 6-1 2,-2-2 1-15,-2 5 2 0,-2 0-4 12,0 0 3-12,0 0-2 14,0 0-1-9,0 0 0-5,0 0 0 14,0 0 0-14,0 0 2 14,0 0-2-14,0 0-4 13,0 0 4-13,0 0-6 14,3 0 6-14,-3 0 0 14,2 0-1-14,-2 0 0 13,0-2 0-7,0 0-2-6,6-1-4 13,6-5-10-13,8-6-41 14</inkml:trace>
    </iact:actionData>
  </iact:action>
  <iact:action type="add" startTime="145380">
    <iact:property name="dataType"/>
    <iact:actionData xml:id="d19">
      <inkml:trace xmlns:inkml="http://www.w3.org/2003/InkML" xml:id="stk19" contextRef="#ctx0" brushRef="#br0">25412 10832 5 0,'-2'0'2'15,"2"0"10"-8,0 0 0-6,0 0 6 13,0 0-1-13,0 0-3 14,0 2-4-14,-3 0-1 14,1 2 4-14,-2 0-2 0,0-2-4 12,2 0-7-12,-2-2 0 14,4 3 2-14,0-3-2 20,0 3 0-20,0 1-4 0,0 3 0 13,12 8-1-13,17 2 5 13,20-2 1-13,13 1 5 14,23-8-5 0,18-4 4-14,6-4-3 0,2 0 0 13,3 0-2-13,-3-14 1 14,-1 0-1-9,-4 2 0-5,-3 4 1 14,-7 2 0-14,-2 5-1 13,-1 1 0-13,3 0 0 14,3 0 1-14,1 7-1 14,-2 5 1-14,-5 1-1 13,-6-2 2-13,-6 0 0 0,-8-4-3 19,-6 0 3-19,-3-5-3 14,-1 0 1-14,0-2-1 14,-1 0 1-14,-2 0 0 13,1 0 0-13,-4 0 2 0,-1 0-2 13,-3 0 1-13,-3 0 2 14,-6 1-2-14,-9 3 0 19,-3-2-1-19,-8 1 3 14,-5-2-2-14,-9-1-1 0,-3 0 4 13,-5 0-1-13,-2 0 5 13,0 0-2-13,0 0 8 14,0 0-4-14,0 0 6 13,0 0-4-13,0 0-4 14,0 0 2-8,0 0-7-6,-9 0-3 13,-4 0-2-13,-11 0-2 14,-14 0-5-14,-11 3 7 13,-12 2-2-13,-3 4 4 14,-10-1-4-14,-4 2 2 14,-9-2 2-14,-9-1 0 0,-7-2 0 19,-7-3 2-19,-2-2-4 13,5 0 2-13,2 0 0 0,3 0 0 13,2 2 1 2,-1 0-1-15,-1-1 1 0,2-1-2 12,-6 2 4-12,2 1-5 14,1-1 6-14,3-2-5 20,2 2 2-20,4 2 1 14,5-3-2-14,6 2 0 0,3 1 2 12,11-4-2-12,13 0 4 14,14 0-1-14,11 0-2 14,11 0-1-14,9 0 2 13,4-3 2-13,7-1-3 20,0 3-1-20,0 1-6 0,0-2 5 13,2 0-6-13,20-2 6 14,17-2 1-14,21 0 0 13,17-2 0-13,13-1 0 14,7 2-2-14,9-2 2 14,8 2 0-14,3 3 2 0,1-3-4 19,0 6 2-19,-8 1-2 13,-6 0 0-13,-3 0 0 0,2 0 1 13,-3 0-1 2,1 0 1-15,1 4-3 0,2 2 4 12,6 2-3-12,-6-3 0 14,-5 2-3-14,-13-2 3 13,-8 2-3-7,-5-2 5 9,-1 0 0-15,-5-3-3 0,-7-2 3 12,-10 2 1-12,-10-2-1 14,-5 0-4-14,-2 0 4 13,1 0 1-13,-5 0 0 14,-7-2 1-14,-6-2-1 14,-7 4 1-9,-5-3 1-5,-1 3 0 14,-3 0-1-14,0 0 4 0,0 0-5 13,0-1 0 1,-9-1-2-14,-9 0 1 0,-7 0-1 13,1 2 1 1,-5 0-2-14,0 0 4 14,-2 0-2-14,-10 2-5 5,-3 8 6-5,-8 2-6 13,-3-3 6-13,-6-1-2 14,-3-1-1-14,-3-2 1 13,-6-2-1-13,-12-1 3 14,-13-2-6-14,-7 0 2 14,1 0-5-14,0-10 8 13,11 2 2-7,-1 0 0-6,3 0 0 13,0 3-1-13,-1 0 1 14,1-3 1 1,-1 2-1-15,1-2 1 0,0-2 2 12,-9 3-4-12,-1 2 3 14,1 3 0-14,0 2 0 14,6-3 0-9,3 3-2-5,2 0 0 14,6-1-1-14,7 1 0 13,13-3-1-13,15 3-2 14,8 0 5-14,13 0-4 14,7 0 2-14,9 0 0 0,3 0-1 12,8 0 4-12,0 0-6 14,0 0 0-9,0-1-4-5,0-2-7 14,0 2 11-14,0 1 3 14,0-3 0-14,0 3 1 13,0 0 0-13,0 0 2 14,0 0 0-14,0 0 2 14,0 0-4-14,0 0 3 13,0 0-4-7,0 0 0-6,0 0-3 13,0 0 0-13,0 0 2 14,0 0-5-14,0 0 4 14,0 0-2-14,4 0 3 13,0 0-8-13,-2 0-11 0,-2 0-38 13</inkml:trace>
    </iact:actionData>
  </iact:action>
  <iact:action type="add" startTime="160225">
    <iact:property name="dataType"/>
    <iact:actionData xml:id="d20">
      <inkml:trace xmlns:inkml="http://www.w3.org/2003/InkML" xml:id="stk20" contextRef="#ctx0" brushRef="#br0">10061 12767 0 0,'-21'6'3'1,"11"-6"-3"13,4 0-3-7,-1 0 3-6,5 0 0 13,-2 0 0-13,0 0 0 14,-2 0 0-14,0 0 0 14,-1-3 0-14,-3-4 0 13,-2 2 0-13,-1 0 0 14,-3-1 0-14,-2 5 0 13,0 1 0-7,-4 0 0-6,0 0 0 14,0 0 0-14,1 0 0 13,2 1 0-13,1 5 0 0,2 0 0 13,5-2 0-13,0 0 0 13,4-1 0-13,5-1 0 14,-3-1 0-14,3-1 0 20,2 2 0-20,0-2 0 0,0 2 0 13,0 0 0-13,0 3 0 14,0-2 0-14,0-1 0 13,0 0 0-13,0-2 1 14,0 2-2-14,0 1 2 13,9 0 2-13,6 5-3 14,6-1 2-8,6 0 3-6,2-3-4 13,2 1 3-13,0-5-4 14,5 0 8-14,1 0-7 13,8 0 7-13,4 0-3 14,2 0-2-14,5 0-1 14,2 2-1-14,3 1 2 13,1-1-3-7,2 3 2-6,1-5-2 13,-1 4 5-13,3-3-5 14,3 2 4-14,3-2-4 14,8-1 2-14,-2 0-1 0,4 0 1 12,0 0 1-12,-4 0-3 14,2 0 1-14,4 0 0 20,0 0-1-20,-1 0 1 14,-4 0-1-14,-1 0 0 13,-6 0 0-13,0 0 0 14,6 0 1-14,1 0 2 0,2 0-2 13,1 4-1-13,-1-1 2 13,-2-2-3-13,3-1 1 14,0 0 0-9,2 0 0-5,-2 0 0 14,2 0-1-14,-2-8 3 14,-5 0-3-14,0 2 2 13,0-1-1-13,2 2 1 14,3 5 1-14,-5 0-1 14,-7 0-1-14,-4 0 0 20,-9 7-1-20,-2 7 1 0,2-1 0 12,-2 0 0-12,-3-6 2 14,2 2-2-14,-7-4 1 14,-4 2-1-14,-3-6 0 0,-4 3 3 12,1-4 2-12,2 3-2 14,-2-3 6-14,0 0-2 20,2 1 5-20,3 2-7 14,1-3 1-14,5 4-5 13,4-4 3-13,3 4-4 0,2-4 1 13,4 0 0-13,1 0 0 13,7 0 5-13,-2 0-2 14,1 0-1-14,-2 0 0 20,1 0-2-20,3 0 1 0,4 0-2 13,3 2 4-13,3-2-2 14,-2 0 1-14,4 1-1 13,6-1 1-13,1 0-1 14,5 0 0-14,-1 0-2 13,-3 0 0-13,-6 0 0 21,-2 0 0-21,-10 0 0 0,-2 0 1 12,-1 0-1-12,-3 0 3 14,-3 0-6-14,-4 0 4 13,-4 0-2-13,-2 4 1 0,-1 1 0 13,0-1-1-13,1-3 5 14,-3-1-4-14,-2 2 1 13,-7-2-1-7,-1 0 2 8,-8 2-2-14,-8 1 0 0,-6-1 0 13,-5 0 0-13,-7-2 0 14,-5 2-1-14,0-2 2 13,-2 0 3-13,0 0-4 14,0 1 8-14,0-1-5 14,0 0 8-9,0 0-4-5,0 0-2 0,0 0 0 13,0 0-4 1,0 0 4-14,0 0-4 14,0 0 2-14,0 0 0 0,0 0-5 13,0 0 2-13,0 0 0 13,0 0-1-13,0 0 1 14,0 0-2-9,0 0 4-5,0 0-4 14,0 0 5-14,0 0-3 14,0 0 3-14,0 0-3 13,0 0 0-13,0 0 0 14,0 0 0-14,0 0-3 14,0 0 2-14,0 0 2 13,0 0-1-7,0 0 3-6,0 0-6 13,0 0 5-13,0 0-2 14,0 0 0-14,0 0 0 14,0 0 1-14,0 0 0 13,0 0-2-13,0 0 3 14,0 0-4-14,0 0 1 0,0 0 1 19,0 0-2-19,0 0 2 0,0 0-4 13,0 0-1-13,0 0 4 13,0 0-3-13,4 0 3 14,6 0-4-14,1 3 4 13,5-1 1 2,-1 1 0-15,5 4-1 0,5-2 1 13,1 2-1-8,7-5 0-5,8 2-1 14,5-3 4 0,6-1-4-14,6 0 1 0,0 0 0 13,2 0 0-13,1 0 1 14,-1 0 0-14,0 0-2 13,-2 0 0-13,0 0 2 14,0 0 0-9,-3 0-1-5,3 0-1 14,2 0 3-14,-2 0-1 14,0 0 0-14,0 0 0 13,5 0-1-13,-1 0 3 14,0 0-2-14,5 0 3 14,3 0-5-14,7 0 5 0,8 0-4 19,-2 0 2-19,1-1-1 0,-6-5 0 12,-4 2 0-12,2-2-4 14,2 0 8 1,0 3-7-15,2 2 6 13,0 1-6-13,-2-2 2 0,3 0 1 13,-4 2 0-13,-2 0 0 14,0 0-2-9,-1 0 4-5,-3 0-3 14,2 0 2-14,-1 0-1 13,1 0 3 2,0 0-5-15,4 4 2 0,1 0 0 13,6 2 0-13,-1 4 2 13,0-3-2-13,-4 4 2 14,-2-3-4-9,3 2 3-5,-2 0-2 14,2-2-1-14,5 0 2 14,-3-2 0-14,1-4 2 13,-5 2-4-13,-3-1 4 14,0-3-2-14,-2 0 1 14,2 0-2-14,3 0 4 0,-1 0-3 12,-4 0 0-6,-2 0 1-6,-5 0-1 13,0 0 0-13,-1 0 1 14,6 0 1-14,-1 3-4 14,5-1 6 0,-4 0-8-14,-9 2 4 14,-2-2 0-14,-6 2 0 0,2-1 0 12,-2 2 0-6,0 2 2-6,2-4-4 14,0 1 4-14,-4 0-2 13,-4-1 1-13,-3-3-2 14,-5 0 2-14,-4 0-1 13,-9 0 0-13,-5 0 0 14,-4 0 0-14,-9 0 0 14,-3 0 7-9,-6 0-6-5,0 0 9 14,0 0-5-14,0 0 4 0,0 0-3 12,0 0-1 3,0 0 1-15,0 0-5 0,0 0 4 13,0 0-3-13,0 0-4 13,0 0 2-13,0 0-3 14,3 0-6-8,5 0 4-6,6 0 5 13,1 0-4-13,6 0 3 14,-1-3 0-14,2 3-1 13,0 0 2-13,1 0-3 14,1 0 3 1,5 0-1-15,5 0 1 0,3 0 0 12,1 0 0-6,1 0 0-6,0 3 0 13,3-3 1-13,4 3-1 14,-2 1 2-14,1-2-4 14,3 2 3-14,2-2-1 13,6 0 0-13,-1 1 1 14,6-3-1-14,3 1 3 14,3-1-6-14,2 0 7 4,-3 0-7 11,2 0 5-15,-3 0-4 13,1 0 2-13,5-4 0 0,1-1 0 13,1 0 0-13,-2-2 0 14,-1 2 2 0,-3 1-4-14,-1-1 4 0,1 0-4 13,-2 1 2-8,0 1 0-5,-2 0 0 14,-1 1 2-14,-2 0-6 14,2 2 6-14,-1-2-4 13,-3 2 4-13,-1-2-3 14,-1 2 5 1,4-2-5-15,2 0 1 0,3 2 0 12,-5 0 0-6,0-2 1-6,-4 2-2 13,-2-3 3-13,-3 3-4 14,-2 0 5-14,-2 0-6 14,7 0 4-14,-2-3-1 13,7-3 0-13,5 0-1 0,2-2-1 13,-2 0 4 1,-2-2-2-14,-3 2 1 5,-4-1-2-5,-4 2 2 14,1 1-2-14,-3 2 1 13,-1 4 0-13,0 0-2 14,-2 0 1-14,3 0-1 13,-2 0 4-13,2 2-4 14,-2 0 4-14,-3 2-3 14,-2 0 2-9,-1-2-1-5,-1 1 1 14,0 2-1-14,1-3 0 13,1 0 3-13,5 0-4 14,1-2 2-14,4 0 0 14,2 0 1-14,-4 0-4 13,2 0 2-13,2 0 0 14,-3 0 0-9,2 0 0-5,-2 0-4 14,3 0 8-14,-3 0-6 0,2 0 5 13,-1 0-6-13,0 0 4 13,-6 0-1-13,3 0 0 14,-7 0 0-14,0 0 0 14,3 0 0 0,-3 0-3-14,6 0 6 5,-2 0-6-5,5 0 6 13,5 0-6-13,0 0 3 14,0 0 0-14,-3 0 0 14,-2 0 0-14,1-2-1 13,-8-4 2-13,1 0-1 14,-5 2 2-14,-4-1-2 14,-3 2 2-9,0 1-3-5,6 2 1 14,1 0 0-14,4 0 0 13,5 0 1-13,1 0-2 14,0-4 2-14,0-1-2 14,-6 0 3-14,-3-3-4 13,-8 0 4-13,-4-1-2 14,-4 2 4-14,-8 0-4 4,-3 3 6-4,-10 3-5 14,-2 1 8 1,-2 0-5-15,0 0 6 0,0 0-7 12,0 0 1-12,0 0-1 14,0 0-3-14,0 0 0 13,0 0 1-13,0 0 3 14,0 0-4-8,0 0 11-6,0 0-10 13,0 0 8-13,0 0-4 14,0 0 4-14,0 0-2 13,0 0-3-13,0 0 4 14,0 0-7-14,0 0 6 14,0 0-7-14,0 0 2 13,0 0 2-7,0 0-4-6,0 0 1 14,0 0 0-14,0 0-1 13,0 0 2-13,0 0-1 14,0 0-1-14,0 0 0 13,0 0-2-13,0 0 1 14,0 0-4-14,0 0 0 14,-2 0-6-9,-4 0-10-5,-10 5-23 0,-13 12-34 13,-18 3-40-13</inkml:trace>
    </iact:actionData>
  </iact:action>
  <iact:action type="add" startTime="168044">
    <iact:property name="dataType"/>
    <iact:actionData xml:id="d21">
      <inkml:trace xmlns:inkml="http://www.w3.org/2003/InkML" xml:id="stk21" contextRef="#ctx0" brushRef="#br0">5729 13929 9 0,'0'0'21'1,"0"0"5"13,0 0-11-7,0 0 0-6,0 0-9 13,0 0 3-13,0 0-3 14,0 0 1-14,-2 1 4 14,-1 1-4-14,3-2 0 13,0 2-3-13,0-2 6 14,0 0-8-14,0 0 5 0,0 0-6 19,0 0-1-19,0 0-1 0,0 0-3 13,0 0-2-13,0 0-3 13,0 0 5-13,9 5 3 14,6-3 1-14,10-2 0 13,2 0 2-13,2 0 1 14,6 0 0-14,1 0 0 14,11 0-1-9,5 0 3-5,2 0-4 14,4 0 5-14,3 0-4 13,-1 0-1-13,2 0 1 14,1 0 0-14,2 0-1 14,0 0 0-14,-1 0-1 13,1 0 3 2,-1 0 0-15,1-2-3 5,1-1 3-5,2-3 0 13,5 0 1-13,3-2-2 14,4 1 4-14,3-2-4 13,0 4-2-13,-4 0 1 14,0 5 1-14,-4 0-2 14,1 0 2-14,4 0-2 0,7 0 1 19,-4 0-2-19,-3 0 1 0,-7 6 0 12,-6 2 0-12,-2-3 1 14,2-2-2-14,-2 1 2 14,2 2-2-14,-3-2 3 13,1 2-4-13,-1 1 3 14,-2-2-1 1,1 1 0-15,0 1 0 4,-1-2 0-4,3 0 1 14,0-5-1-14,1 0 2 13,3 0-4-13,-1 0 4 14,-2 0-2-14,-3 0 0 14,-3-5 0-14,0 1-2 13,2 3 4-13,7 1-2 14,2 0 1-9,6 0-2-5,0 0 4 14,-1 0-5-14,-3 0 2 14,-3 0 0-14,1 0 0 13,0 0 1-13,3 0-3 0,0 0 2 13,-2 0-2-13,-4 0 4 14,-1 0-4-14,0 0 5 13,-1 0-4-7,2 0 2-6,1 0-1 13,-2-2 0-13,-1-3 1 14,4 1 0-14,-3-1-1 14,-1-2 1-14,-1 3 2 13,4 0-3-13,5 0 2 14,5 0-2-14,6 0 2 13,2 2-2-7,-2-1 0-6,-2 0 3 14,-3 1-6-14,-2-2 6 13,0 2-6-13,-2 0 6 14,-1 1-6-14,-1 1 3 13,-5 0 0-13,-2 0-1 14,1 0 2 1,-2 0-2-15,-1 0 2 4,-1 0-1-4,1 0 3 14,-3 0-4-14,1 0 1 0,-1 0 0 12,-2 0 0-12,-2 0 1 14,-2 0-1-14,0 0 1 14,0 0-2-14,-3 0 3 13,2 0-3-13,-1 0 4 14,-2 0-4-8,-4 0 1-6,2 0-1 13,-3 0 1-13,-3 1 0 14,-2-1-1-14,1 0 3 13,-5 0-4-13,-3 0 5 14,-4 0-5-14,-6 0 3 14,-3 0-1-14,-6 0 1 13,-5 0-1-7,-2 0 0-6,-3 2 2 13,1-2-4-13,-2 0 5 14,-3 2-6-14,1-2 6 14,-1 0-4-14,-2 0 2 0,0 0-1 12,0 0 3-12,0 0-3 14,0 0 6-14,0 0-6 14,0 0 6-9,0 0-5-5,0 0 0 14,0 0-1-14,2 0 0 13,-2 0 0-13,0 0 0 14,0 0-1-14,0 0 2 14,0 0-3-14,0 0 4 13,0 0-4-13,0 0 1 14,2 0 1-9,2 0-2-5,3 0 2 14,2 0 0-14,4 0 1 14,3 0-4-14,2 0 7 13,0 0-8-13,1 0 8 14,6 4-8-14,2-2 4 14,0 1 0-14,6 2-1 13,0-1-1-7,3 2 2-6,5-1 0 13,1 0-1-13,3 0 2 0,-1-3-2 13,3 1 5 2,-1-1-7-15,4 2 3 0,0 1 0 12,0 2 0-12,1-5 0 14,0 5-1-14,3-2 5 13,-3-1-5-7,5 3 4-6,4-4-5 14,5-1 5-14,8-2-3 13,8 0 0-13,2 0 0 14,3 0 0-14,-2 0-1 13,-1-2-1-13,2-6 4 14,2-2-4-14,-1 0 2 14,-3 3-3-9,-2 0 5-5,-8 0-2 14,-7 5 0-14,-3-1 0 14,-7 3-3-14,-7 0 4 13,-3 0-3-13,-3 0 4 14,-3 0-4-14,1 0 4 13,-3 3-3-13,-3-1 2 14,-4-2-1-9,-2 0 0-5,-2 0 2 14,-4 0-2-14,-4 0 1 0,4 0 1 13,-5 0 0-13,-1 0-3 13,-1 0 3-13,-5 0-2 14,2 0 0-14,-5 0 1 14,-4 0-2-14,-2 0 3 13,-2 0 1-7,0 0-3-6,0 0 6 13,0 0-4-13,0 0-2 14,0 0 1-14,0 0 0 14,0 0-1-14,0 0 3 13,0 0-3-13,0 0 1 14,0 0-2-14,0 0 2 14,0 0-3-9,0 0 0-5,0 0 1 14,0 0 1-14,0 0 0 13,0 0-1-13,0 0 3 14,0 0 0-14,0 0-1 14,0 0-1-14,0 0 3 0,0 0-5 12,0 0 4-12,0 0-2 14,0 0 0-9,0 0 0-5,0 0 1 14,0 0 1-14,0 0-2 14,0 0 2-14,0 0-4 13,0 0 3-13,0 0-2 14,0 0 1-14,0 0 0 14,0 0-2-14,0 0 2 13,0 0-3-7,0 0 5-6,0 0-4 13,0 0 0-13,0 0 0 14,0 0 2-14,0 0 0 14,0 0 0-14,0 0 2 13,0 0-2-13,0 0 1 14,0 0-1-14,0 0 3 13,0 0-6-7,0 0 0-6,0 0 3 14,4 0 0-14,3 0 2 13,-1 0-2-13,4 3 1 0,-2-3-2 13,1 2 2 2,3 0-2-15,-4-2 3 0,1 0-4 12,1 0 2-12,-2 0 0 14,5 2 0-9,3-2 0-5,4 0-3 14,9 3 6-14,9-3-3 14,9 0 2-14,6 0-4 13,8 0 2-13,5 0 0 14,1 0-2-14,5 0 2 13,1-5-1-13,1 1-1 14,4 1 1-8,-2-2 2-6,1 3-2 13,-2 0 3-13,-2 0-4 14,3 1 1-14,-1 1 1 13,4 0 0-13,-4 0-2 14,1-3 0-14,-2 3 2 14,-4-2-4-14,0 0 8 13,-1-2-8-7,-2 0 8-6,5-1-5 14,-1 2 2-14,-5-3-1 13,3 4 0-13,-4-1 1 0,-2-2-1 13,-4 1 1-13,-1 1-2 13,5 3 2-13,-3-3-3 14,2 1 2-14,4 2 0 20,-4-2 0-20,1 2 0 0,-3 0-1 13,-4 0 2-13,-1 0-2 13,-2 0 2-13,-1 0-2 14,-4 0 3-14,6 0-2 14,-2 0 0-14,1 0 0 13,3 0 0-13,-3 0 1 14,1 0-2-9,-3 0 4-5,-2 0-5 14,0 0 5-14,1 0-4 14,0 0 2-14,6 0-1 13,6 0 0-13,1 0 1 14,1 0-2-14,4 0 3 0,-4 0-4 13,1 0 4-13,0 0-4 20,-1 0 3-20,-4 0-2 13,0 2 1-13,1 0 0 0,-5 1-1 13,-1 0 2-13,-4-1-2 14,1 5 3-14,-3-4-4 13,-1 3 5-13,0-4-6 14,-2 1 4-14,-1 4-1 20,1-1 0-20,-3 1-1 0,1-2-1 13,4 0 4-13,-4-3-4 13,1 3 5-13,-1-1-4 14,-3 1 3-14,-1-2-3 14,-3 1 1-14,1-2 0 13,-2 1 0-13,0-2 1 14,2-1 0-9,-3 3 0-5,5-3-2 14,3 1 5-14,-3 2-8 14,3-3 6-14,-6 0-2 13,3 0 0-13,-2 0 0 0,0 0-1 13,0 0 4-13,-3 0-6 14,-1 0 7-14,1 0-7 20,1 0 5-20,0 0-4 13,4 0 2-13,0 0-1 0,1 0 1 13,1 0-1-13,-3 0-1 14,2-3 4-14,-3-1-3 13,0 0 4-13,-3 2-5 14,2-3 4-14,-4 1-2 20,0 1 0-20,1 1 0 0,-3 0-1 13,0 2 2-13,0 0-3 13,0 0 4-13,-4 0-4 14,-2-2 6-14,-8 2-7 14,-3 0 3-14,-3 0 0 13,-5 0 0-13,1 0 1 14,-4 0-1-9,-3 0 3-5,0 0-2 0,0 0 1 13,0 0-4 1,0 0 2-14,0 0 0 0,0 0-4 13,0 0 3-13,0 0 1 14,0 0 0-14,0 0-2 13,0 0 4-13,0 0 2 14,0 0-3-8,0 0 2-6,0 0-1 13,0 0 0-13,0 0-2 14,0 0 1-14,0 0-1 13,0 0 4-13,0 0-7 14,0 0 6-14,0 0-5 14,0 0 5-14,0 0-3 13,0 0 1-7,0 0 0-6,0 0 3 13,0 0-3-13,0 0 7 14,0 0-8-14,0 0 8 14,0 0-7-14,0 0 4 13,0 0-4-13,0 0-1 14,0 0 0-14,0 0 3 14,0 0-5-9,0 0 5-5,0 0 0 0,0 0-3 13,0 0 1-13,0 0 2 13,0 0-3-13,0 0 0 14,0 0 0-14,0 0 0 14,0 0 2-14,0 0-1 13,0 0-1-13,0 0 6 14,0 0-6-9,0 0 3-5,0 0-1 14,0 0 0-14,0 0-1 14,0 0 0-14,0 0 3 13,0 0-4-13,0 0 4 14,0 0-2-14,0 0 2 13,0 0-2-13,0 0 2 14,0 0-4-8,0 0 3-6,0 0-3 13,0 0 2-13,0 0-7 14,0 0 8-14,0 0-6 14,0 0 6-14,0 0-3 13,0 0 2-13,0 0-1 14,0 0 2-14,0 0-3 0,0 0 5 19,0 0-4-19,0 0 0 0,0 0 1 13,0 0-4-13,0 0 2 13,0 0-1-13,0 0 1 14,0 0 0-14,0 0 0 13,0 0 1-13,0 0 2 14,0 0-3-14,0 0 4 14,0 0-2-9,0 0-2-5,0 0 1 14,0 0-1-14,0 0 0 13,0 0-2-13,0 0 2 14,0 0-1-14,0 0-3 14,0 0 8-14,0 0-8 13,0 0 7-13,0 0-4 14,0 0 2-9,0 0-1-5,0 0 1 14,0 0 0-14,0 0 2 14,0 0-1-14,0 0-1 13,0 0 1-13,0 0-2 0,0 0 2 13,0 0-2-13,0 0 1 14,0 0-1-14,0 0 0 20,0 0 2-20,0 0-2 0,0 0 1 12,0 0 0-12,0 0 2 14,0 0-3-14,0 0 0 14,0 0 0-14,0 0 0 13,0 0 0-13,0 0-2 14,0 0 4-14,0 0-4 14,0 0 7-9,0 0-10-5,0 0 7 14,0 0-2-14,0 0 0 13,0 0 0-13,0 0-2 14,0 0 0-14,0 0 2 14,0 0 0-14,0 0 1 13,0 0 2-13,0 0-3 0,0-3 0 19,0 3 0-19,0 0 0 14,0 0 1-14,0 0-4 0,0 0 6 13,0 0-4-13,0 0 4 13,0 0-6-13,0 0 1 14,0 0 2-14,0 0 0 14,0 0-1-14,0 0 1 13,0 0-6-7,0 0 5-6,0 0-2 13,0 0 1-13,0 0-3 14,0 0 4-14,0 0-2 14,0 0 2-14,0 0 1 13,0 0 0-13,0 0-2 14,0 0 4-14,0 0-1 13,0 0 0-7,0 0-1-6,0 0 3 14,0 0-3-14,0 0 1 13,0 0 0-13,0 0-1 14,0 0 0-14,0 0-2 0,0 0 4 12,0 0-4-12,0 0 3 14,0 0-3-14,0 0 2 14,0 0 0-9,0 0 0 10,0 0 1-15,0 0-5 0,0 0 3 12,0 0 0-12,0 0-4 14,0 0 5-14,0 0-6 14,0 0 2-14,0 0-1 13,0 0 2-13,0 0 1 14,0 0 2-8,0 0 1-6,0 0-1 13,0 0 3-13,0 0 0 14,0 0-3-14,0 0 1 13,0 0-1-13,0 0 0 14,0 0 0-14,0 0-1 14,0 0 3-14,0 0-3 13,-3 0 5-7,3 0-8-6,0 0 8 13,0 0-4-13,0 0 0 14,0 0 2-14,0 0-2 14,0 0 1-14,0 0 2 0,0 0-3 12,0 0 0-12,0 0 4 14,0 0-8-14,0 0 4 14,0 0 0-9,0 0 0-5,0 0 0 14,0 0-2-14,0 0 5 13,0 0-3-13,0 0 1 14,0 0-1-14,0 0 3 14,0 0-4-14,0 0 1 13,0 0 0-13,0 0 0 14,0 0 0-9,0 0-2-5,0 0 5 14,0 0-4-14,0 0 4 14,0 0-6-14,0 0 4 13,0 0-1-13,0 0 0 14,0 0 0-14,0 0-3 14,0 0 5-14,0 0-5 13,0 0 6-7,0 0-7-6,0 0 8 13,0 0-6-13,0 0 2 0,0 0 0 13,0 0 0 2,0 0-2-15,0 0 0 0,0 0 0 12,0 0 0-12,0 0-5 14,0 0 6-14,0 0-4 13,0 0 2-7,0 0-1-6,0 0-6 14,9 0 6-14,11 0 4 13,7 0-3-13,2 5 7 14,2 4-8-14,2-2 7 13,4-2-6-13,0 3 3 14,5-4-1-14,1-1 1 14,-3 4 0-9,4-6-2-5,1 3 4 14,4-1-3-14,2-3 5 14,1 0-6-14,6 0 4 13,-2 0-1-13,4 0-1 14,0 0-4-14,-3 0 4 0,1 0-2 12,3 0 0 3,1 0 0-9,8 0 1-6,5 0-5 13,3 0 5-13,2 0-1 0,-1 0 1 13,-4 0 1 1,-1 0 0-14,-5 0-3 0,-3 0 6 13,0 0-4-13,-4 0 4 14,-1 2-6 0,-7 1 4-8,-2 1-1-6,-3 1 0 0,-4-1 1 12,2 2-2-12,-3-5 2 14,1 3-3-14,6 3 4 14,0-6-4-14,7 3 4 13,2-4-4-13,5 0 0 14,-1 0 2-14,1 0 0 14,-5 0 0-9,-2 0-4-5,-4 0 8 14,-5 0-6-14,0 0 6 13,0 0-8-13,0 5 2 14,0 0 2-14,3 8-1 14,0-5 1-14,4 2-2 0,5 2 2 12,-1 0-2 3,2-2 4-10,3 2-4-5,-2 0 6 0,-4-2-6 13,5 2 2-13,-4-5 0 14,0 0-1-14,-1-1 4 13,-1-2-5-13,-2 2 4 14,0-2 1-14,2 3-2 14,2-7-1 0,3 3 3-14,3 1-5 5,6-2 2-5,1-2 0 13,-2 0 0-13,4 0 2 14,-2 0-4-14,1 0 4 14,-1-2-4-14,3-5 5 13,-3-4-7-13,3 2 5 14,-6 6-1-14,-2-3 0 13,1 0 0-7,-1 2-2-6,1 2 6 14,2-3-7-14,0 5 7 13,-2-5-8-13,-2 3 7 0,-5-3-3 13,-1 4 0-13,-5-6 0 13,2 4 0-13,0 1 1 14,0-2-4-14,2-2 6 14,-7 2-3-9,0-3 2-5,-3 4-4 14,-4-1 2-14,-1-1 0 13,-3-2-1-13,0 1 1 14,-1-1-3-14,-3 2 7 14,-1-2-5-14,-3 4 3 13,-8-3-4-13,-1 1 3 14,-9 3-2-8,-7 1 2-6,-5-1 0 13,-4 2 6-13,0-2-1 14,0-3 11-14,0 0-3 13,0-2 2-13,0 2-11 14,0 5 11-14,-2-5-14 14,0 4 0-14,0 1-2 13,0 0-5-7,2 0 1-6,-3 0-5 0,1 0 4 12,2 0-5 3,-2 0 8-15,2 0-6 0,-3 0 8 13,3 0-7-13,0 0-5 13,0 0-22-13,-2 0-40 14,-7 0-45-14</inkml:trace>
    </iact:actionData>
  </iact:action>
  <iact:action type="add" startTime="177597">
    <iact:property name="dataType"/>
    <iact:actionData xml:id="d22">
      <inkml:trace xmlns:inkml="http://www.w3.org/2003/InkML" xml:id="stk22" contextRef="#ctx0" brushRef="#br0">6225 14985 0 0,'-8'0'7'1,"-2"0"9"13,4 0-6-13,-1 0-7 14,-1 0-1-14,-2 0-1 13,1 0-2-13,3 0 2 14,-3 3-2-14,-2 0-1 14,-2 0-1-14,-4 0 0 13,2 3 3-7,-1-6-1-6,1 5 2 14,3-2-3-14,2-1 4 13,-1 0-3-13,1 0 3 14,-1 1-2-14,5-3 0 13,0 0 2-13,3 0 1 14,0 0-2-14,3 5 5 14,0-5-6-9,-2 0 2-5,2 0 0 14,0 0-4-14,-2 0 4 13,2 0-2-13,0 2 0 0,0-2 1 13,0 0-1-13,0 0 0 14,0 0-3-14,0 0 6 13,0 0-6-13,0 0 2 14,0 0 0-9,0 4 0-5,0-2 1 14,7 5 3-14,6-4 4 14,2 1 4-14,4-2-7 13,3 0 0-13,5 2 4 14,2-4-1-14,2 0-5 14,3 2-1-14,3 2 2 13,1-4-2-7,7 0-1-6,-1 5 0 13,6-5 3-13,5 0-3 14,4 0 0-14,5 0 3 14,-4 5-3-14,3 3 0 13,-5 2 0-13,0-2-3 14,-1 4 6-14,6-2-3 13,-1-4 1-7,3 2 0-6,-3 0 0 14,1 1-2-14,-1-4 0 13,3 5 1-13,-1-2 1 14,3 1 0-14,3 0-2 14,-2 0 4-14,8-1-2 13,4 2-1-13,5-7 1 0,0 2 1 13,-5-1-3-8,-2-1 2-5,-5 4-1 14,1-3 0-14,2 0 0 14,4 0 0 0,0 2 1-14,1-2 1 14,-1 0 0-14,-2 2-3 0,0-2 2 12,0 4-1-12,0-2 0 14,3 2 0-8,-2-2 0-6,4 1 0 13,2-2 0-13,4-1 1 14,3-4-1-14,3 5 4 13,5-5-8-13,1 0 7 14,-1 0-3-14,-2 0 0 14,4 0 1-14,4 0-1 13,2 0 2-7,0 0-2-6,-4 0 3 14,-1 0-5-14,-1 0 5 0,1 0-3 12,-3 0 0-12,3 0 1 14,-4 0-1 0,1 0 1-14,4 0-2 14,5 0 2-14,5 0-1 0,-3 0 2 13,1 0-3-8,-2 0 1-5,3 0 0 14,3 0 0-14,-2-5 3 13,-3 1-1-13,-2 4-2 14,1 0 1 1,-2-4 2-15,2 4-5 0,-4 0 4 12,4 0-2-12,4 0 1 14,4 0-1-9,5 0 0-5,-5 0 1 14,-3 0-1-14,1 0 1 14,-2 0-2-14,0 0 3 13,-1 8-3-13,-1-3 2 14,-5 4-1-14,-2-1 0 14,0 0 0-14,-1 2 0 13,2-7 1-7,0 3 1-6,6-1-1 0,1-5-2 12,7 0 3 3,1 0-1-15,-3 0-1 0,0 0 0 13,-2 0 0 1,2 0 1-14,1 4-3 0,-5 1 4 13,-1 0-4-13,1 2 4 14,-1 0-3-9,0 0 1-5,-1 2 0 14,2-3 0-14,0 0 1 13,4 5-1-13,3-8 2 14,-4 3-2-14,3 2 2 14,1-4-4-14,-1-4 4 13,1 4-3-13,-3-4 1 14,0 2 0-9,3-2 0-5,-1 0 1 14,5 0-1-14,4 0 0 14,5 0 1-14,-1-6 2 0,6-6-5 12,-8 3 4-12,3-2-2 14,0 3 0 0,-3 1 0-14,3-2-2 14,-2 3 5-14,-5-6-6 5,-5 2 6-5,1 2-4 13,-7 0 4-13,2 3-4 14,0-2 2-14,5 3-1 13,2 0 0-13,-3 4 1 14,-4-5-3-14,-2 5 4 14,1 0-4-14,-2 0 4 13,1 0-5-7,-2 0 4-6,0 0-1 14,-1 0 0-14,1 0 1 13,-7 0-3-13,-3 0 4 14,-2-3-2-14,2 1 2 13,-2-2-2-13,-4 1 3 14,-7-6-1-14,-10-2-2 14,-15 8 0-9,-8-8 4-5,-13 4-4 14,-9 2 8-14,-11-2-6 13,-10 5 8-13,-9 2-8 0,-6 0 8 13,0 0 0-13,0 0 13 14,0 0-4-14,0 0-10 13,0 0-1-13,0 0-8 14,0 0 0-9,2 0 0-5,-2 0-1 14,0 0-7-14,0 0 4 14,0 0-9-14,10 0-20 13,3 0-46-13,5 0-48 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94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718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08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474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462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89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51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49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27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49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35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52D9E-E33A-4F07-9CFC-421585950274}" type="datetimeFigureOut">
              <a:rPr lang="pt-BR" smtClean="0"/>
              <a:t>13/04/2020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E6D1-BB57-49F8-9488-48DF89AF07E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589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emf"/><Relationship Id="rId5" Type="http://schemas.openxmlformats.org/officeDocument/2006/relationships/customXml" Target="../ink/ink1.xml"/><Relationship Id="rId4" Type="http://schemas.openxmlformats.org/officeDocument/2006/relationships/image" Target="../media/image7.emf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microsoft.com/office/2011/relationships/inkAction" Target="../ink/inkAction4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5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microsoft.com/office/2011/relationships/inkAction" Target="../ink/inkAction6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microsoft.com/office/2011/relationships/inkAction" Target="../ink/inkAction7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221592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AULA 6</a:t>
            </a:r>
            <a:endParaRPr lang="pt-BR" sz="28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pt-BR" dirty="0" smtClean="0"/>
              <a:t>SADEK, Maria Tereza. Nicolau Maquiavel: o cidadão sem </a:t>
            </a:r>
            <a:r>
              <a:rPr lang="pt-BR" i="1" dirty="0" smtClean="0"/>
              <a:t>fortuna,</a:t>
            </a:r>
            <a:r>
              <a:rPr lang="pt-BR" dirty="0" smtClean="0"/>
              <a:t> o intelectual de </a:t>
            </a:r>
            <a:r>
              <a:rPr lang="pt-BR" i="1" dirty="0" err="1" smtClean="0"/>
              <a:t>virtú</a:t>
            </a:r>
            <a:r>
              <a:rPr lang="pt-BR" i="1" dirty="0" smtClean="0"/>
              <a:t>.</a:t>
            </a:r>
            <a:r>
              <a:rPr lang="pt-BR" dirty="0" smtClean="0"/>
              <a:t> In: WEFFORT, Francisco C. (Org.). </a:t>
            </a:r>
            <a:r>
              <a:rPr lang="pt-BR" i="1" dirty="0" smtClean="0"/>
              <a:t>Os clássicos da política.</a:t>
            </a:r>
            <a:r>
              <a:rPr lang="pt-BR" dirty="0" smtClean="0"/>
              <a:t> São Paulo: Ática, 1998. p.11-50.</a:t>
            </a:r>
            <a:endParaRPr lang="pt-BR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5" name="Tinta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03720" y="3607200"/>
              <a:ext cx="8717040" cy="1201680"/>
            </p14:xfrm>
          </p:contentPart>
        </mc:Choice>
        <mc:Fallback>
          <p:pic>
            <p:nvPicPr>
              <p:cNvPr id="5" name="Tinta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9760" y="3602880"/>
                <a:ext cx="8726760" cy="1208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2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25"/>
    </mc:Choice>
    <mc:Fallback>
      <p:transition spd="slow" advTm="61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784" y="667394"/>
            <a:ext cx="4185634" cy="581884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1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75"/>
    </mc:Choice>
    <mc:Fallback>
      <p:transition spd="slow" advTm="52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408" y="610406"/>
            <a:ext cx="8258558" cy="348356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899556"/>
          </a:xfrm>
        </p:spPr>
        <p:txBody>
          <a:bodyPr>
            <a:normAutofit/>
          </a:bodyPr>
          <a:lstStyle/>
          <a:p>
            <a:endParaRPr lang="pt-BR" sz="1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2744" y="4468968"/>
            <a:ext cx="8195256" cy="788831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021920"/>
            <a:ext cx="9144000" cy="1235880"/>
          </a:xfrm>
        </p:spPr>
        <p:txBody>
          <a:bodyPr>
            <a:normAutofit/>
          </a:bodyPr>
          <a:lstStyle/>
          <a:p>
            <a:endParaRPr lang="pt-BR" sz="10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Tinta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66000" y="877680"/>
              <a:ext cx="8160840" cy="4488120"/>
            </p14:xfrm>
          </p:contentPart>
        </mc:Choice>
        <mc:Fallback>
          <p:pic>
            <p:nvPicPr>
              <p:cNvPr id="6" name="Tinta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2760" y="873000"/>
                <a:ext cx="8169120" cy="4498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55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052"/>
    </mc:Choice>
    <mc:Fallback>
      <p:transition spd="slow" advTm="195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391" y="1390918"/>
            <a:ext cx="8185713" cy="48682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Tinta 3"/>
              <p14:cNvContentPartPr/>
              <p14:nvPr/>
            </p14:nvContentPartPr>
            <p14:xfrm>
              <a:off x="2962308" y="1913654"/>
              <a:ext cx="1146960" cy="95400"/>
            </p14:xfrm>
          </p:contentPart>
        </mc:Choice>
        <mc:Fallback xmlns="">
          <p:pic>
            <p:nvPicPr>
              <p:cNvPr id="4" name="Tinta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59428" y="1910774"/>
                <a:ext cx="115200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47000" y="1446480"/>
              <a:ext cx="8059320" cy="46285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44480" y="1442160"/>
                <a:ext cx="8066880" cy="46353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1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222"/>
    </mc:Choice>
    <mc:Fallback>
      <p:transition spd="slow" advTm="20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470" y="437882"/>
            <a:ext cx="7186412" cy="58212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90240" y="632160"/>
              <a:ext cx="6518160" cy="50104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87720" y="628920"/>
                <a:ext cx="6524280" cy="5018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9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903"/>
    </mc:Choice>
    <mc:Fallback>
      <p:transition spd="slow" advTm="14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925" y="438128"/>
            <a:ext cx="8190962" cy="383765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999" y="1223492"/>
            <a:ext cx="9144001" cy="3142445"/>
          </a:xfrm>
        </p:spPr>
        <p:txBody>
          <a:bodyPr>
            <a:normAutofit/>
          </a:bodyPr>
          <a:lstStyle/>
          <a:p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411" y="4597758"/>
            <a:ext cx="7521261" cy="1378038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pt-BR" sz="2000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6" name="Tinta 5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21720" y="208800"/>
              <a:ext cx="7810200" cy="5793840"/>
            </p14:xfrm>
          </p:contentPart>
        </mc:Choice>
        <mc:Fallback>
          <p:pic>
            <p:nvPicPr>
              <p:cNvPr id="6" name="Tinta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17400" y="203760"/>
                <a:ext cx="7817040" cy="5801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6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741"/>
    </mc:Choice>
    <mc:Fallback>
      <p:transition spd="slow" advTm="426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865" y="515155"/>
            <a:ext cx="7147774" cy="58288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01480" y="428040"/>
              <a:ext cx="8384760" cy="60217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6440" y="423000"/>
                <a:ext cx="8393400" cy="6031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510"/>
    </mc:Choice>
    <mc:Fallback>
      <p:transition spd="slow" advTm="47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633" y="914400"/>
            <a:ext cx="9518723" cy="473942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60640" y="1420560"/>
              <a:ext cx="8881560" cy="41482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55960" y="1415880"/>
                <a:ext cx="8890560" cy="4157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69"/>
    </mc:Choice>
    <mc:Fallback>
      <p:transition spd="slow" advTm="19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3"/>
    </mc:Choice>
    <mc:Fallback>
      <p:transition spd="slow" advTm="8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44</Words>
  <Application>Microsoft Office PowerPoint</Application>
  <PresentationFormat>Widescreen</PresentationFormat>
  <Paragraphs>2</Paragraphs>
  <Slides>9</Slides>
  <Notes>0</Notes>
  <HiddenSlides>0</HiddenSlides>
  <MMClips>9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AULA 6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6</dc:title>
  <dc:creator>Lélio Luiz de Oliveira</dc:creator>
  <cp:lastModifiedBy>Lélio Luiz de Oliveira</cp:lastModifiedBy>
  <cp:revision>5</cp:revision>
  <dcterms:created xsi:type="dcterms:W3CDTF">2020-04-14T01:21:02Z</dcterms:created>
  <dcterms:modified xsi:type="dcterms:W3CDTF">2020-04-14T03:28:26Z</dcterms:modified>
</cp:coreProperties>
</file>