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7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7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1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83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6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5B15B-ED02-48A5-8446-6FB310232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-1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9F9DBA-1C0B-47BF-9A36-482D4F5A8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Código e operações de </a:t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Codificação e</a:t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Decodificação</a:t>
            </a:r>
          </a:p>
        </p:txBody>
      </p:sp>
    </p:spTree>
    <p:extLst>
      <p:ext uri="{BB962C8B-B14F-4D97-AF65-F5344CB8AC3E}">
        <p14:creationId xmlns:p14="http://schemas.microsoft.com/office/powerpoint/2010/main" val="2725199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7E234-B4C3-4B78-B4FA-C8EF6922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Comentários sobre o artigo indicado </a:t>
            </a:r>
            <a:br>
              <a:rPr lang="pt-BR" dirty="0"/>
            </a:br>
            <a:r>
              <a:rPr lang="pt-BR" dirty="0"/>
              <a:t>para leitura</a:t>
            </a:r>
          </a:p>
        </p:txBody>
      </p:sp>
    </p:spTree>
    <p:extLst>
      <p:ext uri="{BB962C8B-B14F-4D97-AF65-F5344CB8AC3E}">
        <p14:creationId xmlns:p14="http://schemas.microsoft.com/office/powerpoint/2010/main" val="30712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403BA-6E1B-417A-8AA3-497F6B4AD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Definições de código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06AC09-0811-47A8-82A7-14D2FAB6D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Dicionário Michaelis</a:t>
            </a:r>
          </a:p>
        </p:txBody>
      </p:sp>
    </p:spTree>
    <p:extLst>
      <p:ext uri="{BB962C8B-B14F-4D97-AF65-F5344CB8AC3E}">
        <p14:creationId xmlns:p14="http://schemas.microsoft.com/office/powerpoint/2010/main" val="156371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4CE64F-9AF9-4A6C-9CD9-8D951A26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t="18195" r="37031" b="5139"/>
          <a:stretch/>
        </p:blipFill>
        <p:spPr>
          <a:xfrm>
            <a:off x="2105025" y="506054"/>
            <a:ext cx="7953376" cy="58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3C3CFE-94EB-491D-BFE4-3063892CB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1" t="18333" r="37422" b="5278"/>
          <a:stretch/>
        </p:blipFill>
        <p:spPr>
          <a:xfrm>
            <a:off x="1724025" y="379525"/>
            <a:ext cx="8239125" cy="60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FF3E479-F896-4AC8-9173-A5D548116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6" t="10139" r="36485" b="5417"/>
          <a:stretch/>
        </p:blipFill>
        <p:spPr>
          <a:xfrm>
            <a:off x="2400300" y="282103"/>
            <a:ext cx="7772400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1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AD75B8-C759-486B-BE84-1D6E0195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8" t="9722" r="36797" b="12223"/>
          <a:stretch/>
        </p:blipFill>
        <p:spPr>
          <a:xfrm>
            <a:off x="1933574" y="363947"/>
            <a:ext cx="8115301" cy="61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0D4BF-E17E-4F3B-90BE-AAD4AAE6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Código – Escola de Semiótica, Irene Machado: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8FE4A-2584-4546-803F-E53172F0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“Signo convencional ou uma organização de caráter genérico a partir do qual é possível a constituição dos sistemas e, consequentemente, da linguagem. Roman Jakobson foi quem cunhou o conceito semiótico do código usado pelos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semioticistas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russos. Para Jakobson, o código ocupa o centro de todo processo semiótico graças à sua condição de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-signo: trata-se de uma lei que tem valor de signo, quer dizer, uma lei cujo diferencial é garantir  a dinâmica da representação e da própria semiose. (...)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ser 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-signo o código deve ser entendido como convenção,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probabiblidade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explicitação, modelização.” p. 155.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9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F521D-A395-4E94-BF70-C92655F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 da codificação da </a:t>
            </a:r>
            <a:r>
              <a:rPr lang="pt-BR" dirty="0" err="1"/>
              <a:t>Alt-Right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0593-FB25-448A-A855-7D389865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de linguagem da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Alt-Right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desenvolvida por intelectuais do movimento, blogs, pick-up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games, particularmente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MMORPGs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Multiplayer Online Role-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games).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Códigos:</a:t>
            </a:r>
          </a:p>
          <a:p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Anudda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Shoah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 refere ao extermínio de judeus no holocausto), mas eles usam este termo atualmente.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Autista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pejorativamente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hábitos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obsessivos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alguém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outro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vista (a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é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forma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pessoas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pesquisam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Google para achar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números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telephone de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feministas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fascistas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Centipedes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apoiador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Donald Trump.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Chimpout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“Any sort of notable act by a black person or group of black people – anything from a peaceful protest to a violent crime. Or as one definition had it: “An event that occurs when there’s a nigger”.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neo-nazis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 um dog whistle “and they also use the ironic alt-right rhetorical trick – i.e., claim it’s just a joke”.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370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CBFA08-B785-488E-A0B3-06C19A0ED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“Anti-racist is code for anti-white”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Mantra is formulated as “Diversity is code word for white genocide.”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real secret of The Mantra is in its execution of the alt-right disinformation strategy of painting the enemy as the opposite of what they are. According to the Anti-Defamation League: “The Mantra” attempts to rebut accusations of racism by claiming that people who profess to be anti-racist are actually trying to destroy the white race and that the term “anti-racist” is equivalent to “anti-white.” Whitaker’s followers have convinced themselves that if they simply repeat The Mantra, or the slogan derived from it, that they can somehow capture or reframe debates about racism.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5603F7-DB56-417B-A52E-C618B4676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607392"/>
            <a:ext cx="3161963" cy="5336208"/>
          </a:xfrm>
        </p:spPr>
        <p:txBody>
          <a:bodyPr/>
          <a:lstStyle/>
          <a:p>
            <a:r>
              <a:rPr lang="pt-BR" dirty="0"/>
              <a:t>Referência: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CBD221-90E3-4944-81D1-E66DD215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74" y="1797671"/>
            <a:ext cx="2274413" cy="34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3E4124"/>
      </a:dk2>
      <a:lt2>
        <a:srgbClr val="F2EEEF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B67887"/>
      </a:hlink>
      <a:folHlink>
        <a:srgbClr val="898989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469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Garamond</vt:lpstr>
      <vt:lpstr>Times New Roman</vt:lpstr>
      <vt:lpstr>SavonVTI</vt:lpstr>
      <vt:lpstr>Código e operações de  Codificação e Decodificação</vt:lpstr>
      <vt:lpstr>Definições de código</vt:lpstr>
      <vt:lpstr>Apresentação do PowerPoint</vt:lpstr>
      <vt:lpstr>Apresentação do PowerPoint</vt:lpstr>
      <vt:lpstr>Apresentação do PowerPoint</vt:lpstr>
      <vt:lpstr>Apresentação do PowerPoint</vt:lpstr>
      <vt:lpstr>Código – Escola de Semiótica, Irene Machado:</vt:lpstr>
      <vt:lpstr>Exemplo da codificação da Alt-Right</vt:lpstr>
      <vt:lpstr>Apresentação do PowerPoint</vt:lpstr>
      <vt:lpstr>Comentários sobre o artigo indicado  para leitura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Código e operações de  Codificação e Decodificação</dc:title>
  <dc:creator>Daniela Osvald Ramos</dc:creator>
  <cp:lastModifiedBy>Daniela Osvald Ramos</cp:lastModifiedBy>
  <cp:revision>12</cp:revision>
  <dcterms:created xsi:type="dcterms:W3CDTF">2020-06-16T21:57:14Z</dcterms:created>
  <dcterms:modified xsi:type="dcterms:W3CDTF">2020-06-16T22:29:27Z</dcterms:modified>
</cp:coreProperties>
</file>