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75" r:id="rId3"/>
    <p:sldId id="277" r:id="rId4"/>
    <p:sldId id="276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4936"/>
    <a:srgbClr val="C75102"/>
    <a:srgbClr val="FF9D00"/>
    <a:srgbClr val="FF6702"/>
    <a:srgbClr val="FF3305"/>
    <a:srgbClr val="CF3E00"/>
    <a:srgbClr val="236F7A"/>
    <a:srgbClr val="EEB42D"/>
    <a:srgbClr val="570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>
        <p:scale>
          <a:sx n="66" d="100"/>
          <a:sy n="66" d="100"/>
        </p:scale>
        <p:origin x="-1392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F253C-2167-B241-AE42-FBD92711CA4D}" type="doc">
      <dgm:prSet loTypeId="urn:microsoft.com/office/officeart/2005/8/layout/hierarchy2" loCatId="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6743B0-316E-5646-820F-EB528A7F1594}">
      <dgm:prSet phldrT="[Text]"/>
      <dgm:spPr>
        <a:ln>
          <a:solidFill>
            <a:srgbClr val="FF9D00"/>
          </a:solidFill>
        </a:ln>
      </dgm:spPr>
      <dgm:t>
        <a:bodyPr/>
        <a:lstStyle/>
        <a:p>
          <a:r>
            <a:rPr lang="en-US" smtClean="0">
              <a:solidFill>
                <a:srgbClr val="660066"/>
              </a:solidFill>
            </a:rPr>
            <a:t>Assunto</a:t>
          </a:r>
          <a:endParaRPr lang="en-US" dirty="0">
            <a:solidFill>
              <a:srgbClr val="660066"/>
            </a:solidFill>
          </a:endParaRPr>
        </a:p>
      </dgm:t>
    </dgm:pt>
    <dgm:pt modelId="{30AFE866-6BDC-6F43-83A1-2E9F64051F26}" type="parTrans" cxnId="{25A8A28B-1599-9B40-8D95-DFD331BEDCF4}">
      <dgm:prSet/>
      <dgm:spPr/>
      <dgm:t>
        <a:bodyPr/>
        <a:lstStyle/>
        <a:p>
          <a:endParaRPr lang="en-US"/>
        </a:p>
      </dgm:t>
    </dgm:pt>
    <dgm:pt modelId="{B13CDC65-5098-5741-A953-E947BD9390D0}" type="sibTrans" cxnId="{25A8A28B-1599-9B40-8D95-DFD331BEDCF4}">
      <dgm:prSet/>
      <dgm:spPr/>
      <dgm:t>
        <a:bodyPr/>
        <a:lstStyle/>
        <a:p>
          <a:endParaRPr lang="en-US"/>
        </a:p>
      </dgm:t>
    </dgm:pt>
    <dgm:pt modelId="{BB74AE1D-3913-CF4B-8B12-F27F7291828F}">
      <dgm:prSet phldrT="[Text]"/>
      <dgm:spPr>
        <a:ln>
          <a:solidFill>
            <a:srgbClr val="CF3E00"/>
          </a:solidFill>
        </a:ln>
      </dgm:spPr>
      <dgm:t>
        <a:bodyPr/>
        <a:lstStyle/>
        <a:p>
          <a:r>
            <a:rPr lang="en-US" smtClean="0">
              <a:solidFill>
                <a:srgbClr val="660066"/>
              </a:solidFill>
            </a:rPr>
            <a:t>B</a:t>
          </a:r>
          <a:r>
            <a:rPr lang="en-US" smtClean="0">
              <a:solidFill>
                <a:srgbClr val="660066"/>
              </a:solidFill>
            </a:rPr>
            <a:t>ásico </a:t>
          </a:r>
          <a:endParaRPr lang="en-US" dirty="0">
            <a:solidFill>
              <a:srgbClr val="660066"/>
            </a:solidFill>
          </a:endParaRPr>
        </a:p>
      </dgm:t>
    </dgm:pt>
    <dgm:pt modelId="{48D9FC60-7EA0-794F-B8EA-11667F7659CA}" type="parTrans" cxnId="{7FEA4D4C-1856-6141-BAB1-3154F2B61EF0}">
      <dgm:prSet/>
      <dgm:spPr/>
      <dgm:t>
        <a:bodyPr/>
        <a:lstStyle/>
        <a:p>
          <a:endParaRPr lang="en-US"/>
        </a:p>
      </dgm:t>
    </dgm:pt>
    <dgm:pt modelId="{43BE0C9D-F457-FC46-A791-15BBACFD3B74}" type="sibTrans" cxnId="{7FEA4D4C-1856-6141-BAB1-3154F2B61EF0}">
      <dgm:prSet/>
      <dgm:spPr/>
      <dgm:t>
        <a:bodyPr/>
        <a:lstStyle/>
        <a:p>
          <a:endParaRPr lang="en-US"/>
        </a:p>
      </dgm:t>
    </dgm:pt>
    <dgm:pt modelId="{F61782BD-45D4-734F-A19F-0AB16AEF8085}">
      <dgm:prSet phldrT="[Text]"/>
      <dgm:spPr>
        <a:ln>
          <a:solidFill>
            <a:srgbClr val="CF3E00"/>
          </a:solidFill>
        </a:ln>
      </dgm:spPr>
      <dgm:t>
        <a:bodyPr/>
        <a:lstStyle/>
        <a:p>
          <a:r>
            <a:rPr lang="en-US" dirty="0" err="1" smtClean="0">
              <a:solidFill>
                <a:srgbClr val="660066"/>
              </a:solidFill>
            </a:rPr>
            <a:t>Pr</a:t>
          </a:r>
          <a:r>
            <a:rPr lang="en-US" dirty="0" err="1" smtClean="0">
              <a:solidFill>
                <a:srgbClr val="660066"/>
              </a:solidFill>
            </a:rPr>
            <a:t>é-requisito</a:t>
          </a:r>
          <a:endParaRPr lang="en-US" dirty="0">
            <a:solidFill>
              <a:srgbClr val="660066"/>
            </a:solidFill>
          </a:endParaRPr>
        </a:p>
      </dgm:t>
    </dgm:pt>
    <dgm:pt modelId="{45702DAB-0591-BF4C-B26A-3A3ED6C96BEA}" type="parTrans" cxnId="{FE5C568C-D052-1B4F-817E-8E7ACFE80C74}">
      <dgm:prSet/>
      <dgm:spPr/>
      <dgm:t>
        <a:bodyPr/>
        <a:lstStyle/>
        <a:p>
          <a:endParaRPr lang="en-US"/>
        </a:p>
      </dgm:t>
    </dgm:pt>
    <dgm:pt modelId="{6F89D143-2630-064E-8615-5AB8E0D83F4E}" type="sibTrans" cxnId="{FE5C568C-D052-1B4F-817E-8E7ACFE80C74}">
      <dgm:prSet/>
      <dgm:spPr/>
      <dgm:t>
        <a:bodyPr/>
        <a:lstStyle/>
        <a:p>
          <a:endParaRPr lang="en-US"/>
        </a:p>
      </dgm:t>
    </dgm:pt>
    <dgm:pt modelId="{C451E99F-EEFD-E243-B538-7F0C17EE9A9A}">
      <dgm:prSet phldrT="[Text]"/>
      <dgm:spPr>
        <a:solidFill>
          <a:srgbClr val="FEFDDA"/>
        </a:solidFill>
      </dgm:spPr>
      <dgm:t>
        <a:bodyPr/>
        <a:lstStyle/>
        <a:p>
          <a:r>
            <a:rPr lang="en-US" smtClean="0">
              <a:solidFill>
                <a:srgbClr val="8E4936"/>
              </a:solidFill>
            </a:rPr>
            <a:t>Isolado </a:t>
          </a:r>
          <a:endParaRPr lang="en-US" dirty="0">
            <a:solidFill>
              <a:srgbClr val="8E4936"/>
            </a:solidFill>
          </a:endParaRPr>
        </a:p>
      </dgm:t>
    </dgm:pt>
    <dgm:pt modelId="{29F4C98C-BA3A-B747-AECE-2827D13057EF}" type="parTrans" cxnId="{F47860D7-3514-8641-818C-5483330C273D}">
      <dgm:prSet/>
      <dgm:spPr/>
      <dgm:t>
        <a:bodyPr/>
        <a:lstStyle/>
        <a:p>
          <a:endParaRPr lang="en-US"/>
        </a:p>
      </dgm:t>
    </dgm:pt>
    <dgm:pt modelId="{0E4625D1-8E9B-D848-B22C-C8A063648637}" type="sibTrans" cxnId="{F47860D7-3514-8641-818C-5483330C273D}">
      <dgm:prSet/>
      <dgm:spPr/>
      <dgm:t>
        <a:bodyPr/>
        <a:lstStyle/>
        <a:p>
          <a:endParaRPr lang="en-US"/>
        </a:p>
      </dgm:t>
    </dgm:pt>
    <dgm:pt modelId="{AFFD2557-BCFB-424C-B050-7CE3D27BFB90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 smtClean="0">
              <a:solidFill>
                <a:srgbClr val="8E4936"/>
              </a:solidFill>
            </a:rPr>
            <a:t>Marginal </a:t>
          </a:r>
          <a:endParaRPr lang="en-US" dirty="0">
            <a:solidFill>
              <a:srgbClr val="8E4936"/>
            </a:solidFill>
          </a:endParaRPr>
        </a:p>
      </dgm:t>
    </dgm:pt>
    <dgm:pt modelId="{C9A3F550-1AE7-BE40-916F-6880975C3A20}" type="parTrans" cxnId="{06A8B1C0-F413-E749-9DE0-1A2CC187D8EF}">
      <dgm:prSet/>
      <dgm:spPr/>
      <dgm:t>
        <a:bodyPr/>
        <a:lstStyle/>
        <a:p>
          <a:endParaRPr lang="en-US"/>
        </a:p>
      </dgm:t>
    </dgm:pt>
    <dgm:pt modelId="{4521F1A1-ECB9-4F41-9B04-85955B52F9B9}" type="sibTrans" cxnId="{06A8B1C0-F413-E749-9DE0-1A2CC187D8EF}">
      <dgm:prSet/>
      <dgm:spPr/>
      <dgm:t>
        <a:bodyPr/>
        <a:lstStyle/>
        <a:p>
          <a:endParaRPr lang="en-US"/>
        </a:p>
      </dgm:t>
    </dgm:pt>
    <dgm:pt modelId="{E8A06D51-1F3F-2F4A-897E-736159AECA89}">
      <dgm:prSet phldrT="[Text]"/>
      <dgm:spPr>
        <a:ln>
          <a:solidFill>
            <a:srgbClr val="CF3E00"/>
          </a:solidFill>
        </a:ln>
      </dgm:spPr>
      <dgm:t>
        <a:bodyPr/>
        <a:lstStyle/>
        <a:p>
          <a:r>
            <a:rPr lang="en-US" dirty="0" err="1" smtClean="0">
              <a:solidFill>
                <a:srgbClr val="660066"/>
              </a:solidFill>
            </a:rPr>
            <a:t>Atual</a:t>
          </a:r>
          <a:endParaRPr lang="en-US" dirty="0" smtClean="0">
            <a:solidFill>
              <a:srgbClr val="660066"/>
            </a:solidFill>
          </a:endParaRPr>
        </a:p>
      </dgm:t>
    </dgm:pt>
    <dgm:pt modelId="{0AA6FA4A-C39F-C44E-BEA4-B518A880EEC9}" type="parTrans" cxnId="{A4979658-90E8-4D4F-B28F-C6479B9AA843}">
      <dgm:prSet/>
      <dgm:spPr/>
      <dgm:t>
        <a:bodyPr/>
        <a:lstStyle/>
        <a:p>
          <a:endParaRPr lang="en-US"/>
        </a:p>
      </dgm:t>
    </dgm:pt>
    <dgm:pt modelId="{EBA3EE36-EE21-3040-90BF-E030B153B62F}" type="sibTrans" cxnId="{A4979658-90E8-4D4F-B28F-C6479B9AA843}">
      <dgm:prSet/>
      <dgm:spPr/>
      <dgm:t>
        <a:bodyPr/>
        <a:lstStyle/>
        <a:p>
          <a:endParaRPr lang="en-US"/>
        </a:p>
      </dgm:t>
    </dgm:pt>
    <dgm:pt modelId="{2AA8C351-FE8B-644A-979C-A0E0D395D1E5}">
      <dgm:prSet phldrT="[Text]"/>
      <dgm:spPr>
        <a:solidFill>
          <a:srgbClr val="FEFDDA"/>
        </a:solidFill>
      </dgm:spPr>
      <dgm:t>
        <a:bodyPr/>
        <a:lstStyle/>
        <a:p>
          <a:r>
            <a:rPr lang="en-US" dirty="0" err="1" smtClean="0">
              <a:solidFill>
                <a:srgbClr val="8E4936"/>
              </a:solidFill>
            </a:rPr>
            <a:t>antigo</a:t>
          </a:r>
          <a:r>
            <a:rPr lang="en-US" dirty="0" smtClean="0">
              <a:solidFill>
                <a:srgbClr val="8E4936"/>
              </a:solidFill>
            </a:rPr>
            <a:t> </a:t>
          </a:r>
        </a:p>
      </dgm:t>
    </dgm:pt>
    <dgm:pt modelId="{91A586B2-CFBC-E446-A4BF-33C28349FF94}" type="parTrans" cxnId="{8CD220D5-3028-614E-B4CE-EB7E55C8A2BA}">
      <dgm:prSet/>
      <dgm:spPr/>
      <dgm:t>
        <a:bodyPr/>
        <a:lstStyle/>
        <a:p>
          <a:endParaRPr lang="en-US"/>
        </a:p>
      </dgm:t>
    </dgm:pt>
    <dgm:pt modelId="{1DA653F8-2B3E-C647-9063-AB2761931DC7}" type="sibTrans" cxnId="{8CD220D5-3028-614E-B4CE-EB7E55C8A2BA}">
      <dgm:prSet/>
      <dgm:spPr/>
      <dgm:t>
        <a:bodyPr/>
        <a:lstStyle/>
        <a:p>
          <a:endParaRPr lang="en-US"/>
        </a:p>
      </dgm:t>
    </dgm:pt>
    <dgm:pt modelId="{2208C3A7-F0F8-BC42-8461-F174DCD57546}">
      <dgm:prSet/>
      <dgm:spPr>
        <a:ln>
          <a:solidFill>
            <a:srgbClr val="CF3E00"/>
          </a:solidFill>
        </a:ln>
      </dgm:spPr>
      <dgm:t>
        <a:bodyPr/>
        <a:lstStyle/>
        <a:p>
          <a:r>
            <a:rPr lang="en-US" dirty="0" err="1" smtClean="0">
              <a:solidFill>
                <a:srgbClr val="660066"/>
              </a:solidFill>
            </a:rPr>
            <a:t>Interessante</a:t>
          </a:r>
          <a:endParaRPr lang="en-US" dirty="0" smtClean="0">
            <a:solidFill>
              <a:srgbClr val="660066"/>
            </a:solidFill>
          </a:endParaRPr>
        </a:p>
      </dgm:t>
    </dgm:pt>
    <dgm:pt modelId="{D3925D02-D2B9-CB4D-9068-13D4E1859B34}" type="parTrans" cxnId="{F6342028-9701-4141-9657-C1EF00EF18FF}">
      <dgm:prSet/>
      <dgm:spPr/>
      <dgm:t>
        <a:bodyPr/>
        <a:lstStyle/>
        <a:p>
          <a:endParaRPr lang="en-US"/>
        </a:p>
      </dgm:t>
    </dgm:pt>
    <dgm:pt modelId="{408F0E94-B956-6944-B0DB-BB4015B96AAE}" type="sibTrans" cxnId="{F6342028-9701-4141-9657-C1EF00EF18FF}">
      <dgm:prSet/>
      <dgm:spPr/>
      <dgm:t>
        <a:bodyPr/>
        <a:lstStyle/>
        <a:p>
          <a:endParaRPr lang="en-US"/>
        </a:p>
      </dgm:t>
    </dgm:pt>
    <dgm:pt modelId="{F3D6A7F8-5096-2E43-A9A2-CA305C39DCD9}">
      <dgm:prSet/>
      <dgm:spPr>
        <a:solidFill>
          <a:srgbClr val="FEFDDA"/>
        </a:solidFill>
      </dgm:spPr>
      <dgm:t>
        <a:bodyPr/>
        <a:lstStyle/>
        <a:p>
          <a:r>
            <a:rPr lang="en-US" dirty="0" err="1" smtClean="0">
              <a:solidFill>
                <a:srgbClr val="8E4936"/>
              </a:solidFill>
            </a:rPr>
            <a:t>desinteressante</a:t>
          </a:r>
          <a:endParaRPr lang="en-US" dirty="0">
            <a:solidFill>
              <a:srgbClr val="8E4936"/>
            </a:solidFill>
          </a:endParaRPr>
        </a:p>
      </dgm:t>
    </dgm:pt>
    <dgm:pt modelId="{B4D63BBA-49D7-A447-AD9B-7B4AA1BAD448}" type="parTrans" cxnId="{D09F58AA-3737-084C-9340-398E45E15632}">
      <dgm:prSet/>
      <dgm:spPr/>
      <dgm:t>
        <a:bodyPr/>
        <a:lstStyle/>
        <a:p>
          <a:endParaRPr lang="en-US"/>
        </a:p>
      </dgm:t>
    </dgm:pt>
    <dgm:pt modelId="{AACBB566-40C8-9D49-A992-13DE7E3FCBF1}" type="sibTrans" cxnId="{D09F58AA-3737-084C-9340-398E45E15632}">
      <dgm:prSet/>
      <dgm:spPr/>
      <dgm:t>
        <a:bodyPr/>
        <a:lstStyle/>
        <a:p>
          <a:endParaRPr lang="en-US"/>
        </a:p>
      </dgm:t>
    </dgm:pt>
    <dgm:pt modelId="{1ED66918-EA91-B44E-B615-90F5B571C243}" type="pres">
      <dgm:prSet presAssocID="{F01F253C-2167-B241-AE42-FBD92711CA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9B11E07-FA00-9C4A-87C5-F54692FCE8CE}" type="pres">
      <dgm:prSet presAssocID="{706743B0-316E-5646-820F-EB528A7F1594}" presName="root1" presStyleCnt="0"/>
      <dgm:spPr/>
    </dgm:pt>
    <dgm:pt modelId="{669B14A2-D161-8C44-A1C8-FAF1150701CF}" type="pres">
      <dgm:prSet presAssocID="{706743B0-316E-5646-820F-EB528A7F159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8813F5-B02D-F744-8CD1-E183CF421BAE}" type="pres">
      <dgm:prSet presAssocID="{706743B0-316E-5646-820F-EB528A7F1594}" presName="level2hierChild" presStyleCnt="0"/>
      <dgm:spPr/>
    </dgm:pt>
    <dgm:pt modelId="{3845CCF9-9F89-0840-B45B-3B26D9843122}" type="pres">
      <dgm:prSet presAssocID="{48D9FC60-7EA0-794F-B8EA-11667F7659CA}" presName="conn2-1" presStyleLbl="parChTrans1D2" presStyleIdx="0" presStyleCnt="2"/>
      <dgm:spPr/>
    </dgm:pt>
    <dgm:pt modelId="{34D27983-9E6A-2741-8352-7B66621B632E}" type="pres">
      <dgm:prSet presAssocID="{48D9FC60-7EA0-794F-B8EA-11667F7659CA}" presName="connTx" presStyleLbl="parChTrans1D2" presStyleIdx="0" presStyleCnt="2"/>
      <dgm:spPr/>
    </dgm:pt>
    <dgm:pt modelId="{DDE1C039-A549-F045-A294-85D878D0DA4E}" type="pres">
      <dgm:prSet presAssocID="{BB74AE1D-3913-CF4B-8B12-F27F7291828F}" presName="root2" presStyleCnt="0"/>
      <dgm:spPr/>
    </dgm:pt>
    <dgm:pt modelId="{600C5E5B-F54F-7740-B92C-55FEE7054131}" type="pres">
      <dgm:prSet presAssocID="{BB74AE1D-3913-CF4B-8B12-F27F7291828F}" presName="LevelTwoTextNode" presStyleLbl="node2" presStyleIdx="0" presStyleCnt="2">
        <dgm:presLayoutVars>
          <dgm:chPref val="3"/>
        </dgm:presLayoutVars>
      </dgm:prSet>
      <dgm:spPr/>
    </dgm:pt>
    <dgm:pt modelId="{E603586A-C048-B244-88C2-15088EC6C27E}" type="pres">
      <dgm:prSet presAssocID="{BB74AE1D-3913-CF4B-8B12-F27F7291828F}" presName="level3hierChild" presStyleCnt="0"/>
      <dgm:spPr/>
    </dgm:pt>
    <dgm:pt modelId="{56854753-5149-5C41-B174-44D050CF2F30}" type="pres">
      <dgm:prSet presAssocID="{45702DAB-0591-BF4C-B26A-3A3ED6C96BEA}" presName="conn2-1" presStyleLbl="parChTrans1D3" presStyleIdx="0" presStyleCnt="2"/>
      <dgm:spPr/>
    </dgm:pt>
    <dgm:pt modelId="{F8B64BD4-CBA0-4342-ABC2-280518082E8F}" type="pres">
      <dgm:prSet presAssocID="{45702DAB-0591-BF4C-B26A-3A3ED6C96BEA}" presName="connTx" presStyleLbl="parChTrans1D3" presStyleIdx="0" presStyleCnt="2"/>
      <dgm:spPr/>
    </dgm:pt>
    <dgm:pt modelId="{7C1ABAC4-DB6A-C745-9FFB-564CB8256765}" type="pres">
      <dgm:prSet presAssocID="{F61782BD-45D4-734F-A19F-0AB16AEF8085}" presName="root2" presStyleCnt="0"/>
      <dgm:spPr/>
    </dgm:pt>
    <dgm:pt modelId="{DFD1DD49-77BA-AD4C-8527-F7AD8D561701}" type="pres">
      <dgm:prSet presAssocID="{F61782BD-45D4-734F-A19F-0AB16AEF8085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638DAF-ED01-A74D-8C4C-083A2EAE2492}" type="pres">
      <dgm:prSet presAssocID="{F61782BD-45D4-734F-A19F-0AB16AEF8085}" presName="level3hierChild" presStyleCnt="0"/>
      <dgm:spPr/>
    </dgm:pt>
    <dgm:pt modelId="{AD04FB7E-4ABE-0A40-BFE6-F079A3859384}" type="pres">
      <dgm:prSet presAssocID="{0AA6FA4A-C39F-C44E-BEA4-B518A880EEC9}" presName="conn2-1" presStyleLbl="parChTrans1D4" presStyleIdx="0" presStyleCnt="4"/>
      <dgm:spPr/>
    </dgm:pt>
    <dgm:pt modelId="{58F9B32D-500C-1E4B-B5CB-1B70AFA75B02}" type="pres">
      <dgm:prSet presAssocID="{0AA6FA4A-C39F-C44E-BEA4-B518A880EEC9}" presName="connTx" presStyleLbl="parChTrans1D4" presStyleIdx="0" presStyleCnt="4"/>
      <dgm:spPr/>
    </dgm:pt>
    <dgm:pt modelId="{3480A4C5-8972-454A-A5DE-2288E102964D}" type="pres">
      <dgm:prSet presAssocID="{E8A06D51-1F3F-2F4A-897E-736159AECA89}" presName="root2" presStyleCnt="0"/>
      <dgm:spPr/>
    </dgm:pt>
    <dgm:pt modelId="{BB8AF44E-F578-5E47-818F-8F7E60A8DEC4}" type="pres">
      <dgm:prSet presAssocID="{E8A06D51-1F3F-2F4A-897E-736159AECA89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F0E614-9F4F-3C43-B06C-5FB7B0EFF859}" type="pres">
      <dgm:prSet presAssocID="{E8A06D51-1F3F-2F4A-897E-736159AECA89}" presName="level3hierChild" presStyleCnt="0"/>
      <dgm:spPr/>
    </dgm:pt>
    <dgm:pt modelId="{84F7C4D7-B501-9945-9487-4A085E3AE3B9}" type="pres">
      <dgm:prSet presAssocID="{D3925D02-D2B9-CB4D-9068-13D4E1859B34}" presName="conn2-1" presStyleLbl="parChTrans1D4" presStyleIdx="1" presStyleCnt="4"/>
      <dgm:spPr/>
    </dgm:pt>
    <dgm:pt modelId="{8942BEB0-28A4-ED4F-B57D-C53999A95F38}" type="pres">
      <dgm:prSet presAssocID="{D3925D02-D2B9-CB4D-9068-13D4E1859B34}" presName="connTx" presStyleLbl="parChTrans1D4" presStyleIdx="1" presStyleCnt="4"/>
      <dgm:spPr/>
    </dgm:pt>
    <dgm:pt modelId="{102183F3-98CA-884C-9FAA-70833BE8010D}" type="pres">
      <dgm:prSet presAssocID="{2208C3A7-F0F8-BC42-8461-F174DCD57546}" presName="root2" presStyleCnt="0"/>
      <dgm:spPr/>
    </dgm:pt>
    <dgm:pt modelId="{B9538BFA-A55E-504E-926A-BBCFF26DE7E7}" type="pres">
      <dgm:prSet presAssocID="{2208C3A7-F0F8-BC42-8461-F174DCD57546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3F3C9D-EC9A-4C4D-BA44-893A0558E3B6}" type="pres">
      <dgm:prSet presAssocID="{2208C3A7-F0F8-BC42-8461-F174DCD57546}" presName="level3hierChild" presStyleCnt="0"/>
      <dgm:spPr/>
    </dgm:pt>
    <dgm:pt modelId="{67F5F6A5-10E2-474A-AEF9-2E6CEAF373FC}" type="pres">
      <dgm:prSet presAssocID="{B4D63BBA-49D7-A447-AD9B-7B4AA1BAD448}" presName="conn2-1" presStyleLbl="parChTrans1D4" presStyleIdx="2" presStyleCnt="4"/>
      <dgm:spPr/>
    </dgm:pt>
    <dgm:pt modelId="{C1F50124-8038-8741-BF7A-D887216EE338}" type="pres">
      <dgm:prSet presAssocID="{B4D63BBA-49D7-A447-AD9B-7B4AA1BAD448}" presName="connTx" presStyleLbl="parChTrans1D4" presStyleIdx="2" presStyleCnt="4"/>
      <dgm:spPr/>
    </dgm:pt>
    <dgm:pt modelId="{888A3C76-7E9C-7646-8694-D82AEE359725}" type="pres">
      <dgm:prSet presAssocID="{F3D6A7F8-5096-2E43-A9A2-CA305C39DCD9}" presName="root2" presStyleCnt="0"/>
      <dgm:spPr/>
    </dgm:pt>
    <dgm:pt modelId="{464F7104-BE69-6C4C-8BCB-DEF22D41605F}" type="pres">
      <dgm:prSet presAssocID="{F3D6A7F8-5096-2E43-A9A2-CA305C39DCD9}" presName="LevelTwoTextNode" presStyleLbl="node4" presStyleIdx="2" presStyleCnt="4">
        <dgm:presLayoutVars>
          <dgm:chPref val="3"/>
        </dgm:presLayoutVars>
      </dgm:prSet>
      <dgm:spPr/>
    </dgm:pt>
    <dgm:pt modelId="{5213D24C-0C42-B140-9778-AC6EE3D1CE02}" type="pres">
      <dgm:prSet presAssocID="{F3D6A7F8-5096-2E43-A9A2-CA305C39DCD9}" presName="level3hierChild" presStyleCnt="0"/>
      <dgm:spPr/>
    </dgm:pt>
    <dgm:pt modelId="{D47800C0-18BF-6D4E-9FAC-64FCAB717A30}" type="pres">
      <dgm:prSet presAssocID="{91A586B2-CFBC-E446-A4BF-33C28349FF94}" presName="conn2-1" presStyleLbl="parChTrans1D4" presStyleIdx="3" presStyleCnt="4"/>
      <dgm:spPr/>
    </dgm:pt>
    <dgm:pt modelId="{ECC0A903-9F80-624D-8C97-1C3018CD4368}" type="pres">
      <dgm:prSet presAssocID="{91A586B2-CFBC-E446-A4BF-33C28349FF94}" presName="connTx" presStyleLbl="parChTrans1D4" presStyleIdx="3" presStyleCnt="4"/>
      <dgm:spPr/>
    </dgm:pt>
    <dgm:pt modelId="{401ABC91-C0D8-5549-A6F8-D249274AA9AB}" type="pres">
      <dgm:prSet presAssocID="{2AA8C351-FE8B-644A-979C-A0E0D395D1E5}" presName="root2" presStyleCnt="0"/>
      <dgm:spPr/>
    </dgm:pt>
    <dgm:pt modelId="{9DAF49DD-BC19-6C41-8A75-7D6650AC297B}" type="pres">
      <dgm:prSet presAssocID="{2AA8C351-FE8B-644A-979C-A0E0D395D1E5}" presName="LevelTwoTextNode" presStyleLbl="node4" presStyleIdx="3" presStyleCnt="4">
        <dgm:presLayoutVars>
          <dgm:chPref val="3"/>
        </dgm:presLayoutVars>
      </dgm:prSet>
      <dgm:spPr/>
    </dgm:pt>
    <dgm:pt modelId="{60043D2F-78EB-1546-A98D-F16C60AF78BA}" type="pres">
      <dgm:prSet presAssocID="{2AA8C351-FE8B-644A-979C-A0E0D395D1E5}" presName="level3hierChild" presStyleCnt="0"/>
      <dgm:spPr/>
    </dgm:pt>
    <dgm:pt modelId="{B46A5AE0-775D-5A46-8401-AD8933F9D80B}" type="pres">
      <dgm:prSet presAssocID="{29F4C98C-BA3A-B747-AECE-2827D13057EF}" presName="conn2-1" presStyleLbl="parChTrans1D3" presStyleIdx="1" presStyleCnt="2"/>
      <dgm:spPr/>
    </dgm:pt>
    <dgm:pt modelId="{74F34FB2-E920-3D49-963D-317C1F2C93D9}" type="pres">
      <dgm:prSet presAssocID="{29F4C98C-BA3A-B747-AECE-2827D13057EF}" presName="connTx" presStyleLbl="parChTrans1D3" presStyleIdx="1" presStyleCnt="2"/>
      <dgm:spPr/>
    </dgm:pt>
    <dgm:pt modelId="{4964C09D-6273-154A-9F57-584AE2407770}" type="pres">
      <dgm:prSet presAssocID="{C451E99F-EEFD-E243-B538-7F0C17EE9A9A}" presName="root2" presStyleCnt="0"/>
      <dgm:spPr/>
    </dgm:pt>
    <dgm:pt modelId="{155CE48E-16BB-B84A-96D1-9DBD5934FAFE}" type="pres">
      <dgm:prSet presAssocID="{C451E99F-EEFD-E243-B538-7F0C17EE9A9A}" presName="LevelTwoTextNode" presStyleLbl="node3" presStyleIdx="1" presStyleCnt="2">
        <dgm:presLayoutVars>
          <dgm:chPref val="3"/>
        </dgm:presLayoutVars>
      </dgm:prSet>
      <dgm:spPr/>
    </dgm:pt>
    <dgm:pt modelId="{92C97AD4-5BCC-D943-BEA6-5EABE2E4339B}" type="pres">
      <dgm:prSet presAssocID="{C451E99F-EEFD-E243-B538-7F0C17EE9A9A}" presName="level3hierChild" presStyleCnt="0"/>
      <dgm:spPr/>
    </dgm:pt>
    <dgm:pt modelId="{852CCF81-C66C-5F45-8A7A-3823E582585B}" type="pres">
      <dgm:prSet presAssocID="{C9A3F550-1AE7-BE40-916F-6880975C3A20}" presName="conn2-1" presStyleLbl="parChTrans1D2" presStyleIdx="1" presStyleCnt="2"/>
      <dgm:spPr/>
    </dgm:pt>
    <dgm:pt modelId="{A4DE502B-268E-C841-B3B0-006C23A9FB66}" type="pres">
      <dgm:prSet presAssocID="{C9A3F550-1AE7-BE40-916F-6880975C3A20}" presName="connTx" presStyleLbl="parChTrans1D2" presStyleIdx="1" presStyleCnt="2"/>
      <dgm:spPr/>
    </dgm:pt>
    <dgm:pt modelId="{7107C9A1-B485-3046-B107-DAEAEDE351C3}" type="pres">
      <dgm:prSet presAssocID="{AFFD2557-BCFB-424C-B050-7CE3D27BFB90}" presName="root2" presStyleCnt="0"/>
      <dgm:spPr/>
    </dgm:pt>
    <dgm:pt modelId="{9716982E-A8B0-C745-ABD7-C92BC741F1F1}" type="pres">
      <dgm:prSet presAssocID="{AFFD2557-BCFB-424C-B050-7CE3D27BFB90}" presName="LevelTwoTextNode" presStyleLbl="node2" presStyleIdx="1" presStyleCnt="2">
        <dgm:presLayoutVars>
          <dgm:chPref val="3"/>
        </dgm:presLayoutVars>
      </dgm:prSet>
      <dgm:spPr/>
    </dgm:pt>
    <dgm:pt modelId="{3B7A424F-4518-9D48-8E1C-47B3F5FE2163}" type="pres">
      <dgm:prSet presAssocID="{AFFD2557-BCFB-424C-B050-7CE3D27BFB90}" presName="level3hierChild" presStyleCnt="0"/>
      <dgm:spPr/>
    </dgm:pt>
  </dgm:ptLst>
  <dgm:cxnLst>
    <dgm:cxn modelId="{1D86A86D-A733-AE49-B16E-F857F14EA04F}" type="presOf" srcId="{91A586B2-CFBC-E446-A4BF-33C28349FF94}" destId="{D47800C0-18BF-6D4E-9FAC-64FCAB717A30}" srcOrd="0" destOrd="0" presId="urn:microsoft.com/office/officeart/2005/8/layout/hierarchy2"/>
    <dgm:cxn modelId="{8F005C0A-C079-EA49-8F63-CD6C0A7DD0F8}" type="presOf" srcId="{D3925D02-D2B9-CB4D-9068-13D4E1859B34}" destId="{84F7C4D7-B501-9945-9487-4A085E3AE3B9}" srcOrd="0" destOrd="0" presId="urn:microsoft.com/office/officeart/2005/8/layout/hierarchy2"/>
    <dgm:cxn modelId="{2511CFFB-0EDE-1144-8673-1A55EB3DDFF9}" type="presOf" srcId="{45702DAB-0591-BF4C-B26A-3A3ED6C96BEA}" destId="{F8B64BD4-CBA0-4342-ABC2-280518082E8F}" srcOrd="1" destOrd="0" presId="urn:microsoft.com/office/officeart/2005/8/layout/hierarchy2"/>
    <dgm:cxn modelId="{8ABA470A-A641-9447-BCF7-1220881EFE13}" type="presOf" srcId="{F61782BD-45D4-734F-A19F-0AB16AEF8085}" destId="{DFD1DD49-77BA-AD4C-8527-F7AD8D561701}" srcOrd="0" destOrd="0" presId="urn:microsoft.com/office/officeart/2005/8/layout/hierarchy2"/>
    <dgm:cxn modelId="{B87F1D92-F3BB-0242-BD54-98F65D6CE5CC}" type="presOf" srcId="{29F4C98C-BA3A-B747-AECE-2827D13057EF}" destId="{B46A5AE0-775D-5A46-8401-AD8933F9D80B}" srcOrd="0" destOrd="0" presId="urn:microsoft.com/office/officeart/2005/8/layout/hierarchy2"/>
    <dgm:cxn modelId="{8CD220D5-3028-614E-B4CE-EB7E55C8A2BA}" srcId="{F61782BD-45D4-734F-A19F-0AB16AEF8085}" destId="{2AA8C351-FE8B-644A-979C-A0E0D395D1E5}" srcOrd="1" destOrd="0" parTransId="{91A586B2-CFBC-E446-A4BF-33C28349FF94}" sibTransId="{1DA653F8-2B3E-C647-9063-AB2761931DC7}"/>
    <dgm:cxn modelId="{FE6AECAC-D5B8-2147-8407-4915DB09341F}" type="presOf" srcId="{C9A3F550-1AE7-BE40-916F-6880975C3A20}" destId="{A4DE502B-268E-C841-B3B0-006C23A9FB66}" srcOrd="1" destOrd="0" presId="urn:microsoft.com/office/officeart/2005/8/layout/hierarchy2"/>
    <dgm:cxn modelId="{15B91E5F-D11C-0F45-AB1F-9A08348BAAF8}" type="presOf" srcId="{F3D6A7F8-5096-2E43-A9A2-CA305C39DCD9}" destId="{464F7104-BE69-6C4C-8BCB-DEF22D41605F}" srcOrd="0" destOrd="0" presId="urn:microsoft.com/office/officeart/2005/8/layout/hierarchy2"/>
    <dgm:cxn modelId="{FE5C568C-D052-1B4F-817E-8E7ACFE80C74}" srcId="{BB74AE1D-3913-CF4B-8B12-F27F7291828F}" destId="{F61782BD-45D4-734F-A19F-0AB16AEF8085}" srcOrd="0" destOrd="0" parTransId="{45702DAB-0591-BF4C-B26A-3A3ED6C96BEA}" sibTransId="{6F89D143-2630-064E-8615-5AB8E0D83F4E}"/>
    <dgm:cxn modelId="{56E66D23-7133-4841-8609-0D796A0FC493}" type="presOf" srcId="{2AA8C351-FE8B-644A-979C-A0E0D395D1E5}" destId="{9DAF49DD-BC19-6C41-8A75-7D6650AC297B}" srcOrd="0" destOrd="0" presId="urn:microsoft.com/office/officeart/2005/8/layout/hierarchy2"/>
    <dgm:cxn modelId="{55C44996-7030-0044-BC7F-DE3699FEB079}" type="presOf" srcId="{B4D63BBA-49D7-A447-AD9B-7B4AA1BAD448}" destId="{67F5F6A5-10E2-474A-AEF9-2E6CEAF373FC}" srcOrd="0" destOrd="0" presId="urn:microsoft.com/office/officeart/2005/8/layout/hierarchy2"/>
    <dgm:cxn modelId="{48794E85-E150-FF44-8118-C4EE7E35D5F5}" type="presOf" srcId="{48D9FC60-7EA0-794F-B8EA-11667F7659CA}" destId="{34D27983-9E6A-2741-8352-7B66621B632E}" srcOrd="1" destOrd="0" presId="urn:microsoft.com/office/officeart/2005/8/layout/hierarchy2"/>
    <dgm:cxn modelId="{29C4EA8E-8523-5749-80D8-2F35C12D2E3A}" type="presOf" srcId="{B4D63BBA-49D7-A447-AD9B-7B4AA1BAD448}" destId="{C1F50124-8038-8741-BF7A-D887216EE338}" srcOrd="1" destOrd="0" presId="urn:microsoft.com/office/officeart/2005/8/layout/hierarchy2"/>
    <dgm:cxn modelId="{7526664A-EA38-2F4E-AEA2-095097D7C666}" type="presOf" srcId="{F01F253C-2167-B241-AE42-FBD92711CA4D}" destId="{1ED66918-EA91-B44E-B615-90F5B571C243}" srcOrd="0" destOrd="0" presId="urn:microsoft.com/office/officeart/2005/8/layout/hierarchy2"/>
    <dgm:cxn modelId="{FE7B61D7-4D53-6449-A2E1-35FC0AE32591}" type="presOf" srcId="{C451E99F-EEFD-E243-B538-7F0C17EE9A9A}" destId="{155CE48E-16BB-B84A-96D1-9DBD5934FAFE}" srcOrd="0" destOrd="0" presId="urn:microsoft.com/office/officeart/2005/8/layout/hierarchy2"/>
    <dgm:cxn modelId="{1F291380-8ED8-4A4F-AAEE-752B972949E8}" type="presOf" srcId="{AFFD2557-BCFB-424C-B050-7CE3D27BFB90}" destId="{9716982E-A8B0-C745-ABD7-C92BC741F1F1}" srcOrd="0" destOrd="0" presId="urn:microsoft.com/office/officeart/2005/8/layout/hierarchy2"/>
    <dgm:cxn modelId="{F47860D7-3514-8641-818C-5483330C273D}" srcId="{BB74AE1D-3913-CF4B-8B12-F27F7291828F}" destId="{C451E99F-EEFD-E243-B538-7F0C17EE9A9A}" srcOrd="1" destOrd="0" parTransId="{29F4C98C-BA3A-B747-AECE-2827D13057EF}" sibTransId="{0E4625D1-8E9B-D848-B22C-C8A063648637}"/>
    <dgm:cxn modelId="{F6342028-9701-4141-9657-C1EF00EF18FF}" srcId="{E8A06D51-1F3F-2F4A-897E-736159AECA89}" destId="{2208C3A7-F0F8-BC42-8461-F174DCD57546}" srcOrd="0" destOrd="0" parTransId="{D3925D02-D2B9-CB4D-9068-13D4E1859B34}" sibTransId="{408F0E94-B956-6944-B0DB-BB4015B96AAE}"/>
    <dgm:cxn modelId="{06A8B1C0-F413-E749-9DE0-1A2CC187D8EF}" srcId="{706743B0-316E-5646-820F-EB528A7F1594}" destId="{AFFD2557-BCFB-424C-B050-7CE3D27BFB90}" srcOrd="1" destOrd="0" parTransId="{C9A3F550-1AE7-BE40-916F-6880975C3A20}" sibTransId="{4521F1A1-ECB9-4F41-9B04-85955B52F9B9}"/>
    <dgm:cxn modelId="{4BAC68E9-B03E-8945-8D4B-568BF26AD8E2}" type="presOf" srcId="{0AA6FA4A-C39F-C44E-BEA4-B518A880EEC9}" destId="{58F9B32D-500C-1E4B-B5CB-1B70AFA75B02}" srcOrd="1" destOrd="0" presId="urn:microsoft.com/office/officeart/2005/8/layout/hierarchy2"/>
    <dgm:cxn modelId="{2D355C07-C829-0A4B-95F7-7F1BEB467058}" type="presOf" srcId="{48D9FC60-7EA0-794F-B8EA-11667F7659CA}" destId="{3845CCF9-9F89-0840-B45B-3B26D9843122}" srcOrd="0" destOrd="0" presId="urn:microsoft.com/office/officeart/2005/8/layout/hierarchy2"/>
    <dgm:cxn modelId="{9460C82E-118A-344D-9789-2EC1027E4C87}" type="presOf" srcId="{91A586B2-CFBC-E446-A4BF-33C28349FF94}" destId="{ECC0A903-9F80-624D-8C97-1C3018CD4368}" srcOrd="1" destOrd="0" presId="urn:microsoft.com/office/officeart/2005/8/layout/hierarchy2"/>
    <dgm:cxn modelId="{A4979658-90E8-4D4F-B28F-C6479B9AA843}" srcId="{F61782BD-45D4-734F-A19F-0AB16AEF8085}" destId="{E8A06D51-1F3F-2F4A-897E-736159AECA89}" srcOrd="0" destOrd="0" parTransId="{0AA6FA4A-C39F-C44E-BEA4-B518A880EEC9}" sibTransId="{EBA3EE36-EE21-3040-90BF-E030B153B62F}"/>
    <dgm:cxn modelId="{38641BF8-1BDC-1540-A9A8-B6E16910AF52}" type="presOf" srcId="{706743B0-316E-5646-820F-EB528A7F1594}" destId="{669B14A2-D161-8C44-A1C8-FAF1150701CF}" srcOrd="0" destOrd="0" presId="urn:microsoft.com/office/officeart/2005/8/layout/hierarchy2"/>
    <dgm:cxn modelId="{F79F6AE9-878D-8147-B540-AC008ADB2DA6}" type="presOf" srcId="{BB74AE1D-3913-CF4B-8B12-F27F7291828F}" destId="{600C5E5B-F54F-7740-B92C-55FEE7054131}" srcOrd="0" destOrd="0" presId="urn:microsoft.com/office/officeart/2005/8/layout/hierarchy2"/>
    <dgm:cxn modelId="{5E7F2772-FCA0-A04F-A8AA-BAC1E7CC5B75}" type="presOf" srcId="{29F4C98C-BA3A-B747-AECE-2827D13057EF}" destId="{74F34FB2-E920-3D49-963D-317C1F2C93D9}" srcOrd="1" destOrd="0" presId="urn:microsoft.com/office/officeart/2005/8/layout/hierarchy2"/>
    <dgm:cxn modelId="{25A8A28B-1599-9B40-8D95-DFD331BEDCF4}" srcId="{F01F253C-2167-B241-AE42-FBD92711CA4D}" destId="{706743B0-316E-5646-820F-EB528A7F1594}" srcOrd="0" destOrd="0" parTransId="{30AFE866-6BDC-6F43-83A1-2E9F64051F26}" sibTransId="{B13CDC65-5098-5741-A953-E947BD9390D0}"/>
    <dgm:cxn modelId="{9B66F1C6-0D55-E14B-807F-BDB98A0E2515}" type="presOf" srcId="{0AA6FA4A-C39F-C44E-BEA4-B518A880EEC9}" destId="{AD04FB7E-4ABE-0A40-BFE6-F079A3859384}" srcOrd="0" destOrd="0" presId="urn:microsoft.com/office/officeart/2005/8/layout/hierarchy2"/>
    <dgm:cxn modelId="{51060D9C-5D4A-A74B-BB09-61776C493D0A}" type="presOf" srcId="{2208C3A7-F0F8-BC42-8461-F174DCD57546}" destId="{B9538BFA-A55E-504E-926A-BBCFF26DE7E7}" srcOrd="0" destOrd="0" presId="urn:microsoft.com/office/officeart/2005/8/layout/hierarchy2"/>
    <dgm:cxn modelId="{C0AB9EB9-F28F-3B4E-B305-7F41C63504B3}" type="presOf" srcId="{45702DAB-0591-BF4C-B26A-3A3ED6C96BEA}" destId="{56854753-5149-5C41-B174-44D050CF2F30}" srcOrd="0" destOrd="0" presId="urn:microsoft.com/office/officeart/2005/8/layout/hierarchy2"/>
    <dgm:cxn modelId="{F34EFFCE-659B-2A4F-B200-6DC6C0235D6A}" type="presOf" srcId="{E8A06D51-1F3F-2F4A-897E-736159AECA89}" destId="{BB8AF44E-F578-5E47-818F-8F7E60A8DEC4}" srcOrd="0" destOrd="0" presId="urn:microsoft.com/office/officeart/2005/8/layout/hierarchy2"/>
    <dgm:cxn modelId="{7FEA4D4C-1856-6141-BAB1-3154F2B61EF0}" srcId="{706743B0-316E-5646-820F-EB528A7F1594}" destId="{BB74AE1D-3913-CF4B-8B12-F27F7291828F}" srcOrd="0" destOrd="0" parTransId="{48D9FC60-7EA0-794F-B8EA-11667F7659CA}" sibTransId="{43BE0C9D-F457-FC46-A791-15BBACFD3B74}"/>
    <dgm:cxn modelId="{61EE611E-DAA9-2642-A737-9AC540811B34}" type="presOf" srcId="{D3925D02-D2B9-CB4D-9068-13D4E1859B34}" destId="{8942BEB0-28A4-ED4F-B57D-C53999A95F38}" srcOrd="1" destOrd="0" presId="urn:microsoft.com/office/officeart/2005/8/layout/hierarchy2"/>
    <dgm:cxn modelId="{D09F58AA-3737-084C-9340-398E45E15632}" srcId="{E8A06D51-1F3F-2F4A-897E-736159AECA89}" destId="{F3D6A7F8-5096-2E43-A9A2-CA305C39DCD9}" srcOrd="1" destOrd="0" parTransId="{B4D63BBA-49D7-A447-AD9B-7B4AA1BAD448}" sibTransId="{AACBB566-40C8-9D49-A992-13DE7E3FCBF1}"/>
    <dgm:cxn modelId="{A66F3854-6736-B548-BEBE-19BE0A0FD73D}" type="presOf" srcId="{C9A3F550-1AE7-BE40-916F-6880975C3A20}" destId="{852CCF81-C66C-5F45-8A7A-3823E582585B}" srcOrd="0" destOrd="0" presId="urn:microsoft.com/office/officeart/2005/8/layout/hierarchy2"/>
    <dgm:cxn modelId="{12A35704-62EC-E842-A963-BBD0D3C61A1B}" type="presParOf" srcId="{1ED66918-EA91-B44E-B615-90F5B571C243}" destId="{A9B11E07-FA00-9C4A-87C5-F54692FCE8CE}" srcOrd="0" destOrd="0" presId="urn:microsoft.com/office/officeart/2005/8/layout/hierarchy2"/>
    <dgm:cxn modelId="{6A25C367-B6BD-AA40-8559-4D8AE64A9A23}" type="presParOf" srcId="{A9B11E07-FA00-9C4A-87C5-F54692FCE8CE}" destId="{669B14A2-D161-8C44-A1C8-FAF1150701CF}" srcOrd="0" destOrd="0" presId="urn:microsoft.com/office/officeart/2005/8/layout/hierarchy2"/>
    <dgm:cxn modelId="{A507147F-CDF7-1D49-BC69-DF91B495F1AC}" type="presParOf" srcId="{A9B11E07-FA00-9C4A-87C5-F54692FCE8CE}" destId="{108813F5-B02D-F744-8CD1-E183CF421BAE}" srcOrd="1" destOrd="0" presId="urn:microsoft.com/office/officeart/2005/8/layout/hierarchy2"/>
    <dgm:cxn modelId="{9C3F6F44-7A2C-6C4E-946D-F4F66F7923E9}" type="presParOf" srcId="{108813F5-B02D-F744-8CD1-E183CF421BAE}" destId="{3845CCF9-9F89-0840-B45B-3B26D9843122}" srcOrd="0" destOrd="0" presId="urn:microsoft.com/office/officeart/2005/8/layout/hierarchy2"/>
    <dgm:cxn modelId="{87C47418-50F0-9B45-BAAB-BD4D591BC956}" type="presParOf" srcId="{3845CCF9-9F89-0840-B45B-3B26D9843122}" destId="{34D27983-9E6A-2741-8352-7B66621B632E}" srcOrd="0" destOrd="0" presId="urn:microsoft.com/office/officeart/2005/8/layout/hierarchy2"/>
    <dgm:cxn modelId="{3311BEF5-9CD4-D246-8C51-FF1A147490DE}" type="presParOf" srcId="{108813F5-B02D-F744-8CD1-E183CF421BAE}" destId="{DDE1C039-A549-F045-A294-85D878D0DA4E}" srcOrd="1" destOrd="0" presId="urn:microsoft.com/office/officeart/2005/8/layout/hierarchy2"/>
    <dgm:cxn modelId="{896F0B7E-66AD-3449-9071-74D4B8B08B6E}" type="presParOf" srcId="{DDE1C039-A549-F045-A294-85D878D0DA4E}" destId="{600C5E5B-F54F-7740-B92C-55FEE7054131}" srcOrd="0" destOrd="0" presId="urn:microsoft.com/office/officeart/2005/8/layout/hierarchy2"/>
    <dgm:cxn modelId="{D7440E3B-0236-A549-B91C-6786FBFAAA61}" type="presParOf" srcId="{DDE1C039-A549-F045-A294-85D878D0DA4E}" destId="{E603586A-C048-B244-88C2-15088EC6C27E}" srcOrd="1" destOrd="0" presId="urn:microsoft.com/office/officeart/2005/8/layout/hierarchy2"/>
    <dgm:cxn modelId="{2E992DCF-235C-594B-8714-F1F5173E0A54}" type="presParOf" srcId="{E603586A-C048-B244-88C2-15088EC6C27E}" destId="{56854753-5149-5C41-B174-44D050CF2F30}" srcOrd="0" destOrd="0" presId="urn:microsoft.com/office/officeart/2005/8/layout/hierarchy2"/>
    <dgm:cxn modelId="{3E5CAF1B-596D-0B44-A6A7-C62422061847}" type="presParOf" srcId="{56854753-5149-5C41-B174-44D050CF2F30}" destId="{F8B64BD4-CBA0-4342-ABC2-280518082E8F}" srcOrd="0" destOrd="0" presId="urn:microsoft.com/office/officeart/2005/8/layout/hierarchy2"/>
    <dgm:cxn modelId="{E37DB863-79E8-8A43-A558-C952EB3D3D96}" type="presParOf" srcId="{E603586A-C048-B244-88C2-15088EC6C27E}" destId="{7C1ABAC4-DB6A-C745-9FFB-564CB8256765}" srcOrd="1" destOrd="0" presId="urn:microsoft.com/office/officeart/2005/8/layout/hierarchy2"/>
    <dgm:cxn modelId="{F00F652F-92C9-CB49-AB61-77D635B65C90}" type="presParOf" srcId="{7C1ABAC4-DB6A-C745-9FFB-564CB8256765}" destId="{DFD1DD49-77BA-AD4C-8527-F7AD8D561701}" srcOrd="0" destOrd="0" presId="urn:microsoft.com/office/officeart/2005/8/layout/hierarchy2"/>
    <dgm:cxn modelId="{E5755CA0-A8F5-B34B-94A4-D0724F43C5C3}" type="presParOf" srcId="{7C1ABAC4-DB6A-C745-9FFB-564CB8256765}" destId="{40638DAF-ED01-A74D-8C4C-083A2EAE2492}" srcOrd="1" destOrd="0" presId="urn:microsoft.com/office/officeart/2005/8/layout/hierarchy2"/>
    <dgm:cxn modelId="{568E60F1-9902-EF42-8575-D5A1FFE0CBDD}" type="presParOf" srcId="{40638DAF-ED01-A74D-8C4C-083A2EAE2492}" destId="{AD04FB7E-4ABE-0A40-BFE6-F079A3859384}" srcOrd="0" destOrd="0" presId="urn:microsoft.com/office/officeart/2005/8/layout/hierarchy2"/>
    <dgm:cxn modelId="{4B5B780C-682B-B049-97F1-22B7CD26432B}" type="presParOf" srcId="{AD04FB7E-4ABE-0A40-BFE6-F079A3859384}" destId="{58F9B32D-500C-1E4B-B5CB-1B70AFA75B02}" srcOrd="0" destOrd="0" presId="urn:microsoft.com/office/officeart/2005/8/layout/hierarchy2"/>
    <dgm:cxn modelId="{B1E1DD94-7178-5244-A1F0-D33B184364F8}" type="presParOf" srcId="{40638DAF-ED01-A74D-8C4C-083A2EAE2492}" destId="{3480A4C5-8972-454A-A5DE-2288E102964D}" srcOrd="1" destOrd="0" presId="urn:microsoft.com/office/officeart/2005/8/layout/hierarchy2"/>
    <dgm:cxn modelId="{06DCA1F5-01E1-1444-BDC5-E6A4145FEB2C}" type="presParOf" srcId="{3480A4C5-8972-454A-A5DE-2288E102964D}" destId="{BB8AF44E-F578-5E47-818F-8F7E60A8DEC4}" srcOrd="0" destOrd="0" presId="urn:microsoft.com/office/officeart/2005/8/layout/hierarchy2"/>
    <dgm:cxn modelId="{F2BA4B94-565D-7E41-B47D-090579D2953E}" type="presParOf" srcId="{3480A4C5-8972-454A-A5DE-2288E102964D}" destId="{33F0E614-9F4F-3C43-B06C-5FB7B0EFF859}" srcOrd="1" destOrd="0" presId="urn:microsoft.com/office/officeart/2005/8/layout/hierarchy2"/>
    <dgm:cxn modelId="{0B70194D-5B80-2046-932B-13E8797C2EEA}" type="presParOf" srcId="{33F0E614-9F4F-3C43-B06C-5FB7B0EFF859}" destId="{84F7C4D7-B501-9945-9487-4A085E3AE3B9}" srcOrd="0" destOrd="0" presId="urn:microsoft.com/office/officeart/2005/8/layout/hierarchy2"/>
    <dgm:cxn modelId="{6EB7D4D9-2C69-0241-9C66-DDF4EE429C25}" type="presParOf" srcId="{84F7C4D7-B501-9945-9487-4A085E3AE3B9}" destId="{8942BEB0-28A4-ED4F-B57D-C53999A95F38}" srcOrd="0" destOrd="0" presId="urn:microsoft.com/office/officeart/2005/8/layout/hierarchy2"/>
    <dgm:cxn modelId="{4A03C2E7-A6BB-444E-866B-9C350C23AB93}" type="presParOf" srcId="{33F0E614-9F4F-3C43-B06C-5FB7B0EFF859}" destId="{102183F3-98CA-884C-9FAA-70833BE8010D}" srcOrd="1" destOrd="0" presId="urn:microsoft.com/office/officeart/2005/8/layout/hierarchy2"/>
    <dgm:cxn modelId="{EE1615AD-7FD6-3147-B6DC-62B8F425F051}" type="presParOf" srcId="{102183F3-98CA-884C-9FAA-70833BE8010D}" destId="{B9538BFA-A55E-504E-926A-BBCFF26DE7E7}" srcOrd="0" destOrd="0" presId="urn:microsoft.com/office/officeart/2005/8/layout/hierarchy2"/>
    <dgm:cxn modelId="{DAB36DA2-C929-CC4F-91D2-33326C3986B4}" type="presParOf" srcId="{102183F3-98CA-884C-9FAA-70833BE8010D}" destId="{4C3F3C9D-EC9A-4C4D-BA44-893A0558E3B6}" srcOrd="1" destOrd="0" presId="urn:microsoft.com/office/officeart/2005/8/layout/hierarchy2"/>
    <dgm:cxn modelId="{0A838ABD-BFF9-A04E-9C15-04A2A8FF91D6}" type="presParOf" srcId="{33F0E614-9F4F-3C43-B06C-5FB7B0EFF859}" destId="{67F5F6A5-10E2-474A-AEF9-2E6CEAF373FC}" srcOrd="2" destOrd="0" presId="urn:microsoft.com/office/officeart/2005/8/layout/hierarchy2"/>
    <dgm:cxn modelId="{BE31B7E4-BBC3-194B-90CF-E629826F253E}" type="presParOf" srcId="{67F5F6A5-10E2-474A-AEF9-2E6CEAF373FC}" destId="{C1F50124-8038-8741-BF7A-D887216EE338}" srcOrd="0" destOrd="0" presId="urn:microsoft.com/office/officeart/2005/8/layout/hierarchy2"/>
    <dgm:cxn modelId="{6AF096DE-32B5-C248-9F7E-5970A81C6A48}" type="presParOf" srcId="{33F0E614-9F4F-3C43-B06C-5FB7B0EFF859}" destId="{888A3C76-7E9C-7646-8694-D82AEE359725}" srcOrd="3" destOrd="0" presId="urn:microsoft.com/office/officeart/2005/8/layout/hierarchy2"/>
    <dgm:cxn modelId="{E059301E-19AB-2845-AEFE-5523EF4F2246}" type="presParOf" srcId="{888A3C76-7E9C-7646-8694-D82AEE359725}" destId="{464F7104-BE69-6C4C-8BCB-DEF22D41605F}" srcOrd="0" destOrd="0" presId="urn:microsoft.com/office/officeart/2005/8/layout/hierarchy2"/>
    <dgm:cxn modelId="{BBCC9AED-A672-554B-A590-DAF20B17B203}" type="presParOf" srcId="{888A3C76-7E9C-7646-8694-D82AEE359725}" destId="{5213D24C-0C42-B140-9778-AC6EE3D1CE02}" srcOrd="1" destOrd="0" presId="urn:microsoft.com/office/officeart/2005/8/layout/hierarchy2"/>
    <dgm:cxn modelId="{51E0CB48-7521-FE47-AA6B-DBC4190D9D91}" type="presParOf" srcId="{40638DAF-ED01-A74D-8C4C-083A2EAE2492}" destId="{D47800C0-18BF-6D4E-9FAC-64FCAB717A30}" srcOrd="2" destOrd="0" presId="urn:microsoft.com/office/officeart/2005/8/layout/hierarchy2"/>
    <dgm:cxn modelId="{D642D97F-EC09-E549-9AD5-8789AACCC52F}" type="presParOf" srcId="{D47800C0-18BF-6D4E-9FAC-64FCAB717A30}" destId="{ECC0A903-9F80-624D-8C97-1C3018CD4368}" srcOrd="0" destOrd="0" presId="urn:microsoft.com/office/officeart/2005/8/layout/hierarchy2"/>
    <dgm:cxn modelId="{433B1F56-7ED9-124D-8D66-E9860C6B2ED6}" type="presParOf" srcId="{40638DAF-ED01-A74D-8C4C-083A2EAE2492}" destId="{401ABC91-C0D8-5549-A6F8-D249274AA9AB}" srcOrd="3" destOrd="0" presId="urn:microsoft.com/office/officeart/2005/8/layout/hierarchy2"/>
    <dgm:cxn modelId="{16C3A0DF-67D1-014D-BC56-F4C3520CBBA7}" type="presParOf" srcId="{401ABC91-C0D8-5549-A6F8-D249274AA9AB}" destId="{9DAF49DD-BC19-6C41-8A75-7D6650AC297B}" srcOrd="0" destOrd="0" presId="urn:microsoft.com/office/officeart/2005/8/layout/hierarchy2"/>
    <dgm:cxn modelId="{2D29AF72-76E2-2D40-8602-6207C00FDAA5}" type="presParOf" srcId="{401ABC91-C0D8-5549-A6F8-D249274AA9AB}" destId="{60043D2F-78EB-1546-A98D-F16C60AF78BA}" srcOrd="1" destOrd="0" presId="urn:microsoft.com/office/officeart/2005/8/layout/hierarchy2"/>
    <dgm:cxn modelId="{1F127436-0A0C-784F-8467-1A67A582BAD4}" type="presParOf" srcId="{E603586A-C048-B244-88C2-15088EC6C27E}" destId="{B46A5AE0-775D-5A46-8401-AD8933F9D80B}" srcOrd="2" destOrd="0" presId="urn:microsoft.com/office/officeart/2005/8/layout/hierarchy2"/>
    <dgm:cxn modelId="{46340FD6-3BCA-C245-A977-D7A456BF1D87}" type="presParOf" srcId="{B46A5AE0-775D-5A46-8401-AD8933F9D80B}" destId="{74F34FB2-E920-3D49-963D-317C1F2C93D9}" srcOrd="0" destOrd="0" presId="urn:microsoft.com/office/officeart/2005/8/layout/hierarchy2"/>
    <dgm:cxn modelId="{B887343D-9111-BA4E-9A13-FA19F060A34E}" type="presParOf" srcId="{E603586A-C048-B244-88C2-15088EC6C27E}" destId="{4964C09D-6273-154A-9F57-584AE2407770}" srcOrd="3" destOrd="0" presId="urn:microsoft.com/office/officeart/2005/8/layout/hierarchy2"/>
    <dgm:cxn modelId="{54E3F04C-A816-1D46-95CE-6CFF2EB980AC}" type="presParOf" srcId="{4964C09D-6273-154A-9F57-584AE2407770}" destId="{155CE48E-16BB-B84A-96D1-9DBD5934FAFE}" srcOrd="0" destOrd="0" presId="urn:microsoft.com/office/officeart/2005/8/layout/hierarchy2"/>
    <dgm:cxn modelId="{EC2A0494-BE78-E446-864E-B7F720CC6EAB}" type="presParOf" srcId="{4964C09D-6273-154A-9F57-584AE2407770}" destId="{92C97AD4-5BCC-D943-BEA6-5EABE2E4339B}" srcOrd="1" destOrd="0" presId="urn:microsoft.com/office/officeart/2005/8/layout/hierarchy2"/>
    <dgm:cxn modelId="{58752244-E8D3-5549-90E6-0A699BCA4F1E}" type="presParOf" srcId="{108813F5-B02D-F744-8CD1-E183CF421BAE}" destId="{852CCF81-C66C-5F45-8A7A-3823E582585B}" srcOrd="2" destOrd="0" presId="urn:microsoft.com/office/officeart/2005/8/layout/hierarchy2"/>
    <dgm:cxn modelId="{063F2C83-081A-D147-89BA-940E1E0C71D1}" type="presParOf" srcId="{852CCF81-C66C-5F45-8A7A-3823E582585B}" destId="{A4DE502B-268E-C841-B3B0-006C23A9FB66}" srcOrd="0" destOrd="0" presId="urn:microsoft.com/office/officeart/2005/8/layout/hierarchy2"/>
    <dgm:cxn modelId="{95CBBEB5-C9AC-D64B-8314-78804914FAFF}" type="presParOf" srcId="{108813F5-B02D-F744-8CD1-E183CF421BAE}" destId="{7107C9A1-B485-3046-B107-DAEAEDE351C3}" srcOrd="3" destOrd="0" presId="urn:microsoft.com/office/officeart/2005/8/layout/hierarchy2"/>
    <dgm:cxn modelId="{5F1CD575-A0A1-4A4F-B236-CF8B89CA100A}" type="presParOf" srcId="{7107C9A1-B485-3046-B107-DAEAEDE351C3}" destId="{9716982E-A8B0-C745-ABD7-C92BC741F1F1}" srcOrd="0" destOrd="0" presId="urn:microsoft.com/office/officeart/2005/8/layout/hierarchy2"/>
    <dgm:cxn modelId="{C307DB48-30B1-BC43-BBE1-BE8266ECE661}" type="presParOf" srcId="{7107C9A1-B485-3046-B107-DAEAEDE351C3}" destId="{3B7A424F-4518-9D48-8E1C-47B3F5FE216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B14A2-D161-8C44-A1C8-FAF1150701CF}">
      <dsp:nvSpPr>
        <dsp:cNvPr id="0" name=""/>
        <dsp:cNvSpPr/>
      </dsp:nvSpPr>
      <dsp:spPr>
        <a:xfrm>
          <a:off x="1231" y="2171127"/>
          <a:ext cx="1258081" cy="629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rgbClr val="FF9D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solidFill>
                <a:srgbClr val="660066"/>
              </a:solidFill>
            </a:rPr>
            <a:t>Assunto</a:t>
          </a:r>
          <a:endParaRPr lang="en-US" sz="1300" kern="1200" dirty="0">
            <a:solidFill>
              <a:srgbClr val="660066"/>
            </a:solidFill>
          </a:endParaRPr>
        </a:p>
      </dsp:txBody>
      <dsp:txXfrm>
        <a:off x="19655" y="2189551"/>
        <a:ext cx="1221233" cy="592192"/>
      </dsp:txXfrm>
    </dsp:sp>
    <dsp:sp modelId="{3845CCF9-9F89-0840-B45B-3B26D9843122}">
      <dsp:nvSpPr>
        <dsp:cNvPr id="0" name=""/>
        <dsp:cNvSpPr/>
      </dsp:nvSpPr>
      <dsp:spPr>
        <a:xfrm rot="19457599">
          <a:off x="1201062" y="2290230"/>
          <a:ext cx="619732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19732" y="14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95435" y="2289305"/>
        <a:ext cx="30986" cy="30986"/>
      </dsp:txXfrm>
    </dsp:sp>
    <dsp:sp modelId="{600C5E5B-F54F-7740-B92C-55FEE7054131}">
      <dsp:nvSpPr>
        <dsp:cNvPr id="0" name=""/>
        <dsp:cNvSpPr/>
      </dsp:nvSpPr>
      <dsp:spPr>
        <a:xfrm>
          <a:off x="1762544" y="1809428"/>
          <a:ext cx="1258081" cy="629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rgbClr val="CF3E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solidFill>
                <a:srgbClr val="660066"/>
              </a:solidFill>
            </a:rPr>
            <a:t>B</a:t>
          </a:r>
          <a:r>
            <a:rPr lang="en-US" sz="1300" kern="1200" smtClean="0">
              <a:solidFill>
                <a:srgbClr val="660066"/>
              </a:solidFill>
            </a:rPr>
            <a:t>ásico </a:t>
          </a:r>
          <a:endParaRPr lang="en-US" sz="1300" kern="1200" dirty="0">
            <a:solidFill>
              <a:srgbClr val="660066"/>
            </a:solidFill>
          </a:endParaRPr>
        </a:p>
      </dsp:txBody>
      <dsp:txXfrm>
        <a:off x="1780968" y="1827852"/>
        <a:ext cx="1221233" cy="592192"/>
      </dsp:txXfrm>
    </dsp:sp>
    <dsp:sp modelId="{56854753-5149-5C41-B174-44D050CF2F30}">
      <dsp:nvSpPr>
        <dsp:cNvPr id="0" name=""/>
        <dsp:cNvSpPr/>
      </dsp:nvSpPr>
      <dsp:spPr>
        <a:xfrm rot="19457599">
          <a:off x="2962376" y="1928532"/>
          <a:ext cx="619732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19732" y="145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56749" y="1927606"/>
        <a:ext cx="30986" cy="30986"/>
      </dsp:txXfrm>
    </dsp:sp>
    <dsp:sp modelId="{DFD1DD49-77BA-AD4C-8527-F7AD8D561701}">
      <dsp:nvSpPr>
        <dsp:cNvPr id="0" name=""/>
        <dsp:cNvSpPr/>
      </dsp:nvSpPr>
      <dsp:spPr>
        <a:xfrm>
          <a:off x="3523858" y="1447730"/>
          <a:ext cx="1258081" cy="629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rgbClr val="CF3E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rgbClr val="660066"/>
              </a:solidFill>
            </a:rPr>
            <a:t>Pr</a:t>
          </a:r>
          <a:r>
            <a:rPr lang="en-US" sz="1300" kern="1200" dirty="0" err="1" smtClean="0">
              <a:solidFill>
                <a:srgbClr val="660066"/>
              </a:solidFill>
            </a:rPr>
            <a:t>é-requisito</a:t>
          </a:r>
          <a:endParaRPr lang="en-US" sz="1300" kern="1200" dirty="0">
            <a:solidFill>
              <a:srgbClr val="660066"/>
            </a:solidFill>
          </a:endParaRPr>
        </a:p>
      </dsp:txBody>
      <dsp:txXfrm>
        <a:off x="3542282" y="1466154"/>
        <a:ext cx="1221233" cy="592192"/>
      </dsp:txXfrm>
    </dsp:sp>
    <dsp:sp modelId="{AD04FB7E-4ABE-0A40-BFE6-F079A3859384}">
      <dsp:nvSpPr>
        <dsp:cNvPr id="0" name=""/>
        <dsp:cNvSpPr/>
      </dsp:nvSpPr>
      <dsp:spPr>
        <a:xfrm rot="19457599">
          <a:off x="4723690" y="1566833"/>
          <a:ext cx="619732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19732" y="145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18063" y="1565908"/>
        <a:ext cx="30986" cy="30986"/>
      </dsp:txXfrm>
    </dsp:sp>
    <dsp:sp modelId="{BB8AF44E-F578-5E47-818F-8F7E60A8DEC4}">
      <dsp:nvSpPr>
        <dsp:cNvPr id="0" name=""/>
        <dsp:cNvSpPr/>
      </dsp:nvSpPr>
      <dsp:spPr>
        <a:xfrm>
          <a:off x="5285172" y="1086032"/>
          <a:ext cx="1258081" cy="629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rgbClr val="CF3E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rgbClr val="660066"/>
              </a:solidFill>
            </a:rPr>
            <a:t>Atual</a:t>
          </a:r>
          <a:endParaRPr lang="en-US" sz="1300" kern="1200" dirty="0" smtClean="0">
            <a:solidFill>
              <a:srgbClr val="660066"/>
            </a:solidFill>
          </a:endParaRPr>
        </a:p>
      </dsp:txBody>
      <dsp:txXfrm>
        <a:off x="5303596" y="1104456"/>
        <a:ext cx="1221233" cy="592192"/>
      </dsp:txXfrm>
    </dsp:sp>
    <dsp:sp modelId="{84F7C4D7-B501-9945-9487-4A085E3AE3B9}">
      <dsp:nvSpPr>
        <dsp:cNvPr id="0" name=""/>
        <dsp:cNvSpPr/>
      </dsp:nvSpPr>
      <dsp:spPr>
        <a:xfrm rot="19457599">
          <a:off x="6485003" y="1205135"/>
          <a:ext cx="619732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19732" y="145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79377" y="1204209"/>
        <a:ext cx="30986" cy="30986"/>
      </dsp:txXfrm>
    </dsp:sp>
    <dsp:sp modelId="{B9538BFA-A55E-504E-926A-BBCFF26DE7E7}">
      <dsp:nvSpPr>
        <dsp:cNvPr id="0" name=""/>
        <dsp:cNvSpPr/>
      </dsp:nvSpPr>
      <dsp:spPr>
        <a:xfrm>
          <a:off x="7046486" y="724333"/>
          <a:ext cx="1258081" cy="629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rgbClr val="CF3E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rgbClr val="660066"/>
              </a:solidFill>
            </a:rPr>
            <a:t>Interessante</a:t>
          </a:r>
          <a:endParaRPr lang="en-US" sz="1300" kern="1200" dirty="0" smtClean="0">
            <a:solidFill>
              <a:srgbClr val="660066"/>
            </a:solidFill>
          </a:endParaRPr>
        </a:p>
      </dsp:txBody>
      <dsp:txXfrm>
        <a:off x="7064910" y="742757"/>
        <a:ext cx="1221233" cy="592192"/>
      </dsp:txXfrm>
    </dsp:sp>
    <dsp:sp modelId="{67F5F6A5-10E2-474A-AEF9-2E6CEAF373FC}">
      <dsp:nvSpPr>
        <dsp:cNvPr id="0" name=""/>
        <dsp:cNvSpPr/>
      </dsp:nvSpPr>
      <dsp:spPr>
        <a:xfrm rot="2142401">
          <a:off x="6485003" y="1566833"/>
          <a:ext cx="619732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19732" y="145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79377" y="1565908"/>
        <a:ext cx="30986" cy="30986"/>
      </dsp:txXfrm>
    </dsp:sp>
    <dsp:sp modelId="{464F7104-BE69-6C4C-8BCB-DEF22D41605F}">
      <dsp:nvSpPr>
        <dsp:cNvPr id="0" name=""/>
        <dsp:cNvSpPr/>
      </dsp:nvSpPr>
      <dsp:spPr>
        <a:xfrm>
          <a:off x="7046486" y="1447730"/>
          <a:ext cx="1258081" cy="629040"/>
        </a:xfrm>
        <a:prstGeom prst="roundRect">
          <a:avLst>
            <a:gd name="adj" fmla="val 10000"/>
          </a:avLst>
        </a:prstGeom>
        <a:solidFill>
          <a:srgbClr val="FEFDD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rgbClr val="8E4936"/>
              </a:solidFill>
            </a:rPr>
            <a:t>desinteressante</a:t>
          </a:r>
          <a:endParaRPr lang="en-US" sz="1300" kern="1200" dirty="0">
            <a:solidFill>
              <a:srgbClr val="8E4936"/>
            </a:solidFill>
          </a:endParaRPr>
        </a:p>
      </dsp:txBody>
      <dsp:txXfrm>
        <a:off x="7064910" y="1466154"/>
        <a:ext cx="1221233" cy="592192"/>
      </dsp:txXfrm>
    </dsp:sp>
    <dsp:sp modelId="{D47800C0-18BF-6D4E-9FAC-64FCAB717A30}">
      <dsp:nvSpPr>
        <dsp:cNvPr id="0" name=""/>
        <dsp:cNvSpPr/>
      </dsp:nvSpPr>
      <dsp:spPr>
        <a:xfrm rot="2142401">
          <a:off x="4723690" y="1928532"/>
          <a:ext cx="619732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19732" y="145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18063" y="1927606"/>
        <a:ext cx="30986" cy="30986"/>
      </dsp:txXfrm>
    </dsp:sp>
    <dsp:sp modelId="{9DAF49DD-BC19-6C41-8A75-7D6650AC297B}">
      <dsp:nvSpPr>
        <dsp:cNvPr id="0" name=""/>
        <dsp:cNvSpPr/>
      </dsp:nvSpPr>
      <dsp:spPr>
        <a:xfrm>
          <a:off x="5285172" y="1809428"/>
          <a:ext cx="1258081" cy="629040"/>
        </a:xfrm>
        <a:prstGeom prst="roundRect">
          <a:avLst>
            <a:gd name="adj" fmla="val 10000"/>
          </a:avLst>
        </a:prstGeom>
        <a:solidFill>
          <a:srgbClr val="FEFDD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rgbClr val="8E4936"/>
              </a:solidFill>
            </a:rPr>
            <a:t>antigo</a:t>
          </a:r>
          <a:r>
            <a:rPr lang="en-US" sz="1300" kern="1200" dirty="0" smtClean="0">
              <a:solidFill>
                <a:srgbClr val="8E4936"/>
              </a:solidFill>
            </a:rPr>
            <a:t> </a:t>
          </a:r>
        </a:p>
      </dsp:txBody>
      <dsp:txXfrm>
        <a:off x="5303596" y="1827852"/>
        <a:ext cx="1221233" cy="592192"/>
      </dsp:txXfrm>
    </dsp:sp>
    <dsp:sp modelId="{B46A5AE0-775D-5A46-8401-AD8933F9D80B}">
      <dsp:nvSpPr>
        <dsp:cNvPr id="0" name=""/>
        <dsp:cNvSpPr/>
      </dsp:nvSpPr>
      <dsp:spPr>
        <a:xfrm rot="2142401">
          <a:off x="2962376" y="2290230"/>
          <a:ext cx="619732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19732" y="145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56749" y="2289305"/>
        <a:ext cx="30986" cy="30986"/>
      </dsp:txXfrm>
    </dsp:sp>
    <dsp:sp modelId="{155CE48E-16BB-B84A-96D1-9DBD5934FAFE}">
      <dsp:nvSpPr>
        <dsp:cNvPr id="0" name=""/>
        <dsp:cNvSpPr/>
      </dsp:nvSpPr>
      <dsp:spPr>
        <a:xfrm>
          <a:off x="3523858" y="2171127"/>
          <a:ext cx="1258081" cy="629040"/>
        </a:xfrm>
        <a:prstGeom prst="roundRect">
          <a:avLst>
            <a:gd name="adj" fmla="val 10000"/>
          </a:avLst>
        </a:prstGeom>
        <a:solidFill>
          <a:srgbClr val="FEFDD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solidFill>
                <a:srgbClr val="8E4936"/>
              </a:solidFill>
            </a:rPr>
            <a:t>Isolado </a:t>
          </a:r>
          <a:endParaRPr lang="en-US" sz="1300" kern="1200" dirty="0">
            <a:solidFill>
              <a:srgbClr val="8E4936"/>
            </a:solidFill>
          </a:endParaRPr>
        </a:p>
      </dsp:txBody>
      <dsp:txXfrm>
        <a:off x="3542282" y="2189551"/>
        <a:ext cx="1221233" cy="592192"/>
      </dsp:txXfrm>
    </dsp:sp>
    <dsp:sp modelId="{852CCF81-C66C-5F45-8A7A-3823E582585B}">
      <dsp:nvSpPr>
        <dsp:cNvPr id="0" name=""/>
        <dsp:cNvSpPr/>
      </dsp:nvSpPr>
      <dsp:spPr>
        <a:xfrm rot="2142401">
          <a:off x="1201062" y="2651928"/>
          <a:ext cx="619732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19732" y="14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95435" y="2651003"/>
        <a:ext cx="30986" cy="30986"/>
      </dsp:txXfrm>
    </dsp:sp>
    <dsp:sp modelId="{9716982E-A8B0-C745-ABD7-C92BC741F1F1}">
      <dsp:nvSpPr>
        <dsp:cNvPr id="0" name=""/>
        <dsp:cNvSpPr/>
      </dsp:nvSpPr>
      <dsp:spPr>
        <a:xfrm>
          <a:off x="1762544" y="2532825"/>
          <a:ext cx="1258081" cy="629040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8E4936"/>
              </a:solidFill>
            </a:rPr>
            <a:t>Marginal </a:t>
          </a:r>
          <a:endParaRPr lang="en-US" sz="1300" kern="1200" dirty="0">
            <a:solidFill>
              <a:srgbClr val="8E4936"/>
            </a:solidFill>
          </a:endParaRPr>
        </a:p>
      </dsp:txBody>
      <dsp:txXfrm>
        <a:off x="1780968" y="2551249"/>
        <a:ext cx="1221233" cy="592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086600" cy="1371600"/>
          </a:xfrm>
        </p:spPr>
        <p:txBody>
          <a:bodyPr/>
          <a:lstStyle>
            <a:lvl1pPr>
              <a:lnSpc>
                <a:spcPct val="80000"/>
              </a:lnSpc>
              <a:defRPr sz="5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8768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98D1A8-EC99-B24F-BDF4-462563AF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B8EAC-C168-7549-8345-D05F5003DF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4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9F55E-FDD6-2C4B-8093-AF358EB262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1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46C08-00D2-9647-A089-C1A09F27D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6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6C97B-A5AD-CF49-9D94-FED27B2A6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8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69F35-47B8-5A4D-9B85-78ACB9028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7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9EC00-FA0E-664E-A9EF-7A84A180A4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6F1C5-2581-0F4B-B303-AA20CB4F5C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F220A-D747-4E4F-B507-A909C5AAA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39182-677E-334B-B0DE-5D8AAA4BC4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3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CAAE3-F3B0-E74A-80A4-84F7B6ED1C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9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43F49AE-3022-8F42-892A-38D3B33154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668290"/>
            <a:ext cx="6629399" cy="2616024"/>
          </a:xfrm>
        </p:spPr>
        <p:txBody>
          <a:bodyPr>
            <a:normAutofit/>
          </a:bodyPr>
          <a:lstStyle/>
          <a:p>
            <a:r>
              <a:rPr lang="pt-BR" dirty="0"/>
              <a:t>Seleção e organização de conteúdos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284314"/>
            <a:ext cx="5562600" cy="1752600"/>
          </a:xfrm>
        </p:spPr>
        <p:txBody>
          <a:bodyPr/>
          <a:lstStyle/>
          <a:p>
            <a:r>
              <a:rPr lang="en-US" dirty="0"/>
              <a:t>Aula </a:t>
            </a:r>
            <a:r>
              <a:rPr lang="en-US" dirty="0"/>
              <a:t>9</a:t>
            </a:r>
            <a:endParaRPr lang="en-US" dirty="0"/>
          </a:p>
          <a:p>
            <a:r>
              <a:rPr lang="en-US" dirty="0" smtClean="0"/>
              <a:t>24</a:t>
            </a:r>
            <a:r>
              <a:rPr lang="en-US" dirty="0" smtClean="0"/>
              <a:t>/</a:t>
            </a:r>
            <a:r>
              <a:rPr lang="en-US" dirty="0" err="1" smtClean="0"/>
              <a:t>outubro</a:t>
            </a:r>
            <a:r>
              <a:rPr lang="en-US" dirty="0" smtClean="0"/>
              <a:t>/</a:t>
            </a:r>
            <a:r>
              <a:rPr lang="en-US" dirty="0" smtClean="0"/>
              <a:t>2016</a:t>
            </a:r>
          </a:p>
          <a:p>
            <a:r>
              <a:rPr lang="en-US" sz="2400" dirty="0" err="1" smtClean="0"/>
              <a:t>Refer</a:t>
            </a:r>
            <a:r>
              <a:rPr lang="en-US" sz="2400" dirty="0" err="1" smtClean="0"/>
              <a:t>ência</a:t>
            </a:r>
            <a:r>
              <a:rPr lang="en-US" sz="2400" dirty="0" smtClean="0"/>
              <a:t>: </a:t>
            </a:r>
            <a:r>
              <a:rPr lang="en-US" sz="2400" dirty="0" err="1" smtClean="0"/>
              <a:t>Krasilchik</a:t>
            </a:r>
            <a:r>
              <a:rPr lang="en-US" sz="2400" dirty="0" smtClean="0"/>
              <a:t>, 2004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297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Princ</a:t>
            </a:r>
            <a:r>
              <a:rPr lang="en-US" sz="2800" dirty="0" err="1" smtClean="0"/>
              <a:t>ípios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regem</a:t>
            </a:r>
            <a:r>
              <a:rPr lang="en-US" sz="2800" dirty="0" smtClean="0"/>
              <a:t> </a:t>
            </a:r>
            <a:r>
              <a:rPr lang="en-US" sz="2800" dirty="0" err="1" smtClean="0"/>
              <a:t>sequências</a:t>
            </a:r>
            <a:r>
              <a:rPr lang="en-US" sz="2800" dirty="0" smtClean="0"/>
              <a:t> de </a:t>
            </a:r>
            <a:r>
              <a:rPr lang="en-US" sz="2800" dirty="0" err="1" smtClean="0"/>
              <a:t>conteúdo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724400"/>
          </a:xfrm>
        </p:spPr>
        <p:txBody>
          <a:bodyPr/>
          <a:lstStyle/>
          <a:p>
            <a:r>
              <a:rPr lang="en-US" dirty="0" err="1" smtClean="0"/>
              <a:t>Sequ</a:t>
            </a:r>
            <a:r>
              <a:rPr lang="en-US" dirty="0" err="1" smtClean="0"/>
              <a:t>ências</a:t>
            </a:r>
            <a:r>
              <a:rPr lang="en-US" dirty="0" smtClean="0"/>
              <a:t> </a:t>
            </a:r>
            <a:r>
              <a:rPr lang="en-US" dirty="0" err="1" smtClean="0"/>
              <a:t>relacionadas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mundo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Organização</a:t>
            </a:r>
            <a:r>
              <a:rPr lang="en-US" dirty="0" smtClean="0"/>
              <a:t> dos </a:t>
            </a:r>
            <a:r>
              <a:rPr lang="en-US" dirty="0" err="1" smtClean="0"/>
              <a:t>conteúdos</a:t>
            </a:r>
            <a:r>
              <a:rPr lang="en-US" dirty="0" smtClean="0"/>
              <a:t> e </a:t>
            </a:r>
            <a:r>
              <a:rPr lang="en-US" dirty="0" err="1" smtClean="0"/>
              <a:t>relações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fenômenos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ordenadas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ocorrem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natureza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no tempo.</a:t>
            </a:r>
          </a:p>
          <a:p>
            <a:pPr marL="0" indent="0">
              <a:buNone/>
            </a:pPr>
            <a:r>
              <a:rPr lang="en-US" dirty="0" err="1" smtClean="0"/>
              <a:t>Exemplos</a:t>
            </a:r>
            <a:r>
              <a:rPr lang="en-US" dirty="0" smtClean="0"/>
              <a:t>:</a:t>
            </a:r>
          </a:p>
          <a:p>
            <a:pPr>
              <a:buFont typeface="Wingdings" charset="2"/>
              <a:buChar char="§"/>
            </a:pPr>
            <a:r>
              <a:rPr lang="en-US" dirty="0" err="1" smtClean="0"/>
              <a:t>membrana</a:t>
            </a:r>
            <a:r>
              <a:rPr lang="en-US" dirty="0" smtClean="0"/>
              <a:t>, </a:t>
            </a:r>
            <a:r>
              <a:rPr lang="en-US" dirty="0" err="1" smtClean="0"/>
              <a:t>citoplasma</a:t>
            </a:r>
            <a:r>
              <a:rPr lang="en-US" dirty="0" smtClean="0"/>
              <a:t>, </a:t>
            </a:r>
            <a:r>
              <a:rPr lang="en-US" dirty="0" err="1" smtClean="0"/>
              <a:t>núcleo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err="1" smtClean="0"/>
              <a:t>raiz</a:t>
            </a:r>
            <a:r>
              <a:rPr lang="en-US" dirty="0" smtClean="0"/>
              <a:t>, </a:t>
            </a:r>
            <a:r>
              <a:rPr lang="en-US" dirty="0" err="1" smtClean="0"/>
              <a:t>caule</a:t>
            </a:r>
            <a:r>
              <a:rPr lang="en-US" dirty="0" smtClean="0"/>
              <a:t>, </a:t>
            </a:r>
            <a:r>
              <a:rPr lang="en-US" dirty="0" err="1" smtClean="0"/>
              <a:t>folha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err="1" smtClean="0"/>
              <a:t>lamarckismo</a:t>
            </a:r>
            <a:r>
              <a:rPr lang="en-US" dirty="0" smtClean="0"/>
              <a:t>, </a:t>
            </a:r>
            <a:r>
              <a:rPr lang="en-US" dirty="0" err="1" smtClean="0"/>
              <a:t>darwinismo</a:t>
            </a:r>
            <a:r>
              <a:rPr lang="en-US" dirty="0" smtClean="0"/>
              <a:t>, </a:t>
            </a:r>
            <a:r>
              <a:rPr lang="en-US" dirty="0" err="1" smtClean="0"/>
              <a:t>neodarwinismo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5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4953000"/>
          </a:xfrm>
        </p:spPr>
        <p:txBody>
          <a:bodyPr/>
          <a:lstStyle/>
          <a:p>
            <a:r>
              <a:rPr lang="en-US" dirty="0" err="1" smtClean="0"/>
              <a:t>Sequ</a:t>
            </a:r>
            <a:r>
              <a:rPr lang="en-US" dirty="0" err="1" smtClean="0"/>
              <a:t>ências</a:t>
            </a:r>
            <a:r>
              <a:rPr lang="en-US" dirty="0" smtClean="0"/>
              <a:t> </a:t>
            </a:r>
            <a:r>
              <a:rPr lang="en-US" dirty="0" err="1" smtClean="0"/>
              <a:t>relacionadas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conceito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Tomam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base a </a:t>
            </a:r>
            <a:r>
              <a:rPr lang="en-US" dirty="0" err="1" smtClean="0"/>
              <a:t>estrutura</a:t>
            </a:r>
            <a:r>
              <a:rPr lang="en-US" dirty="0" smtClean="0"/>
              <a:t> da </a:t>
            </a:r>
            <a:r>
              <a:rPr lang="en-US" dirty="0" err="1" smtClean="0"/>
              <a:t>disciplina</a:t>
            </a:r>
            <a:r>
              <a:rPr lang="en-US" dirty="0" smtClean="0"/>
              <a:t> e a </a:t>
            </a:r>
            <a:r>
              <a:rPr lang="en-US" dirty="0" err="1" smtClean="0"/>
              <a:t>organização</a:t>
            </a:r>
            <a:r>
              <a:rPr lang="en-US" dirty="0" smtClean="0"/>
              <a:t> dos </a:t>
            </a:r>
            <a:r>
              <a:rPr lang="en-US" dirty="0" err="1" smtClean="0"/>
              <a:t>conceitos</a:t>
            </a:r>
            <a:r>
              <a:rPr lang="en-US" dirty="0" smtClean="0"/>
              <a:t>; o </a:t>
            </a:r>
            <a:r>
              <a:rPr lang="en-US" dirty="0" err="1" smtClean="0"/>
              <a:t>tema</a:t>
            </a:r>
            <a:r>
              <a:rPr lang="en-US" dirty="0" smtClean="0"/>
              <a:t> central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fundamentais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necessidade</a:t>
            </a:r>
            <a:r>
              <a:rPr lang="en-US" dirty="0" smtClean="0"/>
              <a:t> de </a:t>
            </a:r>
            <a:r>
              <a:rPr lang="en-US" dirty="0" err="1" smtClean="0"/>
              <a:t>pré-requisitos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compreensão</a:t>
            </a:r>
            <a:r>
              <a:rPr lang="en-US" dirty="0" smtClean="0"/>
              <a:t> de </a:t>
            </a:r>
            <a:r>
              <a:rPr lang="en-US" dirty="0" err="1" smtClean="0"/>
              <a:t>conceitos</a:t>
            </a:r>
            <a:r>
              <a:rPr lang="en-US" dirty="0" smtClean="0"/>
              <a:t>. </a:t>
            </a:r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pPr>
              <a:buFont typeface="Wingdings" charset="2"/>
              <a:buChar char="§"/>
            </a:pPr>
            <a:r>
              <a:rPr lang="en-US" dirty="0" err="1" smtClean="0"/>
              <a:t>Meiose</a:t>
            </a:r>
            <a:r>
              <a:rPr lang="en-US" dirty="0" smtClean="0"/>
              <a:t> antes das leis de Mendel</a:t>
            </a:r>
          </a:p>
          <a:p>
            <a:pPr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34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029200"/>
          </a:xfrm>
        </p:spPr>
        <p:txBody>
          <a:bodyPr/>
          <a:lstStyle/>
          <a:p>
            <a:r>
              <a:rPr lang="en-US" dirty="0" err="1" smtClean="0"/>
              <a:t>Sequ</a:t>
            </a:r>
            <a:r>
              <a:rPr lang="en-US" dirty="0" err="1" smtClean="0"/>
              <a:t>ências</a:t>
            </a:r>
            <a:r>
              <a:rPr lang="en-US" dirty="0" smtClean="0"/>
              <a:t> </a:t>
            </a:r>
            <a:r>
              <a:rPr lang="en-US" dirty="0" err="1" smtClean="0"/>
              <a:t>relacionadas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investigação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Inclui</a:t>
            </a:r>
            <a:r>
              <a:rPr lang="en-US" dirty="0" smtClean="0"/>
              <a:t> </a:t>
            </a:r>
            <a:r>
              <a:rPr lang="en-US" dirty="0" err="1" smtClean="0"/>
              <a:t>descri</a:t>
            </a:r>
            <a:r>
              <a:rPr lang="en-US" dirty="0" err="1" smtClean="0"/>
              <a:t>ções</a:t>
            </a:r>
            <a:r>
              <a:rPr lang="en-US" dirty="0" smtClean="0"/>
              <a:t> de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pesquisadores</a:t>
            </a:r>
            <a:r>
              <a:rPr lang="en-US" dirty="0" smtClean="0"/>
              <a:t> </a:t>
            </a:r>
            <a:r>
              <a:rPr lang="en-US" dirty="0" err="1" smtClean="0"/>
              <a:t>trabalharam</a:t>
            </a:r>
            <a:r>
              <a:rPr lang="en-US" dirty="0" smtClean="0"/>
              <a:t> e </a:t>
            </a:r>
            <a:r>
              <a:rPr lang="en-US" dirty="0" err="1" smtClean="0"/>
              <a:t>aspectos</a:t>
            </a:r>
            <a:r>
              <a:rPr lang="en-US" dirty="0" smtClean="0"/>
              <a:t> do </a:t>
            </a:r>
            <a:r>
              <a:rPr lang="en-US" dirty="0" err="1" smtClean="0"/>
              <a:t>desenvolvimento</a:t>
            </a:r>
            <a:r>
              <a:rPr lang="en-US" dirty="0" smtClean="0"/>
              <a:t> da </a:t>
            </a:r>
            <a:r>
              <a:rPr lang="en-US" dirty="0" err="1" smtClean="0"/>
              <a:t>pesquisa</a:t>
            </a:r>
            <a:r>
              <a:rPr lang="en-US" dirty="0" smtClean="0"/>
              <a:t>, </a:t>
            </a:r>
            <a:r>
              <a:rPr lang="en-US" dirty="0" err="1" smtClean="0"/>
              <a:t>contexto</a:t>
            </a:r>
            <a:r>
              <a:rPr lang="en-US" dirty="0" smtClean="0"/>
              <a:t>, </a:t>
            </a:r>
            <a:r>
              <a:rPr lang="en-US" dirty="0" err="1" smtClean="0"/>
              <a:t>fatores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, etc.</a:t>
            </a:r>
          </a:p>
          <a:p>
            <a:pPr marL="0" indent="0">
              <a:buNone/>
            </a:pPr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Convites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raciocínio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natureza</a:t>
            </a:r>
            <a:r>
              <a:rPr lang="en-US" dirty="0" smtClean="0"/>
              <a:t> da </a:t>
            </a:r>
            <a:r>
              <a:rPr lang="en-US" dirty="0" err="1" smtClean="0"/>
              <a:t>ciência</a:t>
            </a:r>
            <a:r>
              <a:rPr lang="en-US" dirty="0" smtClean="0"/>
              <a:t>, </a:t>
            </a:r>
            <a:r>
              <a:rPr lang="en-US" dirty="0" err="1" smtClean="0"/>
              <a:t>obtenção</a:t>
            </a:r>
            <a:r>
              <a:rPr lang="en-US" dirty="0" smtClean="0"/>
              <a:t> de dados, </a:t>
            </a:r>
            <a:r>
              <a:rPr lang="en-US" dirty="0" err="1" smtClean="0"/>
              <a:t>experimentação</a:t>
            </a:r>
            <a:r>
              <a:rPr lang="en-US" dirty="0" smtClean="0"/>
              <a:t>, </a:t>
            </a:r>
            <a:r>
              <a:rPr lang="en-US" dirty="0" err="1" smtClean="0"/>
              <a:t>controle</a:t>
            </a:r>
            <a:r>
              <a:rPr lang="en-US" dirty="0" smtClean="0"/>
              <a:t>, </a:t>
            </a:r>
            <a:r>
              <a:rPr lang="en-US" dirty="0" err="1" smtClean="0"/>
              <a:t>hipótese</a:t>
            </a:r>
            <a:r>
              <a:rPr lang="en-US" dirty="0" smtClean="0"/>
              <a:t>, </a:t>
            </a:r>
            <a:r>
              <a:rPr lang="en-US" dirty="0" err="1" smtClean="0"/>
              <a:t>definição</a:t>
            </a:r>
            <a:r>
              <a:rPr lang="en-US" dirty="0" smtClean="0"/>
              <a:t> do </a:t>
            </a:r>
            <a:r>
              <a:rPr lang="en-US" dirty="0" err="1" smtClean="0"/>
              <a:t>problema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Enfoque</a:t>
            </a:r>
            <a:r>
              <a:rPr lang="en-US" dirty="0" smtClean="0"/>
              <a:t> de </a:t>
            </a:r>
            <a:r>
              <a:rPr lang="en-US" dirty="0" err="1" smtClean="0"/>
              <a:t>história</a:t>
            </a:r>
            <a:r>
              <a:rPr lang="en-US" dirty="0" smtClean="0"/>
              <a:t> da </a:t>
            </a:r>
            <a:r>
              <a:rPr lang="en-US" dirty="0" err="1" smtClean="0"/>
              <a:t>ciência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34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82000" cy="5638800"/>
          </a:xfrm>
        </p:spPr>
        <p:txBody>
          <a:bodyPr/>
          <a:lstStyle/>
          <a:p>
            <a:r>
              <a:rPr lang="en-US" dirty="0" err="1" smtClean="0"/>
              <a:t>Sequ</a:t>
            </a:r>
            <a:r>
              <a:rPr lang="en-US" dirty="0" err="1" smtClean="0"/>
              <a:t>ências</a:t>
            </a:r>
            <a:r>
              <a:rPr lang="en-US" dirty="0" smtClean="0"/>
              <a:t> </a:t>
            </a:r>
            <a:r>
              <a:rPr lang="en-US" dirty="0" err="1" smtClean="0"/>
              <a:t>baseadas</a:t>
            </a:r>
            <a:r>
              <a:rPr lang="en-US" dirty="0" smtClean="0"/>
              <a:t> no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sabe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psicologia</a:t>
            </a:r>
            <a:r>
              <a:rPr lang="en-US" dirty="0" smtClean="0"/>
              <a:t> da </a:t>
            </a:r>
            <a:r>
              <a:rPr lang="en-US" dirty="0" err="1" smtClean="0"/>
              <a:t>aprendizagem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Sequências</a:t>
            </a:r>
            <a:r>
              <a:rPr lang="en-US" dirty="0" smtClean="0"/>
              <a:t> </a:t>
            </a:r>
            <a:r>
              <a:rPr lang="en-US" dirty="0" err="1" smtClean="0"/>
              <a:t>baseadas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utilização</a:t>
            </a:r>
            <a:r>
              <a:rPr lang="en-US" dirty="0" smtClean="0"/>
              <a:t> do </a:t>
            </a:r>
            <a:r>
              <a:rPr lang="en-US" dirty="0" err="1" smtClean="0"/>
              <a:t>conhecimento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Organizadas</a:t>
            </a:r>
            <a:r>
              <a:rPr lang="en-US" dirty="0" smtClean="0"/>
              <a:t> de </a:t>
            </a:r>
            <a:r>
              <a:rPr lang="en-US" dirty="0" err="1" smtClean="0"/>
              <a:t>acordo</a:t>
            </a:r>
            <a:r>
              <a:rPr lang="en-US" dirty="0" smtClean="0"/>
              <a:t> com a </a:t>
            </a:r>
            <a:r>
              <a:rPr lang="en-US" dirty="0" err="1" smtClean="0"/>
              <a:t>necessidade</a:t>
            </a:r>
            <a:r>
              <a:rPr lang="en-US" dirty="0" smtClean="0"/>
              <a:t> </a:t>
            </a:r>
            <a:r>
              <a:rPr lang="en-US" dirty="0" err="1" smtClean="0"/>
              <a:t>futura</a:t>
            </a:r>
            <a:r>
              <a:rPr lang="en-US" dirty="0" smtClean="0"/>
              <a:t> dos </a:t>
            </a:r>
            <a:r>
              <a:rPr lang="en-US" dirty="0" err="1" smtClean="0"/>
              <a:t>alunos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§"/>
            </a:pPr>
            <a:r>
              <a:rPr lang="en-US" dirty="0" err="1"/>
              <a:t>e</a:t>
            </a:r>
            <a:r>
              <a:rPr lang="en-US" dirty="0" err="1" smtClean="0"/>
              <a:t>statística</a:t>
            </a:r>
            <a:r>
              <a:rPr lang="en-US" dirty="0" smtClean="0"/>
              <a:t> – </a:t>
            </a:r>
            <a:r>
              <a:rPr lang="en-US" dirty="0" err="1" smtClean="0"/>
              <a:t>genética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err="1"/>
              <a:t>v</a:t>
            </a:r>
            <a:r>
              <a:rPr lang="en-US" dirty="0" err="1" smtClean="0"/>
              <a:t>idraria</a:t>
            </a:r>
            <a:r>
              <a:rPr lang="en-US" dirty="0" smtClean="0"/>
              <a:t>  e </a:t>
            </a:r>
            <a:r>
              <a:rPr lang="en-US" dirty="0" err="1" smtClean="0"/>
              <a:t>balança</a:t>
            </a:r>
            <a:r>
              <a:rPr lang="en-US" dirty="0" smtClean="0"/>
              <a:t> - </a:t>
            </a:r>
            <a:r>
              <a:rPr lang="en-US" dirty="0" err="1" smtClean="0"/>
              <a:t>química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81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</a:t>
            </a:r>
            <a:r>
              <a:rPr lang="en-US" dirty="0" err="1" smtClean="0"/>
              <a:t>ício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8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643969" y="0"/>
            <a:ext cx="6966631" cy="7010400"/>
            <a:chOff x="1643969" y="0"/>
            <a:chExt cx="6966631" cy="7010400"/>
          </a:xfrm>
        </p:grpSpPr>
        <p:pic>
          <p:nvPicPr>
            <p:cNvPr id="4" name="Picture 3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6750" y="76200"/>
              <a:ext cx="5270500" cy="36220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6750" y="3502025"/>
              <a:ext cx="5270500" cy="3508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7467601" y="609600"/>
              <a:ext cx="1142999" cy="369332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dirty="0" smtClean="0"/>
                <a:t>SEE-SP</a:t>
              </a:r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43969" y="0"/>
              <a:ext cx="261031" cy="685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2404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</a:t>
            </a:r>
            <a:r>
              <a:rPr lang="en-US" dirty="0" err="1" smtClean="0"/>
              <a:t>ício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princ</a:t>
            </a:r>
            <a:r>
              <a:rPr lang="en-US" dirty="0" err="1" smtClean="0"/>
              <a:t>ípio</a:t>
            </a:r>
            <a:r>
              <a:rPr lang="en-US" dirty="0" smtClean="0"/>
              <a:t> </a:t>
            </a:r>
            <a:r>
              <a:rPr lang="en-US" dirty="0" err="1" smtClean="0"/>
              <a:t>rege</a:t>
            </a:r>
            <a:r>
              <a:rPr lang="en-US" dirty="0" smtClean="0"/>
              <a:t> a </a:t>
            </a:r>
            <a:r>
              <a:rPr lang="en-US" dirty="0" err="1" smtClean="0"/>
              <a:t>organização</a:t>
            </a:r>
            <a:r>
              <a:rPr lang="en-US" dirty="0" smtClean="0"/>
              <a:t> dos </a:t>
            </a:r>
            <a:r>
              <a:rPr lang="en-US" dirty="0" err="1" smtClean="0"/>
              <a:t>conteúdos</a:t>
            </a:r>
            <a:r>
              <a:rPr lang="en-US" dirty="0" smtClean="0"/>
              <a:t> </a:t>
            </a:r>
            <a:r>
              <a:rPr lang="en-US" dirty="0" err="1" smtClean="0"/>
              <a:t>propostos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bimestre</a:t>
            </a:r>
            <a:r>
              <a:rPr lang="en-US" dirty="0" smtClean="0"/>
              <a:t> do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ano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Proponha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outra</a:t>
            </a:r>
            <a:r>
              <a:rPr lang="en-US" dirty="0" smtClean="0"/>
              <a:t> </a:t>
            </a:r>
            <a:r>
              <a:rPr lang="en-US" dirty="0" err="1" smtClean="0"/>
              <a:t>sequência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. </a:t>
            </a:r>
            <a:r>
              <a:rPr lang="en-US" dirty="0" err="1" smtClean="0"/>
              <a:t>Indique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princípio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priorizando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6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Concep</a:t>
            </a:r>
            <a:r>
              <a:rPr lang="en-US" dirty="0" err="1" smtClean="0"/>
              <a:t>ção</a:t>
            </a:r>
            <a:r>
              <a:rPr lang="en-US" dirty="0" smtClean="0"/>
              <a:t> de </a:t>
            </a:r>
            <a:r>
              <a:rPr lang="en-US" dirty="0" err="1" smtClean="0"/>
              <a:t>conteúdos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Conceitos</a:t>
            </a:r>
            <a:endParaRPr lang="en-US" dirty="0" smtClean="0"/>
          </a:p>
          <a:p>
            <a:r>
              <a:rPr lang="en-US" dirty="0" err="1" smtClean="0"/>
              <a:t>Procedimentos</a:t>
            </a:r>
            <a:endParaRPr lang="en-US" dirty="0" smtClean="0"/>
          </a:p>
          <a:p>
            <a:r>
              <a:rPr lang="en-US" dirty="0" err="1" smtClean="0"/>
              <a:t>Atitudes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3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Concep</a:t>
            </a:r>
            <a:r>
              <a:rPr lang="en-US" dirty="0" err="1" smtClean="0"/>
              <a:t>ção</a:t>
            </a:r>
            <a:r>
              <a:rPr lang="en-US" dirty="0" smtClean="0"/>
              <a:t> de </a:t>
            </a:r>
            <a:r>
              <a:rPr lang="en-US" dirty="0" err="1" smtClean="0"/>
              <a:t>conteúdos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 smtClean="0"/>
              <a:t>Conceitos</a:t>
            </a:r>
            <a:endParaRPr lang="en-US" sz="3600" b="1" dirty="0" smtClean="0"/>
          </a:p>
          <a:p>
            <a:r>
              <a:rPr lang="en-US" dirty="0" err="1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Procedimentos</a:t>
            </a:r>
            <a:endParaRPr lang="en-US" dirty="0" smtClean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Atitudes</a:t>
            </a:r>
            <a:r>
              <a:rPr lang="en-US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34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Decis</a:t>
            </a:r>
            <a:r>
              <a:rPr lang="en-US" dirty="0" err="1" smtClean="0"/>
              <a:t>ões</a:t>
            </a:r>
            <a:r>
              <a:rPr lang="en-US" dirty="0" smtClean="0"/>
              <a:t> de </a:t>
            </a:r>
            <a:r>
              <a:rPr lang="en-US" dirty="0" err="1" smtClean="0"/>
              <a:t>planejamento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Abrang</a:t>
            </a:r>
            <a:r>
              <a:rPr lang="en-US" dirty="0" err="1" smtClean="0"/>
              <a:t>ência</a:t>
            </a:r>
            <a:r>
              <a:rPr lang="en-US" dirty="0" smtClean="0"/>
              <a:t> –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ensinar</a:t>
            </a:r>
            <a:endParaRPr lang="en-US" dirty="0" smtClean="0"/>
          </a:p>
          <a:p>
            <a:r>
              <a:rPr lang="en-US" dirty="0" err="1" smtClean="0"/>
              <a:t>Sequência</a:t>
            </a:r>
            <a:r>
              <a:rPr lang="en-US" dirty="0" smtClean="0"/>
              <a:t> – </a:t>
            </a:r>
            <a:r>
              <a:rPr lang="en-US" dirty="0" err="1" smtClean="0"/>
              <a:t>qual</a:t>
            </a:r>
            <a:r>
              <a:rPr lang="en-US" dirty="0" smtClean="0"/>
              <a:t> a </a:t>
            </a:r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ordenação</a:t>
            </a:r>
            <a:endParaRPr lang="en-US" dirty="0" smtClean="0"/>
          </a:p>
          <a:p>
            <a:r>
              <a:rPr lang="en-US" dirty="0" err="1" smtClean="0"/>
              <a:t>Relação</a:t>
            </a:r>
            <a:r>
              <a:rPr lang="en-US" dirty="0" smtClean="0"/>
              <a:t> com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disciplinas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8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Abrang</a:t>
            </a:r>
            <a:r>
              <a:rPr lang="en-US" dirty="0" err="1" smtClean="0"/>
              <a:t>ência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expans</a:t>
            </a:r>
            <a:r>
              <a:rPr lang="en-US" dirty="0" err="1" smtClean="0"/>
              <a:t>ão</a:t>
            </a:r>
            <a:endParaRPr lang="en-US" dirty="0" smtClean="0"/>
          </a:p>
          <a:p>
            <a:r>
              <a:rPr lang="en-US" dirty="0" err="1" smtClean="0"/>
              <a:t>Transformações</a:t>
            </a:r>
            <a:r>
              <a:rPr lang="en-US" dirty="0" smtClean="0"/>
              <a:t> da </a:t>
            </a:r>
            <a:r>
              <a:rPr lang="en-US" dirty="0" err="1" smtClean="0"/>
              <a:t>biologia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Descrição</a:t>
            </a:r>
            <a:r>
              <a:rPr lang="en-US" dirty="0" smtClean="0"/>
              <a:t> de </a:t>
            </a:r>
            <a:r>
              <a:rPr lang="en-US" dirty="0" err="1" smtClean="0"/>
              <a:t>conhecimentos</a:t>
            </a:r>
            <a:r>
              <a:rPr lang="en-US" dirty="0" smtClean="0"/>
              <a:t> </a:t>
            </a:r>
            <a:r>
              <a:rPr lang="en-US" dirty="0" err="1" smtClean="0"/>
              <a:t>qualitativos</a:t>
            </a:r>
            <a:endParaRPr lang="en-US" dirty="0" smtClean="0"/>
          </a:p>
          <a:p>
            <a:pPr lvl="1"/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experimentais</a:t>
            </a:r>
            <a:r>
              <a:rPr lang="en-US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bioquímica</a:t>
            </a:r>
            <a:r>
              <a:rPr lang="en-US" sz="1600" dirty="0" smtClean="0"/>
              <a:t>, </a:t>
            </a:r>
            <a:r>
              <a:rPr lang="en-US" sz="1600" dirty="0" err="1" smtClean="0"/>
              <a:t>estatística</a:t>
            </a:r>
            <a:r>
              <a:rPr lang="en-US" sz="1600" dirty="0" smtClean="0"/>
              <a:t>, etc.)</a:t>
            </a:r>
          </a:p>
          <a:p>
            <a:pPr lvl="1"/>
            <a:r>
              <a:rPr lang="en-US" dirty="0" err="1" smtClean="0"/>
              <a:t>Biologia</a:t>
            </a:r>
            <a:r>
              <a:rPr lang="en-US" dirty="0" smtClean="0"/>
              <a:t> molecular, </a:t>
            </a:r>
            <a:r>
              <a:rPr lang="en-US" dirty="0" err="1" smtClean="0"/>
              <a:t>genética</a:t>
            </a:r>
            <a:r>
              <a:rPr lang="en-US" dirty="0" smtClean="0"/>
              <a:t> de </a:t>
            </a:r>
            <a:r>
              <a:rPr lang="en-US" dirty="0" err="1" smtClean="0"/>
              <a:t>populações</a:t>
            </a:r>
            <a:r>
              <a:rPr lang="en-US" dirty="0" smtClean="0"/>
              <a:t>, </a:t>
            </a:r>
            <a:r>
              <a:rPr lang="en-US" dirty="0" err="1" smtClean="0"/>
              <a:t>evolução</a:t>
            </a:r>
            <a:endParaRPr lang="en-US" dirty="0" smtClean="0"/>
          </a:p>
          <a:p>
            <a:pPr lvl="1"/>
            <a:r>
              <a:rPr lang="en-US" dirty="0" err="1" smtClean="0"/>
              <a:t>Ecologia</a:t>
            </a:r>
            <a:r>
              <a:rPr lang="en-US" dirty="0" smtClean="0"/>
              <a:t>, </a:t>
            </a:r>
            <a:r>
              <a:rPr lang="en-US" dirty="0" err="1" smtClean="0"/>
              <a:t>conservação</a:t>
            </a:r>
            <a:r>
              <a:rPr lang="en-US" dirty="0" smtClean="0"/>
              <a:t>, </a:t>
            </a:r>
            <a:r>
              <a:rPr lang="en-US" dirty="0" err="1" smtClean="0"/>
              <a:t>biotecnologia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63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Escolha</a:t>
            </a:r>
            <a:r>
              <a:rPr lang="en-US" dirty="0" smtClean="0"/>
              <a:t> de </a:t>
            </a:r>
            <a:r>
              <a:rPr lang="en-US" dirty="0" err="1" smtClean="0"/>
              <a:t>prioridades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55222515"/>
              </p:ext>
            </p:extLst>
          </p:nvPr>
        </p:nvGraphicFramePr>
        <p:xfrm>
          <a:off x="533400" y="1524000"/>
          <a:ext cx="8305799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930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Sequ</a:t>
            </a:r>
            <a:r>
              <a:rPr lang="en-US" dirty="0" err="1" smtClean="0"/>
              <a:t>ência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</a:t>
            </a:r>
            <a:r>
              <a:rPr lang="en-US" dirty="0" err="1" smtClean="0"/>
              <a:t>úmeras</a:t>
            </a:r>
            <a:r>
              <a:rPr lang="en-US" dirty="0" smtClean="0"/>
              <a:t> </a:t>
            </a:r>
            <a:r>
              <a:rPr lang="en-US" dirty="0" err="1" smtClean="0"/>
              <a:t>possibilidades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 err="1" smtClean="0"/>
              <a:t>mais</a:t>
            </a:r>
            <a:r>
              <a:rPr lang="en-US" dirty="0" smtClean="0"/>
              <a:t> simples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complexo</a:t>
            </a:r>
            <a:endParaRPr lang="en-US" dirty="0" smtClean="0"/>
          </a:p>
          <a:p>
            <a:pPr lvl="1"/>
            <a:r>
              <a:rPr lang="en-US" dirty="0" smtClean="0"/>
              <a:t>Dos </a:t>
            </a:r>
            <a:r>
              <a:rPr lang="en-US" dirty="0" err="1" smtClean="0"/>
              <a:t>aspectos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en-US" dirty="0" err="1" smtClean="0"/>
              <a:t>áticos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teóricos</a:t>
            </a:r>
            <a:endParaRPr lang="en-US" dirty="0" smtClean="0"/>
          </a:p>
          <a:p>
            <a:pPr lvl="1"/>
            <a:r>
              <a:rPr lang="en-US" dirty="0" smtClean="0"/>
              <a:t>Dos </a:t>
            </a:r>
            <a:r>
              <a:rPr lang="en-US" dirty="0" err="1" smtClean="0"/>
              <a:t>conhecimentos</a:t>
            </a:r>
            <a:r>
              <a:rPr lang="en-US" dirty="0" smtClean="0"/>
              <a:t> </a:t>
            </a:r>
            <a:r>
              <a:rPr lang="en-US" dirty="0" err="1" smtClean="0"/>
              <a:t>fundamentais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periféricos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58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 do BSCS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876800"/>
          </a:xfrm>
        </p:spPr>
        <p:txBody>
          <a:bodyPr/>
          <a:lstStyle/>
          <a:p>
            <a:r>
              <a:rPr lang="en-US" dirty="0" err="1" smtClean="0"/>
              <a:t>Vers</a:t>
            </a:r>
            <a:r>
              <a:rPr lang="en-US" dirty="0" err="1" smtClean="0"/>
              <a:t>ão</a:t>
            </a:r>
            <a:r>
              <a:rPr lang="en-US" dirty="0" smtClean="0"/>
              <a:t> Azul (</a:t>
            </a:r>
            <a:r>
              <a:rPr lang="en-US" dirty="0" err="1"/>
              <a:t>B</a:t>
            </a:r>
            <a:r>
              <a:rPr lang="en-US" dirty="0" err="1" smtClean="0"/>
              <a:t>ioquímica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Átomos</a:t>
            </a:r>
            <a:r>
              <a:rPr lang="en-US" dirty="0" smtClean="0"/>
              <a:t>, </a:t>
            </a:r>
            <a:r>
              <a:rPr lang="en-US" dirty="0" err="1" smtClean="0"/>
              <a:t>moléculas</a:t>
            </a:r>
            <a:r>
              <a:rPr lang="en-US" dirty="0" smtClean="0"/>
              <a:t>, </a:t>
            </a:r>
            <a:r>
              <a:rPr lang="en-US" dirty="0" err="1" smtClean="0"/>
              <a:t>células</a:t>
            </a:r>
            <a:r>
              <a:rPr lang="en-US" dirty="0" smtClean="0"/>
              <a:t>, </a:t>
            </a:r>
            <a:r>
              <a:rPr lang="en-US" dirty="0" err="1" smtClean="0"/>
              <a:t>tecidos</a:t>
            </a:r>
            <a:r>
              <a:rPr lang="en-US" dirty="0" smtClean="0"/>
              <a:t>, </a:t>
            </a:r>
            <a:r>
              <a:rPr lang="en-US" dirty="0" err="1" smtClean="0"/>
              <a:t>organismos</a:t>
            </a:r>
            <a:r>
              <a:rPr lang="en-US" dirty="0" smtClean="0"/>
              <a:t>, </a:t>
            </a:r>
            <a:r>
              <a:rPr lang="en-US" dirty="0" err="1" smtClean="0"/>
              <a:t>comunidades</a:t>
            </a:r>
            <a:r>
              <a:rPr lang="en-US" dirty="0" smtClean="0"/>
              <a:t> </a:t>
            </a:r>
            <a:r>
              <a:rPr lang="en-US" dirty="0" err="1" smtClean="0"/>
              <a:t>ecossistemas</a:t>
            </a:r>
            <a:endParaRPr lang="en-US" dirty="0" smtClean="0"/>
          </a:p>
          <a:p>
            <a:r>
              <a:rPr lang="en-US" dirty="0" err="1" smtClean="0"/>
              <a:t>Versão</a:t>
            </a:r>
            <a:r>
              <a:rPr lang="en-US" dirty="0" smtClean="0"/>
              <a:t> Verde (</a:t>
            </a:r>
            <a:r>
              <a:rPr lang="en-US" dirty="0" err="1" smtClean="0"/>
              <a:t>Ecológica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Ecossistemas</a:t>
            </a:r>
            <a:r>
              <a:rPr lang="en-US" dirty="0" smtClean="0"/>
              <a:t>, </a:t>
            </a:r>
            <a:r>
              <a:rPr lang="en-US" dirty="0" err="1" smtClean="0"/>
              <a:t>comunidades</a:t>
            </a:r>
            <a:r>
              <a:rPr lang="en-US" dirty="0" smtClean="0"/>
              <a:t> </a:t>
            </a:r>
            <a:r>
              <a:rPr lang="en-US" dirty="0" err="1" smtClean="0"/>
              <a:t>populações</a:t>
            </a:r>
            <a:r>
              <a:rPr lang="en-US" dirty="0" smtClean="0"/>
              <a:t>, </a:t>
            </a:r>
            <a:r>
              <a:rPr lang="en-US" dirty="0" err="1" smtClean="0"/>
              <a:t>células</a:t>
            </a:r>
            <a:r>
              <a:rPr lang="en-US" dirty="0" smtClean="0"/>
              <a:t>, </a:t>
            </a:r>
            <a:r>
              <a:rPr lang="en-US" dirty="0" err="1" smtClean="0"/>
              <a:t>partículas</a:t>
            </a:r>
            <a:r>
              <a:rPr lang="en-US" dirty="0" smtClean="0"/>
              <a:t> e </a:t>
            </a:r>
            <a:r>
              <a:rPr lang="en-US" dirty="0" err="1" smtClean="0"/>
              <a:t>moléculas</a:t>
            </a:r>
            <a:endParaRPr lang="en-US" dirty="0" smtClean="0"/>
          </a:p>
          <a:p>
            <a:r>
              <a:rPr lang="en-US" dirty="0" err="1" smtClean="0"/>
              <a:t>Versão</a:t>
            </a:r>
            <a:r>
              <a:rPr lang="en-US" dirty="0" smtClean="0"/>
              <a:t> </a:t>
            </a:r>
            <a:r>
              <a:rPr lang="en-US" dirty="0" err="1" smtClean="0"/>
              <a:t>Amarela</a:t>
            </a:r>
            <a:r>
              <a:rPr lang="en-US" dirty="0" smtClean="0"/>
              <a:t> (</a:t>
            </a:r>
            <a:r>
              <a:rPr lang="en-US" dirty="0" err="1"/>
              <a:t>C</a:t>
            </a:r>
            <a:r>
              <a:rPr lang="en-US" dirty="0" err="1" smtClean="0"/>
              <a:t>elular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Célula</a:t>
            </a:r>
            <a:r>
              <a:rPr lang="en-US" dirty="0" smtClean="0"/>
              <a:t>,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constituintes</a:t>
            </a:r>
            <a:r>
              <a:rPr lang="en-US" dirty="0" smtClean="0"/>
              <a:t> e </a:t>
            </a:r>
            <a:r>
              <a:rPr lang="en-US" dirty="0" err="1" smtClean="0"/>
              <a:t>funções</a:t>
            </a:r>
            <a:r>
              <a:rPr lang="en-US" dirty="0" smtClean="0"/>
              <a:t>,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organização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tecidos</a:t>
            </a:r>
            <a:r>
              <a:rPr lang="en-US" dirty="0" smtClean="0"/>
              <a:t>, </a:t>
            </a:r>
            <a:r>
              <a:rPr lang="en-US" dirty="0" err="1" smtClean="0"/>
              <a:t>órgãos</a:t>
            </a:r>
            <a:r>
              <a:rPr lang="en-US" dirty="0" smtClean="0"/>
              <a:t>, e </a:t>
            </a:r>
            <a:r>
              <a:rPr lang="en-US" dirty="0" err="1" smtClean="0"/>
              <a:t>indivíduos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196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sugest</a:t>
            </a:r>
            <a:r>
              <a:rPr lang="en-US" dirty="0" err="1" smtClean="0"/>
              <a:t>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pPr algn="just"/>
            <a:r>
              <a:rPr lang="en-US" dirty="0" err="1" smtClean="0"/>
              <a:t>Natureza</a:t>
            </a:r>
            <a:r>
              <a:rPr lang="en-US" dirty="0" smtClean="0"/>
              <a:t> do </a:t>
            </a:r>
            <a:r>
              <a:rPr lang="en-US" dirty="0" err="1" smtClean="0"/>
              <a:t>comportamento</a:t>
            </a:r>
            <a:r>
              <a:rPr lang="en-US" dirty="0" smtClean="0"/>
              <a:t> animal, </a:t>
            </a:r>
            <a:r>
              <a:rPr lang="en-US" dirty="0" err="1" smtClean="0"/>
              <a:t>estruturas</a:t>
            </a:r>
            <a:r>
              <a:rPr lang="en-US" dirty="0" smtClean="0"/>
              <a:t> e </a:t>
            </a:r>
            <a:r>
              <a:rPr lang="en-US" dirty="0" err="1" smtClean="0"/>
              <a:t>fun</a:t>
            </a:r>
            <a:r>
              <a:rPr lang="en-US" dirty="0" err="1" smtClean="0"/>
              <a:t>ções</a:t>
            </a:r>
            <a:r>
              <a:rPr lang="en-US" dirty="0" smtClean="0"/>
              <a:t> dos </a:t>
            </a:r>
            <a:r>
              <a:rPr lang="en-US" dirty="0" err="1" smtClean="0"/>
              <a:t>organismos</a:t>
            </a:r>
            <a:r>
              <a:rPr lang="en-US" dirty="0" smtClean="0"/>
              <a:t>, </a:t>
            </a:r>
            <a:r>
              <a:rPr lang="en-US" dirty="0" err="1" smtClean="0"/>
              <a:t>órgãos</a:t>
            </a:r>
            <a:r>
              <a:rPr lang="en-US" dirty="0" smtClean="0"/>
              <a:t>, </a:t>
            </a:r>
            <a:r>
              <a:rPr lang="en-US" dirty="0" err="1" smtClean="0"/>
              <a:t>tecidos</a:t>
            </a:r>
            <a:r>
              <a:rPr lang="en-US" dirty="0" smtClean="0"/>
              <a:t>, </a:t>
            </a:r>
            <a:r>
              <a:rPr lang="en-US" dirty="0" err="1" smtClean="0"/>
              <a:t>células</a:t>
            </a:r>
            <a:r>
              <a:rPr lang="en-US" dirty="0" smtClean="0"/>
              <a:t> e </a:t>
            </a:r>
            <a:r>
              <a:rPr lang="en-US" dirty="0" err="1" smtClean="0"/>
              <a:t>moléculas</a:t>
            </a:r>
            <a:endParaRPr lang="en-US" dirty="0" smtClean="0"/>
          </a:p>
          <a:p>
            <a:pPr algn="just"/>
            <a:r>
              <a:rPr lang="en-US" dirty="0" err="1" smtClean="0"/>
              <a:t>Aplicação</a:t>
            </a:r>
            <a:r>
              <a:rPr lang="en-US" dirty="0" smtClean="0"/>
              <a:t>  da </a:t>
            </a:r>
            <a:r>
              <a:rPr lang="en-US" dirty="0" err="1" smtClean="0"/>
              <a:t>biologia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diária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tópicos</a:t>
            </a:r>
            <a:r>
              <a:rPr lang="en-US" dirty="0" smtClean="0"/>
              <a:t> de </a:t>
            </a:r>
            <a:r>
              <a:rPr lang="en-US" dirty="0" err="1" smtClean="0"/>
              <a:t>higiene</a:t>
            </a:r>
            <a:r>
              <a:rPr lang="en-US" dirty="0" smtClean="0"/>
              <a:t>, </a:t>
            </a:r>
            <a:r>
              <a:rPr lang="en-US" dirty="0" err="1" smtClean="0"/>
              <a:t>microbiologia</a:t>
            </a:r>
            <a:r>
              <a:rPr lang="en-US" dirty="0" smtClean="0"/>
              <a:t>, </a:t>
            </a:r>
            <a:r>
              <a:rPr lang="en-US" dirty="0" err="1" smtClean="0"/>
              <a:t>genética</a:t>
            </a:r>
            <a:r>
              <a:rPr lang="en-US" dirty="0" smtClean="0"/>
              <a:t> e </a:t>
            </a:r>
            <a:r>
              <a:rPr lang="en-US" dirty="0" err="1" smtClean="0"/>
              <a:t>agricultua</a:t>
            </a:r>
            <a:r>
              <a:rPr lang="en-US" dirty="0" smtClean="0"/>
              <a:t> e, a </a:t>
            </a:r>
            <a:r>
              <a:rPr lang="en-US" dirty="0" err="1" smtClean="0"/>
              <a:t>partir</a:t>
            </a:r>
            <a:r>
              <a:rPr lang="en-US" dirty="0" smtClean="0"/>
              <a:t> </a:t>
            </a:r>
            <a:r>
              <a:rPr lang="en-US" dirty="0" err="1" smtClean="0"/>
              <a:t>daí</a:t>
            </a:r>
            <a:r>
              <a:rPr lang="en-US" dirty="0" smtClean="0"/>
              <a:t>, </a:t>
            </a:r>
            <a:r>
              <a:rPr lang="en-US" dirty="0" err="1" smtClean="0"/>
              <a:t>seguir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análise</a:t>
            </a:r>
            <a:r>
              <a:rPr lang="en-US" dirty="0" smtClean="0"/>
              <a:t> dos </a:t>
            </a:r>
            <a:r>
              <a:rPr lang="en-US" dirty="0" err="1" smtClean="0"/>
              <a:t>fenômenos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vários</a:t>
            </a:r>
            <a:r>
              <a:rPr lang="en-US" dirty="0" smtClean="0"/>
              <a:t> </a:t>
            </a:r>
            <a:r>
              <a:rPr lang="en-US" dirty="0" err="1" smtClean="0"/>
              <a:t>níveis</a:t>
            </a:r>
            <a:r>
              <a:rPr lang="en-US" dirty="0" smtClean="0"/>
              <a:t> de </a:t>
            </a:r>
            <a:r>
              <a:rPr lang="en-US" dirty="0" err="1" smtClean="0"/>
              <a:t>roganização</a:t>
            </a:r>
            <a:r>
              <a:rPr lang="en-US" dirty="0" smtClean="0"/>
              <a:t>: </a:t>
            </a:r>
            <a:r>
              <a:rPr lang="en-US" dirty="0" err="1" smtClean="0"/>
              <a:t>comunidade</a:t>
            </a:r>
            <a:r>
              <a:rPr lang="en-US" dirty="0" smtClean="0"/>
              <a:t>, </a:t>
            </a:r>
            <a:r>
              <a:rPr lang="en-US" dirty="0" err="1" smtClean="0"/>
              <a:t>população</a:t>
            </a:r>
            <a:r>
              <a:rPr lang="en-US" dirty="0" smtClean="0"/>
              <a:t>, </a:t>
            </a:r>
            <a:r>
              <a:rPr lang="en-US" dirty="0" err="1" smtClean="0"/>
              <a:t>indivíduo</a:t>
            </a:r>
            <a:r>
              <a:rPr lang="en-US" dirty="0" smtClean="0"/>
              <a:t>, </a:t>
            </a:r>
            <a:r>
              <a:rPr lang="en-US" dirty="0" err="1" smtClean="0"/>
              <a:t>órgão</a:t>
            </a:r>
            <a:r>
              <a:rPr lang="en-US" dirty="0" smtClean="0"/>
              <a:t>, </a:t>
            </a:r>
            <a:r>
              <a:rPr lang="en-US" dirty="0" err="1" smtClean="0"/>
              <a:t>tecido</a:t>
            </a:r>
            <a:r>
              <a:rPr lang="en-US" dirty="0" smtClean="0"/>
              <a:t>, </a:t>
            </a:r>
            <a:r>
              <a:rPr lang="en-US" dirty="0" err="1" smtClean="0"/>
              <a:t>célula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49221"/>
      </p:ext>
    </p:extLst>
  </p:cSld>
  <p:clrMapOvr>
    <a:masterClrMapping/>
  </p:clrMapOvr>
</p:sld>
</file>

<file path=ppt/theme/theme1.xml><?xml version="1.0" encoding="utf-8"?>
<a:theme xmlns:a="http://schemas.openxmlformats.org/drawingml/2006/main" name="TM01072150">
  <a:themeElements>
    <a:clrScheme name="Office Them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Office Theme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TM01072150</Template>
  <TotalTime>889</TotalTime>
  <Words>454</Words>
  <Application>Microsoft Macintosh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TM01072150</vt:lpstr>
      <vt:lpstr>Seleção e organização de conteúdos</vt:lpstr>
      <vt:lpstr>Concepção de conteúdos</vt:lpstr>
      <vt:lpstr>Concepção de conteúdos</vt:lpstr>
      <vt:lpstr>Decisões de planejamento</vt:lpstr>
      <vt:lpstr>Abrangência </vt:lpstr>
      <vt:lpstr>Escolha de prioridades</vt:lpstr>
      <vt:lpstr>Sequência </vt:lpstr>
      <vt:lpstr>Exemplo do BSCS</vt:lpstr>
      <vt:lpstr>Outras sugestões</vt:lpstr>
      <vt:lpstr>Princípios que regem sequências de conteúdo </vt:lpstr>
      <vt:lpstr>PowerPoint Presentation</vt:lpstr>
      <vt:lpstr>PowerPoint Presentation</vt:lpstr>
      <vt:lpstr>PowerPoint Presentation</vt:lpstr>
      <vt:lpstr>exercício</vt:lpstr>
      <vt:lpstr>PowerPoint Presentation</vt:lpstr>
      <vt:lpstr>Exercício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Papel dos instrumentos e das técnicas nas ciências biológicas</dc:title>
  <dc:subject/>
  <dc:creator/>
  <cp:keywords/>
  <dc:description/>
  <cp:lastModifiedBy>Silvia Trivelato</cp:lastModifiedBy>
  <cp:revision>79</cp:revision>
  <cp:lastPrinted>1601-01-01T00:00:00Z</cp:lastPrinted>
  <dcterms:created xsi:type="dcterms:W3CDTF">1601-01-01T00:00:00Z</dcterms:created>
  <dcterms:modified xsi:type="dcterms:W3CDTF">2016-10-24T12:34:02Z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TC010721501033</vt:lpwstr>
  </property>
</Properties>
</file>