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4B2F-5A70-7D4A-AE31-680B2417500E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C2E-7A48-914C-844D-1AFB395E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1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4B2F-5A70-7D4A-AE31-680B2417500E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C2E-7A48-914C-844D-1AFB395E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3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4B2F-5A70-7D4A-AE31-680B2417500E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C2E-7A48-914C-844D-1AFB395E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8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4B2F-5A70-7D4A-AE31-680B2417500E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C2E-7A48-914C-844D-1AFB395E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6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4B2F-5A70-7D4A-AE31-680B2417500E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C2E-7A48-914C-844D-1AFB395E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6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4B2F-5A70-7D4A-AE31-680B2417500E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C2E-7A48-914C-844D-1AFB395E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7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4B2F-5A70-7D4A-AE31-680B2417500E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C2E-7A48-914C-844D-1AFB395E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9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4B2F-5A70-7D4A-AE31-680B2417500E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C2E-7A48-914C-844D-1AFB395E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0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4B2F-5A70-7D4A-AE31-680B2417500E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C2E-7A48-914C-844D-1AFB395E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3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4B2F-5A70-7D4A-AE31-680B2417500E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C2E-7A48-914C-844D-1AFB395E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3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4B2F-5A70-7D4A-AE31-680B2417500E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C2E-7A48-914C-844D-1AFB395E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8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E4B2F-5A70-7D4A-AE31-680B2417500E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B4C2E-7A48-914C-844D-1AFB395E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1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Vídeo</a:t>
            </a:r>
            <a:r>
              <a:rPr lang="en-US" dirty="0" smtClean="0"/>
              <a:t> </a:t>
            </a:r>
            <a:r>
              <a:rPr lang="en-US" dirty="0" smtClean="0"/>
              <a:t>“O</a:t>
            </a:r>
            <a:r>
              <a:rPr lang="en-US" dirty="0" smtClean="0"/>
              <a:t> SUS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dá</a:t>
            </a:r>
            <a:r>
              <a:rPr lang="en-US" dirty="0" smtClean="0"/>
              <a:t> </a:t>
            </a:r>
            <a:r>
              <a:rPr lang="en-US" dirty="0" err="1" smtClean="0"/>
              <a:t>certo</a:t>
            </a:r>
            <a:r>
              <a:rPr lang="en-US" dirty="0" smtClean="0"/>
              <a:t>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 err="1" smtClean="0"/>
              <a:t>Questões</a:t>
            </a:r>
            <a:r>
              <a:rPr lang="en-US" sz="3800" dirty="0" smtClean="0"/>
              <a:t> </a:t>
            </a:r>
            <a:r>
              <a:rPr lang="en-US" sz="3800" dirty="0" err="1"/>
              <a:t>para</a:t>
            </a:r>
            <a:r>
              <a:rPr lang="en-US" sz="3800" dirty="0"/>
              <a:t> </a:t>
            </a:r>
            <a:r>
              <a:rPr lang="en-US" sz="3800" dirty="0" err="1"/>
              <a:t>discussão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500" dirty="0"/>
              <a:t>- </a:t>
            </a:r>
            <a:r>
              <a:rPr lang="en-US" sz="3500" dirty="0" err="1"/>
              <a:t>Quais</a:t>
            </a:r>
            <a:r>
              <a:rPr lang="en-US" sz="3500" dirty="0"/>
              <a:t> as </a:t>
            </a:r>
            <a:r>
              <a:rPr lang="en-US" sz="3500" dirty="0" err="1"/>
              <a:t>inovações</a:t>
            </a:r>
            <a:r>
              <a:rPr lang="en-US" sz="3500" dirty="0"/>
              <a:t> </a:t>
            </a:r>
            <a:r>
              <a:rPr lang="en-US" sz="3500" dirty="0" err="1"/>
              <a:t>na</a:t>
            </a:r>
            <a:r>
              <a:rPr lang="en-US" sz="3500" dirty="0"/>
              <a:t> </a:t>
            </a:r>
            <a:r>
              <a:rPr lang="en-US" sz="3500" dirty="0" err="1"/>
              <a:t>assistência</a:t>
            </a:r>
            <a:r>
              <a:rPr lang="en-US" sz="3500" dirty="0"/>
              <a:t>?</a:t>
            </a:r>
          </a:p>
          <a:p>
            <a:pPr marL="0" indent="0">
              <a:buNone/>
            </a:pPr>
            <a:r>
              <a:rPr lang="en-US" sz="3500" dirty="0"/>
              <a:t>- </a:t>
            </a:r>
            <a:r>
              <a:rPr lang="en-US" sz="3500" dirty="0" err="1"/>
              <a:t>Quais</a:t>
            </a:r>
            <a:r>
              <a:rPr lang="en-US" sz="3500" dirty="0"/>
              <a:t> as </a:t>
            </a:r>
            <a:r>
              <a:rPr lang="en-US" sz="3500" dirty="0" err="1"/>
              <a:t>inovações</a:t>
            </a:r>
            <a:r>
              <a:rPr lang="en-US" sz="3500" dirty="0"/>
              <a:t> </a:t>
            </a:r>
            <a:r>
              <a:rPr lang="en-US" sz="3500" dirty="0" err="1"/>
              <a:t>na</a:t>
            </a:r>
            <a:r>
              <a:rPr lang="en-US" sz="3500" dirty="0"/>
              <a:t> </a:t>
            </a:r>
            <a:r>
              <a:rPr lang="en-US" sz="3500" dirty="0" err="1"/>
              <a:t>gestão</a:t>
            </a:r>
            <a:r>
              <a:rPr lang="en-US" sz="3500" dirty="0"/>
              <a:t>?</a:t>
            </a:r>
          </a:p>
          <a:p>
            <a:pPr marL="0" indent="0">
              <a:buNone/>
            </a:pPr>
            <a:r>
              <a:rPr lang="en-US" sz="3500" dirty="0"/>
              <a:t>- </a:t>
            </a:r>
            <a:r>
              <a:rPr lang="en-US" sz="3500" dirty="0" err="1"/>
              <a:t>Participação</a:t>
            </a:r>
            <a:r>
              <a:rPr lang="en-US" sz="3500" dirty="0"/>
              <a:t> dos </a:t>
            </a:r>
            <a:r>
              <a:rPr lang="en-US" sz="3500" dirty="0" err="1"/>
              <a:t>usuários</a:t>
            </a:r>
            <a:r>
              <a:rPr lang="en-US" sz="3500" dirty="0"/>
              <a:t> </a:t>
            </a:r>
            <a:r>
              <a:rPr lang="en-US" sz="3500" dirty="0" err="1"/>
              <a:t>nas</a:t>
            </a:r>
            <a:r>
              <a:rPr lang="en-US" sz="3500" dirty="0"/>
              <a:t> </a:t>
            </a:r>
            <a:r>
              <a:rPr lang="en-US" sz="3500" dirty="0" err="1"/>
              <a:t>decisões</a:t>
            </a:r>
            <a:r>
              <a:rPr lang="en-US" sz="3500" dirty="0"/>
              <a:t> da </a:t>
            </a:r>
            <a:r>
              <a:rPr lang="en-US" sz="3500" dirty="0" err="1"/>
              <a:t>assistência</a:t>
            </a:r>
            <a:endParaRPr lang="en-US" sz="3500" dirty="0"/>
          </a:p>
          <a:p>
            <a:pPr marL="0" indent="0">
              <a:buNone/>
            </a:pPr>
            <a:r>
              <a:rPr lang="en-US" sz="3500" dirty="0"/>
              <a:t>- </a:t>
            </a:r>
            <a:r>
              <a:rPr lang="en-US" sz="3500" dirty="0" err="1"/>
              <a:t>Controle</a:t>
            </a:r>
            <a:r>
              <a:rPr lang="en-US" sz="3500" dirty="0"/>
              <a:t> social e </a:t>
            </a:r>
            <a:r>
              <a:rPr lang="en-US" sz="3500" dirty="0" err="1"/>
              <a:t>participação</a:t>
            </a:r>
            <a:r>
              <a:rPr lang="en-US" sz="3500" dirty="0"/>
              <a:t> dos </a:t>
            </a:r>
            <a:r>
              <a:rPr lang="en-US" sz="3500" dirty="0" err="1"/>
              <a:t>usuários</a:t>
            </a:r>
            <a:r>
              <a:rPr lang="en-US" sz="3500" dirty="0"/>
              <a:t> e </a:t>
            </a:r>
            <a:r>
              <a:rPr lang="en-US" sz="3500" dirty="0" err="1"/>
              <a:t>acompanhantes</a:t>
            </a:r>
            <a:r>
              <a:rPr lang="en-US" sz="3500" dirty="0"/>
              <a:t> </a:t>
            </a:r>
            <a:r>
              <a:rPr lang="en-US" sz="3500" dirty="0" err="1"/>
              <a:t>na</a:t>
            </a:r>
            <a:r>
              <a:rPr lang="en-US" sz="3500" dirty="0"/>
              <a:t> </a:t>
            </a:r>
            <a:r>
              <a:rPr lang="en-US" sz="3500" dirty="0" err="1"/>
              <a:t>gestão</a:t>
            </a:r>
            <a:endParaRPr lang="en-US" sz="3500" dirty="0"/>
          </a:p>
          <a:p>
            <a:pPr marL="0" indent="0">
              <a:buNone/>
            </a:pPr>
            <a:r>
              <a:rPr lang="en-US" sz="3500" dirty="0"/>
              <a:t>- </a:t>
            </a:r>
            <a:r>
              <a:rPr lang="en-US" sz="3500" dirty="0" err="1"/>
              <a:t>Política</a:t>
            </a:r>
            <a:r>
              <a:rPr lang="en-US" sz="3500" dirty="0"/>
              <a:t> de </a:t>
            </a:r>
            <a:r>
              <a:rPr lang="en-US" sz="3500" dirty="0" err="1"/>
              <a:t>recursos</a:t>
            </a:r>
            <a:r>
              <a:rPr lang="en-US" sz="3500" dirty="0"/>
              <a:t> </a:t>
            </a:r>
            <a:r>
              <a:rPr lang="en-US" sz="3500" dirty="0" err="1"/>
              <a:t>humanos</a:t>
            </a:r>
            <a:endParaRPr lang="en-US" sz="3500" dirty="0"/>
          </a:p>
          <a:p>
            <a:pPr marL="0" indent="0">
              <a:buNone/>
            </a:pPr>
            <a:r>
              <a:rPr lang="en-US" sz="3500" dirty="0"/>
              <a:t>- </a:t>
            </a:r>
            <a:r>
              <a:rPr lang="en-US" sz="3500" dirty="0" err="1"/>
              <a:t>Articulação</a:t>
            </a:r>
            <a:r>
              <a:rPr lang="en-US" sz="3500" dirty="0"/>
              <a:t> da </a:t>
            </a:r>
            <a:r>
              <a:rPr lang="en-US" sz="3500" dirty="0" err="1"/>
              <a:t>rede</a:t>
            </a:r>
            <a:r>
              <a:rPr lang="en-US" sz="3500" dirty="0"/>
              <a:t> de </a:t>
            </a:r>
            <a:r>
              <a:rPr lang="en-US" sz="3500" dirty="0" err="1"/>
              <a:t>assistência</a:t>
            </a:r>
            <a:r>
              <a:rPr lang="en-US" sz="3500" dirty="0"/>
              <a:t> e com a </a:t>
            </a:r>
            <a:r>
              <a:rPr lang="en-US" sz="3500" dirty="0" err="1"/>
              <a:t>atenção</a:t>
            </a:r>
            <a:r>
              <a:rPr lang="en-US" sz="3500" dirty="0"/>
              <a:t> </a:t>
            </a:r>
            <a:r>
              <a:rPr lang="en-US" sz="3500" dirty="0" err="1"/>
              <a:t>primária</a:t>
            </a:r>
            <a:r>
              <a:rPr lang="en-US" sz="35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1073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Vídeo “O SUS que dá certo” 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Vídeo “O SUS que dá certo” </dc:title>
  <dc:creator>Simone  Diniz</dc:creator>
  <cp:lastModifiedBy>Simone  Diniz</cp:lastModifiedBy>
  <cp:revision>1</cp:revision>
  <dcterms:created xsi:type="dcterms:W3CDTF">2014-09-27T12:29:01Z</dcterms:created>
  <dcterms:modified xsi:type="dcterms:W3CDTF">2014-09-27T12:33:24Z</dcterms:modified>
</cp:coreProperties>
</file>