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AF4CA-7B45-44FB-80B4-264CC2F62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B5B5A2-0B9D-439E-AAEC-6A94929BB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225EC-AE66-46C2-BD2A-8EC84F1C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D6F45C-DB33-4AD2-854C-D91F1696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D13E49-CCBE-4436-86D5-1B01B708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61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A991B-85C5-41E5-A638-ABD8A4986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F063D5-4D2F-4D68-8137-010C73A71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C36A4E-EEB5-4402-B204-A20EEAED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2687E9-3283-4214-80EC-380C311A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75D9EB-E4BE-4D36-99CC-819DFA63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59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8202E-632C-4834-A1B6-83E531CD2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F160B9-7D93-4842-9DDB-BCFDCDF34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1A8A24-0D47-4FB3-B91C-B5CE9528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44BFC5-DA33-4D20-9079-33A8B2F7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C3F71-1B75-43D7-87D9-EC9BF8B6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0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73EE6-7ADC-43FC-AE70-1F3BC077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697CBE-1FDF-4BC7-AF3C-028A12135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653175-7EA3-40A4-92B3-0E61B1E2B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BF3462-B108-4906-AEA2-575C22A8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39A6DE-A718-4121-8AA4-BCC242DE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9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015C2-B5C1-43B7-827C-A9916B03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3C0F59-F6E5-4A98-8939-5F4A57DE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133FD6-EDD4-4C2D-96CA-40F14411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0D7E26-1386-4AD1-A16B-9977AD2B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694D8D-CC10-49E4-BD00-0BEBF9D8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25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43C35-D14C-4E33-82A2-980304BC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971E9-EA74-4DA2-BF67-7E45C82EA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01BEC8-55EA-4C9C-B7E5-1F8C4153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BBA5CA-2246-454E-84DB-76B03F446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D896D8-7417-4FF5-AF1B-095E9801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5F0B65-4ADC-4EED-AA31-F4D83563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8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9FAA9-98C6-44CB-8D76-6AF4BE30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358B36-35FE-4CEB-9EF7-977A00058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47ECC4-2D34-4E15-95E5-EFF7567A3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687B5C4-0DF6-4F24-9C75-4AB87553B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D363DB-38AB-4001-9FDB-E4941CA33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EE302A-67D4-44BF-B82B-12ECC7E3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BDC0CA5-DE00-49C2-BC4C-183DC0D8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5D99549-DB9C-4613-9A42-D2249528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73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715A9-FA4B-49A1-98BD-35508C8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686EFDB-D4DF-464E-AAE5-2DCC4DA3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D5C4B60-5F5A-4D40-9B44-62F49F79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6C06067-37B6-4E66-B293-12B50A3A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52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A40612-9ACF-4D83-901B-9A9D31CA5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FEA065-2511-41E5-9509-2231575BC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F016C0C-82CB-439D-9D98-2DBF7117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84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AA1FA-D0CD-4044-A885-630CB9467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5C5693-1EE8-4F41-B52B-CA8F1BED1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AB93C6-F1CF-44FE-8CFA-F6B99AF40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AABA61-7F30-4C02-93B6-65498086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30CFD1-843C-40C5-992F-0CE6FE92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DE9DF9-ABD4-47BA-B09C-C84CE120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3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7D769-4B63-45AA-9E32-86FBF2FE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AD1AF6B-12AB-4D00-BACF-803DF46B7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34DF18-5546-4395-9AD9-7F5DDE78E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E05085-FA4B-450A-9F0A-1D7AD4C3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F6EBFF-036E-4AFC-8028-E2F33CB9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AEDA0F-E9E6-450B-B166-12DA2057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83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9F061E-0AA1-44D9-A092-8862CD96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D4D2AC-191A-481D-A3F6-AB73582E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786D13-B7E5-4EF9-9BEF-7F7F26FDC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FDEB2-F5F0-4E19-9E38-E86B93AFE7EC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F2AEA3-EBF0-4473-8964-5CB572B37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E285CD-DAAD-46E8-8AF4-ACEBED1D9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8FFC-1F93-4E04-AA53-9E3569329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69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4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4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4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4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0151E6D-DDD9-49B4-BAE9-F6BF428D4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13050"/>
              </p:ext>
            </p:extLst>
          </p:nvPr>
        </p:nvGraphicFramePr>
        <p:xfrm>
          <a:off x="757980" y="1201175"/>
          <a:ext cx="10905069" cy="4832835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1322421">
                  <a:extLst>
                    <a:ext uri="{9D8B030D-6E8A-4147-A177-3AD203B41FA5}">
                      <a16:colId xmlns:a16="http://schemas.microsoft.com/office/drawing/2014/main" val="2422284256"/>
                    </a:ext>
                  </a:extLst>
                </a:gridCol>
                <a:gridCol w="1492409">
                  <a:extLst>
                    <a:ext uri="{9D8B030D-6E8A-4147-A177-3AD203B41FA5}">
                      <a16:colId xmlns:a16="http://schemas.microsoft.com/office/drawing/2014/main" val="3157045367"/>
                    </a:ext>
                  </a:extLst>
                </a:gridCol>
                <a:gridCol w="1183760">
                  <a:extLst>
                    <a:ext uri="{9D8B030D-6E8A-4147-A177-3AD203B41FA5}">
                      <a16:colId xmlns:a16="http://schemas.microsoft.com/office/drawing/2014/main" val="2291785746"/>
                    </a:ext>
                  </a:extLst>
                </a:gridCol>
                <a:gridCol w="1327052">
                  <a:extLst>
                    <a:ext uri="{9D8B030D-6E8A-4147-A177-3AD203B41FA5}">
                      <a16:colId xmlns:a16="http://schemas.microsoft.com/office/drawing/2014/main" val="3624679089"/>
                    </a:ext>
                  </a:extLst>
                </a:gridCol>
                <a:gridCol w="1667177">
                  <a:extLst>
                    <a:ext uri="{9D8B030D-6E8A-4147-A177-3AD203B41FA5}">
                      <a16:colId xmlns:a16="http://schemas.microsoft.com/office/drawing/2014/main" val="1816162811"/>
                    </a:ext>
                  </a:extLst>
                </a:gridCol>
                <a:gridCol w="1442379">
                  <a:extLst>
                    <a:ext uri="{9D8B030D-6E8A-4147-A177-3AD203B41FA5}">
                      <a16:colId xmlns:a16="http://schemas.microsoft.com/office/drawing/2014/main" val="380576725"/>
                    </a:ext>
                  </a:extLst>
                </a:gridCol>
                <a:gridCol w="1219976">
                  <a:extLst>
                    <a:ext uri="{9D8B030D-6E8A-4147-A177-3AD203B41FA5}">
                      <a16:colId xmlns:a16="http://schemas.microsoft.com/office/drawing/2014/main" val="13490814"/>
                    </a:ext>
                  </a:extLst>
                </a:gridCol>
                <a:gridCol w="1249895">
                  <a:extLst>
                    <a:ext uri="{9D8B030D-6E8A-4147-A177-3AD203B41FA5}">
                      <a16:colId xmlns:a16="http://schemas.microsoft.com/office/drawing/2014/main" val="184294442"/>
                    </a:ext>
                  </a:extLst>
                </a:gridCol>
              </a:tblGrid>
              <a:tr h="40140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Grupo 1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Grupo 2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>
                          <a:solidFill>
                            <a:schemeClr val="accent1"/>
                          </a:solidFill>
                          <a:effectLst/>
                        </a:rPr>
                        <a:t>Grupo 3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>
                          <a:solidFill>
                            <a:schemeClr val="accent1"/>
                          </a:solidFill>
                          <a:effectLst/>
                        </a:rPr>
                        <a:t>Grupo 4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>
                          <a:solidFill>
                            <a:schemeClr val="accent1"/>
                          </a:solidFill>
                          <a:effectLst/>
                        </a:rPr>
                        <a:t>Grupo 5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>
                          <a:solidFill>
                            <a:schemeClr val="accent1"/>
                          </a:solidFill>
                          <a:effectLst/>
                        </a:rPr>
                        <a:t>Grupo 6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>
                          <a:solidFill>
                            <a:schemeClr val="accent1"/>
                          </a:solidFill>
                          <a:effectLst/>
                        </a:rPr>
                        <a:t>Grupo 7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5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Grupo 8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136005"/>
                  </a:ext>
                </a:extLst>
              </a:tr>
              <a:tr h="5072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Motivação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Ativação Estresse e Ansiedade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Coesão de Grupo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Liderança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>
                          <a:solidFill>
                            <a:schemeClr val="tx1"/>
                          </a:solidFill>
                          <a:effectLst/>
                        </a:rPr>
                        <a:t>Estabelecimento de Metas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Comportamento e Adesão 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>
                          <a:solidFill>
                            <a:schemeClr val="tx1"/>
                          </a:solidFill>
                          <a:effectLst/>
                        </a:rPr>
                        <a:t>Lesão no esporte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Criança no esporte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581786"/>
                  </a:ext>
                </a:extLst>
              </a:tr>
              <a:tr h="5072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Ana Beatriz Crema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Sawana Renata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Aurélio Nakao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João Victor Dornelas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Arthur Oliveira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Gabriel Murilo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André Roncolato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Beatriz Pifer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232384"/>
                  </a:ext>
                </a:extLst>
              </a:tr>
              <a:tr h="34094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Bruno Vinicius 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Iara Maura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Guilherme Lemos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Alexandre Vasquez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Igor Henrique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Eduardo Vinicius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Anna Clara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Bianca Ferreira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665333"/>
                  </a:ext>
                </a:extLst>
              </a:tr>
              <a:tr h="34094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Heloisa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Gabriel Mazini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Guilherme Becker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Davi Pereira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Luis Felipe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André Luis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Cassio Junior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Isadora Gama dos Reis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67000"/>
                  </a:ext>
                </a:extLst>
              </a:tr>
              <a:tr h="5072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José Henrique Filho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João Paulo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João Victor Cerqueira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Arthur Martins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Luís Guilherme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Marcelo Rodrigo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Daniel Vieira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Júlia Santos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165784"/>
                  </a:ext>
                </a:extLst>
              </a:tr>
              <a:tr h="34094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Luana Queiroz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Lara natane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Victor Hugo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Carlos Eduardo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Marcelo Augusto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João gabriel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Faras Reis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Mariana Cremon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075842"/>
                  </a:ext>
                </a:extLst>
              </a:tr>
              <a:tr h="5072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Thais Muller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Mateus Oliveira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Kaleandra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Giovani Falha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Tamiris Souza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Thiago Martins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Guilherme da Cruz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Giovani de Oliveira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274592"/>
                  </a:ext>
                </a:extLst>
              </a:tr>
              <a:tr h="50722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Vitoria Maria Rangel</a:t>
                      </a: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Dalton Afonso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Pedro Carvalho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Jhonattan Menegon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André Lima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Igor César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Rafaela Heloísa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84233"/>
                  </a:ext>
                </a:extLst>
              </a:tr>
              <a:tr h="340942"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Lucas Bezerra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Henrique Figueiredo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Ricardo Filho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 dirty="0">
                          <a:solidFill>
                            <a:schemeClr val="tx1"/>
                          </a:solidFill>
                          <a:effectLst/>
                        </a:rPr>
                        <a:t>Leonardo Marcucci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54321"/>
                  </a:ext>
                </a:extLst>
              </a:tr>
              <a:tr h="340942"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cap="none" spc="0">
                          <a:solidFill>
                            <a:schemeClr val="tx1"/>
                          </a:solidFill>
                          <a:effectLst/>
                        </a:rPr>
                        <a:t>Thaina da Silva</a:t>
                      </a: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980" marR="17911" marT="16279" marB="12210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72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12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A81BE27-0813-4054-B4ED-8ABFC3D25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25413"/>
              </p:ext>
            </p:extLst>
          </p:nvPr>
        </p:nvGraphicFramePr>
        <p:xfrm>
          <a:off x="1713210" y="643467"/>
          <a:ext cx="8765581" cy="557107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84294">
                  <a:extLst>
                    <a:ext uri="{9D8B030D-6E8A-4147-A177-3AD203B41FA5}">
                      <a16:colId xmlns:a16="http://schemas.microsoft.com/office/drawing/2014/main" val="1959477011"/>
                    </a:ext>
                  </a:extLst>
                </a:gridCol>
                <a:gridCol w="1117437">
                  <a:extLst>
                    <a:ext uri="{9D8B030D-6E8A-4147-A177-3AD203B41FA5}">
                      <a16:colId xmlns:a16="http://schemas.microsoft.com/office/drawing/2014/main" val="3623274592"/>
                    </a:ext>
                  </a:extLst>
                </a:gridCol>
                <a:gridCol w="740767">
                  <a:extLst>
                    <a:ext uri="{9D8B030D-6E8A-4147-A177-3AD203B41FA5}">
                      <a16:colId xmlns:a16="http://schemas.microsoft.com/office/drawing/2014/main" val="3279133195"/>
                    </a:ext>
                  </a:extLst>
                </a:gridCol>
                <a:gridCol w="5123083">
                  <a:extLst>
                    <a:ext uri="{9D8B030D-6E8A-4147-A177-3AD203B41FA5}">
                      <a16:colId xmlns:a16="http://schemas.microsoft.com/office/drawing/2014/main" val="716185477"/>
                    </a:ext>
                  </a:extLst>
                </a:gridCol>
              </a:tblGrid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DIA DA SEMANA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HORÁRIO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DATA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ASSUNTO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703754147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19/ago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Carta Para Si + Sobre Introduzindo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654593932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21/ago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 Aula: A relação de ajuda.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1239333414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26/ago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Levatamento de situações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555992879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28/ago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Necessidades Humanas Básicas + Motivação e Autonomia e Divisão Grupos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2216923869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02/set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1: Motivação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287510052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04/set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2: Ativação, estresse e ansiedade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1018948454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09/set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Semana da pátria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b"/>
                </a:tc>
                <a:extLst>
                  <a:ext uri="{0D108BD9-81ED-4DB2-BD59-A6C34878D82A}">
                    <a16:rowId xmlns:a16="http://schemas.microsoft.com/office/drawing/2014/main" val="2051189736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11/set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Semana da pátria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b"/>
                </a:tc>
                <a:extLst>
                  <a:ext uri="{0D108BD9-81ED-4DB2-BD59-A6C34878D82A}">
                    <a16:rowId xmlns:a16="http://schemas.microsoft.com/office/drawing/2014/main" val="1409968391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16/set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Seminário 1 – Motivação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1585738494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18/set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 dirty="0">
                          <a:solidFill>
                            <a:srgbClr val="2F75B5"/>
                          </a:solidFill>
                          <a:effectLst/>
                        </a:rPr>
                        <a:t>SEMINÁRIO 2: Ativação, estresse e </a:t>
                      </a:r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ansiedade 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4256464547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23/set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3: Coesão de grupo 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665030942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25/set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4: Liderança  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2971210608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30/set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Aula Thais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b"/>
                </a:tc>
                <a:extLst>
                  <a:ext uri="{0D108BD9-81ED-4DB2-BD59-A6C34878D82A}">
                    <a16:rowId xmlns:a16="http://schemas.microsoft.com/office/drawing/2014/main" val="192844492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02/out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Filme – A onda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4106781241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07/out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Discussão do Filme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b"/>
                </a:tc>
                <a:extLst>
                  <a:ext uri="{0D108BD9-81ED-4DB2-BD59-A6C34878D82A}">
                    <a16:rowId xmlns:a16="http://schemas.microsoft.com/office/drawing/2014/main" val="74230277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8-12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09/out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SEMINÁRIO 3: Coesão de grupo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4202778199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14/out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SEMINÁRIO 4: Liderança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791177860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16/out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5: Estabelecimento de metas     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4236124908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21/out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6: Comportamento e adesão ao exercício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802917702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23/out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SEMINÁRIO 5:  Estabelecimento de metas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1417727964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28/out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 SEMINÁRIO 6: Comportamento e adesão ao exercício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01815007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30/out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7: Lesões esportivas e psicologia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1820087899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04/nov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FF0000"/>
                          </a:solidFill>
                          <a:effectLst/>
                        </a:rPr>
                        <a:t>CENÁRIO 8: Crianças e psicologia do esporte</a:t>
                      </a:r>
                      <a:endParaRPr lang="pt-BR" sz="10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705470228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06/nov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SEMINÁRIO 7:  Lesões esportivas e psicologia  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35607514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11/nov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2F75B5"/>
                          </a:solidFill>
                          <a:effectLst/>
                        </a:rPr>
                        <a:t> SEMINÁRIO 8: Crianças e psicologia do esporte</a:t>
                      </a:r>
                      <a:endParaRPr lang="pt-BR" sz="1000" b="0" i="0" u="none" strike="noStrike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456008655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13/nov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AULA revisão  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745637347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4ª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18/nov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PROVA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322577525"/>
                  </a:ext>
                </a:extLst>
              </a:tr>
              <a:tr h="19210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6ª feira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8-10 h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20/nov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AUTO-AVALIAÇÃO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59" marR="6259" marT="6259" marB="0" anchor="ctr"/>
                </a:tc>
                <a:extLst>
                  <a:ext uri="{0D108BD9-81ED-4DB2-BD59-A6C34878D82A}">
                    <a16:rowId xmlns:a16="http://schemas.microsoft.com/office/drawing/2014/main" val="75398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542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518</Words>
  <Application>Microsoft Office PowerPoint</Application>
  <PresentationFormat>Widescreen</PresentationFormat>
  <Paragraphs>192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Petroni</dc:creator>
  <cp:lastModifiedBy>Thais Petroni</cp:lastModifiedBy>
  <cp:revision>11</cp:revision>
  <dcterms:created xsi:type="dcterms:W3CDTF">2020-08-28T02:12:06Z</dcterms:created>
  <dcterms:modified xsi:type="dcterms:W3CDTF">2020-08-28T13:21:51Z</dcterms:modified>
</cp:coreProperties>
</file>