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1"/>
  </p:notesMasterIdLst>
  <p:handoutMasterIdLst>
    <p:handoutMasterId r:id="rId62"/>
  </p:handoutMasterIdLst>
  <p:sldIdLst>
    <p:sldId id="258" r:id="rId3"/>
    <p:sldId id="260" r:id="rId4"/>
    <p:sldId id="266" r:id="rId5"/>
    <p:sldId id="275" r:id="rId6"/>
    <p:sldId id="277" r:id="rId7"/>
    <p:sldId id="267" r:id="rId8"/>
    <p:sldId id="276" r:id="rId9"/>
    <p:sldId id="278" r:id="rId10"/>
    <p:sldId id="279" r:id="rId11"/>
    <p:sldId id="280" r:id="rId12"/>
    <p:sldId id="281" r:id="rId13"/>
    <p:sldId id="268" r:id="rId14"/>
    <p:sldId id="282" r:id="rId15"/>
    <p:sldId id="269" r:id="rId16"/>
    <p:sldId id="283" r:id="rId17"/>
    <p:sldId id="284" r:id="rId18"/>
    <p:sldId id="331" r:id="rId19"/>
    <p:sldId id="270" r:id="rId20"/>
    <p:sldId id="286" r:id="rId21"/>
    <p:sldId id="287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301" r:id="rId30"/>
    <p:sldId id="298" r:id="rId31"/>
    <p:sldId id="299" r:id="rId32"/>
    <p:sldId id="300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7" r:id="rId42"/>
    <p:sldId id="318" r:id="rId43"/>
    <p:sldId id="319" r:id="rId44"/>
    <p:sldId id="329" r:id="rId45"/>
    <p:sldId id="321" r:id="rId46"/>
    <p:sldId id="322" r:id="rId47"/>
    <p:sldId id="323" r:id="rId48"/>
    <p:sldId id="324" r:id="rId49"/>
    <p:sldId id="325" r:id="rId50"/>
    <p:sldId id="326" r:id="rId51"/>
    <p:sldId id="285" r:id="rId52"/>
    <p:sldId id="302" r:id="rId53"/>
    <p:sldId id="307" r:id="rId54"/>
    <p:sldId id="305" r:id="rId55"/>
    <p:sldId id="306" r:id="rId56"/>
    <p:sldId id="327" r:id="rId57"/>
    <p:sldId id="330" r:id="rId58"/>
    <p:sldId id="288" r:id="rId59"/>
    <p:sldId id="328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324" autoAdjust="0"/>
  </p:normalViewPr>
  <p:slideViewPr>
    <p:cSldViewPr snapToGrid="0">
      <p:cViewPr varScale="1">
        <p:scale>
          <a:sx n="90" d="100"/>
          <a:sy n="90" d="100"/>
        </p:scale>
        <p:origin x="84" y="6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32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Agronegócio</c:v>
                </c:pt>
              </c:strCache>
            </c:strRef>
          </c:tx>
          <c:invertIfNegative val="0"/>
          <c:cat>
            <c:numRef>
              <c:f>Plan1!$A$2:$A$12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Plan1!$B$2:$B$12</c:f>
              <c:numCache>
                <c:formatCode>General</c:formatCode>
                <c:ptCount val="11"/>
                <c:pt idx="0">
                  <c:v>614.62575839642159</c:v>
                </c:pt>
                <c:pt idx="1">
                  <c:v>625.36276326073846</c:v>
                </c:pt>
                <c:pt idx="2">
                  <c:v>680.44269232640249</c:v>
                </c:pt>
                <c:pt idx="3">
                  <c:v>724.9095458530353</c:v>
                </c:pt>
                <c:pt idx="4">
                  <c:v>743.42755587048271</c:v>
                </c:pt>
                <c:pt idx="5">
                  <c:v>708.80046563342796</c:v>
                </c:pt>
                <c:pt idx="6">
                  <c:v>712.00805078647079</c:v>
                </c:pt>
                <c:pt idx="7">
                  <c:v>768.20160381445248</c:v>
                </c:pt>
                <c:pt idx="8">
                  <c:v>821.56049797514561</c:v>
                </c:pt>
                <c:pt idx="9">
                  <c:v>779.79106315640308</c:v>
                </c:pt>
                <c:pt idx="10">
                  <c:v>821.05957107196457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Indústria de Alimentos</c:v>
                </c:pt>
              </c:strCache>
            </c:strRef>
          </c:tx>
          <c:invertIfNegative val="0"/>
          <c:cat>
            <c:numRef>
              <c:f>Plan1!$A$2:$A$12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Plan1!$C$2:$C$12</c:f>
              <c:numCache>
                <c:formatCode>General</c:formatCode>
                <c:ptCount val="11"/>
                <c:pt idx="0">
                  <c:v>104.9</c:v>
                </c:pt>
                <c:pt idx="1">
                  <c:v>117.9</c:v>
                </c:pt>
                <c:pt idx="2">
                  <c:v>137.19999999999999</c:v>
                </c:pt>
                <c:pt idx="3">
                  <c:v>166.7</c:v>
                </c:pt>
                <c:pt idx="4">
                  <c:v>186.4</c:v>
                </c:pt>
                <c:pt idx="5">
                  <c:v>195.7</c:v>
                </c:pt>
                <c:pt idx="6">
                  <c:v>208.6</c:v>
                </c:pt>
                <c:pt idx="7">
                  <c:v>231.3</c:v>
                </c:pt>
                <c:pt idx="8">
                  <c:v>269</c:v>
                </c:pt>
                <c:pt idx="9">
                  <c:v>291.60000000000002</c:v>
                </c:pt>
                <c:pt idx="10">
                  <c:v>330.9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1001824"/>
        <c:axId val="291002216"/>
      </c:barChart>
      <c:catAx>
        <c:axId val="29100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1002216"/>
        <c:crosses val="autoZero"/>
        <c:auto val="1"/>
        <c:lblAlgn val="ctr"/>
        <c:lblOffset val="100"/>
        <c:noMultiLvlLbl val="0"/>
      </c:catAx>
      <c:valAx>
        <c:axId val="291002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91001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281964754405973"/>
          <c:y val="0.58904901382441377"/>
          <c:w val="0.21847286946274574"/>
          <c:h val="0.2544750570673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6256330827322163"/>
                  <c:y val="6.3429063437395863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204179756016402"/>
                  <c:y val="-0.21967906343739643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curtumes e abatedouros
1%</a:t>
                    </a:r>
                    <a:endParaRPr lang="en-US" sz="1200"/>
                  </a:p>
                </c:rich>
              </c:tx>
              <c:spPr>
                <a:gradFill rotWithShape="1">
                  <a:gsLst>
                    <a:gs pos="0">
                      <a:schemeClr val="accent2">
                        <a:shade val="63000"/>
                        <a:satMod val="165000"/>
                      </a:schemeClr>
                    </a:gs>
                    <a:gs pos="30000">
                      <a:schemeClr val="accent2">
                        <a:shade val="58000"/>
                        <a:satMod val="165000"/>
                      </a:schemeClr>
                    </a:gs>
                    <a:gs pos="75000">
                      <a:schemeClr val="accent2">
                        <a:shade val="30000"/>
                        <a:satMod val="175000"/>
                      </a:schemeClr>
                    </a:gs>
                    <a:gs pos="100000">
                      <a:schemeClr val="accent2">
                        <a:shade val="15000"/>
                        <a:satMod val="175000"/>
                      </a:schemeClr>
                    </a:gs>
                  </a:gsLst>
                  <a:path path="circle">
                    <a:fillToRect l="5000" t="100000" r="120000" b="10000"/>
                  </a:path>
                </a:gradFill>
                <a:ln w="12700" cap="flat" cmpd="sng" algn="ctr">
                  <a:solidFill>
                    <a:schemeClr val="accent2">
                      <a:shade val="70000"/>
                      <a:satMod val="150000"/>
                    </a:schemeClr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434282064441902"/>
                  <c:y val="0"/>
                </c:manualLayout>
              </c:layout>
              <c:spPr>
                <a:gradFill rotWithShape="1">
                  <a:gsLst>
                    <a:gs pos="0">
                      <a:schemeClr val="accent3">
                        <a:shade val="63000"/>
                        <a:satMod val="165000"/>
                      </a:schemeClr>
                    </a:gs>
                    <a:gs pos="30000">
                      <a:schemeClr val="accent3">
                        <a:shade val="58000"/>
                        <a:satMod val="165000"/>
                      </a:schemeClr>
                    </a:gs>
                    <a:gs pos="75000">
                      <a:schemeClr val="accent3">
                        <a:shade val="30000"/>
                        <a:satMod val="175000"/>
                      </a:schemeClr>
                    </a:gs>
                    <a:gs pos="100000">
                      <a:schemeClr val="accent3">
                        <a:shade val="15000"/>
                        <a:satMod val="175000"/>
                      </a:schemeClr>
                    </a:gs>
                  </a:gsLst>
                  <a:path path="circle">
                    <a:fillToRect l="5000" t="100000" r="120000" b="10000"/>
                  </a:path>
                </a:gradFill>
                <a:ln>
                  <a:noFill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0"/>
                  </a:lightRig>
                </a:scene3d>
                <a:sp3d>
                  <a:bevelT w="47625" h="69850"/>
                  <a:contourClr>
                    <a:schemeClr val="lt1"/>
                  </a:contourClr>
                </a:sp3d>
              </c:spPr>
              <c:txPr>
                <a:bodyPr/>
                <a:lstStyle/>
                <a:p>
                  <a:pPr>
                    <a:defRPr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pPr>
                <a:gradFill rotWithShape="1">
                  <a:gsLst>
                    <a:gs pos="0">
                      <a:schemeClr val="accent4">
                        <a:shade val="63000"/>
                        <a:satMod val="165000"/>
                      </a:schemeClr>
                    </a:gs>
                    <a:gs pos="30000">
                      <a:schemeClr val="accent4">
                        <a:shade val="58000"/>
                        <a:satMod val="165000"/>
                      </a:schemeClr>
                    </a:gs>
                    <a:gs pos="75000">
                      <a:schemeClr val="accent4">
                        <a:shade val="30000"/>
                        <a:satMod val="175000"/>
                      </a:schemeClr>
                    </a:gs>
                    <a:gs pos="100000">
                      <a:schemeClr val="accent4">
                        <a:shade val="15000"/>
                        <a:satMod val="175000"/>
                      </a:schemeClr>
                    </a:gs>
                  </a:gsLst>
                  <a:path path="circle">
                    <a:fillToRect l="5000" t="100000" r="120000" b="10000"/>
                  </a:path>
                </a:gradFill>
                <a:ln w="12700" cap="flat" cmpd="sng" algn="ctr">
                  <a:solidFill>
                    <a:schemeClr val="accent4">
                      <a:shade val="70000"/>
                      <a:satMod val="150000"/>
                    </a:schemeClr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usinas</c:v>
                </c:pt>
                <c:pt idx="1">
                  <c:v>curtumes e abatedouros</c:v>
                </c:pt>
                <c:pt idx="2">
                  <c:v>alimentos</c:v>
                </c:pt>
                <c:pt idx="3">
                  <c:v>bebidas</c:v>
                </c:pt>
                <c:pt idx="4">
                  <c:v>outras emissões</c:v>
                </c:pt>
              </c:strCache>
            </c:strRef>
          </c:cat>
          <c:val>
            <c:numRef>
              <c:f>Plan1!$C$2:$C$6</c:f>
              <c:numCache>
                <c:formatCode>0%</c:formatCode>
                <c:ptCount val="5"/>
                <c:pt idx="0">
                  <c:v>0.42105263157894846</c:v>
                </c:pt>
                <c:pt idx="1">
                  <c:v>1.0394736842105267E-2</c:v>
                </c:pt>
                <c:pt idx="2">
                  <c:v>7.1184210526315822E-2</c:v>
                </c:pt>
                <c:pt idx="3">
                  <c:v>2.8289473684210684E-2</c:v>
                </c:pt>
                <c:pt idx="4">
                  <c:v>0.46907894736842287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F682FC-4FB1-4D50-8C19-29F8BD9821E0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DC645035-3DE1-491C-946B-6B908EE4BE09}">
      <dgm:prSet phldrT="[Texto]"/>
      <dgm:spPr/>
      <dgm:t>
        <a:bodyPr/>
        <a:lstStyle/>
        <a:p>
          <a:r>
            <a:rPr lang="pt-BR" dirty="0" smtClean="0"/>
            <a:t>1</a:t>
          </a:r>
          <a:endParaRPr lang="pt-BR" dirty="0"/>
        </a:p>
      </dgm:t>
    </dgm:pt>
    <dgm:pt modelId="{AC0102E5-F1E8-4F3B-9FD0-E26BC4813185}" type="parTrans" cxnId="{EC85B975-5C9E-4F34-B2BB-94E70A60AABA}">
      <dgm:prSet/>
      <dgm:spPr/>
      <dgm:t>
        <a:bodyPr/>
        <a:lstStyle/>
        <a:p>
          <a:endParaRPr lang="pt-BR"/>
        </a:p>
      </dgm:t>
    </dgm:pt>
    <dgm:pt modelId="{4B6B5CD7-4762-46D8-9E83-5F21FB96D7DE}" type="sibTrans" cxnId="{EC85B975-5C9E-4F34-B2BB-94E70A60AABA}">
      <dgm:prSet/>
      <dgm:spPr/>
      <dgm:t>
        <a:bodyPr/>
        <a:lstStyle/>
        <a:p>
          <a:endParaRPr lang="pt-BR"/>
        </a:p>
      </dgm:t>
    </dgm:pt>
    <dgm:pt modelId="{AAA80741-BC59-427B-A931-C1B2B1A5047C}">
      <dgm:prSet phldrT="[Texto]"/>
      <dgm:spPr/>
      <dgm:t>
        <a:bodyPr/>
        <a:lstStyle/>
        <a:p>
          <a:r>
            <a:rPr lang="pt-BR" dirty="0" smtClean="0"/>
            <a:t>Vivemos</a:t>
          </a:r>
          <a:endParaRPr lang="pt-BR" dirty="0"/>
        </a:p>
      </dgm:t>
    </dgm:pt>
    <dgm:pt modelId="{BF069628-ECC8-484F-9C92-0CD4DB950DF5}" type="parTrans" cxnId="{D451AC76-85B0-4113-9E9C-949D2C435A87}">
      <dgm:prSet/>
      <dgm:spPr/>
      <dgm:t>
        <a:bodyPr/>
        <a:lstStyle/>
        <a:p>
          <a:endParaRPr lang="pt-BR"/>
        </a:p>
      </dgm:t>
    </dgm:pt>
    <dgm:pt modelId="{A3A5D19B-1589-4136-8F68-E755B3A309C2}" type="sibTrans" cxnId="{D451AC76-85B0-4113-9E9C-949D2C435A87}">
      <dgm:prSet/>
      <dgm:spPr/>
      <dgm:t>
        <a:bodyPr/>
        <a:lstStyle/>
        <a:p>
          <a:endParaRPr lang="pt-BR"/>
        </a:p>
      </dgm:t>
    </dgm:pt>
    <dgm:pt modelId="{9A140D43-01B3-43C9-A0EE-73E754B88393}">
      <dgm:prSet phldrT="[Texto]"/>
      <dgm:spPr/>
      <dgm:t>
        <a:bodyPr/>
        <a:lstStyle/>
        <a:p>
          <a:r>
            <a:rPr lang="pt-BR" dirty="0" smtClean="0"/>
            <a:t>2</a:t>
          </a:r>
          <a:endParaRPr lang="pt-BR" dirty="0"/>
        </a:p>
      </dgm:t>
    </dgm:pt>
    <dgm:pt modelId="{117F642E-02EF-41AD-BA4C-18F6B2542B56}" type="parTrans" cxnId="{830F70D2-DDDB-4A4A-940F-BD6360BDE201}">
      <dgm:prSet/>
      <dgm:spPr/>
      <dgm:t>
        <a:bodyPr/>
        <a:lstStyle/>
        <a:p>
          <a:endParaRPr lang="pt-BR"/>
        </a:p>
      </dgm:t>
    </dgm:pt>
    <dgm:pt modelId="{8C50BD81-2E31-474D-8B6A-08B4C2DC7935}" type="sibTrans" cxnId="{830F70D2-DDDB-4A4A-940F-BD6360BDE201}">
      <dgm:prSet/>
      <dgm:spPr/>
      <dgm:t>
        <a:bodyPr/>
        <a:lstStyle/>
        <a:p>
          <a:endParaRPr lang="pt-BR"/>
        </a:p>
      </dgm:t>
    </dgm:pt>
    <dgm:pt modelId="{FE3F0290-C90C-4AB2-9037-AD11656355C3}">
      <dgm:prSet phldrT="[Texto]"/>
      <dgm:spPr/>
      <dgm:t>
        <a:bodyPr/>
        <a:lstStyle/>
        <a:p>
          <a:r>
            <a:rPr lang="pt-BR" dirty="0" smtClean="0"/>
            <a:t>Trabalhamos</a:t>
          </a:r>
          <a:endParaRPr lang="pt-BR" dirty="0"/>
        </a:p>
      </dgm:t>
    </dgm:pt>
    <dgm:pt modelId="{80D0708A-FE1E-421D-ACDF-2B466D3F702A}" type="parTrans" cxnId="{6F05B2A8-DFA6-4339-8C8A-AA70A1615F1C}">
      <dgm:prSet/>
      <dgm:spPr/>
      <dgm:t>
        <a:bodyPr/>
        <a:lstStyle/>
        <a:p>
          <a:endParaRPr lang="pt-BR"/>
        </a:p>
      </dgm:t>
    </dgm:pt>
    <dgm:pt modelId="{AF84D311-8BAE-42EE-A9E4-5588D8E9E23E}" type="sibTrans" cxnId="{6F05B2A8-DFA6-4339-8C8A-AA70A1615F1C}">
      <dgm:prSet/>
      <dgm:spPr/>
      <dgm:t>
        <a:bodyPr/>
        <a:lstStyle/>
        <a:p>
          <a:endParaRPr lang="pt-BR"/>
        </a:p>
      </dgm:t>
    </dgm:pt>
    <dgm:pt modelId="{D51EF5DE-200F-4B4A-AE1D-7A2D753360CB}">
      <dgm:prSet phldrT="[Texto]"/>
      <dgm:spPr/>
      <dgm:t>
        <a:bodyPr/>
        <a:lstStyle/>
        <a:p>
          <a:r>
            <a:rPr lang="pt-BR" dirty="0" smtClean="0"/>
            <a:t>3</a:t>
          </a:r>
          <a:endParaRPr lang="pt-BR" dirty="0"/>
        </a:p>
      </dgm:t>
    </dgm:pt>
    <dgm:pt modelId="{A5A866C6-1937-4E6A-A072-EA00E32E99FE}" type="parTrans" cxnId="{C0DE028F-EFA8-4A7A-813E-6915D1A65CBA}">
      <dgm:prSet/>
      <dgm:spPr/>
      <dgm:t>
        <a:bodyPr/>
        <a:lstStyle/>
        <a:p>
          <a:endParaRPr lang="pt-BR"/>
        </a:p>
      </dgm:t>
    </dgm:pt>
    <dgm:pt modelId="{B7743D57-A6C6-47C0-8F8B-1415948B77F9}" type="sibTrans" cxnId="{C0DE028F-EFA8-4A7A-813E-6915D1A65CBA}">
      <dgm:prSet/>
      <dgm:spPr/>
      <dgm:t>
        <a:bodyPr/>
        <a:lstStyle/>
        <a:p>
          <a:endParaRPr lang="pt-BR"/>
        </a:p>
      </dgm:t>
    </dgm:pt>
    <dgm:pt modelId="{C1D84E42-C566-4EB4-9661-76CECC60E28F}">
      <dgm:prSet phldrT="[Texto]"/>
      <dgm:spPr/>
      <dgm:t>
        <a:bodyPr/>
        <a:lstStyle/>
        <a:p>
          <a:r>
            <a:rPr lang="pt-BR" dirty="0" smtClean="0">
              <a:solidFill>
                <a:srgbClr val="FF0000"/>
              </a:solidFill>
            </a:rPr>
            <a:t>Geramos impacto</a:t>
          </a:r>
          <a:endParaRPr lang="pt-BR" dirty="0">
            <a:solidFill>
              <a:srgbClr val="FF0000"/>
            </a:solidFill>
          </a:endParaRPr>
        </a:p>
      </dgm:t>
    </dgm:pt>
    <dgm:pt modelId="{DCFD0BF3-EB86-4DB4-871C-82F8096A1067}" type="parTrans" cxnId="{140EE25F-E2F5-4ADE-A9D0-DC5401186120}">
      <dgm:prSet/>
      <dgm:spPr/>
      <dgm:t>
        <a:bodyPr/>
        <a:lstStyle/>
        <a:p>
          <a:endParaRPr lang="pt-BR"/>
        </a:p>
      </dgm:t>
    </dgm:pt>
    <dgm:pt modelId="{5DDD0C4B-5555-4350-BD3D-5E9B59D2B599}" type="sibTrans" cxnId="{140EE25F-E2F5-4ADE-A9D0-DC5401186120}">
      <dgm:prSet/>
      <dgm:spPr/>
      <dgm:t>
        <a:bodyPr/>
        <a:lstStyle/>
        <a:p>
          <a:endParaRPr lang="pt-BR"/>
        </a:p>
      </dgm:t>
    </dgm:pt>
    <dgm:pt modelId="{94002F57-8F61-457B-B964-35EC76564AD2}" type="pres">
      <dgm:prSet presAssocID="{8DF682FC-4FB1-4D50-8C19-29F8BD9821E0}" presName="linearFlow" presStyleCnt="0">
        <dgm:presLayoutVars>
          <dgm:dir/>
          <dgm:animLvl val="lvl"/>
          <dgm:resizeHandles val="exact"/>
        </dgm:presLayoutVars>
      </dgm:prSet>
      <dgm:spPr/>
    </dgm:pt>
    <dgm:pt modelId="{14CBD04F-7524-4430-B4F0-ADD2AF946FC5}" type="pres">
      <dgm:prSet presAssocID="{DC645035-3DE1-491C-946B-6B908EE4BE09}" presName="composite" presStyleCnt="0"/>
      <dgm:spPr/>
    </dgm:pt>
    <dgm:pt modelId="{287C4064-C0F5-4B3B-84CD-D0779A61EE91}" type="pres">
      <dgm:prSet presAssocID="{DC645035-3DE1-491C-946B-6B908EE4BE0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9D64160-7FA4-4DA3-9D22-10512B4950C0}" type="pres">
      <dgm:prSet presAssocID="{DC645035-3DE1-491C-946B-6B908EE4BE0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0BABBC-CD68-4075-B2C1-19C7CE9F25E1}" type="pres">
      <dgm:prSet presAssocID="{4B6B5CD7-4762-46D8-9E83-5F21FB96D7DE}" presName="sp" presStyleCnt="0"/>
      <dgm:spPr/>
    </dgm:pt>
    <dgm:pt modelId="{B6A0B10C-3B75-43A6-89CD-06CC9D91A16C}" type="pres">
      <dgm:prSet presAssocID="{9A140D43-01B3-43C9-A0EE-73E754B88393}" presName="composite" presStyleCnt="0"/>
      <dgm:spPr/>
    </dgm:pt>
    <dgm:pt modelId="{405C4C96-87E5-4B5C-8321-796AB002A3D8}" type="pres">
      <dgm:prSet presAssocID="{9A140D43-01B3-43C9-A0EE-73E754B8839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8C8DFF2-8AC0-4144-A139-306898E46EA2}" type="pres">
      <dgm:prSet presAssocID="{9A140D43-01B3-43C9-A0EE-73E754B8839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4E8EEF-A4CF-4D67-84E4-1381C1B43C40}" type="pres">
      <dgm:prSet presAssocID="{8C50BD81-2E31-474D-8B6A-08B4C2DC7935}" presName="sp" presStyleCnt="0"/>
      <dgm:spPr/>
    </dgm:pt>
    <dgm:pt modelId="{9729AA27-1EC1-4601-AC17-35BDE83F6ABA}" type="pres">
      <dgm:prSet presAssocID="{D51EF5DE-200F-4B4A-AE1D-7A2D753360CB}" presName="composite" presStyleCnt="0"/>
      <dgm:spPr/>
    </dgm:pt>
    <dgm:pt modelId="{9ED07886-A22E-4093-BEE7-75622E255625}" type="pres">
      <dgm:prSet presAssocID="{D51EF5DE-200F-4B4A-AE1D-7A2D753360C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102FF24-6FB6-4A1A-B75E-25975518FA9D}" type="pres">
      <dgm:prSet presAssocID="{D51EF5DE-200F-4B4A-AE1D-7A2D753360C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8675DB3-C74A-4F4D-9DA7-E0806B387AD9}" type="presOf" srcId="{C1D84E42-C566-4EB4-9661-76CECC60E28F}" destId="{2102FF24-6FB6-4A1A-B75E-25975518FA9D}" srcOrd="0" destOrd="0" presId="urn:microsoft.com/office/officeart/2005/8/layout/chevron2"/>
    <dgm:cxn modelId="{C0DE028F-EFA8-4A7A-813E-6915D1A65CBA}" srcId="{8DF682FC-4FB1-4D50-8C19-29F8BD9821E0}" destId="{D51EF5DE-200F-4B4A-AE1D-7A2D753360CB}" srcOrd="2" destOrd="0" parTransId="{A5A866C6-1937-4E6A-A072-EA00E32E99FE}" sibTransId="{B7743D57-A6C6-47C0-8F8B-1415948B77F9}"/>
    <dgm:cxn modelId="{140EE25F-E2F5-4ADE-A9D0-DC5401186120}" srcId="{D51EF5DE-200F-4B4A-AE1D-7A2D753360CB}" destId="{C1D84E42-C566-4EB4-9661-76CECC60E28F}" srcOrd="0" destOrd="0" parTransId="{DCFD0BF3-EB86-4DB4-871C-82F8096A1067}" sibTransId="{5DDD0C4B-5555-4350-BD3D-5E9B59D2B599}"/>
    <dgm:cxn modelId="{58640BA6-5F55-4446-9F94-647735AF85B1}" type="presOf" srcId="{DC645035-3DE1-491C-946B-6B908EE4BE09}" destId="{287C4064-C0F5-4B3B-84CD-D0779A61EE91}" srcOrd="0" destOrd="0" presId="urn:microsoft.com/office/officeart/2005/8/layout/chevron2"/>
    <dgm:cxn modelId="{C15BD7FA-FA06-4B86-BF44-D1BAFD53D247}" type="presOf" srcId="{8DF682FC-4FB1-4D50-8C19-29F8BD9821E0}" destId="{94002F57-8F61-457B-B964-35EC76564AD2}" srcOrd="0" destOrd="0" presId="urn:microsoft.com/office/officeart/2005/8/layout/chevron2"/>
    <dgm:cxn modelId="{6F05B2A8-DFA6-4339-8C8A-AA70A1615F1C}" srcId="{9A140D43-01B3-43C9-A0EE-73E754B88393}" destId="{FE3F0290-C90C-4AB2-9037-AD11656355C3}" srcOrd="0" destOrd="0" parTransId="{80D0708A-FE1E-421D-ACDF-2B466D3F702A}" sibTransId="{AF84D311-8BAE-42EE-A9E4-5588D8E9E23E}"/>
    <dgm:cxn modelId="{EC85B975-5C9E-4F34-B2BB-94E70A60AABA}" srcId="{8DF682FC-4FB1-4D50-8C19-29F8BD9821E0}" destId="{DC645035-3DE1-491C-946B-6B908EE4BE09}" srcOrd="0" destOrd="0" parTransId="{AC0102E5-F1E8-4F3B-9FD0-E26BC4813185}" sibTransId="{4B6B5CD7-4762-46D8-9E83-5F21FB96D7DE}"/>
    <dgm:cxn modelId="{830F70D2-DDDB-4A4A-940F-BD6360BDE201}" srcId="{8DF682FC-4FB1-4D50-8C19-29F8BD9821E0}" destId="{9A140D43-01B3-43C9-A0EE-73E754B88393}" srcOrd="1" destOrd="0" parTransId="{117F642E-02EF-41AD-BA4C-18F6B2542B56}" sibTransId="{8C50BD81-2E31-474D-8B6A-08B4C2DC7935}"/>
    <dgm:cxn modelId="{497C6414-5945-4CCA-B174-11753876486E}" type="presOf" srcId="{9A140D43-01B3-43C9-A0EE-73E754B88393}" destId="{405C4C96-87E5-4B5C-8321-796AB002A3D8}" srcOrd="0" destOrd="0" presId="urn:microsoft.com/office/officeart/2005/8/layout/chevron2"/>
    <dgm:cxn modelId="{3B495B0A-6015-4AF5-8F81-79B741E0A096}" type="presOf" srcId="{AAA80741-BC59-427B-A931-C1B2B1A5047C}" destId="{29D64160-7FA4-4DA3-9D22-10512B4950C0}" srcOrd="0" destOrd="0" presId="urn:microsoft.com/office/officeart/2005/8/layout/chevron2"/>
    <dgm:cxn modelId="{C98D4436-4709-4D86-BDC8-68E3A0D4B0A6}" type="presOf" srcId="{FE3F0290-C90C-4AB2-9037-AD11656355C3}" destId="{38C8DFF2-8AC0-4144-A139-306898E46EA2}" srcOrd="0" destOrd="0" presId="urn:microsoft.com/office/officeart/2005/8/layout/chevron2"/>
    <dgm:cxn modelId="{D451AC76-85B0-4113-9E9C-949D2C435A87}" srcId="{DC645035-3DE1-491C-946B-6B908EE4BE09}" destId="{AAA80741-BC59-427B-A931-C1B2B1A5047C}" srcOrd="0" destOrd="0" parTransId="{BF069628-ECC8-484F-9C92-0CD4DB950DF5}" sibTransId="{A3A5D19B-1589-4136-8F68-E755B3A309C2}"/>
    <dgm:cxn modelId="{84CBA60C-0AC8-44EC-86E6-B8AA71025513}" type="presOf" srcId="{D51EF5DE-200F-4B4A-AE1D-7A2D753360CB}" destId="{9ED07886-A22E-4093-BEE7-75622E255625}" srcOrd="0" destOrd="0" presId="urn:microsoft.com/office/officeart/2005/8/layout/chevron2"/>
    <dgm:cxn modelId="{9166FD59-3B9F-4522-8F02-2FB57AF5E32B}" type="presParOf" srcId="{94002F57-8F61-457B-B964-35EC76564AD2}" destId="{14CBD04F-7524-4430-B4F0-ADD2AF946FC5}" srcOrd="0" destOrd="0" presId="urn:microsoft.com/office/officeart/2005/8/layout/chevron2"/>
    <dgm:cxn modelId="{F61B4A1F-B5F9-4EBC-B4D0-168A29544829}" type="presParOf" srcId="{14CBD04F-7524-4430-B4F0-ADD2AF946FC5}" destId="{287C4064-C0F5-4B3B-84CD-D0779A61EE91}" srcOrd="0" destOrd="0" presId="urn:microsoft.com/office/officeart/2005/8/layout/chevron2"/>
    <dgm:cxn modelId="{0533F2B6-2288-45E9-8F1F-3132E9187C16}" type="presParOf" srcId="{14CBD04F-7524-4430-B4F0-ADD2AF946FC5}" destId="{29D64160-7FA4-4DA3-9D22-10512B4950C0}" srcOrd="1" destOrd="0" presId="urn:microsoft.com/office/officeart/2005/8/layout/chevron2"/>
    <dgm:cxn modelId="{C0B56C15-17BD-49FB-937D-B50368D22DDC}" type="presParOf" srcId="{94002F57-8F61-457B-B964-35EC76564AD2}" destId="{1E0BABBC-CD68-4075-B2C1-19C7CE9F25E1}" srcOrd="1" destOrd="0" presId="urn:microsoft.com/office/officeart/2005/8/layout/chevron2"/>
    <dgm:cxn modelId="{626FA39B-D5CE-469F-B6F3-1E5F10B0F90A}" type="presParOf" srcId="{94002F57-8F61-457B-B964-35EC76564AD2}" destId="{B6A0B10C-3B75-43A6-89CD-06CC9D91A16C}" srcOrd="2" destOrd="0" presId="urn:microsoft.com/office/officeart/2005/8/layout/chevron2"/>
    <dgm:cxn modelId="{759DA75D-147C-4056-BBEC-E406C8CE9DC7}" type="presParOf" srcId="{B6A0B10C-3B75-43A6-89CD-06CC9D91A16C}" destId="{405C4C96-87E5-4B5C-8321-796AB002A3D8}" srcOrd="0" destOrd="0" presId="urn:microsoft.com/office/officeart/2005/8/layout/chevron2"/>
    <dgm:cxn modelId="{9FFF1415-351A-4DE4-9AC5-1C8F8C0B2004}" type="presParOf" srcId="{B6A0B10C-3B75-43A6-89CD-06CC9D91A16C}" destId="{38C8DFF2-8AC0-4144-A139-306898E46EA2}" srcOrd="1" destOrd="0" presId="urn:microsoft.com/office/officeart/2005/8/layout/chevron2"/>
    <dgm:cxn modelId="{12DE701D-B484-40C2-B39D-0E733660D28D}" type="presParOf" srcId="{94002F57-8F61-457B-B964-35EC76564AD2}" destId="{234E8EEF-A4CF-4D67-84E4-1381C1B43C40}" srcOrd="3" destOrd="0" presId="urn:microsoft.com/office/officeart/2005/8/layout/chevron2"/>
    <dgm:cxn modelId="{E5B8149A-0C1C-4E83-8474-4B3A37E302AD}" type="presParOf" srcId="{94002F57-8F61-457B-B964-35EC76564AD2}" destId="{9729AA27-1EC1-4601-AC17-35BDE83F6ABA}" srcOrd="4" destOrd="0" presId="urn:microsoft.com/office/officeart/2005/8/layout/chevron2"/>
    <dgm:cxn modelId="{EF336151-D698-420A-86BD-95986E441E42}" type="presParOf" srcId="{9729AA27-1EC1-4601-AC17-35BDE83F6ABA}" destId="{9ED07886-A22E-4093-BEE7-75622E255625}" srcOrd="0" destOrd="0" presId="urn:microsoft.com/office/officeart/2005/8/layout/chevron2"/>
    <dgm:cxn modelId="{B0CD8C0E-01E1-42BA-8430-6AE9081AE0E7}" type="presParOf" srcId="{9729AA27-1EC1-4601-AC17-35BDE83F6ABA}" destId="{2102FF24-6FB6-4A1A-B75E-25975518FA9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2DE0A5-3EA4-4272-96F3-05222C302CED}" type="doc">
      <dgm:prSet loTypeId="urn:microsoft.com/office/officeart/2005/8/layout/hProcess9" loCatId="process" qsTypeId="urn:microsoft.com/office/officeart/2005/8/quickstyle/3d2" qsCatId="3D" csTypeId="urn:microsoft.com/office/officeart/2005/8/colors/colorful2" csCatId="colorful" phldr="1"/>
      <dgm:spPr/>
    </dgm:pt>
    <dgm:pt modelId="{6F451005-C93D-488E-AA94-87F1C675CCB8}">
      <dgm:prSet phldrT="[Texto]"/>
      <dgm:spPr/>
      <dgm:t>
        <a:bodyPr/>
        <a:lstStyle/>
        <a:p>
          <a:r>
            <a:rPr lang="pt-BR" dirty="0" smtClean="0"/>
            <a:t>Energia em local errado</a:t>
          </a:r>
          <a:endParaRPr lang="pt-BR" dirty="0"/>
        </a:p>
      </dgm:t>
    </dgm:pt>
    <dgm:pt modelId="{D939D3F5-366C-431A-B996-5FB5527B62A1}" type="parTrans" cxnId="{157A401C-3822-442A-BCC4-A2BA6D671294}">
      <dgm:prSet/>
      <dgm:spPr/>
      <dgm:t>
        <a:bodyPr/>
        <a:lstStyle/>
        <a:p>
          <a:endParaRPr lang="pt-BR"/>
        </a:p>
      </dgm:t>
    </dgm:pt>
    <dgm:pt modelId="{6ACF16FF-BBF6-4C31-9E21-3098B9886A57}" type="sibTrans" cxnId="{157A401C-3822-442A-BCC4-A2BA6D671294}">
      <dgm:prSet/>
      <dgm:spPr/>
      <dgm:t>
        <a:bodyPr/>
        <a:lstStyle/>
        <a:p>
          <a:endParaRPr lang="pt-BR"/>
        </a:p>
      </dgm:t>
    </dgm:pt>
    <dgm:pt modelId="{B00E7817-BCAF-4A70-86CA-0D284A51AF7F}">
      <dgm:prSet phldrT="[Texto]"/>
      <dgm:spPr/>
      <dgm:t>
        <a:bodyPr/>
        <a:lstStyle/>
        <a:p>
          <a:r>
            <a:rPr lang="pt-BR" dirty="0" smtClean="0"/>
            <a:t>gera</a:t>
          </a:r>
          <a:endParaRPr lang="pt-BR" dirty="0"/>
        </a:p>
      </dgm:t>
    </dgm:pt>
    <dgm:pt modelId="{BC960936-5D8C-4839-8B3E-8BBC1AD8CCDB}" type="parTrans" cxnId="{F8AC9E6C-E219-4BF2-B023-8A2A0F9E1A63}">
      <dgm:prSet/>
      <dgm:spPr/>
      <dgm:t>
        <a:bodyPr/>
        <a:lstStyle/>
        <a:p>
          <a:endParaRPr lang="pt-BR"/>
        </a:p>
      </dgm:t>
    </dgm:pt>
    <dgm:pt modelId="{9090EEA6-ECF9-4428-9F1F-4A413986959D}" type="sibTrans" cxnId="{F8AC9E6C-E219-4BF2-B023-8A2A0F9E1A63}">
      <dgm:prSet/>
      <dgm:spPr/>
      <dgm:t>
        <a:bodyPr/>
        <a:lstStyle/>
        <a:p>
          <a:endParaRPr lang="pt-BR"/>
        </a:p>
      </dgm:t>
    </dgm:pt>
    <dgm:pt modelId="{F4E2188C-7494-4518-A8E8-4765F628D00B}">
      <dgm:prSet phldrT="[Texto]"/>
      <dgm:spPr/>
      <dgm:t>
        <a:bodyPr/>
        <a:lstStyle/>
        <a:p>
          <a:r>
            <a:rPr lang="pt-BR" dirty="0" smtClean="0"/>
            <a:t>Poluição</a:t>
          </a:r>
          <a:endParaRPr lang="pt-BR" dirty="0"/>
        </a:p>
      </dgm:t>
    </dgm:pt>
    <dgm:pt modelId="{6BA3F866-5445-4BB9-AF10-0FF1FBCAD320}" type="parTrans" cxnId="{FFB78748-CDF3-47DF-B6D3-47C2BF9E02C2}">
      <dgm:prSet/>
      <dgm:spPr/>
      <dgm:t>
        <a:bodyPr/>
        <a:lstStyle/>
        <a:p>
          <a:endParaRPr lang="pt-BR"/>
        </a:p>
      </dgm:t>
    </dgm:pt>
    <dgm:pt modelId="{14B2DD49-DC13-452F-BA24-53D69ED0824B}" type="sibTrans" cxnId="{FFB78748-CDF3-47DF-B6D3-47C2BF9E02C2}">
      <dgm:prSet/>
      <dgm:spPr/>
      <dgm:t>
        <a:bodyPr/>
        <a:lstStyle/>
        <a:p>
          <a:endParaRPr lang="pt-BR"/>
        </a:p>
      </dgm:t>
    </dgm:pt>
    <dgm:pt modelId="{8ED2A2E2-75CA-405A-9A58-8CEE56249C97}" type="pres">
      <dgm:prSet presAssocID="{152DE0A5-3EA4-4272-96F3-05222C302CED}" presName="CompostProcess" presStyleCnt="0">
        <dgm:presLayoutVars>
          <dgm:dir/>
          <dgm:resizeHandles val="exact"/>
        </dgm:presLayoutVars>
      </dgm:prSet>
      <dgm:spPr/>
    </dgm:pt>
    <dgm:pt modelId="{40CA6AED-87D3-4116-BC44-E63B226F5C43}" type="pres">
      <dgm:prSet presAssocID="{152DE0A5-3EA4-4272-96F3-05222C302CED}" presName="arrow" presStyleLbl="bgShp" presStyleIdx="0" presStyleCnt="1"/>
      <dgm:spPr/>
    </dgm:pt>
    <dgm:pt modelId="{48AA3A3F-B913-44F3-A135-83DBB963B0BC}" type="pres">
      <dgm:prSet presAssocID="{152DE0A5-3EA4-4272-96F3-05222C302CED}" presName="linearProcess" presStyleCnt="0"/>
      <dgm:spPr/>
    </dgm:pt>
    <dgm:pt modelId="{A62C7362-8BE1-44B3-924F-644BA4F9327A}" type="pres">
      <dgm:prSet presAssocID="{6F451005-C93D-488E-AA94-87F1C675CCB8}" presName="textNode" presStyleLbl="node1" presStyleIdx="0" presStyleCnt="3">
        <dgm:presLayoutVars>
          <dgm:bulletEnabled val="1"/>
        </dgm:presLayoutVars>
      </dgm:prSet>
      <dgm:spPr/>
    </dgm:pt>
    <dgm:pt modelId="{2C492DE3-BDAE-4DF1-86B8-FB9799A67693}" type="pres">
      <dgm:prSet presAssocID="{6ACF16FF-BBF6-4C31-9E21-3098B9886A57}" presName="sibTrans" presStyleCnt="0"/>
      <dgm:spPr/>
    </dgm:pt>
    <dgm:pt modelId="{1634E908-88DA-4885-B231-C39892B8C9E2}" type="pres">
      <dgm:prSet presAssocID="{B00E7817-BCAF-4A70-86CA-0D284A51AF7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E84DE6-D0A6-45A2-B302-9C0EA1DF0E40}" type="pres">
      <dgm:prSet presAssocID="{9090EEA6-ECF9-4428-9F1F-4A413986959D}" presName="sibTrans" presStyleCnt="0"/>
      <dgm:spPr/>
    </dgm:pt>
    <dgm:pt modelId="{33B5E6B0-C78A-4F38-8629-A053D881D4A2}" type="pres">
      <dgm:prSet presAssocID="{F4E2188C-7494-4518-A8E8-4765F628D00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4CEBF2E-45D3-4890-B727-AE018B0CB1A8}" type="presOf" srcId="{F4E2188C-7494-4518-A8E8-4765F628D00B}" destId="{33B5E6B0-C78A-4F38-8629-A053D881D4A2}" srcOrd="0" destOrd="0" presId="urn:microsoft.com/office/officeart/2005/8/layout/hProcess9"/>
    <dgm:cxn modelId="{0C910777-C108-44AF-A147-A1AE73996B0E}" type="presOf" srcId="{6F451005-C93D-488E-AA94-87F1C675CCB8}" destId="{A62C7362-8BE1-44B3-924F-644BA4F9327A}" srcOrd="0" destOrd="0" presId="urn:microsoft.com/office/officeart/2005/8/layout/hProcess9"/>
    <dgm:cxn modelId="{157A401C-3822-442A-BCC4-A2BA6D671294}" srcId="{152DE0A5-3EA4-4272-96F3-05222C302CED}" destId="{6F451005-C93D-488E-AA94-87F1C675CCB8}" srcOrd="0" destOrd="0" parTransId="{D939D3F5-366C-431A-B996-5FB5527B62A1}" sibTransId="{6ACF16FF-BBF6-4C31-9E21-3098B9886A57}"/>
    <dgm:cxn modelId="{F8AC9E6C-E219-4BF2-B023-8A2A0F9E1A63}" srcId="{152DE0A5-3EA4-4272-96F3-05222C302CED}" destId="{B00E7817-BCAF-4A70-86CA-0D284A51AF7F}" srcOrd="1" destOrd="0" parTransId="{BC960936-5D8C-4839-8B3E-8BBC1AD8CCDB}" sibTransId="{9090EEA6-ECF9-4428-9F1F-4A413986959D}"/>
    <dgm:cxn modelId="{20932E38-117E-4853-9176-5CC7574AFEAA}" type="presOf" srcId="{B00E7817-BCAF-4A70-86CA-0D284A51AF7F}" destId="{1634E908-88DA-4885-B231-C39892B8C9E2}" srcOrd="0" destOrd="0" presId="urn:microsoft.com/office/officeart/2005/8/layout/hProcess9"/>
    <dgm:cxn modelId="{FFB78748-CDF3-47DF-B6D3-47C2BF9E02C2}" srcId="{152DE0A5-3EA4-4272-96F3-05222C302CED}" destId="{F4E2188C-7494-4518-A8E8-4765F628D00B}" srcOrd="2" destOrd="0" parTransId="{6BA3F866-5445-4BB9-AF10-0FF1FBCAD320}" sibTransId="{14B2DD49-DC13-452F-BA24-53D69ED0824B}"/>
    <dgm:cxn modelId="{DEA89BC0-F60D-4F06-A962-9C76558FB704}" type="presOf" srcId="{152DE0A5-3EA4-4272-96F3-05222C302CED}" destId="{8ED2A2E2-75CA-405A-9A58-8CEE56249C97}" srcOrd="0" destOrd="0" presId="urn:microsoft.com/office/officeart/2005/8/layout/hProcess9"/>
    <dgm:cxn modelId="{01A5F913-54F8-42D7-81BF-E6B0AA0F4294}" type="presParOf" srcId="{8ED2A2E2-75CA-405A-9A58-8CEE56249C97}" destId="{40CA6AED-87D3-4116-BC44-E63B226F5C43}" srcOrd="0" destOrd="0" presId="urn:microsoft.com/office/officeart/2005/8/layout/hProcess9"/>
    <dgm:cxn modelId="{95BD7E70-86DE-45E4-A102-2FDDE62E633B}" type="presParOf" srcId="{8ED2A2E2-75CA-405A-9A58-8CEE56249C97}" destId="{48AA3A3F-B913-44F3-A135-83DBB963B0BC}" srcOrd="1" destOrd="0" presId="urn:microsoft.com/office/officeart/2005/8/layout/hProcess9"/>
    <dgm:cxn modelId="{ECCF7615-8684-48E7-B26A-AF5E733907E2}" type="presParOf" srcId="{48AA3A3F-B913-44F3-A135-83DBB963B0BC}" destId="{A62C7362-8BE1-44B3-924F-644BA4F9327A}" srcOrd="0" destOrd="0" presId="urn:microsoft.com/office/officeart/2005/8/layout/hProcess9"/>
    <dgm:cxn modelId="{8E71CB2E-BA76-4612-9F32-C586F5D849F2}" type="presParOf" srcId="{48AA3A3F-B913-44F3-A135-83DBB963B0BC}" destId="{2C492DE3-BDAE-4DF1-86B8-FB9799A67693}" srcOrd="1" destOrd="0" presId="urn:microsoft.com/office/officeart/2005/8/layout/hProcess9"/>
    <dgm:cxn modelId="{2A0349FD-5B57-41D5-BEF4-6781D3882D59}" type="presParOf" srcId="{48AA3A3F-B913-44F3-A135-83DBB963B0BC}" destId="{1634E908-88DA-4885-B231-C39892B8C9E2}" srcOrd="2" destOrd="0" presId="urn:microsoft.com/office/officeart/2005/8/layout/hProcess9"/>
    <dgm:cxn modelId="{27B61312-BA33-49DB-BFFE-7BF7BF5853AE}" type="presParOf" srcId="{48AA3A3F-B913-44F3-A135-83DBB963B0BC}" destId="{0DE84DE6-D0A6-45A2-B302-9C0EA1DF0E40}" srcOrd="3" destOrd="0" presId="urn:microsoft.com/office/officeart/2005/8/layout/hProcess9"/>
    <dgm:cxn modelId="{C4D08E2B-1264-4491-9C9E-990B3B9EF4A4}" type="presParOf" srcId="{48AA3A3F-B913-44F3-A135-83DBB963B0BC}" destId="{33B5E6B0-C78A-4F38-8629-A053D881D4A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81C12F-96FE-4F7A-BCEF-698CF9F54996}" type="doc">
      <dgm:prSet loTypeId="urn:microsoft.com/office/officeart/2005/8/layout/orgChart1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4FE82657-FABB-4FAB-B5FF-75B87A349361}">
      <dgm:prSet phldrT="[Texto]"/>
      <dgm:spPr/>
      <dgm:t>
        <a:bodyPr/>
        <a:lstStyle/>
        <a:p>
          <a:r>
            <a:rPr lang="pt-BR" dirty="0" smtClean="0"/>
            <a:t>Resíduos</a:t>
          </a:r>
          <a:endParaRPr lang="pt-BR" dirty="0"/>
        </a:p>
      </dgm:t>
    </dgm:pt>
    <dgm:pt modelId="{1ABABF58-C360-46BE-83FA-F3953B9D05C5}" type="parTrans" cxnId="{D645B286-9E12-48CF-9EE3-13340C550866}">
      <dgm:prSet/>
      <dgm:spPr/>
      <dgm:t>
        <a:bodyPr/>
        <a:lstStyle/>
        <a:p>
          <a:endParaRPr lang="pt-BR"/>
        </a:p>
      </dgm:t>
    </dgm:pt>
    <dgm:pt modelId="{40E2EBDA-1D57-4EE7-8841-E2AD13A2DE9F}" type="sibTrans" cxnId="{D645B286-9E12-48CF-9EE3-13340C550866}">
      <dgm:prSet/>
      <dgm:spPr/>
      <dgm:t>
        <a:bodyPr/>
        <a:lstStyle/>
        <a:p>
          <a:endParaRPr lang="pt-BR"/>
        </a:p>
      </dgm:t>
    </dgm:pt>
    <dgm:pt modelId="{93ADB34A-8A28-4674-9C85-FED628641BBF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 smtClean="0"/>
            <a:t>Sólidos</a:t>
          </a:r>
          <a:endParaRPr lang="pt-BR" dirty="0"/>
        </a:p>
      </dgm:t>
    </dgm:pt>
    <dgm:pt modelId="{4AA19DE3-AF55-4BB6-A7FF-7CDEE11469CD}" type="parTrans" cxnId="{3E874032-82A0-41ED-AFB7-1F09B54FE3E5}">
      <dgm:prSet/>
      <dgm:spPr/>
      <dgm:t>
        <a:bodyPr/>
        <a:lstStyle/>
        <a:p>
          <a:endParaRPr lang="pt-BR"/>
        </a:p>
      </dgm:t>
    </dgm:pt>
    <dgm:pt modelId="{54002108-8BCD-4EC5-8A39-ED9BA004FA5F}" type="sibTrans" cxnId="{3E874032-82A0-41ED-AFB7-1F09B54FE3E5}">
      <dgm:prSet/>
      <dgm:spPr/>
      <dgm:t>
        <a:bodyPr/>
        <a:lstStyle/>
        <a:p>
          <a:endParaRPr lang="pt-BR"/>
        </a:p>
      </dgm:t>
    </dgm:pt>
    <dgm:pt modelId="{F6252122-E7A3-4172-8007-3CA10E28D882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/>
            <a:t>Líquidos</a:t>
          </a:r>
          <a:endParaRPr lang="pt-BR" dirty="0"/>
        </a:p>
      </dgm:t>
    </dgm:pt>
    <dgm:pt modelId="{1ECAE1E6-AF04-438C-B92B-75637865755D}" type="parTrans" cxnId="{A094FC62-9728-4B30-97A8-5C97ECCB67E0}">
      <dgm:prSet/>
      <dgm:spPr/>
      <dgm:t>
        <a:bodyPr/>
        <a:lstStyle/>
        <a:p>
          <a:endParaRPr lang="pt-BR"/>
        </a:p>
      </dgm:t>
    </dgm:pt>
    <dgm:pt modelId="{B5A6222B-200D-4EDA-86E4-F0FC7F3DE04E}" type="sibTrans" cxnId="{A094FC62-9728-4B30-97A8-5C97ECCB67E0}">
      <dgm:prSet/>
      <dgm:spPr/>
      <dgm:t>
        <a:bodyPr/>
        <a:lstStyle/>
        <a:p>
          <a:endParaRPr lang="pt-BR"/>
        </a:p>
      </dgm:t>
    </dgm:pt>
    <dgm:pt modelId="{11956443-50E8-4145-BF37-195004670049}">
      <dgm:prSet phldrT="[Texto]"/>
      <dgm:spPr>
        <a:solidFill>
          <a:srgbClr val="00B0F0"/>
        </a:solidFill>
      </dgm:spPr>
      <dgm:t>
        <a:bodyPr/>
        <a:lstStyle/>
        <a:p>
          <a:r>
            <a:rPr lang="pt-BR" dirty="0" smtClean="0"/>
            <a:t>Gasosos</a:t>
          </a:r>
          <a:endParaRPr lang="pt-BR" dirty="0"/>
        </a:p>
      </dgm:t>
    </dgm:pt>
    <dgm:pt modelId="{A828940A-8FCC-42FA-90AF-AAC49CC9E5EF}" type="parTrans" cxnId="{A7F74AE1-3E56-4250-A6E5-96BF7F425D5A}">
      <dgm:prSet/>
      <dgm:spPr/>
      <dgm:t>
        <a:bodyPr/>
        <a:lstStyle/>
        <a:p>
          <a:endParaRPr lang="pt-BR"/>
        </a:p>
      </dgm:t>
    </dgm:pt>
    <dgm:pt modelId="{AEB830C8-08DE-4B7B-BE42-89C40AB5B0E5}" type="sibTrans" cxnId="{A7F74AE1-3E56-4250-A6E5-96BF7F425D5A}">
      <dgm:prSet/>
      <dgm:spPr/>
      <dgm:t>
        <a:bodyPr/>
        <a:lstStyle/>
        <a:p>
          <a:endParaRPr lang="pt-BR"/>
        </a:p>
      </dgm:t>
    </dgm:pt>
    <dgm:pt modelId="{A5A44AB2-30FF-4583-9321-0535C9640825}" type="pres">
      <dgm:prSet presAssocID="{D881C12F-96FE-4F7A-BCEF-698CF9F5499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7AD197D-DA0A-4087-97C5-886EB1F04DF1}" type="pres">
      <dgm:prSet presAssocID="{4FE82657-FABB-4FAB-B5FF-75B87A349361}" presName="hierRoot1" presStyleCnt="0">
        <dgm:presLayoutVars>
          <dgm:hierBranch val="init"/>
        </dgm:presLayoutVars>
      </dgm:prSet>
      <dgm:spPr/>
    </dgm:pt>
    <dgm:pt modelId="{98210543-B128-4A15-B280-4E6DDA7261EB}" type="pres">
      <dgm:prSet presAssocID="{4FE82657-FABB-4FAB-B5FF-75B87A349361}" presName="rootComposite1" presStyleCnt="0"/>
      <dgm:spPr/>
    </dgm:pt>
    <dgm:pt modelId="{94B7CD6B-8B7D-4DFD-802C-C8E8C2954ABA}" type="pres">
      <dgm:prSet presAssocID="{4FE82657-FABB-4FAB-B5FF-75B87A349361}" presName="rootText1" presStyleLbl="node0" presStyleIdx="0" presStyleCnt="1">
        <dgm:presLayoutVars>
          <dgm:chPref val="3"/>
        </dgm:presLayoutVars>
      </dgm:prSet>
      <dgm:spPr/>
    </dgm:pt>
    <dgm:pt modelId="{C676E1AD-DCD0-451E-AF35-A9119A3D4955}" type="pres">
      <dgm:prSet presAssocID="{4FE82657-FABB-4FAB-B5FF-75B87A349361}" presName="rootConnector1" presStyleLbl="node1" presStyleIdx="0" presStyleCnt="0"/>
      <dgm:spPr/>
    </dgm:pt>
    <dgm:pt modelId="{C4A984C4-F9E3-46B4-B2CF-B46F4A47E39F}" type="pres">
      <dgm:prSet presAssocID="{4FE82657-FABB-4FAB-B5FF-75B87A349361}" presName="hierChild2" presStyleCnt="0"/>
      <dgm:spPr/>
    </dgm:pt>
    <dgm:pt modelId="{90FBF887-CE9C-46EE-B58A-6AD89CE4C2FB}" type="pres">
      <dgm:prSet presAssocID="{4AA19DE3-AF55-4BB6-A7FF-7CDEE11469CD}" presName="Name37" presStyleLbl="parChTrans1D2" presStyleIdx="0" presStyleCnt="3"/>
      <dgm:spPr/>
    </dgm:pt>
    <dgm:pt modelId="{630DF8DD-555F-4EE9-8F60-4912D7FFB981}" type="pres">
      <dgm:prSet presAssocID="{93ADB34A-8A28-4674-9C85-FED628641BBF}" presName="hierRoot2" presStyleCnt="0">
        <dgm:presLayoutVars>
          <dgm:hierBranch val="init"/>
        </dgm:presLayoutVars>
      </dgm:prSet>
      <dgm:spPr/>
    </dgm:pt>
    <dgm:pt modelId="{934159B9-1BE7-48EB-9DA6-0237F9D703C5}" type="pres">
      <dgm:prSet presAssocID="{93ADB34A-8A28-4674-9C85-FED628641BBF}" presName="rootComposite" presStyleCnt="0"/>
      <dgm:spPr/>
    </dgm:pt>
    <dgm:pt modelId="{422A34C1-FCEC-45D3-B713-61576C9D8372}" type="pres">
      <dgm:prSet presAssocID="{93ADB34A-8A28-4674-9C85-FED628641BBF}" presName="rootText" presStyleLbl="node2" presStyleIdx="0" presStyleCnt="3">
        <dgm:presLayoutVars>
          <dgm:chPref val="3"/>
        </dgm:presLayoutVars>
      </dgm:prSet>
      <dgm:spPr/>
    </dgm:pt>
    <dgm:pt modelId="{312B5B03-9FBF-4DD2-989E-ACE928EA5782}" type="pres">
      <dgm:prSet presAssocID="{93ADB34A-8A28-4674-9C85-FED628641BBF}" presName="rootConnector" presStyleLbl="node2" presStyleIdx="0" presStyleCnt="3"/>
      <dgm:spPr/>
    </dgm:pt>
    <dgm:pt modelId="{84A2444F-5343-48AF-8FB2-D78FF07D7CE5}" type="pres">
      <dgm:prSet presAssocID="{93ADB34A-8A28-4674-9C85-FED628641BBF}" presName="hierChild4" presStyleCnt="0"/>
      <dgm:spPr/>
    </dgm:pt>
    <dgm:pt modelId="{BA6E2CC4-1B87-4687-8845-2F34259D1E73}" type="pres">
      <dgm:prSet presAssocID="{93ADB34A-8A28-4674-9C85-FED628641BBF}" presName="hierChild5" presStyleCnt="0"/>
      <dgm:spPr/>
    </dgm:pt>
    <dgm:pt modelId="{A59418BA-E232-4F65-93A5-E8C5ACB52861}" type="pres">
      <dgm:prSet presAssocID="{1ECAE1E6-AF04-438C-B92B-75637865755D}" presName="Name37" presStyleLbl="parChTrans1D2" presStyleIdx="1" presStyleCnt="3"/>
      <dgm:spPr/>
    </dgm:pt>
    <dgm:pt modelId="{3425E8F1-AB6A-4829-A372-D5DD3A7CD1DD}" type="pres">
      <dgm:prSet presAssocID="{F6252122-E7A3-4172-8007-3CA10E28D882}" presName="hierRoot2" presStyleCnt="0">
        <dgm:presLayoutVars>
          <dgm:hierBranch val="init"/>
        </dgm:presLayoutVars>
      </dgm:prSet>
      <dgm:spPr/>
    </dgm:pt>
    <dgm:pt modelId="{53A83D36-CDDC-4904-91E3-E82EFBF8CFAA}" type="pres">
      <dgm:prSet presAssocID="{F6252122-E7A3-4172-8007-3CA10E28D882}" presName="rootComposite" presStyleCnt="0"/>
      <dgm:spPr/>
    </dgm:pt>
    <dgm:pt modelId="{3B517B3E-6875-4FB3-9591-C739E6780E67}" type="pres">
      <dgm:prSet presAssocID="{F6252122-E7A3-4172-8007-3CA10E28D882}" presName="rootText" presStyleLbl="node2" presStyleIdx="1" presStyleCnt="3">
        <dgm:presLayoutVars>
          <dgm:chPref val="3"/>
        </dgm:presLayoutVars>
      </dgm:prSet>
      <dgm:spPr/>
    </dgm:pt>
    <dgm:pt modelId="{7F6DDF9B-6EDB-4923-A462-A5830013184A}" type="pres">
      <dgm:prSet presAssocID="{F6252122-E7A3-4172-8007-3CA10E28D882}" presName="rootConnector" presStyleLbl="node2" presStyleIdx="1" presStyleCnt="3"/>
      <dgm:spPr/>
    </dgm:pt>
    <dgm:pt modelId="{F08B9BE8-F0F8-40C0-83C1-8BD929F46AC3}" type="pres">
      <dgm:prSet presAssocID="{F6252122-E7A3-4172-8007-3CA10E28D882}" presName="hierChild4" presStyleCnt="0"/>
      <dgm:spPr/>
    </dgm:pt>
    <dgm:pt modelId="{C561945A-EC6D-4020-88C5-8A0B0FE01C8D}" type="pres">
      <dgm:prSet presAssocID="{F6252122-E7A3-4172-8007-3CA10E28D882}" presName="hierChild5" presStyleCnt="0"/>
      <dgm:spPr/>
    </dgm:pt>
    <dgm:pt modelId="{7F60C976-1E22-4C74-B40C-C552E310B40C}" type="pres">
      <dgm:prSet presAssocID="{A828940A-8FCC-42FA-90AF-AAC49CC9E5EF}" presName="Name37" presStyleLbl="parChTrans1D2" presStyleIdx="2" presStyleCnt="3"/>
      <dgm:spPr/>
    </dgm:pt>
    <dgm:pt modelId="{069BF1F6-F449-4EAB-ADC8-E626162B5B1A}" type="pres">
      <dgm:prSet presAssocID="{11956443-50E8-4145-BF37-195004670049}" presName="hierRoot2" presStyleCnt="0">
        <dgm:presLayoutVars>
          <dgm:hierBranch val="init"/>
        </dgm:presLayoutVars>
      </dgm:prSet>
      <dgm:spPr/>
    </dgm:pt>
    <dgm:pt modelId="{2F5336BC-413C-4F38-8386-67863A283D8B}" type="pres">
      <dgm:prSet presAssocID="{11956443-50E8-4145-BF37-195004670049}" presName="rootComposite" presStyleCnt="0"/>
      <dgm:spPr/>
    </dgm:pt>
    <dgm:pt modelId="{ADFC6330-371A-4757-9A67-6E6EFE0D1734}" type="pres">
      <dgm:prSet presAssocID="{11956443-50E8-4145-BF37-195004670049}" presName="rootText" presStyleLbl="node2" presStyleIdx="2" presStyleCnt="3">
        <dgm:presLayoutVars>
          <dgm:chPref val="3"/>
        </dgm:presLayoutVars>
      </dgm:prSet>
      <dgm:spPr/>
    </dgm:pt>
    <dgm:pt modelId="{F45BEA23-B621-4063-9A80-B8029159C3FC}" type="pres">
      <dgm:prSet presAssocID="{11956443-50E8-4145-BF37-195004670049}" presName="rootConnector" presStyleLbl="node2" presStyleIdx="2" presStyleCnt="3"/>
      <dgm:spPr/>
    </dgm:pt>
    <dgm:pt modelId="{5BCF217D-019A-425B-A06C-C06047373D8A}" type="pres">
      <dgm:prSet presAssocID="{11956443-50E8-4145-BF37-195004670049}" presName="hierChild4" presStyleCnt="0"/>
      <dgm:spPr/>
    </dgm:pt>
    <dgm:pt modelId="{59D4BBDE-EA17-44F7-94A8-97C01A62A612}" type="pres">
      <dgm:prSet presAssocID="{11956443-50E8-4145-BF37-195004670049}" presName="hierChild5" presStyleCnt="0"/>
      <dgm:spPr/>
    </dgm:pt>
    <dgm:pt modelId="{38B645C4-0CF4-4856-8ABA-3154EFFFCBFA}" type="pres">
      <dgm:prSet presAssocID="{4FE82657-FABB-4FAB-B5FF-75B87A349361}" presName="hierChild3" presStyleCnt="0"/>
      <dgm:spPr/>
    </dgm:pt>
  </dgm:ptLst>
  <dgm:cxnLst>
    <dgm:cxn modelId="{BC58095A-DB09-42E0-A722-CA8A83A57365}" type="presOf" srcId="{4AA19DE3-AF55-4BB6-A7FF-7CDEE11469CD}" destId="{90FBF887-CE9C-46EE-B58A-6AD89CE4C2FB}" srcOrd="0" destOrd="0" presId="urn:microsoft.com/office/officeart/2005/8/layout/orgChart1"/>
    <dgm:cxn modelId="{24AAAC64-C32E-4562-9B75-65831E49E54F}" type="presOf" srcId="{A828940A-8FCC-42FA-90AF-AAC49CC9E5EF}" destId="{7F60C976-1E22-4C74-B40C-C552E310B40C}" srcOrd="0" destOrd="0" presId="urn:microsoft.com/office/officeart/2005/8/layout/orgChart1"/>
    <dgm:cxn modelId="{4BA47C44-B4ED-4C02-B0B6-AFDD6AB3F680}" type="presOf" srcId="{F6252122-E7A3-4172-8007-3CA10E28D882}" destId="{3B517B3E-6875-4FB3-9591-C739E6780E67}" srcOrd="0" destOrd="0" presId="urn:microsoft.com/office/officeart/2005/8/layout/orgChart1"/>
    <dgm:cxn modelId="{2B2EC117-8B26-4CF0-A1BF-4561A1F71E0F}" type="presOf" srcId="{F6252122-E7A3-4172-8007-3CA10E28D882}" destId="{7F6DDF9B-6EDB-4923-A462-A5830013184A}" srcOrd="1" destOrd="0" presId="urn:microsoft.com/office/officeart/2005/8/layout/orgChart1"/>
    <dgm:cxn modelId="{EE7E9DAF-6525-4FCC-A243-5F68BC8E0175}" type="presOf" srcId="{4FE82657-FABB-4FAB-B5FF-75B87A349361}" destId="{94B7CD6B-8B7D-4DFD-802C-C8E8C2954ABA}" srcOrd="0" destOrd="0" presId="urn:microsoft.com/office/officeart/2005/8/layout/orgChart1"/>
    <dgm:cxn modelId="{D645B286-9E12-48CF-9EE3-13340C550866}" srcId="{D881C12F-96FE-4F7A-BCEF-698CF9F54996}" destId="{4FE82657-FABB-4FAB-B5FF-75B87A349361}" srcOrd="0" destOrd="0" parTransId="{1ABABF58-C360-46BE-83FA-F3953B9D05C5}" sibTransId="{40E2EBDA-1D57-4EE7-8841-E2AD13A2DE9F}"/>
    <dgm:cxn modelId="{4FBCA6AE-E338-404C-8F69-C35483983734}" type="presOf" srcId="{D881C12F-96FE-4F7A-BCEF-698CF9F54996}" destId="{A5A44AB2-30FF-4583-9321-0535C9640825}" srcOrd="0" destOrd="0" presId="urn:microsoft.com/office/officeart/2005/8/layout/orgChart1"/>
    <dgm:cxn modelId="{7B67D768-A225-4B00-84E9-764FC6CCF26E}" type="presOf" srcId="{1ECAE1E6-AF04-438C-B92B-75637865755D}" destId="{A59418BA-E232-4F65-93A5-E8C5ACB52861}" srcOrd="0" destOrd="0" presId="urn:microsoft.com/office/officeart/2005/8/layout/orgChart1"/>
    <dgm:cxn modelId="{555F9D8F-192B-4595-A2EA-0889BEA159E2}" type="presOf" srcId="{93ADB34A-8A28-4674-9C85-FED628641BBF}" destId="{312B5B03-9FBF-4DD2-989E-ACE928EA5782}" srcOrd="1" destOrd="0" presId="urn:microsoft.com/office/officeart/2005/8/layout/orgChart1"/>
    <dgm:cxn modelId="{343F4412-4673-4010-80FC-5FF129ECABAE}" type="presOf" srcId="{11956443-50E8-4145-BF37-195004670049}" destId="{ADFC6330-371A-4757-9A67-6E6EFE0D1734}" srcOrd="0" destOrd="0" presId="urn:microsoft.com/office/officeart/2005/8/layout/orgChart1"/>
    <dgm:cxn modelId="{3E874032-82A0-41ED-AFB7-1F09B54FE3E5}" srcId="{4FE82657-FABB-4FAB-B5FF-75B87A349361}" destId="{93ADB34A-8A28-4674-9C85-FED628641BBF}" srcOrd="0" destOrd="0" parTransId="{4AA19DE3-AF55-4BB6-A7FF-7CDEE11469CD}" sibTransId="{54002108-8BCD-4EC5-8A39-ED9BA004FA5F}"/>
    <dgm:cxn modelId="{BB78D77F-58B0-44BC-9D5C-2CD7944FA161}" type="presOf" srcId="{93ADB34A-8A28-4674-9C85-FED628641BBF}" destId="{422A34C1-FCEC-45D3-B713-61576C9D8372}" srcOrd="0" destOrd="0" presId="urn:microsoft.com/office/officeart/2005/8/layout/orgChart1"/>
    <dgm:cxn modelId="{A7F74AE1-3E56-4250-A6E5-96BF7F425D5A}" srcId="{4FE82657-FABB-4FAB-B5FF-75B87A349361}" destId="{11956443-50E8-4145-BF37-195004670049}" srcOrd="2" destOrd="0" parTransId="{A828940A-8FCC-42FA-90AF-AAC49CC9E5EF}" sibTransId="{AEB830C8-08DE-4B7B-BE42-89C40AB5B0E5}"/>
    <dgm:cxn modelId="{BCCE3BCB-2594-405C-8F8A-49AED2A67E94}" type="presOf" srcId="{4FE82657-FABB-4FAB-B5FF-75B87A349361}" destId="{C676E1AD-DCD0-451E-AF35-A9119A3D4955}" srcOrd="1" destOrd="0" presId="urn:microsoft.com/office/officeart/2005/8/layout/orgChart1"/>
    <dgm:cxn modelId="{DE8A52DA-0709-4C55-B999-ECA7E5E88787}" type="presOf" srcId="{11956443-50E8-4145-BF37-195004670049}" destId="{F45BEA23-B621-4063-9A80-B8029159C3FC}" srcOrd="1" destOrd="0" presId="urn:microsoft.com/office/officeart/2005/8/layout/orgChart1"/>
    <dgm:cxn modelId="{A094FC62-9728-4B30-97A8-5C97ECCB67E0}" srcId="{4FE82657-FABB-4FAB-B5FF-75B87A349361}" destId="{F6252122-E7A3-4172-8007-3CA10E28D882}" srcOrd="1" destOrd="0" parTransId="{1ECAE1E6-AF04-438C-B92B-75637865755D}" sibTransId="{B5A6222B-200D-4EDA-86E4-F0FC7F3DE04E}"/>
    <dgm:cxn modelId="{B76B7AE5-DEF5-4F73-8E24-56D3C0928360}" type="presParOf" srcId="{A5A44AB2-30FF-4583-9321-0535C9640825}" destId="{17AD197D-DA0A-4087-97C5-886EB1F04DF1}" srcOrd="0" destOrd="0" presId="urn:microsoft.com/office/officeart/2005/8/layout/orgChart1"/>
    <dgm:cxn modelId="{C498C6BE-3D08-4BC9-9345-A0580B637C45}" type="presParOf" srcId="{17AD197D-DA0A-4087-97C5-886EB1F04DF1}" destId="{98210543-B128-4A15-B280-4E6DDA7261EB}" srcOrd="0" destOrd="0" presId="urn:microsoft.com/office/officeart/2005/8/layout/orgChart1"/>
    <dgm:cxn modelId="{9ECD6C49-7043-48A7-9F9F-BF465B78D4F6}" type="presParOf" srcId="{98210543-B128-4A15-B280-4E6DDA7261EB}" destId="{94B7CD6B-8B7D-4DFD-802C-C8E8C2954ABA}" srcOrd="0" destOrd="0" presId="urn:microsoft.com/office/officeart/2005/8/layout/orgChart1"/>
    <dgm:cxn modelId="{E99DFFA6-F5F6-4D57-9A79-5DA58A440288}" type="presParOf" srcId="{98210543-B128-4A15-B280-4E6DDA7261EB}" destId="{C676E1AD-DCD0-451E-AF35-A9119A3D4955}" srcOrd="1" destOrd="0" presId="urn:microsoft.com/office/officeart/2005/8/layout/orgChart1"/>
    <dgm:cxn modelId="{B08B3B38-A3F3-4F6B-BB60-C7FCCD520BAD}" type="presParOf" srcId="{17AD197D-DA0A-4087-97C5-886EB1F04DF1}" destId="{C4A984C4-F9E3-46B4-B2CF-B46F4A47E39F}" srcOrd="1" destOrd="0" presId="urn:microsoft.com/office/officeart/2005/8/layout/orgChart1"/>
    <dgm:cxn modelId="{237ABFA7-6BD1-4BB7-B684-2AAA1E04AD45}" type="presParOf" srcId="{C4A984C4-F9E3-46B4-B2CF-B46F4A47E39F}" destId="{90FBF887-CE9C-46EE-B58A-6AD89CE4C2FB}" srcOrd="0" destOrd="0" presId="urn:microsoft.com/office/officeart/2005/8/layout/orgChart1"/>
    <dgm:cxn modelId="{F44060AD-FCFD-4838-A8C7-ACE73968CFD2}" type="presParOf" srcId="{C4A984C4-F9E3-46B4-B2CF-B46F4A47E39F}" destId="{630DF8DD-555F-4EE9-8F60-4912D7FFB981}" srcOrd="1" destOrd="0" presId="urn:microsoft.com/office/officeart/2005/8/layout/orgChart1"/>
    <dgm:cxn modelId="{F9968C5C-8D92-437E-AF5B-0FF987E7BF22}" type="presParOf" srcId="{630DF8DD-555F-4EE9-8F60-4912D7FFB981}" destId="{934159B9-1BE7-48EB-9DA6-0237F9D703C5}" srcOrd="0" destOrd="0" presId="urn:microsoft.com/office/officeart/2005/8/layout/orgChart1"/>
    <dgm:cxn modelId="{D4265102-418E-4FD5-B27E-7F70A53856E8}" type="presParOf" srcId="{934159B9-1BE7-48EB-9DA6-0237F9D703C5}" destId="{422A34C1-FCEC-45D3-B713-61576C9D8372}" srcOrd="0" destOrd="0" presId="urn:microsoft.com/office/officeart/2005/8/layout/orgChart1"/>
    <dgm:cxn modelId="{6974E007-EA09-4A44-A327-449C4516323C}" type="presParOf" srcId="{934159B9-1BE7-48EB-9DA6-0237F9D703C5}" destId="{312B5B03-9FBF-4DD2-989E-ACE928EA5782}" srcOrd="1" destOrd="0" presId="urn:microsoft.com/office/officeart/2005/8/layout/orgChart1"/>
    <dgm:cxn modelId="{505723BE-E5D5-43B3-B0B6-FD28574CB8FF}" type="presParOf" srcId="{630DF8DD-555F-4EE9-8F60-4912D7FFB981}" destId="{84A2444F-5343-48AF-8FB2-D78FF07D7CE5}" srcOrd="1" destOrd="0" presId="urn:microsoft.com/office/officeart/2005/8/layout/orgChart1"/>
    <dgm:cxn modelId="{107B14D0-2EFC-44C3-976D-6AF233F1AF41}" type="presParOf" srcId="{630DF8DD-555F-4EE9-8F60-4912D7FFB981}" destId="{BA6E2CC4-1B87-4687-8845-2F34259D1E73}" srcOrd="2" destOrd="0" presId="urn:microsoft.com/office/officeart/2005/8/layout/orgChart1"/>
    <dgm:cxn modelId="{107B0814-1A01-4A47-8BAB-C529640BA370}" type="presParOf" srcId="{C4A984C4-F9E3-46B4-B2CF-B46F4A47E39F}" destId="{A59418BA-E232-4F65-93A5-E8C5ACB52861}" srcOrd="2" destOrd="0" presId="urn:microsoft.com/office/officeart/2005/8/layout/orgChart1"/>
    <dgm:cxn modelId="{7EE96F06-DDA0-4C64-ADC1-DAE5215BEADE}" type="presParOf" srcId="{C4A984C4-F9E3-46B4-B2CF-B46F4A47E39F}" destId="{3425E8F1-AB6A-4829-A372-D5DD3A7CD1DD}" srcOrd="3" destOrd="0" presId="urn:microsoft.com/office/officeart/2005/8/layout/orgChart1"/>
    <dgm:cxn modelId="{BA027B25-86E9-4D5B-B801-5AFCE45BF5EC}" type="presParOf" srcId="{3425E8F1-AB6A-4829-A372-D5DD3A7CD1DD}" destId="{53A83D36-CDDC-4904-91E3-E82EFBF8CFAA}" srcOrd="0" destOrd="0" presId="urn:microsoft.com/office/officeart/2005/8/layout/orgChart1"/>
    <dgm:cxn modelId="{1FB9A472-D69B-4859-9DA5-46903914B550}" type="presParOf" srcId="{53A83D36-CDDC-4904-91E3-E82EFBF8CFAA}" destId="{3B517B3E-6875-4FB3-9591-C739E6780E67}" srcOrd="0" destOrd="0" presId="urn:microsoft.com/office/officeart/2005/8/layout/orgChart1"/>
    <dgm:cxn modelId="{5BB283A7-6706-4AA0-AC8B-4F090E6A588D}" type="presParOf" srcId="{53A83D36-CDDC-4904-91E3-E82EFBF8CFAA}" destId="{7F6DDF9B-6EDB-4923-A462-A5830013184A}" srcOrd="1" destOrd="0" presId="urn:microsoft.com/office/officeart/2005/8/layout/orgChart1"/>
    <dgm:cxn modelId="{5421426C-95E6-4349-8F0A-66A837B23562}" type="presParOf" srcId="{3425E8F1-AB6A-4829-A372-D5DD3A7CD1DD}" destId="{F08B9BE8-F0F8-40C0-83C1-8BD929F46AC3}" srcOrd="1" destOrd="0" presId="urn:microsoft.com/office/officeart/2005/8/layout/orgChart1"/>
    <dgm:cxn modelId="{54CC55A5-914B-44AB-8B66-97ED2112E46E}" type="presParOf" srcId="{3425E8F1-AB6A-4829-A372-D5DD3A7CD1DD}" destId="{C561945A-EC6D-4020-88C5-8A0B0FE01C8D}" srcOrd="2" destOrd="0" presId="urn:microsoft.com/office/officeart/2005/8/layout/orgChart1"/>
    <dgm:cxn modelId="{AA4EBC58-F091-4F60-B99C-2C12CA205337}" type="presParOf" srcId="{C4A984C4-F9E3-46B4-B2CF-B46F4A47E39F}" destId="{7F60C976-1E22-4C74-B40C-C552E310B40C}" srcOrd="4" destOrd="0" presId="urn:microsoft.com/office/officeart/2005/8/layout/orgChart1"/>
    <dgm:cxn modelId="{AD105AC3-B7C5-4A5F-B98A-71D7EAE945C9}" type="presParOf" srcId="{C4A984C4-F9E3-46B4-B2CF-B46F4A47E39F}" destId="{069BF1F6-F449-4EAB-ADC8-E626162B5B1A}" srcOrd="5" destOrd="0" presId="urn:microsoft.com/office/officeart/2005/8/layout/orgChart1"/>
    <dgm:cxn modelId="{9C48872C-0DA3-4D99-AD4B-5B02D86B11D8}" type="presParOf" srcId="{069BF1F6-F449-4EAB-ADC8-E626162B5B1A}" destId="{2F5336BC-413C-4F38-8386-67863A283D8B}" srcOrd="0" destOrd="0" presId="urn:microsoft.com/office/officeart/2005/8/layout/orgChart1"/>
    <dgm:cxn modelId="{7A2696B2-2409-40F7-A3C7-6A8B08D8EFA9}" type="presParOf" srcId="{2F5336BC-413C-4F38-8386-67863A283D8B}" destId="{ADFC6330-371A-4757-9A67-6E6EFE0D1734}" srcOrd="0" destOrd="0" presId="urn:microsoft.com/office/officeart/2005/8/layout/orgChart1"/>
    <dgm:cxn modelId="{A9F02234-B19E-4A3E-AF44-37311DAE47A9}" type="presParOf" srcId="{2F5336BC-413C-4F38-8386-67863A283D8B}" destId="{F45BEA23-B621-4063-9A80-B8029159C3FC}" srcOrd="1" destOrd="0" presId="urn:microsoft.com/office/officeart/2005/8/layout/orgChart1"/>
    <dgm:cxn modelId="{EDD37E83-80DB-4B01-9149-F31C66D88645}" type="presParOf" srcId="{069BF1F6-F449-4EAB-ADC8-E626162B5B1A}" destId="{5BCF217D-019A-425B-A06C-C06047373D8A}" srcOrd="1" destOrd="0" presId="urn:microsoft.com/office/officeart/2005/8/layout/orgChart1"/>
    <dgm:cxn modelId="{99196359-5FB3-423D-8E45-EC5E21189797}" type="presParOf" srcId="{069BF1F6-F449-4EAB-ADC8-E626162B5B1A}" destId="{59D4BBDE-EA17-44F7-94A8-97C01A62A612}" srcOrd="2" destOrd="0" presId="urn:microsoft.com/office/officeart/2005/8/layout/orgChart1"/>
    <dgm:cxn modelId="{2EA6EDCC-5625-4EB6-9453-21F369A6374F}" type="presParOf" srcId="{17AD197D-DA0A-4087-97C5-886EB1F04DF1}" destId="{38B645C4-0CF4-4856-8ABA-3154EFFFCB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</dgm:pt>
    <dgm:pt modelId="{476E4177-EF8D-419E-AB8A-93E66CC82482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pt-BR" sz="2200" b="0" i="0" dirty="0" smtClean="0">
              <a:latin typeface="Corbel"/>
              <a:ea typeface="+mn-ea"/>
              <a:cs typeface="+mn-cs"/>
            </a:rPr>
            <a:t>Preliminar</a:t>
          </a:r>
          <a:endParaRPr lang="pt-BR" sz="2200" b="0" i="0" dirty="0">
            <a:latin typeface="Corbel"/>
            <a:ea typeface="+mn-ea"/>
            <a:cs typeface="+mn-cs"/>
          </a:endParaRPr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en-US"/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en-US"/>
        </a:p>
      </dgm:t>
    </dgm:pt>
    <dgm:pt modelId="{5DD0A7D4-5781-4819-AF33-C5CE25A2D297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pt-BR" sz="2200" b="0" i="0" dirty="0" smtClean="0">
              <a:latin typeface="Corbel"/>
              <a:ea typeface="+mn-ea"/>
              <a:cs typeface="+mn-cs"/>
            </a:rPr>
            <a:t>Primário</a:t>
          </a:r>
          <a:endParaRPr lang="pt-BR" sz="2200" b="0" i="0" dirty="0">
            <a:latin typeface="Corbel"/>
            <a:ea typeface="+mn-ea"/>
            <a:cs typeface="+mn-cs"/>
          </a:endParaRP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n-US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n-US"/>
        </a:p>
      </dgm:t>
    </dgm:pt>
    <dgm:pt modelId="{77AF15ED-F058-4A0B-B979-9880C6062DF0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pt-BR" sz="2200" b="0" i="0" dirty="0" smtClean="0">
              <a:latin typeface="Corbel"/>
              <a:ea typeface="+mn-ea"/>
              <a:cs typeface="+mn-cs"/>
            </a:rPr>
            <a:t>Secundário</a:t>
          </a:r>
          <a:endParaRPr lang="pt-BR" sz="2200" b="0" i="0" dirty="0">
            <a:latin typeface="Corbel"/>
            <a:ea typeface="+mn-ea"/>
            <a:cs typeface="+mn-cs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n-US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n-US"/>
        </a:p>
      </dgm:t>
    </dgm:pt>
    <dgm:pt modelId="{5DF8D196-4D3D-4940-9F32-682169997D7A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pt-BR" sz="2200" b="0" i="0" dirty="0" smtClean="0">
              <a:latin typeface="Corbel"/>
              <a:ea typeface="+mn-ea"/>
              <a:cs typeface="+mn-cs"/>
            </a:rPr>
            <a:t>Terciário</a:t>
          </a:r>
          <a:endParaRPr lang="pt-BR" sz="2200" b="0" i="0" dirty="0">
            <a:latin typeface="Corbel"/>
            <a:ea typeface="+mn-ea"/>
            <a:cs typeface="+mn-cs"/>
          </a:endParaRPr>
        </a:p>
      </dgm:t>
    </dgm:pt>
    <dgm:pt modelId="{51CE1848-AB2A-4E28-8CF5-8442E546E0C5}" type="parTrans" cxnId="{B9B85342-AC50-4E97-8E9E-2FD870B1E881}">
      <dgm:prSet/>
      <dgm:spPr/>
      <dgm:t>
        <a:bodyPr/>
        <a:lstStyle/>
        <a:p>
          <a:endParaRPr lang="en-US"/>
        </a:p>
      </dgm:t>
    </dgm:pt>
    <dgm:pt modelId="{90C1E242-23BD-452C-B222-DCFA2D4DAE3B}" type="sibTrans" cxnId="{B9B85342-AC50-4E97-8E9E-2FD870B1E881}">
      <dgm:prSet/>
      <dgm:spPr/>
      <dgm:t>
        <a:bodyPr/>
        <a:lstStyle/>
        <a:p>
          <a:endParaRPr lang="en-US"/>
        </a:p>
      </dgm:t>
    </dgm:pt>
    <dgm:pt modelId="{C20F2834-7A4B-463C-ABDE-12FFE93933A3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pt-BR" sz="2200" b="0" i="0" dirty="0" smtClean="0">
              <a:latin typeface="Corbel"/>
              <a:ea typeface="+mn-ea"/>
              <a:cs typeface="+mn-cs"/>
            </a:rPr>
            <a:t>Avançado</a:t>
          </a:r>
          <a:endParaRPr lang="pt-BR" sz="2200" b="0" i="0" dirty="0">
            <a:latin typeface="Corbel"/>
            <a:ea typeface="+mn-ea"/>
            <a:cs typeface="+mn-cs"/>
          </a:endParaRPr>
        </a:p>
      </dgm:t>
    </dgm:pt>
    <dgm:pt modelId="{BCFE97E8-F389-4CB9-AF67-54F99688D24C}" type="parTrans" cxnId="{4C839C11-576D-4F8B-A506-F28B1DFFF881}">
      <dgm:prSet/>
      <dgm:spPr/>
      <dgm:t>
        <a:bodyPr/>
        <a:lstStyle/>
        <a:p>
          <a:endParaRPr lang="en-US"/>
        </a:p>
      </dgm:t>
    </dgm:pt>
    <dgm:pt modelId="{CAE5F0D1-5C6A-4BF8-ACC0-DB67084C99C7}" type="sibTrans" cxnId="{4C839C11-576D-4F8B-A506-F28B1DFFF881}">
      <dgm:prSet/>
      <dgm:spPr/>
      <dgm:t>
        <a:bodyPr/>
        <a:lstStyle/>
        <a:p>
          <a:endParaRPr lang="en-US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/>
      <dgm:spPr>
        <a:solidFill>
          <a:schemeClr val="bg1">
            <a:lumMod val="65000"/>
            <a:alpha val="90000"/>
          </a:schemeClr>
        </a:solidFill>
      </dgm:spPr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B4276-DB06-4C66-80FF-919CDE10A5FE}" type="pres">
      <dgm:prSet presAssocID="{476E4177-EF8D-419E-AB8A-93E66CC82482}" presName="invisiNode" presStyleLbl="node1" presStyleIdx="0" presStyleCnt="5"/>
      <dgm:spPr/>
    </dgm:pt>
    <dgm:pt modelId="{C43EB61A-2E04-409F-8F87-79F190ED3CE0}" type="pres">
      <dgm:prSet presAssocID="{476E4177-EF8D-419E-AB8A-93E66CC82482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pt-BR"/>
        </a:p>
      </dgm:t>
    </dgm:pt>
    <dgm:pt modelId="{3DB5F289-A8C3-40D5-8393-8636D9BFFD29}" type="pres">
      <dgm:prSet presAssocID="{A91F7A1B-DD1E-4B26-839C-2A5EF0A403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0B92-8C45-4EAA-A200-A78384D846A7}" type="pres">
      <dgm:prSet presAssocID="{5DD0A7D4-5781-4819-AF33-C5CE25A2D297}" presName="invisiNode" presStyleLbl="node1" presStyleIdx="1" presStyleCnt="5"/>
      <dgm:spPr/>
    </dgm:pt>
    <dgm:pt modelId="{BF646D7A-C7D0-4489-A68F-61F32B7DB0C6}" type="pres">
      <dgm:prSet presAssocID="{5DD0A7D4-5781-4819-AF33-C5CE25A2D297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CAAEED2F-AC44-4514-84C2-160FDC42F579}" type="pres">
      <dgm:prSet presAssocID="{FD53903F-8A86-4D24-917A-36748269F9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5" custScaleX="115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2" presStyleCnt="5"/>
      <dgm:spPr/>
    </dgm:pt>
    <dgm:pt modelId="{41BC1ABA-1F87-4B1E-94EC-41724CD12655}" type="pres">
      <dgm:prSet presAssocID="{77AF15ED-F058-4A0B-B979-9880C6062DF0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A9D6457D-CBBF-4A28-8C38-C3F75EA43CF1}" type="pres">
      <dgm:prSet presAssocID="{E3B236AA-E864-46E4-BC91-F2D73633FE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528D1-DD5F-4687-9BFE-878C43D23D5D}" type="pres">
      <dgm:prSet presAssocID="{5DF8D196-4D3D-4940-9F32-682169997D7A}" presName="invisiNode" presStyleLbl="node1" presStyleIdx="3" presStyleCnt="5"/>
      <dgm:spPr/>
    </dgm:pt>
    <dgm:pt modelId="{D88C7409-AB93-4FE3-A61D-F51EE8A4B008}" type="pres">
      <dgm:prSet presAssocID="{5DF8D196-4D3D-4940-9F32-682169997D7A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CA6E58D0-F06D-4082-9183-0F2955E6C631}" type="pres">
      <dgm:prSet presAssocID="{90C1E242-23BD-452C-B222-DCFA2D4DAE3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AC8F713-1879-4B70-BB31-C5C195E24471}" type="pres">
      <dgm:prSet presAssocID="{C20F2834-7A4B-463C-ABDE-12FFE93933A3}" presName="compNode" presStyleCnt="0"/>
      <dgm:spPr/>
    </dgm:pt>
    <dgm:pt modelId="{9B706799-997B-4F74-B652-58B58A51EA58}" type="pres">
      <dgm:prSet presAssocID="{C20F2834-7A4B-463C-ABDE-12FFE93933A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C36F4-A127-4733-8CAC-70994BB842F2}" type="pres">
      <dgm:prSet presAssocID="{C20F2834-7A4B-463C-ABDE-12FFE93933A3}" presName="invisiNode" presStyleLbl="node1" presStyleIdx="4" presStyleCnt="5"/>
      <dgm:spPr/>
    </dgm:pt>
    <dgm:pt modelId="{B68F94D2-D73D-420A-802B-DFDC9BE4ED4C}" type="pres">
      <dgm:prSet presAssocID="{C20F2834-7A4B-463C-ABDE-12FFE93933A3}" presName="imagNode" presStyleLbl="fgImgPlace1" presStyleIdx="4" presStyleCnt="5" custLinFactNeighborX="803" custLinFactNeighborY="-89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</dgm:ptLst>
  <dgm:cxnLst>
    <dgm:cxn modelId="{2F2FD02C-C00A-48CA-A1E0-155B282A08C0}" type="presOf" srcId="{90C1E242-23BD-452C-B222-DCFA2D4DAE3B}" destId="{CA6E58D0-F06D-4082-9183-0F2955E6C631}" srcOrd="0" destOrd="0" presId="urn:microsoft.com/office/officeart/2005/8/layout/pList2#1"/>
    <dgm:cxn modelId="{20DC5D02-81BB-45D0-BFE9-D30DCD8BFEE8}" type="presOf" srcId="{A91F7A1B-DD1E-4B26-839C-2A5EF0A403AD}" destId="{3DB5F289-A8C3-40D5-8393-8636D9BFFD29}" srcOrd="0" destOrd="0" presId="urn:microsoft.com/office/officeart/2005/8/layout/pList2#1"/>
    <dgm:cxn modelId="{91405DEB-956C-4745-AF94-F0B4C13C3231}" type="presOf" srcId="{476E4177-EF8D-419E-AB8A-93E66CC82482}" destId="{2572025E-E8B8-4F94-94D0-DC22D7F762FB}" srcOrd="0" destOrd="0" presId="urn:microsoft.com/office/officeart/2005/8/layout/pList2#1"/>
    <dgm:cxn modelId="{A320556B-370F-4FDA-AA8A-5062A619D689}" type="presOf" srcId="{5DD0A7D4-5781-4819-AF33-C5CE25A2D297}" destId="{E4B0666F-2CF1-4C21-A251-46E6EBFF7C1D}" srcOrd="0" destOrd="0" presId="urn:microsoft.com/office/officeart/2005/8/layout/pList2#1"/>
    <dgm:cxn modelId="{C70D19A5-B2E1-43F6-93EB-9866E30E6A3A}" type="presOf" srcId="{AA690160-D328-4B69-A035-90D3C82FA0A6}" destId="{9E4DC8AD-1AC7-4E53-B32C-25202AFDB195}" srcOrd="0" destOrd="0" presId="urn:microsoft.com/office/officeart/2005/8/layout/pList2#1"/>
    <dgm:cxn modelId="{3BFE67B7-E9F5-47FA-9546-F247FF8DF2CD}" type="presOf" srcId="{C20F2834-7A4B-463C-ABDE-12FFE93933A3}" destId="{9B706799-997B-4F74-B652-58B58A51EA58}" srcOrd="0" destOrd="0" presId="urn:microsoft.com/office/officeart/2005/8/layout/pList2#1"/>
    <dgm:cxn modelId="{3E958ABB-4B96-4B6C-AAED-A5060A24E12C}" type="presOf" srcId="{E3B236AA-E864-46E4-BC91-F2D73633FEA4}" destId="{A9D6457D-CBBF-4A28-8C38-C3F75EA43CF1}" srcOrd="0" destOrd="0" presId="urn:microsoft.com/office/officeart/2005/8/layout/pList2#1"/>
    <dgm:cxn modelId="{6B71C938-DCE7-4CFE-B42E-6260467EB3A5}" type="presOf" srcId="{FD53903F-8A86-4D24-917A-36748269F973}" destId="{CAAEED2F-AC44-4514-84C2-160FDC42F579}" srcOrd="0" destOrd="0" presId="urn:microsoft.com/office/officeart/2005/8/layout/pList2#1"/>
    <dgm:cxn modelId="{DFC617D3-A36C-4C48-A772-B2F4685FE36C}" type="presOf" srcId="{5DF8D196-4D3D-4940-9F32-682169997D7A}" destId="{87B5BDBA-3C7A-41F1-8C33-F13937A84B36}" srcOrd="0" destOrd="0" presId="urn:microsoft.com/office/officeart/2005/8/layout/pList2#1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499AF327-EC55-4C98-94FD-F2961BE2BFCA}" type="presOf" srcId="{77AF15ED-F058-4A0B-B979-9880C6062DF0}" destId="{5284ED54-4761-44DA-8086-D5FD397A1C95}" srcOrd="0" destOrd="0" presId="urn:microsoft.com/office/officeart/2005/8/layout/pList2#1"/>
    <dgm:cxn modelId="{B9B85342-AC50-4E97-8E9E-2FD870B1E881}" srcId="{AA690160-D328-4B69-A035-90D3C82FA0A6}" destId="{5DF8D196-4D3D-4940-9F32-682169997D7A}" srcOrd="3" destOrd="0" parTransId="{51CE1848-AB2A-4E28-8CF5-8442E546E0C5}" sibTransId="{90C1E242-23BD-452C-B222-DCFA2D4DAE3B}"/>
    <dgm:cxn modelId="{4C839C11-576D-4F8B-A506-F28B1DFFF881}" srcId="{AA690160-D328-4B69-A035-90D3C82FA0A6}" destId="{C20F2834-7A4B-463C-ABDE-12FFE93933A3}" srcOrd="4" destOrd="0" parTransId="{BCFE97E8-F389-4CB9-AF67-54F99688D24C}" sibTransId="{CAE5F0D1-5C6A-4BF8-ACC0-DB67084C99C7}"/>
    <dgm:cxn modelId="{5B44CF72-7A9C-446A-846D-2B67E1CDA345}" type="presParOf" srcId="{9E4DC8AD-1AC7-4E53-B32C-25202AFDB195}" destId="{ACBF4AF3-FAB8-444C-81AB-52C89640E279}" srcOrd="0" destOrd="0" presId="urn:microsoft.com/office/officeart/2005/8/layout/pList2#1"/>
    <dgm:cxn modelId="{37665DC3-D43B-4549-9064-6F0D67739DF5}" type="presParOf" srcId="{9E4DC8AD-1AC7-4E53-B32C-25202AFDB195}" destId="{78248EF9-FFBB-4EB0-94C4-16A1D0A1A170}" srcOrd="1" destOrd="0" presId="urn:microsoft.com/office/officeart/2005/8/layout/pList2#1"/>
    <dgm:cxn modelId="{B28F56E7-686C-4F9F-9132-50DD98D719F7}" type="presParOf" srcId="{78248EF9-FFBB-4EB0-94C4-16A1D0A1A170}" destId="{CC8831C0-DF59-484B-83B2-A708366B3EB6}" srcOrd="0" destOrd="0" presId="urn:microsoft.com/office/officeart/2005/8/layout/pList2#1"/>
    <dgm:cxn modelId="{9CD18DE6-769C-4D33-B345-FC6C1A20BB2F}" type="presParOf" srcId="{CC8831C0-DF59-484B-83B2-A708366B3EB6}" destId="{2572025E-E8B8-4F94-94D0-DC22D7F762FB}" srcOrd="0" destOrd="0" presId="urn:microsoft.com/office/officeart/2005/8/layout/pList2#1"/>
    <dgm:cxn modelId="{ACB11A6F-ACEA-4080-A8AF-AD5048C97585}" type="presParOf" srcId="{CC8831C0-DF59-484B-83B2-A708366B3EB6}" destId="{2E2B4276-DB06-4C66-80FF-919CDE10A5FE}" srcOrd="1" destOrd="0" presId="urn:microsoft.com/office/officeart/2005/8/layout/pList2#1"/>
    <dgm:cxn modelId="{6C49E82B-0A62-42B0-B9BC-5F4530DE1441}" type="presParOf" srcId="{CC8831C0-DF59-484B-83B2-A708366B3EB6}" destId="{C43EB61A-2E04-409F-8F87-79F190ED3CE0}" srcOrd="2" destOrd="0" presId="urn:microsoft.com/office/officeart/2005/8/layout/pList2#1"/>
    <dgm:cxn modelId="{A5C62F69-D7D9-4694-ADCD-047C8A085B0B}" type="presParOf" srcId="{78248EF9-FFBB-4EB0-94C4-16A1D0A1A170}" destId="{3DB5F289-A8C3-40D5-8393-8636D9BFFD29}" srcOrd="1" destOrd="0" presId="urn:microsoft.com/office/officeart/2005/8/layout/pList2#1"/>
    <dgm:cxn modelId="{29FAF1F1-C899-4539-B622-C4B8459D82E1}" type="presParOf" srcId="{78248EF9-FFBB-4EB0-94C4-16A1D0A1A170}" destId="{0C509E44-86D3-42D8-94FF-9B9788BAB857}" srcOrd="2" destOrd="0" presId="urn:microsoft.com/office/officeart/2005/8/layout/pList2#1"/>
    <dgm:cxn modelId="{C8466A93-ABC8-4513-B07B-2673DCBF2B65}" type="presParOf" srcId="{0C509E44-86D3-42D8-94FF-9B9788BAB857}" destId="{E4B0666F-2CF1-4C21-A251-46E6EBFF7C1D}" srcOrd="0" destOrd="0" presId="urn:microsoft.com/office/officeart/2005/8/layout/pList2#1"/>
    <dgm:cxn modelId="{A05300B7-EF48-48BD-8D9C-48DB46E606C2}" type="presParOf" srcId="{0C509E44-86D3-42D8-94FF-9B9788BAB857}" destId="{BBFA0B92-8C45-4EAA-A200-A78384D846A7}" srcOrd="1" destOrd="0" presId="urn:microsoft.com/office/officeart/2005/8/layout/pList2#1"/>
    <dgm:cxn modelId="{73DB6F59-379D-473E-B222-7DB40AFBA36A}" type="presParOf" srcId="{0C509E44-86D3-42D8-94FF-9B9788BAB857}" destId="{BF646D7A-C7D0-4489-A68F-61F32B7DB0C6}" srcOrd="2" destOrd="0" presId="urn:microsoft.com/office/officeart/2005/8/layout/pList2#1"/>
    <dgm:cxn modelId="{A3FB1EFB-C2B2-4677-87F0-7FE1206B197B}" type="presParOf" srcId="{78248EF9-FFBB-4EB0-94C4-16A1D0A1A170}" destId="{CAAEED2F-AC44-4514-84C2-160FDC42F579}" srcOrd="3" destOrd="0" presId="urn:microsoft.com/office/officeart/2005/8/layout/pList2#1"/>
    <dgm:cxn modelId="{F034AC1F-5330-4593-BCFE-9D0A3AC4C32C}" type="presParOf" srcId="{78248EF9-FFBB-4EB0-94C4-16A1D0A1A170}" destId="{3617A269-0CD9-4948-9932-FA1AD12DE27E}" srcOrd="4" destOrd="0" presId="urn:microsoft.com/office/officeart/2005/8/layout/pList2#1"/>
    <dgm:cxn modelId="{EF72AADE-0CD1-4C6B-B873-291F7E90034B}" type="presParOf" srcId="{3617A269-0CD9-4948-9932-FA1AD12DE27E}" destId="{5284ED54-4761-44DA-8086-D5FD397A1C95}" srcOrd="0" destOrd="0" presId="urn:microsoft.com/office/officeart/2005/8/layout/pList2#1"/>
    <dgm:cxn modelId="{CC0435FF-C08B-4595-8692-39615A424647}" type="presParOf" srcId="{3617A269-0CD9-4948-9932-FA1AD12DE27E}" destId="{9666B65F-B8AB-44AD-8F33-AF566667E781}" srcOrd="1" destOrd="0" presId="urn:microsoft.com/office/officeart/2005/8/layout/pList2#1"/>
    <dgm:cxn modelId="{10B21046-DF5F-4D28-9C94-9628921BF04A}" type="presParOf" srcId="{3617A269-0CD9-4948-9932-FA1AD12DE27E}" destId="{41BC1ABA-1F87-4B1E-94EC-41724CD12655}" srcOrd="2" destOrd="0" presId="urn:microsoft.com/office/officeart/2005/8/layout/pList2#1"/>
    <dgm:cxn modelId="{ACAA97F1-18AD-4E13-A47D-F8B158CE2965}" type="presParOf" srcId="{78248EF9-FFBB-4EB0-94C4-16A1D0A1A170}" destId="{A9D6457D-CBBF-4A28-8C38-C3F75EA43CF1}" srcOrd="5" destOrd="0" presId="urn:microsoft.com/office/officeart/2005/8/layout/pList2#1"/>
    <dgm:cxn modelId="{7194F65E-158F-4584-8C8A-470242DBB808}" type="presParOf" srcId="{78248EF9-FFBB-4EB0-94C4-16A1D0A1A170}" destId="{CDFA4098-C274-4C84-9513-F0698696D98A}" srcOrd="6" destOrd="0" presId="urn:microsoft.com/office/officeart/2005/8/layout/pList2#1"/>
    <dgm:cxn modelId="{1D25A02E-249F-4566-A364-47C0E003CFE1}" type="presParOf" srcId="{CDFA4098-C274-4C84-9513-F0698696D98A}" destId="{87B5BDBA-3C7A-41F1-8C33-F13937A84B36}" srcOrd="0" destOrd="0" presId="urn:microsoft.com/office/officeart/2005/8/layout/pList2#1"/>
    <dgm:cxn modelId="{B6C3D2CF-7C80-42A6-9705-9E8A207A66AA}" type="presParOf" srcId="{CDFA4098-C274-4C84-9513-F0698696D98A}" destId="{928528D1-DD5F-4687-9BFE-878C43D23D5D}" srcOrd="1" destOrd="0" presId="urn:microsoft.com/office/officeart/2005/8/layout/pList2#1"/>
    <dgm:cxn modelId="{7E9117D8-441B-422B-9376-A59A32D4E7A4}" type="presParOf" srcId="{CDFA4098-C274-4C84-9513-F0698696D98A}" destId="{D88C7409-AB93-4FE3-A61D-F51EE8A4B008}" srcOrd="2" destOrd="0" presId="urn:microsoft.com/office/officeart/2005/8/layout/pList2#1"/>
    <dgm:cxn modelId="{DC61DEA8-90BF-48A5-9074-0013542F037A}" type="presParOf" srcId="{78248EF9-FFBB-4EB0-94C4-16A1D0A1A170}" destId="{CA6E58D0-F06D-4082-9183-0F2955E6C631}" srcOrd="7" destOrd="0" presId="urn:microsoft.com/office/officeart/2005/8/layout/pList2#1"/>
    <dgm:cxn modelId="{392F093F-9682-4407-BD81-B5FBF45B3E50}" type="presParOf" srcId="{78248EF9-FFBB-4EB0-94C4-16A1D0A1A170}" destId="{8AC8F713-1879-4B70-BB31-C5C195E24471}" srcOrd="8" destOrd="0" presId="urn:microsoft.com/office/officeart/2005/8/layout/pList2#1"/>
    <dgm:cxn modelId="{A415FC60-B745-4E42-8758-1408F1A030B3}" type="presParOf" srcId="{8AC8F713-1879-4B70-BB31-C5C195E24471}" destId="{9B706799-997B-4F74-B652-58B58A51EA58}" srcOrd="0" destOrd="0" presId="urn:microsoft.com/office/officeart/2005/8/layout/pList2#1"/>
    <dgm:cxn modelId="{BD6F105F-BF49-487F-BAD3-8F13E7AE32D1}" type="presParOf" srcId="{8AC8F713-1879-4B70-BB31-C5C195E24471}" destId="{AF8C36F4-A127-4733-8CAC-70994BB842F2}" srcOrd="1" destOrd="0" presId="urn:microsoft.com/office/officeart/2005/8/layout/pList2#1"/>
    <dgm:cxn modelId="{3B01EE53-869D-45C1-AC3F-3B0094AE5914}" type="presParOf" srcId="{8AC8F713-1879-4B70-BB31-C5C195E24471}" destId="{B68F94D2-D73D-420A-802B-DFDC9BE4ED4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458FE0-1623-4D0B-91C9-1BDD540AC21D}" type="doc">
      <dgm:prSet loTypeId="urn:microsoft.com/office/officeart/2005/8/layout/venn2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065ED921-ED81-4C5D-9265-DBB74CAA5592}">
      <dgm:prSet phldrT="[Texto]" custT="1"/>
      <dgm:spPr/>
      <dgm:t>
        <a:bodyPr/>
        <a:lstStyle/>
        <a:p>
          <a:r>
            <a:rPr lang="pt-BR" sz="2400" dirty="0" smtClean="0"/>
            <a:t>Efluentes da Indústria de Alimentos</a:t>
          </a:r>
          <a:endParaRPr lang="pt-BR" sz="2400" dirty="0"/>
        </a:p>
      </dgm:t>
    </dgm:pt>
    <dgm:pt modelId="{EAEA09E9-64EF-41D4-80C0-6AB97DE7286B}" type="parTrans" cxnId="{83843A2B-EFA9-4EAD-A7AD-6AEFAE8B3D43}">
      <dgm:prSet/>
      <dgm:spPr/>
      <dgm:t>
        <a:bodyPr/>
        <a:lstStyle/>
        <a:p>
          <a:endParaRPr lang="pt-BR"/>
        </a:p>
      </dgm:t>
    </dgm:pt>
    <dgm:pt modelId="{AFFC4E0B-E723-43C9-BAF3-925881AC0A52}" type="sibTrans" cxnId="{83843A2B-EFA9-4EAD-A7AD-6AEFAE8B3D43}">
      <dgm:prSet/>
      <dgm:spPr/>
      <dgm:t>
        <a:bodyPr/>
        <a:lstStyle/>
        <a:p>
          <a:endParaRPr lang="pt-BR"/>
        </a:p>
      </dgm:t>
    </dgm:pt>
    <dgm:pt modelId="{FDCDB9B4-656B-459C-99A9-9C72DDCEAE13}">
      <dgm:prSet phldrT="[Texto]" custT="1"/>
      <dgm:spPr/>
      <dgm:t>
        <a:bodyPr/>
        <a:lstStyle/>
        <a:p>
          <a:r>
            <a:rPr lang="pt-BR" sz="2400" smtClean="0">
              <a:sym typeface="Symbol"/>
            </a:rPr>
            <a:t>  Matéria orgânica</a:t>
          </a:r>
        </a:p>
      </dgm:t>
    </dgm:pt>
    <dgm:pt modelId="{B618AE5E-EFA8-4AAB-AA9D-03708F1E4579}" type="parTrans" cxnId="{15A6B528-BE86-4703-A167-9E17D8A203D5}">
      <dgm:prSet/>
      <dgm:spPr/>
      <dgm:t>
        <a:bodyPr/>
        <a:lstStyle/>
        <a:p>
          <a:endParaRPr lang="pt-BR"/>
        </a:p>
      </dgm:t>
    </dgm:pt>
    <dgm:pt modelId="{3A242E0E-CB40-40BB-ABE7-DD0E65565460}" type="sibTrans" cxnId="{15A6B528-BE86-4703-A167-9E17D8A203D5}">
      <dgm:prSet/>
      <dgm:spPr/>
      <dgm:t>
        <a:bodyPr/>
        <a:lstStyle/>
        <a:p>
          <a:endParaRPr lang="pt-BR"/>
        </a:p>
      </dgm:t>
    </dgm:pt>
    <dgm:pt modelId="{F2F32BBF-4455-4D59-97EA-061863792B55}">
      <dgm:prSet phldrT="[Texto]" custT="1"/>
      <dgm:spPr/>
      <dgm:t>
        <a:bodyPr/>
        <a:lstStyle/>
        <a:p>
          <a:r>
            <a:rPr lang="pt-BR" sz="2400" dirty="0" smtClean="0"/>
            <a:t>Biodegradável</a:t>
          </a:r>
          <a:endParaRPr lang="pt-BR" sz="2400" dirty="0"/>
        </a:p>
      </dgm:t>
    </dgm:pt>
    <dgm:pt modelId="{51FB841A-9200-46F9-860D-2A489E44F3AC}" type="parTrans" cxnId="{57A1C9CC-365A-4465-BDF4-7580845D4752}">
      <dgm:prSet/>
      <dgm:spPr/>
      <dgm:t>
        <a:bodyPr/>
        <a:lstStyle/>
        <a:p>
          <a:endParaRPr lang="pt-BR"/>
        </a:p>
      </dgm:t>
    </dgm:pt>
    <dgm:pt modelId="{C8E86C6B-AAF1-49F4-9BE6-BDD856AC410D}" type="sibTrans" cxnId="{57A1C9CC-365A-4465-BDF4-7580845D4752}">
      <dgm:prSet/>
      <dgm:spPr/>
      <dgm:t>
        <a:bodyPr/>
        <a:lstStyle/>
        <a:p>
          <a:endParaRPr lang="pt-BR"/>
        </a:p>
      </dgm:t>
    </dgm:pt>
    <dgm:pt modelId="{0BD358C1-37B4-4843-BB6D-0F35E758B20F}" type="pres">
      <dgm:prSet presAssocID="{80458FE0-1623-4D0B-91C9-1BDD540AC21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4D598AB-D18A-49E7-89B5-AA1504A6974B}" type="pres">
      <dgm:prSet presAssocID="{80458FE0-1623-4D0B-91C9-1BDD540AC21D}" presName="comp1" presStyleCnt="0"/>
      <dgm:spPr/>
      <dgm:t>
        <a:bodyPr/>
        <a:lstStyle/>
        <a:p>
          <a:endParaRPr lang="pt-BR"/>
        </a:p>
      </dgm:t>
    </dgm:pt>
    <dgm:pt modelId="{6DF49D1D-DB48-405F-BB9C-7B8DA3F49382}" type="pres">
      <dgm:prSet presAssocID="{80458FE0-1623-4D0B-91C9-1BDD540AC21D}" presName="circle1" presStyleLbl="node1" presStyleIdx="0" presStyleCnt="3"/>
      <dgm:spPr/>
      <dgm:t>
        <a:bodyPr/>
        <a:lstStyle/>
        <a:p>
          <a:endParaRPr lang="pt-BR"/>
        </a:p>
      </dgm:t>
    </dgm:pt>
    <dgm:pt modelId="{C0C1679E-B88E-48F3-8BAA-33F517E93A53}" type="pres">
      <dgm:prSet presAssocID="{80458FE0-1623-4D0B-91C9-1BDD540AC21D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54580A-4594-4455-9DB6-BFE3A0011EC0}" type="pres">
      <dgm:prSet presAssocID="{80458FE0-1623-4D0B-91C9-1BDD540AC21D}" presName="comp2" presStyleCnt="0"/>
      <dgm:spPr/>
      <dgm:t>
        <a:bodyPr/>
        <a:lstStyle/>
        <a:p>
          <a:endParaRPr lang="pt-BR"/>
        </a:p>
      </dgm:t>
    </dgm:pt>
    <dgm:pt modelId="{27FCA234-8EC9-448B-8124-7B3183967240}" type="pres">
      <dgm:prSet presAssocID="{80458FE0-1623-4D0B-91C9-1BDD540AC21D}" presName="circle2" presStyleLbl="node1" presStyleIdx="1" presStyleCnt="3" custScaleX="97796" custLinFactNeighborX="0" custLinFactNeighborY="0"/>
      <dgm:spPr/>
      <dgm:t>
        <a:bodyPr/>
        <a:lstStyle/>
        <a:p>
          <a:endParaRPr lang="pt-BR"/>
        </a:p>
      </dgm:t>
    </dgm:pt>
    <dgm:pt modelId="{241F9FA0-102F-4F26-A8AD-F6925EE4278E}" type="pres">
      <dgm:prSet presAssocID="{80458FE0-1623-4D0B-91C9-1BDD540AC21D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B2B354-32D2-44CC-B5EA-F0020D89D691}" type="pres">
      <dgm:prSet presAssocID="{80458FE0-1623-4D0B-91C9-1BDD540AC21D}" presName="comp3" presStyleCnt="0"/>
      <dgm:spPr/>
      <dgm:t>
        <a:bodyPr/>
        <a:lstStyle/>
        <a:p>
          <a:endParaRPr lang="pt-BR"/>
        </a:p>
      </dgm:t>
    </dgm:pt>
    <dgm:pt modelId="{44BD4775-4D78-4C81-BD61-2930296A19B3}" type="pres">
      <dgm:prSet presAssocID="{80458FE0-1623-4D0B-91C9-1BDD540AC21D}" presName="circle3" presStyleLbl="node1" presStyleIdx="2" presStyleCnt="3" custScaleX="106071" custScaleY="114939" custLinFactNeighborY="-8294"/>
      <dgm:spPr/>
      <dgm:t>
        <a:bodyPr/>
        <a:lstStyle/>
        <a:p>
          <a:endParaRPr lang="pt-BR"/>
        </a:p>
      </dgm:t>
    </dgm:pt>
    <dgm:pt modelId="{6AEEAC47-85F6-48A9-AD35-8B6246F963D7}" type="pres">
      <dgm:prSet presAssocID="{80458FE0-1623-4D0B-91C9-1BDD540AC21D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77AADAA-09CD-44B8-819C-8A1E31D957FC}" type="presOf" srcId="{065ED921-ED81-4C5D-9265-DBB74CAA5592}" destId="{6DF49D1D-DB48-405F-BB9C-7B8DA3F49382}" srcOrd="0" destOrd="0" presId="urn:microsoft.com/office/officeart/2005/8/layout/venn2"/>
    <dgm:cxn modelId="{15A6B528-BE86-4703-A167-9E17D8A203D5}" srcId="{80458FE0-1623-4D0B-91C9-1BDD540AC21D}" destId="{FDCDB9B4-656B-459C-99A9-9C72DDCEAE13}" srcOrd="1" destOrd="0" parTransId="{B618AE5E-EFA8-4AAB-AA9D-03708F1E4579}" sibTransId="{3A242E0E-CB40-40BB-ABE7-DD0E65565460}"/>
    <dgm:cxn modelId="{57A1C9CC-365A-4465-BDF4-7580845D4752}" srcId="{80458FE0-1623-4D0B-91C9-1BDD540AC21D}" destId="{F2F32BBF-4455-4D59-97EA-061863792B55}" srcOrd="2" destOrd="0" parTransId="{51FB841A-9200-46F9-860D-2A489E44F3AC}" sibTransId="{C8E86C6B-AAF1-49F4-9BE6-BDD856AC410D}"/>
    <dgm:cxn modelId="{83843A2B-EFA9-4EAD-A7AD-6AEFAE8B3D43}" srcId="{80458FE0-1623-4D0B-91C9-1BDD540AC21D}" destId="{065ED921-ED81-4C5D-9265-DBB74CAA5592}" srcOrd="0" destOrd="0" parTransId="{EAEA09E9-64EF-41D4-80C0-6AB97DE7286B}" sibTransId="{AFFC4E0B-E723-43C9-BAF3-925881AC0A52}"/>
    <dgm:cxn modelId="{3E40E00D-6F64-46C7-A296-D1F75BE4E70D}" type="presOf" srcId="{F2F32BBF-4455-4D59-97EA-061863792B55}" destId="{44BD4775-4D78-4C81-BD61-2930296A19B3}" srcOrd="0" destOrd="0" presId="urn:microsoft.com/office/officeart/2005/8/layout/venn2"/>
    <dgm:cxn modelId="{CB16776F-742F-4EF0-8FF1-EE303C4E4D58}" type="presOf" srcId="{80458FE0-1623-4D0B-91C9-1BDD540AC21D}" destId="{0BD358C1-37B4-4843-BB6D-0F35E758B20F}" srcOrd="0" destOrd="0" presId="urn:microsoft.com/office/officeart/2005/8/layout/venn2"/>
    <dgm:cxn modelId="{BCA1EC68-16F5-4FDC-9CD9-0A0163AFDBC4}" type="presOf" srcId="{FDCDB9B4-656B-459C-99A9-9C72DDCEAE13}" destId="{27FCA234-8EC9-448B-8124-7B3183967240}" srcOrd="0" destOrd="0" presId="urn:microsoft.com/office/officeart/2005/8/layout/venn2"/>
    <dgm:cxn modelId="{44D7E220-D8C6-4F0C-8694-0A7F140082FD}" type="presOf" srcId="{FDCDB9B4-656B-459C-99A9-9C72DDCEAE13}" destId="{241F9FA0-102F-4F26-A8AD-F6925EE4278E}" srcOrd="1" destOrd="0" presId="urn:microsoft.com/office/officeart/2005/8/layout/venn2"/>
    <dgm:cxn modelId="{FCE6A3C9-A10A-4532-8BEF-1EE81B76636F}" type="presOf" srcId="{F2F32BBF-4455-4D59-97EA-061863792B55}" destId="{6AEEAC47-85F6-48A9-AD35-8B6246F963D7}" srcOrd="1" destOrd="0" presId="urn:microsoft.com/office/officeart/2005/8/layout/venn2"/>
    <dgm:cxn modelId="{55FD4C4C-39EB-4FAC-A8C6-E554C288423B}" type="presOf" srcId="{065ED921-ED81-4C5D-9265-DBB74CAA5592}" destId="{C0C1679E-B88E-48F3-8BAA-33F517E93A53}" srcOrd="1" destOrd="0" presId="urn:microsoft.com/office/officeart/2005/8/layout/venn2"/>
    <dgm:cxn modelId="{ED326B32-34DC-4FCC-A886-8B2F379F3C38}" type="presParOf" srcId="{0BD358C1-37B4-4843-BB6D-0F35E758B20F}" destId="{C4D598AB-D18A-49E7-89B5-AA1504A6974B}" srcOrd="0" destOrd="0" presId="urn:microsoft.com/office/officeart/2005/8/layout/venn2"/>
    <dgm:cxn modelId="{298EE085-6CBB-489C-9FC3-3EC4479563BF}" type="presParOf" srcId="{C4D598AB-D18A-49E7-89B5-AA1504A6974B}" destId="{6DF49D1D-DB48-405F-BB9C-7B8DA3F49382}" srcOrd="0" destOrd="0" presId="urn:microsoft.com/office/officeart/2005/8/layout/venn2"/>
    <dgm:cxn modelId="{5A7D0780-CD30-4077-97F3-218E5132FC61}" type="presParOf" srcId="{C4D598AB-D18A-49E7-89B5-AA1504A6974B}" destId="{C0C1679E-B88E-48F3-8BAA-33F517E93A53}" srcOrd="1" destOrd="0" presId="urn:microsoft.com/office/officeart/2005/8/layout/venn2"/>
    <dgm:cxn modelId="{010D4E24-D53F-4680-BAE2-37C730EDD7AC}" type="presParOf" srcId="{0BD358C1-37B4-4843-BB6D-0F35E758B20F}" destId="{1454580A-4594-4455-9DB6-BFE3A0011EC0}" srcOrd="1" destOrd="0" presId="urn:microsoft.com/office/officeart/2005/8/layout/venn2"/>
    <dgm:cxn modelId="{E3349E3F-9986-47BD-A600-2383AEAC0D1F}" type="presParOf" srcId="{1454580A-4594-4455-9DB6-BFE3A0011EC0}" destId="{27FCA234-8EC9-448B-8124-7B3183967240}" srcOrd="0" destOrd="0" presId="urn:microsoft.com/office/officeart/2005/8/layout/venn2"/>
    <dgm:cxn modelId="{D6B6CE52-C2FD-4535-B46F-6D5DEA77009C}" type="presParOf" srcId="{1454580A-4594-4455-9DB6-BFE3A0011EC0}" destId="{241F9FA0-102F-4F26-A8AD-F6925EE4278E}" srcOrd="1" destOrd="0" presId="urn:microsoft.com/office/officeart/2005/8/layout/venn2"/>
    <dgm:cxn modelId="{31EED641-4E9C-4AF7-B0C3-2A5A003EAAD2}" type="presParOf" srcId="{0BD358C1-37B4-4843-BB6D-0F35E758B20F}" destId="{92B2B354-32D2-44CC-B5EA-F0020D89D691}" srcOrd="2" destOrd="0" presId="urn:microsoft.com/office/officeart/2005/8/layout/venn2"/>
    <dgm:cxn modelId="{784E7DAB-50BA-43CA-863B-22982EA1B8EC}" type="presParOf" srcId="{92B2B354-32D2-44CC-B5EA-F0020D89D691}" destId="{44BD4775-4D78-4C81-BD61-2930296A19B3}" srcOrd="0" destOrd="0" presId="urn:microsoft.com/office/officeart/2005/8/layout/venn2"/>
    <dgm:cxn modelId="{56938A7C-6C56-4F83-89BF-094ADB9691E0}" type="presParOf" srcId="{92B2B354-32D2-44CC-B5EA-F0020D89D691}" destId="{6AEEAC47-85F6-48A9-AD35-8B6246F963D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87B923-26A6-498F-AD9E-2FB69113C8D4}" type="doc">
      <dgm:prSet loTypeId="urn:microsoft.com/office/officeart/2005/8/layout/arrow5" loCatId="relationship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pt-BR"/>
        </a:p>
      </dgm:t>
    </dgm:pt>
    <dgm:pt modelId="{6EF03FA9-E157-4375-9106-E4125B2E541F}">
      <dgm:prSet phldrT="[Texto]"/>
      <dgm:spPr/>
      <dgm:t>
        <a:bodyPr/>
        <a:lstStyle/>
        <a:p>
          <a:r>
            <a:rPr lang="pt-BR" dirty="0" smtClean="0"/>
            <a:t>Padrões de emissão</a:t>
          </a:r>
          <a:endParaRPr lang="pt-BR" dirty="0"/>
        </a:p>
      </dgm:t>
    </dgm:pt>
    <dgm:pt modelId="{0088FBF4-E1D9-4C71-BF4C-C96ECA1B8FED}" type="parTrans" cxnId="{95B3D7A1-AACD-4944-A4EA-73449753C3DA}">
      <dgm:prSet/>
      <dgm:spPr/>
      <dgm:t>
        <a:bodyPr/>
        <a:lstStyle/>
        <a:p>
          <a:endParaRPr lang="pt-BR"/>
        </a:p>
      </dgm:t>
    </dgm:pt>
    <dgm:pt modelId="{42AFDD98-1D3A-4552-88C9-81685C0ECAC3}" type="sibTrans" cxnId="{95B3D7A1-AACD-4944-A4EA-73449753C3DA}">
      <dgm:prSet/>
      <dgm:spPr/>
      <dgm:t>
        <a:bodyPr/>
        <a:lstStyle/>
        <a:p>
          <a:endParaRPr lang="pt-BR"/>
        </a:p>
      </dgm:t>
    </dgm:pt>
    <dgm:pt modelId="{4C9FB5DF-57C9-48EF-B324-899EBB1D0087}">
      <dgm:prSet phldrT="[Texto]"/>
      <dgm:spPr/>
      <dgm:t>
        <a:bodyPr/>
        <a:lstStyle/>
        <a:p>
          <a:r>
            <a:rPr lang="pt-BR" dirty="0" smtClean="0"/>
            <a:t>Padrões de qualidade</a:t>
          </a:r>
          <a:endParaRPr lang="pt-BR" dirty="0"/>
        </a:p>
      </dgm:t>
    </dgm:pt>
    <dgm:pt modelId="{7113B170-D39F-4A55-A1A1-03B650CB0F44}" type="parTrans" cxnId="{77389A5B-D10D-4842-9D0C-79C52326053C}">
      <dgm:prSet/>
      <dgm:spPr/>
      <dgm:t>
        <a:bodyPr/>
        <a:lstStyle/>
        <a:p>
          <a:endParaRPr lang="pt-BR"/>
        </a:p>
      </dgm:t>
    </dgm:pt>
    <dgm:pt modelId="{4E1A9DB1-95D6-485D-BD35-1907F8C4DF69}" type="sibTrans" cxnId="{77389A5B-D10D-4842-9D0C-79C52326053C}">
      <dgm:prSet/>
      <dgm:spPr/>
      <dgm:t>
        <a:bodyPr/>
        <a:lstStyle/>
        <a:p>
          <a:endParaRPr lang="pt-BR"/>
        </a:p>
      </dgm:t>
    </dgm:pt>
    <dgm:pt modelId="{4A66DDE9-DEC6-49E0-87F8-9911F7BB487F}" type="pres">
      <dgm:prSet presAssocID="{C587B923-26A6-498F-AD9E-2FB69113C8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94446B3-EFA5-43A2-AF26-44B5A6846B14}" type="pres">
      <dgm:prSet presAssocID="{6EF03FA9-E157-4375-9106-E4125B2E541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2409DC-0678-4712-9865-04C2AAF52758}" type="pres">
      <dgm:prSet presAssocID="{4C9FB5DF-57C9-48EF-B324-899EBB1D008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7389A5B-D10D-4842-9D0C-79C52326053C}" srcId="{C587B923-26A6-498F-AD9E-2FB69113C8D4}" destId="{4C9FB5DF-57C9-48EF-B324-899EBB1D0087}" srcOrd="1" destOrd="0" parTransId="{7113B170-D39F-4A55-A1A1-03B650CB0F44}" sibTransId="{4E1A9DB1-95D6-485D-BD35-1907F8C4DF69}"/>
    <dgm:cxn modelId="{2390F69D-E345-4214-A0C9-B1F73BFBCA72}" type="presOf" srcId="{6EF03FA9-E157-4375-9106-E4125B2E541F}" destId="{F94446B3-EFA5-43A2-AF26-44B5A6846B14}" srcOrd="0" destOrd="0" presId="urn:microsoft.com/office/officeart/2005/8/layout/arrow5"/>
    <dgm:cxn modelId="{3852A0A3-CD2F-45F0-A4F7-172BA79F0282}" type="presOf" srcId="{C587B923-26A6-498F-AD9E-2FB69113C8D4}" destId="{4A66DDE9-DEC6-49E0-87F8-9911F7BB487F}" srcOrd="0" destOrd="0" presId="urn:microsoft.com/office/officeart/2005/8/layout/arrow5"/>
    <dgm:cxn modelId="{95B3D7A1-AACD-4944-A4EA-73449753C3DA}" srcId="{C587B923-26A6-498F-AD9E-2FB69113C8D4}" destId="{6EF03FA9-E157-4375-9106-E4125B2E541F}" srcOrd="0" destOrd="0" parTransId="{0088FBF4-E1D9-4C71-BF4C-C96ECA1B8FED}" sibTransId="{42AFDD98-1D3A-4552-88C9-81685C0ECAC3}"/>
    <dgm:cxn modelId="{62394E6E-90F1-4ECF-B752-133B71B56C44}" type="presOf" srcId="{4C9FB5DF-57C9-48EF-B324-899EBB1D0087}" destId="{042409DC-0678-4712-9865-04C2AAF52758}" srcOrd="0" destOrd="0" presId="urn:microsoft.com/office/officeart/2005/8/layout/arrow5"/>
    <dgm:cxn modelId="{A54BF12F-AD13-445D-BB01-A662C67B8DCC}" type="presParOf" srcId="{4A66DDE9-DEC6-49E0-87F8-9911F7BB487F}" destId="{F94446B3-EFA5-43A2-AF26-44B5A6846B14}" srcOrd="0" destOrd="0" presId="urn:microsoft.com/office/officeart/2005/8/layout/arrow5"/>
    <dgm:cxn modelId="{2D62678F-42A1-4C69-B68F-485B64DEDB69}" type="presParOf" srcId="{4A66DDE9-DEC6-49E0-87F8-9911F7BB487F}" destId="{042409DC-0678-4712-9865-04C2AAF5275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</dgm:pt>
    <dgm:pt modelId="{476E4177-EF8D-419E-AB8A-93E66CC82482}">
      <dgm:prSet phldrT="[Text]" custT="1"/>
      <dgm:spPr/>
      <dgm:t>
        <a:bodyPr lIns="73152" tIns="274320" rIns="73152"/>
        <a:lstStyle/>
        <a:p>
          <a:pPr algn="ctr" defTabSz="914400">
            <a:buNone/>
          </a:pPr>
          <a:r>
            <a:rPr lang="pt-BR" sz="2200" b="0" i="0" dirty="0" smtClean="0">
              <a:latin typeface="Corbel"/>
              <a:ea typeface="+mn-ea"/>
              <a:cs typeface="+mn-cs"/>
            </a:rPr>
            <a:t>Preliminar</a:t>
          </a:r>
        </a:p>
        <a:p>
          <a:pPr algn="ctr" defTabSz="914400">
            <a:buNone/>
          </a:pPr>
          <a:r>
            <a:rPr lang="pt-BR" sz="2200" b="0" i="0" dirty="0" smtClean="0">
              <a:latin typeface="Corbel"/>
              <a:ea typeface="+mn-ea"/>
              <a:cs typeface="+mn-cs"/>
            </a:rPr>
            <a:t>Sólidos grosseiros</a:t>
          </a:r>
        </a:p>
        <a:p>
          <a:pPr algn="l" defTabSz="914400">
            <a:buNone/>
          </a:pPr>
          <a:endParaRPr lang="pt-BR" sz="2200" b="0" i="0" dirty="0" smtClean="0">
            <a:latin typeface="Corbel"/>
            <a:ea typeface="+mn-ea"/>
            <a:cs typeface="+mn-cs"/>
          </a:endParaRPr>
        </a:p>
        <a:p>
          <a:pPr algn="l" defTabSz="914400">
            <a:buNone/>
          </a:pPr>
          <a:r>
            <a:rPr lang="pt-BR" sz="2200" b="0" i="0" dirty="0" smtClean="0">
              <a:latin typeface="Corbel"/>
              <a:ea typeface="+mn-ea"/>
              <a:cs typeface="+mn-cs"/>
            </a:rPr>
            <a:t>Proteção</a:t>
          </a:r>
          <a:endParaRPr lang="pt-BR" sz="2200" b="0" i="0" dirty="0">
            <a:latin typeface="Corbel"/>
            <a:ea typeface="+mn-ea"/>
            <a:cs typeface="+mn-cs"/>
          </a:endParaRPr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en-US"/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en-US"/>
        </a:p>
      </dgm:t>
    </dgm:pt>
    <dgm:pt modelId="{5DD0A7D4-5781-4819-AF33-C5CE25A2D297}">
      <dgm:prSet phldrT="[Text]" custT="1"/>
      <dgm:spPr/>
      <dgm:t>
        <a:bodyPr lIns="73152" tIns="274320" rIns="73152"/>
        <a:lstStyle/>
        <a:p>
          <a:pPr algn="ctr" defTabSz="914400">
            <a:buNone/>
          </a:pPr>
          <a:r>
            <a:rPr lang="pt-BR" sz="2200" b="0" i="0" dirty="0" smtClean="0">
              <a:latin typeface="Corbel"/>
              <a:ea typeface="+mn-ea"/>
              <a:cs typeface="+mn-cs"/>
            </a:rPr>
            <a:t>Primário</a:t>
          </a:r>
        </a:p>
        <a:p>
          <a:pPr algn="ctr" defTabSz="914400">
            <a:buNone/>
          </a:pPr>
          <a:r>
            <a:rPr lang="pt-BR" sz="2200" b="0" i="0" dirty="0" smtClean="0">
              <a:latin typeface="Corbel"/>
              <a:ea typeface="+mn-ea"/>
              <a:cs typeface="+mn-cs"/>
            </a:rPr>
            <a:t>Sólidos suspensos</a:t>
          </a: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n-US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n-US"/>
        </a:p>
      </dgm:t>
    </dgm:pt>
    <dgm:pt modelId="{77AF15ED-F058-4A0B-B979-9880C6062DF0}">
      <dgm:prSet phldrT="[Text]" custT="1"/>
      <dgm:spPr/>
      <dgm:t>
        <a:bodyPr lIns="73152" tIns="274320" rIns="73152"/>
        <a:lstStyle/>
        <a:p>
          <a:pPr algn="ctr" defTabSz="914400">
            <a:buNone/>
          </a:pPr>
          <a:r>
            <a:rPr lang="pt-BR" sz="2200" b="0" i="0" dirty="0" smtClean="0">
              <a:latin typeface="Corbel"/>
              <a:ea typeface="+mn-ea"/>
              <a:cs typeface="+mn-cs"/>
            </a:rPr>
            <a:t>Secundário</a:t>
          </a:r>
        </a:p>
        <a:p>
          <a:pPr algn="ctr" defTabSz="914400">
            <a:buNone/>
          </a:pPr>
          <a:r>
            <a:rPr lang="pt-BR" sz="2200" b="0" i="0" dirty="0" smtClean="0">
              <a:latin typeface="Corbel"/>
              <a:ea typeface="+mn-ea"/>
              <a:cs typeface="+mn-cs"/>
            </a:rPr>
            <a:t>Matéria orgânica</a:t>
          </a:r>
          <a:endParaRPr lang="pt-BR" sz="2200" b="0" i="0" dirty="0">
            <a:latin typeface="Corbel"/>
            <a:ea typeface="+mn-ea"/>
            <a:cs typeface="+mn-cs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n-US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n-US"/>
        </a:p>
      </dgm:t>
    </dgm:pt>
    <dgm:pt modelId="{5DF8D196-4D3D-4940-9F32-682169997D7A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pt-BR" sz="2200" b="0" i="0" dirty="0" smtClean="0">
              <a:latin typeface="Corbel"/>
              <a:ea typeface="+mn-ea"/>
              <a:cs typeface="+mn-cs"/>
            </a:rPr>
            <a:t>Terciário</a:t>
          </a:r>
        </a:p>
        <a:p>
          <a:pPr algn="l" defTabSz="914400">
            <a:buNone/>
          </a:pPr>
          <a:r>
            <a:rPr lang="pt-BR" sz="2000" b="0" i="0" dirty="0" smtClean="0">
              <a:latin typeface="Corbel"/>
              <a:ea typeface="+mn-ea"/>
              <a:cs typeface="+mn-cs"/>
            </a:rPr>
            <a:t>Nutrientes</a:t>
          </a:r>
          <a:endParaRPr lang="pt-BR" sz="2000" b="0" i="0" dirty="0">
            <a:latin typeface="Corbel"/>
            <a:ea typeface="+mn-ea"/>
            <a:cs typeface="+mn-cs"/>
          </a:endParaRPr>
        </a:p>
      </dgm:t>
    </dgm:pt>
    <dgm:pt modelId="{51CE1848-AB2A-4E28-8CF5-8442E546E0C5}" type="parTrans" cxnId="{B9B85342-AC50-4E97-8E9E-2FD870B1E881}">
      <dgm:prSet/>
      <dgm:spPr/>
      <dgm:t>
        <a:bodyPr/>
        <a:lstStyle/>
        <a:p>
          <a:endParaRPr lang="en-US"/>
        </a:p>
      </dgm:t>
    </dgm:pt>
    <dgm:pt modelId="{90C1E242-23BD-452C-B222-DCFA2D4DAE3B}" type="sibTrans" cxnId="{B9B85342-AC50-4E97-8E9E-2FD870B1E881}">
      <dgm:prSet/>
      <dgm:spPr/>
      <dgm:t>
        <a:bodyPr/>
        <a:lstStyle/>
        <a:p>
          <a:endParaRPr lang="en-US"/>
        </a:p>
      </dgm:t>
    </dgm:pt>
    <dgm:pt modelId="{C20F2834-7A4B-463C-ABDE-12FFE93933A3}">
      <dgm:prSet phldrT="[Text]" custT="1"/>
      <dgm:spPr/>
      <dgm:t>
        <a:bodyPr lIns="73152" tIns="274320" rIns="73152"/>
        <a:lstStyle/>
        <a:p>
          <a:pPr algn="ctr" defTabSz="914400">
            <a:buNone/>
          </a:pPr>
          <a:r>
            <a:rPr lang="pt-BR" sz="2200" b="0" i="0" dirty="0" smtClean="0">
              <a:latin typeface="Corbel"/>
              <a:ea typeface="+mn-ea"/>
              <a:cs typeface="+mn-cs"/>
            </a:rPr>
            <a:t>Avançado</a:t>
          </a:r>
        </a:p>
        <a:p>
          <a:pPr algn="ctr" defTabSz="914400">
            <a:buNone/>
          </a:pPr>
          <a:r>
            <a:rPr lang="pt-BR" sz="2200" b="0" i="0" dirty="0" smtClean="0">
              <a:latin typeface="Corbel"/>
              <a:ea typeface="+mn-ea"/>
              <a:cs typeface="+mn-cs"/>
            </a:rPr>
            <a:t>Sais</a:t>
          </a:r>
          <a:endParaRPr lang="pt-BR" sz="2200" b="0" i="0" dirty="0">
            <a:latin typeface="Corbel"/>
            <a:ea typeface="+mn-ea"/>
            <a:cs typeface="+mn-cs"/>
          </a:endParaRPr>
        </a:p>
      </dgm:t>
    </dgm:pt>
    <dgm:pt modelId="{BCFE97E8-F389-4CB9-AF67-54F99688D24C}" type="parTrans" cxnId="{4C839C11-576D-4F8B-A506-F28B1DFFF881}">
      <dgm:prSet/>
      <dgm:spPr/>
      <dgm:t>
        <a:bodyPr/>
        <a:lstStyle/>
        <a:p>
          <a:endParaRPr lang="en-US"/>
        </a:p>
      </dgm:t>
    </dgm:pt>
    <dgm:pt modelId="{CAE5F0D1-5C6A-4BF8-ACC0-DB67084C99C7}" type="sibTrans" cxnId="{4C839C11-576D-4F8B-A506-F28B1DFFF881}">
      <dgm:prSet/>
      <dgm:spPr/>
      <dgm:t>
        <a:bodyPr/>
        <a:lstStyle/>
        <a:p>
          <a:endParaRPr lang="en-US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/>
      <dgm:spPr>
        <a:solidFill>
          <a:schemeClr val="bg1">
            <a:lumMod val="65000"/>
            <a:alpha val="90000"/>
          </a:schemeClr>
        </a:solidFill>
      </dgm:spPr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B4276-DB06-4C66-80FF-919CDE10A5FE}" type="pres">
      <dgm:prSet presAssocID="{476E4177-EF8D-419E-AB8A-93E66CC82482}" presName="invisiNode" presStyleLbl="node1" presStyleIdx="0" presStyleCnt="5"/>
      <dgm:spPr/>
    </dgm:pt>
    <dgm:pt modelId="{C43EB61A-2E04-409F-8F87-79F190ED3CE0}" type="pres">
      <dgm:prSet presAssocID="{476E4177-EF8D-419E-AB8A-93E66CC82482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pt-BR"/>
        </a:p>
      </dgm:t>
    </dgm:pt>
    <dgm:pt modelId="{3DB5F289-A8C3-40D5-8393-8636D9BFFD29}" type="pres">
      <dgm:prSet presAssocID="{A91F7A1B-DD1E-4B26-839C-2A5EF0A403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0B92-8C45-4EAA-A200-A78384D846A7}" type="pres">
      <dgm:prSet presAssocID="{5DD0A7D4-5781-4819-AF33-C5CE25A2D297}" presName="invisiNode" presStyleLbl="node1" presStyleIdx="1" presStyleCnt="5"/>
      <dgm:spPr/>
    </dgm:pt>
    <dgm:pt modelId="{BF646D7A-C7D0-4489-A68F-61F32B7DB0C6}" type="pres">
      <dgm:prSet presAssocID="{5DD0A7D4-5781-4819-AF33-C5CE25A2D297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CAAEED2F-AC44-4514-84C2-160FDC42F579}" type="pres">
      <dgm:prSet presAssocID="{FD53903F-8A86-4D24-917A-36748269F9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5" custScaleX="115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2" presStyleCnt="5"/>
      <dgm:spPr/>
    </dgm:pt>
    <dgm:pt modelId="{41BC1ABA-1F87-4B1E-94EC-41724CD12655}" type="pres">
      <dgm:prSet presAssocID="{77AF15ED-F058-4A0B-B979-9880C6062DF0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A9D6457D-CBBF-4A28-8C38-C3F75EA43CF1}" type="pres">
      <dgm:prSet presAssocID="{E3B236AA-E864-46E4-BC91-F2D73633FE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528D1-DD5F-4687-9BFE-878C43D23D5D}" type="pres">
      <dgm:prSet presAssocID="{5DF8D196-4D3D-4940-9F32-682169997D7A}" presName="invisiNode" presStyleLbl="node1" presStyleIdx="3" presStyleCnt="5"/>
      <dgm:spPr/>
    </dgm:pt>
    <dgm:pt modelId="{D88C7409-AB93-4FE3-A61D-F51EE8A4B008}" type="pres">
      <dgm:prSet presAssocID="{5DF8D196-4D3D-4940-9F32-682169997D7A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CA6E58D0-F06D-4082-9183-0F2955E6C631}" type="pres">
      <dgm:prSet presAssocID="{90C1E242-23BD-452C-B222-DCFA2D4DAE3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AC8F713-1879-4B70-BB31-C5C195E24471}" type="pres">
      <dgm:prSet presAssocID="{C20F2834-7A4B-463C-ABDE-12FFE93933A3}" presName="compNode" presStyleCnt="0"/>
      <dgm:spPr/>
    </dgm:pt>
    <dgm:pt modelId="{9B706799-997B-4F74-B652-58B58A51EA58}" type="pres">
      <dgm:prSet presAssocID="{C20F2834-7A4B-463C-ABDE-12FFE93933A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C36F4-A127-4733-8CAC-70994BB842F2}" type="pres">
      <dgm:prSet presAssocID="{C20F2834-7A4B-463C-ABDE-12FFE93933A3}" presName="invisiNode" presStyleLbl="node1" presStyleIdx="4" presStyleCnt="5"/>
      <dgm:spPr/>
    </dgm:pt>
    <dgm:pt modelId="{B68F94D2-D73D-420A-802B-DFDC9BE4ED4C}" type="pres">
      <dgm:prSet presAssocID="{C20F2834-7A4B-463C-ABDE-12FFE93933A3}" presName="imagNode" presStyleLbl="fgImgPlace1" presStyleIdx="4" presStyleCnt="5" custLinFactNeighborX="803" custLinFactNeighborY="-89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</dgm:ptLst>
  <dgm:cxnLst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D361739D-614F-4493-9AF9-6F6CE02FB806}" type="presOf" srcId="{77AF15ED-F058-4A0B-B979-9880C6062DF0}" destId="{5284ED54-4761-44DA-8086-D5FD397A1C95}" srcOrd="0" destOrd="0" presId="urn:microsoft.com/office/officeart/2005/8/layout/pList2#1"/>
    <dgm:cxn modelId="{A2E9D81A-0840-478C-B40E-37348FF0FE9E}" type="presOf" srcId="{476E4177-EF8D-419E-AB8A-93E66CC82482}" destId="{2572025E-E8B8-4F94-94D0-DC22D7F762FB}" srcOrd="0" destOrd="0" presId="urn:microsoft.com/office/officeart/2005/8/layout/pList2#1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4C839C11-576D-4F8B-A506-F28B1DFFF881}" srcId="{AA690160-D328-4B69-A035-90D3C82FA0A6}" destId="{C20F2834-7A4B-463C-ABDE-12FFE93933A3}" srcOrd="4" destOrd="0" parTransId="{BCFE97E8-F389-4CB9-AF67-54F99688D24C}" sibTransId="{CAE5F0D1-5C6A-4BF8-ACC0-DB67084C99C7}"/>
    <dgm:cxn modelId="{9F2AA8F6-9480-48C1-A4F3-DD3CE182676D}" type="presOf" srcId="{5DF8D196-4D3D-4940-9F32-682169997D7A}" destId="{87B5BDBA-3C7A-41F1-8C33-F13937A84B36}" srcOrd="0" destOrd="0" presId="urn:microsoft.com/office/officeart/2005/8/layout/pList2#1"/>
    <dgm:cxn modelId="{B9B85342-AC50-4E97-8E9E-2FD870B1E881}" srcId="{AA690160-D328-4B69-A035-90D3C82FA0A6}" destId="{5DF8D196-4D3D-4940-9F32-682169997D7A}" srcOrd="3" destOrd="0" parTransId="{51CE1848-AB2A-4E28-8CF5-8442E546E0C5}" sibTransId="{90C1E242-23BD-452C-B222-DCFA2D4DAE3B}"/>
    <dgm:cxn modelId="{5EECFD1D-6BFF-4123-969C-36524B61799E}" type="presOf" srcId="{C20F2834-7A4B-463C-ABDE-12FFE93933A3}" destId="{9B706799-997B-4F74-B652-58B58A51EA58}" srcOrd="0" destOrd="0" presId="urn:microsoft.com/office/officeart/2005/8/layout/pList2#1"/>
    <dgm:cxn modelId="{3A21CBC5-6ED7-4C65-AE63-25A498E9071F}" type="presOf" srcId="{90C1E242-23BD-452C-B222-DCFA2D4DAE3B}" destId="{CA6E58D0-F06D-4082-9183-0F2955E6C631}" srcOrd="0" destOrd="0" presId="urn:microsoft.com/office/officeart/2005/8/layout/pList2#1"/>
    <dgm:cxn modelId="{53CEE96E-8BAE-42C3-97FF-5D1856E5C50F}" type="presOf" srcId="{E3B236AA-E864-46E4-BC91-F2D73633FEA4}" destId="{A9D6457D-CBBF-4A28-8C38-C3F75EA43CF1}" srcOrd="0" destOrd="0" presId="urn:microsoft.com/office/officeart/2005/8/layout/pList2#1"/>
    <dgm:cxn modelId="{4E1337FA-217F-4469-8DF9-E4F7DC1B5B4E}" type="presOf" srcId="{FD53903F-8A86-4D24-917A-36748269F973}" destId="{CAAEED2F-AC44-4514-84C2-160FDC42F579}" srcOrd="0" destOrd="0" presId="urn:microsoft.com/office/officeart/2005/8/layout/pList2#1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9160A6C0-59A0-4509-B3E8-71E13B6D17FB}" type="presOf" srcId="{A91F7A1B-DD1E-4B26-839C-2A5EF0A403AD}" destId="{3DB5F289-A8C3-40D5-8393-8636D9BFFD29}" srcOrd="0" destOrd="0" presId="urn:microsoft.com/office/officeart/2005/8/layout/pList2#1"/>
    <dgm:cxn modelId="{AF770ED3-6C7D-4619-A955-8CAB24281B5F}" type="presOf" srcId="{AA690160-D328-4B69-A035-90D3C82FA0A6}" destId="{9E4DC8AD-1AC7-4E53-B32C-25202AFDB195}" srcOrd="0" destOrd="0" presId="urn:microsoft.com/office/officeart/2005/8/layout/pList2#1"/>
    <dgm:cxn modelId="{8CABFBCC-A0FF-4FA9-8B7E-5064FD7C5881}" type="presOf" srcId="{5DD0A7D4-5781-4819-AF33-C5CE25A2D297}" destId="{E4B0666F-2CF1-4C21-A251-46E6EBFF7C1D}" srcOrd="0" destOrd="0" presId="urn:microsoft.com/office/officeart/2005/8/layout/pList2#1"/>
    <dgm:cxn modelId="{FBB9B1BB-8D6F-4E51-A79B-223767866B60}" type="presParOf" srcId="{9E4DC8AD-1AC7-4E53-B32C-25202AFDB195}" destId="{ACBF4AF3-FAB8-444C-81AB-52C89640E279}" srcOrd="0" destOrd="0" presId="urn:microsoft.com/office/officeart/2005/8/layout/pList2#1"/>
    <dgm:cxn modelId="{6E3B70DD-97BE-4AA0-8789-71837837D7D1}" type="presParOf" srcId="{9E4DC8AD-1AC7-4E53-B32C-25202AFDB195}" destId="{78248EF9-FFBB-4EB0-94C4-16A1D0A1A170}" srcOrd="1" destOrd="0" presId="urn:microsoft.com/office/officeart/2005/8/layout/pList2#1"/>
    <dgm:cxn modelId="{4EE4BF2E-99CB-4791-8B94-CDA2CBFDDCE0}" type="presParOf" srcId="{78248EF9-FFBB-4EB0-94C4-16A1D0A1A170}" destId="{CC8831C0-DF59-484B-83B2-A708366B3EB6}" srcOrd="0" destOrd="0" presId="urn:microsoft.com/office/officeart/2005/8/layout/pList2#1"/>
    <dgm:cxn modelId="{5C90DA8F-EB5E-49E0-B2BE-64B1BF4901B0}" type="presParOf" srcId="{CC8831C0-DF59-484B-83B2-A708366B3EB6}" destId="{2572025E-E8B8-4F94-94D0-DC22D7F762FB}" srcOrd="0" destOrd="0" presId="urn:microsoft.com/office/officeart/2005/8/layout/pList2#1"/>
    <dgm:cxn modelId="{B1B9405A-11E7-4F01-BDE6-FA3856E871F3}" type="presParOf" srcId="{CC8831C0-DF59-484B-83B2-A708366B3EB6}" destId="{2E2B4276-DB06-4C66-80FF-919CDE10A5FE}" srcOrd="1" destOrd="0" presId="urn:microsoft.com/office/officeart/2005/8/layout/pList2#1"/>
    <dgm:cxn modelId="{A2E6A44E-DF55-4EE4-BE7E-7E18F18EAEB4}" type="presParOf" srcId="{CC8831C0-DF59-484B-83B2-A708366B3EB6}" destId="{C43EB61A-2E04-409F-8F87-79F190ED3CE0}" srcOrd="2" destOrd="0" presId="urn:microsoft.com/office/officeart/2005/8/layout/pList2#1"/>
    <dgm:cxn modelId="{D2CAA9DD-EA9D-4C05-83CD-B2F733DBF6CF}" type="presParOf" srcId="{78248EF9-FFBB-4EB0-94C4-16A1D0A1A170}" destId="{3DB5F289-A8C3-40D5-8393-8636D9BFFD29}" srcOrd="1" destOrd="0" presId="urn:microsoft.com/office/officeart/2005/8/layout/pList2#1"/>
    <dgm:cxn modelId="{EEC52853-5FD0-40BD-9537-466D7B6F7825}" type="presParOf" srcId="{78248EF9-FFBB-4EB0-94C4-16A1D0A1A170}" destId="{0C509E44-86D3-42D8-94FF-9B9788BAB857}" srcOrd="2" destOrd="0" presId="urn:microsoft.com/office/officeart/2005/8/layout/pList2#1"/>
    <dgm:cxn modelId="{2A5C5417-1D08-44D1-BAD7-5D8C71B22821}" type="presParOf" srcId="{0C509E44-86D3-42D8-94FF-9B9788BAB857}" destId="{E4B0666F-2CF1-4C21-A251-46E6EBFF7C1D}" srcOrd="0" destOrd="0" presId="urn:microsoft.com/office/officeart/2005/8/layout/pList2#1"/>
    <dgm:cxn modelId="{338CDCD7-9840-42A8-B29C-58B027681D6B}" type="presParOf" srcId="{0C509E44-86D3-42D8-94FF-9B9788BAB857}" destId="{BBFA0B92-8C45-4EAA-A200-A78384D846A7}" srcOrd="1" destOrd="0" presId="urn:microsoft.com/office/officeart/2005/8/layout/pList2#1"/>
    <dgm:cxn modelId="{C68A0943-5CD0-4CD0-A179-503ADE68610F}" type="presParOf" srcId="{0C509E44-86D3-42D8-94FF-9B9788BAB857}" destId="{BF646D7A-C7D0-4489-A68F-61F32B7DB0C6}" srcOrd="2" destOrd="0" presId="urn:microsoft.com/office/officeart/2005/8/layout/pList2#1"/>
    <dgm:cxn modelId="{910ED694-79B8-43E4-B0C4-346C2DE4970F}" type="presParOf" srcId="{78248EF9-FFBB-4EB0-94C4-16A1D0A1A170}" destId="{CAAEED2F-AC44-4514-84C2-160FDC42F579}" srcOrd="3" destOrd="0" presId="urn:microsoft.com/office/officeart/2005/8/layout/pList2#1"/>
    <dgm:cxn modelId="{CB665E1B-5FEC-4249-BFDF-07BF20D0C3C0}" type="presParOf" srcId="{78248EF9-FFBB-4EB0-94C4-16A1D0A1A170}" destId="{3617A269-0CD9-4948-9932-FA1AD12DE27E}" srcOrd="4" destOrd="0" presId="urn:microsoft.com/office/officeart/2005/8/layout/pList2#1"/>
    <dgm:cxn modelId="{E25B9008-0A33-454E-9DC9-21BDC554782A}" type="presParOf" srcId="{3617A269-0CD9-4948-9932-FA1AD12DE27E}" destId="{5284ED54-4761-44DA-8086-D5FD397A1C95}" srcOrd="0" destOrd="0" presId="urn:microsoft.com/office/officeart/2005/8/layout/pList2#1"/>
    <dgm:cxn modelId="{34FA1C03-4F8B-4311-AAFA-34DF15876A0C}" type="presParOf" srcId="{3617A269-0CD9-4948-9932-FA1AD12DE27E}" destId="{9666B65F-B8AB-44AD-8F33-AF566667E781}" srcOrd="1" destOrd="0" presId="urn:microsoft.com/office/officeart/2005/8/layout/pList2#1"/>
    <dgm:cxn modelId="{63306C77-644C-4F10-9088-408C4BD856FF}" type="presParOf" srcId="{3617A269-0CD9-4948-9932-FA1AD12DE27E}" destId="{41BC1ABA-1F87-4B1E-94EC-41724CD12655}" srcOrd="2" destOrd="0" presId="urn:microsoft.com/office/officeart/2005/8/layout/pList2#1"/>
    <dgm:cxn modelId="{0A6AC22D-8D36-4B80-8436-93ACAFE62ECB}" type="presParOf" srcId="{78248EF9-FFBB-4EB0-94C4-16A1D0A1A170}" destId="{A9D6457D-CBBF-4A28-8C38-C3F75EA43CF1}" srcOrd="5" destOrd="0" presId="urn:microsoft.com/office/officeart/2005/8/layout/pList2#1"/>
    <dgm:cxn modelId="{A75C59AF-6FBA-4669-8485-3FBD234E4252}" type="presParOf" srcId="{78248EF9-FFBB-4EB0-94C4-16A1D0A1A170}" destId="{CDFA4098-C274-4C84-9513-F0698696D98A}" srcOrd="6" destOrd="0" presId="urn:microsoft.com/office/officeart/2005/8/layout/pList2#1"/>
    <dgm:cxn modelId="{CD2E2263-F500-4679-B11A-6EBCE291DE67}" type="presParOf" srcId="{CDFA4098-C274-4C84-9513-F0698696D98A}" destId="{87B5BDBA-3C7A-41F1-8C33-F13937A84B36}" srcOrd="0" destOrd="0" presId="urn:microsoft.com/office/officeart/2005/8/layout/pList2#1"/>
    <dgm:cxn modelId="{A31684D9-DB33-4BEF-8445-3877C3EA25D2}" type="presParOf" srcId="{CDFA4098-C274-4C84-9513-F0698696D98A}" destId="{928528D1-DD5F-4687-9BFE-878C43D23D5D}" srcOrd="1" destOrd="0" presId="urn:microsoft.com/office/officeart/2005/8/layout/pList2#1"/>
    <dgm:cxn modelId="{2FCD4730-7F0A-42B5-95A6-DD4073397FA0}" type="presParOf" srcId="{CDFA4098-C274-4C84-9513-F0698696D98A}" destId="{D88C7409-AB93-4FE3-A61D-F51EE8A4B008}" srcOrd="2" destOrd="0" presId="urn:microsoft.com/office/officeart/2005/8/layout/pList2#1"/>
    <dgm:cxn modelId="{5DED87F3-6B78-471F-973C-B8269AD3C687}" type="presParOf" srcId="{78248EF9-FFBB-4EB0-94C4-16A1D0A1A170}" destId="{CA6E58D0-F06D-4082-9183-0F2955E6C631}" srcOrd="7" destOrd="0" presId="urn:microsoft.com/office/officeart/2005/8/layout/pList2#1"/>
    <dgm:cxn modelId="{8B2799D7-7BD9-401C-B080-195C40A3044E}" type="presParOf" srcId="{78248EF9-FFBB-4EB0-94C4-16A1D0A1A170}" destId="{8AC8F713-1879-4B70-BB31-C5C195E24471}" srcOrd="8" destOrd="0" presId="urn:microsoft.com/office/officeart/2005/8/layout/pList2#1"/>
    <dgm:cxn modelId="{7621073A-E30D-4A79-8DD9-98F51A0BCA3B}" type="presParOf" srcId="{8AC8F713-1879-4B70-BB31-C5C195E24471}" destId="{9B706799-997B-4F74-B652-58B58A51EA58}" srcOrd="0" destOrd="0" presId="urn:microsoft.com/office/officeart/2005/8/layout/pList2#1"/>
    <dgm:cxn modelId="{8C08F3DD-6237-4B3E-8DA4-5FABD3F0E1D0}" type="presParOf" srcId="{8AC8F713-1879-4B70-BB31-C5C195E24471}" destId="{AF8C36F4-A127-4733-8CAC-70994BB842F2}" srcOrd="1" destOrd="0" presId="urn:microsoft.com/office/officeart/2005/8/layout/pList2#1"/>
    <dgm:cxn modelId="{2B5AC467-5105-471C-8904-963FA8574279}" type="presParOf" srcId="{8AC8F713-1879-4B70-BB31-C5C195E24471}" destId="{B68F94D2-D73D-420A-802B-DFDC9BE4ED4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C4064-C0F5-4B3B-84CD-D0779A61EE91}">
      <dsp:nvSpPr>
        <dsp:cNvPr id="0" name=""/>
        <dsp:cNvSpPr/>
      </dsp:nvSpPr>
      <dsp:spPr>
        <a:xfrm rot="5400000">
          <a:off x="-250127" y="252752"/>
          <a:ext cx="1667517" cy="116726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1</a:t>
          </a:r>
          <a:endParaRPr lang="pt-BR" sz="3200" kern="1200" dirty="0"/>
        </a:p>
      </dsp:txBody>
      <dsp:txXfrm rot="-5400000">
        <a:off x="1" y="586255"/>
        <a:ext cx="1167262" cy="500255"/>
      </dsp:txXfrm>
    </dsp:sp>
    <dsp:sp modelId="{29D64160-7FA4-4DA3-9D22-10512B4950C0}">
      <dsp:nvSpPr>
        <dsp:cNvPr id="0" name=""/>
        <dsp:cNvSpPr/>
      </dsp:nvSpPr>
      <dsp:spPr>
        <a:xfrm rot="5400000">
          <a:off x="4727987" y="-3558100"/>
          <a:ext cx="1083886" cy="82053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40640" rIns="40640" bIns="40640" numCol="1" spcCol="1270" anchor="ctr" anchorCtr="0">
          <a:noAutofit/>
        </a:bodyPr>
        <a:lstStyle/>
        <a:p>
          <a:pPr marL="285750" lvl="1" indent="-285750" algn="l" defTabSz="2844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6400" kern="1200" dirty="0" smtClean="0"/>
            <a:t>Vivemos</a:t>
          </a:r>
          <a:endParaRPr lang="pt-BR" sz="6400" kern="1200" dirty="0"/>
        </a:p>
      </dsp:txBody>
      <dsp:txXfrm rot="-5400000">
        <a:off x="1167262" y="55536"/>
        <a:ext cx="8152426" cy="978064"/>
      </dsp:txXfrm>
    </dsp:sp>
    <dsp:sp modelId="{405C4C96-87E5-4B5C-8321-796AB002A3D8}">
      <dsp:nvSpPr>
        <dsp:cNvPr id="0" name=""/>
        <dsp:cNvSpPr/>
      </dsp:nvSpPr>
      <dsp:spPr>
        <a:xfrm rot="5400000">
          <a:off x="-250127" y="1726975"/>
          <a:ext cx="1667517" cy="1167262"/>
        </a:xfrm>
        <a:prstGeom prst="chevron">
          <a:avLst/>
        </a:prstGeom>
        <a:solidFill>
          <a:schemeClr val="accent2">
            <a:hueOff val="-5426362"/>
            <a:satOff val="-12160"/>
            <a:lumOff val="-4314"/>
            <a:alphaOff val="0"/>
          </a:schemeClr>
        </a:solidFill>
        <a:ln w="12700" cap="flat" cmpd="sng" algn="ctr">
          <a:solidFill>
            <a:schemeClr val="accent2">
              <a:hueOff val="-5426362"/>
              <a:satOff val="-12160"/>
              <a:lumOff val="-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2</a:t>
          </a:r>
          <a:endParaRPr lang="pt-BR" sz="3200" kern="1200" dirty="0"/>
        </a:p>
      </dsp:txBody>
      <dsp:txXfrm rot="-5400000">
        <a:off x="1" y="2060478"/>
        <a:ext cx="1167262" cy="500255"/>
      </dsp:txXfrm>
    </dsp:sp>
    <dsp:sp modelId="{38C8DFF2-8AC0-4144-A139-306898E46EA2}">
      <dsp:nvSpPr>
        <dsp:cNvPr id="0" name=""/>
        <dsp:cNvSpPr/>
      </dsp:nvSpPr>
      <dsp:spPr>
        <a:xfrm rot="5400000">
          <a:off x="4727987" y="-2083877"/>
          <a:ext cx="1083886" cy="82053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426362"/>
              <a:satOff val="-12160"/>
              <a:lumOff val="-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40640" rIns="40640" bIns="40640" numCol="1" spcCol="1270" anchor="ctr" anchorCtr="0">
          <a:noAutofit/>
        </a:bodyPr>
        <a:lstStyle/>
        <a:p>
          <a:pPr marL="285750" lvl="1" indent="-285750" algn="l" defTabSz="2844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6400" kern="1200" dirty="0" smtClean="0"/>
            <a:t>Trabalhamos</a:t>
          </a:r>
          <a:endParaRPr lang="pt-BR" sz="6400" kern="1200" dirty="0"/>
        </a:p>
      </dsp:txBody>
      <dsp:txXfrm rot="-5400000">
        <a:off x="1167262" y="1529759"/>
        <a:ext cx="8152426" cy="978064"/>
      </dsp:txXfrm>
    </dsp:sp>
    <dsp:sp modelId="{9ED07886-A22E-4093-BEE7-75622E255625}">
      <dsp:nvSpPr>
        <dsp:cNvPr id="0" name=""/>
        <dsp:cNvSpPr/>
      </dsp:nvSpPr>
      <dsp:spPr>
        <a:xfrm rot="5400000">
          <a:off x="-250127" y="3201198"/>
          <a:ext cx="1667517" cy="1167262"/>
        </a:xfrm>
        <a:prstGeom prst="chevron">
          <a:avLst/>
        </a:prstGeom>
        <a:solidFill>
          <a:schemeClr val="accent2">
            <a:hueOff val="-10852724"/>
            <a:satOff val="-24319"/>
            <a:lumOff val="-8628"/>
            <a:alphaOff val="0"/>
          </a:schemeClr>
        </a:solidFill>
        <a:ln w="12700" cap="flat" cmpd="sng" algn="ctr">
          <a:solidFill>
            <a:schemeClr val="accent2">
              <a:hueOff val="-10852724"/>
              <a:satOff val="-24319"/>
              <a:lumOff val="-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3</a:t>
          </a:r>
          <a:endParaRPr lang="pt-BR" sz="3200" kern="1200" dirty="0"/>
        </a:p>
      </dsp:txBody>
      <dsp:txXfrm rot="-5400000">
        <a:off x="1" y="3534701"/>
        <a:ext cx="1167262" cy="500255"/>
      </dsp:txXfrm>
    </dsp:sp>
    <dsp:sp modelId="{2102FF24-6FB6-4A1A-B75E-25975518FA9D}">
      <dsp:nvSpPr>
        <dsp:cNvPr id="0" name=""/>
        <dsp:cNvSpPr/>
      </dsp:nvSpPr>
      <dsp:spPr>
        <a:xfrm rot="5400000">
          <a:off x="4727987" y="-609654"/>
          <a:ext cx="1083886" cy="82053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852724"/>
              <a:satOff val="-24319"/>
              <a:lumOff val="-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40640" rIns="40640" bIns="40640" numCol="1" spcCol="1270" anchor="ctr" anchorCtr="0">
          <a:noAutofit/>
        </a:bodyPr>
        <a:lstStyle/>
        <a:p>
          <a:pPr marL="285750" lvl="1" indent="-285750" algn="l" defTabSz="2844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6400" kern="1200" dirty="0" smtClean="0">
              <a:solidFill>
                <a:srgbClr val="FF0000"/>
              </a:solidFill>
            </a:rPr>
            <a:t>Geramos impacto</a:t>
          </a:r>
          <a:endParaRPr lang="pt-BR" sz="6400" kern="1200" dirty="0">
            <a:solidFill>
              <a:srgbClr val="FF0000"/>
            </a:solidFill>
          </a:endParaRPr>
        </a:p>
      </dsp:txBody>
      <dsp:txXfrm rot="-5400000">
        <a:off x="1167262" y="3003982"/>
        <a:ext cx="8152426" cy="978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A6AED-87D3-4116-BC44-E63B226F5C43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62C7362-8BE1-44B3-924F-644BA4F9327A}">
      <dsp:nvSpPr>
        <dsp:cNvPr id="0" name=""/>
        <dsp:cNvSpPr/>
      </dsp:nvSpPr>
      <dsp:spPr>
        <a:xfrm>
          <a:off x="275431" y="1625600"/>
          <a:ext cx="2438400" cy="216746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 dirty="0" smtClean="0"/>
            <a:t>Energia em local errado</a:t>
          </a:r>
          <a:endParaRPr lang="pt-BR" sz="3900" kern="1200" dirty="0"/>
        </a:p>
      </dsp:txBody>
      <dsp:txXfrm>
        <a:off x="381238" y="1731407"/>
        <a:ext cx="2226786" cy="1955852"/>
      </dsp:txXfrm>
    </dsp:sp>
    <dsp:sp modelId="{1634E908-88DA-4885-B231-C39892B8C9E2}">
      <dsp:nvSpPr>
        <dsp:cNvPr id="0" name=""/>
        <dsp:cNvSpPr/>
      </dsp:nvSpPr>
      <dsp:spPr>
        <a:xfrm>
          <a:off x="2844799" y="1625600"/>
          <a:ext cx="2438400" cy="2167466"/>
        </a:xfrm>
        <a:prstGeom prst="roundRect">
          <a:avLst/>
        </a:prstGeom>
        <a:gradFill rotWithShape="0">
          <a:gsLst>
            <a:gs pos="0">
              <a:schemeClr val="accent2">
                <a:hueOff val="-5426362"/>
                <a:satOff val="-12160"/>
                <a:lumOff val="-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26362"/>
                <a:satOff val="-12160"/>
                <a:lumOff val="-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26362"/>
                <a:satOff val="-12160"/>
                <a:lumOff val="-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 dirty="0" smtClean="0"/>
            <a:t>gera</a:t>
          </a:r>
          <a:endParaRPr lang="pt-BR" sz="3900" kern="1200" dirty="0"/>
        </a:p>
      </dsp:txBody>
      <dsp:txXfrm>
        <a:off x="2950606" y="1731407"/>
        <a:ext cx="2226786" cy="1955852"/>
      </dsp:txXfrm>
    </dsp:sp>
    <dsp:sp modelId="{33B5E6B0-C78A-4F38-8629-A053D881D4A2}">
      <dsp:nvSpPr>
        <dsp:cNvPr id="0" name=""/>
        <dsp:cNvSpPr/>
      </dsp:nvSpPr>
      <dsp:spPr>
        <a:xfrm>
          <a:off x="5414168" y="1625600"/>
          <a:ext cx="2438400" cy="2167466"/>
        </a:xfrm>
        <a:prstGeom prst="roundRect">
          <a:avLst/>
        </a:prstGeom>
        <a:gradFill rotWithShape="0">
          <a:gsLst>
            <a:gs pos="0">
              <a:schemeClr val="accent2">
                <a:hueOff val="-10852724"/>
                <a:satOff val="-24319"/>
                <a:lumOff val="-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852724"/>
                <a:satOff val="-24319"/>
                <a:lumOff val="-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852724"/>
                <a:satOff val="-24319"/>
                <a:lumOff val="-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 dirty="0" smtClean="0"/>
            <a:t>Poluição</a:t>
          </a:r>
          <a:endParaRPr lang="pt-BR" sz="3900" kern="1200" dirty="0"/>
        </a:p>
      </dsp:txBody>
      <dsp:txXfrm>
        <a:off x="5519975" y="1731407"/>
        <a:ext cx="2226786" cy="19558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0C976-1E22-4C74-B40C-C552E310B40C}">
      <dsp:nvSpPr>
        <dsp:cNvPr id="0" name=""/>
        <dsp:cNvSpPr/>
      </dsp:nvSpPr>
      <dsp:spPr>
        <a:xfrm>
          <a:off x="3202641" y="2305576"/>
          <a:ext cx="2265891" cy="393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26"/>
              </a:lnTo>
              <a:lnTo>
                <a:pt x="2265891" y="196626"/>
              </a:lnTo>
              <a:lnTo>
                <a:pt x="2265891" y="39325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418BA-E232-4F65-93A5-E8C5ACB52861}">
      <dsp:nvSpPr>
        <dsp:cNvPr id="0" name=""/>
        <dsp:cNvSpPr/>
      </dsp:nvSpPr>
      <dsp:spPr>
        <a:xfrm>
          <a:off x="3156921" y="2305576"/>
          <a:ext cx="91440" cy="393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325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BF887-CE9C-46EE-B58A-6AD89CE4C2FB}">
      <dsp:nvSpPr>
        <dsp:cNvPr id="0" name=""/>
        <dsp:cNvSpPr/>
      </dsp:nvSpPr>
      <dsp:spPr>
        <a:xfrm>
          <a:off x="936749" y="2305576"/>
          <a:ext cx="2265891" cy="393253"/>
        </a:xfrm>
        <a:custGeom>
          <a:avLst/>
          <a:gdLst/>
          <a:ahLst/>
          <a:cxnLst/>
          <a:rect l="0" t="0" r="0" b="0"/>
          <a:pathLst>
            <a:path>
              <a:moveTo>
                <a:pt x="2265891" y="0"/>
              </a:moveTo>
              <a:lnTo>
                <a:pt x="2265891" y="196626"/>
              </a:lnTo>
              <a:lnTo>
                <a:pt x="0" y="196626"/>
              </a:lnTo>
              <a:lnTo>
                <a:pt x="0" y="39325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7CD6B-8B7D-4DFD-802C-C8E8C2954ABA}">
      <dsp:nvSpPr>
        <dsp:cNvPr id="0" name=""/>
        <dsp:cNvSpPr/>
      </dsp:nvSpPr>
      <dsp:spPr>
        <a:xfrm>
          <a:off x="2266322" y="1369257"/>
          <a:ext cx="1872637" cy="936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/>
            <a:t>Resíduos</a:t>
          </a:r>
          <a:endParaRPr lang="pt-BR" sz="3800" kern="1200" dirty="0"/>
        </a:p>
      </dsp:txBody>
      <dsp:txXfrm>
        <a:off x="2266322" y="1369257"/>
        <a:ext cx="1872637" cy="936318"/>
      </dsp:txXfrm>
    </dsp:sp>
    <dsp:sp modelId="{422A34C1-FCEC-45D3-B713-61576C9D8372}">
      <dsp:nvSpPr>
        <dsp:cNvPr id="0" name=""/>
        <dsp:cNvSpPr/>
      </dsp:nvSpPr>
      <dsp:spPr>
        <a:xfrm>
          <a:off x="430" y="2698830"/>
          <a:ext cx="1872637" cy="93631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/>
            <a:t>Sólidos</a:t>
          </a:r>
          <a:endParaRPr lang="pt-BR" sz="3800" kern="1200" dirty="0"/>
        </a:p>
      </dsp:txBody>
      <dsp:txXfrm>
        <a:off x="430" y="2698830"/>
        <a:ext cx="1872637" cy="936318"/>
      </dsp:txXfrm>
    </dsp:sp>
    <dsp:sp modelId="{3B517B3E-6875-4FB3-9591-C739E6780E67}">
      <dsp:nvSpPr>
        <dsp:cNvPr id="0" name=""/>
        <dsp:cNvSpPr/>
      </dsp:nvSpPr>
      <dsp:spPr>
        <a:xfrm>
          <a:off x="2266322" y="2698830"/>
          <a:ext cx="1872637" cy="936318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/>
            <a:t>Líquidos</a:t>
          </a:r>
          <a:endParaRPr lang="pt-BR" sz="3800" kern="1200" dirty="0"/>
        </a:p>
      </dsp:txBody>
      <dsp:txXfrm>
        <a:off x="2266322" y="2698830"/>
        <a:ext cx="1872637" cy="936318"/>
      </dsp:txXfrm>
    </dsp:sp>
    <dsp:sp modelId="{ADFC6330-371A-4757-9A67-6E6EFE0D1734}">
      <dsp:nvSpPr>
        <dsp:cNvPr id="0" name=""/>
        <dsp:cNvSpPr/>
      </dsp:nvSpPr>
      <dsp:spPr>
        <a:xfrm>
          <a:off x="4532213" y="2698830"/>
          <a:ext cx="1872637" cy="936318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/>
            <a:t>Gasosos</a:t>
          </a:r>
          <a:endParaRPr lang="pt-BR" sz="3800" kern="1200" dirty="0"/>
        </a:p>
      </dsp:txBody>
      <dsp:txXfrm>
        <a:off x="4532213" y="2698830"/>
        <a:ext cx="1872637" cy="9363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8458200" cy="1828800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9000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1A-2E04-409F-8F87-79F190ED3CE0}">
      <dsp:nvSpPr>
        <dsp:cNvPr id="0" name=""/>
        <dsp:cNvSpPr/>
      </dsp:nvSpPr>
      <dsp:spPr>
        <a:xfrm>
          <a:off x="255817" y="243840"/>
          <a:ext cx="1430583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2025E-E8B8-4F94-94D0-DC22D7F762FB}">
      <dsp:nvSpPr>
        <dsp:cNvPr id="0" name=""/>
        <dsp:cNvSpPr/>
      </dsp:nvSpPr>
      <dsp:spPr>
        <a:xfrm rot="10800000">
          <a:off x="255817" y="1828799"/>
          <a:ext cx="1430583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kern="1200" dirty="0" smtClean="0">
              <a:latin typeface="Corbel"/>
              <a:ea typeface="+mn-ea"/>
              <a:cs typeface="+mn-cs"/>
            </a:rPr>
            <a:t>Preliminar</a:t>
          </a:r>
          <a:endParaRPr lang="pt-BR" sz="2200" b="0" i="0" kern="1200" dirty="0">
            <a:latin typeface="Corbel"/>
            <a:ea typeface="+mn-ea"/>
            <a:cs typeface="+mn-cs"/>
          </a:endParaRPr>
        </a:p>
      </dsp:txBody>
      <dsp:txXfrm rot="10800000">
        <a:off x="299812" y="1828799"/>
        <a:ext cx="1342593" cy="2191205"/>
      </dsp:txXfrm>
    </dsp:sp>
    <dsp:sp modelId="{BF646D7A-C7D0-4489-A68F-61F32B7DB0C6}">
      <dsp:nvSpPr>
        <dsp:cNvPr id="0" name=""/>
        <dsp:cNvSpPr/>
      </dsp:nvSpPr>
      <dsp:spPr>
        <a:xfrm>
          <a:off x="1829459" y="243840"/>
          <a:ext cx="1430583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1829459" y="1828799"/>
          <a:ext cx="1430583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2713181"/>
                <a:satOff val="-6080"/>
                <a:lumOff val="-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713181"/>
                <a:satOff val="-6080"/>
                <a:lumOff val="-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713181"/>
                <a:satOff val="-6080"/>
                <a:lumOff val="-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kern="1200" dirty="0" smtClean="0">
              <a:latin typeface="Corbel"/>
              <a:ea typeface="+mn-ea"/>
              <a:cs typeface="+mn-cs"/>
            </a:rPr>
            <a:t>Primário</a:t>
          </a:r>
          <a:endParaRPr lang="pt-BR" sz="2200" b="0" i="0" kern="1200" dirty="0">
            <a:latin typeface="Corbel"/>
            <a:ea typeface="+mn-ea"/>
            <a:cs typeface="+mn-cs"/>
          </a:endParaRPr>
        </a:p>
      </dsp:txBody>
      <dsp:txXfrm rot="10800000">
        <a:off x="1873454" y="1828799"/>
        <a:ext cx="1342593" cy="2191205"/>
      </dsp:txXfrm>
    </dsp:sp>
    <dsp:sp modelId="{41BC1ABA-1F87-4B1E-94EC-41724CD12655}">
      <dsp:nvSpPr>
        <dsp:cNvPr id="0" name=""/>
        <dsp:cNvSpPr/>
      </dsp:nvSpPr>
      <dsp:spPr>
        <a:xfrm>
          <a:off x="3513808" y="243840"/>
          <a:ext cx="1430583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3403102" y="1828799"/>
          <a:ext cx="1651995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5426362"/>
                <a:satOff val="-12160"/>
                <a:lumOff val="-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26362"/>
                <a:satOff val="-12160"/>
                <a:lumOff val="-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26362"/>
                <a:satOff val="-12160"/>
                <a:lumOff val="-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kern="1200" dirty="0" smtClean="0">
              <a:latin typeface="Corbel"/>
              <a:ea typeface="+mn-ea"/>
              <a:cs typeface="+mn-cs"/>
            </a:rPr>
            <a:t>Secundário</a:t>
          </a:r>
          <a:endParaRPr lang="pt-BR" sz="2200" b="0" i="0" kern="1200" dirty="0">
            <a:latin typeface="Corbel"/>
            <a:ea typeface="+mn-ea"/>
            <a:cs typeface="+mn-cs"/>
          </a:endParaRPr>
        </a:p>
      </dsp:txBody>
      <dsp:txXfrm rot="10800000">
        <a:off x="3453907" y="1828799"/>
        <a:ext cx="1550385" cy="2184395"/>
      </dsp:txXfrm>
    </dsp:sp>
    <dsp:sp modelId="{D88C7409-AB93-4FE3-A61D-F51EE8A4B008}">
      <dsp:nvSpPr>
        <dsp:cNvPr id="0" name=""/>
        <dsp:cNvSpPr/>
      </dsp:nvSpPr>
      <dsp:spPr>
        <a:xfrm>
          <a:off x="5198156" y="243840"/>
          <a:ext cx="1430583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5BDBA-3C7A-41F1-8C33-F13937A84B36}">
      <dsp:nvSpPr>
        <dsp:cNvPr id="0" name=""/>
        <dsp:cNvSpPr/>
      </dsp:nvSpPr>
      <dsp:spPr>
        <a:xfrm rot="10800000">
          <a:off x="5198156" y="1828799"/>
          <a:ext cx="1430583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8139543"/>
                <a:satOff val="-18239"/>
                <a:lumOff val="-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139543"/>
                <a:satOff val="-18239"/>
                <a:lumOff val="-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139543"/>
                <a:satOff val="-18239"/>
                <a:lumOff val="-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kern="1200" dirty="0" smtClean="0">
              <a:latin typeface="Corbel"/>
              <a:ea typeface="+mn-ea"/>
              <a:cs typeface="+mn-cs"/>
            </a:rPr>
            <a:t>Terciário</a:t>
          </a:r>
          <a:endParaRPr lang="pt-BR" sz="2200" b="0" i="0" kern="1200" dirty="0">
            <a:latin typeface="Corbel"/>
            <a:ea typeface="+mn-ea"/>
            <a:cs typeface="+mn-cs"/>
          </a:endParaRPr>
        </a:p>
      </dsp:txBody>
      <dsp:txXfrm rot="10800000">
        <a:off x="5242151" y="1828799"/>
        <a:ext cx="1342593" cy="2191205"/>
      </dsp:txXfrm>
    </dsp:sp>
    <dsp:sp modelId="{B68F94D2-D73D-420A-802B-DFDC9BE4ED4C}">
      <dsp:nvSpPr>
        <dsp:cNvPr id="0" name=""/>
        <dsp:cNvSpPr/>
      </dsp:nvSpPr>
      <dsp:spPr>
        <a:xfrm>
          <a:off x="6783286" y="231796"/>
          <a:ext cx="1430583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06799-997B-4F74-B652-58B58A51EA58}">
      <dsp:nvSpPr>
        <dsp:cNvPr id="0" name=""/>
        <dsp:cNvSpPr/>
      </dsp:nvSpPr>
      <dsp:spPr>
        <a:xfrm rot="10800000">
          <a:off x="6771798" y="1828799"/>
          <a:ext cx="1430583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10852724"/>
                <a:satOff val="-24319"/>
                <a:lumOff val="-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852724"/>
                <a:satOff val="-24319"/>
                <a:lumOff val="-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852724"/>
                <a:satOff val="-24319"/>
                <a:lumOff val="-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kern="1200" dirty="0" smtClean="0">
              <a:latin typeface="Corbel"/>
              <a:ea typeface="+mn-ea"/>
              <a:cs typeface="+mn-cs"/>
            </a:rPr>
            <a:t>Avançado</a:t>
          </a:r>
          <a:endParaRPr lang="pt-BR" sz="2200" b="0" i="0" kern="1200" dirty="0">
            <a:latin typeface="Corbel"/>
            <a:ea typeface="+mn-ea"/>
            <a:cs typeface="+mn-cs"/>
          </a:endParaRPr>
        </a:p>
      </dsp:txBody>
      <dsp:txXfrm rot="10800000">
        <a:off x="6815793" y="1828799"/>
        <a:ext cx="1342593" cy="21912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49D1D-DB48-405F-BB9C-7B8DA3F49382}">
      <dsp:nvSpPr>
        <dsp:cNvPr id="0" name=""/>
        <dsp:cNvSpPr/>
      </dsp:nvSpPr>
      <dsp:spPr>
        <a:xfrm>
          <a:off x="229716" y="-119163"/>
          <a:ext cx="6381328" cy="638132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Efluentes da Indústria de Alimentos</a:t>
          </a:r>
          <a:endParaRPr lang="pt-BR" sz="2400" kern="1200" dirty="0"/>
        </a:p>
      </dsp:txBody>
      <dsp:txXfrm>
        <a:off x="2305242" y="199903"/>
        <a:ext cx="2230274" cy="957199"/>
      </dsp:txXfrm>
    </dsp:sp>
    <dsp:sp modelId="{27FCA234-8EC9-448B-8124-7B3183967240}">
      <dsp:nvSpPr>
        <dsp:cNvPr id="0" name=""/>
        <dsp:cNvSpPr/>
      </dsp:nvSpPr>
      <dsp:spPr>
        <a:xfrm>
          <a:off x="1080123" y="1476168"/>
          <a:ext cx="4680512" cy="4785996"/>
        </a:xfrm>
        <a:prstGeom prst="ellipse">
          <a:avLst/>
        </a:prstGeom>
        <a:gradFill rotWithShape="0">
          <a:gsLst>
            <a:gs pos="0">
              <a:schemeClr val="accent2">
                <a:hueOff val="-5426362"/>
                <a:satOff val="-12160"/>
                <a:lumOff val="-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26362"/>
                <a:satOff val="-12160"/>
                <a:lumOff val="-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26362"/>
                <a:satOff val="-12160"/>
                <a:lumOff val="-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smtClean="0">
              <a:sym typeface="Symbol"/>
            </a:rPr>
            <a:t>  Matéria orgânica</a:t>
          </a:r>
        </a:p>
      </dsp:txBody>
      <dsp:txXfrm>
        <a:off x="2329820" y="1775293"/>
        <a:ext cx="2181118" cy="897374"/>
      </dsp:txXfrm>
    </dsp:sp>
    <dsp:sp modelId="{44BD4775-4D78-4C81-BD61-2930296A19B3}">
      <dsp:nvSpPr>
        <dsp:cNvPr id="0" name=""/>
        <dsp:cNvSpPr/>
      </dsp:nvSpPr>
      <dsp:spPr>
        <a:xfrm>
          <a:off x="1728195" y="2568540"/>
          <a:ext cx="3384369" cy="3667317"/>
        </a:xfrm>
        <a:prstGeom prst="ellipse">
          <a:avLst/>
        </a:prstGeom>
        <a:gradFill rotWithShape="0">
          <a:gsLst>
            <a:gs pos="0">
              <a:schemeClr val="accent2">
                <a:hueOff val="-10852724"/>
                <a:satOff val="-24319"/>
                <a:lumOff val="-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852724"/>
                <a:satOff val="-24319"/>
                <a:lumOff val="-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852724"/>
                <a:satOff val="-24319"/>
                <a:lumOff val="-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Biodegradável</a:t>
          </a:r>
          <a:endParaRPr lang="pt-BR" sz="2400" kern="1200" dirty="0"/>
        </a:p>
      </dsp:txBody>
      <dsp:txXfrm>
        <a:off x="2223824" y="3485369"/>
        <a:ext cx="2393110" cy="18336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446B3-EFA5-43A2-AF26-44B5A6846B14}">
      <dsp:nvSpPr>
        <dsp:cNvPr id="0" name=""/>
        <dsp:cNvSpPr/>
      </dsp:nvSpPr>
      <dsp:spPr>
        <a:xfrm rot="16200000">
          <a:off x="1322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Padrões de emissão</a:t>
          </a:r>
          <a:endParaRPr lang="pt-BR" sz="3300" kern="1200" dirty="0"/>
        </a:p>
      </dsp:txBody>
      <dsp:txXfrm rot="5400000">
        <a:off x="1323" y="1295299"/>
        <a:ext cx="2431107" cy="1473398"/>
      </dsp:txXfrm>
    </dsp:sp>
    <dsp:sp modelId="{042409DC-0678-4712-9865-04C2AAF52758}">
      <dsp:nvSpPr>
        <dsp:cNvPr id="0" name=""/>
        <dsp:cNvSpPr/>
      </dsp:nvSpPr>
      <dsp:spPr>
        <a:xfrm rot="5400000">
          <a:off x="3147880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shade val="80000"/>
                <a:hueOff val="-624141"/>
                <a:satOff val="-27416"/>
                <a:lumOff val="326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624141"/>
                <a:satOff val="-27416"/>
                <a:lumOff val="326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624141"/>
                <a:satOff val="-27416"/>
                <a:lumOff val="326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Padrões de qualidade</a:t>
          </a:r>
          <a:endParaRPr lang="pt-BR" sz="3300" kern="1200" dirty="0"/>
        </a:p>
      </dsp:txBody>
      <dsp:txXfrm rot="-5400000">
        <a:off x="3663570" y="1295300"/>
        <a:ext cx="2431107" cy="14733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8458200" cy="1828800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9000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1A-2E04-409F-8F87-79F190ED3CE0}">
      <dsp:nvSpPr>
        <dsp:cNvPr id="0" name=""/>
        <dsp:cNvSpPr/>
      </dsp:nvSpPr>
      <dsp:spPr>
        <a:xfrm>
          <a:off x="255817" y="243840"/>
          <a:ext cx="1430583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2025E-E8B8-4F94-94D0-DC22D7F762FB}">
      <dsp:nvSpPr>
        <dsp:cNvPr id="0" name=""/>
        <dsp:cNvSpPr/>
      </dsp:nvSpPr>
      <dsp:spPr>
        <a:xfrm rot="10800000">
          <a:off x="255817" y="1828799"/>
          <a:ext cx="1430583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kern="1200" dirty="0" smtClean="0">
              <a:latin typeface="Corbel"/>
              <a:ea typeface="+mn-ea"/>
              <a:cs typeface="+mn-cs"/>
            </a:rPr>
            <a:t>Preliminar</a:t>
          </a:r>
        </a:p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kern="1200" dirty="0" smtClean="0">
              <a:latin typeface="Corbel"/>
              <a:ea typeface="+mn-ea"/>
              <a:cs typeface="+mn-cs"/>
            </a:rPr>
            <a:t>Sólidos grosseiros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b="0" i="0" kern="1200" dirty="0" smtClean="0">
            <a:latin typeface="Corbel"/>
            <a:ea typeface="+mn-ea"/>
            <a:cs typeface="+mn-cs"/>
          </a:endParaRP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kern="1200" dirty="0" smtClean="0">
              <a:latin typeface="Corbel"/>
              <a:ea typeface="+mn-ea"/>
              <a:cs typeface="+mn-cs"/>
            </a:rPr>
            <a:t>Proteção</a:t>
          </a:r>
          <a:endParaRPr lang="pt-BR" sz="2200" b="0" i="0" kern="1200" dirty="0">
            <a:latin typeface="Corbel"/>
            <a:ea typeface="+mn-ea"/>
            <a:cs typeface="+mn-cs"/>
          </a:endParaRPr>
        </a:p>
      </dsp:txBody>
      <dsp:txXfrm rot="10800000">
        <a:off x="299812" y="1828799"/>
        <a:ext cx="1342593" cy="2191205"/>
      </dsp:txXfrm>
    </dsp:sp>
    <dsp:sp modelId="{BF646D7A-C7D0-4489-A68F-61F32B7DB0C6}">
      <dsp:nvSpPr>
        <dsp:cNvPr id="0" name=""/>
        <dsp:cNvSpPr/>
      </dsp:nvSpPr>
      <dsp:spPr>
        <a:xfrm>
          <a:off x="1829459" y="243840"/>
          <a:ext cx="1430583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1829459" y="1828799"/>
          <a:ext cx="1430583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2713181"/>
                <a:satOff val="-6080"/>
                <a:lumOff val="-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713181"/>
                <a:satOff val="-6080"/>
                <a:lumOff val="-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713181"/>
                <a:satOff val="-6080"/>
                <a:lumOff val="-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kern="1200" dirty="0" smtClean="0">
              <a:latin typeface="Corbel"/>
              <a:ea typeface="+mn-ea"/>
              <a:cs typeface="+mn-cs"/>
            </a:rPr>
            <a:t>Primário</a:t>
          </a:r>
        </a:p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kern="1200" dirty="0" smtClean="0">
              <a:latin typeface="Corbel"/>
              <a:ea typeface="+mn-ea"/>
              <a:cs typeface="+mn-cs"/>
            </a:rPr>
            <a:t>Sólidos suspensos</a:t>
          </a:r>
        </a:p>
      </dsp:txBody>
      <dsp:txXfrm rot="10800000">
        <a:off x="1873454" y="1828799"/>
        <a:ext cx="1342593" cy="2191205"/>
      </dsp:txXfrm>
    </dsp:sp>
    <dsp:sp modelId="{41BC1ABA-1F87-4B1E-94EC-41724CD12655}">
      <dsp:nvSpPr>
        <dsp:cNvPr id="0" name=""/>
        <dsp:cNvSpPr/>
      </dsp:nvSpPr>
      <dsp:spPr>
        <a:xfrm>
          <a:off x="3513808" y="243840"/>
          <a:ext cx="1430583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3403102" y="1828799"/>
          <a:ext cx="1651995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5426362"/>
                <a:satOff val="-12160"/>
                <a:lumOff val="-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26362"/>
                <a:satOff val="-12160"/>
                <a:lumOff val="-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26362"/>
                <a:satOff val="-12160"/>
                <a:lumOff val="-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kern="1200" dirty="0" smtClean="0">
              <a:latin typeface="Corbel"/>
              <a:ea typeface="+mn-ea"/>
              <a:cs typeface="+mn-cs"/>
            </a:rPr>
            <a:t>Secundário</a:t>
          </a:r>
        </a:p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kern="1200" dirty="0" smtClean="0">
              <a:latin typeface="Corbel"/>
              <a:ea typeface="+mn-ea"/>
              <a:cs typeface="+mn-cs"/>
            </a:rPr>
            <a:t>Matéria orgânica</a:t>
          </a:r>
          <a:endParaRPr lang="pt-BR" sz="2200" b="0" i="0" kern="1200" dirty="0">
            <a:latin typeface="Corbel"/>
            <a:ea typeface="+mn-ea"/>
            <a:cs typeface="+mn-cs"/>
          </a:endParaRPr>
        </a:p>
      </dsp:txBody>
      <dsp:txXfrm rot="10800000">
        <a:off x="3453907" y="1828799"/>
        <a:ext cx="1550385" cy="2184395"/>
      </dsp:txXfrm>
    </dsp:sp>
    <dsp:sp modelId="{D88C7409-AB93-4FE3-A61D-F51EE8A4B008}">
      <dsp:nvSpPr>
        <dsp:cNvPr id="0" name=""/>
        <dsp:cNvSpPr/>
      </dsp:nvSpPr>
      <dsp:spPr>
        <a:xfrm>
          <a:off x="5198156" y="243840"/>
          <a:ext cx="1430583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5BDBA-3C7A-41F1-8C33-F13937A84B36}">
      <dsp:nvSpPr>
        <dsp:cNvPr id="0" name=""/>
        <dsp:cNvSpPr/>
      </dsp:nvSpPr>
      <dsp:spPr>
        <a:xfrm rot="10800000">
          <a:off x="5198156" y="1828799"/>
          <a:ext cx="1430583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8139543"/>
                <a:satOff val="-18239"/>
                <a:lumOff val="-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139543"/>
                <a:satOff val="-18239"/>
                <a:lumOff val="-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139543"/>
                <a:satOff val="-18239"/>
                <a:lumOff val="-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kern="1200" dirty="0" smtClean="0">
              <a:latin typeface="Corbel"/>
              <a:ea typeface="+mn-ea"/>
              <a:cs typeface="+mn-cs"/>
            </a:rPr>
            <a:t>Terciário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 dirty="0" smtClean="0">
              <a:latin typeface="Corbel"/>
              <a:ea typeface="+mn-ea"/>
              <a:cs typeface="+mn-cs"/>
            </a:rPr>
            <a:t>Nutrientes</a:t>
          </a:r>
          <a:endParaRPr lang="pt-BR" sz="2000" b="0" i="0" kern="1200" dirty="0">
            <a:latin typeface="Corbel"/>
            <a:ea typeface="+mn-ea"/>
            <a:cs typeface="+mn-cs"/>
          </a:endParaRPr>
        </a:p>
      </dsp:txBody>
      <dsp:txXfrm rot="10800000">
        <a:off x="5242151" y="1828799"/>
        <a:ext cx="1342593" cy="2191205"/>
      </dsp:txXfrm>
    </dsp:sp>
    <dsp:sp modelId="{B68F94D2-D73D-420A-802B-DFDC9BE4ED4C}">
      <dsp:nvSpPr>
        <dsp:cNvPr id="0" name=""/>
        <dsp:cNvSpPr/>
      </dsp:nvSpPr>
      <dsp:spPr>
        <a:xfrm>
          <a:off x="6783286" y="231796"/>
          <a:ext cx="1430583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06799-997B-4F74-B652-58B58A51EA58}">
      <dsp:nvSpPr>
        <dsp:cNvPr id="0" name=""/>
        <dsp:cNvSpPr/>
      </dsp:nvSpPr>
      <dsp:spPr>
        <a:xfrm rot="10800000">
          <a:off x="6771798" y="1828799"/>
          <a:ext cx="1430583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10852724"/>
                <a:satOff val="-24319"/>
                <a:lumOff val="-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852724"/>
                <a:satOff val="-24319"/>
                <a:lumOff val="-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852724"/>
                <a:satOff val="-24319"/>
                <a:lumOff val="-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kern="1200" dirty="0" smtClean="0">
              <a:latin typeface="Corbel"/>
              <a:ea typeface="+mn-ea"/>
              <a:cs typeface="+mn-cs"/>
            </a:rPr>
            <a:t>Avançado</a:t>
          </a:r>
        </a:p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kern="1200" dirty="0" smtClean="0">
              <a:latin typeface="Corbel"/>
              <a:ea typeface="+mn-ea"/>
              <a:cs typeface="+mn-cs"/>
            </a:rPr>
            <a:t>Sais</a:t>
          </a:r>
          <a:endParaRPr lang="pt-BR" sz="2200" b="0" i="0" kern="1200" dirty="0">
            <a:latin typeface="Corbel"/>
            <a:ea typeface="+mn-ea"/>
            <a:cs typeface="+mn-cs"/>
          </a:endParaRPr>
        </a:p>
      </dsp:txBody>
      <dsp:txXfrm rot="10800000">
        <a:off x="6815793" y="1828799"/>
        <a:ext cx="1342593" cy="2191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0.60918</cdr:x>
      <cdr:y>0.76667</cdr:y>
    </cdr:from>
    <cdr:to>
      <cdr:x>0.72086</cdr:x>
      <cdr:y>0.85</cdr:y>
    </cdr:to>
    <cdr:sp macro="" textlink="">
      <cdr:nvSpPr>
        <cdr:cNvPr id="3" name="Conector reto 2"/>
        <cdr:cNvSpPr/>
      </cdr:nvSpPr>
      <cdr:spPr>
        <a:xfrm xmlns:a="http://schemas.openxmlformats.org/drawingml/2006/main" flipV="1">
          <a:off x="4320480" y="3312368"/>
          <a:ext cx="792088" cy="3600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pt-BR" smtClean="0"/>
              <a:pPr/>
              <a:t>24/09/2014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pt-BR" smtClean="0"/>
              <a:pPr/>
              <a:t>24/09/2014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3C84-5B01-4AC7-A068-63F13655BC6E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572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9525" y="460375"/>
            <a:ext cx="4192588" cy="2359025"/>
          </a:xfrm>
        </p:spPr>
      </p:sp>
    </p:spTree>
    <p:extLst>
      <p:ext uri="{BB962C8B-B14F-4D97-AF65-F5344CB8AC3E}">
        <p14:creationId xmlns:p14="http://schemas.microsoft.com/office/powerpoint/2010/main" val="1522145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9525" y="460375"/>
            <a:ext cx="4192588" cy="2359025"/>
          </a:xfrm>
        </p:spPr>
      </p:sp>
    </p:spTree>
    <p:extLst>
      <p:ext uri="{BB962C8B-B14F-4D97-AF65-F5344CB8AC3E}">
        <p14:creationId xmlns:p14="http://schemas.microsoft.com/office/powerpoint/2010/main" val="392224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Nuvens brancas e fofas no céu azul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 descr="Close-up de uma plant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Imagem 10" descr="Onda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9" name="Imagem 8" descr="Onda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Imagem 10" descr="Close-up de plantas verd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Texto do rodapé aqui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Tratamento de Resíduos- ZEA 0966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Giovana </a:t>
            </a:r>
            <a:r>
              <a:rPr lang="pt-BR" dirty="0" err="1" smtClean="0"/>
              <a:t>Tommaso</a:t>
            </a:r>
            <a:r>
              <a:rPr lang="pt-BR" dirty="0" smtClean="0"/>
              <a:t> – v. 2014</a:t>
            </a:r>
          </a:p>
          <a:p>
            <a:r>
              <a:rPr lang="pt-BR" dirty="0" smtClean="0"/>
              <a:t>Aula 1 -Introdução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Comida = Poluição??</a:t>
            </a:r>
            <a:br>
              <a:rPr lang="pt-BR" dirty="0" smtClean="0"/>
            </a:br>
            <a:r>
              <a:rPr lang="pt-BR" dirty="0" smtClean="0">
                <a:solidFill>
                  <a:srgbClr val="7030A0"/>
                </a:solidFill>
              </a:rPr>
              <a:t>Não!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Comida = Energia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44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11</a:t>
            </a:fld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9943323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540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226" y="383663"/>
            <a:ext cx="9371949" cy="1183566"/>
          </a:xfrm>
        </p:spPr>
        <p:txBody>
          <a:bodyPr/>
          <a:lstStyle/>
          <a:p>
            <a:r>
              <a:rPr lang="pt-BR" dirty="0" smtClean="0"/>
              <a:t>  Energia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/>
              <a:t>22 de julho de 2012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98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226" y="383663"/>
            <a:ext cx="9371949" cy="1183566"/>
          </a:xfrm>
        </p:spPr>
        <p:txBody>
          <a:bodyPr/>
          <a:lstStyle/>
          <a:p>
            <a:pPr algn="ctr"/>
            <a:r>
              <a:rPr lang="pt-BR" dirty="0" smtClean="0"/>
              <a:t>Energia = resíduos  = energia = resíduos  = energia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/>
              <a:t>22 de julho de 2012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13</a:t>
            </a:fld>
            <a:endParaRPr lang="pt-BR" dirty="0"/>
          </a:p>
        </p:txBody>
      </p:sp>
      <p:graphicFrame>
        <p:nvGraphicFramePr>
          <p:cNvPr id="11" name="Espaço Reservado para Conteúd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78942623"/>
              </p:ext>
            </p:extLst>
          </p:nvPr>
        </p:nvGraphicFramePr>
        <p:xfrm>
          <a:off x="2711823" y="1280133"/>
          <a:ext cx="6405282" cy="500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Elipse 11"/>
          <p:cNvSpPr/>
          <p:nvPr/>
        </p:nvSpPr>
        <p:spPr>
          <a:xfrm>
            <a:off x="4715435" y="3532092"/>
            <a:ext cx="2402541" cy="1900519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94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Indústria de alimentos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9536" y="-315416"/>
            <a:ext cx="7931224" cy="1143000"/>
          </a:xfrm>
        </p:spPr>
        <p:txBody>
          <a:bodyPr/>
          <a:lstStyle/>
          <a:p>
            <a:r>
              <a:rPr lang="pt-BR" dirty="0" smtClean="0"/>
              <a:t>Faturamento anual (Bilhões de reais)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1919536" y="1269885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449077" y="1598086"/>
            <a:ext cx="183575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 y = 19,3 x + 661,2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522208" y="3702518"/>
            <a:ext cx="185736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y =  21,56 x  + 74,3</a:t>
            </a:r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2783632" y="1844824"/>
            <a:ext cx="4464496" cy="864096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2855640" y="3933056"/>
            <a:ext cx="4536504" cy="965132"/>
          </a:xfrm>
          <a:prstGeom prst="line">
            <a:avLst/>
          </a:prstGeom>
          <a:ln w="25400">
            <a:solidFill>
              <a:srgbClr val="D369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9594241" y="574608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  <a:endParaRPr lang="pt-BR" b="1" baseline="-25000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775520" y="6165305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Elaborado por Fausto </a:t>
            </a:r>
            <a:r>
              <a:rPr lang="pt-BR" sz="1200" b="1" dirty="0" err="1"/>
              <a:t>Makishi</a:t>
            </a:r>
            <a:r>
              <a:rPr lang="pt-BR" sz="1200" b="1" dirty="0"/>
              <a:t> – CEPEC FZEA</a:t>
            </a:r>
          </a:p>
          <a:p>
            <a:r>
              <a:rPr lang="pt-BR" sz="1200" dirty="0"/>
              <a:t>Fonte dos dados : Centro de Estudos Avançados em Economia </a:t>
            </a:r>
          </a:p>
          <a:p>
            <a:r>
              <a:rPr lang="pt-BR" sz="1200" dirty="0"/>
              <a:t>Aplicada - ESALQ/USP (CEPEA) e Associação Brasileira da Indústria de Alimentos (ABIA)</a:t>
            </a:r>
            <a:endParaRPr lang="pt-BR" sz="1200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1803986" y="951700"/>
            <a:ext cx="7992888" cy="51845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2063552" y="4293658"/>
            <a:ext cx="2952328" cy="20608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2279576" y="1197314"/>
            <a:ext cx="2448272" cy="244827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544" y="0"/>
            <a:ext cx="7467600" cy="1143000"/>
          </a:xfrm>
        </p:spPr>
        <p:txBody>
          <a:bodyPr/>
          <a:lstStyle/>
          <a:p>
            <a:pPr algn="ctr"/>
            <a:r>
              <a:rPr lang="pt-BR" dirty="0" smtClean="0"/>
              <a:t>A indústria de alimentos: faturamento e emissões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9594241" y="574608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  <a:endParaRPr lang="pt-BR" b="1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3791744" y="1340768"/>
          <a:ext cx="709228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495600" y="2061411"/>
            <a:ext cx="163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9 % PIB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7" name="Seta para cima e para baixo 6"/>
          <p:cNvSpPr/>
          <p:nvPr/>
        </p:nvSpPr>
        <p:spPr>
          <a:xfrm>
            <a:off x="3071664" y="3213538"/>
            <a:ext cx="792088" cy="158417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150074" y="4610719"/>
            <a:ext cx="2727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18,2% da indústria de transformação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682596" y="6546724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CEPEA/ABIA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600057" y="6165304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CETESB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Podemos gerar muito impacto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17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89" y="2117593"/>
            <a:ext cx="5290822" cy="352583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93" y="293183"/>
            <a:ext cx="9188378" cy="611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0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</a:t>
            </a:r>
            <a:r>
              <a:rPr lang="pt-BR" dirty="0" smtClean="0"/>
              <a:t>egislação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173399" y="1463004"/>
            <a:ext cx="4608576" cy="823912"/>
          </a:xfrm>
        </p:spPr>
        <p:txBody>
          <a:bodyPr/>
          <a:lstStyle/>
          <a:p>
            <a:r>
              <a:rPr lang="pt-BR" dirty="0" smtClean="0"/>
              <a:t>Decreto 8468 – legislação paulista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4924" y="2385724"/>
            <a:ext cx="4608576" cy="3811271"/>
          </a:xfrm>
        </p:spPr>
        <p:txBody>
          <a:bodyPr/>
          <a:lstStyle/>
          <a:p>
            <a:r>
              <a:rPr lang="pt-BR" dirty="0" smtClean="0"/>
              <a:t>1976</a:t>
            </a:r>
          </a:p>
          <a:p>
            <a:r>
              <a:rPr lang="pt-BR" dirty="0" smtClean="0"/>
              <a:t>Dispões sobre o controle a poluição do meio ambiente</a:t>
            </a:r>
          </a:p>
          <a:p>
            <a:r>
              <a:rPr lang="pt-BR" dirty="0" smtClean="0"/>
              <a:t>Fica proibido o lançamento ou a liberação dos poluentes na água, ar ou solo</a:t>
            </a:r>
          </a:p>
          <a:p>
            <a:r>
              <a:rPr lang="pt-BR" dirty="0" smtClean="0"/>
              <a:t>Define poluente</a:t>
            </a:r>
          </a:p>
          <a:p>
            <a:r>
              <a:rPr lang="pt-BR" dirty="0" smtClean="0"/>
              <a:t>Dispõe sobre padrões de qualidade e emissão...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931432" y="1463004"/>
            <a:ext cx="4610100" cy="823912"/>
          </a:xfrm>
        </p:spPr>
        <p:txBody>
          <a:bodyPr/>
          <a:lstStyle/>
          <a:p>
            <a:r>
              <a:rPr lang="pt-BR" dirty="0" smtClean="0"/>
              <a:t>Resolução 357 e 430 - CONAMA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044647" y="2385724"/>
            <a:ext cx="4610100" cy="3811271"/>
          </a:xfrm>
        </p:spPr>
        <p:txBody>
          <a:bodyPr/>
          <a:lstStyle/>
          <a:p>
            <a:r>
              <a:rPr lang="pt-BR" dirty="0" smtClean="0"/>
              <a:t>2005 e 2011</a:t>
            </a:r>
          </a:p>
          <a:p>
            <a:r>
              <a:rPr lang="pt-BR" dirty="0" smtClean="0"/>
              <a:t>Dispõe sobre a classificação dos corpos d’água</a:t>
            </a:r>
          </a:p>
          <a:p>
            <a:r>
              <a:rPr lang="pt-BR" dirty="0" smtClean="0"/>
              <a:t>Dispões sobre as condições de lançamento</a:t>
            </a:r>
          </a:p>
          <a:p>
            <a:r>
              <a:rPr lang="pt-BR" dirty="0" smtClean="0"/>
              <a:t>Estabelece padrões de lançamento de efluentes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354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-1" t="7985" r="67244" b="77132"/>
          <a:stretch/>
        </p:blipFill>
        <p:spPr>
          <a:xfrm>
            <a:off x="410403" y="414669"/>
            <a:ext cx="5990398" cy="1531088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329609" y="264583"/>
            <a:ext cx="1892596" cy="1867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dobrada 10"/>
          <p:cNvSpPr/>
          <p:nvPr/>
        </p:nvSpPr>
        <p:spPr>
          <a:xfrm flipV="1">
            <a:off x="2360428" y="2020185"/>
            <a:ext cx="5209731" cy="2998381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Seta dobrada 13"/>
          <p:cNvSpPr/>
          <p:nvPr/>
        </p:nvSpPr>
        <p:spPr>
          <a:xfrm flipV="1">
            <a:off x="2368448" y="2011009"/>
            <a:ext cx="5209731" cy="2998381"/>
          </a:xfrm>
          <a:prstGeom prst="ben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19</a:t>
            </a:fld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403" y="3407402"/>
            <a:ext cx="3690154" cy="247240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931666" y="1734477"/>
            <a:ext cx="3923627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Qual é a classe desse rio?</a:t>
            </a:r>
          </a:p>
          <a:p>
            <a:r>
              <a:rPr lang="pt-BR" dirty="0" smtClean="0"/>
              <a:t>Qual é a capacidade de auto depuração desse rio?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135672" y="2372186"/>
            <a:ext cx="2927404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O que gera essa indústria?</a:t>
            </a:r>
          </a:p>
          <a:p>
            <a:r>
              <a:rPr lang="pt-BR" dirty="0" smtClean="0"/>
              <a:t>Quais são as características?</a:t>
            </a: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723" y="3172026"/>
            <a:ext cx="4591050" cy="2914650"/>
          </a:xfrm>
          <a:prstGeom prst="rect">
            <a:avLst/>
          </a:prstGeom>
        </p:spPr>
      </p:pic>
      <p:sp>
        <p:nvSpPr>
          <p:cNvPr id="12" name="Seta dobrada 11"/>
          <p:cNvSpPr/>
          <p:nvPr/>
        </p:nvSpPr>
        <p:spPr>
          <a:xfrm flipV="1">
            <a:off x="2366878" y="2020184"/>
            <a:ext cx="5209731" cy="2998381"/>
          </a:xfrm>
          <a:prstGeom prst="bentArrow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91196" y="340462"/>
            <a:ext cx="11548533" cy="6288938"/>
          </a:xfrm>
          <a:prstGeom prst="rect">
            <a:avLst/>
          </a:prstGeom>
          <a:solidFill>
            <a:schemeClr val="accent1">
              <a:lumMod val="40000"/>
              <a:lumOff val="6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7931666" y="1734477"/>
            <a:ext cx="3923627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Qual é a </a:t>
            </a:r>
            <a:r>
              <a:rPr lang="pt-BR" dirty="0" smtClean="0">
                <a:solidFill>
                  <a:srgbClr val="FF0000"/>
                </a:solidFill>
              </a:rPr>
              <a:t>classe desse rio</a:t>
            </a:r>
            <a:r>
              <a:rPr lang="pt-BR" dirty="0" smtClean="0"/>
              <a:t>?</a:t>
            </a:r>
          </a:p>
          <a:p>
            <a:r>
              <a:rPr lang="pt-BR" dirty="0" smtClean="0"/>
              <a:t>Qual é a </a:t>
            </a:r>
            <a:r>
              <a:rPr lang="pt-BR" dirty="0" smtClean="0">
                <a:solidFill>
                  <a:srgbClr val="FF0000"/>
                </a:solidFill>
              </a:rPr>
              <a:t>capacidade de auto depuração </a:t>
            </a:r>
            <a:r>
              <a:rPr lang="pt-BR" dirty="0" smtClean="0"/>
              <a:t>desse rio?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142122" y="2370447"/>
            <a:ext cx="2927404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O que gera essa indústria?</a:t>
            </a:r>
          </a:p>
          <a:p>
            <a:r>
              <a:rPr lang="pt-BR" dirty="0" smtClean="0"/>
              <a:t>Quais são as </a:t>
            </a:r>
            <a:r>
              <a:rPr lang="pt-BR" dirty="0" smtClean="0">
                <a:solidFill>
                  <a:srgbClr val="FF0000"/>
                </a:solidFill>
              </a:rPr>
              <a:t>características</a:t>
            </a:r>
            <a:r>
              <a:rPr lang="pt-BR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449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9" grpId="0" animBg="1"/>
      <p:bldP spid="10" grpId="0" animBg="1"/>
      <p:bldP spid="12" grpId="0" animBg="1"/>
      <p:bldP spid="17" grpId="0" animBg="1"/>
      <p:bldP spid="16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Setembro de 2014</a:t>
            </a:r>
            <a:endParaRPr lang="pt-BR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245436" y="1362569"/>
            <a:ext cx="10057561" cy="30469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9600" dirty="0" smtClean="0">
                <a:latin typeface="+mj-lt"/>
              </a:rPr>
              <a:t>Mas...</a:t>
            </a:r>
          </a:p>
          <a:p>
            <a:pPr algn="ctr"/>
            <a:r>
              <a:rPr lang="pt-BR" sz="9600" dirty="0" smtClean="0">
                <a:latin typeface="+mj-lt"/>
              </a:rPr>
              <a:t>Qual é o problema?</a:t>
            </a:r>
            <a:endParaRPr lang="pt-BR" sz="9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87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452061716"/>
              </p:ext>
            </p:extLst>
          </p:nvPr>
        </p:nvGraphicFramePr>
        <p:xfrm>
          <a:off x="1905000" y="13970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99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1000"/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1000"/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das águas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4294967295"/>
          </p:nvPr>
        </p:nvSpPr>
        <p:spPr>
          <a:xfrm>
            <a:off x="0" y="6629400"/>
            <a:ext cx="1000125" cy="228600"/>
          </a:xfrm>
        </p:spPr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4294967295"/>
          </p:nvPr>
        </p:nvSpPr>
        <p:spPr>
          <a:xfrm>
            <a:off x="3048000" y="6629400"/>
            <a:ext cx="9144000" cy="228600"/>
          </a:xfrm>
        </p:spPr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411163" cy="228600"/>
          </a:xfrm>
        </p:spPr>
        <p:txBody>
          <a:bodyPr/>
          <a:lstStyle/>
          <a:p>
            <a:fld id="{9CD8D479-8942-46E8-A226-A4E01F7A105C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266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CLASSIFICAÇÃO DAS ÁGUAS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780" y="1715912"/>
            <a:ext cx="7229871" cy="41148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endParaRPr lang="pt-BR" dirty="0"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pt-BR" dirty="0">
                <a:cs typeface="Times New Roman" pitchFamily="18" charset="0"/>
              </a:rPr>
              <a:t>Águas doces 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pt-BR" dirty="0">
                <a:cs typeface="Times New Roman" pitchFamily="18" charset="0"/>
              </a:rPr>
              <a:t> Salinidade 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pt-BR" dirty="0">
                <a:cs typeface="Times New Roman" pitchFamily="18" charset="0"/>
              </a:rPr>
              <a:t> 0,05%</a:t>
            </a:r>
            <a:endParaRPr lang="pt-BR" b="1" dirty="0"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pt-BR" dirty="0">
                <a:cs typeface="Times New Roman" pitchFamily="18" charset="0"/>
              </a:rPr>
              <a:t>Águas salobras 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pt-BR" dirty="0">
                <a:cs typeface="Times New Roman" pitchFamily="18" charset="0"/>
              </a:rPr>
              <a:t> 0,05 &lt; Salinidade &lt; 3%</a:t>
            </a:r>
            <a:endParaRPr lang="pt-BR" b="1" dirty="0"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pt-BR" dirty="0">
                <a:cs typeface="Times New Roman" pitchFamily="18" charset="0"/>
              </a:rPr>
              <a:t>Águas salinas 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pt-BR" dirty="0">
                <a:cs typeface="Times New Roman" pitchFamily="18" charset="0"/>
              </a:rPr>
              <a:t> Salinidade 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</a:t>
            </a:r>
            <a:r>
              <a:rPr lang="pt-BR" dirty="0">
                <a:cs typeface="Times New Roman" pitchFamily="18" charset="0"/>
              </a:rPr>
              <a:t> 3%</a:t>
            </a:r>
          </a:p>
          <a:p>
            <a:pPr algn="just">
              <a:buFont typeface="Wingdings" pitchFamily="2" charset="2"/>
              <a:buNone/>
            </a:pPr>
            <a:endParaRPr lang="pt-BR" dirty="0"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endParaRPr lang="pt-BR" dirty="0"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pt-BR" sz="2400" b="1" dirty="0">
                <a:cs typeface="Times New Roman" pitchFamily="18" charset="0"/>
              </a:rPr>
              <a:t>Resolução n</a:t>
            </a:r>
            <a:r>
              <a:rPr lang="pt-BR" sz="2400" b="1" u="sng" baseline="30000" dirty="0">
                <a:cs typeface="Times New Roman" pitchFamily="18" charset="0"/>
              </a:rPr>
              <a:t>o</a:t>
            </a:r>
            <a:r>
              <a:rPr lang="pt-BR" sz="2400" b="1" dirty="0">
                <a:cs typeface="Times New Roman" pitchFamily="18" charset="0"/>
              </a:rPr>
              <a:t> 357 do CONAMA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7768" y="620688"/>
            <a:ext cx="6137374" cy="846138"/>
          </a:xfrm>
        </p:spPr>
        <p:txBody>
          <a:bodyPr/>
          <a:lstStyle/>
          <a:p>
            <a:r>
              <a:rPr lang="pt-BR" dirty="0"/>
              <a:t>CLASSIFICAÇÃO DAS ÁGUAS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8255" y="1652369"/>
            <a:ext cx="8116887" cy="4419600"/>
          </a:xfrm>
          <a:solidFill>
            <a:schemeClr val="bg1"/>
          </a:solidFill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t-BR" sz="2800" b="1" i="1" dirty="0">
                <a:cs typeface="Times New Roman" pitchFamily="18" charset="0"/>
              </a:rPr>
              <a:t>Classe Especial</a:t>
            </a:r>
            <a:endParaRPr lang="pt-BR" sz="2800" b="1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sz="2800" dirty="0">
                <a:cs typeface="Times New Roman" pitchFamily="18" charset="0"/>
              </a:rPr>
              <a:t>Abastecimento sem tratamento ou com simples desinfecção</a:t>
            </a:r>
            <a:endParaRPr lang="pt-BR" sz="2800" b="1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sz="2800" dirty="0">
                <a:cs typeface="Times New Roman" pitchFamily="18" charset="0"/>
              </a:rPr>
              <a:t>Preservação das comunidades aquáticas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pt-BR" sz="2800" b="1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t-BR" sz="2800" dirty="0">
                <a:cs typeface="Times New Roman" pitchFamily="18" charset="0"/>
              </a:rPr>
              <a:t> </a:t>
            </a:r>
            <a:endParaRPr lang="pt-BR" sz="2800" b="1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7768" y="620688"/>
            <a:ext cx="6137374" cy="846138"/>
          </a:xfrm>
        </p:spPr>
        <p:txBody>
          <a:bodyPr/>
          <a:lstStyle/>
          <a:p>
            <a:r>
              <a:rPr lang="pt-BR" dirty="0"/>
              <a:t>CLASSIFICAÇÃO DAS ÁGUAS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261273" y="1947085"/>
            <a:ext cx="8001000" cy="3733800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pt-BR" b="1" i="1" dirty="0">
                <a:cs typeface="Times New Roman" pitchFamily="18" charset="0"/>
              </a:rPr>
              <a:t>Classe 1</a:t>
            </a:r>
            <a:endParaRPr lang="pt-BR" b="1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dirty="0">
                <a:cs typeface="Times New Roman" pitchFamily="18" charset="0"/>
              </a:rPr>
              <a:t>Abastecimento após tratamento simplificado</a:t>
            </a:r>
            <a:endParaRPr lang="pt-BR" b="1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dirty="0">
                <a:cs typeface="Times New Roman" pitchFamily="18" charset="0"/>
              </a:rPr>
              <a:t>Proteção das comunidades aquáticas</a:t>
            </a:r>
            <a:endParaRPr lang="pt-BR" b="1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dirty="0">
                <a:cs typeface="Times New Roman" pitchFamily="18" charset="0"/>
              </a:rPr>
              <a:t>Recreação de contato primário</a:t>
            </a:r>
            <a:endParaRPr lang="pt-BR" b="1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dirty="0">
                <a:cs typeface="Times New Roman" pitchFamily="18" charset="0"/>
              </a:rPr>
              <a:t>Irrigação de hortaliças (consumidas cruas)</a:t>
            </a:r>
            <a:endParaRPr lang="pt-BR" b="1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dirty="0" err="1">
                <a:cs typeface="Times New Roman" pitchFamily="18" charset="0"/>
              </a:rPr>
              <a:t>Aquicultura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7808" y="260350"/>
            <a:ext cx="5849342" cy="846138"/>
          </a:xfrm>
        </p:spPr>
        <p:txBody>
          <a:bodyPr/>
          <a:lstStyle/>
          <a:p>
            <a:r>
              <a:rPr lang="pt-BR" dirty="0"/>
              <a:t>CLASSIFICAÇÃO DAS ÁGUAS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5871" y="1522382"/>
            <a:ext cx="8153400" cy="4419600"/>
          </a:xfrm>
          <a:solidFill>
            <a:schemeClr val="bg1"/>
          </a:solidFill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t-BR" sz="2800" b="1" i="1" dirty="0">
                <a:cs typeface="Times New Roman" pitchFamily="18" charset="0"/>
              </a:rPr>
              <a:t>Classe 2</a:t>
            </a:r>
            <a:endParaRPr lang="pt-BR" sz="2800" b="1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sz="2800" dirty="0">
                <a:cs typeface="Times New Roman" pitchFamily="18" charset="0"/>
              </a:rPr>
              <a:t>Abastecimento após tratamento convencional</a:t>
            </a:r>
            <a:endParaRPr lang="pt-BR" sz="2800" b="1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sz="2800" dirty="0">
                <a:cs typeface="Times New Roman" pitchFamily="18" charset="0"/>
              </a:rPr>
              <a:t>Proteção das comunidades aquáticas</a:t>
            </a:r>
            <a:endParaRPr lang="pt-BR" sz="2800" b="1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sz="2800" dirty="0">
                <a:cs typeface="Times New Roman" pitchFamily="18" charset="0"/>
              </a:rPr>
              <a:t>Recreação de contato primário</a:t>
            </a:r>
            <a:endParaRPr lang="pt-BR" sz="2800" b="1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sz="2800" dirty="0">
                <a:cs typeface="Times New Roman" pitchFamily="18" charset="0"/>
              </a:rPr>
              <a:t>Irrigação de hortaliças e plantas frutíferas</a:t>
            </a:r>
            <a:endParaRPr lang="pt-BR" sz="2800" b="1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sz="2800" dirty="0" err="1">
                <a:cs typeface="Times New Roman" pitchFamily="18" charset="0"/>
              </a:rPr>
              <a:t>Aquicultura</a:t>
            </a:r>
            <a:endParaRPr lang="pt-BR" sz="2800" b="1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t-BR" sz="2800" dirty="0">
                <a:cs typeface="Times New Roman" pitchFamily="18" charset="0"/>
              </a:rPr>
              <a:t> </a:t>
            </a:r>
            <a:endParaRPr lang="pt-BR" sz="2800" b="1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pt-BR" sz="2800" b="1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7808" y="260350"/>
            <a:ext cx="5849342" cy="846138"/>
          </a:xfrm>
        </p:spPr>
        <p:txBody>
          <a:bodyPr/>
          <a:lstStyle/>
          <a:p>
            <a:r>
              <a:rPr lang="pt-BR" dirty="0"/>
              <a:t>CLASSIFICAÇÃO DAS ÁGUAS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80125" y="1746955"/>
            <a:ext cx="8001000" cy="3733800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pt-BR" b="1" i="1" dirty="0">
                <a:cs typeface="Times New Roman" pitchFamily="18" charset="0"/>
              </a:rPr>
              <a:t>Classe 3</a:t>
            </a:r>
            <a:endParaRPr lang="pt-BR" b="1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dirty="0">
                <a:cs typeface="Times New Roman" pitchFamily="18" charset="0"/>
              </a:rPr>
              <a:t>Abastecimento após tratamento convencional</a:t>
            </a:r>
            <a:endParaRPr lang="pt-BR" b="1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dirty="0">
                <a:cs typeface="Times New Roman" pitchFamily="18" charset="0"/>
              </a:rPr>
              <a:t>Irrigação de culturas arbóreas, cerealíferas, forrageiras</a:t>
            </a:r>
            <a:endParaRPr lang="pt-BR" b="1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dirty="0" err="1">
                <a:cs typeface="Times New Roman" pitchFamily="18" charset="0"/>
              </a:rPr>
              <a:t>dessedentação</a:t>
            </a:r>
            <a:r>
              <a:rPr lang="pt-BR" dirty="0">
                <a:cs typeface="Times New Roman" pitchFamily="18" charset="0"/>
              </a:rPr>
              <a:t> de animais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3792" y="506414"/>
            <a:ext cx="6117183" cy="1082675"/>
          </a:xfrm>
        </p:spPr>
        <p:txBody>
          <a:bodyPr/>
          <a:lstStyle/>
          <a:p>
            <a:r>
              <a:rPr lang="pt-BR" dirty="0"/>
              <a:t>CLASSIFICAÇÃO DAS ÁGUAS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4473" y="2343731"/>
            <a:ext cx="7659688" cy="41148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pt-BR" b="1" i="1" dirty="0">
                <a:cs typeface="Times New Roman" pitchFamily="18" charset="0"/>
              </a:rPr>
              <a:t>Classe 4</a:t>
            </a:r>
          </a:p>
          <a:p>
            <a:pPr algn="just">
              <a:buFont typeface="Wingdings" pitchFamily="2" charset="2"/>
              <a:buNone/>
            </a:pPr>
            <a:endParaRPr lang="pt-BR" b="1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sz="2800" dirty="0">
                <a:cs typeface="Times New Roman" pitchFamily="18" charset="0"/>
              </a:rPr>
              <a:t>Navegação</a:t>
            </a:r>
          </a:p>
          <a:p>
            <a:pPr algn="just">
              <a:lnSpc>
                <a:spcPct val="90000"/>
              </a:lnSpc>
            </a:pPr>
            <a:r>
              <a:rPr lang="pt-BR" sz="2800" dirty="0">
                <a:cs typeface="Times New Roman" pitchFamily="18" charset="0"/>
              </a:rPr>
              <a:t>Harmonia paisagística</a:t>
            </a:r>
          </a:p>
          <a:p>
            <a:pPr algn="just">
              <a:lnSpc>
                <a:spcPct val="90000"/>
              </a:lnSpc>
            </a:pPr>
            <a:r>
              <a:rPr lang="pt-BR" sz="2800" dirty="0">
                <a:cs typeface="Times New Roman" pitchFamily="18" charset="0"/>
              </a:rPr>
              <a:t>Usos menos exigentes </a:t>
            </a:r>
          </a:p>
          <a:p>
            <a:pPr algn="just">
              <a:lnSpc>
                <a:spcPct val="90000"/>
              </a:lnSpc>
            </a:pPr>
            <a:endParaRPr lang="pt-BR" sz="2800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um rio “ganha” uma classe?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28</a:t>
            </a:fld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284" y="1514495"/>
            <a:ext cx="2891073" cy="291068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30637" t="23999" r="26893" b="45932"/>
          <a:stretch/>
        </p:blipFill>
        <p:spPr>
          <a:xfrm>
            <a:off x="1219199" y="1955062"/>
            <a:ext cx="3883378" cy="154657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200" y="3861982"/>
            <a:ext cx="3688400" cy="247519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994400" y="1955062"/>
            <a:ext cx="8162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dirty="0" smtClean="0"/>
              <a:t>+</a:t>
            </a:r>
            <a:endParaRPr lang="pt-BR" sz="96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071" y="3092022"/>
            <a:ext cx="1828571" cy="1828571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8715022" y="5157960"/>
            <a:ext cx="2438400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Usos múltiplos da água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435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58480" y="345708"/>
            <a:ext cx="779303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>
                <a:cs typeface="Times New Roman" pitchFamily="18" charset="0"/>
              </a:rPr>
              <a:t>AUTODEPURAÇÃO DE CORPOS RECEPTORES</a:t>
            </a:r>
            <a:r>
              <a:rPr lang="pt-BR" dirty="0"/>
              <a:t> 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5640" y="2420889"/>
            <a:ext cx="7340600" cy="3741737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t-BR" sz="2800" b="1" u="sng" dirty="0">
                <a:cs typeface="Times New Roman" pitchFamily="18" charset="0"/>
              </a:rPr>
              <a:t>Autodepuração</a:t>
            </a:r>
            <a:r>
              <a:rPr lang="pt-BR" sz="2800" b="1" dirty="0">
                <a:cs typeface="Times New Roman" pitchFamily="18" charset="0"/>
              </a:rPr>
              <a:t> </a:t>
            </a:r>
            <a:r>
              <a:rPr lang="pt-BR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2800" b="1" dirty="0">
                <a:cs typeface="Times New Roman" pitchFamily="18" charset="0"/>
              </a:rPr>
              <a:t> Restabelecimento do equilíbrio do meio aquático, por mecanismos essencialmente naturais, após as alterações induzidas pelos despejos efluentes. (</a:t>
            </a:r>
            <a:r>
              <a:rPr lang="pt-BR" sz="2800" b="1" dirty="0" err="1">
                <a:cs typeface="Times New Roman" pitchFamily="18" charset="0"/>
              </a:rPr>
              <a:t>von</a:t>
            </a:r>
            <a:r>
              <a:rPr lang="pt-BR" sz="2800" b="1" dirty="0">
                <a:cs typeface="Times New Roman" pitchFamily="18" charset="0"/>
              </a:rPr>
              <a:t> </a:t>
            </a:r>
            <a:r>
              <a:rPr lang="pt-BR" sz="2800" b="1" dirty="0" err="1">
                <a:cs typeface="Times New Roman" pitchFamily="18" charset="0"/>
              </a:rPr>
              <a:t>Sperling</a:t>
            </a:r>
            <a:r>
              <a:rPr lang="pt-BR" sz="2800" b="1" dirty="0">
                <a:cs typeface="Times New Roman" pitchFamily="18" charset="0"/>
              </a:rPr>
              <a:t>, 1996).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t-BR" sz="2800" b="1" dirty="0">
                <a:cs typeface="Times New Roman" pitchFamily="18" charset="0"/>
              </a:rPr>
              <a:t> Zonas de autodepuração:</a:t>
            </a:r>
          </a:p>
          <a:p>
            <a:pPr lvl="1" algn="just">
              <a:lnSpc>
                <a:spcPct val="90000"/>
              </a:lnSpc>
            </a:pPr>
            <a:r>
              <a:rPr lang="pt-BR" sz="2400" b="1" dirty="0">
                <a:cs typeface="Times New Roman" pitchFamily="18" charset="0"/>
              </a:rPr>
              <a:t>Zona de degradação</a:t>
            </a:r>
          </a:p>
          <a:p>
            <a:pPr lvl="1" algn="just">
              <a:lnSpc>
                <a:spcPct val="90000"/>
              </a:lnSpc>
            </a:pPr>
            <a:r>
              <a:rPr lang="pt-BR" sz="2400" b="1" dirty="0">
                <a:cs typeface="Times New Roman" pitchFamily="18" charset="0"/>
              </a:rPr>
              <a:t>Zona de decomposição ativa</a:t>
            </a:r>
          </a:p>
          <a:p>
            <a:pPr lvl="1" algn="just">
              <a:lnSpc>
                <a:spcPct val="90000"/>
              </a:lnSpc>
            </a:pPr>
            <a:r>
              <a:rPr lang="pt-BR" sz="2400" b="1" dirty="0">
                <a:cs typeface="Times New Roman" pitchFamily="18" charset="0"/>
              </a:rPr>
              <a:t>Zona de recuperação</a:t>
            </a:r>
          </a:p>
          <a:p>
            <a:pPr lvl="1" algn="just">
              <a:lnSpc>
                <a:spcPct val="90000"/>
              </a:lnSpc>
            </a:pPr>
            <a:r>
              <a:rPr lang="pt-BR" sz="2400" b="1" dirty="0">
                <a:cs typeface="Times New Roman" pitchFamily="18" charset="0"/>
              </a:rPr>
              <a:t>Zona de águas limpas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Mas qual é o problema?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3</a:t>
            </a:fld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092824"/>
              </p:ext>
            </p:extLst>
          </p:nvPr>
        </p:nvGraphicFramePr>
        <p:xfrm>
          <a:off x="1409700" y="1565275"/>
          <a:ext cx="9372600" cy="462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76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Caracterização qualitativa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99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ChangeArrowheads="1"/>
          </p:cNvSpPr>
          <p:nvPr/>
        </p:nvSpPr>
        <p:spPr bwMode="auto">
          <a:xfrm>
            <a:off x="4151784" y="222251"/>
            <a:ext cx="6371754" cy="10746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/>
            <a:r>
              <a:rPr lang="pt-BR" sz="3200" dirty="0">
                <a:solidFill>
                  <a:schemeClr val="folHlink"/>
                </a:solidFill>
                <a:cs typeface="Times New Roman" pitchFamily="18" charset="0"/>
              </a:rPr>
              <a:t>CARACTERIZAÇÃO QUALITATIVA DAS ÁGUAS RESIDUÁRIAS</a:t>
            </a:r>
          </a:p>
        </p:txBody>
      </p:sp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2218200" y="1647132"/>
            <a:ext cx="7924800" cy="433708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pt-BR" sz="2800" b="1" dirty="0">
                <a:cs typeface="Times New Roman" pitchFamily="18" charset="0"/>
              </a:rPr>
              <a:t>Determinação da composição das águas </a:t>
            </a:r>
            <a:r>
              <a:rPr lang="pt-BR" sz="2800" b="1" dirty="0" err="1">
                <a:cs typeface="Times New Roman" pitchFamily="18" charset="0"/>
              </a:rPr>
              <a:t>residuárias</a:t>
            </a:r>
            <a:r>
              <a:rPr lang="pt-BR" sz="2800" b="1" dirty="0">
                <a:cs typeface="Times New Roman" pitchFamily="18" charset="0"/>
              </a:rPr>
              <a:t>:</a:t>
            </a:r>
          </a:p>
          <a:p>
            <a:pPr defTabSz="762000" eaLnBrk="0" hangingPunct="0"/>
            <a:endParaRPr lang="pt-BR" sz="2800" b="1" dirty="0">
              <a:cs typeface="Times New Roman" pitchFamily="18" charset="0"/>
            </a:endParaRPr>
          </a:p>
          <a:p>
            <a:pPr defTabSz="762000" eaLnBrk="0" hangingPunct="0">
              <a:buFontTx/>
              <a:buChar char="•"/>
            </a:pPr>
            <a:r>
              <a:rPr lang="pt-BR" sz="2400" b="1" dirty="0">
                <a:cs typeface="Times New Roman" pitchFamily="18" charset="0"/>
              </a:rPr>
              <a:t>Difícil pela complexidade</a:t>
            </a:r>
          </a:p>
          <a:p>
            <a:pPr defTabSz="762000" eaLnBrk="0" hangingPunct="0">
              <a:buFontTx/>
              <a:buChar char="•"/>
            </a:pPr>
            <a:r>
              <a:rPr lang="pt-BR" sz="2400" b="1" dirty="0">
                <a:cs typeface="Times New Roman" pitchFamily="18" charset="0"/>
              </a:rPr>
              <a:t>Nem sempre útil</a:t>
            </a:r>
          </a:p>
          <a:p>
            <a:pPr defTabSz="762000" eaLnBrk="0" hangingPunct="0"/>
            <a:endParaRPr lang="pt-BR" sz="2400" b="1" dirty="0">
              <a:cs typeface="Times New Roman" pitchFamily="18" charset="0"/>
            </a:endParaRPr>
          </a:p>
          <a:p>
            <a:pPr defTabSz="762000" eaLnBrk="0" hangingPunct="0"/>
            <a:r>
              <a:rPr lang="pt-BR" sz="2400" b="1" dirty="0">
                <a:cs typeface="Times New Roman" pitchFamily="18" charset="0"/>
              </a:rPr>
              <a:t>Preferível =&gt; Utilização de parâmetros indiretos</a:t>
            </a:r>
          </a:p>
          <a:p>
            <a:pPr algn="just" defTabSz="762000" eaLnBrk="0" hangingPunct="0"/>
            <a:r>
              <a:rPr lang="pt-BR" sz="2400" b="1" dirty="0">
                <a:cs typeface="Times New Roman" pitchFamily="18" charset="0"/>
              </a:rPr>
              <a:t>Parâmetros:		</a:t>
            </a:r>
          </a:p>
          <a:p>
            <a:pPr algn="just" defTabSz="762000" eaLnBrk="0" hangingPunct="0"/>
            <a:r>
              <a:rPr lang="pt-BR" sz="2400" b="1" dirty="0">
                <a:cs typeface="Times New Roman" pitchFamily="18" charset="0"/>
              </a:rPr>
              <a:t>			- </a:t>
            </a:r>
            <a:r>
              <a:rPr lang="pt-BR" sz="2400" b="1" dirty="0">
                <a:solidFill>
                  <a:srgbClr val="FF3300"/>
                </a:solidFill>
                <a:cs typeface="Times New Roman" pitchFamily="18" charset="0"/>
              </a:rPr>
              <a:t>Químicos</a:t>
            </a:r>
          </a:p>
          <a:p>
            <a:pPr algn="just" defTabSz="762000" eaLnBrk="0" hangingPunct="0"/>
            <a:r>
              <a:rPr lang="pt-BR" sz="2400" b="1" dirty="0">
                <a:solidFill>
                  <a:srgbClr val="FF3300"/>
                </a:solidFill>
                <a:cs typeface="Times New Roman" pitchFamily="18" charset="0"/>
              </a:rPr>
              <a:t>			- Físicos</a:t>
            </a:r>
          </a:p>
          <a:p>
            <a:pPr algn="just" defTabSz="762000" eaLnBrk="0" hangingPunct="0"/>
            <a:r>
              <a:rPr lang="pt-BR" sz="2400" b="1" dirty="0">
                <a:solidFill>
                  <a:srgbClr val="FF3300"/>
                </a:solidFill>
                <a:cs typeface="Times New Roman" pitchFamily="18" charset="0"/>
              </a:rPr>
              <a:t>			- Biológicos</a:t>
            </a:r>
            <a:endParaRPr lang="pt-BR" sz="2000" b="1" dirty="0">
              <a:solidFill>
                <a:srgbClr val="FF33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0027" y="-184031"/>
            <a:ext cx="9371949" cy="1183566"/>
          </a:xfrm>
        </p:spPr>
        <p:txBody>
          <a:bodyPr/>
          <a:lstStyle/>
          <a:p>
            <a:r>
              <a:rPr lang="pt-BR" dirty="0" smtClean="0"/>
              <a:t>Parâmetros físicos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defTabSz="762000" eaLnBrk="0" hangingPunct="0">
              <a:buFontTx/>
              <a:buChar char="•"/>
            </a:pPr>
            <a:r>
              <a:rPr lang="pt-BR" sz="2400" dirty="0">
                <a:cs typeface="Times New Roman" pitchFamily="18" charset="0"/>
              </a:rPr>
              <a:t>Cor (substâncias em solução)</a:t>
            </a:r>
            <a:endParaRPr lang="pt-BR" sz="2400" b="1" dirty="0">
              <a:cs typeface="Times New Roman" pitchFamily="18" charset="0"/>
            </a:endParaRPr>
          </a:p>
          <a:p>
            <a:pPr algn="just" defTabSz="762000" eaLnBrk="0" hangingPunct="0">
              <a:buFontTx/>
              <a:buChar char="•"/>
            </a:pPr>
            <a:r>
              <a:rPr lang="pt-BR" sz="2400" dirty="0">
                <a:cs typeface="Times New Roman" pitchFamily="18" charset="0"/>
              </a:rPr>
              <a:t> Turbidez (materiais em suspensão)</a:t>
            </a:r>
            <a:endParaRPr lang="pt-BR" sz="2400" b="1" dirty="0">
              <a:cs typeface="Times New Roman" pitchFamily="18" charset="0"/>
            </a:endParaRPr>
          </a:p>
          <a:p>
            <a:pPr algn="just" defTabSz="762000" eaLnBrk="0" hangingPunct="0">
              <a:buFontTx/>
              <a:buChar char="•"/>
            </a:pPr>
            <a:r>
              <a:rPr lang="pt-BR" sz="2400" dirty="0">
                <a:cs typeface="Times New Roman" pitchFamily="18" charset="0"/>
              </a:rPr>
              <a:t> Sabor e odor (compostos químicos, matéria orgânica em decomposição, algas)</a:t>
            </a:r>
            <a:endParaRPr lang="pt-BR" sz="2400" b="1" dirty="0">
              <a:cs typeface="Times New Roman" pitchFamily="18" charset="0"/>
            </a:endParaRPr>
          </a:p>
          <a:p>
            <a:pPr algn="just" defTabSz="762000" eaLnBrk="0" hangingPunct="0">
              <a:buFontTx/>
              <a:buChar char="•"/>
            </a:pPr>
            <a:r>
              <a:rPr lang="pt-BR" sz="2400" dirty="0">
                <a:cs typeface="Times New Roman" pitchFamily="18" charset="0"/>
              </a:rPr>
              <a:t> Temperatura</a:t>
            </a:r>
          </a:p>
          <a:p>
            <a:pPr algn="just" defTabSz="762000" eaLnBrk="0" hangingPunct="0">
              <a:buFontTx/>
              <a:buChar char="•"/>
            </a:pPr>
            <a:r>
              <a:rPr lang="pt-BR" sz="2400" dirty="0">
                <a:cs typeface="Times New Roman" pitchFamily="18" charset="0"/>
              </a:rPr>
              <a:t> </a:t>
            </a:r>
            <a:r>
              <a:rPr lang="pt-BR" sz="2400" dirty="0">
                <a:solidFill>
                  <a:srgbClr val="FF0000"/>
                </a:solidFill>
                <a:cs typeface="Times New Roman" pitchFamily="18" charset="0"/>
              </a:rPr>
              <a:t>Sólidos</a:t>
            </a:r>
            <a:endParaRPr lang="pt-BR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 defTabSz="762000" eaLnBrk="0" hangingPunct="0"/>
            <a:r>
              <a:rPr lang="pt-BR" sz="2400" dirty="0" err="1">
                <a:cs typeface="Times New Roman" pitchFamily="18" charset="0"/>
              </a:rPr>
              <a:t>Obs</a:t>
            </a:r>
            <a:r>
              <a:rPr lang="pt-BR" sz="2400" dirty="0">
                <a:cs typeface="Times New Roman" pitchFamily="18" charset="0"/>
              </a:rPr>
              <a:t>: Características relacionadas principalmente com o aspecto estético da água.</a:t>
            </a:r>
            <a:r>
              <a:rPr lang="pt-BR" sz="2400" b="1" dirty="0">
                <a:cs typeface="Times New Roman" pitchFamily="18" charset="0"/>
              </a:rPr>
              <a:t> </a:t>
            </a:r>
            <a:endParaRPr lang="pt-BR" sz="2400" dirty="0">
              <a:cs typeface="Times New Roman" pitchFamily="18" charset="0"/>
            </a:endParaRPr>
          </a:p>
          <a:p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5" name="Rectangle 3"/>
          <p:cNvSpPr>
            <a:spLocks noChangeArrowheads="1"/>
          </p:cNvSpPr>
          <p:nvPr/>
        </p:nvSpPr>
        <p:spPr bwMode="auto">
          <a:xfrm>
            <a:off x="1621824" y="1864624"/>
            <a:ext cx="8458200" cy="359842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just" defTabSz="762000" eaLnBrk="0" hangingPunct="0"/>
            <a:r>
              <a:rPr lang="pt-BR" sz="2800" b="1" dirty="0">
                <a:cs typeface="Times New Roman" pitchFamily="18" charset="0"/>
              </a:rPr>
              <a:t> </a:t>
            </a:r>
            <a:r>
              <a:rPr lang="pt-BR" sz="2000" b="1" dirty="0">
                <a:cs typeface="Times New Roman" pitchFamily="18" charset="0"/>
              </a:rPr>
              <a:t>Classificação </a:t>
            </a:r>
            <a:r>
              <a:rPr lang="pt-BR" sz="2000" b="1" dirty="0">
                <a:cs typeface="Times New Roman" pitchFamily="18" charset="0"/>
              </a:rPr>
              <a:t>por tamanho e estado:</a:t>
            </a:r>
          </a:p>
          <a:p>
            <a:pPr marL="1714500" lvl="3" algn="just" defTabSz="762000" eaLnBrk="0" hangingPunct="0">
              <a:buFontTx/>
              <a:buChar char="•"/>
            </a:pPr>
            <a:r>
              <a:rPr lang="pt-BR" sz="2000" b="1" dirty="0">
                <a:cs typeface="Times New Roman" pitchFamily="18" charset="0"/>
              </a:rPr>
              <a:t> </a:t>
            </a:r>
            <a:r>
              <a:rPr lang="pt-BR" sz="2000" b="1" dirty="0">
                <a:solidFill>
                  <a:srgbClr val="FF0000"/>
                </a:solidFill>
                <a:cs typeface="Times New Roman" pitchFamily="18" charset="0"/>
              </a:rPr>
              <a:t>Sólidos em suspensão</a:t>
            </a:r>
          </a:p>
          <a:p>
            <a:pPr marL="1714500" lvl="3" algn="just" defTabSz="762000" eaLnBrk="0" hangingPunct="0">
              <a:buFontTx/>
              <a:buChar char="•"/>
            </a:pPr>
            <a:r>
              <a:rPr lang="pt-BR" sz="2000" b="1" dirty="0">
                <a:cs typeface="Times New Roman" pitchFamily="18" charset="0"/>
              </a:rPr>
              <a:t> Sólidos dissolvidos</a:t>
            </a:r>
          </a:p>
          <a:p>
            <a:pPr algn="just" defTabSz="762000" eaLnBrk="0" hangingPunct="0"/>
            <a:r>
              <a:rPr lang="pt-BR" sz="2000" b="1" dirty="0">
                <a:cs typeface="Times New Roman" pitchFamily="18" charset="0"/>
              </a:rPr>
              <a:t> </a:t>
            </a:r>
          </a:p>
          <a:p>
            <a:pPr algn="just" defTabSz="762000" eaLnBrk="0" hangingPunct="0"/>
            <a:r>
              <a:rPr lang="pt-BR" sz="2000" b="1" dirty="0">
                <a:cs typeface="Times New Roman" pitchFamily="18" charset="0"/>
              </a:rPr>
              <a:t>Classificação pelas características químicas:</a:t>
            </a:r>
          </a:p>
          <a:p>
            <a:pPr marL="1714500" lvl="3" algn="just" defTabSz="762000" eaLnBrk="0" hangingPunct="0">
              <a:buFontTx/>
              <a:buChar char="•"/>
            </a:pPr>
            <a:r>
              <a:rPr lang="pt-BR" sz="2000" b="1" dirty="0">
                <a:cs typeface="Times New Roman" pitchFamily="18" charset="0"/>
              </a:rPr>
              <a:t> Sólidos voláteis</a:t>
            </a:r>
          </a:p>
          <a:p>
            <a:pPr marL="1714500" lvl="3" algn="just" defTabSz="762000" eaLnBrk="0" hangingPunct="0">
              <a:buFontTx/>
              <a:buChar char="•"/>
            </a:pPr>
            <a:r>
              <a:rPr lang="pt-BR" sz="2000" b="1" dirty="0">
                <a:cs typeface="Times New Roman" pitchFamily="18" charset="0"/>
              </a:rPr>
              <a:t> Sólidos fixos</a:t>
            </a:r>
          </a:p>
          <a:p>
            <a:pPr algn="just" defTabSz="762000" eaLnBrk="0" hangingPunct="0"/>
            <a:r>
              <a:rPr lang="pt-BR" sz="2000" b="1" dirty="0">
                <a:cs typeface="Times New Roman" pitchFamily="18" charset="0"/>
              </a:rPr>
              <a:t> </a:t>
            </a:r>
          </a:p>
          <a:p>
            <a:pPr algn="just" defTabSz="762000" eaLnBrk="0" hangingPunct="0"/>
            <a:r>
              <a:rPr lang="pt-BR" sz="2000" b="1" dirty="0">
                <a:cs typeface="Times New Roman" pitchFamily="18" charset="0"/>
              </a:rPr>
              <a:t>Classificação pela </a:t>
            </a:r>
            <a:r>
              <a:rPr lang="pt-BR" sz="2000" b="1" dirty="0" err="1">
                <a:cs typeface="Times New Roman" pitchFamily="18" charset="0"/>
              </a:rPr>
              <a:t>decantabilidade</a:t>
            </a:r>
            <a:r>
              <a:rPr lang="pt-BR" sz="2000" b="1" dirty="0">
                <a:cs typeface="Times New Roman" pitchFamily="18" charset="0"/>
              </a:rPr>
              <a:t>:</a:t>
            </a:r>
          </a:p>
          <a:p>
            <a:pPr marL="1714500" lvl="3" algn="just" defTabSz="762000" eaLnBrk="0" hangingPunct="0">
              <a:buFontTx/>
              <a:buChar char="•"/>
            </a:pPr>
            <a:r>
              <a:rPr lang="pt-BR" sz="2000" b="1" dirty="0">
                <a:cs typeface="Times New Roman" pitchFamily="18" charset="0"/>
              </a:rPr>
              <a:t> Sólidos sedimentáveis</a:t>
            </a:r>
          </a:p>
          <a:p>
            <a:pPr marL="1714500" lvl="3" algn="just" defTabSz="762000" eaLnBrk="0" hangingPunct="0">
              <a:buFontTx/>
              <a:buChar char="•"/>
            </a:pPr>
            <a:r>
              <a:rPr lang="pt-BR" sz="2000" b="1" dirty="0">
                <a:cs typeface="Times New Roman" pitchFamily="18" charset="0"/>
              </a:rPr>
              <a:t> Sólidos não sedimentáveis</a:t>
            </a:r>
            <a:endParaRPr lang="pt-BR" sz="2400" b="1" dirty="0">
              <a:cs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8129" y="541901"/>
            <a:ext cx="9371949" cy="1183566"/>
          </a:xfrm>
        </p:spPr>
        <p:txBody>
          <a:bodyPr>
            <a:normAutofit/>
          </a:bodyPr>
          <a:lstStyle/>
          <a:p>
            <a:r>
              <a:rPr lang="pt-BR" dirty="0"/>
              <a:t>Parâmetros físicos </a:t>
            </a:r>
            <a:r>
              <a:rPr lang="pt-BR" dirty="0" smtClean="0"/>
              <a:t> - Sólidos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30163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9" name="Rectangle 3"/>
          <p:cNvSpPr>
            <a:spLocks noChangeArrowheads="1"/>
          </p:cNvSpPr>
          <p:nvPr/>
        </p:nvSpPr>
        <p:spPr bwMode="auto">
          <a:xfrm>
            <a:off x="1991544" y="2420888"/>
            <a:ext cx="8305800" cy="224420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just" defTabSz="762000" eaLnBrk="0" hangingPunct="0"/>
            <a:r>
              <a:rPr lang="pt-BR" sz="2800" b="1" dirty="0">
                <a:cs typeface="Times New Roman" pitchFamily="18" charset="0"/>
              </a:rPr>
              <a:t> </a:t>
            </a:r>
          </a:p>
          <a:p>
            <a:pPr algn="just" defTabSz="762000" eaLnBrk="0" hangingPunct="0"/>
            <a:r>
              <a:rPr lang="pt-BR" sz="2800" dirty="0">
                <a:solidFill>
                  <a:srgbClr val="FF3300"/>
                </a:solidFill>
                <a:cs typeface="Times New Roman" pitchFamily="18" charset="0"/>
              </a:rPr>
              <a:t>Sólidos voláteis</a:t>
            </a:r>
            <a:r>
              <a:rPr lang="pt-BR" sz="2800" dirty="0">
                <a:cs typeface="Times New Roman" pitchFamily="18" charset="0"/>
              </a:rPr>
              <a:t> </a:t>
            </a:r>
            <a:r>
              <a:rPr lang="pt-BR" sz="2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2800" dirty="0">
                <a:cs typeface="Times New Roman" pitchFamily="18" charset="0"/>
              </a:rPr>
              <a:t> estimativa da matéria orgânica nos sólidos</a:t>
            </a:r>
          </a:p>
          <a:p>
            <a:pPr algn="just" defTabSz="762000" eaLnBrk="0" hangingPunct="0"/>
            <a:endParaRPr lang="pt-BR" sz="2800" dirty="0">
              <a:cs typeface="Times New Roman" pitchFamily="18" charset="0"/>
            </a:endParaRPr>
          </a:p>
          <a:p>
            <a:pPr defTabSz="762000" eaLnBrk="0" hangingPunct="0"/>
            <a:r>
              <a:rPr lang="pt-BR" sz="2800" dirty="0">
                <a:solidFill>
                  <a:srgbClr val="FF3300"/>
                </a:solidFill>
                <a:cs typeface="Times New Roman" pitchFamily="18" charset="0"/>
              </a:rPr>
              <a:t>Sólidos fixos</a:t>
            </a:r>
            <a:r>
              <a:rPr lang="pt-BR" sz="2800" dirty="0">
                <a:cs typeface="Times New Roman" pitchFamily="18" charset="0"/>
              </a:rPr>
              <a:t> (inertes) </a:t>
            </a:r>
            <a:r>
              <a:rPr lang="pt-B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2800" dirty="0">
                <a:cs typeface="Times New Roman" pitchFamily="18" charset="0"/>
              </a:rPr>
              <a:t> matéria inorgânica ou mineral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378129" y="541901"/>
            <a:ext cx="9371949" cy="11835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Parâmetros físicos  - Sólidos</a:t>
            </a:r>
            <a:br>
              <a:rPr lang="pt-BR" smtClean="0"/>
            </a:b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1492103" y="1178920"/>
            <a:ext cx="9144000" cy="550663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just" defTabSz="762000" eaLnBrk="0" hangingPunct="0"/>
            <a:endParaRPr lang="pt-BR" sz="2800" b="1" dirty="0">
              <a:cs typeface="Times New Roman" pitchFamily="18" charset="0"/>
            </a:endParaRPr>
          </a:p>
          <a:p>
            <a:pPr algn="just" defTabSz="762000" eaLnBrk="0" hangingPunct="0"/>
            <a:endParaRPr lang="pt-BR" sz="2800" b="1" dirty="0">
              <a:cs typeface="Times New Roman" pitchFamily="18" charset="0"/>
            </a:endParaRPr>
          </a:p>
          <a:p>
            <a:pPr algn="just" defTabSz="762000" eaLnBrk="0" hangingPunct="0"/>
            <a:endParaRPr lang="pt-BR" sz="2800" b="1" dirty="0">
              <a:cs typeface="Times New Roman" pitchFamily="18" charset="0"/>
            </a:endParaRPr>
          </a:p>
          <a:p>
            <a:pPr algn="just" defTabSz="762000" eaLnBrk="0" hangingPunct="0"/>
            <a:endParaRPr lang="pt-BR" sz="2800" b="1" dirty="0">
              <a:cs typeface="Times New Roman" pitchFamily="18" charset="0"/>
            </a:endParaRPr>
          </a:p>
          <a:p>
            <a:pPr algn="just" defTabSz="762000" eaLnBrk="0" hangingPunct="0"/>
            <a:endParaRPr lang="pt-BR" sz="2800" b="1" dirty="0">
              <a:cs typeface="Times New Roman" pitchFamily="18" charset="0"/>
            </a:endParaRPr>
          </a:p>
          <a:p>
            <a:pPr algn="just" defTabSz="762000" eaLnBrk="0" hangingPunct="0"/>
            <a:endParaRPr lang="pt-BR" sz="2800" b="1" dirty="0">
              <a:cs typeface="Times New Roman" pitchFamily="18" charset="0"/>
            </a:endParaRPr>
          </a:p>
          <a:p>
            <a:pPr algn="just" defTabSz="762000" eaLnBrk="0" hangingPunct="0"/>
            <a:endParaRPr lang="pt-BR" sz="2800" b="1" dirty="0">
              <a:cs typeface="Times New Roman" pitchFamily="18" charset="0"/>
            </a:endParaRPr>
          </a:p>
          <a:p>
            <a:pPr algn="just" defTabSz="762000" eaLnBrk="0" hangingPunct="0"/>
            <a:endParaRPr lang="pt-BR" sz="2800" b="1" dirty="0">
              <a:cs typeface="Times New Roman" pitchFamily="18" charset="0"/>
            </a:endParaRPr>
          </a:p>
          <a:p>
            <a:pPr algn="just" defTabSz="762000" eaLnBrk="0" hangingPunct="0"/>
            <a:endParaRPr lang="pt-BR" sz="2000" dirty="0">
              <a:cs typeface="Times New Roman" pitchFamily="18" charset="0"/>
            </a:endParaRPr>
          </a:p>
          <a:p>
            <a:pPr algn="just" defTabSz="762000" eaLnBrk="0" hangingPunct="0"/>
            <a:endParaRPr lang="pt-BR" sz="2000" dirty="0" smtClean="0">
              <a:cs typeface="Times New Roman" pitchFamily="18" charset="0"/>
            </a:endParaRPr>
          </a:p>
          <a:p>
            <a:pPr algn="just" defTabSz="762000" eaLnBrk="0" hangingPunct="0"/>
            <a:endParaRPr lang="pt-BR" sz="2000" dirty="0">
              <a:cs typeface="Times New Roman" pitchFamily="18" charset="0"/>
            </a:endParaRPr>
          </a:p>
          <a:p>
            <a:pPr algn="just" defTabSz="762000" eaLnBrk="0" hangingPunct="0"/>
            <a:endParaRPr lang="pt-BR" sz="2000" dirty="0" smtClean="0">
              <a:cs typeface="Times New Roman" pitchFamily="18" charset="0"/>
            </a:endParaRPr>
          </a:p>
          <a:p>
            <a:pPr algn="just" defTabSz="762000" eaLnBrk="0" hangingPunct="0"/>
            <a:endParaRPr lang="pt-BR" sz="2000" dirty="0">
              <a:cs typeface="Times New Roman" pitchFamily="18" charset="0"/>
            </a:endParaRPr>
          </a:p>
          <a:p>
            <a:pPr algn="just" defTabSz="762000" eaLnBrk="0" hangingPunct="0"/>
            <a:r>
              <a:rPr lang="pt-BR" sz="2000" dirty="0">
                <a:cs typeface="Times New Roman" pitchFamily="18" charset="0"/>
              </a:rPr>
              <a:t>SSV </a:t>
            </a:r>
            <a:r>
              <a:rPr lang="pt-BR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2000" dirty="0">
                <a:cs typeface="Times New Roman" pitchFamily="18" charset="0"/>
              </a:rPr>
              <a:t> Indicação da quantidade de matéria orgânica em suspensão</a:t>
            </a:r>
            <a:r>
              <a:rPr lang="pt-BR" sz="2800" b="1" dirty="0">
                <a:cs typeface="Times New Roman" pitchFamily="18" charset="0"/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81200" y="1447800"/>
            <a:ext cx="7162800" cy="4902200"/>
            <a:chOff x="288" y="912"/>
            <a:chExt cx="4512" cy="3088"/>
          </a:xfrm>
        </p:grpSpPr>
        <p:sp>
          <p:nvSpPr>
            <p:cNvPr id="378885" name="Text Box 5"/>
            <p:cNvSpPr txBox="1">
              <a:spLocks noChangeArrowheads="1"/>
            </p:cNvSpPr>
            <p:nvPr/>
          </p:nvSpPr>
          <p:spPr bwMode="auto">
            <a:xfrm>
              <a:off x="288" y="2253"/>
              <a:ext cx="1056" cy="4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/>
                <a:t>Sólidos Totais (ST)</a:t>
              </a:r>
            </a:p>
          </p:txBody>
        </p:sp>
        <p:sp>
          <p:nvSpPr>
            <p:cNvPr id="378886" name="Text Box 6"/>
            <p:cNvSpPr txBox="1">
              <a:spLocks noChangeArrowheads="1"/>
            </p:cNvSpPr>
            <p:nvPr/>
          </p:nvSpPr>
          <p:spPr bwMode="auto">
            <a:xfrm>
              <a:off x="1680" y="2736"/>
              <a:ext cx="1056" cy="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/>
                <a:t>Sólidos Dissolvidos Totais (SDT)</a:t>
              </a:r>
            </a:p>
          </p:txBody>
        </p:sp>
        <p:sp>
          <p:nvSpPr>
            <p:cNvPr id="378887" name="Text Box 7"/>
            <p:cNvSpPr txBox="1">
              <a:spLocks noChangeArrowheads="1"/>
            </p:cNvSpPr>
            <p:nvPr/>
          </p:nvSpPr>
          <p:spPr bwMode="auto">
            <a:xfrm>
              <a:off x="1680" y="1488"/>
              <a:ext cx="1056" cy="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/>
                <a:t>Sólidos Suspensos Totais (SST)</a:t>
              </a:r>
            </a:p>
          </p:txBody>
        </p:sp>
        <p:sp>
          <p:nvSpPr>
            <p:cNvPr id="378888" name="Line 8"/>
            <p:cNvSpPr>
              <a:spLocks noChangeShapeType="1"/>
            </p:cNvSpPr>
            <p:nvPr/>
          </p:nvSpPr>
          <p:spPr bwMode="auto">
            <a:xfrm flipV="1">
              <a:off x="1296" y="1920"/>
              <a:ext cx="33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78889" name="Line 9"/>
            <p:cNvSpPr>
              <a:spLocks noChangeShapeType="1"/>
            </p:cNvSpPr>
            <p:nvPr/>
          </p:nvSpPr>
          <p:spPr bwMode="auto">
            <a:xfrm>
              <a:off x="1296" y="2784"/>
              <a:ext cx="33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78890" name="Text Box 10"/>
            <p:cNvSpPr txBox="1">
              <a:spLocks noChangeArrowheads="1"/>
            </p:cNvSpPr>
            <p:nvPr/>
          </p:nvSpPr>
          <p:spPr bwMode="auto">
            <a:xfrm>
              <a:off x="3744" y="3360"/>
              <a:ext cx="1056" cy="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/>
                <a:t>Sólidos Dissolvidos Fixos (SDF)</a:t>
              </a:r>
            </a:p>
          </p:txBody>
        </p:sp>
        <p:sp>
          <p:nvSpPr>
            <p:cNvPr id="378891" name="Text Box 11"/>
            <p:cNvSpPr txBox="1">
              <a:spLocks noChangeArrowheads="1"/>
            </p:cNvSpPr>
            <p:nvPr/>
          </p:nvSpPr>
          <p:spPr bwMode="auto">
            <a:xfrm>
              <a:off x="3744" y="2448"/>
              <a:ext cx="1056" cy="8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/>
                <a:t>Sólidos Dissolvidos Voláteis (SDV)</a:t>
              </a:r>
            </a:p>
          </p:txBody>
        </p:sp>
        <p:sp>
          <p:nvSpPr>
            <p:cNvPr id="378892" name="Text Box 12"/>
            <p:cNvSpPr txBox="1">
              <a:spLocks noChangeArrowheads="1"/>
            </p:cNvSpPr>
            <p:nvPr/>
          </p:nvSpPr>
          <p:spPr bwMode="auto">
            <a:xfrm>
              <a:off x="3744" y="1728"/>
              <a:ext cx="1056" cy="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/>
                <a:t>Sólidos Suspensos Fixos (SSF)</a:t>
              </a:r>
            </a:p>
          </p:txBody>
        </p:sp>
        <p:sp>
          <p:nvSpPr>
            <p:cNvPr id="378893" name="Text Box 13"/>
            <p:cNvSpPr txBox="1">
              <a:spLocks noChangeArrowheads="1"/>
            </p:cNvSpPr>
            <p:nvPr/>
          </p:nvSpPr>
          <p:spPr bwMode="auto">
            <a:xfrm>
              <a:off x="3744" y="912"/>
              <a:ext cx="1056" cy="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/>
                <a:t>Sólidos Suspensos Voláteis (SSV)</a:t>
              </a:r>
            </a:p>
          </p:txBody>
        </p:sp>
        <p:sp>
          <p:nvSpPr>
            <p:cNvPr id="378894" name="Line 14"/>
            <p:cNvSpPr>
              <a:spLocks noChangeShapeType="1"/>
            </p:cNvSpPr>
            <p:nvPr/>
          </p:nvSpPr>
          <p:spPr bwMode="auto">
            <a:xfrm flipV="1">
              <a:off x="2832" y="1344"/>
              <a:ext cx="816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78895" name="Line 15"/>
            <p:cNvSpPr>
              <a:spLocks noChangeShapeType="1"/>
            </p:cNvSpPr>
            <p:nvPr/>
          </p:nvSpPr>
          <p:spPr bwMode="auto">
            <a:xfrm>
              <a:off x="2832" y="1728"/>
              <a:ext cx="816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78896" name="Line 16"/>
            <p:cNvSpPr>
              <a:spLocks noChangeShapeType="1"/>
            </p:cNvSpPr>
            <p:nvPr/>
          </p:nvSpPr>
          <p:spPr bwMode="auto">
            <a:xfrm flipV="1">
              <a:off x="2832" y="2832"/>
              <a:ext cx="816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78897" name="Line 17"/>
            <p:cNvSpPr>
              <a:spLocks noChangeShapeType="1"/>
            </p:cNvSpPr>
            <p:nvPr/>
          </p:nvSpPr>
          <p:spPr bwMode="auto">
            <a:xfrm>
              <a:off x="2832" y="3216"/>
              <a:ext cx="816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18" name="Título 1"/>
          <p:cNvSpPr txBox="1">
            <a:spLocks/>
          </p:cNvSpPr>
          <p:nvPr/>
        </p:nvSpPr>
        <p:spPr>
          <a:xfrm>
            <a:off x="1378129" y="541901"/>
            <a:ext cx="9371949" cy="11835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Parâmetros físicos  - Sólidos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latin typeface="Times New Roman" pitchFamily="18" charset="0"/>
            </a:endParaRPr>
          </a:p>
        </p:txBody>
      </p:sp>
      <p:pic>
        <p:nvPicPr>
          <p:cNvPr id="433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764" y="377825"/>
            <a:ext cx="8904287" cy="636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3157" name="Text Box 5"/>
          <p:cNvSpPr txBox="1">
            <a:spLocks noChangeArrowheads="1"/>
          </p:cNvSpPr>
          <p:nvPr/>
        </p:nvSpPr>
        <p:spPr bwMode="auto">
          <a:xfrm>
            <a:off x="1587500" y="112714"/>
            <a:ext cx="2662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4000">
                <a:solidFill>
                  <a:srgbClr val="FF3300"/>
                </a:solidFill>
                <a:latin typeface="Comic Sans MS" pitchFamily="66" charset="0"/>
              </a:rPr>
              <a:t>Resumindo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Mas o que é impacto?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altLang="pt-BR" sz="2400" i="1" dirty="0">
                <a:latin typeface="Tahoma" panose="020B0604030504040204" pitchFamily="34" charset="0"/>
              </a:rPr>
              <a:t>“</a:t>
            </a:r>
            <a:r>
              <a:rPr lang="pt-BR" altLang="pt-BR" sz="2400" i="1" u="sng" dirty="0">
                <a:latin typeface="Tahoma" panose="020B0604030504040204" pitchFamily="34" charset="0"/>
              </a:rPr>
              <a:t>Qualquer alteração</a:t>
            </a:r>
            <a:r>
              <a:rPr lang="pt-BR" altLang="pt-BR" sz="2400" i="1" dirty="0">
                <a:latin typeface="Tahoma" panose="020B0604030504040204" pitchFamily="34" charset="0"/>
              </a:rPr>
              <a:t> das propriedades físicas, químicas e biológicas do meio ambiente, causada por qualquer forma de matéria ou energia </a:t>
            </a:r>
            <a:r>
              <a:rPr lang="pt-BR" altLang="pt-BR" sz="2400" i="1" u="sng" dirty="0">
                <a:latin typeface="Tahoma" panose="020B0604030504040204" pitchFamily="34" charset="0"/>
              </a:rPr>
              <a:t>resultante das atividades humanas</a:t>
            </a:r>
            <a:r>
              <a:rPr lang="pt-BR" altLang="pt-BR" sz="2400" i="1" dirty="0">
                <a:latin typeface="Tahoma" panose="020B0604030504040204" pitchFamily="34" charset="0"/>
              </a:rPr>
              <a:t> que, direta ou indiretamente, afetam:</a:t>
            </a:r>
          </a:p>
          <a:p>
            <a:r>
              <a:rPr lang="pt-BR" altLang="pt-BR" sz="2400" i="1" dirty="0">
                <a:latin typeface="Tahoma" panose="020B0604030504040204" pitchFamily="34" charset="0"/>
              </a:rPr>
              <a:t>I - a saúde, a segurança e o bem-estar da população;</a:t>
            </a:r>
          </a:p>
          <a:p>
            <a:r>
              <a:rPr lang="pt-BR" altLang="pt-BR" sz="2400" i="1" dirty="0">
                <a:latin typeface="Tahoma" panose="020B0604030504040204" pitchFamily="34" charset="0"/>
              </a:rPr>
              <a:t>II - as atividades sociais e econômicas;</a:t>
            </a:r>
          </a:p>
          <a:p>
            <a:r>
              <a:rPr lang="pt-BR" altLang="pt-BR" sz="2400" i="1" dirty="0">
                <a:latin typeface="Tahoma" panose="020B0604030504040204" pitchFamily="34" charset="0"/>
              </a:rPr>
              <a:t>III - a biota;</a:t>
            </a:r>
          </a:p>
          <a:p>
            <a:r>
              <a:rPr lang="pt-BR" altLang="pt-BR" sz="2400" i="1" dirty="0">
                <a:latin typeface="Tahoma" panose="020B0604030504040204" pitchFamily="34" charset="0"/>
              </a:rPr>
              <a:t>IV - as condições estéticas e sanitárias do meio ambiente;</a:t>
            </a:r>
          </a:p>
          <a:p>
            <a:r>
              <a:rPr lang="pt-BR" altLang="pt-BR" sz="2400" i="1" dirty="0">
                <a:latin typeface="Tahoma" panose="020B0604030504040204" pitchFamily="34" charset="0"/>
              </a:rPr>
              <a:t>IV - a qualidade dos recursos ambientais.” 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712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2065338" y="1731240"/>
            <a:ext cx="8077200" cy="37830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pt-BR" sz="2400" b="1" dirty="0" smtClean="0">
                <a:cs typeface="Times New Roman" pitchFamily="18" charset="0"/>
              </a:rPr>
              <a:t>Matéria </a:t>
            </a:r>
            <a:r>
              <a:rPr lang="pt-BR" sz="2400" b="1" dirty="0">
                <a:cs typeface="Times New Roman" pitchFamily="18" charset="0"/>
              </a:rPr>
              <a:t>Orgânica </a:t>
            </a:r>
          </a:p>
          <a:p>
            <a:pPr marL="2286000" lvl="4" defTabSz="762000" eaLnBrk="0" hangingPunct="0">
              <a:buFontTx/>
              <a:buChar char="-"/>
            </a:pPr>
            <a:r>
              <a:rPr lang="pt-BR" sz="2400" b="1" dirty="0">
                <a:cs typeface="Times New Roman" pitchFamily="18" charset="0"/>
              </a:rPr>
              <a:t> Demanda bioquímica de oxigênio</a:t>
            </a:r>
          </a:p>
          <a:p>
            <a:pPr marL="2286000" lvl="4" defTabSz="762000" eaLnBrk="0" hangingPunct="0">
              <a:buFontTx/>
              <a:buChar char="-"/>
            </a:pPr>
            <a:r>
              <a:rPr lang="pt-BR" sz="2400" b="1" dirty="0">
                <a:cs typeface="Times New Roman" pitchFamily="18" charset="0"/>
              </a:rPr>
              <a:t> Demanda Química de Oxigênio</a:t>
            </a:r>
          </a:p>
          <a:p>
            <a:pPr marL="2286000" lvl="4" defTabSz="762000" eaLnBrk="0" hangingPunct="0">
              <a:buFontTx/>
              <a:buChar char="-"/>
            </a:pPr>
            <a:r>
              <a:rPr lang="pt-BR" sz="2400" b="1" dirty="0">
                <a:cs typeface="Times New Roman" pitchFamily="18" charset="0"/>
              </a:rPr>
              <a:t> Carbono Orgânico Total</a:t>
            </a:r>
          </a:p>
          <a:p>
            <a:pPr marL="571500" lvl="1" defTabSz="762000" eaLnBrk="0" hangingPunct="0">
              <a:buFontTx/>
              <a:buChar char="•"/>
            </a:pPr>
            <a:r>
              <a:rPr lang="pt-BR" sz="2400" b="1" dirty="0">
                <a:cs typeface="Times New Roman" pitchFamily="18" charset="0"/>
              </a:rPr>
              <a:t> Fósforo</a:t>
            </a:r>
          </a:p>
          <a:p>
            <a:pPr marL="571500" lvl="1" defTabSz="762000" eaLnBrk="0" hangingPunct="0">
              <a:buFontTx/>
              <a:buChar char="•"/>
            </a:pPr>
            <a:r>
              <a:rPr lang="pt-BR" sz="2400" b="1" dirty="0">
                <a:cs typeface="Times New Roman" pitchFamily="18" charset="0"/>
              </a:rPr>
              <a:t> Nitrogênio total</a:t>
            </a:r>
          </a:p>
          <a:p>
            <a:pPr marL="571500" lvl="1" defTabSz="762000" eaLnBrk="0" hangingPunct="0">
              <a:buFontTx/>
              <a:buChar char="•"/>
            </a:pPr>
            <a:r>
              <a:rPr lang="pt-BR" sz="2400" b="1" dirty="0">
                <a:cs typeface="Times New Roman" pitchFamily="18" charset="0"/>
              </a:rPr>
              <a:t> pH</a:t>
            </a:r>
          </a:p>
          <a:p>
            <a:pPr marL="571500" lvl="1" defTabSz="762000" eaLnBrk="0" hangingPunct="0">
              <a:buFontTx/>
              <a:buChar char="•"/>
            </a:pPr>
            <a:r>
              <a:rPr lang="pt-BR" sz="2400" b="1" dirty="0">
                <a:cs typeface="Times New Roman" pitchFamily="18" charset="0"/>
              </a:rPr>
              <a:t> Alcalinidade</a:t>
            </a:r>
          </a:p>
          <a:p>
            <a:pPr marL="571500" lvl="1" defTabSz="762000" eaLnBrk="0" hangingPunct="0">
              <a:buFontTx/>
              <a:buChar char="•"/>
            </a:pPr>
            <a:r>
              <a:rPr lang="pt-BR" sz="2400" b="1" dirty="0">
                <a:cs typeface="Times New Roman" pitchFamily="18" charset="0"/>
              </a:rPr>
              <a:t> Cloretos</a:t>
            </a:r>
          </a:p>
          <a:p>
            <a:pPr marL="571500" lvl="1" defTabSz="762000" eaLnBrk="0" hangingPunct="0">
              <a:buFontTx/>
              <a:buChar char="•"/>
            </a:pPr>
            <a:r>
              <a:rPr lang="pt-BR" sz="2400" b="1" dirty="0">
                <a:cs typeface="Times New Roman" pitchFamily="18" charset="0"/>
              </a:rPr>
              <a:t> Óleos e graxas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378129" y="541901"/>
            <a:ext cx="9371949" cy="11835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Parâmetros Químicos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ChangeArrowheads="1"/>
          </p:cNvSpPr>
          <p:nvPr/>
        </p:nvSpPr>
        <p:spPr bwMode="auto">
          <a:xfrm>
            <a:off x="1524000" y="152400"/>
            <a:ext cx="8839200" cy="698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pt-BR" sz="4000" dirty="0" smtClean="0">
                <a:solidFill>
                  <a:schemeClr val="folHlink"/>
                </a:solidFill>
                <a:cs typeface="Times New Roman" pitchFamily="18" charset="0"/>
              </a:rPr>
              <a:t>Matéria orgânica</a:t>
            </a:r>
            <a:endParaRPr lang="pt-BR" sz="4000" dirty="0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2148612" y="1512281"/>
            <a:ext cx="7772400" cy="372153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just" defTabSz="762000" eaLnBrk="0" hangingPunct="0">
              <a:buFontTx/>
              <a:buChar char="•"/>
            </a:pPr>
            <a:r>
              <a:rPr lang="pt-BR" sz="2800" dirty="0">
                <a:cs typeface="Times New Roman" pitchFamily="18" charset="0"/>
              </a:rPr>
              <a:t> </a:t>
            </a:r>
            <a:r>
              <a:rPr lang="pt-BR" sz="2800" dirty="0">
                <a:solidFill>
                  <a:srgbClr val="FF0000"/>
                </a:solidFill>
                <a:cs typeface="Times New Roman" pitchFamily="18" charset="0"/>
              </a:rPr>
              <a:t>Demanda Bioquímica de Oxigênio (DBO)</a:t>
            </a:r>
          </a:p>
          <a:p>
            <a:pPr algn="just" defTabSz="762000" eaLnBrk="0" hangingPunct="0"/>
            <a:r>
              <a:rPr lang="pt-BR" sz="2400" dirty="0">
                <a:cs typeface="Times New Roman" pitchFamily="18" charset="0"/>
              </a:rPr>
              <a:t>Avalia </a:t>
            </a:r>
            <a:r>
              <a:rPr lang="pt-BR" sz="2400" dirty="0">
                <a:cs typeface="Times New Roman" pitchFamily="18" charset="0"/>
              </a:rPr>
              <a:t>a quantidade de oxigênio dissolvido (OD) em mgO</a:t>
            </a:r>
            <a:r>
              <a:rPr lang="pt-BR" sz="2400" baseline="-30000" dirty="0">
                <a:cs typeface="Times New Roman" pitchFamily="18" charset="0"/>
              </a:rPr>
              <a:t>2</a:t>
            </a:r>
            <a:r>
              <a:rPr lang="pt-BR" sz="2400" dirty="0">
                <a:cs typeface="Times New Roman" pitchFamily="18" charset="0"/>
              </a:rPr>
              <a:t> /L que será consumida pelos organismos aeróbios ao degradarem a matéria orgânica.</a:t>
            </a:r>
            <a:r>
              <a:rPr lang="pt-BR" sz="2800" dirty="0">
                <a:cs typeface="Times New Roman" pitchFamily="18" charset="0"/>
              </a:rPr>
              <a:t> </a:t>
            </a:r>
          </a:p>
          <a:p>
            <a:pPr algn="just" defTabSz="762000" eaLnBrk="0" hangingPunct="0">
              <a:buFontTx/>
              <a:buChar char="•"/>
            </a:pPr>
            <a:r>
              <a:rPr lang="pt-BR" sz="2800" dirty="0">
                <a:cs typeface="Times New Roman" pitchFamily="18" charset="0"/>
              </a:rPr>
              <a:t> </a:t>
            </a:r>
            <a:r>
              <a:rPr lang="pt-BR" sz="2800" dirty="0">
                <a:solidFill>
                  <a:srgbClr val="FF0000"/>
                </a:solidFill>
                <a:cs typeface="Times New Roman" pitchFamily="18" charset="0"/>
              </a:rPr>
              <a:t>Demanda Química de Oxigênio (DQO)</a:t>
            </a:r>
          </a:p>
          <a:p>
            <a:pPr algn="just" defTabSz="762000" eaLnBrk="0" hangingPunct="0"/>
            <a:r>
              <a:rPr lang="pt-BR" sz="2400" dirty="0">
                <a:cs typeface="Times New Roman" pitchFamily="18" charset="0"/>
              </a:rPr>
              <a:t>Mede o consumo de oxigênio ocorrido durante a oxidação química da matéria orgânica.</a:t>
            </a:r>
            <a:r>
              <a:rPr lang="pt-BR" sz="2800" b="1" dirty="0">
                <a:cs typeface="Times New Roman" pitchFamily="18" charset="0"/>
              </a:rPr>
              <a:t> </a:t>
            </a:r>
          </a:p>
          <a:p>
            <a:pPr algn="just" defTabSz="762000" eaLnBrk="0" hangingPunct="0">
              <a:buFontTx/>
              <a:buChar char="•"/>
            </a:pPr>
            <a:r>
              <a:rPr lang="pt-BR" sz="2800" dirty="0">
                <a:cs typeface="Times New Roman" pitchFamily="18" charset="0"/>
              </a:rPr>
              <a:t> </a:t>
            </a:r>
            <a:r>
              <a:rPr lang="pt-BR" sz="2800" dirty="0">
                <a:solidFill>
                  <a:srgbClr val="FF0000"/>
                </a:solidFill>
                <a:cs typeface="Times New Roman" pitchFamily="18" charset="0"/>
              </a:rPr>
              <a:t>Carbono Orgânico Total (COT)</a:t>
            </a:r>
          </a:p>
          <a:p>
            <a:pPr algn="just" defTabSz="762000" eaLnBrk="0" hangingPunct="0"/>
            <a:r>
              <a:rPr lang="pt-BR" sz="2400" dirty="0">
                <a:cs typeface="Times New Roman" pitchFamily="18" charset="0"/>
              </a:rPr>
              <a:t>Carbono orgânico medido diretamente.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ChangeArrowheads="1"/>
          </p:cNvSpPr>
          <p:nvPr/>
        </p:nvSpPr>
        <p:spPr bwMode="auto">
          <a:xfrm>
            <a:off x="1471686" y="434902"/>
            <a:ext cx="8839200" cy="5822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pt-BR" sz="3200" dirty="0" smtClean="0">
                <a:solidFill>
                  <a:srgbClr val="7030A0"/>
                </a:solidFill>
                <a:cs typeface="Times New Roman" pitchFamily="18" charset="0"/>
              </a:rPr>
              <a:t>A DBO</a:t>
            </a:r>
            <a:endParaRPr lang="pt-BR" sz="3200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350211" name="Rectangle 3"/>
          <p:cNvSpPr>
            <a:spLocks noChangeArrowheads="1"/>
          </p:cNvSpPr>
          <p:nvPr/>
        </p:nvSpPr>
        <p:spPr bwMode="auto">
          <a:xfrm>
            <a:off x="2179638" y="1767664"/>
            <a:ext cx="7848600" cy="427552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pt-BR" sz="2800" b="1" dirty="0">
                <a:cs typeface="Times New Roman" pitchFamily="18" charset="0"/>
              </a:rPr>
              <a:t>Demanda Bioquímica de Oxigênio (DBO)</a:t>
            </a:r>
          </a:p>
          <a:p>
            <a:pPr defTabSz="762000" eaLnBrk="0" hangingPunct="0"/>
            <a:endParaRPr lang="pt-BR" sz="2800" b="1" dirty="0">
              <a:cs typeface="Times New Roman" pitchFamily="18" charset="0"/>
            </a:endParaRPr>
          </a:p>
          <a:p>
            <a:pPr defTabSz="762000" eaLnBrk="0" hangingPunct="0"/>
            <a:r>
              <a:rPr lang="pt-BR" sz="2400" b="1" dirty="0">
                <a:cs typeface="Times New Roman" pitchFamily="18" charset="0"/>
              </a:rPr>
              <a:t>Retrata a quantidade de oxigênio requerida para estabilizar, através de processo biológico, a matéria orgânica </a:t>
            </a:r>
            <a:r>
              <a:rPr lang="pt-BR" sz="2400" b="1" dirty="0" err="1">
                <a:cs typeface="Times New Roman" pitchFamily="18" charset="0"/>
              </a:rPr>
              <a:t>carbonácea</a:t>
            </a:r>
            <a:r>
              <a:rPr lang="pt-BR" sz="2400" b="1" dirty="0">
                <a:cs typeface="Times New Roman" pitchFamily="18" charset="0"/>
              </a:rPr>
              <a:t>.</a:t>
            </a:r>
          </a:p>
          <a:p>
            <a:pPr defTabSz="762000" eaLnBrk="0" hangingPunct="0"/>
            <a:endParaRPr lang="pt-BR" sz="2400" b="1" dirty="0">
              <a:cs typeface="Times New Roman" pitchFamily="18" charset="0"/>
            </a:endParaRPr>
          </a:p>
          <a:p>
            <a:pPr defTabSz="762000" eaLnBrk="0" hangingPunct="0"/>
            <a:r>
              <a:rPr lang="pt-BR" sz="2400" b="1" dirty="0">
                <a:cs typeface="Times New Roman" pitchFamily="18" charset="0"/>
              </a:rPr>
              <a:t>	DBO</a:t>
            </a:r>
            <a:r>
              <a:rPr lang="pt-BR" sz="2400" b="1" baseline="-25000" dirty="0">
                <a:cs typeface="Times New Roman" pitchFamily="18" charset="0"/>
              </a:rPr>
              <a:t>5</a:t>
            </a:r>
            <a:r>
              <a:rPr lang="pt-BR" sz="2400" b="1" baseline="30000" dirty="0">
                <a:cs typeface="Times New Roman" pitchFamily="18" charset="0"/>
              </a:rPr>
              <a:t>20</a:t>
            </a:r>
            <a:r>
              <a:rPr lang="pt-BR" sz="2400" b="1" dirty="0">
                <a:cs typeface="Times New Roman" pitchFamily="18" charset="0"/>
              </a:rPr>
              <a:t>	=&gt;	5 dias a 20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pt-BR" sz="2400" b="1" dirty="0">
                <a:cs typeface="Times New Roman" pitchFamily="18" charset="0"/>
              </a:rPr>
              <a:t>C</a:t>
            </a:r>
          </a:p>
          <a:p>
            <a:pPr defTabSz="762000" eaLnBrk="0" hangingPunct="0"/>
            <a:endParaRPr lang="pt-BR" sz="2400" b="1" dirty="0">
              <a:cs typeface="Times New Roman" pitchFamily="18" charset="0"/>
            </a:endParaRPr>
          </a:p>
          <a:p>
            <a:pPr algn="just" defTabSz="762000" eaLnBrk="0" hangingPunct="0"/>
            <a:r>
              <a:rPr lang="pt-BR" sz="2400" b="1" dirty="0">
                <a:cs typeface="Times New Roman" pitchFamily="18" charset="0"/>
              </a:rPr>
              <a:t>Período de 20 dias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2400" b="1" dirty="0">
                <a:cs typeface="Times New Roman" pitchFamily="18" charset="0"/>
              </a:rPr>
              <a:t> 95 – 99% de oxidação</a:t>
            </a:r>
          </a:p>
          <a:p>
            <a:pPr algn="just" defTabSz="762000" eaLnBrk="0" hangingPunct="0"/>
            <a:r>
              <a:rPr lang="pt-BR" sz="2400" b="1" dirty="0">
                <a:cs typeface="Times New Roman" pitchFamily="18" charset="0"/>
              </a:rPr>
              <a:t>Período de 5 dias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2400" b="1" dirty="0">
                <a:cs typeface="Times New Roman" pitchFamily="18" charset="0"/>
              </a:rPr>
              <a:t> 60 – 70% de oxidação</a:t>
            </a:r>
          </a:p>
          <a:p>
            <a:pPr defTabSz="762000" eaLnBrk="0" hangingPunct="0"/>
            <a:endParaRPr lang="pt-BR" sz="2400" b="1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1026"/>
          <p:cNvSpPr>
            <a:spLocks noChangeArrowheads="1"/>
          </p:cNvSpPr>
          <p:nvPr/>
        </p:nvSpPr>
        <p:spPr bwMode="auto">
          <a:xfrm>
            <a:off x="3064844" y="530595"/>
            <a:ext cx="6299746" cy="58221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0488" tIns="44450" rIns="90488" bIns="44450">
            <a:spAutoFit/>
          </a:bodyPr>
          <a:lstStyle/>
          <a:p>
            <a:pPr algn="ctr" defTabSz="762000" eaLnBrk="0" hangingPunct="0"/>
            <a:r>
              <a:rPr lang="pt-BR" sz="3200" dirty="0" smtClean="0">
                <a:solidFill>
                  <a:srgbClr val="FFC000"/>
                </a:solidFill>
                <a:cs typeface="Times New Roman" pitchFamily="18" charset="0"/>
              </a:rPr>
              <a:t>A DQO</a:t>
            </a:r>
            <a:endParaRPr lang="pt-BR" sz="3200" dirty="0">
              <a:solidFill>
                <a:srgbClr val="FFC000"/>
              </a:solidFill>
              <a:cs typeface="Times New Roman" pitchFamily="18" charset="0"/>
            </a:endParaRPr>
          </a:p>
        </p:txBody>
      </p:sp>
      <p:sp>
        <p:nvSpPr>
          <p:cNvPr id="360451" name="Rectangle 1027"/>
          <p:cNvSpPr>
            <a:spLocks noChangeArrowheads="1"/>
          </p:cNvSpPr>
          <p:nvPr/>
        </p:nvSpPr>
        <p:spPr bwMode="auto">
          <a:xfrm>
            <a:off x="1524000" y="1981200"/>
            <a:ext cx="9144000" cy="279820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pt-BR" sz="2800" b="1" dirty="0">
                <a:cs typeface="Times New Roman" pitchFamily="18" charset="0"/>
              </a:rPr>
              <a:t>Demanda Química de Oxigênio (DQO)</a:t>
            </a:r>
          </a:p>
          <a:p>
            <a:pPr defTabSz="762000" eaLnBrk="0" hangingPunct="0"/>
            <a:endParaRPr lang="pt-BR" sz="2800" b="1" dirty="0">
              <a:cs typeface="Times New Roman" pitchFamily="18" charset="0"/>
            </a:endParaRPr>
          </a:p>
          <a:p>
            <a:pPr defTabSz="762000" eaLnBrk="0" hangingPunct="0"/>
            <a:r>
              <a:rPr lang="pt-BR" sz="2400" dirty="0">
                <a:cs typeface="Times New Roman" pitchFamily="18" charset="0"/>
              </a:rPr>
              <a:t>Mede o consumo de oxigênio ocorrido durante a oxidação química da matéria orgânica. </a:t>
            </a:r>
          </a:p>
          <a:p>
            <a:pPr defTabSz="762000" eaLnBrk="0" hangingPunct="0"/>
            <a:endParaRPr lang="pt-BR" sz="2400" dirty="0">
              <a:cs typeface="Times New Roman" pitchFamily="18" charset="0"/>
            </a:endParaRPr>
          </a:p>
          <a:p>
            <a:pPr defTabSz="762000" eaLnBrk="0" hangingPunct="0"/>
            <a:endParaRPr lang="pt-BR" sz="2400" dirty="0">
              <a:cs typeface="Times New Roman" pitchFamily="18" charset="0"/>
            </a:endParaRPr>
          </a:p>
          <a:p>
            <a:pPr defTabSz="762000" eaLnBrk="0" hangingPunct="0"/>
            <a:r>
              <a:rPr lang="pt-BR" sz="2400" dirty="0">
                <a:cs typeface="Times New Roman" pitchFamily="18" charset="0"/>
              </a:rPr>
              <a:t>MO + </a:t>
            </a:r>
            <a:r>
              <a:rPr lang="pt-BR" sz="2400" dirty="0" err="1">
                <a:cs typeface="Times New Roman" pitchFamily="18" charset="0"/>
              </a:rPr>
              <a:t>Dicromato</a:t>
            </a:r>
            <a:r>
              <a:rPr lang="pt-BR" sz="2400" dirty="0">
                <a:cs typeface="Times New Roman" pitchFamily="18" charset="0"/>
              </a:rPr>
              <a:t>		 	 	Cromo trivalente + H</a:t>
            </a:r>
            <a:r>
              <a:rPr lang="pt-BR" sz="2400" baseline="-30000" dirty="0">
                <a:cs typeface="Times New Roman" pitchFamily="18" charset="0"/>
              </a:rPr>
              <a:t>2</a:t>
            </a:r>
            <a:r>
              <a:rPr lang="pt-BR" sz="2400" dirty="0">
                <a:cs typeface="Times New Roman" pitchFamily="18" charset="0"/>
              </a:rPr>
              <a:t>O + CO</a:t>
            </a:r>
            <a:r>
              <a:rPr lang="pt-BR" sz="2400" baseline="-30000" dirty="0">
                <a:cs typeface="Times New Roman" pitchFamily="18" charset="0"/>
              </a:rPr>
              <a:t>2</a:t>
            </a:r>
            <a:endParaRPr lang="pt-BR" sz="2400" dirty="0">
              <a:cs typeface="Times New Roman" pitchFamily="18" charset="0"/>
            </a:endParaRPr>
          </a:p>
        </p:txBody>
      </p:sp>
      <p:pic>
        <p:nvPicPr>
          <p:cNvPr id="360452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1" y="4114801"/>
            <a:ext cx="180657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0453" name="Rectangle 1029"/>
          <p:cNvSpPr>
            <a:spLocks noChangeArrowheads="1"/>
          </p:cNvSpPr>
          <p:nvPr/>
        </p:nvSpPr>
        <p:spPr bwMode="auto">
          <a:xfrm>
            <a:off x="2927351" y="4868864"/>
            <a:ext cx="576263" cy="5048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0454" name="Rectangle 1030"/>
          <p:cNvSpPr>
            <a:spLocks noChangeArrowheads="1"/>
          </p:cNvSpPr>
          <p:nvPr/>
        </p:nvSpPr>
        <p:spPr bwMode="auto">
          <a:xfrm>
            <a:off x="7032626" y="5734051"/>
            <a:ext cx="576263" cy="504825"/>
          </a:xfrm>
          <a:prstGeom prst="rect">
            <a:avLst/>
          </a:prstGeom>
          <a:solidFill>
            <a:srgbClr val="90E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0455" name="Rectangle 1031"/>
          <p:cNvSpPr>
            <a:spLocks noChangeArrowheads="1"/>
          </p:cNvSpPr>
          <p:nvPr/>
        </p:nvSpPr>
        <p:spPr bwMode="auto">
          <a:xfrm>
            <a:off x="7032626" y="5229226"/>
            <a:ext cx="576263" cy="504825"/>
          </a:xfrm>
          <a:prstGeom prst="rect">
            <a:avLst/>
          </a:prstGeom>
          <a:solidFill>
            <a:srgbClr val="F2DA4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0456" name="Rectangle 1032"/>
          <p:cNvSpPr>
            <a:spLocks noChangeArrowheads="1"/>
          </p:cNvSpPr>
          <p:nvPr/>
        </p:nvSpPr>
        <p:spPr bwMode="auto">
          <a:xfrm>
            <a:off x="7032626" y="4724401"/>
            <a:ext cx="576263" cy="5048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Relação DBO/DQO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979" y="1912088"/>
            <a:ext cx="8001000" cy="3733800"/>
          </a:xfrm>
        </p:spPr>
        <p:txBody>
          <a:bodyPr>
            <a:normAutofit/>
          </a:bodyPr>
          <a:lstStyle/>
          <a:p>
            <a:r>
              <a:rPr lang="pt-BR" sz="4000" dirty="0"/>
              <a:t>DBO/DQO &lt; 0,3</a:t>
            </a:r>
          </a:p>
          <a:p>
            <a:r>
              <a:rPr lang="pt-BR" sz="4000" dirty="0"/>
              <a:t>0,3 &lt; DBO/DQO &lt; 0,6</a:t>
            </a:r>
          </a:p>
          <a:p>
            <a:r>
              <a:rPr lang="pt-BR" sz="4000" dirty="0"/>
              <a:t>0,6 &lt; DBO/DQO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680791" y="3866704"/>
            <a:ext cx="4866167" cy="19389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4000" dirty="0" smtClean="0"/>
              <a:t>Indica a possibilidade de utilização de tratamento biológico</a:t>
            </a:r>
            <a:endParaRPr lang="pt-BR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3" name="Rectangle 1027"/>
          <p:cNvSpPr>
            <a:spLocks noChangeArrowheads="1"/>
          </p:cNvSpPr>
          <p:nvPr/>
        </p:nvSpPr>
        <p:spPr bwMode="auto">
          <a:xfrm>
            <a:off x="2370138" y="1819976"/>
            <a:ext cx="8153400" cy="35368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just" defTabSz="762000" eaLnBrk="0" hangingPunct="0"/>
            <a:r>
              <a:rPr lang="pt-BR" sz="2800" b="1" dirty="0">
                <a:cs typeface="Times New Roman" pitchFamily="18" charset="0"/>
              </a:rPr>
              <a:t> </a:t>
            </a:r>
          </a:p>
          <a:p>
            <a:pPr algn="just" defTabSz="762000" eaLnBrk="0" hangingPunct="0"/>
            <a:r>
              <a:rPr lang="pt-BR" sz="2800" dirty="0">
                <a:cs typeface="Times New Roman" pitchFamily="18" charset="0"/>
              </a:rPr>
              <a:t>Formas:</a:t>
            </a:r>
          </a:p>
          <a:p>
            <a:pPr algn="just" defTabSz="762000" eaLnBrk="0" hangingPunct="0"/>
            <a:endParaRPr lang="pt-BR" sz="2800" dirty="0">
              <a:cs typeface="Times New Roman" pitchFamily="18" charset="0"/>
            </a:endParaRPr>
          </a:p>
          <a:p>
            <a:pPr marL="1143000" lvl="2" algn="just" defTabSz="762000" eaLnBrk="0" hangingPunct="0">
              <a:buFontTx/>
              <a:buChar char="•"/>
            </a:pPr>
            <a:r>
              <a:rPr lang="pt-BR" sz="2800" dirty="0">
                <a:cs typeface="Times New Roman" pitchFamily="18" charset="0"/>
              </a:rPr>
              <a:t> N molecular (N</a:t>
            </a:r>
            <a:r>
              <a:rPr lang="pt-BR" sz="2800" baseline="-30000" dirty="0">
                <a:cs typeface="Times New Roman" pitchFamily="18" charset="0"/>
              </a:rPr>
              <a:t>2</a:t>
            </a:r>
            <a:r>
              <a:rPr lang="pt-BR" sz="2800" dirty="0">
                <a:cs typeface="Times New Roman" pitchFamily="18" charset="0"/>
              </a:rPr>
              <a:t>)</a:t>
            </a:r>
          </a:p>
          <a:p>
            <a:pPr marL="1143000" lvl="2" algn="just" defTabSz="762000" eaLnBrk="0" hangingPunct="0">
              <a:buFontTx/>
              <a:buChar char="•"/>
            </a:pPr>
            <a:r>
              <a:rPr lang="pt-BR" sz="2800" dirty="0">
                <a:cs typeface="Times New Roman" pitchFamily="18" charset="0"/>
              </a:rPr>
              <a:t> N orgânico</a:t>
            </a:r>
          </a:p>
          <a:p>
            <a:pPr marL="1143000" lvl="2" algn="just" defTabSz="762000" eaLnBrk="0" hangingPunct="0">
              <a:buFontTx/>
              <a:buChar char="•"/>
            </a:pPr>
            <a:r>
              <a:rPr lang="pt-BR" sz="2800" dirty="0">
                <a:cs typeface="Times New Roman" pitchFamily="18" charset="0"/>
              </a:rPr>
              <a:t> N amoniacal (NH</a:t>
            </a:r>
            <a:r>
              <a:rPr lang="pt-BR" sz="2800" baseline="-30000" dirty="0">
                <a:cs typeface="Times New Roman" pitchFamily="18" charset="0"/>
              </a:rPr>
              <a:t>3</a:t>
            </a:r>
            <a:r>
              <a:rPr lang="pt-BR" sz="2800" dirty="0">
                <a:cs typeface="Times New Roman" pitchFamily="18" charset="0"/>
              </a:rPr>
              <a:t> livre; NH</a:t>
            </a:r>
            <a:r>
              <a:rPr lang="pt-BR" sz="2800" baseline="-30000" dirty="0">
                <a:cs typeface="Times New Roman" pitchFamily="18" charset="0"/>
              </a:rPr>
              <a:t>4</a:t>
            </a:r>
            <a:r>
              <a:rPr lang="pt-BR" sz="2800" baseline="30000" dirty="0">
                <a:cs typeface="Times New Roman" pitchFamily="18" charset="0"/>
              </a:rPr>
              <a:t>+</a:t>
            </a:r>
            <a:r>
              <a:rPr lang="pt-BR" sz="2800" dirty="0">
                <a:cs typeface="Times New Roman" pitchFamily="18" charset="0"/>
              </a:rPr>
              <a:t> ionizado)</a:t>
            </a:r>
          </a:p>
          <a:p>
            <a:pPr marL="1143000" lvl="2" algn="just" defTabSz="762000" eaLnBrk="0" hangingPunct="0">
              <a:buFontTx/>
              <a:buChar char="•"/>
            </a:pPr>
            <a:r>
              <a:rPr lang="pt-BR" sz="2800" dirty="0">
                <a:cs typeface="Times New Roman" pitchFamily="18" charset="0"/>
              </a:rPr>
              <a:t> Nitrito (NO</a:t>
            </a:r>
            <a:r>
              <a:rPr lang="pt-BR" sz="2800" baseline="-30000" dirty="0">
                <a:cs typeface="Times New Roman" pitchFamily="18" charset="0"/>
              </a:rPr>
              <a:t>2</a:t>
            </a:r>
            <a:r>
              <a:rPr lang="pt-BR" sz="2800" baseline="30000" dirty="0">
                <a:cs typeface="Times New Roman" pitchFamily="18" charset="0"/>
              </a:rPr>
              <a:t>-</a:t>
            </a:r>
            <a:r>
              <a:rPr lang="pt-BR" sz="2800" dirty="0">
                <a:cs typeface="Times New Roman" pitchFamily="18" charset="0"/>
              </a:rPr>
              <a:t>)</a:t>
            </a:r>
          </a:p>
          <a:p>
            <a:pPr marL="1143000" lvl="2" algn="just" defTabSz="762000" eaLnBrk="0" hangingPunct="0">
              <a:buFontTx/>
              <a:buChar char="•"/>
            </a:pPr>
            <a:r>
              <a:rPr lang="pt-BR" sz="2800" dirty="0">
                <a:cs typeface="Times New Roman" pitchFamily="18" charset="0"/>
              </a:rPr>
              <a:t> Nitrato (NO</a:t>
            </a:r>
            <a:r>
              <a:rPr lang="pt-BR" sz="2800" baseline="-30000" dirty="0">
                <a:cs typeface="Times New Roman" pitchFamily="18" charset="0"/>
              </a:rPr>
              <a:t>3</a:t>
            </a:r>
            <a:r>
              <a:rPr lang="pt-BR" sz="2800" baseline="30000" dirty="0">
                <a:cs typeface="Times New Roman" pitchFamily="18" charset="0"/>
              </a:rPr>
              <a:t>-</a:t>
            </a:r>
            <a:r>
              <a:rPr lang="pt-BR" sz="2800" dirty="0">
                <a:cs typeface="Times New Roman" pitchFamily="18" charset="0"/>
              </a:rPr>
              <a:t>)</a:t>
            </a:r>
            <a:r>
              <a:rPr lang="pt-BR" sz="2800" b="1" dirty="0">
                <a:cs typeface="Times New Roman" pitchFamily="18" charset="0"/>
              </a:rPr>
              <a:t> 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NITROGÊNIO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1" name="Rectangle 3"/>
          <p:cNvSpPr>
            <a:spLocks noChangeArrowheads="1"/>
          </p:cNvSpPr>
          <p:nvPr/>
        </p:nvSpPr>
        <p:spPr bwMode="auto">
          <a:xfrm>
            <a:off x="1524000" y="1484786"/>
            <a:ext cx="8915400" cy="458330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just" defTabSz="762000" eaLnBrk="0" hangingPunct="0"/>
            <a:r>
              <a:rPr lang="pt-BR" sz="2800" b="1" dirty="0" err="1" smtClean="0">
                <a:latin typeface="Times New Roman" pitchFamily="18" charset="0"/>
                <a:cs typeface="Times New Roman" pitchFamily="18" charset="0"/>
              </a:rPr>
              <a:t>NITROGÊNIO</a:t>
            </a:r>
            <a:r>
              <a:rPr lang="pt-BR" sz="2400" dirty="0" err="1" smtClean="0">
                <a:cs typeface="Times New Roman" pitchFamily="18" charset="0"/>
              </a:rPr>
              <a:t>Nitrogênio</a:t>
            </a:r>
            <a:r>
              <a:rPr lang="pt-BR" sz="2400" dirty="0" smtClean="0">
                <a:cs typeface="Times New Roman" pitchFamily="18" charset="0"/>
              </a:rPr>
              <a:t> </a:t>
            </a:r>
            <a:r>
              <a:rPr lang="pt-BR" sz="2400" dirty="0">
                <a:cs typeface="Times New Roman" pitchFamily="18" charset="0"/>
              </a:rPr>
              <a:t>total </a:t>
            </a:r>
            <a:r>
              <a:rPr lang="pt-BR" sz="2400" dirty="0" err="1">
                <a:cs typeface="Times New Roman" pitchFamily="18" charset="0"/>
              </a:rPr>
              <a:t>Kjeldahl</a:t>
            </a:r>
            <a:r>
              <a:rPr lang="pt-BR" sz="2400" dirty="0">
                <a:cs typeface="Times New Roman" pitchFamily="18" charset="0"/>
              </a:rPr>
              <a:t> (NTK) </a:t>
            </a:r>
            <a:r>
              <a:rPr lang="pt-BR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2400" dirty="0">
                <a:cs typeface="Times New Roman" pitchFamily="18" charset="0"/>
              </a:rPr>
              <a:t> Nitrogênio orgânico + amoniacal</a:t>
            </a:r>
          </a:p>
          <a:p>
            <a:pPr algn="just" defTabSz="762000" eaLnBrk="0" hangingPunct="0"/>
            <a:r>
              <a:rPr lang="pt-BR" sz="2400" dirty="0">
                <a:cs typeface="Times New Roman" pitchFamily="18" charset="0"/>
              </a:rPr>
              <a:t> </a:t>
            </a:r>
          </a:p>
          <a:p>
            <a:pPr algn="just" defTabSz="762000" eaLnBrk="0" hangingPunct="0"/>
            <a:r>
              <a:rPr lang="pt-BR" sz="2400" dirty="0">
                <a:cs typeface="Times New Roman" pitchFamily="18" charset="0"/>
              </a:rPr>
              <a:t>NT = NTK + NO</a:t>
            </a:r>
            <a:r>
              <a:rPr lang="pt-BR" sz="2400" baseline="-30000" dirty="0">
                <a:cs typeface="Times New Roman" pitchFamily="18" charset="0"/>
              </a:rPr>
              <a:t>2</a:t>
            </a:r>
            <a:r>
              <a:rPr lang="pt-BR" sz="2400" baseline="30000" dirty="0">
                <a:cs typeface="Times New Roman" pitchFamily="18" charset="0"/>
              </a:rPr>
              <a:t>-</a:t>
            </a:r>
            <a:r>
              <a:rPr lang="pt-BR" sz="2400" dirty="0">
                <a:cs typeface="Times New Roman" pitchFamily="18" charset="0"/>
              </a:rPr>
              <a:t> + NO</a:t>
            </a:r>
            <a:r>
              <a:rPr lang="pt-BR" sz="2400" baseline="-30000" dirty="0">
                <a:cs typeface="Times New Roman" pitchFamily="18" charset="0"/>
              </a:rPr>
              <a:t>3</a:t>
            </a:r>
            <a:r>
              <a:rPr lang="pt-BR" sz="2400" baseline="30000" dirty="0">
                <a:cs typeface="Times New Roman" pitchFamily="18" charset="0"/>
              </a:rPr>
              <a:t>-</a:t>
            </a:r>
            <a:r>
              <a:rPr lang="pt-BR" sz="2400" dirty="0">
                <a:cs typeface="Times New Roman" pitchFamily="18" charset="0"/>
              </a:rPr>
              <a:t> (N total)</a:t>
            </a:r>
          </a:p>
          <a:p>
            <a:pPr algn="just" defTabSz="762000" eaLnBrk="0" hangingPunct="0"/>
            <a:r>
              <a:rPr lang="pt-BR" sz="2400" dirty="0">
                <a:cs typeface="Times New Roman" pitchFamily="18" charset="0"/>
              </a:rPr>
              <a:t> </a:t>
            </a:r>
          </a:p>
          <a:p>
            <a:pPr algn="just" defTabSz="762000" eaLnBrk="0" hangingPunct="0"/>
            <a:r>
              <a:rPr lang="pt-BR" sz="2400" dirty="0">
                <a:cs typeface="Times New Roman" pitchFamily="18" charset="0"/>
              </a:rPr>
              <a:t>Formas de amônia:	pH &lt; 8,0 </a:t>
            </a:r>
            <a:r>
              <a:rPr lang="pt-BR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2400" dirty="0">
                <a:cs typeface="Times New Roman" pitchFamily="18" charset="0"/>
              </a:rPr>
              <a:t> NH</a:t>
            </a:r>
            <a:r>
              <a:rPr lang="pt-BR" sz="2400" baseline="-30000" dirty="0">
                <a:cs typeface="Times New Roman" pitchFamily="18" charset="0"/>
              </a:rPr>
              <a:t>4</a:t>
            </a:r>
            <a:r>
              <a:rPr lang="pt-BR" sz="2400" baseline="30000" dirty="0">
                <a:cs typeface="Times New Roman" pitchFamily="18" charset="0"/>
              </a:rPr>
              <a:t>+</a:t>
            </a:r>
            <a:endParaRPr lang="pt-BR" sz="2400" dirty="0">
              <a:cs typeface="Times New Roman" pitchFamily="18" charset="0"/>
            </a:endParaRPr>
          </a:p>
          <a:p>
            <a:pPr algn="just" defTabSz="762000" eaLnBrk="0" hangingPunct="0"/>
            <a:r>
              <a:rPr lang="en-US" sz="2400" dirty="0">
                <a:cs typeface="Times New Roman" pitchFamily="18" charset="0"/>
              </a:rPr>
              <a:t>pH = 9,5 </a:t>
            </a:r>
            <a:r>
              <a:rPr lang="pt-BR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400" dirty="0">
                <a:cs typeface="Times New Roman" pitchFamily="18" charset="0"/>
              </a:rPr>
              <a:t> 50% NH</a:t>
            </a:r>
            <a:r>
              <a:rPr lang="en-US" sz="2400" baseline="-30000" dirty="0">
                <a:cs typeface="Times New Roman" pitchFamily="18" charset="0"/>
              </a:rPr>
              <a:t>3</a:t>
            </a:r>
            <a:r>
              <a:rPr lang="en-US" sz="2400" dirty="0">
                <a:cs typeface="Times New Roman" pitchFamily="18" charset="0"/>
              </a:rPr>
              <a:t>, 50% NH</a:t>
            </a:r>
            <a:r>
              <a:rPr lang="en-US" sz="2400" baseline="-30000" dirty="0">
                <a:cs typeface="Times New Roman" pitchFamily="18" charset="0"/>
              </a:rPr>
              <a:t>4</a:t>
            </a:r>
            <a:r>
              <a:rPr lang="en-US" sz="2400" baseline="30000" dirty="0">
                <a:cs typeface="Times New Roman" pitchFamily="18" charset="0"/>
              </a:rPr>
              <a:t>+</a:t>
            </a:r>
            <a:endParaRPr lang="pt-BR" sz="2400" dirty="0">
              <a:cs typeface="Times New Roman" pitchFamily="18" charset="0"/>
            </a:endParaRPr>
          </a:p>
          <a:p>
            <a:pPr algn="just" defTabSz="762000" eaLnBrk="0" hangingPunct="0"/>
            <a:r>
              <a:rPr lang="pt-BR" sz="2400" dirty="0">
                <a:cs typeface="Times New Roman" pitchFamily="18" charset="0"/>
              </a:rPr>
              <a:t>pH &gt; 11,0 </a:t>
            </a:r>
            <a:r>
              <a:rPr lang="pt-BR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2400" dirty="0">
                <a:cs typeface="Times New Roman" pitchFamily="18" charset="0"/>
              </a:rPr>
              <a:t> NH</a:t>
            </a:r>
            <a:r>
              <a:rPr lang="pt-BR" sz="2400" baseline="-30000" dirty="0">
                <a:cs typeface="Times New Roman" pitchFamily="18" charset="0"/>
              </a:rPr>
              <a:t>3</a:t>
            </a:r>
            <a:endParaRPr lang="pt-BR" sz="2400" dirty="0">
              <a:cs typeface="Times New Roman" pitchFamily="18" charset="0"/>
            </a:endParaRPr>
          </a:p>
          <a:p>
            <a:pPr algn="just" defTabSz="762000" eaLnBrk="0" hangingPunct="0"/>
            <a:r>
              <a:rPr lang="pt-BR" sz="2400" dirty="0">
                <a:cs typeface="Times New Roman" pitchFamily="18" charset="0"/>
              </a:rPr>
              <a:t> </a:t>
            </a:r>
          </a:p>
          <a:p>
            <a:pPr algn="just" defTabSz="762000" eaLnBrk="0" hangingPunct="0"/>
            <a:r>
              <a:rPr lang="pt-BR" sz="2400" dirty="0">
                <a:cs typeface="Times New Roman" pitchFamily="18" charset="0"/>
              </a:rPr>
              <a:t>Importante manutenção de pH próximo ao neutro, pois NH</a:t>
            </a:r>
            <a:r>
              <a:rPr lang="pt-BR" sz="2400" baseline="-30000" dirty="0">
                <a:cs typeface="Times New Roman" pitchFamily="18" charset="0"/>
              </a:rPr>
              <a:t>3</a:t>
            </a:r>
            <a:r>
              <a:rPr lang="pt-BR" sz="2400" dirty="0">
                <a:cs typeface="Times New Roman" pitchFamily="18" charset="0"/>
              </a:rPr>
              <a:t> é tóxico a baixas concentrações.</a:t>
            </a:r>
          </a:p>
          <a:p>
            <a:pPr defTabSz="762000" eaLnBrk="0" hangingPunct="0"/>
            <a:r>
              <a:rPr lang="pt-BR" sz="2400" dirty="0">
                <a:cs typeface="Times New Roman" pitchFamily="18" charset="0"/>
              </a:rPr>
              <a:t>Forma do N na água </a:t>
            </a:r>
            <a:r>
              <a:rPr lang="pt-BR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2400" dirty="0">
                <a:cs typeface="Times New Roman" pitchFamily="18" charset="0"/>
              </a:rPr>
              <a:t> indica estágio de poluição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NITROGÊNIO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5" name="Rectangle 2051"/>
          <p:cNvSpPr>
            <a:spLocks noChangeArrowheads="1"/>
          </p:cNvSpPr>
          <p:nvPr/>
        </p:nvSpPr>
        <p:spPr bwMode="auto">
          <a:xfrm>
            <a:off x="1524000" y="1484785"/>
            <a:ext cx="8915400" cy="341375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just" defTabSz="762000" eaLnBrk="0" hangingPunct="0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Importância </a:t>
            </a:r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do P </a:t>
            </a:r>
            <a:r>
              <a:rPr lang="pt-BR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 Nutriente essencial</a:t>
            </a:r>
            <a:endParaRPr lang="pt-BR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just" defTabSz="762000" eaLnBrk="0" hangingPunct="0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 defTabSz="762000" eaLnBrk="0" hangingPunct="0"/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Formas de fósforo no meio aquático:</a:t>
            </a:r>
          </a:p>
          <a:p>
            <a:pPr algn="just" defTabSz="762000" eaLnBrk="0" hangingPunct="0"/>
            <a:endParaRPr lang="pt-BR" sz="3200" dirty="0">
              <a:latin typeface="Times New Roman" pitchFamily="18" charset="0"/>
              <a:cs typeface="Times New Roman" pitchFamily="18" charset="0"/>
            </a:endParaRPr>
          </a:p>
          <a:p>
            <a:pPr marL="571500" lvl="1" algn="just" defTabSz="762000" eaLnBrk="0" hangingPunct="0">
              <a:buFontTx/>
              <a:buChar char="•"/>
            </a:pP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  <a:cs typeface="Times New Roman" pitchFamily="18" charset="0"/>
              </a:rPr>
              <a:t>Ortofosfatos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  <a:p>
            <a:pPr marL="571500" lvl="1" algn="just" defTabSz="762000" eaLnBrk="0" hangingPunct="0">
              <a:buFontTx/>
              <a:buChar char="•"/>
            </a:pP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  <a:cs typeface="Times New Roman" pitchFamily="18" charset="0"/>
              </a:rPr>
              <a:t>Polifosfatos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  <a:p>
            <a:pPr marL="571500" lvl="1" algn="just" defTabSz="762000" eaLnBrk="0" hangingPunct="0">
              <a:buFontTx/>
              <a:buChar char="•"/>
            </a:pP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Fósforo orgânico</a:t>
            </a:r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24000" y="531268"/>
            <a:ext cx="9371949" cy="11835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Fósforo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27116" y="2625882"/>
            <a:ext cx="1758476" cy="1183566"/>
          </a:xfrm>
        </p:spPr>
        <p:txBody>
          <a:bodyPr/>
          <a:lstStyle/>
          <a:p>
            <a:r>
              <a:rPr lang="pt-BR" dirty="0" smtClean="0"/>
              <a:t>Gordura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08439" y="260351"/>
            <a:ext cx="6143625" cy="792163"/>
          </a:xfrm>
        </p:spPr>
        <p:txBody>
          <a:bodyPr/>
          <a:lstStyle/>
          <a:p>
            <a:r>
              <a:rPr lang="pt-BR">
                <a:latin typeface="Taffy" pitchFamily="66" charset="0"/>
              </a:rPr>
              <a:t>Exemplos - Laticínios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9079" y="1411583"/>
            <a:ext cx="9120187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2155687"/>
          </a:xfrm>
        </p:spPr>
        <p:txBody>
          <a:bodyPr/>
          <a:lstStyle/>
          <a:p>
            <a:r>
              <a:rPr lang="pt-BR" dirty="0" smtClean="0"/>
              <a:t>Impacto  = Poluição?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92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594241" y="574608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  <a:endParaRPr lang="pt-BR" b="1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80618091"/>
              </p:ext>
            </p:extLst>
          </p:nvPr>
        </p:nvGraphicFramePr>
        <p:xfrm>
          <a:off x="2639616" y="476672"/>
          <a:ext cx="6840760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Padrões de lançamento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52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15810" y="2087418"/>
            <a:ext cx="4904508" cy="20621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Fica proibido o lançamento ou a liberação dos poluentes na água, ar ou </a:t>
            </a:r>
            <a:r>
              <a:rPr lang="pt-BR" sz="3200" dirty="0" smtClean="0"/>
              <a:t>solo – Decreto 8468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293963" y="2038198"/>
            <a:ext cx="490450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O lançamento pode ser feito se não desenquadrar o corpo hídrico – Res 357</a:t>
            </a:r>
            <a:endParaRPr lang="pt-BR" sz="3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538175" y="5757839"/>
            <a:ext cx="228678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EIA – RIMA – LP/LI/LO</a:t>
            </a:r>
            <a:endParaRPr lang="pt-BR" dirty="0"/>
          </a:p>
        </p:txBody>
      </p:sp>
      <p:sp>
        <p:nvSpPr>
          <p:cNvPr id="9" name="Seta para baixo 8"/>
          <p:cNvSpPr/>
          <p:nvPr/>
        </p:nvSpPr>
        <p:spPr>
          <a:xfrm>
            <a:off x="8469745" y="4442691"/>
            <a:ext cx="387928" cy="1108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27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Padrões de emissão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Res 430 – CONAMA*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a</a:t>
            </a:r>
            <a:r>
              <a:rPr lang="pt-BR" dirty="0"/>
              <a:t>) pH entre 5 a 9;</a:t>
            </a:r>
          </a:p>
          <a:p>
            <a:r>
              <a:rPr lang="pt-BR" dirty="0"/>
              <a:t>b) temperatura: inferior a 40°C, sendo que a variação de temperatura do corpo receptor</a:t>
            </a:r>
          </a:p>
          <a:p>
            <a:r>
              <a:rPr lang="pt-BR" dirty="0"/>
              <a:t>não deverá exceder a 3°C no limite da zona de mistura;</a:t>
            </a:r>
          </a:p>
          <a:p>
            <a:r>
              <a:rPr lang="pt-BR" dirty="0"/>
              <a:t>c) materiais sedimentáveis: até 1 </a:t>
            </a:r>
            <a:r>
              <a:rPr lang="pt-BR" dirty="0" err="1"/>
              <a:t>mL</a:t>
            </a:r>
            <a:r>
              <a:rPr lang="pt-BR" dirty="0"/>
              <a:t>/L </a:t>
            </a:r>
            <a:r>
              <a:rPr lang="pt-BR" dirty="0" smtClean="0"/>
              <a:t>e</a:t>
            </a:r>
            <a:r>
              <a:rPr lang="pt-BR" dirty="0"/>
              <a:t>) óleos e graxas:</a:t>
            </a:r>
          </a:p>
          <a:p>
            <a:r>
              <a:rPr lang="pt-BR" dirty="0"/>
              <a:t>1. óleos minerais: até 20 mg/L;</a:t>
            </a:r>
          </a:p>
          <a:p>
            <a:r>
              <a:rPr lang="pt-BR" dirty="0"/>
              <a:t>2. óleos vegetais e gorduras animais: até 50 mg/L;</a:t>
            </a:r>
          </a:p>
          <a:p>
            <a:r>
              <a:rPr lang="pt-BR" dirty="0"/>
              <a:t>f) ausência de materiais flutuantes; e</a:t>
            </a:r>
          </a:p>
          <a:p>
            <a:r>
              <a:rPr lang="pt-BR" dirty="0"/>
              <a:t>g) Demanda Bioquímica de Oxigênio (DBO 5 dias a 20°C): remoção mínima de 60 %</a:t>
            </a:r>
          </a:p>
          <a:p>
            <a:r>
              <a:rPr lang="pt-BR" dirty="0"/>
              <a:t>de  DBO  sendo  que  este  limite  só  poderá  ser  reduzido  no  caso  de  existência  de  estudo  </a:t>
            </a:r>
            <a:r>
              <a:rPr lang="pt-BR" dirty="0" smtClean="0"/>
              <a:t>de  autodepuração </a:t>
            </a:r>
            <a:r>
              <a:rPr lang="pt-BR" dirty="0"/>
              <a:t>do corpo hídrico que comprove atendimento às metas do enquadramento do </a:t>
            </a:r>
            <a:r>
              <a:rPr lang="pt-BR" dirty="0" smtClean="0"/>
              <a:t>corpo receptor</a:t>
            </a:r>
            <a:r>
              <a:rPr lang="pt-BR" dirty="0"/>
              <a:t>;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Decreto 8468 - GESP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I </a:t>
            </a:r>
            <a:r>
              <a:rPr lang="pt-BR" dirty="0"/>
              <a:t>- pH entre 5,0 (cinco inteiros), e 9,0 (nove inteiros);</a:t>
            </a:r>
          </a:p>
          <a:p>
            <a:r>
              <a:rPr lang="pt-BR" dirty="0"/>
              <a:t>II - temperatura inferior a 40ºC (quarenta graus Celsius);</a:t>
            </a:r>
          </a:p>
          <a:p>
            <a:r>
              <a:rPr lang="pt-BR" dirty="0"/>
              <a:t>III - materiais sedimentáveis até </a:t>
            </a:r>
            <a:r>
              <a:rPr lang="pt-BR" dirty="0" smtClean="0"/>
              <a:t>l </a:t>
            </a:r>
            <a:r>
              <a:rPr lang="pt-BR" dirty="0"/>
              <a:t>ml/l </a:t>
            </a:r>
            <a:endParaRPr lang="pt-BR" dirty="0" smtClean="0"/>
          </a:p>
          <a:p>
            <a:r>
              <a:rPr lang="pt-BR" dirty="0" smtClean="0"/>
              <a:t>IV </a:t>
            </a:r>
            <a:r>
              <a:rPr lang="pt-BR" dirty="0"/>
              <a:t>- substâncias solúveis em </a:t>
            </a:r>
            <a:r>
              <a:rPr lang="pt-BR" dirty="0" err="1"/>
              <a:t>hexana</a:t>
            </a:r>
            <a:r>
              <a:rPr lang="pt-BR" dirty="0"/>
              <a:t> até 100 mg/l (cem miligramas por litro);</a:t>
            </a:r>
          </a:p>
          <a:p>
            <a:r>
              <a:rPr lang="pt-BR" dirty="0"/>
              <a:t>V - DBO 5 dias, 20ºC no máximo de 60 mg/l (</a:t>
            </a:r>
            <a:r>
              <a:rPr lang="pt-BR" dirty="0" err="1"/>
              <a:t>sessentamiligramas</a:t>
            </a:r>
            <a:r>
              <a:rPr lang="pt-BR" dirty="0"/>
              <a:t> por litro).</a:t>
            </a:r>
          </a:p>
          <a:p>
            <a:r>
              <a:rPr lang="pt-BR" dirty="0"/>
              <a:t>Este limite somente poderá ser ultrapassado no </a:t>
            </a:r>
            <a:r>
              <a:rPr lang="pt-BR" dirty="0" err="1"/>
              <a:t>casode</a:t>
            </a:r>
            <a:r>
              <a:rPr lang="pt-BR" dirty="0"/>
              <a:t> efluente de sistema de tratamento de águas </a:t>
            </a:r>
            <a:r>
              <a:rPr lang="pt-BR" dirty="0" err="1"/>
              <a:t>residuárias</a:t>
            </a:r>
            <a:r>
              <a:rPr lang="pt-BR" dirty="0"/>
              <a:t> </a:t>
            </a:r>
            <a:r>
              <a:rPr lang="pt-BR" dirty="0" smtClean="0"/>
              <a:t>que reduza </a:t>
            </a:r>
            <a:r>
              <a:rPr lang="pt-BR" dirty="0"/>
              <a:t>a carga poluidora em termos de DBO 5 dias, 20°C do despejo em no mínimo 80% (oitenta por cento</a:t>
            </a:r>
            <a:r>
              <a:rPr lang="pt-BR" dirty="0" smtClean="0"/>
              <a:t>);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53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409699" y="6224865"/>
            <a:ext cx="979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* Essa é uma apresentação resumida da res. 430 e do decreto 8468 para fins didáticos de comparação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54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Padrões de emissão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Res 430 – CONAMA*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>
                <a:solidFill>
                  <a:srgbClr val="0000FF"/>
                </a:solidFill>
              </a:rPr>
              <a:t>a</a:t>
            </a:r>
            <a:r>
              <a:rPr lang="pt-BR" dirty="0">
                <a:solidFill>
                  <a:srgbClr val="0000FF"/>
                </a:solidFill>
              </a:rPr>
              <a:t>) pH entre 5 a 9;</a:t>
            </a:r>
          </a:p>
          <a:p>
            <a:r>
              <a:rPr lang="pt-BR" dirty="0">
                <a:solidFill>
                  <a:srgbClr val="0000FF"/>
                </a:solidFill>
              </a:rPr>
              <a:t>b) temperatura: inferior a 40°C, sendo que a variação de temperatura do corpo receptor</a:t>
            </a:r>
          </a:p>
          <a:p>
            <a:r>
              <a:rPr lang="pt-BR" dirty="0">
                <a:solidFill>
                  <a:srgbClr val="0000FF"/>
                </a:solidFill>
              </a:rPr>
              <a:t>não deverá exceder a 3°C no limite da zona de mistura;</a:t>
            </a:r>
          </a:p>
          <a:p>
            <a:r>
              <a:rPr lang="pt-BR" dirty="0">
                <a:solidFill>
                  <a:srgbClr val="0000FF"/>
                </a:solidFill>
              </a:rPr>
              <a:t>c) materiais sedimentáveis: até 1 </a:t>
            </a:r>
            <a:r>
              <a:rPr lang="pt-BR" dirty="0" err="1" smtClean="0">
                <a:solidFill>
                  <a:srgbClr val="0000FF"/>
                </a:solidFill>
              </a:rPr>
              <a:t>mL</a:t>
            </a:r>
            <a:r>
              <a:rPr lang="pt-BR" dirty="0" smtClean="0">
                <a:solidFill>
                  <a:srgbClr val="0000FF"/>
                </a:solidFill>
              </a:rPr>
              <a:t>/L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e</a:t>
            </a:r>
            <a:r>
              <a:rPr lang="pt-BR" dirty="0">
                <a:solidFill>
                  <a:srgbClr val="FF0000"/>
                </a:solidFill>
              </a:rPr>
              <a:t>) </a:t>
            </a:r>
            <a:r>
              <a:rPr lang="pt-BR" dirty="0" smtClean="0">
                <a:solidFill>
                  <a:srgbClr val="FF0000"/>
                </a:solidFill>
              </a:rPr>
              <a:t>óleos </a:t>
            </a:r>
            <a:r>
              <a:rPr lang="pt-BR" dirty="0">
                <a:solidFill>
                  <a:srgbClr val="FF0000"/>
                </a:solidFill>
              </a:rPr>
              <a:t>e graxas:</a:t>
            </a:r>
          </a:p>
          <a:p>
            <a:r>
              <a:rPr lang="pt-BR" dirty="0">
                <a:solidFill>
                  <a:srgbClr val="FF0000"/>
                </a:solidFill>
              </a:rPr>
              <a:t>1. óleos minerais: até 20 mg/L;</a:t>
            </a:r>
          </a:p>
          <a:p>
            <a:r>
              <a:rPr lang="pt-BR" dirty="0">
                <a:solidFill>
                  <a:srgbClr val="FF0000"/>
                </a:solidFill>
              </a:rPr>
              <a:t>2. óleos vegetais e gorduras animais: até 50 mg/L;</a:t>
            </a:r>
          </a:p>
          <a:p>
            <a:r>
              <a:rPr lang="pt-BR" dirty="0">
                <a:solidFill>
                  <a:srgbClr val="FF0000"/>
                </a:solidFill>
              </a:rPr>
              <a:t>f) ausência de materiais flutuantes; e</a:t>
            </a:r>
          </a:p>
          <a:p>
            <a:r>
              <a:rPr lang="pt-BR" dirty="0">
                <a:solidFill>
                  <a:srgbClr val="00B050"/>
                </a:solidFill>
              </a:rPr>
              <a:t>g) Demanda Bioquímica de Oxigênio (DBO 5 dias a 20°C): remoção mínima de 60 %</a:t>
            </a:r>
          </a:p>
          <a:p>
            <a:r>
              <a:rPr lang="pt-BR" dirty="0"/>
              <a:t>de  DBO  sendo  que  este  limite  só  poderá  ser  reduzido  no  caso  de  existência  de  estudo  </a:t>
            </a:r>
            <a:r>
              <a:rPr lang="pt-BR" dirty="0" smtClean="0"/>
              <a:t>de  autodepuração </a:t>
            </a:r>
            <a:r>
              <a:rPr lang="pt-BR" dirty="0"/>
              <a:t>do corpo hídrico que comprove atendimento às metas do enquadramento do </a:t>
            </a:r>
            <a:r>
              <a:rPr lang="pt-BR" dirty="0" smtClean="0"/>
              <a:t>corpo receptor</a:t>
            </a:r>
            <a:r>
              <a:rPr lang="pt-BR" dirty="0"/>
              <a:t>;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Decreto 8468 - GESP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>
                <a:solidFill>
                  <a:srgbClr val="0000FF"/>
                </a:solidFill>
              </a:rPr>
              <a:t>I - pH entre 5,0 (cinco inteiros), e 9,0 (nove inteiros);</a:t>
            </a:r>
          </a:p>
          <a:p>
            <a:r>
              <a:rPr lang="pt-BR" dirty="0" smtClean="0">
                <a:solidFill>
                  <a:srgbClr val="0000FF"/>
                </a:solidFill>
              </a:rPr>
              <a:t>II - temperatura inferior a 40ºC (quarenta graus Celsius);</a:t>
            </a:r>
          </a:p>
          <a:p>
            <a:r>
              <a:rPr lang="pt-BR" dirty="0" smtClean="0">
                <a:solidFill>
                  <a:srgbClr val="0000FF"/>
                </a:solidFill>
              </a:rPr>
              <a:t>III - materiais sedimentáveis até l ml/l </a:t>
            </a:r>
          </a:p>
          <a:p>
            <a:r>
              <a:rPr lang="pt-BR" dirty="0" smtClean="0">
                <a:solidFill>
                  <a:srgbClr val="FFC000"/>
                </a:solidFill>
              </a:rPr>
              <a:t>IV </a:t>
            </a:r>
            <a:r>
              <a:rPr lang="pt-BR" dirty="0">
                <a:solidFill>
                  <a:srgbClr val="FFC000"/>
                </a:solidFill>
              </a:rPr>
              <a:t>- substâncias solúveis em </a:t>
            </a:r>
            <a:r>
              <a:rPr lang="pt-BR" dirty="0" err="1">
                <a:solidFill>
                  <a:srgbClr val="FFC000"/>
                </a:solidFill>
              </a:rPr>
              <a:t>hexana</a:t>
            </a:r>
            <a:r>
              <a:rPr lang="pt-BR" dirty="0">
                <a:solidFill>
                  <a:srgbClr val="FFC000"/>
                </a:solidFill>
              </a:rPr>
              <a:t> até 100 mg/l (cem miligramas por litro);</a:t>
            </a:r>
          </a:p>
          <a:p>
            <a:r>
              <a:rPr lang="pt-BR" dirty="0">
                <a:solidFill>
                  <a:srgbClr val="00B050"/>
                </a:solidFill>
              </a:rPr>
              <a:t>V - DBO 5 dias, 20ºC no máximo de 60 mg/l (</a:t>
            </a:r>
            <a:r>
              <a:rPr lang="pt-BR" dirty="0" smtClean="0">
                <a:solidFill>
                  <a:srgbClr val="00B050"/>
                </a:solidFill>
              </a:rPr>
              <a:t>sessenta miligramas </a:t>
            </a:r>
            <a:r>
              <a:rPr lang="pt-BR" dirty="0">
                <a:solidFill>
                  <a:srgbClr val="00B050"/>
                </a:solidFill>
              </a:rPr>
              <a:t>por litro).</a:t>
            </a:r>
          </a:p>
          <a:p>
            <a:r>
              <a:rPr lang="pt-BR" dirty="0">
                <a:solidFill>
                  <a:srgbClr val="00B050"/>
                </a:solidFill>
              </a:rPr>
              <a:t>Este limite somente poderá ser ultrapassado no </a:t>
            </a:r>
            <a:r>
              <a:rPr lang="pt-BR" dirty="0" smtClean="0">
                <a:solidFill>
                  <a:srgbClr val="00B050"/>
                </a:solidFill>
              </a:rPr>
              <a:t>caso de </a:t>
            </a:r>
            <a:r>
              <a:rPr lang="pt-BR" dirty="0">
                <a:solidFill>
                  <a:srgbClr val="00B050"/>
                </a:solidFill>
              </a:rPr>
              <a:t>efluente de sistema de tratamento de águas </a:t>
            </a:r>
            <a:r>
              <a:rPr lang="pt-BR" dirty="0" err="1">
                <a:solidFill>
                  <a:srgbClr val="00B050"/>
                </a:solidFill>
              </a:rPr>
              <a:t>residuárias</a:t>
            </a:r>
            <a:r>
              <a:rPr lang="pt-BR" dirty="0">
                <a:solidFill>
                  <a:srgbClr val="00B050"/>
                </a:solidFill>
              </a:rPr>
              <a:t> </a:t>
            </a:r>
            <a:r>
              <a:rPr lang="pt-BR" dirty="0" smtClean="0">
                <a:solidFill>
                  <a:srgbClr val="00B050"/>
                </a:solidFill>
              </a:rPr>
              <a:t>que reduza </a:t>
            </a:r>
            <a:r>
              <a:rPr lang="pt-BR" dirty="0">
                <a:solidFill>
                  <a:srgbClr val="00B050"/>
                </a:solidFill>
              </a:rPr>
              <a:t>a carga poluidora em termos de DBO 5 dias, 20°C do despejo em no mínimo 80% (oitenta por cento</a:t>
            </a:r>
            <a:r>
              <a:rPr lang="pt-BR" dirty="0" smtClean="0">
                <a:solidFill>
                  <a:srgbClr val="00B050"/>
                </a:solidFill>
              </a:rPr>
              <a:t>);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54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409699" y="6224865"/>
            <a:ext cx="979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* Essa é uma apresentação resumida da res. 430 e do decreto 8468 para fins didáticos de comparação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637716" y="5218545"/>
            <a:ext cx="4310502" cy="8014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50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3071664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591944" y="2852937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>
                <a:sym typeface="Wingdings"/>
              </a:rPr>
              <a:t></a:t>
            </a:r>
            <a:endParaRPr lang="pt-BR" sz="8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 função da caracterização...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57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646409152"/>
              </p:ext>
            </p:extLst>
          </p:nvPr>
        </p:nvGraphicFramePr>
        <p:xfrm>
          <a:off x="1905000" y="13970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sequencia de processos e operações...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460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1000"/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1000"/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Muito obrigada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1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Poluição?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13" name="Text Box 8"/>
          <p:cNvSpPr txBox="1">
            <a:spLocks noGrp="1" noChangeArrowheads="1"/>
          </p:cNvSpPr>
          <p:nvPr>
            <p:ph idx="1"/>
          </p:nvPr>
        </p:nvSpPr>
        <p:spPr bwMode="auto">
          <a:xfrm>
            <a:off x="1410027" y="1566001"/>
            <a:ext cx="9371948" cy="512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20000"/>
              </a:spcBef>
              <a:buNone/>
            </a:pPr>
            <a:r>
              <a:rPr lang="pt-BR" altLang="pt-BR" sz="2800" i="1" dirty="0">
                <a:latin typeface="Tahoma" panose="020B0604030504040204" pitchFamily="34" charset="0"/>
              </a:rPr>
              <a:t>“</a:t>
            </a:r>
            <a:r>
              <a:rPr lang="pt-BR" altLang="pt-BR" sz="2800" i="1" u="sng" dirty="0">
                <a:latin typeface="Tahoma" panose="020B0604030504040204" pitchFamily="34" charset="0"/>
              </a:rPr>
              <a:t>Degradação</a:t>
            </a:r>
            <a:r>
              <a:rPr lang="pt-BR" altLang="pt-BR" sz="2800" i="1" dirty="0">
                <a:latin typeface="Tahoma" panose="020B0604030504040204" pitchFamily="34" charset="0"/>
              </a:rPr>
              <a:t> da qualidade ambiental resultante de atividades que direta ou indiretamente:</a:t>
            </a:r>
          </a:p>
          <a:p>
            <a:pPr>
              <a:spcBef>
                <a:spcPct val="20000"/>
              </a:spcBef>
            </a:pPr>
            <a:r>
              <a:rPr lang="pt-BR" altLang="pt-BR" sz="2800" i="1" dirty="0">
                <a:latin typeface="Tahoma" panose="020B0604030504040204" pitchFamily="34" charset="0"/>
              </a:rPr>
              <a:t>a) </a:t>
            </a:r>
            <a:r>
              <a:rPr lang="pt-BR" altLang="pt-BR" sz="2800" i="1" u="sng" dirty="0">
                <a:latin typeface="Tahoma" panose="020B0604030504040204" pitchFamily="34" charset="0"/>
              </a:rPr>
              <a:t>prejudiquem</a:t>
            </a:r>
            <a:r>
              <a:rPr lang="pt-BR" altLang="pt-BR" sz="2800" i="1" dirty="0">
                <a:latin typeface="Tahoma" panose="020B0604030504040204" pitchFamily="34" charset="0"/>
              </a:rPr>
              <a:t> a saúde, a segurança e o bem-estar da população;</a:t>
            </a:r>
          </a:p>
          <a:p>
            <a:pPr>
              <a:spcBef>
                <a:spcPct val="20000"/>
              </a:spcBef>
            </a:pPr>
            <a:r>
              <a:rPr lang="pt-BR" altLang="pt-BR" sz="2800" i="1" dirty="0">
                <a:latin typeface="Tahoma" panose="020B0604030504040204" pitchFamily="34" charset="0"/>
              </a:rPr>
              <a:t>b) criem </a:t>
            </a:r>
            <a:r>
              <a:rPr lang="pt-BR" altLang="pt-BR" sz="2800" i="1" u="sng" dirty="0">
                <a:latin typeface="Tahoma" panose="020B0604030504040204" pitchFamily="34" charset="0"/>
              </a:rPr>
              <a:t>condições adversas</a:t>
            </a:r>
            <a:r>
              <a:rPr lang="pt-BR" altLang="pt-BR" sz="2800" i="1" dirty="0">
                <a:latin typeface="Tahoma" panose="020B0604030504040204" pitchFamily="34" charset="0"/>
              </a:rPr>
              <a:t> às atividades sociais e econômicas;</a:t>
            </a:r>
          </a:p>
          <a:p>
            <a:pPr>
              <a:spcBef>
                <a:spcPct val="20000"/>
              </a:spcBef>
            </a:pPr>
            <a:r>
              <a:rPr lang="pt-BR" altLang="pt-BR" sz="2800" i="1" dirty="0">
                <a:latin typeface="Tahoma" panose="020B0604030504040204" pitchFamily="34" charset="0"/>
              </a:rPr>
              <a:t>c) afetem </a:t>
            </a:r>
            <a:r>
              <a:rPr lang="pt-BR" altLang="pt-BR" sz="2800" i="1" u="sng" dirty="0">
                <a:latin typeface="Tahoma" panose="020B0604030504040204" pitchFamily="34" charset="0"/>
              </a:rPr>
              <a:t>desfavoravelment</a:t>
            </a:r>
            <a:r>
              <a:rPr lang="pt-BR" altLang="pt-BR" sz="2800" i="1" dirty="0">
                <a:latin typeface="Tahoma" panose="020B0604030504040204" pitchFamily="34" charset="0"/>
              </a:rPr>
              <a:t>e a biota;</a:t>
            </a:r>
          </a:p>
          <a:p>
            <a:pPr>
              <a:spcBef>
                <a:spcPct val="20000"/>
              </a:spcBef>
            </a:pPr>
            <a:r>
              <a:rPr lang="pt-BR" altLang="pt-BR" sz="2800" i="1" dirty="0">
                <a:latin typeface="Tahoma" panose="020B0604030504040204" pitchFamily="34" charset="0"/>
              </a:rPr>
              <a:t>d) afetem as condições estéticas ou sanitárias do meio ambiente;</a:t>
            </a:r>
          </a:p>
          <a:p>
            <a:pPr>
              <a:spcBef>
                <a:spcPct val="20000"/>
              </a:spcBef>
            </a:pPr>
            <a:r>
              <a:rPr lang="pt-BR" altLang="pt-BR" sz="2800" i="1" dirty="0">
                <a:latin typeface="Tahoma" panose="020B0604030504040204" pitchFamily="34" charset="0"/>
              </a:rPr>
              <a:t>e) lancem matérias ou energia em </a:t>
            </a:r>
            <a:r>
              <a:rPr lang="pt-BR" altLang="pt-BR" sz="2800" i="1" u="sng" dirty="0">
                <a:latin typeface="Tahoma" panose="020B0604030504040204" pitchFamily="34" charset="0"/>
              </a:rPr>
              <a:t>desacordo com os padrões</a:t>
            </a:r>
            <a:r>
              <a:rPr lang="pt-BR" altLang="pt-BR" sz="2800" i="1" dirty="0">
                <a:latin typeface="Tahoma" panose="020B0604030504040204" pitchFamily="34" charset="0"/>
              </a:rPr>
              <a:t> ambientais estabelecidos.”</a:t>
            </a:r>
          </a:p>
          <a:p>
            <a:pPr algn="r">
              <a:spcBef>
                <a:spcPct val="20000"/>
              </a:spcBef>
            </a:pPr>
            <a:r>
              <a:rPr lang="pt-BR" altLang="pt-BR" sz="2000" dirty="0">
                <a:latin typeface="Tahoma" panose="020B0604030504040204" pitchFamily="34" charset="0"/>
              </a:rPr>
              <a:t>(Lei 6.938/81 – PNMA)</a:t>
            </a:r>
          </a:p>
        </p:txBody>
      </p:sp>
    </p:spTree>
    <p:extLst>
      <p:ext uri="{BB962C8B-B14F-4D97-AF65-F5344CB8AC3E}">
        <p14:creationId xmlns:p14="http://schemas.microsoft.com/office/powerpoint/2010/main" val="189249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Poluição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26" y="1592169"/>
            <a:ext cx="4774651" cy="4621213"/>
          </a:xfrm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7</a:t>
            </a:fld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94" y="4289612"/>
            <a:ext cx="690283" cy="69028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1" y="3212492"/>
            <a:ext cx="690283" cy="69028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710" y="2237038"/>
            <a:ext cx="2742857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22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Poluição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26" y="1592169"/>
            <a:ext cx="4774651" cy="4621213"/>
          </a:xfrm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8</a:t>
            </a:fld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94" y="4289612"/>
            <a:ext cx="690283" cy="69028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35" y="4497621"/>
            <a:ext cx="690283" cy="69028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40" y="4863493"/>
            <a:ext cx="690283" cy="69028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117" y="3009102"/>
            <a:ext cx="690283" cy="69028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82" y="3486759"/>
            <a:ext cx="690283" cy="69028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28" y="3944470"/>
            <a:ext cx="690283" cy="69028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559" y="2445047"/>
            <a:ext cx="2742857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16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Poluição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9</a:t>
            </a:fld>
            <a:endParaRPr lang="pt-BR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66"/>
          <a:stretch/>
        </p:blipFill>
        <p:spPr>
          <a:xfrm>
            <a:off x="3828595" y="2375410"/>
            <a:ext cx="4762500" cy="291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3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_16x9_TP10309886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Painéis de fotos ecológicas</Template>
  <TotalTime>0</TotalTime>
  <Words>1763</Words>
  <Application>Microsoft Office PowerPoint</Application>
  <PresentationFormat>Widescreen</PresentationFormat>
  <Paragraphs>387</Paragraphs>
  <Slides>58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67" baseType="lpstr">
      <vt:lpstr>Arial</vt:lpstr>
      <vt:lpstr>Comic Sans MS</vt:lpstr>
      <vt:lpstr>Corbel</vt:lpstr>
      <vt:lpstr>Symbol</vt:lpstr>
      <vt:lpstr>Taffy</vt:lpstr>
      <vt:lpstr>Tahoma</vt:lpstr>
      <vt:lpstr>Times New Roman</vt:lpstr>
      <vt:lpstr>Wingdings</vt:lpstr>
      <vt:lpstr>Ecology_16x9_TP103098869</vt:lpstr>
      <vt:lpstr>Tratamento de Resíduos- ZEA 0966</vt:lpstr>
      <vt:lpstr>Apresentação do PowerPoint</vt:lpstr>
      <vt:lpstr>Mas qual é o problema?</vt:lpstr>
      <vt:lpstr>Mas o que é impacto?</vt:lpstr>
      <vt:lpstr>Impacto  = Poluição?</vt:lpstr>
      <vt:lpstr>Poluição?</vt:lpstr>
      <vt:lpstr>Poluição</vt:lpstr>
      <vt:lpstr>Poluição</vt:lpstr>
      <vt:lpstr>Poluição</vt:lpstr>
      <vt:lpstr>Comida = Poluição?? Não! Comida = Energia</vt:lpstr>
      <vt:lpstr>Apresentação do PowerPoint</vt:lpstr>
      <vt:lpstr>  Energia</vt:lpstr>
      <vt:lpstr>Energia = resíduos  = energia = resíduos  = energia</vt:lpstr>
      <vt:lpstr>Indústria de alimentos</vt:lpstr>
      <vt:lpstr>Faturamento anual (Bilhões de reais)</vt:lpstr>
      <vt:lpstr>A indústria de alimentos: faturamento e emissões</vt:lpstr>
      <vt:lpstr>Podemos gerar muito impacto</vt:lpstr>
      <vt:lpstr>Legislação</vt:lpstr>
      <vt:lpstr>Apresentação do PowerPoint</vt:lpstr>
      <vt:lpstr>Apresentação do PowerPoint</vt:lpstr>
      <vt:lpstr>Classificação das águas</vt:lpstr>
      <vt:lpstr>CLASSIFICAÇÃO DAS ÁGUAS</vt:lpstr>
      <vt:lpstr>CLASSIFICAÇÃO DAS ÁGUAS</vt:lpstr>
      <vt:lpstr>CLASSIFICAÇÃO DAS ÁGUAS</vt:lpstr>
      <vt:lpstr>CLASSIFICAÇÃO DAS ÁGUAS</vt:lpstr>
      <vt:lpstr>CLASSIFICAÇÃO DAS ÁGUAS</vt:lpstr>
      <vt:lpstr>CLASSIFICAÇÃO DAS ÁGUAS</vt:lpstr>
      <vt:lpstr>Como um rio “ganha” uma classe?</vt:lpstr>
      <vt:lpstr>AUTODEPURAÇÃO DE CORPOS RECEPTORES </vt:lpstr>
      <vt:lpstr>Apresentação do PowerPoint</vt:lpstr>
      <vt:lpstr>Apresentação do PowerPoint</vt:lpstr>
      <vt:lpstr>Caracterização qualitativa</vt:lpstr>
      <vt:lpstr>Apresentação do PowerPoint</vt:lpstr>
      <vt:lpstr>Parâmetros físicos</vt:lpstr>
      <vt:lpstr>Parâmetros físicos  - Sólidos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Relação DBO/DQO</vt:lpstr>
      <vt:lpstr>NITROGÊNIO</vt:lpstr>
      <vt:lpstr>Apresentação do PowerPoint</vt:lpstr>
      <vt:lpstr>Apresentação do PowerPoint</vt:lpstr>
      <vt:lpstr>Gordura</vt:lpstr>
      <vt:lpstr>Exemplos - Laticínios</vt:lpstr>
      <vt:lpstr>Apresentação do PowerPoint</vt:lpstr>
      <vt:lpstr> Padrões de lançamento </vt:lpstr>
      <vt:lpstr>Apresentação do PowerPoint</vt:lpstr>
      <vt:lpstr>Padrões de emissão</vt:lpstr>
      <vt:lpstr>Padrões de emissão</vt:lpstr>
      <vt:lpstr>Apresentação do PowerPoint</vt:lpstr>
      <vt:lpstr>Em função da caracterização...</vt:lpstr>
      <vt:lpstr>A sequencia de processos e operações...</vt:lpstr>
      <vt:lpstr>Muito obrigada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2014-09-24T13:24:36Z</dcterms:created>
  <dcterms:modified xsi:type="dcterms:W3CDTF">2014-09-24T22:55:09Z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