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8"/>
  </p:notesMasterIdLst>
  <p:sldIdLst>
    <p:sldId id="258" r:id="rId2"/>
    <p:sldId id="340" r:id="rId3"/>
    <p:sldId id="259" r:id="rId4"/>
    <p:sldId id="304" r:id="rId5"/>
    <p:sldId id="305" r:id="rId6"/>
    <p:sldId id="306" r:id="rId7"/>
    <p:sldId id="307" r:id="rId8"/>
    <p:sldId id="310" r:id="rId9"/>
    <p:sldId id="346" r:id="rId10"/>
    <p:sldId id="311" r:id="rId11"/>
    <p:sldId id="330" r:id="rId12"/>
    <p:sldId id="331" r:id="rId13"/>
    <p:sldId id="316" r:id="rId14"/>
    <p:sldId id="317" r:id="rId15"/>
    <p:sldId id="264" r:id="rId16"/>
    <p:sldId id="265" r:id="rId17"/>
    <p:sldId id="266" r:id="rId18"/>
    <p:sldId id="268" r:id="rId19"/>
    <p:sldId id="299" r:id="rId20"/>
    <p:sldId id="300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341" r:id="rId30"/>
    <p:sldId id="278" r:id="rId31"/>
    <p:sldId id="279" r:id="rId32"/>
    <p:sldId id="280" r:id="rId33"/>
    <p:sldId id="281" r:id="rId34"/>
    <p:sldId id="332" r:id="rId35"/>
    <p:sldId id="342" r:id="rId36"/>
    <p:sldId id="343" r:id="rId37"/>
    <p:sldId id="283" r:id="rId38"/>
    <p:sldId id="282" r:id="rId39"/>
    <p:sldId id="293" r:id="rId40"/>
    <p:sldId id="294" r:id="rId41"/>
    <p:sldId id="344" r:id="rId42"/>
    <p:sldId id="295" r:id="rId43"/>
    <p:sldId id="348" r:id="rId44"/>
    <p:sldId id="297" r:id="rId45"/>
    <p:sldId id="347" r:id="rId46"/>
    <p:sldId id="34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1C490-9856-4B5D-8092-E8F89775D97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BB533F9-FC59-4D41-B97E-8B2635CD876D}">
      <dgm:prSet custT="1"/>
      <dgm:spPr/>
      <dgm:t>
        <a:bodyPr/>
        <a:lstStyle/>
        <a:p>
          <a:pPr rtl="0"/>
          <a:r>
            <a:rPr lang="pt-BR" sz="2000" b="0" i="0" dirty="0">
              <a:latin typeface="Arial" pitchFamily="34" charset="0"/>
              <a:cs typeface="Arial" pitchFamily="34" charset="0"/>
            </a:rPr>
            <a:t>Estudante</a:t>
          </a:r>
          <a:endParaRPr lang="pt-BR" sz="2000" b="0" dirty="0">
            <a:latin typeface="Arial" pitchFamily="34" charset="0"/>
            <a:cs typeface="Arial" pitchFamily="34" charset="0"/>
          </a:endParaRPr>
        </a:p>
      </dgm:t>
    </dgm:pt>
    <dgm:pt modelId="{DB26BA3C-7E9F-43A7-BDC0-CAEA832DDE39}" type="parTrans" cxnId="{4F935565-9559-43A3-83A7-0D90EF6BD93E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FC262298-FB2D-4353-AEFA-B00E42ED60CD}" type="sibTrans" cxnId="{4F935565-9559-43A3-83A7-0D90EF6BD93E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363B5EA4-474A-4E2F-9E7A-D9B010DF6F4B}">
      <dgm:prSet custT="1"/>
      <dgm:spPr/>
      <dgm:t>
        <a:bodyPr/>
        <a:lstStyle/>
        <a:p>
          <a:pPr rtl="0"/>
          <a:r>
            <a:rPr lang="pt-BR" sz="1800" b="1" i="0" dirty="0">
              <a:latin typeface="Arial" pitchFamily="34" charset="0"/>
              <a:cs typeface="Arial" pitchFamily="34" charset="0"/>
            </a:rPr>
            <a:t>Professor</a:t>
          </a:r>
          <a:endParaRPr lang="pt-BR" sz="1800" b="0" dirty="0">
            <a:latin typeface="Arial" pitchFamily="34" charset="0"/>
            <a:cs typeface="Arial" pitchFamily="34" charset="0"/>
          </a:endParaRPr>
        </a:p>
      </dgm:t>
    </dgm:pt>
    <dgm:pt modelId="{19524FAE-BAF3-4263-A917-5A857572986A}" type="parTrans" cxnId="{C2243DC3-110F-4E02-8607-9B489E70EF52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100030F0-BA0C-4485-8F12-9DD1ADFB80F1}" type="sibTrans" cxnId="{C2243DC3-110F-4E02-8607-9B489E70EF52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CA530973-814D-4DBA-8BA7-EA9E139B2B8C}">
      <dgm:prSet custT="1"/>
      <dgm:spPr/>
      <dgm:t>
        <a:bodyPr/>
        <a:lstStyle/>
        <a:p>
          <a:pPr rtl="0"/>
          <a:r>
            <a:rPr lang="pt-BR" sz="2000" b="0" i="0" dirty="0">
              <a:latin typeface="Arial" pitchFamily="34" charset="0"/>
              <a:cs typeface="Arial" pitchFamily="34" charset="0"/>
            </a:rPr>
            <a:t>Conteúdo</a:t>
          </a:r>
          <a:endParaRPr lang="pt-BR" sz="2000" b="0" dirty="0">
            <a:latin typeface="Arial" pitchFamily="34" charset="0"/>
            <a:cs typeface="Arial" pitchFamily="34" charset="0"/>
          </a:endParaRPr>
        </a:p>
      </dgm:t>
    </dgm:pt>
    <dgm:pt modelId="{2C2381B7-E191-4548-B90E-424F18C886C4}" type="parTrans" cxnId="{0CD36559-EF65-4456-B32F-DADB0B98394C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B37AEC7A-F505-48AB-9767-D2BC218405C9}" type="sibTrans" cxnId="{0CD36559-EF65-4456-B32F-DADB0B98394C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C3447EDE-FB40-417E-B9E6-2988305634AC}">
      <dgm:prSet custT="1"/>
      <dgm:spPr/>
      <dgm:t>
        <a:bodyPr/>
        <a:lstStyle/>
        <a:p>
          <a:pPr rtl="0"/>
          <a:r>
            <a:rPr lang="pt-BR" sz="2400" b="0" i="0" dirty="0">
              <a:latin typeface="Arial" pitchFamily="34" charset="0"/>
              <a:cs typeface="Arial" pitchFamily="34" charset="0"/>
            </a:rPr>
            <a:t>Contexto</a:t>
          </a:r>
          <a:endParaRPr lang="pt-BR" sz="2400" b="0" dirty="0">
            <a:latin typeface="Arial" pitchFamily="34" charset="0"/>
            <a:cs typeface="Arial" pitchFamily="34" charset="0"/>
          </a:endParaRPr>
        </a:p>
      </dgm:t>
    </dgm:pt>
    <dgm:pt modelId="{A0759623-AE85-4467-855F-A9166D53DD7B}" type="parTrans" cxnId="{D067E638-7EDC-491A-8C0C-95CBAF0CDBF9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C05CFE09-08C5-4441-94E4-2E3500F6BFB1}" type="sibTrans" cxnId="{D067E638-7EDC-491A-8C0C-95CBAF0CDBF9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45BDDA4E-460D-4227-B443-D8686A1CE3F5}">
      <dgm:prSet custT="1"/>
      <dgm:spPr/>
      <dgm:t>
        <a:bodyPr/>
        <a:lstStyle/>
        <a:p>
          <a:pPr rtl="0"/>
          <a:r>
            <a:rPr lang="pt-BR" sz="1800" b="0" i="0" dirty="0">
              <a:latin typeface="Arial" pitchFamily="34" charset="0"/>
              <a:cs typeface="Arial" pitchFamily="34" charset="0"/>
            </a:rPr>
            <a:t>Planejamento</a:t>
          </a:r>
          <a:endParaRPr lang="pt-BR" sz="1800" b="0" dirty="0">
            <a:latin typeface="Arial" pitchFamily="34" charset="0"/>
            <a:cs typeface="Arial" pitchFamily="34" charset="0"/>
          </a:endParaRPr>
        </a:p>
      </dgm:t>
    </dgm:pt>
    <dgm:pt modelId="{ED10C21D-9245-4BD0-9831-F0A38513FBBB}" type="parTrans" cxnId="{F8B1A977-49D4-47AA-99B4-FE8CBAD4BC06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0477E799-17B4-4DAE-AF50-7465777FDC8F}" type="sibTrans" cxnId="{F8B1A977-49D4-47AA-99B4-FE8CBAD4BC06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A42699AC-E6C7-41EA-B10D-E140BE003E87}">
      <dgm:prSet custT="1"/>
      <dgm:spPr/>
      <dgm:t>
        <a:bodyPr/>
        <a:lstStyle/>
        <a:p>
          <a:r>
            <a:rPr lang="pt-BR" sz="2400" b="0" dirty="0">
              <a:latin typeface="Arial" pitchFamily="34" charset="0"/>
              <a:cs typeface="Arial" pitchFamily="34" charset="0"/>
            </a:rPr>
            <a:t>Didática</a:t>
          </a:r>
        </a:p>
      </dgm:t>
    </dgm:pt>
    <dgm:pt modelId="{0F4871D8-8004-430F-891C-1F06277AB8D6}" type="parTrans" cxnId="{9287175C-E5C8-47C1-AB3C-9C0FD14D60C7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F188DA8B-9258-465F-AA40-166EB7460AF3}" type="sibTrans" cxnId="{9287175C-E5C8-47C1-AB3C-9C0FD14D60C7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A2F4E8FC-CF8C-4B1D-B0C1-2C9EFB2DF6F2}" type="pres">
      <dgm:prSet presAssocID="{BBD1C490-9856-4B5D-8092-E8F89775D9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34B20F-175C-41E1-9267-B0B4BE192135}" type="pres">
      <dgm:prSet presAssocID="{A42699AC-E6C7-41EA-B10D-E140BE003E87}" presName="centerShape" presStyleLbl="node0" presStyleIdx="0" presStyleCnt="1"/>
      <dgm:spPr/>
      <dgm:t>
        <a:bodyPr/>
        <a:lstStyle/>
        <a:p>
          <a:endParaRPr lang="pt-BR"/>
        </a:p>
      </dgm:t>
    </dgm:pt>
    <dgm:pt modelId="{6B6D0591-ACF7-4957-84CE-C8AB8FED6FB0}" type="pres">
      <dgm:prSet presAssocID="{DB26BA3C-7E9F-43A7-BDC0-CAEA832DDE39}" presName="Name9" presStyleLbl="parChTrans1D2" presStyleIdx="0" presStyleCnt="5"/>
      <dgm:spPr/>
      <dgm:t>
        <a:bodyPr/>
        <a:lstStyle/>
        <a:p>
          <a:endParaRPr lang="pt-BR"/>
        </a:p>
      </dgm:t>
    </dgm:pt>
    <dgm:pt modelId="{E78F2D70-8FC1-4913-B4E6-E596564D63C2}" type="pres">
      <dgm:prSet presAssocID="{DB26BA3C-7E9F-43A7-BDC0-CAEA832DDE39}" presName="connTx" presStyleLbl="parChTrans1D2" presStyleIdx="0" presStyleCnt="5"/>
      <dgm:spPr/>
      <dgm:t>
        <a:bodyPr/>
        <a:lstStyle/>
        <a:p>
          <a:endParaRPr lang="pt-BR"/>
        </a:p>
      </dgm:t>
    </dgm:pt>
    <dgm:pt modelId="{D4D9263B-3314-4E8C-A245-64EE5E0FE41B}" type="pres">
      <dgm:prSet presAssocID="{3BB533F9-FC59-4D41-B97E-8B2635CD87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91F4F-B4BA-4332-8226-1D7D79A6D4FC}" type="pres">
      <dgm:prSet presAssocID="{19524FAE-BAF3-4263-A917-5A857572986A}" presName="Name9" presStyleLbl="parChTrans1D2" presStyleIdx="1" presStyleCnt="5"/>
      <dgm:spPr/>
      <dgm:t>
        <a:bodyPr/>
        <a:lstStyle/>
        <a:p>
          <a:endParaRPr lang="pt-BR"/>
        </a:p>
      </dgm:t>
    </dgm:pt>
    <dgm:pt modelId="{75D74404-BF12-4079-B54F-B4421EEB4AC4}" type="pres">
      <dgm:prSet presAssocID="{19524FAE-BAF3-4263-A917-5A857572986A}" presName="connTx" presStyleLbl="parChTrans1D2" presStyleIdx="1" presStyleCnt="5"/>
      <dgm:spPr/>
      <dgm:t>
        <a:bodyPr/>
        <a:lstStyle/>
        <a:p>
          <a:endParaRPr lang="pt-BR"/>
        </a:p>
      </dgm:t>
    </dgm:pt>
    <dgm:pt modelId="{7B9D029F-8A0B-41AD-89DA-1D5B6A0AD2A0}" type="pres">
      <dgm:prSet presAssocID="{363B5EA4-474A-4E2F-9E7A-D9B010DF6F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7D8890-FB03-4ED5-BCB3-A14556B86824}" type="pres">
      <dgm:prSet presAssocID="{2C2381B7-E191-4548-B90E-424F18C886C4}" presName="Name9" presStyleLbl="parChTrans1D2" presStyleIdx="2" presStyleCnt="5"/>
      <dgm:spPr/>
      <dgm:t>
        <a:bodyPr/>
        <a:lstStyle/>
        <a:p>
          <a:endParaRPr lang="pt-BR"/>
        </a:p>
      </dgm:t>
    </dgm:pt>
    <dgm:pt modelId="{05B1FE1F-CCBC-4A23-96A0-B25D708804A8}" type="pres">
      <dgm:prSet presAssocID="{2C2381B7-E191-4548-B90E-424F18C886C4}" presName="connTx" presStyleLbl="parChTrans1D2" presStyleIdx="2" presStyleCnt="5"/>
      <dgm:spPr/>
      <dgm:t>
        <a:bodyPr/>
        <a:lstStyle/>
        <a:p>
          <a:endParaRPr lang="pt-BR"/>
        </a:p>
      </dgm:t>
    </dgm:pt>
    <dgm:pt modelId="{295089AA-89D9-4479-82A8-269D8FB098B7}" type="pres">
      <dgm:prSet presAssocID="{CA530973-814D-4DBA-8BA7-EA9E139B2B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71B378-9CCC-4111-BAA2-3857F876262A}" type="pres">
      <dgm:prSet presAssocID="{A0759623-AE85-4467-855F-A9166D53DD7B}" presName="Name9" presStyleLbl="parChTrans1D2" presStyleIdx="3" presStyleCnt="5"/>
      <dgm:spPr/>
      <dgm:t>
        <a:bodyPr/>
        <a:lstStyle/>
        <a:p>
          <a:endParaRPr lang="pt-BR"/>
        </a:p>
      </dgm:t>
    </dgm:pt>
    <dgm:pt modelId="{8A1F1383-64C0-4344-8016-3D962A4F78A1}" type="pres">
      <dgm:prSet presAssocID="{A0759623-AE85-4467-855F-A9166D53DD7B}" presName="connTx" presStyleLbl="parChTrans1D2" presStyleIdx="3" presStyleCnt="5"/>
      <dgm:spPr/>
      <dgm:t>
        <a:bodyPr/>
        <a:lstStyle/>
        <a:p>
          <a:endParaRPr lang="pt-BR"/>
        </a:p>
      </dgm:t>
    </dgm:pt>
    <dgm:pt modelId="{4443B530-C978-4A5A-8801-0136D91173C8}" type="pres">
      <dgm:prSet presAssocID="{C3447EDE-FB40-417E-B9E6-2988305634AC}" presName="node" presStyleLbl="node1" presStyleIdx="3" presStyleCnt="5" custScaleX="118146" custScaleY="110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7CDA85-1E5F-4B41-8763-1487A7497061}" type="pres">
      <dgm:prSet presAssocID="{ED10C21D-9245-4BD0-9831-F0A38513FBBB}" presName="Name9" presStyleLbl="parChTrans1D2" presStyleIdx="4" presStyleCnt="5"/>
      <dgm:spPr/>
      <dgm:t>
        <a:bodyPr/>
        <a:lstStyle/>
        <a:p>
          <a:endParaRPr lang="pt-BR"/>
        </a:p>
      </dgm:t>
    </dgm:pt>
    <dgm:pt modelId="{97C49434-FA0B-40BC-BC93-A6CD2854D427}" type="pres">
      <dgm:prSet presAssocID="{ED10C21D-9245-4BD0-9831-F0A38513FBBB}" presName="connTx" presStyleLbl="parChTrans1D2" presStyleIdx="4" presStyleCnt="5"/>
      <dgm:spPr/>
      <dgm:t>
        <a:bodyPr/>
        <a:lstStyle/>
        <a:p>
          <a:endParaRPr lang="pt-BR"/>
        </a:p>
      </dgm:t>
    </dgm:pt>
    <dgm:pt modelId="{1E241086-7A63-4080-A86D-68663FCBA74F}" type="pres">
      <dgm:prSet presAssocID="{45BDDA4E-460D-4227-B443-D8686A1CE3F5}" presName="node" presStyleLbl="node1" presStyleIdx="4" presStyleCnt="5" custScaleX="112474" custScaleY="106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F0CC95-827B-4FE8-AA9E-995E5D93ECD7}" type="presOf" srcId="{19524FAE-BAF3-4263-A917-5A857572986A}" destId="{B8B91F4F-B4BA-4332-8226-1D7D79A6D4FC}" srcOrd="0" destOrd="0" presId="urn:microsoft.com/office/officeart/2005/8/layout/radial1"/>
    <dgm:cxn modelId="{D14C324F-8BA2-466A-AF88-6FFBEF9BE24E}" type="presOf" srcId="{A0759623-AE85-4467-855F-A9166D53DD7B}" destId="{8A1F1383-64C0-4344-8016-3D962A4F78A1}" srcOrd="1" destOrd="0" presId="urn:microsoft.com/office/officeart/2005/8/layout/radial1"/>
    <dgm:cxn modelId="{9287175C-E5C8-47C1-AB3C-9C0FD14D60C7}" srcId="{BBD1C490-9856-4B5D-8092-E8F89775D974}" destId="{A42699AC-E6C7-41EA-B10D-E140BE003E87}" srcOrd="0" destOrd="0" parTransId="{0F4871D8-8004-430F-891C-1F06277AB8D6}" sibTransId="{F188DA8B-9258-465F-AA40-166EB7460AF3}"/>
    <dgm:cxn modelId="{04F64FD9-031A-47C7-BBBC-A32497A291C1}" type="presOf" srcId="{19524FAE-BAF3-4263-A917-5A857572986A}" destId="{75D74404-BF12-4079-B54F-B4421EEB4AC4}" srcOrd="1" destOrd="0" presId="urn:microsoft.com/office/officeart/2005/8/layout/radial1"/>
    <dgm:cxn modelId="{0CD36559-EF65-4456-B32F-DADB0B98394C}" srcId="{A42699AC-E6C7-41EA-B10D-E140BE003E87}" destId="{CA530973-814D-4DBA-8BA7-EA9E139B2B8C}" srcOrd="2" destOrd="0" parTransId="{2C2381B7-E191-4548-B90E-424F18C886C4}" sibTransId="{B37AEC7A-F505-48AB-9767-D2BC218405C9}"/>
    <dgm:cxn modelId="{C2243DC3-110F-4E02-8607-9B489E70EF52}" srcId="{A42699AC-E6C7-41EA-B10D-E140BE003E87}" destId="{363B5EA4-474A-4E2F-9E7A-D9B010DF6F4B}" srcOrd="1" destOrd="0" parTransId="{19524FAE-BAF3-4263-A917-5A857572986A}" sibTransId="{100030F0-BA0C-4485-8F12-9DD1ADFB80F1}"/>
    <dgm:cxn modelId="{E08093F1-0989-4A99-9173-4DFB62D4E9C1}" type="presOf" srcId="{A42699AC-E6C7-41EA-B10D-E140BE003E87}" destId="{B734B20F-175C-41E1-9267-B0B4BE192135}" srcOrd="0" destOrd="0" presId="urn:microsoft.com/office/officeart/2005/8/layout/radial1"/>
    <dgm:cxn modelId="{62AB9120-0A16-4AD8-A220-4CCA469DA287}" type="presOf" srcId="{CA530973-814D-4DBA-8BA7-EA9E139B2B8C}" destId="{295089AA-89D9-4479-82A8-269D8FB098B7}" srcOrd="0" destOrd="0" presId="urn:microsoft.com/office/officeart/2005/8/layout/radial1"/>
    <dgm:cxn modelId="{B502D314-0A99-4078-9E2F-530B789488DF}" type="presOf" srcId="{C3447EDE-FB40-417E-B9E6-2988305634AC}" destId="{4443B530-C978-4A5A-8801-0136D91173C8}" srcOrd="0" destOrd="0" presId="urn:microsoft.com/office/officeart/2005/8/layout/radial1"/>
    <dgm:cxn modelId="{19EFE21D-D40A-4A94-ABD8-CB7BF7AEFE83}" type="presOf" srcId="{45BDDA4E-460D-4227-B443-D8686A1CE3F5}" destId="{1E241086-7A63-4080-A86D-68663FCBA74F}" srcOrd="0" destOrd="0" presId="urn:microsoft.com/office/officeart/2005/8/layout/radial1"/>
    <dgm:cxn modelId="{4F935565-9559-43A3-83A7-0D90EF6BD93E}" srcId="{A42699AC-E6C7-41EA-B10D-E140BE003E87}" destId="{3BB533F9-FC59-4D41-B97E-8B2635CD876D}" srcOrd="0" destOrd="0" parTransId="{DB26BA3C-7E9F-43A7-BDC0-CAEA832DDE39}" sibTransId="{FC262298-FB2D-4353-AEFA-B00E42ED60CD}"/>
    <dgm:cxn modelId="{BE27F9BD-15CD-474C-B57D-AA2E2138ECCF}" type="presOf" srcId="{BBD1C490-9856-4B5D-8092-E8F89775D974}" destId="{A2F4E8FC-CF8C-4B1D-B0C1-2C9EFB2DF6F2}" srcOrd="0" destOrd="0" presId="urn:microsoft.com/office/officeart/2005/8/layout/radial1"/>
    <dgm:cxn modelId="{F8B1A977-49D4-47AA-99B4-FE8CBAD4BC06}" srcId="{A42699AC-E6C7-41EA-B10D-E140BE003E87}" destId="{45BDDA4E-460D-4227-B443-D8686A1CE3F5}" srcOrd="4" destOrd="0" parTransId="{ED10C21D-9245-4BD0-9831-F0A38513FBBB}" sibTransId="{0477E799-17B4-4DAE-AF50-7465777FDC8F}"/>
    <dgm:cxn modelId="{1DA6C41A-EFA1-4E88-A91F-A5ABCFAA7321}" type="presOf" srcId="{3BB533F9-FC59-4D41-B97E-8B2635CD876D}" destId="{D4D9263B-3314-4E8C-A245-64EE5E0FE41B}" srcOrd="0" destOrd="0" presId="urn:microsoft.com/office/officeart/2005/8/layout/radial1"/>
    <dgm:cxn modelId="{B13039E8-F4C6-4289-AD50-FBE770A8F323}" type="presOf" srcId="{2C2381B7-E191-4548-B90E-424F18C886C4}" destId="{DA7D8890-FB03-4ED5-BCB3-A14556B86824}" srcOrd="0" destOrd="0" presId="urn:microsoft.com/office/officeart/2005/8/layout/radial1"/>
    <dgm:cxn modelId="{373A1262-EACD-4CC8-86A3-F45AF76ABC59}" type="presOf" srcId="{A0759623-AE85-4467-855F-A9166D53DD7B}" destId="{E771B378-9CCC-4111-BAA2-3857F876262A}" srcOrd="0" destOrd="0" presId="urn:microsoft.com/office/officeart/2005/8/layout/radial1"/>
    <dgm:cxn modelId="{70168553-71B6-47EB-976B-749C889239AD}" type="presOf" srcId="{DB26BA3C-7E9F-43A7-BDC0-CAEA832DDE39}" destId="{6B6D0591-ACF7-4957-84CE-C8AB8FED6FB0}" srcOrd="0" destOrd="0" presId="urn:microsoft.com/office/officeart/2005/8/layout/radial1"/>
    <dgm:cxn modelId="{2696C64D-6813-405F-818A-0527D1DCD4EE}" type="presOf" srcId="{ED10C21D-9245-4BD0-9831-F0A38513FBBB}" destId="{97C49434-FA0B-40BC-BC93-A6CD2854D427}" srcOrd="1" destOrd="0" presId="urn:microsoft.com/office/officeart/2005/8/layout/radial1"/>
    <dgm:cxn modelId="{D067E638-7EDC-491A-8C0C-95CBAF0CDBF9}" srcId="{A42699AC-E6C7-41EA-B10D-E140BE003E87}" destId="{C3447EDE-FB40-417E-B9E6-2988305634AC}" srcOrd="3" destOrd="0" parTransId="{A0759623-AE85-4467-855F-A9166D53DD7B}" sibTransId="{C05CFE09-08C5-4441-94E4-2E3500F6BFB1}"/>
    <dgm:cxn modelId="{CC5F26B2-C0EF-4D77-A8E8-14150BA275CB}" type="presOf" srcId="{DB26BA3C-7E9F-43A7-BDC0-CAEA832DDE39}" destId="{E78F2D70-8FC1-4913-B4E6-E596564D63C2}" srcOrd="1" destOrd="0" presId="urn:microsoft.com/office/officeart/2005/8/layout/radial1"/>
    <dgm:cxn modelId="{4BDBEDEA-3D54-4A65-A0FC-6CE415AEB0EC}" type="presOf" srcId="{363B5EA4-474A-4E2F-9E7A-D9B010DF6F4B}" destId="{7B9D029F-8A0B-41AD-89DA-1D5B6A0AD2A0}" srcOrd="0" destOrd="0" presId="urn:microsoft.com/office/officeart/2005/8/layout/radial1"/>
    <dgm:cxn modelId="{BB8E521A-6C3E-4CAB-B21C-E26A7754A712}" type="presOf" srcId="{2C2381B7-E191-4548-B90E-424F18C886C4}" destId="{05B1FE1F-CCBC-4A23-96A0-B25D708804A8}" srcOrd="1" destOrd="0" presId="urn:microsoft.com/office/officeart/2005/8/layout/radial1"/>
    <dgm:cxn modelId="{99D29A67-85AD-4D2D-9013-BBCE172B44B4}" type="presOf" srcId="{ED10C21D-9245-4BD0-9831-F0A38513FBBB}" destId="{337CDA85-1E5F-4B41-8763-1487A7497061}" srcOrd="0" destOrd="0" presId="urn:microsoft.com/office/officeart/2005/8/layout/radial1"/>
    <dgm:cxn modelId="{6B9430C9-F342-4E56-AD3F-43222C95488E}" type="presParOf" srcId="{A2F4E8FC-CF8C-4B1D-B0C1-2C9EFB2DF6F2}" destId="{B734B20F-175C-41E1-9267-B0B4BE192135}" srcOrd="0" destOrd="0" presId="urn:microsoft.com/office/officeart/2005/8/layout/radial1"/>
    <dgm:cxn modelId="{745F83DD-691D-4D3D-B207-CFDDA416D98C}" type="presParOf" srcId="{A2F4E8FC-CF8C-4B1D-B0C1-2C9EFB2DF6F2}" destId="{6B6D0591-ACF7-4957-84CE-C8AB8FED6FB0}" srcOrd="1" destOrd="0" presId="urn:microsoft.com/office/officeart/2005/8/layout/radial1"/>
    <dgm:cxn modelId="{EE3A573E-9FF0-4F91-B82E-D12896C1F880}" type="presParOf" srcId="{6B6D0591-ACF7-4957-84CE-C8AB8FED6FB0}" destId="{E78F2D70-8FC1-4913-B4E6-E596564D63C2}" srcOrd="0" destOrd="0" presId="urn:microsoft.com/office/officeart/2005/8/layout/radial1"/>
    <dgm:cxn modelId="{0ED3C134-BCD7-4E38-9180-F6CAC7D30CDD}" type="presParOf" srcId="{A2F4E8FC-CF8C-4B1D-B0C1-2C9EFB2DF6F2}" destId="{D4D9263B-3314-4E8C-A245-64EE5E0FE41B}" srcOrd="2" destOrd="0" presId="urn:microsoft.com/office/officeart/2005/8/layout/radial1"/>
    <dgm:cxn modelId="{3924891F-3409-450F-BD73-4AB1F5FD72DE}" type="presParOf" srcId="{A2F4E8FC-CF8C-4B1D-B0C1-2C9EFB2DF6F2}" destId="{B8B91F4F-B4BA-4332-8226-1D7D79A6D4FC}" srcOrd="3" destOrd="0" presId="urn:microsoft.com/office/officeart/2005/8/layout/radial1"/>
    <dgm:cxn modelId="{4F36583F-5E88-4CF8-A721-173D3F314D19}" type="presParOf" srcId="{B8B91F4F-B4BA-4332-8226-1D7D79A6D4FC}" destId="{75D74404-BF12-4079-B54F-B4421EEB4AC4}" srcOrd="0" destOrd="0" presId="urn:microsoft.com/office/officeart/2005/8/layout/radial1"/>
    <dgm:cxn modelId="{7D0C2D80-BF9E-4CBB-8E20-99FD4357A81B}" type="presParOf" srcId="{A2F4E8FC-CF8C-4B1D-B0C1-2C9EFB2DF6F2}" destId="{7B9D029F-8A0B-41AD-89DA-1D5B6A0AD2A0}" srcOrd="4" destOrd="0" presId="urn:microsoft.com/office/officeart/2005/8/layout/radial1"/>
    <dgm:cxn modelId="{BD172C50-6A99-4915-B836-DC4652222B79}" type="presParOf" srcId="{A2F4E8FC-CF8C-4B1D-B0C1-2C9EFB2DF6F2}" destId="{DA7D8890-FB03-4ED5-BCB3-A14556B86824}" srcOrd="5" destOrd="0" presId="urn:microsoft.com/office/officeart/2005/8/layout/radial1"/>
    <dgm:cxn modelId="{AAFF546F-EC43-4134-81FD-B6DC6134DAE2}" type="presParOf" srcId="{DA7D8890-FB03-4ED5-BCB3-A14556B86824}" destId="{05B1FE1F-CCBC-4A23-96A0-B25D708804A8}" srcOrd="0" destOrd="0" presId="urn:microsoft.com/office/officeart/2005/8/layout/radial1"/>
    <dgm:cxn modelId="{85BE6C3D-298F-4F66-8CE5-03BC5C69A3ED}" type="presParOf" srcId="{A2F4E8FC-CF8C-4B1D-B0C1-2C9EFB2DF6F2}" destId="{295089AA-89D9-4479-82A8-269D8FB098B7}" srcOrd="6" destOrd="0" presId="urn:microsoft.com/office/officeart/2005/8/layout/radial1"/>
    <dgm:cxn modelId="{D8997803-78DF-4A27-9CA4-20A4E553FA72}" type="presParOf" srcId="{A2F4E8FC-CF8C-4B1D-B0C1-2C9EFB2DF6F2}" destId="{E771B378-9CCC-4111-BAA2-3857F876262A}" srcOrd="7" destOrd="0" presId="urn:microsoft.com/office/officeart/2005/8/layout/radial1"/>
    <dgm:cxn modelId="{0D7FD6B2-63F3-41B9-AFCD-40E656EF67B3}" type="presParOf" srcId="{E771B378-9CCC-4111-BAA2-3857F876262A}" destId="{8A1F1383-64C0-4344-8016-3D962A4F78A1}" srcOrd="0" destOrd="0" presId="urn:microsoft.com/office/officeart/2005/8/layout/radial1"/>
    <dgm:cxn modelId="{EF45B832-E517-4E0D-BCEA-B736AFF2EE05}" type="presParOf" srcId="{A2F4E8FC-CF8C-4B1D-B0C1-2C9EFB2DF6F2}" destId="{4443B530-C978-4A5A-8801-0136D91173C8}" srcOrd="8" destOrd="0" presId="urn:microsoft.com/office/officeart/2005/8/layout/radial1"/>
    <dgm:cxn modelId="{F3FB3D8C-B11E-496C-BFF0-74EFDC7E8526}" type="presParOf" srcId="{A2F4E8FC-CF8C-4B1D-B0C1-2C9EFB2DF6F2}" destId="{337CDA85-1E5F-4B41-8763-1487A7497061}" srcOrd="9" destOrd="0" presId="urn:microsoft.com/office/officeart/2005/8/layout/radial1"/>
    <dgm:cxn modelId="{E0A79F21-6459-4C52-B3DE-9A9A0C8073D9}" type="presParOf" srcId="{337CDA85-1E5F-4B41-8763-1487A7497061}" destId="{97C49434-FA0B-40BC-BC93-A6CD2854D427}" srcOrd="0" destOrd="0" presId="urn:microsoft.com/office/officeart/2005/8/layout/radial1"/>
    <dgm:cxn modelId="{54B13E42-E427-4493-A098-9FA99AFB8AFD}" type="presParOf" srcId="{A2F4E8FC-CF8C-4B1D-B0C1-2C9EFB2DF6F2}" destId="{1E241086-7A63-4080-A86D-68663FCBA74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51D4C-7771-42A6-88B4-F5E21807AD8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11C26A5-9702-446E-B96E-D506C420A087}">
      <dgm:prSet phldrT="[Texto]"/>
      <dgm:spPr/>
      <dgm:t>
        <a:bodyPr/>
        <a:lstStyle/>
        <a:p>
          <a:r>
            <a:rPr lang="pt-BR" dirty="0"/>
            <a:t>Objetivos</a:t>
          </a:r>
        </a:p>
      </dgm:t>
    </dgm:pt>
    <dgm:pt modelId="{4EDA69C5-A006-4ACA-8E8D-87CA22D11E00}" type="parTrans" cxnId="{C7F17055-4154-43C2-90EA-45F6932A93D3}">
      <dgm:prSet/>
      <dgm:spPr/>
      <dgm:t>
        <a:bodyPr/>
        <a:lstStyle/>
        <a:p>
          <a:endParaRPr lang="pt-BR"/>
        </a:p>
      </dgm:t>
    </dgm:pt>
    <dgm:pt modelId="{F4BD766A-4E57-49CA-904A-655881014FC4}" type="sibTrans" cxnId="{C7F17055-4154-43C2-90EA-45F6932A93D3}">
      <dgm:prSet/>
      <dgm:spPr/>
      <dgm:t>
        <a:bodyPr/>
        <a:lstStyle/>
        <a:p>
          <a:endParaRPr lang="pt-BR"/>
        </a:p>
      </dgm:t>
    </dgm:pt>
    <dgm:pt modelId="{80441974-AD8F-4A84-81C4-39C6219FEDF1}">
      <dgm:prSet phldrT="[Texto]"/>
      <dgm:spPr/>
      <dgm:t>
        <a:bodyPr/>
        <a:lstStyle/>
        <a:p>
          <a:r>
            <a:rPr lang="pt-BR" dirty="0"/>
            <a:t>Justificativa</a:t>
          </a:r>
        </a:p>
      </dgm:t>
    </dgm:pt>
    <dgm:pt modelId="{2918AB39-893D-4DBE-A418-6358659CB41E}" type="parTrans" cxnId="{C7BFF02B-85EC-4FA3-BBC1-09B0D1C8898E}">
      <dgm:prSet/>
      <dgm:spPr/>
      <dgm:t>
        <a:bodyPr/>
        <a:lstStyle/>
        <a:p>
          <a:endParaRPr lang="pt-BR"/>
        </a:p>
      </dgm:t>
    </dgm:pt>
    <dgm:pt modelId="{F09E232C-980D-476D-B715-A448558BC23C}" type="sibTrans" cxnId="{C7BFF02B-85EC-4FA3-BBC1-09B0D1C8898E}">
      <dgm:prSet/>
      <dgm:spPr/>
      <dgm:t>
        <a:bodyPr/>
        <a:lstStyle/>
        <a:p>
          <a:endParaRPr lang="pt-BR"/>
        </a:p>
      </dgm:t>
    </dgm:pt>
    <dgm:pt modelId="{29BA0E29-534F-42DC-8CE3-2FFB29909649}">
      <dgm:prSet phldrT="[Texto]"/>
      <dgm:spPr/>
      <dgm:t>
        <a:bodyPr/>
        <a:lstStyle/>
        <a:p>
          <a:r>
            <a:rPr lang="pt-BR" dirty="0"/>
            <a:t>Conteúdo</a:t>
          </a:r>
        </a:p>
      </dgm:t>
    </dgm:pt>
    <dgm:pt modelId="{BF1F2BF3-D81D-43E4-8694-F25CBCE493A9}" type="parTrans" cxnId="{2F2C1C34-6CDB-47A2-A23D-C1B192A99BAF}">
      <dgm:prSet/>
      <dgm:spPr/>
      <dgm:t>
        <a:bodyPr/>
        <a:lstStyle/>
        <a:p>
          <a:endParaRPr lang="pt-BR"/>
        </a:p>
      </dgm:t>
    </dgm:pt>
    <dgm:pt modelId="{9BF67C68-3A3B-484A-BDF4-22596238B39A}" type="sibTrans" cxnId="{2F2C1C34-6CDB-47A2-A23D-C1B192A99BAF}">
      <dgm:prSet/>
      <dgm:spPr/>
      <dgm:t>
        <a:bodyPr/>
        <a:lstStyle/>
        <a:p>
          <a:endParaRPr lang="pt-BR"/>
        </a:p>
      </dgm:t>
    </dgm:pt>
    <dgm:pt modelId="{07F9027A-1C82-4607-8B25-71149E21AD8D}">
      <dgm:prSet phldrT="[Texto]"/>
      <dgm:spPr/>
      <dgm:t>
        <a:bodyPr/>
        <a:lstStyle/>
        <a:p>
          <a:r>
            <a:rPr lang="pt-BR" dirty="0"/>
            <a:t>Estratégias</a:t>
          </a:r>
        </a:p>
      </dgm:t>
    </dgm:pt>
    <dgm:pt modelId="{B754E25F-77DD-413A-9E8F-E749A64017E2}" type="parTrans" cxnId="{65EBE014-6ACA-4481-8CDA-B8D4EEC10EC2}">
      <dgm:prSet/>
      <dgm:spPr/>
      <dgm:t>
        <a:bodyPr/>
        <a:lstStyle/>
        <a:p>
          <a:endParaRPr lang="pt-BR"/>
        </a:p>
      </dgm:t>
    </dgm:pt>
    <dgm:pt modelId="{7029E78C-C70F-43B3-970F-E9A483187553}" type="sibTrans" cxnId="{65EBE014-6ACA-4481-8CDA-B8D4EEC10EC2}">
      <dgm:prSet/>
      <dgm:spPr/>
      <dgm:t>
        <a:bodyPr/>
        <a:lstStyle/>
        <a:p>
          <a:endParaRPr lang="pt-BR"/>
        </a:p>
      </dgm:t>
    </dgm:pt>
    <dgm:pt modelId="{F73FB266-F49B-402B-A575-F88D1C134F0A}">
      <dgm:prSet phldrT="[Texto]"/>
      <dgm:spPr/>
      <dgm:t>
        <a:bodyPr/>
        <a:lstStyle/>
        <a:p>
          <a:r>
            <a:rPr lang="pt-BR" dirty="0"/>
            <a:t>Avaliação</a:t>
          </a:r>
        </a:p>
      </dgm:t>
    </dgm:pt>
    <dgm:pt modelId="{445D2DE1-394D-4DAE-850F-3A5A35012D7C}" type="parTrans" cxnId="{31A4FE9B-6B37-4C31-A6A1-F795EC47BC5B}">
      <dgm:prSet/>
      <dgm:spPr/>
      <dgm:t>
        <a:bodyPr/>
        <a:lstStyle/>
        <a:p>
          <a:endParaRPr lang="pt-BR"/>
        </a:p>
      </dgm:t>
    </dgm:pt>
    <dgm:pt modelId="{51E37B87-22CB-42C8-93FA-47F520E0848A}" type="sibTrans" cxnId="{31A4FE9B-6B37-4C31-A6A1-F795EC47BC5B}">
      <dgm:prSet/>
      <dgm:spPr/>
      <dgm:t>
        <a:bodyPr/>
        <a:lstStyle/>
        <a:p>
          <a:endParaRPr lang="pt-BR"/>
        </a:p>
      </dgm:t>
    </dgm:pt>
    <dgm:pt modelId="{6E2B74B3-9317-4758-9066-9CA620814C72}" type="pres">
      <dgm:prSet presAssocID="{BE151D4C-7771-42A6-88B4-F5E21807AD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7A6F6B-169E-4FDD-9DAE-172319B6D7A4}" type="pres">
      <dgm:prSet presAssocID="{D11C26A5-9702-446E-B96E-D506C420A0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FD45B-EE8B-4C81-8771-56D8BBA3C071}" type="pres">
      <dgm:prSet presAssocID="{D11C26A5-9702-446E-B96E-D506C420A087}" presName="spNode" presStyleCnt="0"/>
      <dgm:spPr/>
    </dgm:pt>
    <dgm:pt modelId="{EFAB7F73-F7C0-4749-9A68-E83D319E9936}" type="pres">
      <dgm:prSet presAssocID="{F4BD766A-4E57-49CA-904A-655881014FC4}" presName="sibTrans" presStyleLbl="sibTrans1D1" presStyleIdx="0" presStyleCnt="5"/>
      <dgm:spPr/>
      <dgm:t>
        <a:bodyPr/>
        <a:lstStyle/>
        <a:p>
          <a:endParaRPr lang="pt-BR"/>
        </a:p>
      </dgm:t>
    </dgm:pt>
    <dgm:pt modelId="{70F801EA-6A1D-470D-A279-A4E826D94871}" type="pres">
      <dgm:prSet presAssocID="{80441974-AD8F-4A84-81C4-39C6219FED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81549-01B4-44C9-9D97-F0F9DAD3BD17}" type="pres">
      <dgm:prSet presAssocID="{80441974-AD8F-4A84-81C4-39C6219FEDF1}" presName="spNode" presStyleCnt="0"/>
      <dgm:spPr/>
    </dgm:pt>
    <dgm:pt modelId="{DADA0A11-366C-4166-AA7F-F666842583D9}" type="pres">
      <dgm:prSet presAssocID="{F09E232C-980D-476D-B715-A448558BC23C}" presName="sibTrans" presStyleLbl="sibTrans1D1" presStyleIdx="1" presStyleCnt="5"/>
      <dgm:spPr/>
      <dgm:t>
        <a:bodyPr/>
        <a:lstStyle/>
        <a:p>
          <a:endParaRPr lang="pt-BR"/>
        </a:p>
      </dgm:t>
    </dgm:pt>
    <dgm:pt modelId="{59AD3615-36FF-4D93-9FA7-9C98597FA524}" type="pres">
      <dgm:prSet presAssocID="{29BA0E29-534F-42DC-8CE3-2FFB299096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2F580A-D953-443A-B788-ADEEF4CE0501}" type="pres">
      <dgm:prSet presAssocID="{29BA0E29-534F-42DC-8CE3-2FFB29909649}" presName="spNode" presStyleCnt="0"/>
      <dgm:spPr/>
    </dgm:pt>
    <dgm:pt modelId="{74A71703-CE32-4F37-8528-72D2A376C563}" type="pres">
      <dgm:prSet presAssocID="{9BF67C68-3A3B-484A-BDF4-22596238B39A}" presName="sibTrans" presStyleLbl="sibTrans1D1" presStyleIdx="2" presStyleCnt="5"/>
      <dgm:spPr/>
      <dgm:t>
        <a:bodyPr/>
        <a:lstStyle/>
        <a:p>
          <a:endParaRPr lang="pt-BR"/>
        </a:p>
      </dgm:t>
    </dgm:pt>
    <dgm:pt modelId="{6B6F78EC-C451-456F-A5CE-59A488589C6B}" type="pres">
      <dgm:prSet presAssocID="{07F9027A-1C82-4607-8B25-71149E21AD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EBE69F-9EE0-4994-9605-545EA495E33B}" type="pres">
      <dgm:prSet presAssocID="{07F9027A-1C82-4607-8B25-71149E21AD8D}" presName="spNode" presStyleCnt="0"/>
      <dgm:spPr/>
    </dgm:pt>
    <dgm:pt modelId="{6231E6D6-7078-45E8-BA19-F9124EE18A20}" type="pres">
      <dgm:prSet presAssocID="{7029E78C-C70F-43B3-970F-E9A483187553}" presName="sibTrans" presStyleLbl="sibTrans1D1" presStyleIdx="3" presStyleCnt="5"/>
      <dgm:spPr/>
      <dgm:t>
        <a:bodyPr/>
        <a:lstStyle/>
        <a:p>
          <a:endParaRPr lang="pt-BR"/>
        </a:p>
      </dgm:t>
    </dgm:pt>
    <dgm:pt modelId="{0E270185-5C87-4D36-BE0D-28F0E9F3ACE7}" type="pres">
      <dgm:prSet presAssocID="{F73FB266-F49B-402B-A575-F88D1C134F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F7C6D-484D-487B-B878-CDB164F17E5F}" type="pres">
      <dgm:prSet presAssocID="{F73FB266-F49B-402B-A575-F88D1C134F0A}" presName="spNode" presStyleCnt="0"/>
      <dgm:spPr/>
    </dgm:pt>
    <dgm:pt modelId="{CA7EEA92-0C36-4F0F-87CB-B2415EA21611}" type="pres">
      <dgm:prSet presAssocID="{51E37B87-22CB-42C8-93FA-47F520E0848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3797B8DC-8D16-4C82-B494-419E21DB9A1B}" type="presOf" srcId="{D11C26A5-9702-446E-B96E-D506C420A087}" destId="{D77A6F6B-169E-4FDD-9DAE-172319B6D7A4}" srcOrd="0" destOrd="0" presId="urn:microsoft.com/office/officeart/2005/8/layout/cycle5"/>
    <dgm:cxn modelId="{C7BFF02B-85EC-4FA3-BBC1-09B0D1C8898E}" srcId="{BE151D4C-7771-42A6-88B4-F5E21807AD8D}" destId="{80441974-AD8F-4A84-81C4-39C6219FEDF1}" srcOrd="1" destOrd="0" parTransId="{2918AB39-893D-4DBE-A418-6358659CB41E}" sibTransId="{F09E232C-980D-476D-B715-A448558BC23C}"/>
    <dgm:cxn modelId="{67011F25-53BC-4D5E-A094-2DBAC0ED2E98}" type="presOf" srcId="{29BA0E29-534F-42DC-8CE3-2FFB29909649}" destId="{59AD3615-36FF-4D93-9FA7-9C98597FA524}" srcOrd="0" destOrd="0" presId="urn:microsoft.com/office/officeart/2005/8/layout/cycle5"/>
    <dgm:cxn modelId="{1A519BE6-E40B-42C6-88A5-27A266BC8D87}" type="presOf" srcId="{9BF67C68-3A3B-484A-BDF4-22596238B39A}" destId="{74A71703-CE32-4F37-8528-72D2A376C563}" srcOrd="0" destOrd="0" presId="urn:microsoft.com/office/officeart/2005/8/layout/cycle5"/>
    <dgm:cxn modelId="{6360F075-AE4F-4D7A-ACFC-E9E1B755BB26}" type="presOf" srcId="{BE151D4C-7771-42A6-88B4-F5E21807AD8D}" destId="{6E2B74B3-9317-4758-9066-9CA620814C72}" srcOrd="0" destOrd="0" presId="urn:microsoft.com/office/officeart/2005/8/layout/cycle5"/>
    <dgm:cxn modelId="{20B38AB6-EC85-4A7A-8DA4-8B4B62D58F59}" type="presOf" srcId="{80441974-AD8F-4A84-81C4-39C6219FEDF1}" destId="{70F801EA-6A1D-470D-A279-A4E826D94871}" srcOrd="0" destOrd="0" presId="urn:microsoft.com/office/officeart/2005/8/layout/cycle5"/>
    <dgm:cxn modelId="{E1723444-695F-41DB-9604-CB2AEE41CB8A}" type="presOf" srcId="{07F9027A-1C82-4607-8B25-71149E21AD8D}" destId="{6B6F78EC-C451-456F-A5CE-59A488589C6B}" srcOrd="0" destOrd="0" presId="urn:microsoft.com/office/officeart/2005/8/layout/cycle5"/>
    <dgm:cxn modelId="{239A1803-7029-49BF-BA7C-5C176F8C4C1B}" type="presOf" srcId="{F4BD766A-4E57-49CA-904A-655881014FC4}" destId="{EFAB7F73-F7C0-4749-9A68-E83D319E9936}" srcOrd="0" destOrd="0" presId="urn:microsoft.com/office/officeart/2005/8/layout/cycle5"/>
    <dgm:cxn modelId="{CBE2DC37-EC99-40A8-80D3-4A073C230BD9}" type="presOf" srcId="{51E37B87-22CB-42C8-93FA-47F520E0848A}" destId="{CA7EEA92-0C36-4F0F-87CB-B2415EA21611}" srcOrd="0" destOrd="0" presId="urn:microsoft.com/office/officeart/2005/8/layout/cycle5"/>
    <dgm:cxn modelId="{3A06A7BD-DADF-4B02-AA36-67F871DC6933}" type="presOf" srcId="{7029E78C-C70F-43B3-970F-E9A483187553}" destId="{6231E6D6-7078-45E8-BA19-F9124EE18A20}" srcOrd="0" destOrd="0" presId="urn:microsoft.com/office/officeart/2005/8/layout/cycle5"/>
    <dgm:cxn modelId="{65EBE014-6ACA-4481-8CDA-B8D4EEC10EC2}" srcId="{BE151D4C-7771-42A6-88B4-F5E21807AD8D}" destId="{07F9027A-1C82-4607-8B25-71149E21AD8D}" srcOrd="3" destOrd="0" parTransId="{B754E25F-77DD-413A-9E8F-E749A64017E2}" sibTransId="{7029E78C-C70F-43B3-970F-E9A483187553}"/>
    <dgm:cxn modelId="{2F2C1C34-6CDB-47A2-A23D-C1B192A99BAF}" srcId="{BE151D4C-7771-42A6-88B4-F5E21807AD8D}" destId="{29BA0E29-534F-42DC-8CE3-2FFB29909649}" srcOrd="2" destOrd="0" parTransId="{BF1F2BF3-D81D-43E4-8694-F25CBCE493A9}" sibTransId="{9BF67C68-3A3B-484A-BDF4-22596238B39A}"/>
    <dgm:cxn modelId="{A5BC47BB-F909-4C9F-B9AB-6151C33876E3}" type="presOf" srcId="{F73FB266-F49B-402B-A575-F88D1C134F0A}" destId="{0E270185-5C87-4D36-BE0D-28F0E9F3ACE7}" srcOrd="0" destOrd="0" presId="urn:microsoft.com/office/officeart/2005/8/layout/cycle5"/>
    <dgm:cxn modelId="{C7F17055-4154-43C2-90EA-45F6932A93D3}" srcId="{BE151D4C-7771-42A6-88B4-F5E21807AD8D}" destId="{D11C26A5-9702-446E-B96E-D506C420A087}" srcOrd="0" destOrd="0" parTransId="{4EDA69C5-A006-4ACA-8E8D-87CA22D11E00}" sibTransId="{F4BD766A-4E57-49CA-904A-655881014FC4}"/>
    <dgm:cxn modelId="{31A4FE9B-6B37-4C31-A6A1-F795EC47BC5B}" srcId="{BE151D4C-7771-42A6-88B4-F5E21807AD8D}" destId="{F73FB266-F49B-402B-A575-F88D1C134F0A}" srcOrd="4" destOrd="0" parTransId="{445D2DE1-394D-4DAE-850F-3A5A35012D7C}" sibTransId="{51E37B87-22CB-42C8-93FA-47F520E0848A}"/>
    <dgm:cxn modelId="{5A3A814C-3AED-4588-A29B-7B89F7F7E2F2}" type="presOf" srcId="{F09E232C-980D-476D-B715-A448558BC23C}" destId="{DADA0A11-366C-4166-AA7F-F666842583D9}" srcOrd="0" destOrd="0" presId="urn:microsoft.com/office/officeart/2005/8/layout/cycle5"/>
    <dgm:cxn modelId="{97744EC0-FCB9-4B05-BD3A-C49877E28595}" type="presParOf" srcId="{6E2B74B3-9317-4758-9066-9CA620814C72}" destId="{D77A6F6B-169E-4FDD-9DAE-172319B6D7A4}" srcOrd="0" destOrd="0" presId="urn:microsoft.com/office/officeart/2005/8/layout/cycle5"/>
    <dgm:cxn modelId="{2DF90195-B359-4FFE-BCBA-8384F70B6236}" type="presParOf" srcId="{6E2B74B3-9317-4758-9066-9CA620814C72}" destId="{FD5FD45B-EE8B-4C81-8771-56D8BBA3C071}" srcOrd="1" destOrd="0" presId="urn:microsoft.com/office/officeart/2005/8/layout/cycle5"/>
    <dgm:cxn modelId="{53787B8A-C3BE-4796-B172-BB0358579B5F}" type="presParOf" srcId="{6E2B74B3-9317-4758-9066-9CA620814C72}" destId="{EFAB7F73-F7C0-4749-9A68-E83D319E9936}" srcOrd="2" destOrd="0" presId="urn:microsoft.com/office/officeart/2005/8/layout/cycle5"/>
    <dgm:cxn modelId="{55C9D1D6-6810-4224-A03F-E0F149B768A3}" type="presParOf" srcId="{6E2B74B3-9317-4758-9066-9CA620814C72}" destId="{70F801EA-6A1D-470D-A279-A4E826D94871}" srcOrd="3" destOrd="0" presId="urn:microsoft.com/office/officeart/2005/8/layout/cycle5"/>
    <dgm:cxn modelId="{3BE3BB6E-4AC1-4812-A4C0-36EC08B06FA6}" type="presParOf" srcId="{6E2B74B3-9317-4758-9066-9CA620814C72}" destId="{A6281549-01B4-44C9-9D97-F0F9DAD3BD17}" srcOrd="4" destOrd="0" presId="urn:microsoft.com/office/officeart/2005/8/layout/cycle5"/>
    <dgm:cxn modelId="{E3243DEC-BE5A-4BE5-8C57-B44EA7E7805A}" type="presParOf" srcId="{6E2B74B3-9317-4758-9066-9CA620814C72}" destId="{DADA0A11-366C-4166-AA7F-F666842583D9}" srcOrd="5" destOrd="0" presId="urn:microsoft.com/office/officeart/2005/8/layout/cycle5"/>
    <dgm:cxn modelId="{95F886D5-FA1A-4B5D-A4B8-596212190ABD}" type="presParOf" srcId="{6E2B74B3-9317-4758-9066-9CA620814C72}" destId="{59AD3615-36FF-4D93-9FA7-9C98597FA524}" srcOrd="6" destOrd="0" presId="urn:microsoft.com/office/officeart/2005/8/layout/cycle5"/>
    <dgm:cxn modelId="{C26147F3-75F1-4E8F-9CB5-2915DF3F217E}" type="presParOf" srcId="{6E2B74B3-9317-4758-9066-9CA620814C72}" destId="{A92F580A-D953-443A-B788-ADEEF4CE0501}" srcOrd="7" destOrd="0" presId="urn:microsoft.com/office/officeart/2005/8/layout/cycle5"/>
    <dgm:cxn modelId="{8769B937-47F9-490C-9F6D-9EB841DFD664}" type="presParOf" srcId="{6E2B74B3-9317-4758-9066-9CA620814C72}" destId="{74A71703-CE32-4F37-8528-72D2A376C563}" srcOrd="8" destOrd="0" presId="urn:microsoft.com/office/officeart/2005/8/layout/cycle5"/>
    <dgm:cxn modelId="{4B47A0E7-4734-4129-B4DC-3A8146258391}" type="presParOf" srcId="{6E2B74B3-9317-4758-9066-9CA620814C72}" destId="{6B6F78EC-C451-456F-A5CE-59A488589C6B}" srcOrd="9" destOrd="0" presId="urn:microsoft.com/office/officeart/2005/8/layout/cycle5"/>
    <dgm:cxn modelId="{0FFB867F-5621-433A-8F31-397194C9905D}" type="presParOf" srcId="{6E2B74B3-9317-4758-9066-9CA620814C72}" destId="{5EEBE69F-9EE0-4994-9605-545EA495E33B}" srcOrd="10" destOrd="0" presId="urn:microsoft.com/office/officeart/2005/8/layout/cycle5"/>
    <dgm:cxn modelId="{82C75A22-CBDB-4398-98D7-D4AB28D9FA49}" type="presParOf" srcId="{6E2B74B3-9317-4758-9066-9CA620814C72}" destId="{6231E6D6-7078-45E8-BA19-F9124EE18A20}" srcOrd="11" destOrd="0" presId="urn:microsoft.com/office/officeart/2005/8/layout/cycle5"/>
    <dgm:cxn modelId="{35C3EDF0-EBAC-4B86-BB79-024FF0F09343}" type="presParOf" srcId="{6E2B74B3-9317-4758-9066-9CA620814C72}" destId="{0E270185-5C87-4D36-BE0D-28F0E9F3ACE7}" srcOrd="12" destOrd="0" presId="urn:microsoft.com/office/officeart/2005/8/layout/cycle5"/>
    <dgm:cxn modelId="{57E7EA10-ED51-48E8-9E9A-7AEB474AEA0A}" type="presParOf" srcId="{6E2B74B3-9317-4758-9066-9CA620814C72}" destId="{D26F7C6D-484D-487B-B878-CDB164F17E5F}" srcOrd="13" destOrd="0" presId="urn:microsoft.com/office/officeart/2005/8/layout/cycle5"/>
    <dgm:cxn modelId="{9079DAEB-DFA8-4930-B3C3-031D76DFA7D1}" type="presParOf" srcId="{6E2B74B3-9317-4758-9066-9CA620814C72}" destId="{CA7EEA92-0C36-4F0F-87CB-B2415EA2161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51D4C-7771-42A6-88B4-F5E21807AD8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11C26A5-9702-446E-B96E-D506C420A087}">
      <dgm:prSet phldrT="[Texto]"/>
      <dgm:spPr/>
      <dgm:t>
        <a:bodyPr/>
        <a:lstStyle/>
        <a:p>
          <a:r>
            <a:rPr lang="pt-BR" dirty="0"/>
            <a:t>Objetivos</a:t>
          </a:r>
        </a:p>
      </dgm:t>
    </dgm:pt>
    <dgm:pt modelId="{4EDA69C5-A006-4ACA-8E8D-87CA22D11E00}" type="parTrans" cxnId="{C7F17055-4154-43C2-90EA-45F6932A93D3}">
      <dgm:prSet/>
      <dgm:spPr/>
      <dgm:t>
        <a:bodyPr/>
        <a:lstStyle/>
        <a:p>
          <a:endParaRPr lang="pt-BR"/>
        </a:p>
      </dgm:t>
    </dgm:pt>
    <dgm:pt modelId="{F4BD766A-4E57-49CA-904A-655881014FC4}" type="sibTrans" cxnId="{C7F17055-4154-43C2-90EA-45F6932A93D3}">
      <dgm:prSet/>
      <dgm:spPr/>
      <dgm:t>
        <a:bodyPr/>
        <a:lstStyle/>
        <a:p>
          <a:endParaRPr lang="pt-BR"/>
        </a:p>
      </dgm:t>
    </dgm:pt>
    <dgm:pt modelId="{80441974-AD8F-4A84-81C4-39C6219FEDF1}">
      <dgm:prSet phldrT="[Texto]"/>
      <dgm:spPr/>
      <dgm:t>
        <a:bodyPr/>
        <a:lstStyle/>
        <a:p>
          <a:r>
            <a:rPr lang="pt-BR" dirty="0"/>
            <a:t>Justificativa</a:t>
          </a:r>
        </a:p>
      </dgm:t>
    </dgm:pt>
    <dgm:pt modelId="{2918AB39-893D-4DBE-A418-6358659CB41E}" type="parTrans" cxnId="{C7BFF02B-85EC-4FA3-BBC1-09B0D1C8898E}">
      <dgm:prSet/>
      <dgm:spPr/>
      <dgm:t>
        <a:bodyPr/>
        <a:lstStyle/>
        <a:p>
          <a:endParaRPr lang="pt-BR"/>
        </a:p>
      </dgm:t>
    </dgm:pt>
    <dgm:pt modelId="{F09E232C-980D-476D-B715-A448558BC23C}" type="sibTrans" cxnId="{C7BFF02B-85EC-4FA3-BBC1-09B0D1C8898E}">
      <dgm:prSet/>
      <dgm:spPr/>
      <dgm:t>
        <a:bodyPr/>
        <a:lstStyle/>
        <a:p>
          <a:endParaRPr lang="pt-BR"/>
        </a:p>
      </dgm:t>
    </dgm:pt>
    <dgm:pt modelId="{29BA0E29-534F-42DC-8CE3-2FFB29909649}">
      <dgm:prSet phldrT="[Texto]"/>
      <dgm:spPr/>
      <dgm:t>
        <a:bodyPr/>
        <a:lstStyle/>
        <a:p>
          <a:r>
            <a:rPr lang="pt-BR" dirty="0"/>
            <a:t>Conteúdo</a:t>
          </a:r>
        </a:p>
      </dgm:t>
    </dgm:pt>
    <dgm:pt modelId="{BF1F2BF3-D81D-43E4-8694-F25CBCE493A9}" type="parTrans" cxnId="{2F2C1C34-6CDB-47A2-A23D-C1B192A99BAF}">
      <dgm:prSet/>
      <dgm:spPr/>
      <dgm:t>
        <a:bodyPr/>
        <a:lstStyle/>
        <a:p>
          <a:endParaRPr lang="pt-BR"/>
        </a:p>
      </dgm:t>
    </dgm:pt>
    <dgm:pt modelId="{9BF67C68-3A3B-484A-BDF4-22596238B39A}" type="sibTrans" cxnId="{2F2C1C34-6CDB-47A2-A23D-C1B192A99BAF}">
      <dgm:prSet/>
      <dgm:spPr/>
      <dgm:t>
        <a:bodyPr/>
        <a:lstStyle/>
        <a:p>
          <a:endParaRPr lang="pt-BR"/>
        </a:p>
      </dgm:t>
    </dgm:pt>
    <dgm:pt modelId="{07F9027A-1C82-4607-8B25-71149E21AD8D}">
      <dgm:prSet phldrT="[Texto]"/>
      <dgm:spPr/>
      <dgm:t>
        <a:bodyPr/>
        <a:lstStyle/>
        <a:p>
          <a:r>
            <a:rPr lang="pt-BR" dirty="0"/>
            <a:t>Estratégias</a:t>
          </a:r>
        </a:p>
      </dgm:t>
    </dgm:pt>
    <dgm:pt modelId="{B754E25F-77DD-413A-9E8F-E749A64017E2}" type="parTrans" cxnId="{65EBE014-6ACA-4481-8CDA-B8D4EEC10EC2}">
      <dgm:prSet/>
      <dgm:spPr/>
      <dgm:t>
        <a:bodyPr/>
        <a:lstStyle/>
        <a:p>
          <a:endParaRPr lang="pt-BR"/>
        </a:p>
      </dgm:t>
    </dgm:pt>
    <dgm:pt modelId="{7029E78C-C70F-43B3-970F-E9A483187553}" type="sibTrans" cxnId="{65EBE014-6ACA-4481-8CDA-B8D4EEC10EC2}">
      <dgm:prSet/>
      <dgm:spPr/>
      <dgm:t>
        <a:bodyPr/>
        <a:lstStyle/>
        <a:p>
          <a:endParaRPr lang="pt-BR"/>
        </a:p>
      </dgm:t>
    </dgm:pt>
    <dgm:pt modelId="{F73FB266-F49B-402B-A575-F88D1C134F0A}">
      <dgm:prSet phldrT="[Texto]"/>
      <dgm:spPr/>
      <dgm:t>
        <a:bodyPr/>
        <a:lstStyle/>
        <a:p>
          <a:r>
            <a:rPr lang="pt-BR" dirty="0"/>
            <a:t>Avaliação</a:t>
          </a:r>
        </a:p>
      </dgm:t>
    </dgm:pt>
    <dgm:pt modelId="{445D2DE1-394D-4DAE-850F-3A5A35012D7C}" type="parTrans" cxnId="{31A4FE9B-6B37-4C31-A6A1-F795EC47BC5B}">
      <dgm:prSet/>
      <dgm:spPr/>
      <dgm:t>
        <a:bodyPr/>
        <a:lstStyle/>
        <a:p>
          <a:endParaRPr lang="pt-BR"/>
        </a:p>
      </dgm:t>
    </dgm:pt>
    <dgm:pt modelId="{51E37B87-22CB-42C8-93FA-47F520E0848A}" type="sibTrans" cxnId="{31A4FE9B-6B37-4C31-A6A1-F795EC47BC5B}">
      <dgm:prSet/>
      <dgm:spPr/>
      <dgm:t>
        <a:bodyPr/>
        <a:lstStyle/>
        <a:p>
          <a:endParaRPr lang="pt-BR"/>
        </a:p>
      </dgm:t>
    </dgm:pt>
    <dgm:pt modelId="{6E2B74B3-9317-4758-9066-9CA620814C72}" type="pres">
      <dgm:prSet presAssocID="{BE151D4C-7771-42A6-88B4-F5E21807AD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7A6F6B-169E-4FDD-9DAE-172319B6D7A4}" type="pres">
      <dgm:prSet presAssocID="{D11C26A5-9702-446E-B96E-D506C420A0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FD45B-EE8B-4C81-8771-56D8BBA3C071}" type="pres">
      <dgm:prSet presAssocID="{D11C26A5-9702-446E-B96E-D506C420A087}" presName="spNode" presStyleCnt="0"/>
      <dgm:spPr/>
    </dgm:pt>
    <dgm:pt modelId="{EFAB7F73-F7C0-4749-9A68-E83D319E9936}" type="pres">
      <dgm:prSet presAssocID="{F4BD766A-4E57-49CA-904A-655881014FC4}" presName="sibTrans" presStyleLbl="sibTrans1D1" presStyleIdx="0" presStyleCnt="5"/>
      <dgm:spPr/>
      <dgm:t>
        <a:bodyPr/>
        <a:lstStyle/>
        <a:p>
          <a:endParaRPr lang="pt-BR"/>
        </a:p>
      </dgm:t>
    </dgm:pt>
    <dgm:pt modelId="{70F801EA-6A1D-470D-A279-A4E826D94871}" type="pres">
      <dgm:prSet presAssocID="{80441974-AD8F-4A84-81C4-39C6219FED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81549-01B4-44C9-9D97-F0F9DAD3BD17}" type="pres">
      <dgm:prSet presAssocID="{80441974-AD8F-4A84-81C4-39C6219FEDF1}" presName="spNode" presStyleCnt="0"/>
      <dgm:spPr/>
    </dgm:pt>
    <dgm:pt modelId="{DADA0A11-366C-4166-AA7F-F666842583D9}" type="pres">
      <dgm:prSet presAssocID="{F09E232C-980D-476D-B715-A448558BC23C}" presName="sibTrans" presStyleLbl="sibTrans1D1" presStyleIdx="1" presStyleCnt="5"/>
      <dgm:spPr/>
      <dgm:t>
        <a:bodyPr/>
        <a:lstStyle/>
        <a:p>
          <a:endParaRPr lang="pt-BR"/>
        </a:p>
      </dgm:t>
    </dgm:pt>
    <dgm:pt modelId="{59AD3615-36FF-4D93-9FA7-9C98597FA524}" type="pres">
      <dgm:prSet presAssocID="{29BA0E29-534F-42DC-8CE3-2FFB299096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2F580A-D953-443A-B788-ADEEF4CE0501}" type="pres">
      <dgm:prSet presAssocID="{29BA0E29-534F-42DC-8CE3-2FFB29909649}" presName="spNode" presStyleCnt="0"/>
      <dgm:spPr/>
    </dgm:pt>
    <dgm:pt modelId="{74A71703-CE32-4F37-8528-72D2A376C563}" type="pres">
      <dgm:prSet presAssocID="{9BF67C68-3A3B-484A-BDF4-22596238B39A}" presName="sibTrans" presStyleLbl="sibTrans1D1" presStyleIdx="2" presStyleCnt="5"/>
      <dgm:spPr/>
      <dgm:t>
        <a:bodyPr/>
        <a:lstStyle/>
        <a:p>
          <a:endParaRPr lang="pt-BR"/>
        </a:p>
      </dgm:t>
    </dgm:pt>
    <dgm:pt modelId="{6B6F78EC-C451-456F-A5CE-59A488589C6B}" type="pres">
      <dgm:prSet presAssocID="{07F9027A-1C82-4607-8B25-71149E21AD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EBE69F-9EE0-4994-9605-545EA495E33B}" type="pres">
      <dgm:prSet presAssocID="{07F9027A-1C82-4607-8B25-71149E21AD8D}" presName="spNode" presStyleCnt="0"/>
      <dgm:spPr/>
    </dgm:pt>
    <dgm:pt modelId="{6231E6D6-7078-45E8-BA19-F9124EE18A20}" type="pres">
      <dgm:prSet presAssocID="{7029E78C-C70F-43B3-970F-E9A483187553}" presName="sibTrans" presStyleLbl="sibTrans1D1" presStyleIdx="3" presStyleCnt="5"/>
      <dgm:spPr/>
      <dgm:t>
        <a:bodyPr/>
        <a:lstStyle/>
        <a:p>
          <a:endParaRPr lang="pt-BR"/>
        </a:p>
      </dgm:t>
    </dgm:pt>
    <dgm:pt modelId="{0E270185-5C87-4D36-BE0D-28F0E9F3ACE7}" type="pres">
      <dgm:prSet presAssocID="{F73FB266-F49B-402B-A575-F88D1C134F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F7C6D-484D-487B-B878-CDB164F17E5F}" type="pres">
      <dgm:prSet presAssocID="{F73FB266-F49B-402B-A575-F88D1C134F0A}" presName="spNode" presStyleCnt="0"/>
      <dgm:spPr/>
    </dgm:pt>
    <dgm:pt modelId="{CA7EEA92-0C36-4F0F-87CB-B2415EA21611}" type="pres">
      <dgm:prSet presAssocID="{51E37B87-22CB-42C8-93FA-47F520E0848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8E3AFFF3-5239-48FC-A77F-DC600FC80973}" type="presOf" srcId="{9BF67C68-3A3B-484A-BDF4-22596238B39A}" destId="{74A71703-CE32-4F37-8528-72D2A376C563}" srcOrd="0" destOrd="0" presId="urn:microsoft.com/office/officeart/2005/8/layout/cycle5"/>
    <dgm:cxn modelId="{C7BFF02B-85EC-4FA3-BBC1-09B0D1C8898E}" srcId="{BE151D4C-7771-42A6-88B4-F5E21807AD8D}" destId="{80441974-AD8F-4A84-81C4-39C6219FEDF1}" srcOrd="1" destOrd="0" parTransId="{2918AB39-893D-4DBE-A418-6358659CB41E}" sibTransId="{F09E232C-980D-476D-B715-A448558BC23C}"/>
    <dgm:cxn modelId="{154E4EC3-5715-46F0-9884-B2FE9B25894C}" type="presOf" srcId="{51E37B87-22CB-42C8-93FA-47F520E0848A}" destId="{CA7EEA92-0C36-4F0F-87CB-B2415EA21611}" srcOrd="0" destOrd="0" presId="urn:microsoft.com/office/officeart/2005/8/layout/cycle5"/>
    <dgm:cxn modelId="{A0D83653-367A-4678-8CD0-795D742FBF8F}" type="presOf" srcId="{F4BD766A-4E57-49CA-904A-655881014FC4}" destId="{EFAB7F73-F7C0-4749-9A68-E83D319E9936}" srcOrd="0" destOrd="0" presId="urn:microsoft.com/office/officeart/2005/8/layout/cycle5"/>
    <dgm:cxn modelId="{EA8B4A31-CDFD-49CD-A59A-6C2D4809FB07}" type="presOf" srcId="{D11C26A5-9702-446E-B96E-D506C420A087}" destId="{D77A6F6B-169E-4FDD-9DAE-172319B6D7A4}" srcOrd="0" destOrd="0" presId="urn:microsoft.com/office/officeart/2005/8/layout/cycle5"/>
    <dgm:cxn modelId="{C9A678A7-AE8B-4C76-9D82-CBBC7D834CC9}" type="presOf" srcId="{29BA0E29-534F-42DC-8CE3-2FFB29909649}" destId="{59AD3615-36FF-4D93-9FA7-9C98597FA524}" srcOrd="0" destOrd="0" presId="urn:microsoft.com/office/officeart/2005/8/layout/cycle5"/>
    <dgm:cxn modelId="{65EBE014-6ACA-4481-8CDA-B8D4EEC10EC2}" srcId="{BE151D4C-7771-42A6-88B4-F5E21807AD8D}" destId="{07F9027A-1C82-4607-8B25-71149E21AD8D}" srcOrd="3" destOrd="0" parTransId="{B754E25F-77DD-413A-9E8F-E749A64017E2}" sibTransId="{7029E78C-C70F-43B3-970F-E9A483187553}"/>
    <dgm:cxn modelId="{2F2C1C34-6CDB-47A2-A23D-C1B192A99BAF}" srcId="{BE151D4C-7771-42A6-88B4-F5E21807AD8D}" destId="{29BA0E29-534F-42DC-8CE3-2FFB29909649}" srcOrd="2" destOrd="0" parTransId="{BF1F2BF3-D81D-43E4-8694-F25CBCE493A9}" sibTransId="{9BF67C68-3A3B-484A-BDF4-22596238B39A}"/>
    <dgm:cxn modelId="{680BE4C4-8A55-4B8B-89D5-C0BF53ACD359}" type="presOf" srcId="{F73FB266-F49B-402B-A575-F88D1C134F0A}" destId="{0E270185-5C87-4D36-BE0D-28F0E9F3ACE7}" srcOrd="0" destOrd="0" presId="urn:microsoft.com/office/officeart/2005/8/layout/cycle5"/>
    <dgm:cxn modelId="{821A652B-7D4A-4D8B-9668-94A3A5EB1FBB}" type="presOf" srcId="{80441974-AD8F-4A84-81C4-39C6219FEDF1}" destId="{70F801EA-6A1D-470D-A279-A4E826D94871}" srcOrd="0" destOrd="0" presId="urn:microsoft.com/office/officeart/2005/8/layout/cycle5"/>
    <dgm:cxn modelId="{C7F17055-4154-43C2-90EA-45F6932A93D3}" srcId="{BE151D4C-7771-42A6-88B4-F5E21807AD8D}" destId="{D11C26A5-9702-446E-B96E-D506C420A087}" srcOrd="0" destOrd="0" parTransId="{4EDA69C5-A006-4ACA-8E8D-87CA22D11E00}" sibTransId="{F4BD766A-4E57-49CA-904A-655881014FC4}"/>
    <dgm:cxn modelId="{31A4FE9B-6B37-4C31-A6A1-F795EC47BC5B}" srcId="{BE151D4C-7771-42A6-88B4-F5E21807AD8D}" destId="{F73FB266-F49B-402B-A575-F88D1C134F0A}" srcOrd="4" destOrd="0" parTransId="{445D2DE1-394D-4DAE-850F-3A5A35012D7C}" sibTransId="{51E37B87-22CB-42C8-93FA-47F520E0848A}"/>
    <dgm:cxn modelId="{E52CCDAC-6F14-455F-AD10-1D6DB9B25F47}" type="presOf" srcId="{7029E78C-C70F-43B3-970F-E9A483187553}" destId="{6231E6D6-7078-45E8-BA19-F9124EE18A20}" srcOrd="0" destOrd="0" presId="urn:microsoft.com/office/officeart/2005/8/layout/cycle5"/>
    <dgm:cxn modelId="{4678F64D-BAB6-4218-BA4C-1D208CFA9293}" type="presOf" srcId="{BE151D4C-7771-42A6-88B4-F5E21807AD8D}" destId="{6E2B74B3-9317-4758-9066-9CA620814C72}" srcOrd="0" destOrd="0" presId="urn:microsoft.com/office/officeart/2005/8/layout/cycle5"/>
    <dgm:cxn modelId="{A1CF98A9-5976-4F38-BBF7-76E2B149F3F8}" type="presOf" srcId="{07F9027A-1C82-4607-8B25-71149E21AD8D}" destId="{6B6F78EC-C451-456F-A5CE-59A488589C6B}" srcOrd="0" destOrd="0" presId="urn:microsoft.com/office/officeart/2005/8/layout/cycle5"/>
    <dgm:cxn modelId="{2B26ACE1-9A80-4E65-9EFC-F82F56A6A26B}" type="presOf" srcId="{F09E232C-980D-476D-B715-A448558BC23C}" destId="{DADA0A11-366C-4166-AA7F-F666842583D9}" srcOrd="0" destOrd="0" presId="urn:microsoft.com/office/officeart/2005/8/layout/cycle5"/>
    <dgm:cxn modelId="{737EACDE-2727-48A8-BC6C-3DEE266924A3}" type="presParOf" srcId="{6E2B74B3-9317-4758-9066-9CA620814C72}" destId="{D77A6F6B-169E-4FDD-9DAE-172319B6D7A4}" srcOrd="0" destOrd="0" presId="urn:microsoft.com/office/officeart/2005/8/layout/cycle5"/>
    <dgm:cxn modelId="{731E4CF6-68A3-45C7-B142-62851127B4EF}" type="presParOf" srcId="{6E2B74B3-9317-4758-9066-9CA620814C72}" destId="{FD5FD45B-EE8B-4C81-8771-56D8BBA3C071}" srcOrd="1" destOrd="0" presId="urn:microsoft.com/office/officeart/2005/8/layout/cycle5"/>
    <dgm:cxn modelId="{C294700B-76D7-4058-B8A9-A1FE28AAF5B1}" type="presParOf" srcId="{6E2B74B3-9317-4758-9066-9CA620814C72}" destId="{EFAB7F73-F7C0-4749-9A68-E83D319E9936}" srcOrd="2" destOrd="0" presId="urn:microsoft.com/office/officeart/2005/8/layout/cycle5"/>
    <dgm:cxn modelId="{C30F559F-4B37-4331-9EC6-680845D2BEE9}" type="presParOf" srcId="{6E2B74B3-9317-4758-9066-9CA620814C72}" destId="{70F801EA-6A1D-470D-A279-A4E826D94871}" srcOrd="3" destOrd="0" presId="urn:microsoft.com/office/officeart/2005/8/layout/cycle5"/>
    <dgm:cxn modelId="{A414C0DC-D8C7-428E-BA9B-5D944C663B98}" type="presParOf" srcId="{6E2B74B3-9317-4758-9066-9CA620814C72}" destId="{A6281549-01B4-44C9-9D97-F0F9DAD3BD17}" srcOrd="4" destOrd="0" presId="urn:microsoft.com/office/officeart/2005/8/layout/cycle5"/>
    <dgm:cxn modelId="{277144E6-97F8-471C-AECC-EA15F8D23E70}" type="presParOf" srcId="{6E2B74B3-9317-4758-9066-9CA620814C72}" destId="{DADA0A11-366C-4166-AA7F-F666842583D9}" srcOrd="5" destOrd="0" presId="urn:microsoft.com/office/officeart/2005/8/layout/cycle5"/>
    <dgm:cxn modelId="{0AA45310-A09A-4120-9102-A7F33B4CB434}" type="presParOf" srcId="{6E2B74B3-9317-4758-9066-9CA620814C72}" destId="{59AD3615-36FF-4D93-9FA7-9C98597FA524}" srcOrd="6" destOrd="0" presId="urn:microsoft.com/office/officeart/2005/8/layout/cycle5"/>
    <dgm:cxn modelId="{9D9150D5-DC2E-4BF1-8951-CA8180F9263A}" type="presParOf" srcId="{6E2B74B3-9317-4758-9066-9CA620814C72}" destId="{A92F580A-D953-443A-B788-ADEEF4CE0501}" srcOrd="7" destOrd="0" presId="urn:microsoft.com/office/officeart/2005/8/layout/cycle5"/>
    <dgm:cxn modelId="{CB3E44A4-43AD-4F09-9887-857903E6D090}" type="presParOf" srcId="{6E2B74B3-9317-4758-9066-9CA620814C72}" destId="{74A71703-CE32-4F37-8528-72D2A376C563}" srcOrd="8" destOrd="0" presId="urn:microsoft.com/office/officeart/2005/8/layout/cycle5"/>
    <dgm:cxn modelId="{3DA78EC3-7E0A-4E6F-BA97-51CFDE1EE4FA}" type="presParOf" srcId="{6E2B74B3-9317-4758-9066-9CA620814C72}" destId="{6B6F78EC-C451-456F-A5CE-59A488589C6B}" srcOrd="9" destOrd="0" presId="urn:microsoft.com/office/officeart/2005/8/layout/cycle5"/>
    <dgm:cxn modelId="{8AAB0413-2271-41C5-A314-32CAD164A97F}" type="presParOf" srcId="{6E2B74B3-9317-4758-9066-9CA620814C72}" destId="{5EEBE69F-9EE0-4994-9605-545EA495E33B}" srcOrd="10" destOrd="0" presId="urn:microsoft.com/office/officeart/2005/8/layout/cycle5"/>
    <dgm:cxn modelId="{F313C09E-928A-417E-BAF2-5AED41AB1769}" type="presParOf" srcId="{6E2B74B3-9317-4758-9066-9CA620814C72}" destId="{6231E6D6-7078-45E8-BA19-F9124EE18A20}" srcOrd="11" destOrd="0" presId="urn:microsoft.com/office/officeart/2005/8/layout/cycle5"/>
    <dgm:cxn modelId="{A0337188-F7C7-4075-B0DD-A39B0C540AE5}" type="presParOf" srcId="{6E2B74B3-9317-4758-9066-9CA620814C72}" destId="{0E270185-5C87-4D36-BE0D-28F0E9F3ACE7}" srcOrd="12" destOrd="0" presId="urn:microsoft.com/office/officeart/2005/8/layout/cycle5"/>
    <dgm:cxn modelId="{A85F3481-27FF-4A6E-8B4B-DE5D5C73D64E}" type="presParOf" srcId="{6E2B74B3-9317-4758-9066-9CA620814C72}" destId="{D26F7C6D-484D-487B-B878-CDB164F17E5F}" srcOrd="13" destOrd="0" presId="urn:microsoft.com/office/officeart/2005/8/layout/cycle5"/>
    <dgm:cxn modelId="{F00F72AA-E612-4E88-A7CF-E904B60D5C86}" type="presParOf" srcId="{6E2B74B3-9317-4758-9066-9CA620814C72}" destId="{CA7EEA92-0C36-4F0F-87CB-B2415EA2161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648DD-4574-497C-9901-1B0B7E560A76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2CB4975-7B87-49AE-B53F-8BC0ABC20C20}">
      <dgm:prSet phldrT="[Texto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Estrutura ou Matriz Curricular</a:t>
          </a:r>
          <a:endParaRPr lang="pt-B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BF31D6-8C2C-4934-87B2-FEE26ADDA403}" type="parTrans" cxnId="{756B556C-92FF-436C-A1C9-2CF5C30B589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639E5FD-5C39-41C6-A711-B826EA2C9531}" type="sibTrans" cxnId="{756B556C-92FF-436C-A1C9-2CF5C30B589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5E6AE44-47C2-4B7D-A367-D36DEE2774CA}">
      <dgm:prSet phldrT="[Texto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Programa da Disciplina A</a:t>
          </a:r>
          <a:endParaRPr lang="pt-B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AF6593-550E-4A25-AD7B-268E97FCABD2}" type="parTrans" cxnId="{9D393A18-0D1F-48C4-BCF1-988C12732FF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3D47692-4FD2-4F07-B1E8-7E885B846795}" type="sibTrans" cxnId="{9D393A18-0D1F-48C4-BCF1-988C12732FF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A57D66E-4B44-402B-A9A1-B0A71FC8B11B}">
      <dgm:prSet phldrT="[Texto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Programa da Disciplina B</a:t>
          </a:r>
          <a:endParaRPr lang="pt-B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306C24-DFB6-4792-89B6-619EDE4DD575}" type="parTrans" cxnId="{7D751677-D167-428C-B52B-22E5F542D73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F401F71-ABD5-45B5-B60D-75230F57C907}" type="sibTrans" cxnId="{7D751677-D167-428C-B52B-22E5F542D73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38C32B73-DA5D-4C0E-AF77-DA9EF6C5C7BF}">
      <dgm:prSet phldrT="[Texto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Programa da Disciplina C</a:t>
          </a:r>
          <a:endParaRPr lang="pt-B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8EEEEE-FA46-410F-9170-7935A5AD3444}" type="parTrans" cxnId="{F27DA500-9EC8-45AA-8F25-3A503C8DC13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ECA26583-9639-4063-94DE-1A52C70E3CAB}" type="sibTrans" cxnId="{F27DA500-9EC8-45AA-8F25-3A503C8DC13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0CBA93A-C336-47DB-8D52-5C88FF56E263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Plano da Aula 1</a:t>
          </a:r>
        </a:p>
      </dgm:t>
    </dgm:pt>
    <dgm:pt modelId="{1B0BE096-536C-4678-BEAF-F639EE597ECE}" type="parTrans" cxnId="{9EEF5091-BCD5-4870-8203-D14A01EB2D84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7ECCD44A-805E-49F8-A219-4C16426CEC39}" type="sibTrans" cxnId="{9EEF5091-BCD5-4870-8203-D14A01EB2D84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1469850-282F-4ED9-B46D-28814776E8CA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Plano da Aula 2</a:t>
          </a:r>
          <a:endParaRPr lang="pt-B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15F1D5-7728-4D47-8945-ACE7850B767A}" type="parTrans" cxnId="{2994AC4B-270F-4BB3-BCD0-48C049362412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8F932183-B03A-4D0B-9FD7-320E2505FA31}" type="sibTrans" cxnId="{2994AC4B-270F-4BB3-BCD0-48C049362412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41E64B2-F0FA-4F35-8FBE-F24E0829C815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Plano da Aula 3</a:t>
          </a:r>
          <a:endParaRPr lang="pt-B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D7FD4F-E1E0-497F-B745-C770032157B5}" type="parTrans" cxnId="{0280EF9C-D859-4465-8B54-3EF3CC91E9C0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B3F1DCD-2C4E-497F-BCB8-CBF83B6A66DA}" type="sibTrans" cxnId="{0280EF9C-D859-4465-8B54-3EF3CC91E9C0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FE9A9ECF-C19A-4124-8C16-1A25FC367229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>
              <a:solidFill>
                <a:schemeClr val="tx1"/>
              </a:solidFill>
              <a:latin typeface="Arial" pitchFamily="34" charset="0"/>
              <a:cs typeface="Arial" pitchFamily="34" charset="0"/>
            </a:rPr>
            <a:t>PPP</a:t>
          </a:r>
          <a:endParaRPr lang="pt-B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513870-5DEF-4BA4-A73D-E01AA1AAB37F}" type="parTrans" cxnId="{0E2F5B77-DECE-4AE2-8FDE-6B475DEEC9FA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2992DC9-287C-4EF1-BF47-ABA32BE709C7}" type="sibTrans" cxnId="{0E2F5B77-DECE-4AE2-8FDE-6B475DEEC9FA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7934CD7-720B-420B-9C6A-5456DAA4A6DE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>
              <a:solidFill>
                <a:schemeClr val="tx1"/>
              </a:solidFill>
            </a:rPr>
            <a:t>Legislação</a:t>
          </a:r>
          <a:endParaRPr lang="pt-BR" dirty="0">
            <a:solidFill>
              <a:schemeClr val="tx1"/>
            </a:solidFill>
          </a:endParaRPr>
        </a:p>
      </dgm:t>
    </dgm:pt>
    <dgm:pt modelId="{A4D21A9D-FD58-4268-9FEC-C8CB1BDB1A3D}" type="parTrans" cxnId="{E9A8CA4C-CFBF-468B-8BFE-18010FBE328F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C5EA6CF4-E46C-406A-B305-9858F34DD119}" type="sibTrans" cxnId="{E9A8CA4C-CFBF-468B-8BFE-18010FBE328F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FE37D949-0F85-4B21-A81D-870D2CFD035B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LDB 9394/1996 e </a:t>
          </a:r>
          <a:r>
            <a:rPr lang="pt-BR" dirty="0" err="1">
              <a:solidFill>
                <a:schemeClr val="tx1"/>
              </a:solidFill>
            </a:rPr>
            <a:t>DCNs</a:t>
          </a:r>
          <a:r>
            <a:rPr lang="pt-BR" dirty="0">
              <a:solidFill>
                <a:schemeClr val="tx1"/>
              </a:solidFill>
            </a:rPr>
            <a:t> </a:t>
          </a:r>
        </a:p>
      </dgm:t>
    </dgm:pt>
    <dgm:pt modelId="{3F722E6F-7621-4D29-835E-8803E93F8230}" type="parTrans" cxnId="{FA79C367-C8F3-420B-B9F2-4C2B5D984845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02F58BE8-3956-463A-8627-56DCFA50686F}" type="sibTrans" cxnId="{FA79C367-C8F3-420B-B9F2-4C2B5D984845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44E80DB0-56F5-4AF5-B63A-2A7405C25208}" type="pres">
      <dgm:prSet presAssocID="{777648DD-4574-497C-9901-1B0B7E560A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9D6BA72-CBD1-44A3-92E0-A5C31FFABB3D}" type="pres">
      <dgm:prSet presAssocID="{B7934CD7-720B-420B-9C6A-5456DAA4A6DE}" presName="hierRoot1" presStyleCnt="0">
        <dgm:presLayoutVars>
          <dgm:hierBranch val="init"/>
        </dgm:presLayoutVars>
      </dgm:prSet>
      <dgm:spPr/>
    </dgm:pt>
    <dgm:pt modelId="{CD36DAE7-D67F-4021-9513-FE03CF38115D}" type="pres">
      <dgm:prSet presAssocID="{B7934CD7-720B-420B-9C6A-5456DAA4A6DE}" presName="rootComposite1" presStyleCnt="0"/>
      <dgm:spPr/>
    </dgm:pt>
    <dgm:pt modelId="{8A43F741-0D4E-42ED-971B-74F6D7E6BFF9}" type="pres">
      <dgm:prSet presAssocID="{B7934CD7-720B-420B-9C6A-5456DAA4A6DE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340FD0-948A-4935-94AF-5B9E1737986A}" type="pres">
      <dgm:prSet presAssocID="{B7934CD7-720B-420B-9C6A-5456DAA4A6D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3FC2847-CC31-408F-B599-35AF52D20C62}" type="pres">
      <dgm:prSet presAssocID="{B7934CD7-720B-420B-9C6A-5456DAA4A6DE}" presName="hierChild2" presStyleCnt="0"/>
      <dgm:spPr/>
    </dgm:pt>
    <dgm:pt modelId="{8F3AD78E-E1B9-49B1-9940-67989D12C988}" type="pres">
      <dgm:prSet presAssocID="{10513870-5DEF-4BA4-A73D-E01AA1AAB37F}" presName="Name37" presStyleLbl="parChTrans1D2" presStyleIdx="0" presStyleCnt="1"/>
      <dgm:spPr/>
      <dgm:t>
        <a:bodyPr/>
        <a:lstStyle/>
        <a:p>
          <a:endParaRPr lang="pt-BR"/>
        </a:p>
      </dgm:t>
    </dgm:pt>
    <dgm:pt modelId="{68246D44-9B85-4A44-BD34-CB46DFE70927}" type="pres">
      <dgm:prSet presAssocID="{FE9A9ECF-C19A-4124-8C16-1A25FC367229}" presName="hierRoot2" presStyleCnt="0">
        <dgm:presLayoutVars>
          <dgm:hierBranch val="init"/>
        </dgm:presLayoutVars>
      </dgm:prSet>
      <dgm:spPr/>
    </dgm:pt>
    <dgm:pt modelId="{C9FBF567-AC23-49E8-B9DD-D558EBEF5936}" type="pres">
      <dgm:prSet presAssocID="{FE9A9ECF-C19A-4124-8C16-1A25FC367229}" presName="rootComposite" presStyleCnt="0"/>
      <dgm:spPr/>
    </dgm:pt>
    <dgm:pt modelId="{F08C6C71-4DC4-4444-B6EF-6A0ED28939AD}" type="pres">
      <dgm:prSet presAssocID="{FE9A9ECF-C19A-4124-8C16-1A25FC3672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E82161-09E5-459E-AD82-2CA3795503D5}" type="pres">
      <dgm:prSet presAssocID="{FE9A9ECF-C19A-4124-8C16-1A25FC367229}" presName="rootConnector" presStyleLbl="node2" presStyleIdx="0" presStyleCnt="1"/>
      <dgm:spPr/>
      <dgm:t>
        <a:bodyPr/>
        <a:lstStyle/>
        <a:p>
          <a:endParaRPr lang="pt-BR"/>
        </a:p>
      </dgm:t>
    </dgm:pt>
    <dgm:pt modelId="{9290C15B-FE53-4B94-9E12-DC5C1E0B9352}" type="pres">
      <dgm:prSet presAssocID="{FE9A9ECF-C19A-4124-8C16-1A25FC367229}" presName="hierChild4" presStyleCnt="0"/>
      <dgm:spPr/>
    </dgm:pt>
    <dgm:pt modelId="{84380BC4-1CF5-4DDE-BE5C-C194BE40337B}" type="pres">
      <dgm:prSet presAssocID="{ACBF31D6-8C2C-4934-87B2-FEE26ADDA403}" presName="Name37" presStyleLbl="parChTrans1D3" presStyleIdx="0" presStyleCnt="1"/>
      <dgm:spPr/>
      <dgm:t>
        <a:bodyPr/>
        <a:lstStyle/>
        <a:p>
          <a:endParaRPr lang="pt-BR"/>
        </a:p>
      </dgm:t>
    </dgm:pt>
    <dgm:pt modelId="{7FC4032B-240C-4798-AA05-B5105DB969F0}" type="pres">
      <dgm:prSet presAssocID="{12CB4975-7B87-49AE-B53F-8BC0ABC20C20}" presName="hierRoot2" presStyleCnt="0">
        <dgm:presLayoutVars>
          <dgm:hierBranch val="init"/>
        </dgm:presLayoutVars>
      </dgm:prSet>
      <dgm:spPr/>
    </dgm:pt>
    <dgm:pt modelId="{7A6031ED-8D5A-4848-B585-C4C3FBB260E1}" type="pres">
      <dgm:prSet presAssocID="{12CB4975-7B87-49AE-B53F-8BC0ABC20C20}" presName="rootComposite" presStyleCnt="0"/>
      <dgm:spPr/>
    </dgm:pt>
    <dgm:pt modelId="{64343439-2270-4E2D-BBB2-4B4C646C45AF}" type="pres">
      <dgm:prSet presAssocID="{12CB4975-7B87-49AE-B53F-8BC0ABC20C20}" presName="rootText" presStyleLbl="node3" presStyleIdx="0" presStyleCnt="1" custScaleX="1424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D04908-4FF8-4DB6-B13A-E43BB11358C2}" type="pres">
      <dgm:prSet presAssocID="{12CB4975-7B87-49AE-B53F-8BC0ABC20C20}" presName="rootConnector" presStyleLbl="node3" presStyleIdx="0" presStyleCnt="1"/>
      <dgm:spPr/>
      <dgm:t>
        <a:bodyPr/>
        <a:lstStyle/>
        <a:p>
          <a:endParaRPr lang="pt-BR"/>
        </a:p>
      </dgm:t>
    </dgm:pt>
    <dgm:pt modelId="{4CC57FAD-2C30-47CD-A63B-B74A3A9B0B8F}" type="pres">
      <dgm:prSet presAssocID="{12CB4975-7B87-49AE-B53F-8BC0ABC20C20}" presName="hierChild4" presStyleCnt="0"/>
      <dgm:spPr/>
    </dgm:pt>
    <dgm:pt modelId="{0165D573-52F5-4712-A492-AE8F9180E5CD}" type="pres">
      <dgm:prSet presAssocID="{70AF6593-550E-4A25-AD7B-268E97FCABD2}" presName="Name37" presStyleLbl="parChTrans1D4" presStyleIdx="0" presStyleCnt="6"/>
      <dgm:spPr/>
      <dgm:t>
        <a:bodyPr/>
        <a:lstStyle/>
        <a:p>
          <a:endParaRPr lang="pt-BR"/>
        </a:p>
      </dgm:t>
    </dgm:pt>
    <dgm:pt modelId="{DCB85172-AA20-4BFC-99E0-5B6D5DA8114C}" type="pres">
      <dgm:prSet presAssocID="{D5E6AE44-47C2-4B7D-A367-D36DEE2774CA}" presName="hierRoot2" presStyleCnt="0">
        <dgm:presLayoutVars>
          <dgm:hierBranch val="init"/>
        </dgm:presLayoutVars>
      </dgm:prSet>
      <dgm:spPr/>
    </dgm:pt>
    <dgm:pt modelId="{85387A70-EE94-46B2-8296-ACA513CED100}" type="pres">
      <dgm:prSet presAssocID="{D5E6AE44-47C2-4B7D-A367-D36DEE2774CA}" presName="rootComposite" presStyleCnt="0"/>
      <dgm:spPr/>
    </dgm:pt>
    <dgm:pt modelId="{0F29E8EB-3976-4832-A69B-E2D7A4D42751}" type="pres">
      <dgm:prSet presAssocID="{D5E6AE44-47C2-4B7D-A367-D36DEE2774CA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8177AF-726D-4F27-ABDD-1491D6418E73}" type="pres">
      <dgm:prSet presAssocID="{D5E6AE44-47C2-4B7D-A367-D36DEE2774CA}" presName="rootConnector" presStyleLbl="node4" presStyleIdx="0" presStyleCnt="6"/>
      <dgm:spPr/>
      <dgm:t>
        <a:bodyPr/>
        <a:lstStyle/>
        <a:p>
          <a:endParaRPr lang="pt-BR"/>
        </a:p>
      </dgm:t>
    </dgm:pt>
    <dgm:pt modelId="{215FE02B-9ECE-48F9-B289-B4854A59B3F3}" type="pres">
      <dgm:prSet presAssocID="{D5E6AE44-47C2-4B7D-A367-D36DEE2774CA}" presName="hierChild4" presStyleCnt="0"/>
      <dgm:spPr/>
    </dgm:pt>
    <dgm:pt modelId="{9E1AFC10-CC55-4843-B444-01138F615279}" type="pres">
      <dgm:prSet presAssocID="{1B0BE096-536C-4678-BEAF-F639EE597ECE}" presName="Name37" presStyleLbl="parChTrans1D4" presStyleIdx="1" presStyleCnt="6"/>
      <dgm:spPr/>
      <dgm:t>
        <a:bodyPr/>
        <a:lstStyle/>
        <a:p>
          <a:endParaRPr lang="pt-BR"/>
        </a:p>
      </dgm:t>
    </dgm:pt>
    <dgm:pt modelId="{A44F2379-1814-436B-A9F7-B078227BAF00}" type="pres">
      <dgm:prSet presAssocID="{A0CBA93A-C336-47DB-8D52-5C88FF56E263}" presName="hierRoot2" presStyleCnt="0">
        <dgm:presLayoutVars>
          <dgm:hierBranch val="init"/>
        </dgm:presLayoutVars>
      </dgm:prSet>
      <dgm:spPr/>
    </dgm:pt>
    <dgm:pt modelId="{B7E2CC29-8CA5-4BE1-BF6D-05665E1F4D42}" type="pres">
      <dgm:prSet presAssocID="{A0CBA93A-C336-47DB-8D52-5C88FF56E263}" presName="rootComposite" presStyleCnt="0"/>
      <dgm:spPr/>
    </dgm:pt>
    <dgm:pt modelId="{349D337A-40CE-4099-A856-63C0B64B9C18}" type="pres">
      <dgm:prSet presAssocID="{A0CBA93A-C336-47DB-8D52-5C88FF56E263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53D42B-EF62-4360-9AFD-CA7EA7844FAC}" type="pres">
      <dgm:prSet presAssocID="{A0CBA93A-C336-47DB-8D52-5C88FF56E263}" presName="rootConnector" presStyleLbl="node4" presStyleIdx="1" presStyleCnt="6"/>
      <dgm:spPr/>
      <dgm:t>
        <a:bodyPr/>
        <a:lstStyle/>
        <a:p>
          <a:endParaRPr lang="pt-BR"/>
        </a:p>
      </dgm:t>
    </dgm:pt>
    <dgm:pt modelId="{ABD3B7DB-6332-4BE6-9866-2F762C3C8174}" type="pres">
      <dgm:prSet presAssocID="{A0CBA93A-C336-47DB-8D52-5C88FF56E263}" presName="hierChild4" presStyleCnt="0"/>
      <dgm:spPr/>
    </dgm:pt>
    <dgm:pt modelId="{09EDEBB4-1C5D-4A7C-9975-76DED2EFEEFB}" type="pres">
      <dgm:prSet presAssocID="{A0CBA93A-C336-47DB-8D52-5C88FF56E263}" presName="hierChild5" presStyleCnt="0"/>
      <dgm:spPr/>
    </dgm:pt>
    <dgm:pt modelId="{015D8AC8-BC98-42BF-8129-5199E47E9DB7}" type="pres">
      <dgm:prSet presAssocID="{8215F1D5-7728-4D47-8945-ACE7850B767A}" presName="Name37" presStyleLbl="parChTrans1D4" presStyleIdx="2" presStyleCnt="6"/>
      <dgm:spPr/>
      <dgm:t>
        <a:bodyPr/>
        <a:lstStyle/>
        <a:p>
          <a:endParaRPr lang="pt-BR"/>
        </a:p>
      </dgm:t>
    </dgm:pt>
    <dgm:pt modelId="{4291F2C4-4B5A-443C-8432-5B60E8A1ED86}" type="pres">
      <dgm:prSet presAssocID="{11469850-282F-4ED9-B46D-28814776E8CA}" presName="hierRoot2" presStyleCnt="0">
        <dgm:presLayoutVars>
          <dgm:hierBranch val="init"/>
        </dgm:presLayoutVars>
      </dgm:prSet>
      <dgm:spPr/>
    </dgm:pt>
    <dgm:pt modelId="{C1DB02D8-1FA7-471C-A429-E49700CE12D3}" type="pres">
      <dgm:prSet presAssocID="{11469850-282F-4ED9-B46D-28814776E8CA}" presName="rootComposite" presStyleCnt="0"/>
      <dgm:spPr/>
    </dgm:pt>
    <dgm:pt modelId="{3EC8A2FF-6A38-410E-92FF-FF1089A7AEEE}" type="pres">
      <dgm:prSet presAssocID="{11469850-282F-4ED9-B46D-28814776E8CA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1FF291-5D46-4370-8635-882D9DA97451}" type="pres">
      <dgm:prSet presAssocID="{11469850-282F-4ED9-B46D-28814776E8CA}" presName="rootConnector" presStyleLbl="node4" presStyleIdx="2" presStyleCnt="6"/>
      <dgm:spPr/>
      <dgm:t>
        <a:bodyPr/>
        <a:lstStyle/>
        <a:p>
          <a:endParaRPr lang="pt-BR"/>
        </a:p>
      </dgm:t>
    </dgm:pt>
    <dgm:pt modelId="{9F20B757-B509-4822-8958-8215E2CAA0F2}" type="pres">
      <dgm:prSet presAssocID="{11469850-282F-4ED9-B46D-28814776E8CA}" presName="hierChild4" presStyleCnt="0"/>
      <dgm:spPr/>
    </dgm:pt>
    <dgm:pt modelId="{6C74F75D-3C89-40F8-9743-2219ACA6CBB5}" type="pres">
      <dgm:prSet presAssocID="{11469850-282F-4ED9-B46D-28814776E8CA}" presName="hierChild5" presStyleCnt="0"/>
      <dgm:spPr/>
    </dgm:pt>
    <dgm:pt modelId="{4E03BC16-D824-4E01-BA38-B07C02814B6B}" type="pres">
      <dgm:prSet presAssocID="{ECD7FD4F-E1E0-497F-B745-C770032157B5}" presName="Name37" presStyleLbl="parChTrans1D4" presStyleIdx="3" presStyleCnt="6"/>
      <dgm:spPr/>
      <dgm:t>
        <a:bodyPr/>
        <a:lstStyle/>
        <a:p>
          <a:endParaRPr lang="pt-BR"/>
        </a:p>
      </dgm:t>
    </dgm:pt>
    <dgm:pt modelId="{A47484EB-9783-4D6F-8F83-26A169D3AE5C}" type="pres">
      <dgm:prSet presAssocID="{141E64B2-F0FA-4F35-8FBE-F24E0829C815}" presName="hierRoot2" presStyleCnt="0">
        <dgm:presLayoutVars>
          <dgm:hierBranch val="init"/>
        </dgm:presLayoutVars>
      </dgm:prSet>
      <dgm:spPr/>
    </dgm:pt>
    <dgm:pt modelId="{E85CCDF8-5552-4492-8B9A-E4880C9FA7D7}" type="pres">
      <dgm:prSet presAssocID="{141E64B2-F0FA-4F35-8FBE-F24E0829C815}" presName="rootComposite" presStyleCnt="0"/>
      <dgm:spPr/>
    </dgm:pt>
    <dgm:pt modelId="{2279C2F2-5FD5-4DB1-B5A8-16689CEBAF6F}" type="pres">
      <dgm:prSet presAssocID="{141E64B2-F0FA-4F35-8FBE-F24E0829C815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8C1BCB-1C01-4766-94FC-58F81907BD15}" type="pres">
      <dgm:prSet presAssocID="{141E64B2-F0FA-4F35-8FBE-F24E0829C815}" presName="rootConnector" presStyleLbl="node4" presStyleIdx="3" presStyleCnt="6"/>
      <dgm:spPr/>
      <dgm:t>
        <a:bodyPr/>
        <a:lstStyle/>
        <a:p>
          <a:endParaRPr lang="pt-BR"/>
        </a:p>
      </dgm:t>
    </dgm:pt>
    <dgm:pt modelId="{3A19B2B6-E05B-4DCF-B2EE-93BD8F900771}" type="pres">
      <dgm:prSet presAssocID="{141E64B2-F0FA-4F35-8FBE-F24E0829C815}" presName="hierChild4" presStyleCnt="0"/>
      <dgm:spPr/>
    </dgm:pt>
    <dgm:pt modelId="{3A18CCBB-6745-4BE9-8881-8419C118B061}" type="pres">
      <dgm:prSet presAssocID="{141E64B2-F0FA-4F35-8FBE-F24E0829C815}" presName="hierChild5" presStyleCnt="0"/>
      <dgm:spPr/>
    </dgm:pt>
    <dgm:pt modelId="{8686328B-1F10-4ABD-9D2E-3B42C6E50DDD}" type="pres">
      <dgm:prSet presAssocID="{D5E6AE44-47C2-4B7D-A367-D36DEE2774CA}" presName="hierChild5" presStyleCnt="0"/>
      <dgm:spPr/>
    </dgm:pt>
    <dgm:pt modelId="{1AE6F267-3827-4F16-B094-649B782EEF32}" type="pres">
      <dgm:prSet presAssocID="{C0306C24-DFB6-4792-89B6-619EDE4DD575}" presName="Name37" presStyleLbl="parChTrans1D4" presStyleIdx="4" presStyleCnt="6"/>
      <dgm:spPr/>
      <dgm:t>
        <a:bodyPr/>
        <a:lstStyle/>
        <a:p>
          <a:endParaRPr lang="pt-BR"/>
        </a:p>
      </dgm:t>
    </dgm:pt>
    <dgm:pt modelId="{43D0CF4A-6A25-4ED9-A3B2-EB6CFB0A6BF7}" type="pres">
      <dgm:prSet presAssocID="{DA57D66E-4B44-402B-A9A1-B0A71FC8B11B}" presName="hierRoot2" presStyleCnt="0">
        <dgm:presLayoutVars>
          <dgm:hierBranch val="init"/>
        </dgm:presLayoutVars>
      </dgm:prSet>
      <dgm:spPr/>
    </dgm:pt>
    <dgm:pt modelId="{C567F219-DF7A-4E53-A99C-487BDA38ABC4}" type="pres">
      <dgm:prSet presAssocID="{DA57D66E-4B44-402B-A9A1-B0A71FC8B11B}" presName="rootComposite" presStyleCnt="0"/>
      <dgm:spPr/>
    </dgm:pt>
    <dgm:pt modelId="{1D546117-06DC-4C1E-9485-8FFA722B1087}" type="pres">
      <dgm:prSet presAssocID="{DA57D66E-4B44-402B-A9A1-B0A71FC8B11B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B850EB-B1E2-4C7A-9F09-399BF717E26F}" type="pres">
      <dgm:prSet presAssocID="{DA57D66E-4B44-402B-A9A1-B0A71FC8B11B}" presName="rootConnector" presStyleLbl="node4" presStyleIdx="4" presStyleCnt="6"/>
      <dgm:spPr/>
      <dgm:t>
        <a:bodyPr/>
        <a:lstStyle/>
        <a:p>
          <a:endParaRPr lang="pt-BR"/>
        </a:p>
      </dgm:t>
    </dgm:pt>
    <dgm:pt modelId="{A8BF4699-8B99-48D3-B803-5F0552E7A840}" type="pres">
      <dgm:prSet presAssocID="{DA57D66E-4B44-402B-A9A1-B0A71FC8B11B}" presName="hierChild4" presStyleCnt="0"/>
      <dgm:spPr/>
    </dgm:pt>
    <dgm:pt modelId="{CF17F208-FF20-4106-9F32-1FD4D8181A5A}" type="pres">
      <dgm:prSet presAssocID="{DA57D66E-4B44-402B-A9A1-B0A71FC8B11B}" presName="hierChild5" presStyleCnt="0"/>
      <dgm:spPr/>
    </dgm:pt>
    <dgm:pt modelId="{D0023AA1-1E5B-4519-BD97-5BDF626D7890}" type="pres">
      <dgm:prSet presAssocID="{0E8EEEEE-FA46-410F-9170-7935A5AD3444}" presName="Name37" presStyleLbl="parChTrans1D4" presStyleIdx="5" presStyleCnt="6"/>
      <dgm:spPr/>
      <dgm:t>
        <a:bodyPr/>
        <a:lstStyle/>
        <a:p>
          <a:endParaRPr lang="pt-BR"/>
        </a:p>
      </dgm:t>
    </dgm:pt>
    <dgm:pt modelId="{C59AB8AE-05C0-4A9F-A143-447493C9E089}" type="pres">
      <dgm:prSet presAssocID="{38C32B73-DA5D-4C0E-AF77-DA9EF6C5C7BF}" presName="hierRoot2" presStyleCnt="0">
        <dgm:presLayoutVars>
          <dgm:hierBranch val="init"/>
        </dgm:presLayoutVars>
      </dgm:prSet>
      <dgm:spPr/>
    </dgm:pt>
    <dgm:pt modelId="{86D1D57D-A838-49ED-BF94-08A2E67E825F}" type="pres">
      <dgm:prSet presAssocID="{38C32B73-DA5D-4C0E-AF77-DA9EF6C5C7BF}" presName="rootComposite" presStyleCnt="0"/>
      <dgm:spPr/>
    </dgm:pt>
    <dgm:pt modelId="{3C85C01B-9354-433E-A404-8698E8FAFB3F}" type="pres">
      <dgm:prSet presAssocID="{38C32B73-DA5D-4C0E-AF77-DA9EF6C5C7BF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5E1540-19CE-4B7A-A2D4-8150F165E744}" type="pres">
      <dgm:prSet presAssocID="{38C32B73-DA5D-4C0E-AF77-DA9EF6C5C7BF}" presName="rootConnector" presStyleLbl="node4" presStyleIdx="5" presStyleCnt="6"/>
      <dgm:spPr/>
      <dgm:t>
        <a:bodyPr/>
        <a:lstStyle/>
        <a:p>
          <a:endParaRPr lang="pt-BR"/>
        </a:p>
      </dgm:t>
    </dgm:pt>
    <dgm:pt modelId="{3FF3EAF1-86E2-433B-BB73-1BC22C170AB2}" type="pres">
      <dgm:prSet presAssocID="{38C32B73-DA5D-4C0E-AF77-DA9EF6C5C7BF}" presName="hierChild4" presStyleCnt="0"/>
      <dgm:spPr/>
    </dgm:pt>
    <dgm:pt modelId="{EAD0F678-B912-4920-983F-A3D6A6988AE7}" type="pres">
      <dgm:prSet presAssocID="{38C32B73-DA5D-4C0E-AF77-DA9EF6C5C7BF}" presName="hierChild5" presStyleCnt="0"/>
      <dgm:spPr/>
    </dgm:pt>
    <dgm:pt modelId="{86C73395-84D1-4ED2-B7B3-224A3495B86A}" type="pres">
      <dgm:prSet presAssocID="{12CB4975-7B87-49AE-B53F-8BC0ABC20C20}" presName="hierChild5" presStyleCnt="0"/>
      <dgm:spPr/>
    </dgm:pt>
    <dgm:pt modelId="{BD639DF1-EF55-4C74-B7F2-933BE17894BB}" type="pres">
      <dgm:prSet presAssocID="{FE9A9ECF-C19A-4124-8C16-1A25FC367229}" presName="hierChild5" presStyleCnt="0"/>
      <dgm:spPr/>
    </dgm:pt>
    <dgm:pt modelId="{11666D86-D164-4234-9251-2AD1430A72F0}" type="pres">
      <dgm:prSet presAssocID="{B7934CD7-720B-420B-9C6A-5456DAA4A6DE}" presName="hierChild3" presStyleCnt="0"/>
      <dgm:spPr/>
    </dgm:pt>
    <dgm:pt modelId="{0C70B43F-70D4-4121-9E69-16ECF3AA002B}" type="pres">
      <dgm:prSet presAssocID="{FE37D949-0F85-4B21-A81D-870D2CFD035B}" presName="hierRoot1" presStyleCnt="0">
        <dgm:presLayoutVars>
          <dgm:hierBranch val="init"/>
        </dgm:presLayoutVars>
      </dgm:prSet>
      <dgm:spPr/>
    </dgm:pt>
    <dgm:pt modelId="{9DBF42FA-0104-4CCD-9F18-384FA4171FD0}" type="pres">
      <dgm:prSet presAssocID="{FE37D949-0F85-4B21-A81D-870D2CFD035B}" presName="rootComposite1" presStyleCnt="0"/>
      <dgm:spPr/>
    </dgm:pt>
    <dgm:pt modelId="{7A92B7C0-E7FB-4889-9E62-B623DC35DF40}" type="pres">
      <dgm:prSet presAssocID="{FE37D949-0F85-4B21-A81D-870D2CFD035B}" presName="rootText1" presStyleLbl="node0" presStyleIdx="1" presStyleCnt="2" custScaleX="1268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25A334-2959-4C74-AED8-97A992C6B408}" type="pres">
      <dgm:prSet presAssocID="{FE37D949-0F85-4B21-A81D-870D2CFD035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07DBBDE-B00E-4C02-813F-F84BF6431043}" type="pres">
      <dgm:prSet presAssocID="{FE37D949-0F85-4B21-A81D-870D2CFD035B}" presName="hierChild2" presStyleCnt="0"/>
      <dgm:spPr/>
    </dgm:pt>
    <dgm:pt modelId="{EF5C6244-FC49-4AB5-B89C-DC3C0E1AD965}" type="pres">
      <dgm:prSet presAssocID="{FE37D949-0F85-4B21-A81D-870D2CFD035B}" presName="hierChild3" presStyleCnt="0"/>
      <dgm:spPr/>
    </dgm:pt>
  </dgm:ptLst>
  <dgm:cxnLst>
    <dgm:cxn modelId="{7D9378D0-3CAB-4614-B7D2-983F5CAAB5C9}" type="presOf" srcId="{777648DD-4574-497C-9901-1B0B7E560A76}" destId="{44E80DB0-56F5-4AF5-B63A-2A7405C25208}" srcOrd="0" destOrd="0" presId="urn:microsoft.com/office/officeart/2005/8/layout/orgChart1"/>
    <dgm:cxn modelId="{3C43CE76-E356-43B0-903D-733AA5288580}" type="presOf" srcId="{11469850-282F-4ED9-B46D-28814776E8CA}" destId="{951FF291-5D46-4370-8635-882D9DA97451}" srcOrd="1" destOrd="0" presId="urn:microsoft.com/office/officeart/2005/8/layout/orgChart1"/>
    <dgm:cxn modelId="{A0061BB1-2A3F-449C-8B9D-78B5061A3CD5}" type="presOf" srcId="{141E64B2-F0FA-4F35-8FBE-F24E0829C815}" destId="{038C1BCB-1C01-4766-94FC-58F81907BD15}" srcOrd="1" destOrd="0" presId="urn:microsoft.com/office/officeart/2005/8/layout/orgChart1"/>
    <dgm:cxn modelId="{73309487-A504-4563-A55E-DC73990D7992}" type="presOf" srcId="{11469850-282F-4ED9-B46D-28814776E8CA}" destId="{3EC8A2FF-6A38-410E-92FF-FF1089A7AEEE}" srcOrd="0" destOrd="0" presId="urn:microsoft.com/office/officeart/2005/8/layout/orgChart1"/>
    <dgm:cxn modelId="{0280EF9C-D859-4465-8B54-3EF3CC91E9C0}" srcId="{D5E6AE44-47C2-4B7D-A367-D36DEE2774CA}" destId="{141E64B2-F0FA-4F35-8FBE-F24E0829C815}" srcOrd="2" destOrd="0" parTransId="{ECD7FD4F-E1E0-497F-B745-C770032157B5}" sibTransId="{1B3F1DCD-2C4E-497F-BCB8-CBF83B6A66DA}"/>
    <dgm:cxn modelId="{22345CF8-2AA7-423C-B186-E20089D218C7}" type="presOf" srcId="{38C32B73-DA5D-4C0E-AF77-DA9EF6C5C7BF}" destId="{3C85C01B-9354-433E-A404-8698E8FAFB3F}" srcOrd="0" destOrd="0" presId="urn:microsoft.com/office/officeart/2005/8/layout/orgChart1"/>
    <dgm:cxn modelId="{4294EA56-FE0F-4AB9-859C-2A3D8F64FF8E}" type="presOf" srcId="{141E64B2-F0FA-4F35-8FBE-F24E0829C815}" destId="{2279C2F2-5FD5-4DB1-B5A8-16689CEBAF6F}" srcOrd="0" destOrd="0" presId="urn:microsoft.com/office/officeart/2005/8/layout/orgChart1"/>
    <dgm:cxn modelId="{B2919AFC-2645-469A-8032-5248FFEA39C5}" type="presOf" srcId="{FE37D949-0F85-4B21-A81D-870D2CFD035B}" destId="{9425A334-2959-4C74-AED8-97A992C6B408}" srcOrd="1" destOrd="0" presId="urn:microsoft.com/office/officeart/2005/8/layout/orgChart1"/>
    <dgm:cxn modelId="{0D0BFC0C-5C23-4D33-9AC0-3E1BFA8B9248}" type="presOf" srcId="{10513870-5DEF-4BA4-A73D-E01AA1AAB37F}" destId="{8F3AD78E-E1B9-49B1-9940-67989D12C988}" srcOrd="0" destOrd="0" presId="urn:microsoft.com/office/officeart/2005/8/layout/orgChart1"/>
    <dgm:cxn modelId="{E60A5019-2A15-48E3-9EF8-2F4091604737}" type="presOf" srcId="{1B0BE096-536C-4678-BEAF-F639EE597ECE}" destId="{9E1AFC10-CC55-4843-B444-01138F615279}" srcOrd="0" destOrd="0" presId="urn:microsoft.com/office/officeart/2005/8/layout/orgChart1"/>
    <dgm:cxn modelId="{52A9D048-E85A-4B55-AA0C-4509624419A3}" type="presOf" srcId="{0E8EEEEE-FA46-410F-9170-7935A5AD3444}" destId="{D0023AA1-1E5B-4519-BD97-5BDF626D7890}" srcOrd="0" destOrd="0" presId="urn:microsoft.com/office/officeart/2005/8/layout/orgChart1"/>
    <dgm:cxn modelId="{09A3D5A4-E5CE-4803-AECE-F25F28BF05DE}" type="presOf" srcId="{DA57D66E-4B44-402B-A9A1-B0A71FC8B11B}" destId="{1D546117-06DC-4C1E-9485-8FFA722B1087}" srcOrd="0" destOrd="0" presId="urn:microsoft.com/office/officeart/2005/8/layout/orgChart1"/>
    <dgm:cxn modelId="{74BEC304-047D-4B09-B9D5-E34872658AD9}" type="presOf" srcId="{C0306C24-DFB6-4792-89B6-619EDE4DD575}" destId="{1AE6F267-3827-4F16-B094-649B782EEF32}" srcOrd="0" destOrd="0" presId="urn:microsoft.com/office/officeart/2005/8/layout/orgChart1"/>
    <dgm:cxn modelId="{8EB0F012-D2D0-4D42-B655-1B5846B75758}" type="presOf" srcId="{FE9A9ECF-C19A-4124-8C16-1A25FC367229}" destId="{71E82161-09E5-459E-AD82-2CA3795503D5}" srcOrd="1" destOrd="0" presId="urn:microsoft.com/office/officeart/2005/8/layout/orgChart1"/>
    <dgm:cxn modelId="{845FD365-F84D-4865-A483-D377DD0C5891}" type="presOf" srcId="{B7934CD7-720B-420B-9C6A-5456DAA4A6DE}" destId="{B1340FD0-948A-4935-94AF-5B9E1737986A}" srcOrd="1" destOrd="0" presId="urn:microsoft.com/office/officeart/2005/8/layout/orgChart1"/>
    <dgm:cxn modelId="{FA79C367-C8F3-420B-B9F2-4C2B5D984845}" srcId="{777648DD-4574-497C-9901-1B0B7E560A76}" destId="{FE37D949-0F85-4B21-A81D-870D2CFD035B}" srcOrd="1" destOrd="0" parTransId="{3F722E6F-7621-4D29-835E-8803E93F8230}" sibTransId="{02F58BE8-3956-463A-8627-56DCFA50686F}"/>
    <dgm:cxn modelId="{97511A86-8837-4E71-9A89-0B4D79682AA7}" type="presOf" srcId="{ECD7FD4F-E1E0-497F-B745-C770032157B5}" destId="{4E03BC16-D824-4E01-BA38-B07C02814B6B}" srcOrd="0" destOrd="0" presId="urn:microsoft.com/office/officeart/2005/8/layout/orgChart1"/>
    <dgm:cxn modelId="{4B615339-A43B-4E70-B818-8406C5095BB2}" type="presOf" srcId="{70AF6593-550E-4A25-AD7B-268E97FCABD2}" destId="{0165D573-52F5-4712-A492-AE8F9180E5CD}" srcOrd="0" destOrd="0" presId="urn:microsoft.com/office/officeart/2005/8/layout/orgChart1"/>
    <dgm:cxn modelId="{2994AC4B-270F-4BB3-BCD0-48C049362412}" srcId="{D5E6AE44-47C2-4B7D-A367-D36DEE2774CA}" destId="{11469850-282F-4ED9-B46D-28814776E8CA}" srcOrd="1" destOrd="0" parTransId="{8215F1D5-7728-4D47-8945-ACE7850B767A}" sibTransId="{8F932183-B03A-4D0B-9FD7-320E2505FA31}"/>
    <dgm:cxn modelId="{C34A5949-D0A3-4DF5-B326-3CA52085B0B6}" type="presOf" srcId="{A0CBA93A-C336-47DB-8D52-5C88FF56E263}" destId="{D653D42B-EF62-4360-9AFD-CA7EA7844FAC}" srcOrd="1" destOrd="0" presId="urn:microsoft.com/office/officeart/2005/8/layout/orgChart1"/>
    <dgm:cxn modelId="{ABCA7D43-C3B1-426F-9D50-EF097626B361}" type="presOf" srcId="{FE37D949-0F85-4B21-A81D-870D2CFD035B}" destId="{7A92B7C0-E7FB-4889-9E62-B623DC35DF40}" srcOrd="0" destOrd="0" presId="urn:microsoft.com/office/officeart/2005/8/layout/orgChart1"/>
    <dgm:cxn modelId="{CFD53EF2-946A-456C-983C-130DC7A0E055}" type="presOf" srcId="{A0CBA93A-C336-47DB-8D52-5C88FF56E263}" destId="{349D337A-40CE-4099-A856-63C0B64B9C18}" srcOrd="0" destOrd="0" presId="urn:microsoft.com/office/officeart/2005/8/layout/orgChart1"/>
    <dgm:cxn modelId="{9063A0F6-834B-40F0-866F-C890EA29D523}" type="presOf" srcId="{12CB4975-7B87-49AE-B53F-8BC0ABC20C20}" destId="{64343439-2270-4E2D-BBB2-4B4C646C45AF}" srcOrd="0" destOrd="0" presId="urn:microsoft.com/office/officeart/2005/8/layout/orgChart1"/>
    <dgm:cxn modelId="{386CA316-3A58-4FF9-B957-D92B250E6EE3}" type="presOf" srcId="{12CB4975-7B87-49AE-B53F-8BC0ABC20C20}" destId="{F7D04908-4FF8-4DB6-B13A-E43BB11358C2}" srcOrd="1" destOrd="0" presId="urn:microsoft.com/office/officeart/2005/8/layout/orgChart1"/>
    <dgm:cxn modelId="{6030438B-0618-4F40-BCDD-DB17EB18BDC7}" type="presOf" srcId="{ACBF31D6-8C2C-4934-87B2-FEE26ADDA403}" destId="{84380BC4-1CF5-4DDE-BE5C-C194BE40337B}" srcOrd="0" destOrd="0" presId="urn:microsoft.com/office/officeart/2005/8/layout/orgChart1"/>
    <dgm:cxn modelId="{64AF5745-2E4C-4ED5-A775-B55857F6FEFD}" type="presOf" srcId="{FE9A9ECF-C19A-4124-8C16-1A25FC367229}" destId="{F08C6C71-4DC4-4444-B6EF-6A0ED28939AD}" srcOrd="0" destOrd="0" presId="urn:microsoft.com/office/officeart/2005/8/layout/orgChart1"/>
    <dgm:cxn modelId="{0E2F5B77-DECE-4AE2-8FDE-6B475DEEC9FA}" srcId="{B7934CD7-720B-420B-9C6A-5456DAA4A6DE}" destId="{FE9A9ECF-C19A-4124-8C16-1A25FC367229}" srcOrd="0" destOrd="0" parTransId="{10513870-5DEF-4BA4-A73D-E01AA1AAB37F}" sibTransId="{B2992DC9-287C-4EF1-BF47-ABA32BE709C7}"/>
    <dgm:cxn modelId="{E9A8CA4C-CFBF-468B-8BFE-18010FBE328F}" srcId="{777648DD-4574-497C-9901-1B0B7E560A76}" destId="{B7934CD7-720B-420B-9C6A-5456DAA4A6DE}" srcOrd="0" destOrd="0" parTransId="{A4D21A9D-FD58-4268-9FEC-C8CB1BDB1A3D}" sibTransId="{C5EA6CF4-E46C-406A-B305-9858F34DD119}"/>
    <dgm:cxn modelId="{D2B64EC8-D9E8-433D-8CFA-18D615122846}" type="presOf" srcId="{D5E6AE44-47C2-4B7D-A367-D36DEE2774CA}" destId="{008177AF-726D-4F27-ABDD-1491D6418E73}" srcOrd="1" destOrd="0" presId="urn:microsoft.com/office/officeart/2005/8/layout/orgChart1"/>
    <dgm:cxn modelId="{F27DA500-9EC8-45AA-8F25-3A503C8DC136}" srcId="{12CB4975-7B87-49AE-B53F-8BC0ABC20C20}" destId="{38C32B73-DA5D-4C0E-AF77-DA9EF6C5C7BF}" srcOrd="2" destOrd="0" parTransId="{0E8EEEEE-FA46-410F-9170-7935A5AD3444}" sibTransId="{ECA26583-9639-4063-94DE-1A52C70E3CAB}"/>
    <dgm:cxn modelId="{9D393A18-0D1F-48C4-BCF1-988C12732FFB}" srcId="{12CB4975-7B87-49AE-B53F-8BC0ABC20C20}" destId="{D5E6AE44-47C2-4B7D-A367-D36DEE2774CA}" srcOrd="0" destOrd="0" parTransId="{70AF6593-550E-4A25-AD7B-268E97FCABD2}" sibTransId="{D3D47692-4FD2-4F07-B1E8-7E885B846795}"/>
    <dgm:cxn modelId="{3FD516E3-F177-4035-8560-94AE9F610959}" type="presOf" srcId="{8215F1D5-7728-4D47-8945-ACE7850B767A}" destId="{015D8AC8-BC98-42BF-8129-5199E47E9DB7}" srcOrd="0" destOrd="0" presId="urn:microsoft.com/office/officeart/2005/8/layout/orgChart1"/>
    <dgm:cxn modelId="{7D751677-D167-428C-B52B-22E5F542D73B}" srcId="{12CB4975-7B87-49AE-B53F-8BC0ABC20C20}" destId="{DA57D66E-4B44-402B-A9A1-B0A71FC8B11B}" srcOrd="1" destOrd="0" parTransId="{C0306C24-DFB6-4792-89B6-619EDE4DD575}" sibTransId="{0F401F71-ABD5-45B5-B60D-75230F57C907}"/>
    <dgm:cxn modelId="{03622FEB-0526-4713-BEF5-0DACD807886B}" type="presOf" srcId="{38C32B73-DA5D-4C0E-AF77-DA9EF6C5C7BF}" destId="{375E1540-19CE-4B7A-A2D4-8150F165E744}" srcOrd="1" destOrd="0" presId="urn:microsoft.com/office/officeart/2005/8/layout/orgChart1"/>
    <dgm:cxn modelId="{9EEF5091-BCD5-4870-8203-D14A01EB2D84}" srcId="{D5E6AE44-47C2-4B7D-A367-D36DEE2774CA}" destId="{A0CBA93A-C336-47DB-8D52-5C88FF56E263}" srcOrd="0" destOrd="0" parTransId="{1B0BE096-536C-4678-BEAF-F639EE597ECE}" sibTransId="{7ECCD44A-805E-49F8-A219-4C16426CEC39}"/>
    <dgm:cxn modelId="{99EDD044-53E9-49BC-8833-2DDEF7FE67E3}" type="presOf" srcId="{D5E6AE44-47C2-4B7D-A367-D36DEE2774CA}" destId="{0F29E8EB-3976-4832-A69B-E2D7A4D42751}" srcOrd="0" destOrd="0" presId="urn:microsoft.com/office/officeart/2005/8/layout/orgChart1"/>
    <dgm:cxn modelId="{3579D040-E9FE-43B3-95BC-454D77867FF8}" type="presOf" srcId="{B7934CD7-720B-420B-9C6A-5456DAA4A6DE}" destId="{8A43F741-0D4E-42ED-971B-74F6D7E6BFF9}" srcOrd="0" destOrd="0" presId="urn:microsoft.com/office/officeart/2005/8/layout/orgChart1"/>
    <dgm:cxn modelId="{756B556C-92FF-436C-A1C9-2CF5C30B5896}" srcId="{FE9A9ECF-C19A-4124-8C16-1A25FC367229}" destId="{12CB4975-7B87-49AE-B53F-8BC0ABC20C20}" srcOrd="0" destOrd="0" parTransId="{ACBF31D6-8C2C-4934-87B2-FEE26ADDA403}" sibTransId="{1639E5FD-5C39-41C6-A711-B826EA2C9531}"/>
    <dgm:cxn modelId="{4B90D62D-4BEE-4F47-B433-7FA7BCF5E14C}" type="presOf" srcId="{DA57D66E-4B44-402B-A9A1-B0A71FC8B11B}" destId="{3AB850EB-B1E2-4C7A-9F09-399BF717E26F}" srcOrd="1" destOrd="0" presId="urn:microsoft.com/office/officeart/2005/8/layout/orgChart1"/>
    <dgm:cxn modelId="{5984CD80-ABC5-48F4-BEE3-0D8A676A7847}" type="presParOf" srcId="{44E80DB0-56F5-4AF5-B63A-2A7405C25208}" destId="{09D6BA72-CBD1-44A3-92E0-A5C31FFABB3D}" srcOrd="0" destOrd="0" presId="urn:microsoft.com/office/officeart/2005/8/layout/orgChart1"/>
    <dgm:cxn modelId="{70E15F2B-F7CE-493E-8DE4-9B8AB43E61BC}" type="presParOf" srcId="{09D6BA72-CBD1-44A3-92E0-A5C31FFABB3D}" destId="{CD36DAE7-D67F-4021-9513-FE03CF38115D}" srcOrd="0" destOrd="0" presId="urn:microsoft.com/office/officeart/2005/8/layout/orgChart1"/>
    <dgm:cxn modelId="{9496F7EA-9AB4-4491-9AC7-D4F4D9C2AD23}" type="presParOf" srcId="{CD36DAE7-D67F-4021-9513-FE03CF38115D}" destId="{8A43F741-0D4E-42ED-971B-74F6D7E6BFF9}" srcOrd="0" destOrd="0" presId="urn:microsoft.com/office/officeart/2005/8/layout/orgChart1"/>
    <dgm:cxn modelId="{9EE078B9-27A8-429E-8FC7-03B36630322B}" type="presParOf" srcId="{CD36DAE7-D67F-4021-9513-FE03CF38115D}" destId="{B1340FD0-948A-4935-94AF-5B9E1737986A}" srcOrd="1" destOrd="0" presId="urn:microsoft.com/office/officeart/2005/8/layout/orgChart1"/>
    <dgm:cxn modelId="{EBFA24C5-B7F0-44E9-A922-976F363EF4A0}" type="presParOf" srcId="{09D6BA72-CBD1-44A3-92E0-A5C31FFABB3D}" destId="{B3FC2847-CC31-408F-B599-35AF52D20C62}" srcOrd="1" destOrd="0" presId="urn:microsoft.com/office/officeart/2005/8/layout/orgChart1"/>
    <dgm:cxn modelId="{BC766917-5BAD-4CCA-B05A-36A5E506B71F}" type="presParOf" srcId="{B3FC2847-CC31-408F-B599-35AF52D20C62}" destId="{8F3AD78E-E1B9-49B1-9940-67989D12C988}" srcOrd="0" destOrd="0" presId="urn:microsoft.com/office/officeart/2005/8/layout/orgChart1"/>
    <dgm:cxn modelId="{0C367361-BB1D-42B8-9A93-C6AC673C6A9F}" type="presParOf" srcId="{B3FC2847-CC31-408F-B599-35AF52D20C62}" destId="{68246D44-9B85-4A44-BD34-CB46DFE70927}" srcOrd="1" destOrd="0" presId="urn:microsoft.com/office/officeart/2005/8/layout/orgChart1"/>
    <dgm:cxn modelId="{C7A261B6-E376-4C9B-8C23-281349EF6C46}" type="presParOf" srcId="{68246D44-9B85-4A44-BD34-CB46DFE70927}" destId="{C9FBF567-AC23-49E8-B9DD-D558EBEF5936}" srcOrd="0" destOrd="0" presId="urn:microsoft.com/office/officeart/2005/8/layout/orgChart1"/>
    <dgm:cxn modelId="{010E5CE0-F697-492E-9A4B-6E98B7193F0B}" type="presParOf" srcId="{C9FBF567-AC23-49E8-B9DD-D558EBEF5936}" destId="{F08C6C71-4DC4-4444-B6EF-6A0ED28939AD}" srcOrd="0" destOrd="0" presId="urn:microsoft.com/office/officeart/2005/8/layout/orgChart1"/>
    <dgm:cxn modelId="{7BD158BC-9D5F-48CB-9D52-F6435A278F9F}" type="presParOf" srcId="{C9FBF567-AC23-49E8-B9DD-D558EBEF5936}" destId="{71E82161-09E5-459E-AD82-2CA3795503D5}" srcOrd="1" destOrd="0" presId="urn:microsoft.com/office/officeart/2005/8/layout/orgChart1"/>
    <dgm:cxn modelId="{3CFA7FBE-B3A0-4EE9-B8C6-F747DA9AD7C7}" type="presParOf" srcId="{68246D44-9B85-4A44-BD34-CB46DFE70927}" destId="{9290C15B-FE53-4B94-9E12-DC5C1E0B9352}" srcOrd="1" destOrd="0" presId="urn:microsoft.com/office/officeart/2005/8/layout/orgChart1"/>
    <dgm:cxn modelId="{902E21F7-FD03-41A0-85CC-03EF065B32B3}" type="presParOf" srcId="{9290C15B-FE53-4B94-9E12-DC5C1E0B9352}" destId="{84380BC4-1CF5-4DDE-BE5C-C194BE40337B}" srcOrd="0" destOrd="0" presId="urn:microsoft.com/office/officeart/2005/8/layout/orgChart1"/>
    <dgm:cxn modelId="{D7A89EB4-7F0E-4E8C-B031-394794F7F3C8}" type="presParOf" srcId="{9290C15B-FE53-4B94-9E12-DC5C1E0B9352}" destId="{7FC4032B-240C-4798-AA05-B5105DB969F0}" srcOrd="1" destOrd="0" presId="urn:microsoft.com/office/officeart/2005/8/layout/orgChart1"/>
    <dgm:cxn modelId="{DCF650E9-B597-40D9-B997-24B27DEB6CDE}" type="presParOf" srcId="{7FC4032B-240C-4798-AA05-B5105DB969F0}" destId="{7A6031ED-8D5A-4848-B585-C4C3FBB260E1}" srcOrd="0" destOrd="0" presId="urn:microsoft.com/office/officeart/2005/8/layout/orgChart1"/>
    <dgm:cxn modelId="{E714F7F2-80E4-4274-A9E7-05BD2A58672B}" type="presParOf" srcId="{7A6031ED-8D5A-4848-B585-C4C3FBB260E1}" destId="{64343439-2270-4E2D-BBB2-4B4C646C45AF}" srcOrd="0" destOrd="0" presId="urn:microsoft.com/office/officeart/2005/8/layout/orgChart1"/>
    <dgm:cxn modelId="{9C736E02-50BC-4D32-8DE6-1DFEFE8D997B}" type="presParOf" srcId="{7A6031ED-8D5A-4848-B585-C4C3FBB260E1}" destId="{F7D04908-4FF8-4DB6-B13A-E43BB11358C2}" srcOrd="1" destOrd="0" presId="urn:microsoft.com/office/officeart/2005/8/layout/orgChart1"/>
    <dgm:cxn modelId="{23D2C243-D789-433A-98F1-BC836BBC70D3}" type="presParOf" srcId="{7FC4032B-240C-4798-AA05-B5105DB969F0}" destId="{4CC57FAD-2C30-47CD-A63B-B74A3A9B0B8F}" srcOrd="1" destOrd="0" presId="urn:microsoft.com/office/officeart/2005/8/layout/orgChart1"/>
    <dgm:cxn modelId="{CBD36E53-9D96-4616-8325-491C461DA956}" type="presParOf" srcId="{4CC57FAD-2C30-47CD-A63B-B74A3A9B0B8F}" destId="{0165D573-52F5-4712-A492-AE8F9180E5CD}" srcOrd="0" destOrd="0" presId="urn:microsoft.com/office/officeart/2005/8/layout/orgChart1"/>
    <dgm:cxn modelId="{A88D6905-D496-4E3F-AFBB-6F528C8A3A44}" type="presParOf" srcId="{4CC57FAD-2C30-47CD-A63B-B74A3A9B0B8F}" destId="{DCB85172-AA20-4BFC-99E0-5B6D5DA8114C}" srcOrd="1" destOrd="0" presId="urn:microsoft.com/office/officeart/2005/8/layout/orgChart1"/>
    <dgm:cxn modelId="{0E2504AA-B21A-43CB-81A7-B10210E3DF7B}" type="presParOf" srcId="{DCB85172-AA20-4BFC-99E0-5B6D5DA8114C}" destId="{85387A70-EE94-46B2-8296-ACA513CED100}" srcOrd="0" destOrd="0" presId="urn:microsoft.com/office/officeart/2005/8/layout/orgChart1"/>
    <dgm:cxn modelId="{F20A1437-DFFB-45BC-8050-F078324451BC}" type="presParOf" srcId="{85387A70-EE94-46B2-8296-ACA513CED100}" destId="{0F29E8EB-3976-4832-A69B-E2D7A4D42751}" srcOrd="0" destOrd="0" presId="urn:microsoft.com/office/officeart/2005/8/layout/orgChart1"/>
    <dgm:cxn modelId="{AEF6F29D-B4D7-40AC-998A-998F3C4FD7EC}" type="presParOf" srcId="{85387A70-EE94-46B2-8296-ACA513CED100}" destId="{008177AF-726D-4F27-ABDD-1491D6418E73}" srcOrd="1" destOrd="0" presId="urn:microsoft.com/office/officeart/2005/8/layout/orgChart1"/>
    <dgm:cxn modelId="{91E16CFD-A442-4552-8C27-AC40A9B08D57}" type="presParOf" srcId="{DCB85172-AA20-4BFC-99E0-5B6D5DA8114C}" destId="{215FE02B-9ECE-48F9-B289-B4854A59B3F3}" srcOrd="1" destOrd="0" presId="urn:microsoft.com/office/officeart/2005/8/layout/orgChart1"/>
    <dgm:cxn modelId="{E680ED21-BDA4-42D0-99C4-E81F1843FB79}" type="presParOf" srcId="{215FE02B-9ECE-48F9-B289-B4854A59B3F3}" destId="{9E1AFC10-CC55-4843-B444-01138F615279}" srcOrd="0" destOrd="0" presId="urn:microsoft.com/office/officeart/2005/8/layout/orgChart1"/>
    <dgm:cxn modelId="{0D9D013E-9CFF-4C8D-B3D9-83F7DFCDE2F4}" type="presParOf" srcId="{215FE02B-9ECE-48F9-B289-B4854A59B3F3}" destId="{A44F2379-1814-436B-A9F7-B078227BAF00}" srcOrd="1" destOrd="0" presId="urn:microsoft.com/office/officeart/2005/8/layout/orgChart1"/>
    <dgm:cxn modelId="{5A61E6D9-7DAF-4630-B6E1-C17077F31959}" type="presParOf" srcId="{A44F2379-1814-436B-A9F7-B078227BAF00}" destId="{B7E2CC29-8CA5-4BE1-BF6D-05665E1F4D42}" srcOrd="0" destOrd="0" presId="urn:microsoft.com/office/officeart/2005/8/layout/orgChart1"/>
    <dgm:cxn modelId="{CFBD2180-C6FF-43AB-9795-1999A410D53A}" type="presParOf" srcId="{B7E2CC29-8CA5-4BE1-BF6D-05665E1F4D42}" destId="{349D337A-40CE-4099-A856-63C0B64B9C18}" srcOrd="0" destOrd="0" presId="urn:microsoft.com/office/officeart/2005/8/layout/orgChart1"/>
    <dgm:cxn modelId="{94906D96-3BC3-4C6F-8816-0995691A2F71}" type="presParOf" srcId="{B7E2CC29-8CA5-4BE1-BF6D-05665E1F4D42}" destId="{D653D42B-EF62-4360-9AFD-CA7EA7844FAC}" srcOrd="1" destOrd="0" presId="urn:microsoft.com/office/officeart/2005/8/layout/orgChart1"/>
    <dgm:cxn modelId="{606B05E2-B27A-4DF9-9B62-89BF9F71F532}" type="presParOf" srcId="{A44F2379-1814-436B-A9F7-B078227BAF00}" destId="{ABD3B7DB-6332-4BE6-9866-2F762C3C8174}" srcOrd="1" destOrd="0" presId="urn:microsoft.com/office/officeart/2005/8/layout/orgChart1"/>
    <dgm:cxn modelId="{A0B1B5EE-5725-44EA-8775-449DE0BEF42C}" type="presParOf" srcId="{A44F2379-1814-436B-A9F7-B078227BAF00}" destId="{09EDEBB4-1C5D-4A7C-9975-76DED2EFEEFB}" srcOrd="2" destOrd="0" presId="urn:microsoft.com/office/officeart/2005/8/layout/orgChart1"/>
    <dgm:cxn modelId="{0AF6C734-A6A0-4C9F-AFC5-B7B1B08BF920}" type="presParOf" srcId="{215FE02B-9ECE-48F9-B289-B4854A59B3F3}" destId="{015D8AC8-BC98-42BF-8129-5199E47E9DB7}" srcOrd="2" destOrd="0" presId="urn:microsoft.com/office/officeart/2005/8/layout/orgChart1"/>
    <dgm:cxn modelId="{7A382084-F42F-417C-97B1-58A6F1A15375}" type="presParOf" srcId="{215FE02B-9ECE-48F9-B289-B4854A59B3F3}" destId="{4291F2C4-4B5A-443C-8432-5B60E8A1ED86}" srcOrd="3" destOrd="0" presId="urn:microsoft.com/office/officeart/2005/8/layout/orgChart1"/>
    <dgm:cxn modelId="{0CDEA63D-F9B0-46F8-8483-D0370875C8FB}" type="presParOf" srcId="{4291F2C4-4B5A-443C-8432-5B60E8A1ED86}" destId="{C1DB02D8-1FA7-471C-A429-E49700CE12D3}" srcOrd="0" destOrd="0" presId="urn:microsoft.com/office/officeart/2005/8/layout/orgChart1"/>
    <dgm:cxn modelId="{A9C67549-2FA2-4E2C-AFA6-C3DC182C93BF}" type="presParOf" srcId="{C1DB02D8-1FA7-471C-A429-E49700CE12D3}" destId="{3EC8A2FF-6A38-410E-92FF-FF1089A7AEEE}" srcOrd="0" destOrd="0" presId="urn:microsoft.com/office/officeart/2005/8/layout/orgChart1"/>
    <dgm:cxn modelId="{FAC020C2-73A9-49C2-8ACB-D83DBEB91A99}" type="presParOf" srcId="{C1DB02D8-1FA7-471C-A429-E49700CE12D3}" destId="{951FF291-5D46-4370-8635-882D9DA97451}" srcOrd="1" destOrd="0" presId="urn:microsoft.com/office/officeart/2005/8/layout/orgChart1"/>
    <dgm:cxn modelId="{8DFBD415-BD94-4528-A691-F74179E52FE2}" type="presParOf" srcId="{4291F2C4-4B5A-443C-8432-5B60E8A1ED86}" destId="{9F20B757-B509-4822-8958-8215E2CAA0F2}" srcOrd="1" destOrd="0" presId="urn:microsoft.com/office/officeart/2005/8/layout/orgChart1"/>
    <dgm:cxn modelId="{25A0AD0B-D8C5-4B7E-8495-B790155F321F}" type="presParOf" srcId="{4291F2C4-4B5A-443C-8432-5B60E8A1ED86}" destId="{6C74F75D-3C89-40F8-9743-2219ACA6CBB5}" srcOrd="2" destOrd="0" presId="urn:microsoft.com/office/officeart/2005/8/layout/orgChart1"/>
    <dgm:cxn modelId="{730873B2-6526-429B-8575-2F80EE680F0D}" type="presParOf" srcId="{215FE02B-9ECE-48F9-B289-B4854A59B3F3}" destId="{4E03BC16-D824-4E01-BA38-B07C02814B6B}" srcOrd="4" destOrd="0" presId="urn:microsoft.com/office/officeart/2005/8/layout/orgChart1"/>
    <dgm:cxn modelId="{71A109D2-5697-4080-9FB8-39861D0B5B14}" type="presParOf" srcId="{215FE02B-9ECE-48F9-B289-B4854A59B3F3}" destId="{A47484EB-9783-4D6F-8F83-26A169D3AE5C}" srcOrd="5" destOrd="0" presId="urn:microsoft.com/office/officeart/2005/8/layout/orgChart1"/>
    <dgm:cxn modelId="{59172FFA-3018-4ACC-8269-2B5ABD879252}" type="presParOf" srcId="{A47484EB-9783-4D6F-8F83-26A169D3AE5C}" destId="{E85CCDF8-5552-4492-8B9A-E4880C9FA7D7}" srcOrd="0" destOrd="0" presId="urn:microsoft.com/office/officeart/2005/8/layout/orgChart1"/>
    <dgm:cxn modelId="{EDFF434D-39D0-48B5-8752-4DF7608E775D}" type="presParOf" srcId="{E85CCDF8-5552-4492-8B9A-E4880C9FA7D7}" destId="{2279C2F2-5FD5-4DB1-B5A8-16689CEBAF6F}" srcOrd="0" destOrd="0" presId="urn:microsoft.com/office/officeart/2005/8/layout/orgChart1"/>
    <dgm:cxn modelId="{0D6E3051-45C2-44E5-AAE0-5CCFD133CE5F}" type="presParOf" srcId="{E85CCDF8-5552-4492-8B9A-E4880C9FA7D7}" destId="{038C1BCB-1C01-4766-94FC-58F81907BD15}" srcOrd="1" destOrd="0" presId="urn:microsoft.com/office/officeart/2005/8/layout/orgChart1"/>
    <dgm:cxn modelId="{9CD4BF52-8590-4B26-B100-A123BE767A83}" type="presParOf" srcId="{A47484EB-9783-4D6F-8F83-26A169D3AE5C}" destId="{3A19B2B6-E05B-4DCF-B2EE-93BD8F900771}" srcOrd="1" destOrd="0" presId="urn:microsoft.com/office/officeart/2005/8/layout/orgChart1"/>
    <dgm:cxn modelId="{C2929846-046E-4F3A-BDC8-3260D606472B}" type="presParOf" srcId="{A47484EB-9783-4D6F-8F83-26A169D3AE5C}" destId="{3A18CCBB-6745-4BE9-8881-8419C118B061}" srcOrd="2" destOrd="0" presId="urn:microsoft.com/office/officeart/2005/8/layout/orgChart1"/>
    <dgm:cxn modelId="{30D91D68-F591-4171-AF2C-FC36505E9E9C}" type="presParOf" srcId="{DCB85172-AA20-4BFC-99E0-5B6D5DA8114C}" destId="{8686328B-1F10-4ABD-9D2E-3B42C6E50DDD}" srcOrd="2" destOrd="0" presId="urn:microsoft.com/office/officeart/2005/8/layout/orgChart1"/>
    <dgm:cxn modelId="{7E29FFC3-9BB3-4758-B5DF-D6113FC901B4}" type="presParOf" srcId="{4CC57FAD-2C30-47CD-A63B-B74A3A9B0B8F}" destId="{1AE6F267-3827-4F16-B094-649B782EEF32}" srcOrd="2" destOrd="0" presId="urn:microsoft.com/office/officeart/2005/8/layout/orgChart1"/>
    <dgm:cxn modelId="{73AE8151-1700-4288-8CE2-A78F340C7C2E}" type="presParOf" srcId="{4CC57FAD-2C30-47CD-A63B-B74A3A9B0B8F}" destId="{43D0CF4A-6A25-4ED9-A3B2-EB6CFB0A6BF7}" srcOrd="3" destOrd="0" presId="urn:microsoft.com/office/officeart/2005/8/layout/orgChart1"/>
    <dgm:cxn modelId="{FA0963A2-DA0D-48F4-A660-09152DBA7CD3}" type="presParOf" srcId="{43D0CF4A-6A25-4ED9-A3B2-EB6CFB0A6BF7}" destId="{C567F219-DF7A-4E53-A99C-487BDA38ABC4}" srcOrd="0" destOrd="0" presId="urn:microsoft.com/office/officeart/2005/8/layout/orgChart1"/>
    <dgm:cxn modelId="{74A47D15-2CDC-4397-9EBF-F0B270DA3710}" type="presParOf" srcId="{C567F219-DF7A-4E53-A99C-487BDA38ABC4}" destId="{1D546117-06DC-4C1E-9485-8FFA722B1087}" srcOrd="0" destOrd="0" presId="urn:microsoft.com/office/officeart/2005/8/layout/orgChart1"/>
    <dgm:cxn modelId="{662FB98F-40FC-4093-8E13-75D2F536C5C5}" type="presParOf" srcId="{C567F219-DF7A-4E53-A99C-487BDA38ABC4}" destId="{3AB850EB-B1E2-4C7A-9F09-399BF717E26F}" srcOrd="1" destOrd="0" presId="urn:microsoft.com/office/officeart/2005/8/layout/orgChart1"/>
    <dgm:cxn modelId="{7CF70EB5-E8CB-41FF-9C55-9EE5EC43D89E}" type="presParOf" srcId="{43D0CF4A-6A25-4ED9-A3B2-EB6CFB0A6BF7}" destId="{A8BF4699-8B99-48D3-B803-5F0552E7A840}" srcOrd="1" destOrd="0" presId="urn:microsoft.com/office/officeart/2005/8/layout/orgChart1"/>
    <dgm:cxn modelId="{7AB193EC-A7FC-45C5-8B5E-0D252687504F}" type="presParOf" srcId="{43D0CF4A-6A25-4ED9-A3B2-EB6CFB0A6BF7}" destId="{CF17F208-FF20-4106-9F32-1FD4D8181A5A}" srcOrd="2" destOrd="0" presId="urn:microsoft.com/office/officeart/2005/8/layout/orgChart1"/>
    <dgm:cxn modelId="{3DB51DAE-94BE-446E-A125-FD76C4FAF1B0}" type="presParOf" srcId="{4CC57FAD-2C30-47CD-A63B-B74A3A9B0B8F}" destId="{D0023AA1-1E5B-4519-BD97-5BDF626D7890}" srcOrd="4" destOrd="0" presId="urn:microsoft.com/office/officeart/2005/8/layout/orgChart1"/>
    <dgm:cxn modelId="{AEFE7A15-94F7-418F-B8A1-A8B338EB045D}" type="presParOf" srcId="{4CC57FAD-2C30-47CD-A63B-B74A3A9B0B8F}" destId="{C59AB8AE-05C0-4A9F-A143-447493C9E089}" srcOrd="5" destOrd="0" presId="urn:microsoft.com/office/officeart/2005/8/layout/orgChart1"/>
    <dgm:cxn modelId="{94391A68-2E9A-4102-A928-B88CE78D0BE5}" type="presParOf" srcId="{C59AB8AE-05C0-4A9F-A143-447493C9E089}" destId="{86D1D57D-A838-49ED-BF94-08A2E67E825F}" srcOrd="0" destOrd="0" presId="urn:microsoft.com/office/officeart/2005/8/layout/orgChart1"/>
    <dgm:cxn modelId="{1E2380AF-6809-419C-926D-C3ABDFCD9B45}" type="presParOf" srcId="{86D1D57D-A838-49ED-BF94-08A2E67E825F}" destId="{3C85C01B-9354-433E-A404-8698E8FAFB3F}" srcOrd="0" destOrd="0" presId="urn:microsoft.com/office/officeart/2005/8/layout/orgChart1"/>
    <dgm:cxn modelId="{79AD3FDE-B4B1-4266-A782-48A213A76C0C}" type="presParOf" srcId="{86D1D57D-A838-49ED-BF94-08A2E67E825F}" destId="{375E1540-19CE-4B7A-A2D4-8150F165E744}" srcOrd="1" destOrd="0" presId="urn:microsoft.com/office/officeart/2005/8/layout/orgChart1"/>
    <dgm:cxn modelId="{854F81EB-63BA-4BBA-835D-1DD2FEE5D6B2}" type="presParOf" srcId="{C59AB8AE-05C0-4A9F-A143-447493C9E089}" destId="{3FF3EAF1-86E2-433B-BB73-1BC22C170AB2}" srcOrd="1" destOrd="0" presId="urn:microsoft.com/office/officeart/2005/8/layout/orgChart1"/>
    <dgm:cxn modelId="{04F65879-114B-42C7-9216-E029563E983E}" type="presParOf" srcId="{C59AB8AE-05C0-4A9F-A143-447493C9E089}" destId="{EAD0F678-B912-4920-983F-A3D6A6988AE7}" srcOrd="2" destOrd="0" presId="urn:microsoft.com/office/officeart/2005/8/layout/orgChart1"/>
    <dgm:cxn modelId="{3DDBF96B-5EFA-4FA1-86B9-366025A19097}" type="presParOf" srcId="{7FC4032B-240C-4798-AA05-B5105DB969F0}" destId="{86C73395-84D1-4ED2-B7B3-224A3495B86A}" srcOrd="2" destOrd="0" presId="urn:microsoft.com/office/officeart/2005/8/layout/orgChart1"/>
    <dgm:cxn modelId="{E5A7A30D-2761-4E9F-A27E-183D1DF11A20}" type="presParOf" srcId="{68246D44-9B85-4A44-BD34-CB46DFE70927}" destId="{BD639DF1-EF55-4C74-B7F2-933BE17894BB}" srcOrd="2" destOrd="0" presId="urn:microsoft.com/office/officeart/2005/8/layout/orgChart1"/>
    <dgm:cxn modelId="{59AE5297-C6D7-4AAD-B71E-D89A50EF34BC}" type="presParOf" srcId="{09D6BA72-CBD1-44A3-92E0-A5C31FFABB3D}" destId="{11666D86-D164-4234-9251-2AD1430A72F0}" srcOrd="2" destOrd="0" presId="urn:microsoft.com/office/officeart/2005/8/layout/orgChart1"/>
    <dgm:cxn modelId="{263E4E1F-82BF-49CF-8297-3D3E3510F559}" type="presParOf" srcId="{44E80DB0-56F5-4AF5-B63A-2A7405C25208}" destId="{0C70B43F-70D4-4121-9E69-16ECF3AA002B}" srcOrd="1" destOrd="0" presId="urn:microsoft.com/office/officeart/2005/8/layout/orgChart1"/>
    <dgm:cxn modelId="{DC571765-D20B-43D1-AA22-A4492996BC06}" type="presParOf" srcId="{0C70B43F-70D4-4121-9E69-16ECF3AA002B}" destId="{9DBF42FA-0104-4CCD-9F18-384FA4171FD0}" srcOrd="0" destOrd="0" presId="urn:microsoft.com/office/officeart/2005/8/layout/orgChart1"/>
    <dgm:cxn modelId="{46854A1F-E770-4C8E-9C0F-00440C9D1787}" type="presParOf" srcId="{9DBF42FA-0104-4CCD-9F18-384FA4171FD0}" destId="{7A92B7C0-E7FB-4889-9E62-B623DC35DF40}" srcOrd="0" destOrd="0" presId="urn:microsoft.com/office/officeart/2005/8/layout/orgChart1"/>
    <dgm:cxn modelId="{CC2D0E07-102D-4938-B827-DF28F66B7026}" type="presParOf" srcId="{9DBF42FA-0104-4CCD-9F18-384FA4171FD0}" destId="{9425A334-2959-4C74-AED8-97A992C6B408}" srcOrd="1" destOrd="0" presId="urn:microsoft.com/office/officeart/2005/8/layout/orgChart1"/>
    <dgm:cxn modelId="{DB9551C5-F678-4412-B7D3-93A687BCDAC5}" type="presParOf" srcId="{0C70B43F-70D4-4121-9E69-16ECF3AA002B}" destId="{407DBBDE-B00E-4C02-813F-F84BF6431043}" srcOrd="1" destOrd="0" presId="urn:microsoft.com/office/officeart/2005/8/layout/orgChart1"/>
    <dgm:cxn modelId="{2E37CB8A-1E17-487F-8059-F63BE978A879}" type="presParOf" srcId="{0C70B43F-70D4-4121-9E69-16ECF3AA002B}" destId="{EF5C6244-FC49-4AB5-B89C-DC3C0E1AD965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259677-D587-4612-9803-E0CD175CCE5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77825B7-2726-4971-B013-B1E102E023AB}">
      <dgm:prSet phldrT="[Texto]"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Curso/Aula</a:t>
          </a:r>
        </a:p>
      </dgm:t>
    </dgm:pt>
    <dgm:pt modelId="{6A706CA2-12FA-4794-BC37-A62FE31AD0C1}" type="parTrans" cxnId="{18893C43-7C60-41AD-BA8D-410E53C0197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49CD234-DB49-4889-8FAD-B8D2BA0B304A}" type="sibTrans" cxnId="{18893C43-7C60-41AD-BA8D-410E53C0197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855C046C-AD77-4230-9E94-EE42886E6250}" type="asst">
      <dgm:prSet phldrT="[Texto]"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Para quem?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Aluno</a:t>
          </a:r>
        </a:p>
      </dgm:t>
    </dgm:pt>
    <dgm:pt modelId="{382F9191-3511-43F4-B4F9-8CBB0376BD1C}" type="parTrans" cxnId="{FD2290EE-ED4B-4AAB-A82F-05B4505765AC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3C5DFF49-934C-4A56-972C-F95ABBA760A4}" type="sibTrans" cxnId="{FD2290EE-ED4B-4AAB-A82F-05B4505765AC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894CFCC4-9F1C-4F26-BBB8-A52059CFB052}">
      <dgm:prSet phldrT="[Texto]"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O quê?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Conteúdo</a:t>
          </a:r>
        </a:p>
      </dgm:t>
    </dgm:pt>
    <dgm:pt modelId="{3CDB8B6A-0FAD-488F-9558-E7C01C31D668}" type="parTrans" cxnId="{08E38A4C-3D45-4B0B-A9EF-BE4E890C8B7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640D65A9-0F40-4836-B078-AC01D0FF99F2}" type="sibTrans" cxnId="{08E38A4C-3D45-4B0B-A9EF-BE4E890C8B7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0BED8344-DF0E-4FBB-BE78-03F224AC3BA3}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Como?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Metodologia</a:t>
          </a:r>
        </a:p>
      </dgm:t>
    </dgm:pt>
    <dgm:pt modelId="{5479874B-6048-4B1B-8647-7257EB5A243E}" type="parTrans" cxnId="{A40D7E4E-AC35-4901-9E49-296FB940FA6B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95ED1C3-D58E-4462-9B4D-A33947E639C7}" type="sibTrans" cxnId="{A40D7E4E-AC35-4901-9E49-296FB940FA6B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746EF3B9-568E-4380-9084-4D8E2FE9790C}" type="asst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Quem? Professor</a:t>
          </a:r>
        </a:p>
      </dgm:t>
    </dgm:pt>
    <dgm:pt modelId="{FEA31C62-012D-4B3E-816F-3B61835C6736}" type="parTrans" cxnId="{39930476-9F94-480F-BB9A-56B8EFD0B51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9B9C832-6279-4666-B38D-4C6DBADAF70F}" type="sibTrans" cxnId="{39930476-9F94-480F-BB9A-56B8EFD0B51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FD880BC-7075-465D-9E87-4C64C17C664A}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Com o quê?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Recursos</a:t>
          </a:r>
        </a:p>
      </dgm:t>
    </dgm:pt>
    <dgm:pt modelId="{F9EB3C8A-72BC-44F6-BD05-35B72A88F814}" type="parTrans" cxnId="{A30B751B-B012-4120-A9DE-3F847DEDC813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01932A1-2DF3-48F7-9D95-5E0512EABDA1}" type="sibTrans" cxnId="{A30B751B-B012-4120-A9DE-3F847DEDC813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054353C1-62C1-40C7-8FFC-49071B7D1E4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>
              <a:latin typeface="Segoe UI Symbol" pitchFamily="34" charset="0"/>
              <a:ea typeface="Segoe UI Symbol" pitchFamily="34" charset="0"/>
            </a:rPr>
            <a:t>Como avaliar?      O que avaliar?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>
              <a:latin typeface="Segoe UI Symbol" pitchFamily="34" charset="0"/>
              <a:ea typeface="Segoe UI Symbol" pitchFamily="34" charset="0"/>
            </a:rPr>
            <a:t>Quem avaliar?</a:t>
          </a:r>
        </a:p>
      </dgm:t>
    </dgm:pt>
    <dgm:pt modelId="{2E1D2064-C126-472A-8ACB-EB0E01874931}" type="parTrans" cxnId="{EC209DAC-F4C1-4F0E-B1BC-A4A6775BFFF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C9BDFEFE-6656-4C01-9262-EA27450716B6}" type="sibTrans" cxnId="{EC209DAC-F4C1-4F0E-B1BC-A4A6775BFFF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8A67404-C4F6-456A-9BE0-F33D39D1F4FD}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Onde?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Espaço</a:t>
          </a:r>
        </a:p>
      </dgm:t>
    </dgm:pt>
    <dgm:pt modelId="{8042D2E8-0501-4E63-B77B-DC6172EEA064}" type="parTrans" cxnId="{6F0FE070-6885-4A02-8F29-7F18BC8C484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CC88E170-5030-4A92-92E9-BAAB0A965824}" type="sibTrans" cxnId="{6F0FE070-6885-4A02-8F29-7F18BC8C484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EF7F71C4-82AA-4636-8AF1-BF75F1CBAF7A}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Quando?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Tempo</a:t>
          </a:r>
        </a:p>
      </dgm:t>
    </dgm:pt>
    <dgm:pt modelId="{EDD07B32-AD52-454B-AF50-9A54568CFD61}" type="parTrans" cxnId="{C5BA9CE1-EAD8-4188-A6D0-C0F53141955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8766C29-D2F2-496D-BB2C-9EDBB873F560}" type="sibTrans" cxnId="{C5BA9CE1-EAD8-4188-A6D0-C0F53141955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AD38E70F-4737-439E-8ED2-600FEED7E31D}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Por quê?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Justificativa</a:t>
          </a:r>
        </a:p>
      </dgm:t>
    </dgm:pt>
    <dgm:pt modelId="{1BEB402B-4186-4EA5-9BDB-BFB3E712EE98}" type="parTrans" cxnId="{011534DD-2E09-4770-9787-0DBB5DCE08E4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3E27072C-E06E-4E04-BF96-F4FB25B559B4}" type="sibTrans" cxnId="{011534DD-2E09-4770-9787-0DBB5DCE08E4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CC85202-108C-4E4D-B7F8-40340D9177B5}">
      <dgm:prSet custT="1"/>
      <dgm:spPr/>
      <dgm:t>
        <a:bodyPr/>
        <a:lstStyle/>
        <a:p>
          <a:endParaRPr lang="pt-BR" sz="1600" dirty="0">
            <a:latin typeface="Segoe UI Symbol" pitchFamily="34" charset="0"/>
            <a:ea typeface="Segoe UI Symbol" pitchFamily="34" charset="0"/>
          </a:endParaRP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Para quê?</a:t>
          </a:r>
        </a:p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Objetivo</a:t>
          </a:r>
        </a:p>
        <a:p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4FA549C0-8A5B-4990-974A-91A9C6B905B9}" type="parTrans" cxnId="{DC02F5FE-3751-4F7C-A66F-0356D61F17B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9BD8DF6-74C7-4991-97AE-A6DEB8809272}" type="sibTrans" cxnId="{DC02F5FE-3751-4F7C-A66F-0356D61F17B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2B9F4AC-66A9-4A3A-8D94-CCC3617AC32A}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Professor </a:t>
          </a:r>
        </a:p>
      </dgm:t>
    </dgm:pt>
    <dgm:pt modelId="{E88B2668-4D7A-480B-8F98-D653F1BF6AF6}" type="parTrans" cxnId="{D39FAEB8-3BE6-43EB-A6D3-4E7E6D6D2B5A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360053B7-F724-420E-B97E-3AC523E84236}" type="sibTrans" cxnId="{D39FAEB8-3BE6-43EB-A6D3-4E7E6D6D2B5A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D583A0FA-C2A7-446C-A93D-AAED9E35107F}">
      <dgm:prSet custT="1"/>
      <dgm:spPr/>
      <dgm:t>
        <a:bodyPr/>
        <a:lstStyle/>
        <a:p>
          <a:r>
            <a:rPr lang="pt-BR" sz="1600" dirty="0">
              <a:latin typeface="Segoe UI Symbol" pitchFamily="34" charset="0"/>
              <a:ea typeface="Segoe UI Symbol" pitchFamily="34" charset="0"/>
            </a:rPr>
            <a:t>Aluno</a:t>
          </a:r>
        </a:p>
      </dgm:t>
    </dgm:pt>
    <dgm:pt modelId="{7645C7B0-2F91-415F-94BE-944C03AF63CD}" type="parTrans" cxnId="{A4DA952C-3336-4A30-B3FD-54484B990AE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EC39CCE-571F-4542-A5D9-A049F5450AA3}" type="sibTrans" cxnId="{A4DA952C-3336-4A30-B3FD-54484B990AE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ABBCB6F-1F46-4C81-8C79-5A3CCADC87D3}" type="pres">
      <dgm:prSet presAssocID="{93259677-D587-4612-9803-E0CD175CCE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45A9DE5-8BC0-43CD-B526-CCA16BC4733E}" type="pres">
      <dgm:prSet presAssocID="{277825B7-2726-4971-B013-B1E102E023AB}" presName="hierRoot1" presStyleCnt="0">
        <dgm:presLayoutVars>
          <dgm:hierBranch val="init"/>
        </dgm:presLayoutVars>
      </dgm:prSet>
      <dgm:spPr/>
    </dgm:pt>
    <dgm:pt modelId="{AEC3E4C5-1939-402C-80BA-F41865256F79}" type="pres">
      <dgm:prSet presAssocID="{277825B7-2726-4971-B013-B1E102E023AB}" presName="rootComposite1" presStyleCnt="0"/>
      <dgm:spPr/>
    </dgm:pt>
    <dgm:pt modelId="{FE3F23C3-6A5E-4DD1-A41B-C7875819130E}" type="pres">
      <dgm:prSet presAssocID="{277825B7-2726-4971-B013-B1E102E023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7B780B-A5C2-46B3-8181-0E5B44468C33}" type="pres">
      <dgm:prSet presAssocID="{277825B7-2726-4971-B013-B1E102E023A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84CD160-C8C4-422A-B8D4-02A3F1904D96}" type="pres">
      <dgm:prSet presAssocID="{277825B7-2726-4971-B013-B1E102E023AB}" presName="hierChild2" presStyleCnt="0"/>
      <dgm:spPr/>
    </dgm:pt>
    <dgm:pt modelId="{34344E6F-A240-4A78-AB98-8046DCC2354B}" type="pres">
      <dgm:prSet presAssocID="{1BEB402B-4186-4EA5-9BDB-BFB3E712EE98}" presName="Name37" presStyleLbl="parChTrans1D2" presStyleIdx="0" presStyleCnt="8"/>
      <dgm:spPr/>
      <dgm:t>
        <a:bodyPr/>
        <a:lstStyle/>
        <a:p>
          <a:endParaRPr lang="pt-BR"/>
        </a:p>
      </dgm:t>
    </dgm:pt>
    <dgm:pt modelId="{3D05A669-AD60-4A4C-B05F-091BCFCA19B8}" type="pres">
      <dgm:prSet presAssocID="{AD38E70F-4737-439E-8ED2-600FEED7E31D}" presName="hierRoot2" presStyleCnt="0">
        <dgm:presLayoutVars>
          <dgm:hierBranch val="init"/>
        </dgm:presLayoutVars>
      </dgm:prSet>
      <dgm:spPr/>
    </dgm:pt>
    <dgm:pt modelId="{A37B1E24-45FC-4098-B8D9-B8C4D2ED4D5C}" type="pres">
      <dgm:prSet presAssocID="{AD38E70F-4737-439E-8ED2-600FEED7E31D}" presName="rootComposite" presStyleCnt="0"/>
      <dgm:spPr/>
    </dgm:pt>
    <dgm:pt modelId="{F0D061E4-0751-43D6-ADB9-38DBFF4A37F4}" type="pres">
      <dgm:prSet presAssocID="{AD38E70F-4737-439E-8ED2-600FEED7E31D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C13FB5-2A75-4F6D-AFFC-4695D9F4A5A8}" type="pres">
      <dgm:prSet presAssocID="{AD38E70F-4737-439E-8ED2-600FEED7E31D}" presName="rootConnector" presStyleLbl="node2" presStyleIdx="0" presStyleCnt="6"/>
      <dgm:spPr/>
      <dgm:t>
        <a:bodyPr/>
        <a:lstStyle/>
        <a:p>
          <a:endParaRPr lang="pt-BR"/>
        </a:p>
      </dgm:t>
    </dgm:pt>
    <dgm:pt modelId="{06398E98-3366-4E1C-94FC-2655D4A2A003}" type="pres">
      <dgm:prSet presAssocID="{AD38E70F-4737-439E-8ED2-600FEED7E31D}" presName="hierChild4" presStyleCnt="0"/>
      <dgm:spPr/>
    </dgm:pt>
    <dgm:pt modelId="{D3D07356-67EE-4A87-9D1E-1500C774D72D}" type="pres">
      <dgm:prSet presAssocID="{AD38E70F-4737-439E-8ED2-600FEED7E31D}" presName="hierChild5" presStyleCnt="0"/>
      <dgm:spPr/>
    </dgm:pt>
    <dgm:pt modelId="{EDC15526-FAAA-4835-94AB-A1586B8A4EEB}" type="pres">
      <dgm:prSet presAssocID="{4FA549C0-8A5B-4990-974A-91A9C6B905B9}" presName="Name37" presStyleLbl="parChTrans1D2" presStyleIdx="1" presStyleCnt="8"/>
      <dgm:spPr/>
      <dgm:t>
        <a:bodyPr/>
        <a:lstStyle/>
        <a:p>
          <a:endParaRPr lang="pt-BR"/>
        </a:p>
      </dgm:t>
    </dgm:pt>
    <dgm:pt modelId="{71449315-2A44-49EC-A7B7-13B87AE7B986}" type="pres">
      <dgm:prSet presAssocID="{9CC85202-108C-4E4D-B7F8-40340D9177B5}" presName="hierRoot2" presStyleCnt="0">
        <dgm:presLayoutVars>
          <dgm:hierBranch val="init"/>
        </dgm:presLayoutVars>
      </dgm:prSet>
      <dgm:spPr/>
    </dgm:pt>
    <dgm:pt modelId="{4F8DA435-3D77-4575-9185-1CDF05125301}" type="pres">
      <dgm:prSet presAssocID="{9CC85202-108C-4E4D-B7F8-40340D9177B5}" presName="rootComposite" presStyleCnt="0"/>
      <dgm:spPr/>
    </dgm:pt>
    <dgm:pt modelId="{72CB21A3-BA55-45F6-B39C-B9C19524A9E1}" type="pres">
      <dgm:prSet presAssocID="{9CC85202-108C-4E4D-B7F8-40340D9177B5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63E4D06-E3FD-432A-856E-12392620F50F}" type="pres">
      <dgm:prSet presAssocID="{9CC85202-108C-4E4D-B7F8-40340D9177B5}" presName="rootConnector" presStyleLbl="node2" presStyleIdx="1" presStyleCnt="6"/>
      <dgm:spPr/>
      <dgm:t>
        <a:bodyPr/>
        <a:lstStyle/>
        <a:p>
          <a:endParaRPr lang="pt-BR"/>
        </a:p>
      </dgm:t>
    </dgm:pt>
    <dgm:pt modelId="{14A9A8FD-308D-44FE-A9E9-2D8D2502FC69}" type="pres">
      <dgm:prSet presAssocID="{9CC85202-108C-4E4D-B7F8-40340D9177B5}" presName="hierChild4" presStyleCnt="0"/>
      <dgm:spPr/>
    </dgm:pt>
    <dgm:pt modelId="{32E1D90E-090F-4D39-81A7-627CD02668D0}" type="pres">
      <dgm:prSet presAssocID="{9CC85202-108C-4E4D-B7F8-40340D9177B5}" presName="hierChild5" presStyleCnt="0"/>
      <dgm:spPr/>
    </dgm:pt>
    <dgm:pt modelId="{0FCA666F-AED0-424A-A85E-BA1BC4A9C78B}" type="pres">
      <dgm:prSet presAssocID="{3CDB8B6A-0FAD-488F-9558-E7C01C31D668}" presName="Name37" presStyleLbl="parChTrans1D2" presStyleIdx="2" presStyleCnt="8"/>
      <dgm:spPr/>
      <dgm:t>
        <a:bodyPr/>
        <a:lstStyle/>
        <a:p>
          <a:endParaRPr lang="pt-BR"/>
        </a:p>
      </dgm:t>
    </dgm:pt>
    <dgm:pt modelId="{3AD6FA9B-0A19-4A40-8D2C-A62006786B98}" type="pres">
      <dgm:prSet presAssocID="{894CFCC4-9F1C-4F26-BBB8-A52059CFB052}" presName="hierRoot2" presStyleCnt="0">
        <dgm:presLayoutVars>
          <dgm:hierBranch val="init"/>
        </dgm:presLayoutVars>
      </dgm:prSet>
      <dgm:spPr/>
    </dgm:pt>
    <dgm:pt modelId="{11BBF6B4-8FFF-4E21-9598-5977A849FBAB}" type="pres">
      <dgm:prSet presAssocID="{894CFCC4-9F1C-4F26-BBB8-A52059CFB052}" presName="rootComposite" presStyleCnt="0"/>
      <dgm:spPr/>
    </dgm:pt>
    <dgm:pt modelId="{2978EDA7-6B5D-4942-81A9-23E8AC5159ED}" type="pres">
      <dgm:prSet presAssocID="{894CFCC4-9F1C-4F26-BBB8-A52059CFB052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EFD751-B3F2-41C7-9E17-4C3720FAED90}" type="pres">
      <dgm:prSet presAssocID="{894CFCC4-9F1C-4F26-BBB8-A52059CFB052}" presName="rootConnector" presStyleLbl="node2" presStyleIdx="2" presStyleCnt="6"/>
      <dgm:spPr/>
      <dgm:t>
        <a:bodyPr/>
        <a:lstStyle/>
        <a:p>
          <a:endParaRPr lang="pt-BR"/>
        </a:p>
      </dgm:t>
    </dgm:pt>
    <dgm:pt modelId="{D8A762FA-26F8-419A-82FC-23CEF9460E6C}" type="pres">
      <dgm:prSet presAssocID="{894CFCC4-9F1C-4F26-BBB8-A52059CFB052}" presName="hierChild4" presStyleCnt="0"/>
      <dgm:spPr/>
    </dgm:pt>
    <dgm:pt modelId="{E1E53D87-F188-4D32-B300-694F08ACA094}" type="pres">
      <dgm:prSet presAssocID="{894CFCC4-9F1C-4F26-BBB8-A52059CFB052}" presName="hierChild5" presStyleCnt="0"/>
      <dgm:spPr/>
    </dgm:pt>
    <dgm:pt modelId="{C8E89C0D-4221-4DAA-B9E6-00BEF6A11AE3}" type="pres">
      <dgm:prSet presAssocID="{5479874B-6048-4B1B-8647-7257EB5A243E}" presName="Name37" presStyleLbl="parChTrans1D2" presStyleIdx="3" presStyleCnt="8"/>
      <dgm:spPr/>
      <dgm:t>
        <a:bodyPr/>
        <a:lstStyle/>
        <a:p>
          <a:endParaRPr lang="pt-BR"/>
        </a:p>
      </dgm:t>
    </dgm:pt>
    <dgm:pt modelId="{020ABAE7-3F67-4CDC-B132-0B10162B6818}" type="pres">
      <dgm:prSet presAssocID="{0BED8344-DF0E-4FBB-BE78-03F224AC3BA3}" presName="hierRoot2" presStyleCnt="0">
        <dgm:presLayoutVars>
          <dgm:hierBranch val="init"/>
        </dgm:presLayoutVars>
      </dgm:prSet>
      <dgm:spPr/>
    </dgm:pt>
    <dgm:pt modelId="{27EA001E-8331-45AF-80BB-E4D5CEA416B9}" type="pres">
      <dgm:prSet presAssocID="{0BED8344-DF0E-4FBB-BE78-03F224AC3BA3}" presName="rootComposite" presStyleCnt="0"/>
      <dgm:spPr/>
    </dgm:pt>
    <dgm:pt modelId="{3D925B54-08C6-47DE-8753-E03B70D1B599}" type="pres">
      <dgm:prSet presAssocID="{0BED8344-DF0E-4FBB-BE78-03F224AC3BA3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923366-A4E5-4F1D-B66D-1C4EC28A3683}" type="pres">
      <dgm:prSet presAssocID="{0BED8344-DF0E-4FBB-BE78-03F224AC3BA3}" presName="rootConnector" presStyleLbl="node2" presStyleIdx="3" presStyleCnt="6"/>
      <dgm:spPr/>
      <dgm:t>
        <a:bodyPr/>
        <a:lstStyle/>
        <a:p>
          <a:endParaRPr lang="pt-BR"/>
        </a:p>
      </dgm:t>
    </dgm:pt>
    <dgm:pt modelId="{A278F9BF-D23A-45B0-BA64-CEB4362044FB}" type="pres">
      <dgm:prSet presAssocID="{0BED8344-DF0E-4FBB-BE78-03F224AC3BA3}" presName="hierChild4" presStyleCnt="0"/>
      <dgm:spPr/>
    </dgm:pt>
    <dgm:pt modelId="{76F00F30-DCAB-4D61-960E-CB845A9AD072}" type="pres">
      <dgm:prSet presAssocID="{E88B2668-4D7A-480B-8F98-D653F1BF6AF6}" presName="Name37" presStyleLbl="parChTrans1D3" presStyleIdx="0" presStyleCnt="4"/>
      <dgm:spPr/>
      <dgm:t>
        <a:bodyPr/>
        <a:lstStyle/>
        <a:p>
          <a:endParaRPr lang="pt-BR"/>
        </a:p>
      </dgm:t>
    </dgm:pt>
    <dgm:pt modelId="{A36053A1-4447-441C-A2F4-3F5B0A41374C}" type="pres">
      <dgm:prSet presAssocID="{B2B9F4AC-66A9-4A3A-8D94-CCC3617AC32A}" presName="hierRoot2" presStyleCnt="0">
        <dgm:presLayoutVars>
          <dgm:hierBranch val="init"/>
        </dgm:presLayoutVars>
      </dgm:prSet>
      <dgm:spPr/>
    </dgm:pt>
    <dgm:pt modelId="{3F83493E-8D7C-46F1-B6F7-EFCD730FF233}" type="pres">
      <dgm:prSet presAssocID="{B2B9F4AC-66A9-4A3A-8D94-CCC3617AC32A}" presName="rootComposite" presStyleCnt="0"/>
      <dgm:spPr/>
    </dgm:pt>
    <dgm:pt modelId="{2AA73208-5736-47F6-BF84-CC3A69774BD1}" type="pres">
      <dgm:prSet presAssocID="{B2B9F4AC-66A9-4A3A-8D94-CCC3617AC32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26CF82-6D6E-4D30-A36F-5BDD4FA7413A}" type="pres">
      <dgm:prSet presAssocID="{B2B9F4AC-66A9-4A3A-8D94-CCC3617AC32A}" presName="rootConnector" presStyleLbl="node3" presStyleIdx="0" presStyleCnt="4"/>
      <dgm:spPr/>
      <dgm:t>
        <a:bodyPr/>
        <a:lstStyle/>
        <a:p>
          <a:endParaRPr lang="pt-BR"/>
        </a:p>
      </dgm:t>
    </dgm:pt>
    <dgm:pt modelId="{7E06F591-499F-4B1C-8ACB-1E1D815F0F64}" type="pres">
      <dgm:prSet presAssocID="{B2B9F4AC-66A9-4A3A-8D94-CCC3617AC32A}" presName="hierChild4" presStyleCnt="0"/>
      <dgm:spPr/>
    </dgm:pt>
    <dgm:pt modelId="{C338A79D-A566-49AE-BD96-B55A86E9E5F7}" type="pres">
      <dgm:prSet presAssocID="{B2B9F4AC-66A9-4A3A-8D94-CCC3617AC32A}" presName="hierChild5" presStyleCnt="0"/>
      <dgm:spPr/>
    </dgm:pt>
    <dgm:pt modelId="{C9040A8F-45EB-4245-B312-81078A1AC789}" type="pres">
      <dgm:prSet presAssocID="{7645C7B0-2F91-415F-94BE-944C03AF63CD}" presName="Name37" presStyleLbl="parChTrans1D3" presStyleIdx="1" presStyleCnt="4"/>
      <dgm:spPr/>
      <dgm:t>
        <a:bodyPr/>
        <a:lstStyle/>
        <a:p>
          <a:endParaRPr lang="pt-BR"/>
        </a:p>
      </dgm:t>
    </dgm:pt>
    <dgm:pt modelId="{18C564AD-A327-4F95-9153-19403D8F19BD}" type="pres">
      <dgm:prSet presAssocID="{D583A0FA-C2A7-446C-A93D-AAED9E35107F}" presName="hierRoot2" presStyleCnt="0">
        <dgm:presLayoutVars>
          <dgm:hierBranch val="init"/>
        </dgm:presLayoutVars>
      </dgm:prSet>
      <dgm:spPr/>
    </dgm:pt>
    <dgm:pt modelId="{5FA67D56-BF7C-4F89-AF40-F9BA86478722}" type="pres">
      <dgm:prSet presAssocID="{D583A0FA-C2A7-446C-A93D-AAED9E35107F}" presName="rootComposite" presStyleCnt="0"/>
      <dgm:spPr/>
    </dgm:pt>
    <dgm:pt modelId="{F37B7BCA-794C-4248-AD78-61E701828E22}" type="pres">
      <dgm:prSet presAssocID="{D583A0FA-C2A7-446C-A93D-AAED9E35107F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9093C9-A9BA-4CB2-91FD-D0690096EC87}" type="pres">
      <dgm:prSet presAssocID="{D583A0FA-C2A7-446C-A93D-AAED9E35107F}" presName="rootConnector" presStyleLbl="node3" presStyleIdx="1" presStyleCnt="4"/>
      <dgm:spPr/>
      <dgm:t>
        <a:bodyPr/>
        <a:lstStyle/>
        <a:p>
          <a:endParaRPr lang="pt-BR"/>
        </a:p>
      </dgm:t>
    </dgm:pt>
    <dgm:pt modelId="{A08B6E1C-1184-45AF-9252-88234F40D94A}" type="pres">
      <dgm:prSet presAssocID="{D583A0FA-C2A7-446C-A93D-AAED9E35107F}" presName="hierChild4" presStyleCnt="0"/>
      <dgm:spPr/>
    </dgm:pt>
    <dgm:pt modelId="{AAD1CD31-9A20-491E-91BA-CD8496F14DF8}" type="pres">
      <dgm:prSet presAssocID="{D583A0FA-C2A7-446C-A93D-AAED9E35107F}" presName="hierChild5" presStyleCnt="0"/>
      <dgm:spPr/>
    </dgm:pt>
    <dgm:pt modelId="{3461B6FA-F269-4246-956B-EDEFECE050C8}" type="pres">
      <dgm:prSet presAssocID="{0BED8344-DF0E-4FBB-BE78-03F224AC3BA3}" presName="hierChild5" presStyleCnt="0"/>
      <dgm:spPr/>
    </dgm:pt>
    <dgm:pt modelId="{9ED7FA57-055E-47C9-B7E4-6038878AC0E4}" type="pres">
      <dgm:prSet presAssocID="{F9EB3C8A-72BC-44F6-BD05-35B72A88F814}" presName="Name37" presStyleLbl="parChTrans1D2" presStyleIdx="4" presStyleCnt="8"/>
      <dgm:spPr/>
      <dgm:t>
        <a:bodyPr/>
        <a:lstStyle/>
        <a:p>
          <a:endParaRPr lang="pt-BR"/>
        </a:p>
      </dgm:t>
    </dgm:pt>
    <dgm:pt modelId="{FA2FB4BD-C844-42B4-91EC-84E98C975763}" type="pres">
      <dgm:prSet presAssocID="{BFD880BC-7075-465D-9E87-4C64C17C664A}" presName="hierRoot2" presStyleCnt="0">
        <dgm:presLayoutVars>
          <dgm:hierBranch val="init"/>
        </dgm:presLayoutVars>
      </dgm:prSet>
      <dgm:spPr/>
    </dgm:pt>
    <dgm:pt modelId="{282D7F38-4607-4B1C-931F-0FBCADA20904}" type="pres">
      <dgm:prSet presAssocID="{BFD880BC-7075-465D-9E87-4C64C17C664A}" presName="rootComposite" presStyleCnt="0"/>
      <dgm:spPr/>
    </dgm:pt>
    <dgm:pt modelId="{0B8E68E6-2015-4DB4-8611-2F3C92256FF6}" type="pres">
      <dgm:prSet presAssocID="{BFD880BC-7075-465D-9E87-4C64C17C664A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A10B02-FC6A-4597-B64E-C00BA6594906}" type="pres">
      <dgm:prSet presAssocID="{BFD880BC-7075-465D-9E87-4C64C17C664A}" presName="rootConnector" presStyleLbl="node2" presStyleIdx="4" presStyleCnt="6"/>
      <dgm:spPr/>
      <dgm:t>
        <a:bodyPr/>
        <a:lstStyle/>
        <a:p>
          <a:endParaRPr lang="pt-BR"/>
        </a:p>
      </dgm:t>
    </dgm:pt>
    <dgm:pt modelId="{4EEC00A5-3002-4324-B510-732B5D4E5922}" type="pres">
      <dgm:prSet presAssocID="{BFD880BC-7075-465D-9E87-4C64C17C664A}" presName="hierChild4" presStyleCnt="0"/>
      <dgm:spPr/>
    </dgm:pt>
    <dgm:pt modelId="{9B285907-BF79-4E85-B025-9B5F90FB3996}" type="pres">
      <dgm:prSet presAssocID="{8042D2E8-0501-4E63-B77B-DC6172EEA064}" presName="Name37" presStyleLbl="parChTrans1D3" presStyleIdx="2" presStyleCnt="4"/>
      <dgm:spPr/>
      <dgm:t>
        <a:bodyPr/>
        <a:lstStyle/>
        <a:p>
          <a:endParaRPr lang="pt-BR"/>
        </a:p>
      </dgm:t>
    </dgm:pt>
    <dgm:pt modelId="{06FEFA4C-9620-416C-902A-103FF9A16F37}" type="pres">
      <dgm:prSet presAssocID="{B8A67404-C4F6-456A-9BE0-F33D39D1F4FD}" presName="hierRoot2" presStyleCnt="0">
        <dgm:presLayoutVars>
          <dgm:hierBranch val="init"/>
        </dgm:presLayoutVars>
      </dgm:prSet>
      <dgm:spPr/>
    </dgm:pt>
    <dgm:pt modelId="{22D7ACBE-5D2E-4E14-82EF-FC738E3819BC}" type="pres">
      <dgm:prSet presAssocID="{B8A67404-C4F6-456A-9BE0-F33D39D1F4FD}" presName="rootComposite" presStyleCnt="0"/>
      <dgm:spPr/>
    </dgm:pt>
    <dgm:pt modelId="{5B54A3CD-A5E8-45A0-A82B-73A8D4361BE9}" type="pres">
      <dgm:prSet presAssocID="{B8A67404-C4F6-456A-9BE0-F33D39D1F4FD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23AC9A-FB57-4A3F-A56D-EFC530F03E64}" type="pres">
      <dgm:prSet presAssocID="{B8A67404-C4F6-456A-9BE0-F33D39D1F4FD}" presName="rootConnector" presStyleLbl="node3" presStyleIdx="2" presStyleCnt="4"/>
      <dgm:spPr/>
      <dgm:t>
        <a:bodyPr/>
        <a:lstStyle/>
        <a:p>
          <a:endParaRPr lang="pt-BR"/>
        </a:p>
      </dgm:t>
    </dgm:pt>
    <dgm:pt modelId="{12E9B08E-3FE8-4F4E-86CA-4F6C601A65CC}" type="pres">
      <dgm:prSet presAssocID="{B8A67404-C4F6-456A-9BE0-F33D39D1F4FD}" presName="hierChild4" presStyleCnt="0"/>
      <dgm:spPr/>
    </dgm:pt>
    <dgm:pt modelId="{4F1618B6-C3DE-4EFA-B26B-013FC42C7B95}" type="pres">
      <dgm:prSet presAssocID="{B8A67404-C4F6-456A-9BE0-F33D39D1F4FD}" presName="hierChild5" presStyleCnt="0"/>
      <dgm:spPr/>
    </dgm:pt>
    <dgm:pt modelId="{9E8A0966-7169-4728-A48C-1028CADEE338}" type="pres">
      <dgm:prSet presAssocID="{EDD07B32-AD52-454B-AF50-9A54568CFD61}" presName="Name37" presStyleLbl="parChTrans1D3" presStyleIdx="3" presStyleCnt="4"/>
      <dgm:spPr/>
      <dgm:t>
        <a:bodyPr/>
        <a:lstStyle/>
        <a:p>
          <a:endParaRPr lang="pt-BR"/>
        </a:p>
      </dgm:t>
    </dgm:pt>
    <dgm:pt modelId="{4F23B3DB-7332-4AF1-A58F-8688CB88CCE3}" type="pres">
      <dgm:prSet presAssocID="{EF7F71C4-82AA-4636-8AF1-BF75F1CBAF7A}" presName="hierRoot2" presStyleCnt="0">
        <dgm:presLayoutVars>
          <dgm:hierBranch val="init"/>
        </dgm:presLayoutVars>
      </dgm:prSet>
      <dgm:spPr/>
    </dgm:pt>
    <dgm:pt modelId="{1AF78252-B19E-4624-9764-64AC20A83F47}" type="pres">
      <dgm:prSet presAssocID="{EF7F71C4-82AA-4636-8AF1-BF75F1CBAF7A}" presName="rootComposite" presStyleCnt="0"/>
      <dgm:spPr/>
    </dgm:pt>
    <dgm:pt modelId="{D808076A-1543-4925-AE8A-3E83E7504604}" type="pres">
      <dgm:prSet presAssocID="{EF7F71C4-82AA-4636-8AF1-BF75F1CBAF7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3F8671-0972-42E8-BAA7-DE2C2A0795E1}" type="pres">
      <dgm:prSet presAssocID="{EF7F71C4-82AA-4636-8AF1-BF75F1CBAF7A}" presName="rootConnector" presStyleLbl="node3" presStyleIdx="3" presStyleCnt="4"/>
      <dgm:spPr/>
      <dgm:t>
        <a:bodyPr/>
        <a:lstStyle/>
        <a:p>
          <a:endParaRPr lang="pt-BR"/>
        </a:p>
      </dgm:t>
    </dgm:pt>
    <dgm:pt modelId="{7E57A0BC-B149-4C98-B9F3-627CBCE022E8}" type="pres">
      <dgm:prSet presAssocID="{EF7F71C4-82AA-4636-8AF1-BF75F1CBAF7A}" presName="hierChild4" presStyleCnt="0"/>
      <dgm:spPr/>
    </dgm:pt>
    <dgm:pt modelId="{9AF0D9BE-24D6-40A2-B5CD-7BB1367490FE}" type="pres">
      <dgm:prSet presAssocID="{EF7F71C4-82AA-4636-8AF1-BF75F1CBAF7A}" presName="hierChild5" presStyleCnt="0"/>
      <dgm:spPr/>
    </dgm:pt>
    <dgm:pt modelId="{BA68C356-8649-4E4A-887A-2835E1D147BA}" type="pres">
      <dgm:prSet presAssocID="{BFD880BC-7075-465D-9E87-4C64C17C664A}" presName="hierChild5" presStyleCnt="0"/>
      <dgm:spPr/>
    </dgm:pt>
    <dgm:pt modelId="{46DC6F41-4B07-4C23-83FC-FCCE2B3AC995}" type="pres">
      <dgm:prSet presAssocID="{2E1D2064-C126-472A-8ACB-EB0E01874931}" presName="Name37" presStyleLbl="parChTrans1D2" presStyleIdx="5" presStyleCnt="8"/>
      <dgm:spPr/>
      <dgm:t>
        <a:bodyPr/>
        <a:lstStyle/>
        <a:p>
          <a:endParaRPr lang="pt-BR"/>
        </a:p>
      </dgm:t>
    </dgm:pt>
    <dgm:pt modelId="{9476331D-96DD-4419-A440-2F083FF27C7A}" type="pres">
      <dgm:prSet presAssocID="{054353C1-62C1-40C7-8FFC-49071B7D1E41}" presName="hierRoot2" presStyleCnt="0">
        <dgm:presLayoutVars>
          <dgm:hierBranch val="init"/>
        </dgm:presLayoutVars>
      </dgm:prSet>
      <dgm:spPr/>
    </dgm:pt>
    <dgm:pt modelId="{BA894225-8767-4CA6-9CE7-D82B6D022494}" type="pres">
      <dgm:prSet presAssocID="{054353C1-62C1-40C7-8FFC-49071B7D1E41}" presName="rootComposite" presStyleCnt="0"/>
      <dgm:spPr/>
    </dgm:pt>
    <dgm:pt modelId="{1AC4CA95-E56C-495E-8B78-3CD76235C192}" type="pres">
      <dgm:prSet presAssocID="{054353C1-62C1-40C7-8FFC-49071B7D1E41}" presName="rootText" presStyleLbl="node2" presStyleIdx="5" presStyleCnt="6" custScaleX="116446" custScaleY="1543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67FE4A-B186-4C3C-911B-736601EE4A4A}" type="pres">
      <dgm:prSet presAssocID="{054353C1-62C1-40C7-8FFC-49071B7D1E41}" presName="rootConnector" presStyleLbl="node2" presStyleIdx="5" presStyleCnt="6"/>
      <dgm:spPr/>
      <dgm:t>
        <a:bodyPr/>
        <a:lstStyle/>
        <a:p>
          <a:endParaRPr lang="pt-BR"/>
        </a:p>
      </dgm:t>
    </dgm:pt>
    <dgm:pt modelId="{03FFB4A4-FFB4-4781-984D-904727E1BCA6}" type="pres">
      <dgm:prSet presAssocID="{054353C1-62C1-40C7-8FFC-49071B7D1E41}" presName="hierChild4" presStyleCnt="0"/>
      <dgm:spPr/>
    </dgm:pt>
    <dgm:pt modelId="{B602BB81-56D2-4353-9D3C-3F3880915551}" type="pres">
      <dgm:prSet presAssocID="{054353C1-62C1-40C7-8FFC-49071B7D1E41}" presName="hierChild5" presStyleCnt="0"/>
      <dgm:spPr/>
    </dgm:pt>
    <dgm:pt modelId="{7DEDB359-24CE-4036-A89E-FC979D2BAE87}" type="pres">
      <dgm:prSet presAssocID="{277825B7-2726-4971-B013-B1E102E023AB}" presName="hierChild3" presStyleCnt="0"/>
      <dgm:spPr/>
    </dgm:pt>
    <dgm:pt modelId="{AA77414B-D375-48AA-B1EC-C97B80CEB22B}" type="pres">
      <dgm:prSet presAssocID="{382F9191-3511-43F4-B4F9-8CBB0376BD1C}" presName="Name111" presStyleLbl="parChTrans1D2" presStyleIdx="6" presStyleCnt="8"/>
      <dgm:spPr/>
      <dgm:t>
        <a:bodyPr/>
        <a:lstStyle/>
        <a:p>
          <a:endParaRPr lang="pt-BR"/>
        </a:p>
      </dgm:t>
    </dgm:pt>
    <dgm:pt modelId="{91FA6739-B592-445A-8CE2-8BE361FEF0A7}" type="pres">
      <dgm:prSet presAssocID="{855C046C-AD77-4230-9E94-EE42886E6250}" presName="hierRoot3" presStyleCnt="0">
        <dgm:presLayoutVars>
          <dgm:hierBranch val="init"/>
        </dgm:presLayoutVars>
      </dgm:prSet>
      <dgm:spPr/>
    </dgm:pt>
    <dgm:pt modelId="{09A8D70D-36A3-4CD9-AEDD-83D825F6E553}" type="pres">
      <dgm:prSet presAssocID="{855C046C-AD77-4230-9E94-EE42886E6250}" presName="rootComposite3" presStyleCnt="0"/>
      <dgm:spPr/>
    </dgm:pt>
    <dgm:pt modelId="{661DF6C8-50FB-4C69-8A48-7AD840C53F15}" type="pres">
      <dgm:prSet presAssocID="{855C046C-AD77-4230-9E94-EE42886E6250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8C4261-E416-4B3A-A614-5576894ACC5A}" type="pres">
      <dgm:prSet presAssocID="{855C046C-AD77-4230-9E94-EE42886E6250}" presName="rootConnector3" presStyleLbl="asst1" presStyleIdx="0" presStyleCnt="2"/>
      <dgm:spPr/>
      <dgm:t>
        <a:bodyPr/>
        <a:lstStyle/>
        <a:p>
          <a:endParaRPr lang="pt-BR"/>
        </a:p>
      </dgm:t>
    </dgm:pt>
    <dgm:pt modelId="{E3A75E56-247F-4BB1-A060-BC788A70CB43}" type="pres">
      <dgm:prSet presAssocID="{855C046C-AD77-4230-9E94-EE42886E6250}" presName="hierChild6" presStyleCnt="0"/>
      <dgm:spPr/>
    </dgm:pt>
    <dgm:pt modelId="{B5772A2C-564F-4EC7-88E0-61B26ED76373}" type="pres">
      <dgm:prSet presAssocID="{855C046C-AD77-4230-9E94-EE42886E6250}" presName="hierChild7" presStyleCnt="0"/>
      <dgm:spPr/>
    </dgm:pt>
    <dgm:pt modelId="{DEB34173-8BA0-4727-8FC8-0964288685F5}" type="pres">
      <dgm:prSet presAssocID="{FEA31C62-012D-4B3E-816F-3B61835C6736}" presName="Name111" presStyleLbl="parChTrans1D2" presStyleIdx="7" presStyleCnt="8"/>
      <dgm:spPr/>
      <dgm:t>
        <a:bodyPr/>
        <a:lstStyle/>
        <a:p>
          <a:endParaRPr lang="pt-BR"/>
        </a:p>
      </dgm:t>
    </dgm:pt>
    <dgm:pt modelId="{12BB142B-CD94-4BC2-B490-14F9836E8DA6}" type="pres">
      <dgm:prSet presAssocID="{746EF3B9-568E-4380-9084-4D8E2FE9790C}" presName="hierRoot3" presStyleCnt="0">
        <dgm:presLayoutVars>
          <dgm:hierBranch val="init"/>
        </dgm:presLayoutVars>
      </dgm:prSet>
      <dgm:spPr/>
    </dgm:pt>
    <dgm:pt modelId="{01E1DE97-4086-459D-9263-EEE4E9E1ACCE}" type="pres">
      <dgm:prSet presAssocID="{746EF3B9-568E-4380-9084-4D8E2FE9790C}" presName="rootComposite3" presStyleCnt="0"/>
      <dgm:spPr/>
    </dgm:pt>
    <dgm:pt modelId="{2552F7A7-F5C4-4D76-B9BD-C72697815375}" type="pres">
      <dgm:prSet presAssocID="{746EF3B9-568E-4380-9084-4D8E2FE9790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C6244B-DE22-42C9-89B5-3A4C1836B667}" type="pres">
      <dgm:prSet presAssocID="{746EF3B9-568E-4380-9084-4D8E2FE9790C}" presName="rootConnector3" presStyleLbl="asst1" presStyleIdx="1" presStyleCnt="2"/>
      <dgm:spPr/>
      <dgm:t>
        <a:bodyPr/>
        <a:lstStyle/>
        <a:p>
          <a:endParaRPr lang="pt-BR"/>
        </a:p>
      </dgm:t>
    </dgm:pt>
    <dgm:pt modelId="{1DECDCD5-7642-489D-A28B-C2767B2E1D2B}" type="pres">
      <dgm:prSet presAssocID="{746EF3B9-568E-4380-9084-4D8E2FE9790C}" presName="hierChild6" presStyleCnt="0"/>
      <dgm:spPr/>
    </dgm:pt>
    <dgm:pt modelId="{40EFCED9-FC8A-4C07-8259-8797F025CC81}" type="pres">
      <dgm:prSet presAssocID="{746EF3B9-568E-4380-9084-4D8E2FE9790C}" presName="hierChild7" presStyleCnt="0"/>
      <dgm:spPr/>
    </dgm:pt>
  </dgm:ptLst>
  <dgm:cxnLst>
    <dgm:cxn modelId="{BC0C788A-7580-42F9-8A6F-529F7AC6A50B}" type="presOf" srcId="{5479874B-6048-4B1B-8647-7257EB5A243E}" destId="{C8E89C0D-4221-4DAA-B9E6-00BEF6A11AE3}" srcOrd="0" destOrd="0" presId="urn:microsoft.com/office/officeart/2005/8/layout/orgChart1"/>
    <dgm:cxn modelId="{D39FAEB8-3BE6-43EB-A6D3-4E7E6D6D2B5A}" srcId="{0BED8344-DF0E-4FBB-BE78-03F224AC3BA3}" destId="{B2B9F4AC-66A9-4A3A-8D94-CCC3617AC32A}" srcOrd="0" destOrd="0" parTransId="{E88B2668-4D7A-480B-8F98-D653F1BF6AF6}" sibTransId="{360053B7-F724-420E-B97E-3AC523E84236}"/>
    <dgm:cxn modelId="{ADD2CDC1-3DF0-4ACD-A5D9-578559EF9775}" type="presOf" srcId="{894CFCC4-9F1C-4F26-BBB8-A52059CFB052}" destId="{29EFD751-B3F2-41C7-9E17-4C3720FAED90}" srcOrd="1" destOrd="0" presId="urn:microsoft.com/office/officeart/2005/8/layout/orgChart1"/>
    <dgm:cxn modelId="{D51375A7-FD1C-4C96-8B8D-CEC99347BAE6}" type="presOf" srcId="{B2B9F4AC-66A9-4A3A-8D94-CCC3617AC32A}" destId="{2AA73208-5736-47F6-BF84-CC3A69774BD1}" srcOrd="0" destOrd="0" presId="urn:microsoft.com/office/officeart/2005/8/layout/orgChart1"/>
    <dgm:cxn modelId="{5C65C5DA-F902-4EA3-8EAE-791FF0B1832E}" type="presOf" srcId="{1BEB402B-4186-4EA5-9BDB-BFB3E712EE98}" destId="{34344E6F-A240-4A78-AB98-8046DCC2354B}" srcOrd="0" destOrd="0" presId="urn:microsoft.com/office/officeart/2005/8/layout/orgChart1"/>
    <dgm:cxn modelId="{96F73756-4317-4B4E-8FF2-33A0BEC3378F}" type="presOf" srcId="{E88B2668-4D7A-480B-8F98-D653F1BF6AF6}" destId="{76F00F30-DCAB-4D61-960E-CB845A9AD072}" srcOrd="0" destOrd="0" presId="urn:microsoft.com/office/officeart/2005/8/layout/orgChart1"/>
    <dgm:cxn modelId="{43D4ECDE-8CFA-49C2-8560-974FEB4C29DF}" type="presOf" srcId="{894CFCC4-9F1C-4F26-BBB8-A52059CFB052}" destId="{2978EDA7-6B5D-4942-81A9-23E8AC5159ED}" srcOrd="0" destOrd="0" presId="urn:microsoft.com/office/officeart/2005/8/layout/orgChart1"/>
    <dgm:cxn modelId="{FD2290EE-ED4B-4AAB-A82F-05B4505765AC}" srcId="{277825B7-2726-4971-B013-B1E102E023AB}" destId="{855C046C-AD77-4230-9E94-EE42886E6250}" srcOrd="0" destOrd="0" parTransId="{382F9191-3511-43F4-B4F9-8CBB0376BD1C}" sibTransId="{3C5DFF49-934C-4A56-972C-F95ABBA760A4}"/>
    <dgm:cxn modelId="{6F0FE070-6885-4A02-8F29-7F18BC8C4841}" srcId="{BFD880BC-7075-465D-9E87-4C64C17C664A}" destId="{B8A67404-C4F6-456A-9BE0-F33D39D1F4FD}" srcOrd="0" destOrd="0" parTransId="{8042D2E8-0501-4E63-B77B-DC6172EEA064}" sibTransId="{CC88E170-5030-4A92-92E9-BAAB0A965824}"/>
    <dgm:cxn modelId="{A30B751B-B012-4120-A9DE-3F847DEDC813}" srcId="{277825B7-2726-4971-B013-B1E102E023AB}" destId="{BFD880BC-7075-465D-9E87-4C64C17C664A}" srcOrd="6" destOrd="0" parTransId="{F9EB3C8A-72BC-44F6-BD05-35B72A88F814}" sibTransId="{901932A1-2DF3-48F7-9D95-5E0512EABDA1}"/>
    <dgm:cxn modelId="{9D1650A8-2C02-4B86-9C77-471538ABD68A}" type="presOf" srcId="{93259677-D587-4612-9803-E0CD175CCE54}" destId="{9ABBCB6F-1F46-4C81-8C79-5A3CCADC87D3}" srcOrd="0" destOrd="0" presId="urn:microsoft.com/office/officeart/2005/8/layout/orgChart1"/>
    <dgm:cxn modelId="{08E38A4C-3D45-4B0B-A9EF-BE4E890C8B71}" srcId="{277825B7-2726-4971-B013-B1E102E023AB}" destId="{894CFCC4-9F1C-4F26-BBB8-A52059CFB052}" srcOrd="3" destOrd="0" parTransId="{3CDB8B6A-0FAD-488F-9558-E7C01C31D668}" sibTransId="{640D65A9-0F40-4836-B078-AC01D0FF99F2}"/>
    <dgm:cxn modelId="{89B07AA3-FA13-4CDF-94FC-0BBE17A543F1}" type="presOf" srcId="{D583A0FA-C2A7-446C-A93D-AAED9E35107F}" destId="{619093C9-A9BA-4CB2-91FD-D0690096EC87}" srcOrd="1" destOrd="0" presId="urn:microsoft.com/office/officeart/2005/8/layout/orgChart1"/>
    <dgm:cxn modelId="{CFD85395-44C8-4D5A-A10D-ECFCD2DD65E6}" type="presOf" srcId="{277825B7-2726-4971-B013-B1E102E023AB}" destId="{FE3F23C3-6A5E-4DD1-A41B-C7875819130E}" srcOrd="0" destOrd="0" presId="urn:microsoft.com/office/officeart/2005/8/layout/orgChart1"/>
    <dgm:cxn modelId="{011534DD-2E09-4770-9787-0DBB5DCE08E4}" srcId="{277825B7-2726-4971-B013-B1E102E023AB}" destId="{AD38E70F-4737-439E-8ED2-600FEED7E31D}" srcOrd="1" destOrd="0" parTransId="{1BEB402B-4186-4EA5-9BDB-BFB3E712EE98}" sibTransId="{3E27072C-E06E-4E04-BF96-F4FB25B559B4}"/>
    <dgm:cxn modelId="{72D417F6-E6B9-43D4-911E-6D2438D5918F}" type="presOf" srcId="{AD38E70F-4737-439E-8ED2-600FEED7E31D}" destId="{8FC13FB5-2A75-4F6D-AFFC-4695D9F4A5A8}" srcOrd="1" destOrd="0" presId="urn:microsoft.com/office/officeart/2005/8/layout/orgChart1"/>
    <dgm:cxn modelId="{40D8CC5A-8176-4005-9F45-BE9ED4D76DBD}" type="presOf" srcId="{855C046C-AD77-4230-9E94-EE42886E6250}" destId="{661DF6C8-50FB-4C69-8A48-7AD840C53F15}" srcOrd="0" destOrd="0" presId="urn:microsoft.com/office/officeart/2005/8/layout/orgChart1"/>
    <dgm:cxn modelId="{C5BA9CE1-EAD8-4188-A6D0-C0F531419555}" srcId="{BFD880BC-7075-465D-9E87-4C64C17C664A}" destId="{EF7F71C4-82AA-4636-8AF1-BF75F1CBAF7A}" srcOrd="1" destOrd="0" parTransId="{EDD07B32-AD52-454B-AF50-9A54568CFD61}" sibTransId="{28766C29-D2F2-496D-BB2C-9EDBB873F560}"/>
    <dgm:cxn modelId="{EC209DAC-F4C1-4F0E-B1BC-A4A6775BFFFF}" srcId="{277825B7-2726-4971-B013-B1E102E023AB}" destId="{054353C1-62C1-40C7-8FFC-49071B7D1E41}" srcOrd="7" destOrd="0" parTransId="{2E1D2064-C126-472A-8ACB-EB0E01874931}" sibTransId="{C9BDFEFE-6656-4C01-9262-EA27450716B6}"/>
    <dgm:cxn modelId="{63EB7828-0D44-4599-8462-3A526DB27B42}" type="presOf" srcId="{EF7F71C4-82AA-4636-8AF1-BF75F1CBAF7A}" destId="{D808076A-1543-4925-AE8A-3E83E7504604}" srcOrd="0" destOrd="0" presId="urn:microsoft.com/office/officeart/2005/8/layout/orgChart1"/>
    <dgm:cxn modelId="{EA34A6DE-152D-413F-B1B3-58E10D8F32C8}" type="presOf" srcId="{855C046C-AD77-4230-9E94-EE42886E6250}" destId="{348C4261-E416-4B3A-A614-5576894ACC5A}" srcOrd="1" destOrd="0" presId="urn:microsoft.com/office/officeart/2005/8/layout/orgChart1"/>
    <dgm:cxn modelId="{A40D7E4E-AC35-4901-9E49-296FB940FA6B}" srcId="{277825B7-2726-4971-B013-B1E102E023AB}" destId="{0BED8344-DF0E-4FBB-BE78-03F224AC3BA3}" srcOrd="4" destOrd="0" parTransId="{5479874B-6048-4B1B-8647-7257EB5A243E}" sibTransId="{295ED1C3-D58E-4462-9B4D-A33947E639C7}"/>
    <dgm:cxn modelId="{209C1E4B-EE8F-4D44-BE95-9A311C4C5FD6}" type="presOf" srcId="{054353C1-62C1-40C7-8FFC-49071B7D1E41}" destId="{D367FE4A-B186-4C3C-911B-736601EE4A4A}" srcOrd="1" destOrd="0" presId="urn:microsoft.com/office/officeart/2005/8/layout/orgChart1"/>
    <dgm:cxn modelId="{9327D114-FB45-4921-AA0D-7ACB7BC16AF4}" type="presOf" srcId="{BFD880BC-7075-465D-9E87-4C64C17C664A}" destId="{0B8E68E6-2015-4DB4-8611-2F3C92256FF6}" srcOrd="0" destOrd="0" presId="urn:microsoft.com/office/officeart/2005/8/layout/orgChart1"/>
    <dgm:cxn modelId="{C96326BF-C763-44FF-B4A1-2D663FECF64A}" type="presOf" srcId="{746EF3B9-568E-4380-9084-4D8E2FE9790C}" destId="{2552F7A7-F5C4-4D76-B9BD-C72697815375}" srcOrd="0" destOrd="0" presId="urn:microsoft.com/office/officeart/2005/8/layout/orgChart1"/>
    <dgm:cxn modelId="{20676C00-6A6A-4A71-BE75-5D5A916B5794}" type="presOf" srcId="{746EF3B9-568E-4380-9084-4D8E2FE9790C}" destId="{1FC6244B-DE22-42C9-89B5-3A4C1836B667}" srcOrd="1" destOrd="0" presId="urn:microsoft.com/office/officeart/2005/8/layout/orgChart1"/>
    <dgm:cxn modelId="{2CA03FC5-BC98-49C8-A9A8-74F317CF87FD}" type="presOf" srcId="{3CDB8B6A-0FAD-488F-9558-E7C01C31D668}" destId="{0FCA666F-AED0-424A-A85E-BA1BC4A9C78B}" srcOrd="0" destOrd="0" presId="urn:microsoft.com/office/officeart/2005/8/layout/orgChart1"/>
    <dgm:cxn modelId="{66D2D1B0-C278-4EC6-B978-4C323F286493}" type="presOf" srcId="{9CC85202-108C-4E4D-B7F8-40340D9177B5}" destId="{72CB21A3-BA55-45F6-B39C-B9C19524A9E1}" srcOrd="0" destOrd="0" presId="urn:microsoft.com/office/officeart/2005/8/layout/orgChart1"/>
    <dgm:cxn modelId="{9B8DF3A4-EB0A-43D1-9B2D-FB204EF8DA05}" type="presOf" srcId="{D583A0FA-C2A7-446C-A93D-AAED9E35107F}" destId="{F37B7BCA-794C-4248-AD78-61E701828E22}" srcOrd="0" destOrd="0" presId="urn:microsoft.com/office/officeart/2005/8/layout/orgChart1"/>
    <dgm:cxn modelId="{FDF7A6E0-1658-44D2-9B32-3A5FB92C6F43}" type="presOf" srcId="{EF7F71C4-82AA-4636-8AF1-BF75F1CBAF7A}" destId="{CF3F8671-0972-42E8-BAA7-DE2C2A0795E1}" srcOrd="1" destOrd="0" presId="urn:microsoft.com/office/officeart/2005/8/layout/orgChart1"/>
    <dgm:cxn modelId="{127395BB-1682-46BC-AEB7-22D8D8DAC14B}" type="presOf" srcId="{BFD880BC-7075-465D-9E87-4C64C17C664A}" destId="{DFA10B02-FC6A-4597-B64E-C00BA6594906}" srcOrd="1" destOrd="0" presId="urn:microsoft.com/office/officeart/2005/8/layout/orgChart1"/>
    <dgm:cxn modelId="{4FFD90D3-2602-44E8-9C09-30201D6633B8}" type="presOf" srcId="{7645C7B0-2F91-415F-94BE-944C03AF63CD}" destId="{C9040A8F-45EB-4245-B312-81078A1AC789}" srcOrd="0" destOrd="0" presId="urn:microsoft.com/office/officeart/2005/8/layout/orgChart1"/>
    <dgm:cxn modelId="{03E30D4A-A32C-4FCE-9E3C-3B470D0C8B35}" type="presOf" srcId="{9CC85202-108C-4E4D-B7F8-40340D9177B5}" destId="{463E4D06-E3FD-432A-856E-12392620F50F}" srcOrd="1" destOrd="0" presId="urn:microsoft.com/office/officeart/2005/8/layout/orgChart1"/>
    <dgm:cxn modelId="{29E8FFDA-9001-4D12-B298-2636C76797BE}" type="presOf" srcId="{B8A67404-C4F6-456A-9BE0-F33D39D1F4FD}" destId="{5B54A3CD-A5E8-45A0-A82B-73A8D4361BE9}" srcOrd="0" destOrd="0" presId="urn:microsoft.com/office/officeart/2005/8/layout/orgChart1"/>
    <dgm:cxn modelId="{39930476-9F94-480F-BB9A-56B8EFD0B51F}" srcId="{277825B7-2726-4971-B013-B1E102E023AB}" destId="{746EF3B9-568E-4380-9084-4D8E2FE9790C}" srcOrd="5" destOrd="0" parTransId="{FEA31C62-012D-4B3E-816F-3B61835C6736}" sibTransId="{29B9C832-6279-4666-B38D-4C6DBADAF70F}"/>
    <dgm:cxn modelId="{DC02F5FE-3751-4F7C-A66F-0356D61F17B8}" srcId="{277825B7-2726-4971-B013-B1E102E023AB}" destId="{9CC85202-108C-4E4D-B7F8-40340D9177B5}" srcOrd="2" destOrd="0" parTransId="{4FA549C0-8A5B-4990-974A-91A9C6B905B9}" sibTransId="{99BD8DF6-74C7-4991-97AE-A6DEB8809272}"/>
    <dgm:cxn modelId="{A4DA952C-3336-4A30-B3FD-54484B990AE5}" srcId="{0BED8344-DF0E-4FBB-BE78-03F224AC3BA3}" destId="{D583A0FA-C2A7-446C-A93D-AAED9E35107F}" srcOrd="1" destOrd="0" parTransId="{7645C7B0-2F91-415F-94BE-944C03AF63CD}" sibTransId="{BEC39CCE-571F-4542-A5D9-A049F5450AA3}"/>
    <dgm:cxn modelId="{AC1FF47D-D127-42A4-A16D-EA2D43E2B5AE}" type="presOf" srcId="{0BED8344-DF0E-4FBB-BE78-03F224AC3BA3}" destId="{A7923366-A4E5-4F1D-B66D-1C4EC28A3683}" srcOrd="1" destOrd="0" presId="urn:microsoft.com/office/officeart/2005/8/layout/orgChart1"/>
    <dgm:cxn modelId="{0E360ADD-86A6-4F2F-8801-F765B9157C97}" type="presOf" srcId="{FEA31C62-012D-4B3E-816F-3B61835C6736}" destId="{DEB34173-8BA0-4727-8FC8-0964288685F5}" srcOrd="0" destOrd="0" presId="urn:microsoft.com/office/officeart/2005/8/layout/orgChart1"/>
    <dgm:cxn modelId="{0275641C-E544-428C-A8BC-B825951A5B77}" type="presOf" srcId="{B2B9F4AC-66A9-4A3A-8D94-CCC3617AC32A}" destId="{CF26CF82-6D6E-4D30-A36F-5BDD4FA7413A}" srcOrd="1" destOrd="0" presId="urn:microsoft.com/office/officeart/2005/8/layout/orgChart1"/>
    <dgm:cxn modelId="{0D1D1089-72CD-46CA-890F-C26BA3117384}" type="presOf" srcId="{4FA549C0-8A5B-4990-974A-91A9C6B905B9}" destId="{EDC15526-FAAA-4835-94AB-A1586B8A4EEB}" srcOrd="0" destOrd="0" presId="urn:microsoft.com/office/officeart/2005/8/layout/orgChart1"/>
    <dgm:cxn modelId="{CE40B53F-5106-4137-A7C9-720891331742}" type="presOf" srcId="{054353C1-62C1-40C7-8FFC-49071B7D1E41}" destId="{1AC4CA95-E56C-495E-8B78-3CD76235C192}" srcOrd="0" destOrd="0" presId="urn:microsoft.com/office/officeart/2005/8/layout/orgChart1"/>
    <dgm:cxn modelId="{D1815BBA-CA43-47C8-BD9F-EABE47D83BC4}" type="presOf" srcId="{2E1D2064-C126-472A-8ACB-EB0E01874931}" destId="{46DC6F41-4B07-4C23-83FC-FCCE2B3AC995}" srcOrd="0" destOrd="0" presId="urn:microsoft.com/office/officeart/2005/8/layout/orgChart1"/>
    <dgm:cxn modelId="{DBDA3245-C302-435E-AEB5-A134C34F9401}" type="presOf" srcId="{EDD07B32-AD52-454B-AF50-9A54568CFD61}" destId="{9E8A0966-7169-4728-A48C-1028CADEE338}" srcOrd="0" destOrd="0" presId="urn:microsoft.com/office/officeart/2005/8/layout/orgChart1"/>
    <dgm:cxn modelId="{18893C43-7C60-41AD-BA8D-410E53C01978}" srcId="{93259677-D587-4612-9803-E0CD175CCE54}" destId="{277825B7-2726-4971-B013-B1E102E023AB}" srcOrd="0" destOrd="0" parTransId="{6A706CA2-12FA-4794-BC37-A62FE31AD0C1}" sibTransId="{249CD234-DB49-4889-8FAD-B8D2BA0B304A}"/>
    <dgm:cxn modelId="{08939F20-2559-4B6E-AB4F-87082605E564}" type="presOf" srcId="{F9EB3C8A-72BC-44F6-BD05-35B72A88F814}" destId="{9ED7FA57-055E-47C9-B7E4-6038878AC0E4}" srcOrd="0" destOrd="0" presId="urn:microsoft.com/office/officeart/2005/8/layout/orgChart1"/>
    <dgm:cxn modelId="{BE912FA1-4BAC-4798-9F98-058AFA3A9762}" type="presOf" srcId="{277825B7-2726-4971-B013-B1E102E023AB}" destId="{8B7B780B-A5C2-46B3-8181-0E5B44468C33}" srcOrd="1" destOrd="0" presId="urn:microsoft.com/office/officeart/2005/8/layout/orgChart1"/>
    <dgm:cxn modelId="{D7ECE46C-8977-4416-8FCA-350D181A93EA}" type="presOf" srcId="{382F9191-3511-43F4-B4F9-8CBB0376BD1C}" destId="{AA77414B-D375-48AA-B1EC-C97B80CEB22B}" srcOrd="0" destOrd="0" presId="urn:microsoft.com/office/officeart/2005/8/layout/orgChart1"/>
    <dgm:cxn modelId="{42F6DE63-2573-4BB3-B2EF-376853B027AA}" type="presOf" srcId="{B8A67404-C4F6-456A-9BE0-F33D39D1F4FD}" destId="{1723AC9A-FB57-4A3F-A56D-EFC530F03E64}" srcOrd="1" destOrd="0" presId="urn:microsoft.com/office/officeart/2005/8/layout/orgChart1"/>
    <dgm:cxn modelId="{3CF16122-802C-4A7C-8BED-2574E88B06BC}" type="presOf" srcId="{AD38E70F-4737-439E-8ED2-600FEED7E31D}" destId="{F0D061E4-0751-43D6-ADB9-38DBFF4A37F4}" srcOrd="0" destOrd="0" presId="urn:microsoft.com/office/officeart/2005/8/layout/orgChart1"/>
    <dgm:cxn modelId="{719EFEEB-D3C7-4FAF-B8BB-A5793C3E5673}" type="presOf" srcId="{0BED8344-DF0E-4FBB-BE78-03F224AC3BA3}" destId="{3D925B54-08C6-47DE-8753-E03B70D1B599}" srcOrd="0" destOrd="0" presId="urn:microsoft.com/office/officeart/2005/8/layout/orgChart1"/>
    <dgm:cxn modelId="{8327C715-B4C6-4803-A165-BCF6997D21B5}" type="presOf" srcId="{8042D2E8-0501-4E63-B77B-DC6172EEA064}" destId="{9B285907-BF79-4E85-B025-9B5F90FB3996}" srcOrd="0" destOrd="0" presId="urn:microsoft.com/office/officeart/2005/8/layout/orgChart1"/>
    <dgm:cxn modelId="{F31CA55D-83A5-4897-AC28-D3C2EE4484EE}" type="presParOf" srcId="{9ABBCB6F-1F46-4C81-8C79-5A3CCADC87D3}" destId="{945A9DE5-8BC0-43CD-B526-CCA16BC4733E}" srcOrd="0" destOrd="0" presId="urn:microsoft.com/office/officeart/2005/8/layout/orgChart1"/>
    <dgm:cxn modelId="{8A41BBCF-20F9-43E5-990C-E073DD1AC4E7}" type="presParOf" srcId="{945A9DE5-8BC0-43CD-B526-CCA16BC4733E}" destId="{AEC3E4C5-1939-402C-80BA-F41865256F79}" srcOrd="0" destOrd="0" presId="urn:microsoft.com/office/officeart/2005/8/layout/orgChart1"/>
    <dgm:cxn modelId="{493F59F5-6972-4EA2-A493-5357BD85FED0}" type="presParOf" srcId="{AEC3E4C5-1939-402C-80BA-F41865256F79}" destId="{FE3F23C3-6A5E-4DD1-A41B-C7875819130E}" srcOrd="0" destOrd="0" presId="urn:microsoft.com/office/officeart/2005/8/layout/orgChart1"/>
    <dgm:cxn modelId="{392A4307-3055-48CF-923A-FFC1580A2F05}" type="presParOf" srcId="{AEC3E4C5-1939-402C-80BA-F41865256F79}" destId="{8B7B780B-A5C2-46B3-8181-0E5B44468C33}" srcOrd="1" destOrd="0" presId="urn:microsoft.com/office/officeart/2005/8/layout/orgChart1"/>
    <dgm:cxn modelId="{47F27AE3-F54C-4CFD-9BD3-4EF879B81EE4}" type="presParOf" srcId="{945A9DE5-8BC0-43CD-B526-CCA16BC4733E}" destId="{E84CD160-C8C4-422A-B8D4-02A3F1904D96}" srcOrd="1" destOrd="0" presId="urn:microsoft.com/office/officeart/2005/8/layout/orgChart1"/>
    <dgm:cxn modelId="{A930A05E-127E-48D0-8653-1C368062A483}" type="presParOf" srcId="{E84CD160-C8C4-422A-B8D4-02A3F1904D96}" destId="{34344E6F-A240-4A78-AB98-8046DCC2354B}" srcOrd="0" destOrd="0" presId="urn:microsoft.com/office/officeart/2005/8/layout/orgChart1"/>
    <dgm:cxn modelId="{DD40DC41-BE1F-47DB-9B12-458942FC3E5B}" type="presParOf" srcId="{E84CD160-C8C4-422A-B8D4-02A3F1904D96}" destId="{3D05A669-AD60-4A4C-B05F-091BCFCA19B8}" srcOrd="1" destOrd="0" presId="urn:microsoft.com/office/officeart/2005/8/layout/orgChart1"/>
    <dgm:cxn modelId="{6963EB85-4E6C-431F-9B9B-96E920E6A8D7}" type="presParOf" srcId="{3D05A669-AD60-4A4C-B05F-091BCFCA19B8}" destId="{A37B1E24-45FC-4098-B8D9-B8C4D2ED4D5C}" srcOrd="0" destOrd="0" presId="urn:microsoft.com/office/officeart/2005/8/layout/orgChart1"/>
    <dgm:cxn modelId="{8A62AAE9-D1B2-484E-8A29-254E17AF2D6A}" type="presParOf" srcId="{A37B1E24-45FC-4098-B8D9-B8C4D2ED4D5C}" destId="{F0D061E4-0751-43D6-ADB9-38DBFF4A37F4}" srcOrd="0" destOrd="0" presId="urn:microsoft.com/office/officeart/2005/8/layout/orgChart1"/>
    <dgm:cxn modelId="{A4B3C319-A934-4A64-8E1A-2B955C44000E}" type="presParOf" srcId="{A37B1E24-45FC-4098-B8D9-B8C4D2ED4D5C}" destId="{8FC13FB5-2A75-4F6D-AFFC-4695D9F4A5A8}" srcOrd="1" destOrd="0" presId="urn:microsoft.com/office/officeart/2005/8/layout/orgChart1"/>
    <dgm:cxn modelId="{F0AF2036-2AEF-4E04-BDB4-36279F69CDA1}" type="presParOf" srcId="{3D05A669-AD60-4A4C-B05F-091BCFCA19B8}" destId="{06398E98-3366-4E1C-94FC-2655D4A2A003}" srcOrd="1" destOrd="0" presId="urn:microsoft.com/office/officeart/2005/8/layout/orgChart1"/>
    <dgm:cxn modelId="{F3D5C825-6F1D-4B46-A5D7-933A4DB4D283}" type="presParOf" srcId="{3D05A669-AD60-4A4C-B05F-091BCFCA19B8}" destId="{D3D07356-67EE-4A87-9D1E-1500C774D72D}" srcOrd="2" destOrd="0" presId="urn:microsoft.com/office/officeart/2005/8/layout/orgChart1"/>
    <dgm:cxn modelId="{DB5F04EA-3FA7-428E-8CB9-0D163D05654F}" type="presParOf" srcId="{E84CD160-C8C4-422A-B8D4-02A3F1904D96}" destId="{EDC15526-FAAA-4835-94AB-A1586B8A4EEB}" srcOrd="2" destOrd="0" presId="urn:microsoft.com/office/officeart/2005/8/layout/orgChart1"/>
    <dgm:cxn modelId="{124B2B4F-8E8F-418B-AC4D-6D388E44E9AC}" type="presParOf" srcId="{E84CD160-C8C4-422A-B8D4-02A3F1904D96}" destId="{71449315-2A44-49EC-A7B7-13B87AE7B986}" srcOrd="3" destOrd="0" presId="urn:microsoft.com/office/officeart/2005/8/layout/orgChart1"/>
    <dgm:cxn modelId="{A85DCE60-7442-40E4-801B-868A98B67DA3}" type="presParOf" srcId="{71449315-2A44-49EC-A7B7-13B87AE7B986}" destId="{4F8DA435-3D77-4575-9185-1CDF05125301}" srcOrd="0" destOrd="0" presId="urn:microsoft.com/office/officeart/2005/8/layout/orgChart1"/>
    <dgm:cxn modelId="{3A168164-6EEA-4B35-BCA4-EDE3E893085C}" type="presParOf" srcId="{4F8DA435-3D77-4575-9185-1CDF05125301}" destId="{72CB21A3-BA55-45F6-B39C-B9C19524A9E1}" srcOrd="0" destOrd="0" presId="urn:microsoft.com/office/officeart/2005/8/layout/orgChart1"/>
    <dgm:cxn modelId="{7664C801-E7FA-40AE-AC34-F24FDD8AC1E1}" type="presParOf" srcId="{4F8DA435-3D77-4575-9185-1CDF05125301}" destId="{463E4D06-E3FD-432A-856E-12392620F50F}" srcOrd="1" destOrd="0" presId="urn:microsoft.com/office/officeart/2005/8/layout/orgChart1"/>
    <dgm:cxn modelId="{D7D1E248-5C4A-4711-8930-F04459A3ACED}" type="presParOf" srcId="{71449315-2A44-49EC-A7B7-13B87AE7B986}" destId="{14A9A8FD-308D-44FE-A9E9-2D8D2502FC69}" srcOrd="1" destOrd="0" presId="urn:microsoft.com/office/officeart/2005/8/layout/orgChart1"/>
    <dgm:cxn modelId="{8DD0FA15-E8A6-40E3-84B8-DA26F87E3D6B}" type="presParOf" srcId="{71449315-2A44-49EC-A7B7-13B87AE7B986}" destId="{32E1D90E-090F-4D39-81A7-627CD02668D0}" srcOrd="2" destOrd="0" presId="urn:microsoft.com/office/officeart/2005/8/layout/orgChart1"/>
    <dgm:cxn modelId="{77ECE3B0-B910-4608-94C6-D9723A09C84D}" type="presParOf" srcId="{E84CD160-C8C4-422A-B8D4-02A3F1904D96}" destId="{0FCA666F-AED0-424A-A85E-BA1BC4A9C78B}" srcOrd="4" destOrd="0" presId="urn:microsoft.com/office/officeart/2005/8/layout/orgChart1"/>
    <dgm:cxn modelId="{EDFA45B4-3EA4-4E41-B2A0-6F9A8C07E22B}" type="presParOf" srcId="{E84CD160-C8C4-422A-B8D4-02A3F1904D96}" destId="{3AD6FA9B-0A19-4A40-8D2C-A62006786B98}" srcOrd="5" destOrd="0" presId="urn:microsoft.com/office/officeart/2005/8/layout/orgChart1"/>
    <dgm:cxn modelId="{CBD6148F-0D1A-4145-B093-364DF6A8B7E5}" type="presParOf" srcId="{3AD6FA9B-0A19-4A40-8D2C-A62006786B98}" destId="{11BBF6B4-8FFF-4E21-9598-5977A849FBAB}" srcOrd="0" destOrd="0" presId="urn:microsoft.com/office/officeart/2005/8/layout/orgChart1"/>
    <dgm:cxn modelId="{D4645E36-C597-4533-8B1F-92EB7A2EA84A}" type="presParOf" srcId="{11BBF6B4-8FFF-4E21-9598-5977A849FBAB}" destId="{2978EDA7-6B5D-4942-81A9-23E8AC5159ED}" srcOrd="0" destOrd="0" presId="urn:microsoft.com/office/officeart/2005/8/layout/orgChart1"/>
    <dgm:cxn modelId="{E96B7293-37BC-4702-AC46-FD47DB422580}" type="presParOf" srcId="{11BBF6B4-8FFF-4E21-9598-5977A849FBAB}" destId="{29EFD751-B3F2-41C7-9E17-4C3720FAED90}" srcOrd="1" destOrd="0" presId="urn:microsoft.com/office/officeart/2005/8/layout/orgChart1"/>
    <dgm:cxn modelId="{D30D4576-652F-4EEF-9FA3-B74B61216E46}" type="presParOf" srcId="{3AD6FA9B-0A19-4A40-8D2C-A62006786B98}" destId="{D8A762FA-26F8-419A-82FC-23CEF9460E6C}" srcOrd="1" destOrd="0" presId="urn:microsoft.com/office/officeart/2005/8/layout/orgChart1"/>
    <dgm:cxn modelId="{3306B5C3-0634-4379-8252-89B303527540}" type="presParOf" srcId="{3AD6FA9B-0A19-4A40-8D2C-A62006786B98}" destId="{E1E53D87-F188-4D32-B300-694F08ACA094}" srcOrd="2" destOrd="0" presId="urn:microsoft.com/office/officeart/2005/8/layout/orgChart1"/>
    <dgm:cxn modelId="{1152888C-D167-4F2E-80AB-C68C66AD4FBB}" type="presParOf" srcId="{E84CD160-C8C4-422A-B8D4-02A3F1904D96}" destId="{C8E89C0D-4221-4DAA-B9E6-00BEF6A11AE3}" srcOrd="6" destOrd="0" presId="urn:microsoft.com/office/officeart/2005/8/layout/orgChart1"/>
    <dgm:cxn modelId="{3BCC066D-8837-4EFA-A883-9E6BBB8E9816}" type="presParOf" srcId="{E84CD160-C8C4-422A-B8D4-02A3F1904D96}" destId="{020ABAE7-3F67-4CDC-B132-0B10162B6818}" srcOrd="7" destOrd="0" presId="urn:microsoft.com/office/officeart/2005/8/layout/orgChart1"/>
    <dgm:cxn modelId="{C6882C2F-1D40-4F04-9068-7C3C3BFA669C}" type="presParOf" srcId="{020ABAE7-3F67-4CDC-B132-0B10162B6818}" destId="{27EA001E-8331-45AF-80BB-E4D5CEA416B9}" srcOrd="0" destOrd="0" presId="urn:microsoft.com/office/officeart/2005/8/layout/orgChart1"/>
    <dgm:cxn modelId="{60A60F69-14C8-4D83-B1B2-06B5F8455D4E}" type="presParOf" srcId="{27EA001E-8331-45AF-80BB-E4D5CEA416B9}" destId="{3D925B54-08C6-47DE-8753-E03B70D1B599}" srcOrd="0" destOrd="0" presId="urn:microsoft.com/office/officeart/2005/8/layout/orgChart1"/>
    <dgm:cxn modelId="{840DC543-87F3-4B97-9368-E2191B5F98CD}" type="presParOf" srcId="{27EA001E-8331-45AF-80BB-E4D5CEA416B9}" destId="{A7923366-A4E5-4F1D-B66D-1C4EC28A3683}" srcOrd="1" destOrd="0" presId="urn:microsoft.com/office/officeart/2005/8/layout/orgChart1"/>
    <dgm:cxn modelId="{F08D50E1-85A1-47EB-83B9-B30B55600E1E}" type="presParOf" srcId="{020ABAE7-3F67-4CDC-B132-0B10162B6818}" destId="{A278F9BF-D23A-45B0-BA64-CEB4362044FB}" srcOrd="1" destOrd="0" presId="urn:microsoft.com/office/officeart/2005/8/layout/orgChart1"/>
    <dgm:cxn modelId="{5CD9DB1F-97F6-4930-94C4-8610F16E3786}" type="presParOf" srcId="{A278F9BF-D23A-45B0-BA64-CEB4362044FB}" destId="{76F00F30-DCAB-4D61-960E-CB845A9AD072}" srcOrd="0" destOrd="0" presId="urn:microsoft.com/office/officeart/2005/8/layout/orgChart1"/>
    <dgm:cxn modelId="{750CDC5E-33CE-45C7-A9E4-C9AA4A086AE1}" type="presParOf" srcId="{A278F9BF-D23A-45B0-BA64-CEB4362044FB}" destId="{A36053A1-4447-441C-A2F4-3F5B0A41374C}" srcOrd="1" destOrd="0" presId="urn:microsoft.com/office/officeart/2005/8/layout/orgChart1"/>
    <dgm:cxn modelId="{81183EA7-301A-4BF0-AE4E-5D50E437D357}" type="presParOf" srcId="{A36053A1-4447-441C-A2F4-3F5B0A41374C}" destId="{3F83493E-8D7C-46F1-B6F7-EFCD730FF233}" srcOrd="0" destOrd="0" presId="urn:microsoft.com/office/officeart/2005/8/layout/orgChart1"/>
    <dgm:cxn modelId="{040A406D-0792-4847-B2E3-960240CFA1B2}" type="presParOf" srcId="{3F83493E-8D7C-46F1-B6F7-EFCD730FF233}" destId="{2AA73208-5736-47F6-BF84-CC3A69774BD1}" srcOrd="0" destOrd="0" presId="urn:microsoft.com/office/officeart/2005/8/layout/orgChart1"/>
    <dgm:cxn modelId="{76778F64-5E9E-4676-A50E-BEC1B6B4E6CF}" type="presParOf" srcId="{3F83493E-8D7C-46F1-B6F7-EFCD730FF233}" destId="{CF26CF82-6D6E-4D30-A36F-5BDD4FA7413A}" srcOrd="1" destOrd="0" presId="urn:microsoft.com/office/officeart/2005/8/layout/orgChart1"/>
    <dgm:cxn modelId="{7AE0D69C-FFEE-4541-A8EC-B46224001721}" type="presParOf" srcId="{A36053A1-4447-441C-A2F4-3F5B0A41374C}" destId="{7E06F591-499F-4B1C-8ACB-1E1D815F0F64}" srcOrd="1" destOrd="0" presId="urn:microsoft.com/office/officeart/2005/8/layout/orgChart1"/>
    <dgm:cxn modelId="{57FB2006-FF8B-481F-89E5-815629A7B5A1}" type="presParOf" srcId="{A36053A1-4447-441C-A2F4-3F5B0A41374C}" destId="{C338A79D-A566-49AE-BD96-B55A86E9E5F7}" srcOrd="2" destOrd="0" presId="urn:microsoft.com/office/officeart/2005/8/layout/orgChart1"/>
    <dgm:cxn modelId="{6A4718EB-D0F7-40A7-9C33-32DF3DA95912}" type="presParOf" srcId="{A278F9BF-D23A-45B0-BA64-CEB4362044FB}" destId="{C9040A8F-45EB-4245-B312-81078A1AC789}" srcOrd="2" destOrd="0" presId="urn:microsoft.com/office/officeart/2005/8/layout/orgChart1"/>
    <dgm:cxn modelId="{8D02ED05-0ACA-47A4-B905-8BA613BFBDD5}" type="presParOf" srcId="{A278F9BF-D23A-45B0-BA64-CEB4362044FB}" destId="{18C564AD-A327-4F95-9153-19403D8F19BD}" srcOrd="3" destOrd="0" presId="urn:microsoft.com/office/officeart/2005/8/layout/orgChart1"/>
    <dgm:cxn modelId="{3AD9B750-50E5-4CC8-B5B7-71157F70829E}" type="presParOf" srcId="{18C564AD-A327-4F95-9153-19403D8F19BD}" destId="{5FA67D56-BF7C-4F89-AF40-F9BA86478722}" srcOrd="0" destOrd="0" presId="urn:microsoft.com/office/officeart/2005/8/layout/orgChart1"/>
    <dgm:cxn modelId="{BF0BD2DE-7948-4165-8238-747AC8995F90}" type="presParOf" srcId="{5FA67D56-BF7C-4F89-AF40-F9BA86478722}" destId="{F37B7BCA-794C-4248-AD78-61E701828E22}" srcOrd="0" destOrd="0" presId="urn:microsoft.com/office/officeart/2005/8/layout/orgChart1"/>
    <dgm:cxn modelId="{705F5CDE-72EF-4DA9-B706-624D1971EAEA}" type="presParOf" srcId="{5FA67D56-BF7C-4F89-AF40-F9BA86478722}" destId="{619093C9-A9BA-4CB2-91FD-D0690096EC87}" srcOrd="1" destOrd="0" presId="urn:microsoft.com/office/officeart/2005/8/layout/orgChart1"/>
    <dgm:cxn modelId="{5947AE5D-FFE0-4CDB-B544-7B8CEE6A54D8}" type="presParOf" srcId="{18C564AD-A327-4F95-9153-19403D8F19BD}" destId="{A08B6E1C-1184-45AF-9252-88234F40D94A}" srcOrd="1" destOrd="0" presId="urn:microsoft.com/office/officeart/2005/8/layout/orgChart1"/>
    <dgm:cxn modelId="{D23FAED6-C657-4EAA-AC8A-B0C4D45917BC}" type="presParOf" srcId="{18C564AD-A327-4F95-9153-19403D8F19BD}" destId="{AAD1CD31-9A20-491E-91BA-CD8496F14DF8}" srcOrd="2" destOrd="0" presId="urn:microsoft.com/office/officeart/2005/8/layout/orgChart1"/>
    <dgm:cxn modelId="{09682A9F-6248-4F53-BD27-1DD5AE597CFD}" type="presParOf" srcId="{020ABAE7-3F67-4CDC-B132-0B10162B6818}" destId="{3461B6FA-F269-4246-956B-EDEFECE050C8}" srcOrd="2" destOrd="0" presId="urn:microsoft.com/office/officeart/2005/8/layout/orgChart1"/>
    <dgm:cxn modelId="{4906D050-B60C-400E-9CBE-237590960FA1}" type="presParOf" srcId="{E84CD160-C8C4-422A-B8D4-02A3F1904D96}" destId="{9ED7FA57-055E-47C9-B7E4-6038878AC0E4}" srcOrd="8" destOrd="0" presId="urn:microsoft.com/office/officeart/2005/8/layout/orgChart1"/>
    <dgm:cxn modelId="{3CCD8C68-C686-4BDE-A0F8-90C2E4E61027}" type="presParOf" srcId="{E84CD160-C8C4-422A-B8D4-02A3F1904D96}" destId="{FA2FB4BD-C844-42B4-91EC-84E98C975763}" srcOrd="9" destOrd="0" presId="urn:microsoft.com/office/officeart/2005/8/layout/orgChart1"/>
    <dgm:cxn modelId="{FD9DF889-640D-46F8-BC9F-4BEF0608AF8F}" type="presParOf" srcId="{FA2FB4BD-C844-42B4-91EC-84E98C975763}" destId="{282D7F38-4607-4B1C-931F-0FBCADA20904}" srcOrd="0" destOrd="0" presId="urn:microsoft.com/office/officeart/2005/8/layout/orgChart1"/>
    <dgm:cxn modelId="{E84366CE-C61C-4F37-8990-7BC4995F6A97}" type="presParOf" srcId="{282D7F38-4607-4B1C-931F-0FBCADA20904}" destId="{0B8E68E6-2015-4DB4-8611-2F3C92256FF6}" srcOrd="0" destOrd="0" presId="urn:microsoft.com/office/officeart/2005/8/layout/orgChart1"/>
    <dgm:cxn modelId="{C950CFA0-DE52-4A39-A46E-ABD1A0E72E7F}" type="presParOf" srcId="{282D7F38-4607-4B1C-931F-0FBCADA20904}" destId="{DFA10B02-FC6A-4597-B64E-C00BA6594906}" srcOrd="1" destOrd="0" presId="urn:microsoft.com/office/officeart/2005/8/layout/orgChart1"/>
    <dgm:cxn modelId="{A51893CB-2D19-41A6-B140-15E521B306D5}" type="presParOf" srcId="{FA2FB4BD-C844-42B4-91EC-84E98C975763}" destId="{4EEC00A5-3002-4324-B510-732B5D4E5922}" srcOrd="1" destOrd="0" presId="urn:microsoft.com/office/officeart/2005/8/layout/orgChart1"/>
    <dgm:cxn modelId="{027B9C09-0901-47A8-8067-FDD31C5EC3DA}" type="presParOf" srcId="{4EEC00A5-3002-4324-B510-732B5D4E5922}" destId="{9B285907-BF79-4E85-B025-9B5F90FB3996}" srcOrd="0" destOrd="0" presId="urn:microsoft.com/office/officeart/2005/8/layout/orgChart1"/>
    <dgm:cxn modelId="{7FCEE308-C394-41FB-97EF-7E5D294AE665}" type="presParOf" srcId="{4EEC00A5-3002-4324-B510-732B5D4E5922}" destId="{06FEFA4C-9620-416C-902A-103FF9A16F37}" srcOrd="1" destOrd="0" presId="urn:microsoft.com/office/officeart/2005/8/layout/orgChart1"/>
    <dgm:cxn modelId="{E2C92CE6-E1B0-4671-8361-62EB7328C77E}" type="presParOf" srcId="{06FEFA4C-9620-416C-902A-103FF9A16F37}" destId="{22D7ACBE-5D2E-4E14-82EF-FC738E3819BC}" srcOrd="0" destOrd="0" presId="urn:microsoft.com/office/officeart/2005/8/layout/orgChart1"/>
    <dgm:cxn modelId="{19D6F801-1F81-4F17-A403-6B986CEB4743}" type="presParOf" srcId="{22D7ACBE-5D2E-4E14-82EF-FC738E3819BC}" destId="{5B54A3CD-A5E8-45A0-A82B-73A8D4361BE9}" srcOrd="0" destOrd="0" presId="urn:microsoft.com/office/officeart/2005/8/layout/orgChart1"/>
    <dgm:cxn modelId="{0F52E70D-4DFB-497B-ACB2-55C5F0B97447}" type="presParOf" srcId="{22D7ACBE-5D2E-4E14-82EF-FC738E3819BC}" destId="{1723AC9A-FB57-4A3F-A56D-EFC530F03E64}" srcOrd="1" destOrd="0" presId="urn:microsoft.com/office/officeart/2005/8/layout/orgChart1"/>
    <dgm:cxn modelId="{700B2832-B5E3-43BA-A940-5E24ABB03478}" type="presParOf" srcId="{06FEFA4C-9620-416C-902A-103FF9A16F37}" destId="{12E9B08E-3FE8-4F4E-86CA-4F6C601A65CC}" srcOrd="1" destOrd="0" presId="urn:microsoft.com/office/officeart/2005/8/layout/orgChart1"/>
    <dgm:cxn modelId="{9C0D8B53-08AF-4973-9133-E686FBCBE06A}" type="presParOf" srcId="{06FEFA4C-9620-416C-902A-103FF9A16F37}" destId="{4F1618B6-C3DE-4EFA-B26B-013FC42C7B95}" srcOrd="2" destOrd="0" presId="urn:microsoft.com/office/officeart/2005/8/layout/orgChart1"/>
    <dgm:cxn modelId="{F1D8E56B-4367-436C-BF10-A9B35B69ECD9}" type="presParOf" srcId="{4EEC00A5-3002-4324-B510-732B5D4E5922}" destId="{9E8A0966-7169-4728-A48C-1028CADEE338}" srcOrd="2" destOrd="0" presId="urn:microsoft.com/office/officeart/2005/8/layout/orgChart1"/>
    <dgm:cxn modelId="{BCF0B194-3D80-4017-A1D9-F941C79FAF04}" type="presParOf" srcId="{4EEC00A5-3002-4324-B510-732B5D4E5922}" destId="{4F23B3DB-7332-4AF1-A58F-8688CB88CCE3}" srcOrd="3" destOrd="0" presId="urn:microsoft.com/office/officeart/2005/8/layout/orgChart1"/>
    <dgm:cxn modelId="{A00A91C3-1ABB-4297-A18C-D1360EE4416C}" type="presParOf" srcId="{4F23B3DB-7332-4AF1-A58F-8688CB88CCE3}" destId="{1AF78252-B19E-4624-9764-64AC20A83F47}" srcOrd="0" destOrd="0" presId="urn:microsoft.com/office/officeart/2005/8/layout/orgChart1"/>
    <dgm:cxn modelId="{25D2DF60-1FAD-4048-8ED7-BD6DB2837F3D}" type="presParOf" srcId="{1AF78252-B19E-4624-9764-64AC20A83F47}" destId="{D808076A-1543-4925-AE8A-3E83E7504604}" srcOrd="0" destOrd="0" presId="urn:microsoft.com/office/officeart/2005/8/layout/orgChart1"/>
    <dgm:cxn modelId="{B36E0503-F868-49FC-BC32-A16BC57C5D05}" type="presParOf" srcId="{1AF78252-B19E-4624-9764-64AC20A83F47}" destId="{CF3F8671-0972-42E8-BAA7-DE2C2A0795E1}" srcOrd="1" destOrd="0" presId="urn:microsoft.com/office/officeart/2005/8/layout/orgChart1"/>
    <dgm:cxn modelId="{A5E0566B-A2A1-4BA4-8720-54F47CB5B592}" type="presParOf" srcId="{4F23B3DB-7332-4AF1-A58F-8688CB88CCE3}" destId="{7E57A0BC-B149-4C98-B9F3-627CBCE022E8}" srcOrd="1" destOrd="0" presId="urn:microsoft.com/office/officeart/2005/8/layout/orgChart1"/>
    <dgm:cxn modelId="{259535CD-B76E-424A-9199-DD7B0029A3E4}" type="presParOf" srcId="{4F23B3DB-7332-4AF1-A58F-8688CB88CCE3}" destId="{9AF0D9BE-24D6-40A2-B5CD-7BB1367490FE}" srcOrd="2" destOrd="0" presId="urn:microsoft.com/office/officeart/2005/8/layout/orgChart1"/>
    <dgm:cxn modelId="{23C1B26C-F106-4141-80D9-6E7AF23A70F6}" type="presParOf" srcId="{FA2FB4BD-C844-42B4-91EC-84E98C975763}" destId="{BA68C356-8649-4E4A-887A-2835E1D147BA}" srcOrd="2" destOrd="0" presId="urn:microsoft.com/office/officeart/2005/8/layout/orgChart1"/>
    <dgm:cxn modelId="{DDEDF17B-3BA1-469D-9440-E1C480B90D2A}" type="presParOf" srcId="{E84CD160-C8C4-422A-B8D4-02A3F1904D96}" destId="{46DC6F41-4B07-4C23-83FC-FCCE2B3AC995}" srcOrd="10" destOrd="0" presId="urn:microsoft.com/office/officeart/2005/8/layout/orgChart1"/>
    <dgm:cxn modelId="{9AE8DF26-C163-4F85-B130-1B73BB067533}" type="presParOf" srcId="{E84CD160-C8C4-422A-B8D4-02A3F1904D96}" destId="{9476331D-96DD-4419-A440-2F083FF27C7A}" srcOrd="11" destOrd="0" presId="urn:microsoft.com/office/officeart/2005/8/layout/orgChart1"/>
    <dgm:cxn modelId="{F80BB65C-3D14-4FE0-A7D8-87699F06810E}" type="presParOf" srcId="{9476331D-96DD-4419-A440-2F083FF27C7A}" destId="{BA894225-8767-4CA6-9CE7-D82B6D022494}" srcOrd="0" destOrd="0" presId="urn:microsoft.com/office/officeart/2005/8/layout/orgChart1"/>
    <dgm:cxn modelId="{36034363-4F7A-4680-AED4-5EE6655FCABB}" type="presParOf" srcId="{BA894225-8767-4CA6-9CE7-D82B6D022494}" destId="{1AC4CA95-E56C-495E-8B78-3CD76235C192}" srcOrd="0" destOrd="0" presId="urn:microsoft.com/office/officeart/2005/8/layout/orgChart1"/>
    <dgm:cxn modelId="{C21510F0-2CE5-4AFD-BEB3-31E7076E924D}" type="presParOf" srcId="{BA894225-8767-4CA6-9CE7-D82B6D022494}" destId="{D367FE4A-B186-4C3C-911B-736601EE4A4A}" srcOrd="1" destOrd="0" presId="urn:microsoft.com/office/officeart/2005/8/layout/orgChart1"/>
    <dgm:cxn modelId="{2A1EBF80-AA30-4732-89DA-22441A9ED0A9}" type="presParOf" srcId="{9476331D-96DD-4419-A440-2F083FF27C7A}" destId="{03FFB4A4-FFB4-4781-984D-904727E1BCA6}" srcOrd="1" destOrd="0" presId="urn:microsoft.com/office/officeart/2005/8/layout/orgChart1"/>
    <dgm:cxn modelId="{BADAB255-6E35-4318-99C4-E6B0F63FBE6B}" type="presParOf" srcId="{9476331D-96DD-4419-A440-2F083FF27C7A}" destId="{B602BB81-56D2-4353-9D3C-3F3880915551}" srcOrd="2" destOrd="0" presId="urn:microsoft.com/office/officeart/2005/8/layout/orgChart1"/>
    <dgm:cxn modelId="{14D3962D-2E83-45C7-914C-F6CB47E00443}" type="presParOf" srcId="{945A9DE5-8BC0-43CD-B526-CCA16BC4733E}" destId="{7DEDB359-24CE-4036-A89E-FC979D2BAE87}" srcOrd="2" destOrd="0" presId="urn:microsoft.com/office/officeart/2005/8/layout/orgChart1"/>
    <dgm:cxn modelId="{97A3964E-B4C4-43E7-9F1E-13FBF936CCF7}" type="presParOf" srcId="{7DEDB359-24CE-4036-A89E-FC979D2BAE87}" destId="{AA77414B-D375-48AA-B1EC-C97B80CEB22B}" srcOrd="0" destOrd="0" presId="urn:microsoft.com/office/officeart/2005/8/layout/orgChart1"/>
    <dgm:cxn modelId="{C88E132D-2184-4074-B04B-7A4060D8DCA8}" type="presParOf" srcId="{7DEDB359-24CE-4036-A89E-FC979D2BAE87}" destId="{91FA6739-B592-445A-8CE2-8BE361FEF0A7}" srcOrd="1" destOrd="0" presId="urn:microsoft.com/office/officeart/2005/8/layout/orgChart1"/>
    <dgm:cxn modelId="{B1E03DE9-5CEA-4B66-8580-F2BF8A460B48}" type="presParOf" srcId="{91FA6739-B592-445A-8CE2-8BE361FEF0A7}" destId="{09A8D70D-36A3-4CD9-AEDD-83D825F6E553}" srcOrd="0" destOrd="0" presId="urn:microsoft.com/office/officeart/2005/8/layout/orgChart1"/>
    <dgm:cxn modelId="{914121E9-A409-424A-932A-3E366762261A}" type="presParOf" srcId="{09A8D70D-36A3-4CD9-AEDD-83D825F6E553}" destId="{661DF6C8-50FB-4C69-8A48-7AD840C53F15}" srcOrd="0" destOrd="0" presId="urn:microsoft.com/office/officeart/2005/8/layout/orgChart1"/>
    <dgm:cxn modelId="{B48BCE3A-FF40-49DF-9B93-DBE8A9977A85}" type="presParOf" srcId="{09A8D70D-36A3-4CD9-AEDD-83D825F6E553}" destId="{348C4261-E416-4B3A-A614-5576894ACC5A}" srcOrd="1" destOrd="0" presId="urn:microsoft.com/office/officeart/2005/8/layout/orgChart1"/>
    <dgm:cxn modelId="{9F376ABB-5E53-46F8-B0E4-6466EBAF0F88}" type="presParOf" srcId="{91FA6739-B592-445A-8CE2-8BE361FEF0A7}" destId="{E3A75E56-247F-4BB1-A060-BC788A70CB43}" srcOrd="1" destOrd="0" presId="urn:microsoft.com/office/officeart/2005/8/layout/orgChart1"/>
    <dgm:cxn modelId="{65FC8544-8115-4BEE-B492-F6C764E74B4A}" type="presParOf" srcId="{91FA6739-B592-445A-8CE2-8BE361FEF0A7}" destId="{B5772A2C-564F-4EC7-88E0-61B26ED76373}" srcOrd="2" destOrd="0" presId="urn:microsoft.com/office/officeart/2005/8/layout/orgChart1"/>
    <dgm:cxn modelId="{13AC04C5-F48F-4D60-9285-8E0385D0C12A}" type="presParOf" srcId="{7DEDB359-24CE-4036-A89E-FC979D2BAE87}" destId="{DEB34173-8BA0-4727-8FC8-0964288685F5}" srcOrd="2" destOrd="0" presId="urn:microsoft.com/office/officeart/2005/8/layout/orgChart1"/>
    <dgm:cxn modelId="{662382D4-3E66-4B8F-9B43-C6A2A7F96D8D}" type="presParOf" srcId="{7DEDB359-24CE-4036-A89E-FC979D2BAE87}" destId="{12BB142B-CD94-4BC2-B490-14F9836E8DA6}" srcOrd="3" destOrd="0" presId="urn:microsoft.com/office/officeart/2005/8/layout/orgChart1"/>
    <dgm:cxn modelId="{2F9D25B4-A8B2-490A-9AAA-EE99E03F5318}" type="presParOf" srcId="{12BB142B-CD94-4BC2-B490-14F9836E8DA6}" destId="{01E1DE97-4086-459D-9263-EEE4E9E1ACCE}" srcOrd="0" destOrd="0" presId="urn:microsoft.com/office/officeart/2005/8/layout/orgChart1"/>
    <dgm:cxn modelId="{4E6751EB-6389-41E0-8EA7-0271AE3DE188}" type="presParOf" srcId="{01E1DE97-4086-459D-9263-EEE4E9E1ACCE}" destId="{2552F7A7-F5C4-4D76-B9BD-C72697815375}" srcOrd="0" destOrd="0" presId="urn:microsoft.com/office/officeart/2005/8/layout/orgChart1"/>
    <dgm:cxn modelId="{0FE5D29E-2FBE-4004-A878-FEA7EBBBC73D}" type="presParOf" srcId="{01E1DE97-4086-459D-9263-EEE4E9E1ACCE}" destId="{1FC6244B-DE22-42C9-89B5-3A4C1836B667}" srcOrd="1" destOrd="0" presId="urn:microsoft.com/office/officeart/2005/8/layout/orgChart1"/>
    <dgm:cxn modelId="{7FE9E633-6887-40F8-82A7-E7EC24F82466}" type="presParOf" srcId="{12BB142B-CD94-4BC2-B490-14F9836E8DA6}" destId="{1DECDCD5-7642-489D-A28B-C2767B2E1D2B}" srcOrd="1" destOrd="0" presId="urn:microsoft.com/office/officeart/2005/8/layout/orgChart1"/>
    <dgm:cxn modelId="{742CD2A3-32EE-435A-99F1-01A0E10A5B9E}" type="presParOf" srcId="{12BB142B-CD94-4BC2-B490-14F9836E8DA6}" destId="{40EFCED9-FC8A-4C07-8259-8797F025CC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B20D1D-A362-453D-8F64-E43F3A430F20}" type="doc">
      <dgm:prSet loTypeId="urn:microsoft.com/office/officeart/2005/8/layout/default#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78EF63FB-FE57-452D-B006-917DAC9E8F3B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Analisar</a:t>
          </a:r>
        </a:p>
      </dgm:t>
    </dgm:pt>
    <dgm:pt modelId="{DF44F270-14C9-464E-B368-88AE0E81892B}" type="parTrans" cxnId="{3E49AD1F-0524-4B7B-9714-ADBDF7BFD2E6}">
      <dgm:prSet/>
      <dgm:spPr/>
      <dgm:t>
        <a:bodyPr/>
        <a:lstStyle/>
        <a:p>
          <a:endParaRPr lang="pt-BR"/>
        </a:p>
      </dgm:t>
    </dgm:pt>
    <dgm:pt modelId="{E60D077B-0519-4631-B544-B2E5BBCF2DE9}" type="sibTrans" cxnId="{3E49AD1F-0524-4B7B-9714-ADBDF7BFD2E6}">
      <dgm:prSet/>
      <dgm:spPr/>
      <dgm:t>
        <a:bodyPr/>
        <a:lstStyle/>
        <a:p>
          <a:endParaRPr lang="pt-BR"/>
        </a:p>
      </dgm:t>
    </dgm:pt>
    <dgm:pt modelId="{860B0EC2-CDB6-439A-873A-7E104A5E2BDF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Aplicar</a:t>
          </a:r>
        </a:p>
      </dgm:t>
    </dgm:pt>
    <dgm:pt modelId="{20E0A5E5-33AF-4476-816E-D96D909B4513}" type="parTrans" cxnId="{DC4E4A10-87A6-4F4B-A6E0-FCE17AFBF61C}">
      <dgm:prSet/>
      <dgm:spPr/>
      <dgm:t>
        <a:bodyPr/>
        <a:lstStyle/>
        <a:p>
          <a:endParaRPr lang="pt-BR"/>
        </a:p>
      </dgm:t>
    </dgm:pt>
    <dgm:pt modelId="{60C8B290-0B16-4618-9309-3688678C342B}" type="sibTrans" cxnId="{DC4E4A10-87A6-4F4B-A6E0-FCE17AFBF61C}">
      <dgm:prSet/>
      <dgm:spPr/>
      <dgm:t>
        <a:bodyPr/>
        <a:lstStyle/>
        <a:p>
          <a:endParaRPr lang="pt-BR"/>
        </a:p>
      </dgm:t>
    </dgm:pt>
    <dgm:pt modelId="{03F1DA0C-57F9-4625-B3CA-694D08A48F23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Entender</a:t>
          </a:r>
        </a:p>
      </dgm:t>
    </dgm:pt>
    <dgm:pt modelId="{D0E57B25-7A43-429E-9246-D26364A5070B}" type="parTrans" cxnId="{303C2E48-EAA9-4640-B53E-22305976B90B}">
      <dgm:prSet/>
      <dgm:spPr/>
      <dgm:t>
        <a:bodyPr/>
        <a:lstStyle/>
        <a:p>
          <a:endParaRPr lang="pt-BR"/>
        </a:p>
      </dgm:t>
    </dgm:pt>
    <dgm:pt modelId="{239BE238-4413-497E-89F1-FF5C76A86D86}" type="sibTrans" cxnId="{303C2E48-EAA9-4640-B53E-22305976B90B}">
      <dgm:prSet/>
      <dgm:spPr/>
      <dgm:t>
        <a:bodyPr/>
        <a:lstStyle/>
        <a:p>
          <a:endParaRPr lang="pt-BR"/>
        </a:p>
      </dgm:t>
    </dgm:pt>
    <dgm:pt modelId="{5F36F5E6-6473-4742-B376-68390A703355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Memorizar</a:t>
          </a:r>
        </a:p>
      </dgm:t>
    </dgm:pt>
    <dgm:pt modelId="{28F3E53A-C341-45AC-B7A3-D63F7B28726B}" type="parTrans" cxnId="{F7126A4F-AA4F-43D1-A3B6-CECE4579AB76}">
      <dgm:prSet/>
      <dgm:spPr/>
      <dgm:t>
        <a:bodyPr/>
        <a:lstStyle/>
        <a:p>
          <a:endParaRPr lang="pt-BR"/>
        </a:p>
      </dgm:t>
    </dgm:pt>
    <dgm:pt modelId="{699C892F-ABA1-43E3-B9EE-2AA1A5E3F3DE}" type="sibTrans" cxnId="{F7126A4F-AA4F-43D1-A3B6-CECE4579AB76}">
      <dgm:prSet/>
      <dgm:spPr/>
      <dgm:t>
        <a:bodyPr/>
        <a:lstStyle/>
        <a:p>
          <a:endParaRPr lang="pt-BR"/>
        </a:p>
      </dgm:t>
    </dgm:pt>
    <dgm:pt modelId="{08F28200-E0AD-4CDD-A001-1B590C41E148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Conhecer</a:t>
          </a:r>
        </a:p>
      </dgm:t>
    </dgm:pt>
    <dgm:pt modelId="{4827B491-5660-4D48-A34E-22E372997638}" type="parTrans" cxnId="{BC26FE7E-0588-47C0-8CA3-02EEED902C8F}">
      <dgm:prSet/>
      <dgm:spPr/>
      <dgm:t>
        <a:bodyPr/>
        <a:lstStyle/>
        <a:p>
          <a:endParaRPr lang="pt-BR"/>
        </a:p>
      </dgm:t>
    </dgm:pt>
    <dgm:pt modelId="{6F3A543F-AC2C-4B73-AB79-50558AD39F83}" type="sibTrans" cxnId="{BC26FE7E-0588-47C0-8CA3-02EEED902C8F}">
      <dgm:prSet/>
      <dgm:spPr/>
      <dgm:t>
        <a:bodyPr/>
        <a:lstStyle/>
        <a:p>
          <a:endParaRPr lang="pt-BR"/>
        </a:p>
      </dgm:t>
    </dgm:pt>
    <dgm:pt modelId="{7D5C4FB0-7D79-4EAA-AF0B-3394C42D4532}">
      <dgm:prSet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Sintetizar</a:t>
          </a:r>
        </a:p>
      </dgm:t>
    </dgm:pt>
    <dgm:pt modelId="{347ACD78-BA6A-48FA-8DF4-B2B3111A2668}" type="parTrans" cxnId="{92F54F45-3C9B-451D-A110-7A7E70164DB1}">
      <dgm:prSet/>
      <dgm:spPr/>
      <dgm:t>
        <a:bodyPr/>
        <a:lstStyle/>
        <a:p>
          <a:endParaRPr lang="pt-BR"/>
        </a:p>
      </dgm:t>
    </dgm:pt>
    <dgm:pt modelId="{107DAC6D-3731-4923-AACB-EE9749175BC9}" type="sibTrans" cxnId="{92F54F45-3C9B-451D-A110-7A7E70164DB1}">
      <dgm:prSet/>
      <dgm:spPr/>
      <dgm:t>
        <a:bodyPr/>
        <a:lstStyle/>
        <a:p>
          <a:endParaRPr lang="pt-BR"/>
        </a:p>
      </dgm:t>
    </dgm:pt>
    <dgm:pt modelId="{71571430-C3A8-470D-A085-853E659AE510}">
      <dgm:prSet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Avaliar</a:t>
          </a:r>
        </a:p>
      </dgm:t>
    </dgm:pt>
    <dgm:pt modelId="{0C2CBD10-8145-42AC-AEEC-91F03C5C5629}" type="parTrans" cxnId="{25BB5789-2146-4A88-A0C7-054B30322D73}">
      <dgm:prSet/>
      <dgm:spPr/>
      <dgm:t>
        <a:bodyPr/>
        <a:lstStyle/>
        <a:p>
          <a:endParaRPr lang="pt-BR"/>
        </a:p>
      </dgm:t>
    </dgm:pt>
    <dgm:pt modelId="{FE6B5F49-C5F7-4727-972F-53FCB55B54DB}" type="sibTrans" cxnId="{25BB5789-2146-4A88-A0C7-054B30322D73}">
      <dgm:prSet/>
      <dgm:spPr/>
      <dgm:t>
        <a:bodyPr/>
        <a:lstStyle/>
        <a:p>
          <a:endParaRPr lang="pt-BR"/>
        </a:p>
      </dgm:t>
    </dgm:pt>
    <dgm:pt modelId="{CF8A2CB4-B072-4111-83ED-972728C74CE7}">
      <dgm:prSet/>
      <dgm:spPr>
        <a:solidFill>
          <a:srgbClr val="FFC00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Criar</a:t>
          </a:r>
        </a:p>
      </dgm:t>
    </dgm:pt>
    <dgm:pt modelId="{63EBEE6F-C683-4509-A96E-4C42D2ACE610}" type="parTrans" cxnId="{3DAF47F9-CD58-4010-99C9-4E51EB44C95B}">
      <dgm:prSet/>
      <dgm:spPr/>
      <dgm:t>
        <a:bodyPr/>
        <a:lstStyle/>
        <a:p>
          <a:endParaRPr lang="pt-BR"/>
        </a:p>
      </dgm:t>
    </dgm:pt>
    <dgm:pt modelId="{A1C574C6-A5F1-428A-B7E0-13A2084E681E}" type="sibTrans" cxnId="{3DAF47F9-CD58-4010-99C9-4E51EB44C95B}">
      <dgm:prSet/>
      <dgm:spPr/>
      <dgm:t>
        <a:bodyPr/>
        <a:lstStyle/>
        <a:p>
          <a:endParaRPr lang="pt-BR"/>
        </a:p>
      </dgm:t>
    </dgm:pt>
    <dgm:pt modelId="{DCADD2F9-96CB-43F2-AE37-0A062985CB3A}" type="pres">
      <dgm:prSet presAssocID="{4AB20D1D-A362-453D-8F64-E43F3A430F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5352E1-ED72-4455-A0AE-1108646DD3AE}" type="pres">
      <dgm:prSet presAssocID="{78EF63FB-FE57-452D-B006-917DAC9E8F3B}" presName="node" presStyleLbl="node1" presStyleIdx="0" presStyleCnt="8" custScaleX="18388" custScaleY="15158" custLinFactNeighborX="24174" custLinFactNeighborY="242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7236D7-B17C-4787-A641-6EF32A47710C}" type="pres">
      <dgm:prSet presAssocID="{E60D077B-0519-4631-B544-B2E5BBCF2DE9}" presName="sibTrans" presStyleCnt="0"/>
      <dgm:spPr/>
    </dgm:pt>
    <dgm:pt modelId="{DC52DB8E-F675-4F77-BB31-74267825F0C1}" type="pres">
      <dgm:prSet presAssocID="{7D5C4FB0-7D79-4EAA-AF0B-3394C42D4532}" presName="node" presStyleLbl="node1" presStyleIdx="1" presStyleCnt="8" custScaleX="18388" custScaleY="15158" custLinFactNeighborX="-29082" custLinFactNeighborY="-7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396E32-A0C6-43A1-812F-E21816EEA954}" type="pres">
      <dgm:prSet presAssocID="{107DAC6D-3731-4923-AACB-EE9749175BC9}" presName="sibTrans" presStyleCnt="0"/>
      <dgm:spPr/>
    </dgm:pt>
    <dgm:pt modelId="{9BB7B4F0-54F8-4A87-ACC4-2661B7A2390D}" type="pres">
      <dgm:prSet presAssocID="{71571430-C3A8-470D-A085-853E659AE510}" presName="node" presStyleLbl="node1" presStyleIdx="2" presStyleCnt="8" custScaleX="18388" custScaleY="15158" custLinFactNeighborX="-46694" custLinFactNeighborY="84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921186-4D94-495A-8D6E-0A5A2F7D4E7E}" type="pres">
      <dgm:prSet presAssocID="{FE6B5F49-C5F7-4727-972F-53FCB55B54DB}" presName="sibTrans" presStyleCnt="0"/>
      <dgm:spPr/>
    </dgm:pt>
    <dgm:pt modelId="{3F713FAF-F807-4CCA-8780-051826952F90}" type="pres">
      <dgm:prSet presAssocID="{CF8A2CB4-B072-4111-83ED-972728C74CE7}" presName="node" presStyleLbl="node1" presStyleIdx="3" presStyleCnt="8" custScaleX="18388" custScaleY="15158" custLinFactNeighborX="-15615" custLinFactNeighborY="-582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6E877-7EC4-47C5-9A9D-1695D4DB4DC4}" type="pres">
      <dgm:prSet presAssocID="{A1C574C6-A5F1-428A-B7E0-13A2084E681E}" presName="sibTrans" presStyleCnt="0"/>
      <dgm:spPr/>
    </dgm:pt>
    <dgm:pt modelId="{A27E22E1-75BB-445C-9A9E-5E893C9FE0AF}" type="pres">
      <dgm:prSet presAssocID="{860B0EC2-CDB6-439A-873A-7E104A5E2BDF}" presName="node" presStyleLbl="node1" presStyleIdx="4" presStyleCnt="8" custScaleX="18388" custScaleY="15158" custLinFactNeighborX="8220" custLinFactNeighborY="75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D7817-1AE6-4CAA-9171-DD6E27B23BE8}" type="pres">
      <dgm:prSet presAssocID="{60C8B290-0B16-4618-9309-3688678C342B}" presName="sibTrans" presStyleCnt="0"/>
      <dgm:spPr/>
    </dgm:pt>
    <dgm:pt modelId="{3757307F-690D-486E-A4D2-EE7C8A5CDDB9}" type="pres">
      <dgm:prSet presAssocID="{03F1DA0C-57F9-4625-B3CA-694D08A48F23}" presName="node" presStyleLbl="node1" presStyleIdx="5" presStyleCnt="8" custScaleX="18388" custScaleY="15158" custLinFactNeighborX="-10532" custLinFactNeighborY="23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A2070D-5D9B-4E17-B866-F3B161531F5C}" type="pres">
      <dgm:prSet presAssocID="{239BE238-4413-497E-89F1-FF5C76A86D86}" presName="sibTrans" presStyleCnt="0"/>
      <dgm:spPr/>
    </dgm:pt>
    <dgm:pt modelId="{40ECA6F6-1B24-46F3-A5CC-8E3764CFD628}" type="pres">
      <dgm:prSet presAssocID="{5F36F5E6-6473-4742-B376-68390A703355}" presName="node" presStyleLbl="node1" presStyleIdx="6" presStyleCnt="8" custScaleX="18388" custScaleY="15158" custLinFactNeighborX="44650" custLinFactNeighborY="7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6D42C-1155-4739-9B3D-78DA381FFC59}" type="pres">
      <dgm:prSet presAssocID="{699C892F-ABA1-43E3-B9EE-2AA1A5E3F3DE}" presName="sibTrans" presStyleCnt="0"/>
      <dgm:spPr/>
    </dgm:pt>
    <dgm:pt modelId="{BE40BE28-DE56-4C5A-99BE-C8780A593913}" type="pres">
      <dgm:prSet presAssocID="{08F28200-E0AD-4CDD-A001-1B590C41E148}" presName="node" presStyleLbl="node1" presStyleIdx="7" presStyleCnt="8" custScaleX="18388" custScaleY="15158" custLinFactNeighborX="26612" custLinFactNeighborY="26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AF47F9-CD58-4010-99C9-4E51EB44C95B}" srcId="{4AB20D1D-A362-453D-8F64-E43F3A430F20}" destId="{CF8A2CB4-B072-4111-83ED-972728C74CE7}" srcOrd="3" destOrd="0" parTransId="{63EBEE6F-C683-4509-A96E-4C42D2ACE610}" sibTransId="{A1C574C6-A5F1-428A-B7E0-13A2084E681E}"/>
    <dgm:cxn modelId="{549D0A76-C418-4F66-82F2-4D7C1486DA03}" type="presOf" srcId="{7D5C4FB0-7D79-4EAA-AF0B-3394C42D4532}" destId="{DC52DB8E-F675-4F77-BB31-74267825F0C1}" srcOrd="0" destOrd="0" presId="urn:microsoft.com/office/officeart/2005/8/layout/default#2"/>
    <dgm:cxn modelId="{303C2E48-EAA9-4640-B53E-22305976B90B}" srcId="{4AB20D1D-A362-453D-8F64-E43F3A430F20}" destId="{03F1DA0C-57F9-4625-B3CA-694D08A48F23}" srcOrd="5" destOrd="0" parTransId="{D0E57B25-7A43-429E-9246-D26364A5070B}" sibTransId="{239BE238-4413-497E-89F1-FF5C76A86D86}"/>
    <dgm:cxn modelId="{BC26FE7E-0588-47C0-8CA3-02EEED902C8F}" srcId="{4AB20D1D-A362-453D-8F64-E43F3A430F20}" destId="{08F28200-E0AD-4CDD-A001-1B590C41E148}" srcOrd="7" destOrd="0" parTransId="{4827B491-5660-4D48-A34E-22E372997638}" sibTransId="{6F3A543F-AC2C-4B73-AB79-50558AD39F83}"/>
    <dgm:cxn modelId="{F7126A4F-AA4F-43D1-A3B6-CECE4579AB76}" srcId="{4AB20D1D-A362-453D-8F64-E43F3A430F20}" destId="{5F36F5E6-6473-4742-B376-68390A703355}" srcOrd="6" destOrd="0" parTransId="{28F3E53A-C341-45AC-B7A3-D63F7B28726B}" sibTransId="{699C892F-ABA1-43E3-B9EE-2AA1A5E3F3DE}"/>
    <dgm:cxn modelId="{25BB5789-2146-4A88-A0C7-054B30322D73}" srcId="{4AB20D1D-A362-453D-8F64-E43F3A430F20}" destId="{71571430-C3A8-470D-A085-853E659AE510}" srcOrd="2" destOrd="0" parTransId="{0C2CBD10-8145-42AC-AEEC-91F03C5C5629}" sibTransId="{FE6B5F49-C5F7-4727-972F-53FCB55B54DB}"/>
    <dgm:cxn modelId="{3087A405-0320-49B8-9E37-5447B0C7C091}" type="presOf" srcId="{CF8A2CB4-B072-4111-83ED-972728C74CE7}" destId="{3F713FAF-F807-4CCA-8780-051826952F90}" srcOrd="0" destOrd="0" presId="urn:microsoft.com/office/officeart/2005/8/layout/default#2"/>
    <dgm:cxn modelId="{3E49AD1F-0524-4B7B-9714-ADBDF7BFD2E6}" srcId="{4AB20D1D-A362-453D-8F64-E43F3A430F20}" destId="{78EF63FB-FE57-452D-B006-917DAC9E8F3B}" srcOrd="0" destOrd="0" parTransId="{DF44F270-14C9-464E-B368-88AE0E81892B}" sibTransId="{E60D077B-0519-4631-B544-B2E5BBCF2DE9}"/>
    <dgm:cxn modelId="{17235F6F-89F9-43CB-AA14-FB54224B690B}" type="presOf" srcId="{860B0EC2-CDB6-439A-873A-7E104A5E2BDF}" destId="{A27E22E1-75BB-445C-9A9E-5E893C9FE0AF}" srcOrd="0" destOrd="0" presId="urn:microsoft.com/office/officeart/2005/8/layout/default#2"/>
    <dgm:cxn modelId="{22496F77-2BD9-4E93-863F-D89F8E1C5BFA}" type="presOf" srcId="{03F1DA0C-57F9-4625-B3CA-694D08A48F23}" destId="{3757307F-690D-486E-A4D2-EE7C8A5CDDB9}" srcOrd="0" destOrd="0" presId="urn:microsoft.com/office/officeart/2005/8/layout/default#2"/>
    <dgm:cxn modelId="{92F54F45-3C9B-451D-A110-7A7E70164DB1}" srcId="{4AB20D1D-A362-453D-8F64-E43F3A430F20}" destId="{7D5C4FB0-7D79-4EAA-AF0B-3394C42D4532}" srcOrd="1" destOrd="0" parTransId="{347ACD78-BA6A-48FA-8DF4-B2B3111A2668}" sibTransId="{107DAC6D-3731-4923-AACB-EE9749175BC9}"/>
    <dgm:cxn modelId="{DC4E4A10-87A6-4F4B-A6E0-FCE17AFBF61C}" srcId="{4AB20D1D-A362-453D-8F64-E43F3A430F20}" destId="{860B0EC2-CDB6-439A-873A-7E104A5E2BDF}" srcOrd="4" destOrd="0" parTransId="{20E0A5E5-33AF-4476-816E-D96D909B4513}" sibTransId="{60C8B290-0B16-4618-9309-3688678C342B}"/>
    <dgm:cxn modelId="{BB154236-CDDE-4011-81E2-6DE1045DF54A}" type="presOf" srcId="{08F28200-E0AD-4CDD-A001-1B590C41E148}" destId="{BE40BE28-DE56-4C5A-99BE-C8780A593913}" srcOrd="0" destOrd="0" presId="urn:microsoft.com/office/officeart/2005/8/layout/default#2"/>
    <dgm:cxn modelId="{06770F15-C613-4341-A832-3A4816075519}" type="presOf" srcId="{78EF63FB-FE57-452D-B006-917DAC9E8F3B}" destId="{2E5352E1-ED72-4455-A0AE-1108646DD3AE}" srcOrd="0" destOrd="0" presId="urn:microsoft.com/office/officeart/2005/8/layout/default#2"/>
    <dgm:cxn modelId="{89D009C5-6FC0-4D8E-B9DA-2E202A4A832E}" type="presOf" srcId="{71571430-C3A8-470D-A085-853E659AE510}" destId="{9BB7B4F0-54F8-4A87-ACC4-2661B7A2390D}" srcOrd="0" destOrd="0" presId="urn:microsoft.com/office/officeart/2005/8/layout/default#2"/>
    <dgm:cxn modelId="{B67D278F-F66C-4C12-96AC-2A7CFBC5FD91}" type="presOf" srcId="{4AB20D1D-A362-453D-8F64-E43F3A430F20}" destId="{DCADD2F9-96CB-43F2-AE37-0A062985CB3A}" srcOrd="0" destOrd="0" presId="urn:microsoft.com/office/officeart/2005/8/layout/default#2"/>
    <dgm:cxn modelId="{C51C30F7-26E2-4132-BE55-48CB0CAFF2BB}" type="presOf" srcId="{5F36F5E6-6473-4742-B376-68390A703355}" destId="{40ECA6F6-1B24-46F3-A5CC-8E3764CFD628}" srcOrd="0" destOrd="0" presId="urn:microsoft.com/office/officeart/2005/8/layout/default#2"/>
    <dgm:cxn modelId="{65BB6CA1-D588-4B2E-9D80-D3DF1D6F03EE}" type="presParOf" srcId="{DCADD2F9-96CB-43F2-AE37-0A062985CB3A}" destId="{2E5352E1-ED72-4455-A0AE-1108646DD3AE}" srcOrd="0" destOrd="0" presId="urn:microsoft.com/office/officeart/2005/8/layout/default#2"/>
    <dgm:cxn modelId="{2989201A-8CE2-436C-9B1F-CB300A14950A}" type="presParOf" srcId="{DCADD2F9-96CB-43F2-AE37-0A062985CB3A}" destId="{A97236D7-B17C-4787-A641-6EF32A47710C}" srcOrd="1" destOrd="0" presId="urn:microsoft.com/office/officeart/2005/8/layout/default#2"/>
    <dgm:cxn modelId="{A7BE9B81-DDEF-4D59-BEC2-4167AD3D3234}" type="presParOf" srcId="{DCADD2F9-96CB-43F2-AE37-0A062985CB3A}" destId="{DC52DB8E-F675-4F77-BB31-74267825F0C1}" srcOrd="2" destOrd="0" presId="urn:microsoft.com/office/officeart/2005/8/layout/default#2"/>
    <dgm:cxn modelId="{8C3F57B4-B920-432E-BA45-521D7A8ECA3C}" type="presParOf" srcId="{DCADD2F9-96CB-43F2-AE37-0A062985CB3A}" destId="{8D396E32-A0C6-43A1-812F-E21816EEA954}" srcOrd="3" destOrd="0" presId="urn:microsoft.com/office/officeart/2005/8/layout/default#2"/>
    <dgm:cxn modelId="{0200F403-4BC5-4400-AA00-E03E1016D491}" type="presParOf" srcId="{DCADD2F9-96CB-43F2-AE37-0A062985CB3A}" destId="{9BB7B4F0-54F8-4A87-ACC4-2661B7A2390D}" srcOrd="4" destOrd="0" presId="urn:microsoft.com/office/officeart/2005/8/layout/default#2"/>
    <dgm:cxn modelId="{627AB99D-CC22-492F-A215-CEA524AC44F9}" type="presParOf" srcId="{DCADD2F9-96CB-43F2-AE37-0A062985CB3A}" destId="{9B921186-4D94-495A-8D6E-0A5A2F7D4E7E}" srcOrd="5" destOrd="0" presId="urn:microsoft.com/office/officeart/2005/8/layout/default#2"/>
    <dgm:cxn modelId="{302BBE2E-F3B1-4AA5-9024-567378ADD95B}" type="presParOf" srcId="{DCADD2F9-96CB-43F2-AE37-0A062985CB3A}" destId="{3F713FAF-F807-4CCA-8780-051826952F90}" srcOrd="6" destOrd="0" presId="urn:microsoft.com/office/officeart/2005/8/layout/default#2"/>
    <dgm:cxn modelId="{AB5082AF-A0C9-48C7-BDA2-535D399DB01E}" type="presParOf" srcId="{DCADD2F9-96CB-43F2-AE37-0A062985CB3A}" destId="{3306E877-7EC4-47C5-9A9D-1695D4DB4DC4}" srcOrd="7" destOrd="0" presId="urn:microsoft.com/office/officeart/2005/8/layout/default#2"/>
    <dgm:cxn modelId="{99E7D888-AB6F-43FD-B9EF-A536B8847C67}" type="presParOf" srcId="{DCADD2F9-96CB-43F2-AE37-0A062985CB3A}" destId="{A27E22E1-75BB-445C-9A9E-5E893C9FE0AF}" srcOrd="8" destOrd="0" presId="urn:microsoft.com/office/officeart/2005/8/layout/default#2"/>
    <dgm:cxn modelId="{9D33113D-AA7C-46CA-8643-932F9B48196C}" type="presParOf" srcId="{DCADD2F9-96CB-43F2-AE37-0A062985CB3A}" destId="{6C3D7817-1AE6-4CAA-9171-DD6E27B23BE8}" srcOrd="9" destOrd="0" presId="urn:microsoft.com/office/officeart/2005/8/layout/default#2"/>
    <dgm:cxn modelId="{B9AC5368-C685-4D6C-92B9-6BA7D85FB424}" type="presParOf" srcId="{DCADD2F9-96CB-43F2-AE37-0A062985CB3A}" destId="{3757307F-690D-486E-A4D2-EE7C8A5CDDB9}" srcOrd="10" destOrd="0" presId="urn:microsoft.com/office/officeart/2005/8/layout/default#2"/>
    <dgm:cxn modelId="{A066F70C-B887-4273-B5A4-F727A38A5099}" type="presParOf" srcId="{DCADD2F9-96CB-43F2-AE37-0A062985CB3A}" destId="{69A2070D-5D9B-4E17-B866-F3B161531F5C}" srcOrd="11" destOrd="0" presId="urn:microsoft.com/office/officeart/2005/8/layout/default#2"/>
    <dgm:cxn modelId="{F7446158-8B49-47C0-9467-01EF9280FA95}" type="presParOf" srcId="{DCADD2F9-96CB-43F2-AE37-0A062985CB3A}" destId="{40ECA6F6-1B24-46F3-A5CC-8E3764CFD628}" srcOrd="12" destOrd="0" presId="urn:microsoft.com/office/officeart/2005/8/layout/default#2"/>
    <dgm:cxn modelId="{A5E92ACB-FBB8-4C2D-B5AA-EFF119533853}" type="presParOf" srcId="{DCADD2F9-96CB-43F2-AE37-0A062985CB3A}" destId="{2916D42C-1155-4739-9B3D-78DA381FFC59}" srcOrd="13" destOrd="0" presId="urn:microsoft.com/office/officeart/2005/8/layout/default#2"/>
    <dgm:cxn modelId="{40D13589-1889-47D3-A9FD-F1AE6CF100BB}" type="presParOf" srcId="{DCADD2F9-96CB-43F2-AE37-0A062985CB3A}" destId="{BE40BE28-DE56-4C5A-99BE-C8780A593913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481971-D1B0-4F55-AFB6-9C61A88F6710}" type="doc">
      <dgm:prSet loTypeId="urn:microsoft.com/office/officeart/2005/8/layout/cycle8" loCatId="cycle" qsTypeId="urn:microsoft.com/office/officeart/2005/8/quickstyle/simple1" qsCatId="simple" csTypeId="urn:microsoft.com/office/officeart/2005/8/colors/colorful1#7" csCatId="colorful" phldr="1"/>
      <dgm:spPr/>
    </dgm:pt>
    <dgm:pt modelId="{A8EDB449-1CC5-45FB-B7F9-0038FFFA01DE}">
      <dgm:prSet phldrT="[Texto]"/>
      <dgm:spPr/>
      <dgm:t>
        <a:bodyPr/>
        <a:lstStyle/>
        <a:p>
          <a:r>
            <a:rPr lang="pt-BR" dirty="0"/>
            <a:t>Conteúdos Procedimentais</a:t>
          </a:r>
        </a:p>
      </dgm:t>
    </dgm:pt>
    <dgm:pt modelId="{C6E9F96D-E116-4EC6-817C-072A8C620EF8}" type="parTrans" cxnId="{B128CBD9-AD11-42E4-8101-D8455884A3FB}">
      <dgm:prSet/>
      <dgm:spPr/>
      <dgm:t>
        <a:bodyPr/>
        <a:lstStyle/>
        <a:p>
          <a:endParaRPr lang="pt-BR"/>
        </a:p>
      </dgm:t>
    </dgm:pt>
    <dgm:pt modelId="{FC3E1EB0-C837-4F42-9C9B-A8666E926450}" type="sibTrans" cxnId="{B128CBD9-AD11-42E4-8101-D8455884A3FB}">
      <dgm:prSet/>
      <dgm:spPr/>
      <dgm:t>
        <a:bodyPr/>
        <a:lstStyle/>
        <a:p>
          <a:endParaRPr lang="pt-BR"/>
        </a:p>
      </dgm:t>
    </dgm:pt>
    <dgm:pt modelId="{733F05CD-82DD-4600-9149-D7EFFB08D73F}">
      <dgm:prSet phldrT="[Texto]"/>
      <dgm:spPr/>
      <dgm:t>
        <a:bodyPr/>
        <a:lstStyle/>
        <a:p>
          <a:r>
            <a:rPr lang="pt-BR" dirty="0"/>
            <a:t>Conteúdos Atitudinais</a:t>
          </a:r>
        </a:p>
      </dgm:t>
    </dgm:pt>
    <dgm:pt modelId="{BCA6D35A-5276-45FE-81EC-ADE740836809}" type="parTrans" cxnId="{4D9B076D-3228-4603-9B06-51133735BAE5}">
      <dgm:prSet/>
      <dgm:spPr/>
      <dgm:t>
        <a:bodyPr/>
        <a:lstStyle/>
        <a:p>
          <a:endParaRPr lang="pt-BR"/>
        </a:p>
      </dgm:t>
    </dgm:pt>
    <dgm:pt modelId="{6F490D4B-DCB7-4CD5-B8A8-BAC5E7752F7E}" type="sibTrans" cxnId="{4D9B076D-3228-4603-9B06-51133735BAE5}">
      <dgm:prSet/>
      <dgm:spPr/>
      <dgm:t>
        <a:bodyPr/>
        <a:lstStyle/>
        <a:p>
          <a:endParaRPr lang="pt-BR"/>
        </a:p>
      </dgm:t>
    </dgm:pt>
    <dgm:pt modelId="{C572647F-DAF2-4CB0-9500-BE64ECB2C755}">
      <dgm:prSet phldrT="[Texto]"/>
      <dgm:spPr/>
      <dgm:t>
        <a:bodyPr/>
        <a:lstStyle/>
        <a:p>
          <a:r>
            <a:rPr lang="pt-BR" dirty="0"/>
            <a:t>Conteúdos Conceituais</a:t>
          </a:r>
        </a:p>
      </dgm:t>
    </dgm:pt>
    <dgm:pt modelId="{CEA4CDEF-F63D-4CF9-80BD-057AC5BDBAAF}" type="parTrans" cxnId="{11E3BA9C-FAB5-4C91-A262-D12C931BA3BF}">
      <dgm:prSet/>
      <dgm:spPr/>
      <dgm:t>
        <a:bodyPr/>
        <a:lstStyle/>
        <a:p>
          <a:endParaRPr lang="pt-BR"/>
        </a:p>
      </dgm:t>
    </dgm:pt>
    <dgm:pt modelId="{F1445EF2-3ADC-4DCD-BCEB-C7C7D354D7EA}" type="sibTrans" cxnId="{11E3BA9C-FAB5-4C91-A262-D12C931BA3BF}">
      <dgm:prSet/>
      <dgm:spPr/>
      <dgm:t>
        <a:bodyPr/>
        <a:lstStyle/>
        <a:p>
          <a:endParaRPr lang="pt-BR"/>
        </a:p>
      </dgm:t>
    </dgm:pt>
    <dgm:pt modelId="{F4C5DF63-3AD0-4907-9A21-EDBF31C6C335}" type="pres">
      <dgm:prSet presAssocID="{A6481971-D1B0-4F55-AFB6-9C61A88F6710}" presName="compositeShape" presStyleCnt="0">
        <dgm:presLayoutVars>
          <dgm:chMax val="7"/>
          <dgm:dir/>
          <dgm:resizeHandles val="exact"/>
        </dgm:presLayoutVars>
      </dgm:prSet>
      <dgm:spPr/>
    </dgm:pt>
    <dgm:pt modelId="{2CC5F869-1671-4D08-9B9F-A6D21ACF661D}" type="pres">
      <dgm:prSet presAssocID="{A6481971-D1B0-4F55-AFB6-9C61A88F6710}" presName="wedge1" presStyleLbl="node1" presStyleIdx="0" presStyleCnt="3"/>
      <dgm:spPr/>
      <dgm:t>
        <a:bodyPr/>
        <a:lstStyle/>
        <a:p>
          <a:endParaRPr lang="pt-BR"/>
        </a:p>
      </dgm:t>
    </dgm:pt>
    <dgm:pt modelId="{26867F2B-FB6F-4E84-BD3C-08BF5D6DA1C4}" type="pres">
      <dgm:prSet presAssocID="{A6481971-D1B0-4F55-AFB6-9C61A88F6710}" presName="dummy1a" presStyleCnt="0"/>
      <dgm:spPr/>
    </dgm:pt>
    <dgm:pt modelId="{7A92A415-B786-4EB4-A384-14A2C67EC036}" type="pres">
      <dgm:prSet presAssocID="{A6481971-D1B0-4F55-AFB6-9C61A88F6710}" presName="dummy1b" presStyleCnt="0"/>
      <dgm:spPr/>
    </dgm:pt>
    <dgm:pt modelId="{6EAA8310-C080-40DE-B03F-8F31EEE83330}" type="pres">
      <dgm:prSet presAssocID="{A6481971-D1B0-4F55-AFB6-9C61A88F671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FEAD6-321E-4188-AF84-3E61763BE83A}" type="pres">
      <dgm:prSet presAssocID="{A6481971-D1B0-4F55-AFB6-9C61A88F6710}" presName="wedge2" presStyleLbl="node1" presStyleIdx="1" presStyleCnt="3"/>
      <dgm:spPr/>
      <dgm:t>
        <a:bodyPr/>
        <a:lstStyle/>
        <a:p>
          <a:endParaRPr lang="pt-BR"/>
        </a:p>
      </dgm:t>
    </dgm:pt>
    <dgm:pt modelId="{CBB769B0-CDC0-4072-9C2A-EBA1A81E8580}" type="pres">
      <dgm:prSet presAssocID="{A6481971-D1B0-4F55-AFB6-9C61A88F6710}" presName="dummy2a" presStyleCnt="0"/>
      <dgm:spPr/>
    </dgm:pt>
    <dgm:pt modelId="{F23356CA-0C69-48D4-B23B-7C6668C615F4}" type="pres">
      <dgm:prSet presAssocID="{A6481971-D1B0-4F55-AFB6-9C61A88F6710}" presName="dummy2b" presStyleCnt="0"/>
      <dgm:spPr/>
    </dgm:pt>
    <dgm:pt modelId="{50572378-A3A9-43AA-A3DC-ABE253CA9AF3}" type="pres">
      <dgm:prSet presAssocID="{A6481971-D1B0-4F55-AFB6-9C61A88F671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2A0E9-7A4F-417C-A291-5EF4298F0372}" type="pres">
      <dgm:prSet presAssocID="{A6481971-D1B0-4F55-AFB6-9C61A88F6710}" presName="wedge3" presStyleLbl="node1" presStyleIdx="2" presStyleCnt="3"/>
      <dgm:spPr/>
      <dgm:t>
        <a:bodyPr/>
        <a:lstStyle/>
        <a:p>
          <a:endParaRPr lang="pt-BR"/>
        </a:p>
      </dgm:t>
    </dgm:pt>
    <dgm:pt modelId="{35520DE3-6D21-4A65-B98C-53C60628AEA2}" type="pres">
      <dgm:prSet presAssocID="{A6481971-D1B0-4F55-AFB6-9C61A88F6710}" presName="dummy3a" presStyleCnt="0"/>
      <dgm:spPr/>
    </dgm:pt>
    <dgm:pt modelId="{62F9EF1C-06B5-40EB-B050-74211B4E69A0}" type="pres">
      <dgm:prSet presAssocID="{A6481971-D1B0-4F55-AFB6-9C61A88F6710}" presName="dummy3b" presStyleCnt="0"/>
      <dgm:spPr/>
    </dgm:pt>
    <dgm:pt modelId="{39BC60B4-2727-489D-9305-BF83FAD4BD43}" type="pres">
      <dgm:prSet presAssocID="{A6481971-D1B0-4F55-AFB6-9C61A88F671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43EB32-6B22-4830-8127-967CBC2E576C}" type="pres">
      <dgm:prSet presAssocID="{FC3E1EB0-C837-4F42-9C9B-A8666E926450}" presName="arrowWedge1" presStyleLbl="fgSibTrans2D1" presStyleIdx="0" presStyleCnt="3"/>
      <dgm:spPr/>
    </dgm:pt>
    <dgm:pt modelId="{976813CC-3B6C-4A38-AB11-430083773A3D}" type="pres">
      <dgm:prSet presAssocID="{6F490D4B-DCB7-4CD5-B8A8-BAC5E7752F7E}" presName="arrowWedge2" presStyleLbl="fgSibTrans2D1" presStyleIdx="1" presStyleCnt="3"/>
      <dgm:spPr/>
    </dgm:pt>
    <dgm:pt modelId="{8FB2A61B-70E4-4D37-A5E6-4E5296E8F2B5}" type="pres">
      <dgm:prSet presAssocID="{F1445EF2-3ADC-4DCD-BCEB-C7C7D354D7EA}" presName="arrowWedge3" presStyleLbl="fgSibTrans2D1" presStyleIdx="2" presStyleCnt="3"/>
      <dgm:spPr/>
    </dgm:pt>
  </dgm:ptLst>
  <dgm:cxnLst>
    <dgm:cxn modelId="{6807B2A1-6B42-4B87-821D-537FAAC9E132}" type="presOf" srcId="{C572647F-DAF2-4CB0-9500-BE64ECB2C755}" destId="{39BC60B4-2727-489D-9305-BF83FAD4BD43}" srcOrd="1" destOrd="0" presId="urn:microsoft.com/office/officeart/2005/8/layout/cycle8"/>
    <dgm:cxn modelId="{AEC4094C-C871-4A75-A5F7-19B820F99B2C}" type="presOf" srcId="{A8EDB449-1CC5-45FB-B7F9-0038FFFA01DE}" destId="{6EAA8310-C080-40DE-B03F-8F31EEE83330}" srcOrd="1" destOrd="0" presId="urn:microsoft.com/office/officeart/2005/8/layout/cycle8"/>
    <dgm:cxn modelId="{F2FF71D4-2FFA-4AA2-8AE2-458B57B189A7}" type="presOf" srcId="{733F05CD-82DD-4600-9149-D7EFFB08D73F}" destId="{8A1FEAD6-321E-4188-AF84-3E61763BE83A}" srcOrd="0" destOrd="0" presId="urn:microsoft.com/office/officeart/2005/8/layout/cycle8"/>
    <dgm:cxn modelId="{EE7D8179-E085-435F-A988-5336291FFE52}" type="presOf" srcId="{C572647F-DAF2-4CB0-9500-BE64ECB2C755}" destId="{8792A0E9-7A4F-417C-A291-5EF4298F0372}" srcOrd="0" destOrd="0" presId="urn:microsoft.com/office/officeart/2005/8/layout/cycle8"/>
    <dgm:cxn modelId="{B128CBD9-AD11-42E4-8101-D8455884A3FB}" srcId="{A6481971-D1B0-4F55-AFB6-9C61A88F6710}" destId="{A8EDB449-1CC5-45FB-B7F9-0038FFFA01DE}" srcOrd="0" destOrd="0" parTransId="{C6E9F96D-E116-4EC6-817C-072A8C620EF8}" sibTransId="{FC3E1EB0-C837-4F42-9C9B-A8666E926450}"/>
    <dgm:cxn modelId="{4D9B076D-3228-4603-9B06-51133735BAE5}" srcId="{A6481971-D1B0-4F55-AFB6-9C61A88F6710}" destId="{733F05CD-82DD-4600-9149-D7EFFB08D73F}" srcOrd="1" destOrd="0" parTransId="{BCA6D35A-5276-45FE-81EC-ADE740836809}" sibTransId="{6F490D4B-DCB7-4CD5-B8A8-BAC5E7752F7E}"/>
    <dgm:cxn modelId="{11E3BA9C-FAB5-4C91-A262-D12C931BA3BF}" srcId="{A6481971-D1B0-4F55-AFB6-9C61A88F6710}" destId="{C572647F-DAF2-4CB0-9500-BE64ECB2C755}" srcOrd="2" destOrd="0" parTransId="{CEA4CDEF-F63D-4CF9-80BD-057AC5BDBAAF}" sibTransId="{F1445EF2-3ADC-4DCD-BCEB-C7C7D354D7EA}"/>
    <dgm:cxn modelId="{92480A3E-0DF9-4A73-83F9-18E847661104}" type="presOf" srcId="{A6481971-D1B0-4F55-AFB6-9C61A88F6710}" destId="{F4C5DF63-3AD0-4907-9A21-EDBF31C6C335}" srcOrd="0" destOrd="0" presId="urn:microsoft.com/office/officeart/2005/8/layout/cycle8"/>
    <dgm:cxn modelId="{9703E758-FBCF-4D56-8B4B-CE953449DD03}" type="presOf" srcId="{A8EDB449-1CC5-45FB-B7F9-0038FFFA01DE}" destId="{2CC5F869-1671-4D08-9B9F-A6D21ACF661D}" srcOrd="0" destOrd="0" presId="urn:microsoft.com/office/officeart/2005/8/layout/cycle8"/>
    <dgm:cxn modelId="{B0C5A60C-81BC-4C57-B071-45997A4CDD40}" type="presOf" srcId="{733F05CD-82DD-4600-9149-D7EFFB08D73F}" destId="{50572378-A3A9-43AA-A3DC-ABE253CA9AF3}" srcOrd="1" destOrd="0" presId="urn:microsoft.com/office/officeart/2005/8/layout/cycle8"/>
    <dgm:cxn modelId="{E7C7E777-560E-43B7-8134-556B0A13657C}" type="presParOf" srcId="{F4C5DF63-3AD0-4907-9A21-EDBF31C6C335}" destId="{2CC5F869-1671-4D08-9B9F-A6D21ACF661D}" srcOrd="0" destOrd="0" presId="urn:microsoft.com/office/officeart/2005/8/layout/cycle8"/>
    <dgm:cxn modelId="{33BEC8C0-5CA0-465F-A6C4-E1A1550FAF8C}" type="presParOf" srcId="{F4C5DF63-3AD0-4907-9A21-EDBF31C6C335}" destId="{26867F2B-FB6F-4E84-BD3C-08BF5D6DA1C4}" srcOrd="1" destOrd="0" presId="urn:microsoft.com/office/officeart/2005/8/layout/cycle8"/>
    <dgm:cxn modelId="{FC51632E-7A56-4451-A35D-F77EF3FFD365}" type="presParOf" srcId="{F4C5DF63-3AD0-4907-9A21-EDBF31C6C335}" destId="{7A92A415-B786-4EB4-A384-14A2C67EC036}" srcOrd="2" destOrd="0" presId="urn:microsoft.com/office/officeart/2005/8/layout/cycle8"/>
    <dgm:cxn modelId="{B7E9860C-6C6E-4EEA-B508-8D7ED454B8C8}" type="presParOf" srcId="{F4C5DF63-3AD0-4907-9A21-EDBF31C6C335}" destId="{6EAA8310-C080-40DE-B03F-8F31EEE83330}" srcOrd="3" destOrd="0" presId="urn:microsoft.com/office/officeart/2005/8/layout/cycle8"/>
    <dgm:cxn modelId="{D78354AC-881D-4373-BA02-D0976587A68D}" type="presParOf" srcId="{F4C5DF63-3AD0-4907-9A21-EDBF31C6C335}" destId="{8A1FEAD6-321E-4188-AF84-3E61763BE83A}" srcOrd="4" destOrd="0" presId="urn:microsoft.com/office/officeart/2005/8/layout/cycle8"/>
    <dgm:cxn modelId="{DE94493B-17E3-47B5-B416-466B34FE6BE1}" type="presParOf" srcId="{F4C5DF63-3AD0-4907-9A21-EDBF31C6C335}" destId="{CBB769B0-CDC0-4072-9C2A-EBA1A81E8580}" srcOrd="5" destOrd="0" presId="urn:microsoft.com/office/officeart/2005/8/layout/cycle8"/>
    <dgm:cxn modelId="{0E0EDF03-35FE-4FB9-AD12-41C13FF8B2D5}" type="presParOf" srcId="{F4C5DF63-3AD0-4907-9A21-EDBF31C6C335}" destId="{F23356CA-0C69-48D4-B23B-7C6668C615F4}" srcOrd="6" destOrd="0" presId="urn:microsoft.com/office/officeart/2005/8/layout/cycle8"/>
    <dgm:cxn modelId="{EAA3F9AE-3D03-411D-A8E3-E5166FC30910}" type="presParOf" srcId="{F4C5DF63-3AD0-4907-9A21-EDBF31C6C335}" destId="{50572378-A3A9-43AA-A3DC-ABE253CA9AF3}" srcOrd="7" destOrd="0" presId="urn:microsoft.com/office/officeart/2005/8/layout/cycle8"/>
    <dgm:cxn modelId="{119EBA5D-DD75-45A0-B9A8-ECEEA8A8BF69}" type="presParOf" srcId="{F4C5DF63-3AD0-4907-9A21-EDBF31C6C335}" destId="{8792A0E9-7A4F-417C-A291-5EF4298F0372}" srcOrd="8" destOrd="0" presId="urn:microsoft.com/office/officeart/2005/8/layout/cycle8"/>
    <dgm:cxn modelId="{E6FC2D9F-3310-4B54-AB3C-6554CCCC072E}" type="presParOf" srcId="{F4C5DF63-3AD0-4907-9A21-EDBF31C6C335}" destId="{35520DE3-6D21-4A65-B98C-53C60628AEA2}" srcOrd="9" destOrd="0" presId="urn:microsoft.com/office/officeart/2005/8/layout/cycle8"/>
    <dgm:cxn modelId="{19A9FDFE-AB45-49F8-9C30-24503D33284A}" type="presParOf" srcId="{F4C5DF63-3AD0-4907-9A21-EDBF31C6C335}" destId="{62F9EF1C-06B5-40EB-B050-74211B4E69A0}" srcOrd="10" destOrd="0" presId="urn:microsoft.com/office/officeart/2005/8/layout/cycle8"/>
    <dgm:cxn modelId="{E3F36263-2D3C-48AE-B51C-A822C63EA8B6}" type="presParOf" srcId="{F4C5DF63-3AD0-4907-9A21-EDBF31C6C335}" destId="{39BC60B4-2727-489D-9305-BF83FAD4BD43}" srcOrd="11" destOrd="0" presId="urn:microsoft.com/office/officeart/2005/8/layout/cycle8"/>
    <dgm:cxn modelId="{8C5E02BF-4C44-40EB-87BD-D38C9DAC673B}" type="presParOf" srcId="{F4C5DF63-3AD0-4907-9A21-EDBF31C6C335}" destId="{2443EB32-6B22-4830-8127-967CBC2E576C}" srcOrd="12" destOrd="0" presId="urn:microsoft.com/office/officeart/2005/8/layout/cycle8"/>
    <dgm:cxn modelId="{29E3C206-8611-4952-B093-811C9DB8A94F}" type="presParOf" srcId="{F4C5DF63-3AD0-4907-9A21-EDBF31C6C335}" destId="{976813CC-3B6C-4A38-AB11-430083773A3D}" srcOrd="13" destOrd="0" presId="urn:microsoft.com/office/officeart/2005/8/layout/cycle8"/>
    <dgm:cxn modelId="{0383FA3C-DC62-4B4C-91A0-F9AF9FF64C71}" type="presParOf" srcId="{F4C5DF63-3AD0-4907-9A21-EDBF31C6C335}" destId="{8FB2A61B-70E4-4D37-A5E6-4E5296E8F2B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06C517-5D1E-432B-AC5D-D91F4662C92D}" type="doc">
      <dgm:prSet loTypeId="urn:microsoft.com/office/officeart/2005/8/layout/lProcess2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pt-BR"/>
        </a:p>
      </dgm:t>
    </dgm:pt>
    <dgm:pt modelId="{D9835661-0C1B-4C0E-8022-AA328B2BF963}">
      <dgm:prSet phldrT="[Texto]"/>
      <dgm:spPr/>
      <dgm:t>
        <a:bodyPr/>
        <a:lstStyle/>
        <a:p>
          <a:r>
            <a:rPr lang="pt-BR" dirty="0"/>
            <a:t>Conteúdos Conceituais</a:t>
          </a:r>
        </a:p>
      </dgm:t>
    </dgm:pt>
    <dgm:pt modelId="{3A601901-E9AC-426B-92DF-E029FA0E5275}" type="parTrans" cxnId="{8045D52D-5F3B-4463-ABE9-5E7D43E864F2}">
      <dgm:prSet/>
      <dgm:spPr/>
      <dgm:t>
        <a:bodyPr/>
        <a:lstStyle/>
        <a:p>
          <a:endParaRPr lang="pt-BR"/>
        </a:p>
      </dgm:t>
    </dgm:pt>
    <dgm:pt modelId="{E54A6CB7-2278-442E-B3D6-FEF57A23FB28}" type="sibTrans" cxnId="{8045D52D-5F3B-4463-ABE9-5E7D43E864F2}">
      <dgm:prSet/>
      <dgm:spPr/>
      <dgm:t>
        <a:bodyPr/>
        <a:lstStyle/>
        <a:p>
          <a:endParaRPr lang="pt-BR"/>
        </a:p>
      </dgm:t>
    </dgm:pt>
    <dgm:pt modelId="{168310A0-0865-4AB7-B787-F6AAC4C4BD22}">
      <dgm:prSet phldrT="[Texto]"/>
      <dgm:spPr/>
      <dgm:t>
        <a:bodyPr/>
        <a:lstStyle/>
        <a:p>
          <a:r>
            <a:rPr lang="pt-BR" dirty="0"/>
            <a:t>Estratégias </a:t>
          </a:r>
        </a:p>
        <a:p>
          <a:r>
            <a:rPr lang="pt-BR" dirty="0" smtClean="0"/>
            <a:t>(</a:t>
          </a:r>
          <a:r>
            <a:rPr lang="pt-BR" dirty="0"/>
            <a:t>aulas, seminários)</a:t>
          </a:r>
        </a:p>
      </dgm:t>
    </dgm:pt>
    <dgm:pt modelId="{E9891448-5C4A-4441-8052-5A89B16E4E0D}" type="parTrans" cxnId="{E6D19E20-D4E5-4262-94A2-C22A754C00A1}">
      <dgm:prSet/>
      <dgm:spPr/>
      <dgm:t>
        <a:bodyPr/>
        <a:lstStyle/>
        <a:p>
          <a:endParaRPr lang="pt-BR"/>
        </a:p>
      </dgm:t>
    </dgm:pt>
    <dgm:pt modelId="{CC2DEA75-3150-4129-8B0F-372A24FB1E62}" type="sibTrans" cxnId="{E6D19E20-D4E5-4262-94A2-C22A754C00A1}">
      <dgm:prSet/>
      <dgm:spPr/>
      <dgm:t>
        <a:bodyPr/>
        <a:lstStyle/>
        <a:p>
          <a:endParaRPr lang="pt-BR"/>
        </a:p>
      </dgm:t>
    </dgm:pt>
    <dgm:pt modelId="{B78F272E-E3E5-48D2-B7A9-1160B8C7E3F0}">
      <dgm:prSet phldrT="[Texto]"/>
      <dgm:spPr/>
      <dgm:t>
        <a:bodyPr/>
        <a:lstStyle/>
        <a:p>
          <a:r>
            <a:rPr lang="pt-BR" dirty="0"/>
            <a:t>Avaliação</a:t>
          </a:r>
        </a:p>
        <a:p>
          <a:r>
            <a:rPr lang="pt-BR" dirty="0"/>
            <a:t>(exercícios, questões)</a:t>
          </a:r>
        </a:p>
      </dgm:t>
    </dgm:pt>
    <dgm:pt modelId="{D928B28E-6258-4382-918A-5037DFEC5022}" type="parTrans" cxnId="{4723CE3D-D1EB-4733-92DB-DDF1E24BE18C}">
      <dgm:prSet/>
      <dgm:spPr/>
      <dgm:t>
        <a:bodyPr/>
        <a:lstStyle/>
        <a:p>
          <a:endParaRPr lang="pt-BR"/>
        </a:p>
      </dgm:t>
    </dgm:pt>
    <dgm:pt modelId="{3DC6E5EC-775E-4E3B-ACDA-F387D5682DE6}" type="sibTrans" cxnId="{4723CE3D-D1EB-4733-92DB-DDF1E24BE18C}">
      <dgm:prSet/>
      <dgm:spPr/>
      <dgm:t>
        <a:bodyPr/>
        <a:lstStyle/>
        <a:p>
          <a:endParaRPr lang="pt-BR"/>
        </a:p>
      </dgm:t>
    </dgm:pt>
    <dgm:pt modelId="{3346B7C1-5BFA-43BD-BF87-650059A3C403}">
      <dgm:prSet phldrT="[Texto]"/>
      <dgm:spPr/>
      <dgm:t>
        <a:bodyPr/>
        <a:lstStyle/>
        <a:p>
          <a:r>
            <a:rPr lang="pt-BR" dirty="0"/>
            <a:t>Conteúdos Procedimentais</a:t>
          </a:r>
        </a:p>
      </dgm:t>
    </dgm:pt>
    <dgm:pt modelId="{97455578-424D-4F61-9207-80F196D38165}" type="parTrans" cxnId="{727537D8-C39B-405D-8799-256B318E0B5F}">
      <dgm:prSet/>
      <dgm:spPr/>
      <dgm:t>
        <a:bodyPr/>
        <a:lstStyle/>
        <a:p>
          <a:endParaRPr lang="pt-BR"/>
        </a:p>
      </dgm:t>
    </dgm:pt>
    <dgm:pt modelId="{77AE62BB-341E-4F99-8F4D-D9CFA47A944C}" type="sibTrans" cxnId="{727537D8-C39B-405D-8799-256B318E0B5F}">
      <dgm:prSet/>
      <dgm:spPr/>
      <dgm:t>
        <a:bodyPr/>
        <a:lstStyle/>
        <a:p>
          <a:endParaRPr lang="pt-BR"/>
        </a:p>
      </dgm:t>
    </dgm:pt>
    <dgm:pt modelId="{B838BDCB-2F69-413D-A289-2BB2609C081B}">
      <dgm:prSet phldrT="[Texto]"/>
      <dgm:spPr/>
      <dgm:t>
        <a:bodyPr/>
        <a:lstStyle/>
        <a:p>
          <a:r>
            <a:rPr lang="pt-BR" dirty="0"/>
            <a:t>Estratégias</a:t>
          </a:r>
        </a:p>
        <a:p>
          <a:r>
            <a:rPr lang="pt-BR" dirty="0" smtClean="0"/>
            <a:t>(</a:t>
          </a:r>
          <a:r>
            <a:rPr lang="pt-BR" dirty="0"/>
            <a:t>estudo de caso, situações-problema)</a:t>
          </a:r>
        </a:p>
      </dgm:t>
    </dgm:pt>
    <dgm:pt modelId="{B1F58258-CDE6-41CF-9155-D55BE097AA05}" type="parTrans" cxnId="{4A3E4C73-2627-41EC-ACD5-909EB5AE5279}">
      <dgm:prSet/>
      <dgm:spPr/>
      <dgm:t>
        <a:bodyPr/>
        <a:lstStyle/>
        <a:p>
          <a:endParaRPr lang="pt-BR"/>
        </a:p>
      </dgm:t>
    </dgm:pt>
    <dgm:pt modelId="{569814D5-1BB3-42E2-A648-22B00BF3E37D}" type="sibTrans" cxnId="{4A3E4C73-2627-41EC-ACD5-909EB5AE5279}">
      <dgm:prSet/>
      <dgm:spPr/>
      <dgm:t>
        <a:bodyPr/>
        <a:lstStyle/>
        <a:p>
          <a:endParaRPr lang="pt-BR"/>
        </a:p>
      </dgm:t>
    </dgm:pt>
    <dgm:pt modelId="{95AC9BEE-5C2C-4FEC-BC01-447A1F70715A}">
      <dgm:prSet phldrT="[Texto]"/>
      <dgm:spPr/>
      <dgm:t>
        <a:bodyPr/>
        <a:lstStyle/>
        <a:p>
          <a:r>
            <a:rPr lang="pt-BR" dirty="0"/>
            <a:t>Avaliação</a:t>
          </a:r>
        </a:p>
        <a:p>
          <a:r>
            <a:rPr lang="pt-BR" dirty="0"/>
            <a:t>(observação, relatórios)</a:t>
          </a:r>
        </a:p>
      </dgm:t>
    </dgm:pt>
    <dgm:pt modelId="{16215DA4-37AB-4175-ADEC-BCA8FF18AB43}" type="parTrans" cxnId="{FCDBF28F-70AC-4933-8B06-75AB5FCB4347}">
      <dgm:prSet/>
      <dgm:spPr/>
      <dgm:t>
        <a:bodyPr/>
        <a:lstStyle/>
        <a:p>
          <a:endParaRPr lang="pt-BR"/>
        </a:p>
      </dgm:t>
    </dgm:pt>
    <dgm:pt modelId="{B630C644-1B6D-480D-834B-32F202E4F2B7}" type="sibTrans" cxnId="{FCDBF28F-70AC-4933-8B06-75AB5FCB4347}">
      <dgm:prSet/>
      <dgm:spPr/>
      <dgm:t>
        <a:bodyPr/>
        <a:lstStyle/>
        <a:p>
          <a:endParaRPr lang="pt-BR"/>
        </a:p>
      </dgm:t>
    </dgm:pt>
    <dgm:pt modelId="{A0FBC7A1-FC7A-4CEC-87B2-B274FA991B92}">
      <dgm:prSet phldrT="[Texto]"/>
      <dgm:spPr/>
      <dgm:t>
        <a:bodyPr/>
        <a:lstStyle/>
        <a:p>
          <a:r>
            <a:rPr lang="pt-BR" dirty="0"/>
            <a:t>Conteúdos Atitudinais</a:t>
          </a:r>
        </a:p>
      </dgm:t>
    </dgm:pt>
    <dgm:pt modelId="{FC7E7AAF-732A-4F90-9D4E-6B8D5BF258F0}" type="parTrans" cxnId="{4D887130-F11F-4DE6-947C-7ECEF252B38A}">
      <dgm:prSet/>
      <dgm:spPr/>
      <dgm:t>
        <a:bodyPr/>
        <a:lstStyle/>
        <a:p>
          <a:endParaRPr lang="pt-BR"/>
        </a:p>
      </dgm:t>
    </dgm:pt>
    <dgm:pt modelId="{8B5F0CB4-A5FA-4A62-8B18-7780E688DE52}" type="sibTrans" cxnId="{4D887130-F11F-4DE6-947C-7ECEF252B38A}">
      <dgm:prSet/>
      <dgm:spPr/>
      <dgm:t>
        <a:bodyPr/>
        <a:lstStyle/>
        <a:p>
          <a:endParaRPr lang="pt-BR"/>
        </a:p>
      </dgm:t>
    </dgm:pt>
    <dgm:pt modelId="{1C25E7A1-CE2F-477D-8E5E-B4D44296BAFE}">
      <dgm:prSet phldrT="[Texto]"/>
      <dgm:spPr/>
      <dgm:t>
        <a:bodyPr/>
        <a:lstStyle/>
        <a:p>
          <a:r>
            <a:rPr lang="pt-BR" dirty="0"/>
            <a:t>Estratégias</a:t>
          </a:r>
        </a:p>
        <a:p>
          <a:r>
            <a:rPr lang="pt-BR" dirty="0" smtClean="0"/>
            <a:t>(</a:t>
          </a:r>
          <a:r>
            <a:rPr lang="pt-BR" dirty="0"/>
            <a:t>simulações)</a:t>
          </a:r>
        </a:p>
      </dgm:t>
    </dgm:pt>
    <dgm:pt modelId="{4A34F84D-3B64-4539-A565-B76B5666E166}" type="parTrans" cxnId="{7FC67433-3E27-4145-8024-35206C83DB63}">
      <dgm:prSet/>
      <dgm:spPr/>
      <dgm:t>
        <a:bodyPr/>
        <a:lstStyle/>
        <a:p>
          <a:endParaRPr lang="pt-BR"/>
        </a:p>
      </dgm:t>
    </dgm:pt>
    <dgm:pt modelId="{203B3937-193A-479C-A1FD-96C66827F822}" type="sibTrans" cxnId="{7FC67433-3E27-4145-8024-35206C83DB63}">
      <dgm:prSet/>
      <dgm:spPr/>
      <dgm:t>
        <a:bodyPr/>
        <a:lstStyle/>
        <a:p>
          <a:endParaRPr lang="pt-BR"/>
        </a:p>
      </dgm:t>
    </dgm:pt>
    <dgm:pt modelId="{96B610E3-92B6-47C2-BC5C-AA9E6ED38DD4}">
      <dgm:prSet phldrT="[Texto]"/>
      <dgm:spPr/>
      <dgm:t>
        <a:bodyPr/>
        <a:lstStyle/>
        <a:p>
          <a:r>
            <a:rPr lang="pt-BR" dirty="0"/>
            <a:t>Avaliação</a:t>
          </a:r>
        </a:p>
        <a:p>
          <a:r>
            <a:rPr lang="pt-BR" dirty="0"/>
            <a:t>(observação)</a:t>
          </a:r>
        </a:p>
      </dgm:t>
    </dgm:pt>
    <dgm:pt modelId="{4F05861D-40D5-4A57-BD77-7134253F499A}" type="parTrans" cxnId="{85FC07E7-1D05-4A4F-AC2B-E9184E400E29}">
      <dgm:prSet/>
      <dgm:spPr/>
      <dgm:t>
        <a:bodyPr/>
        <a:lstStyle/>
        <a:p>
          <a:endParaRPr lang="pt-BR"/>
        </a:p>
      </dgm:t>
    </dgm:pt>
    <dgm:pt modelId="{8323A1D6-EA58-4BE7-83B9-D83C47E10492}" type="sibTrans" cxnId="{85FC07E7-1D05-4A4F-AC2B-E9184E400E29}">
      <dgm:prSet/>
      <dgm:spPr/>
      <dgm:t>
        <a:bodyPr/>
        <a:lstStyle/>
        <a:p>
          <a:endParaRPr lang="pt-BR"/>
        </a:p>
      </dgm:t>
    </dgm:pt>
    <dgm:pt modelId="{DEFDFF5F-0EF7-4317-AE30-595AA00F9899}" type="pres">
      <dgm:prSet presAssocID="{FA06C517-5D1E-432B-AC5D-D91F4662C9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E21661-0147-47B0-9420-BFF2204A1B9E}" type="pres">
      <dgm:prSet presAssocID="{D9835661-0C1B-4C0E-8022-AA328B2BF963}" presName="compNode" presStyleCnt="0"/>
      <dgm:spPr/>
    </dgm:pt>
    <dgm:pt modelId="{DACC9495-0F29-4819-97AF-97941A8452E8}" type="pres">
      <dgm:prSet presAssocID="{D9835661-0C1B-4C0E-8022-AA328B2BF963}" presName="aNode" presStyleLbl="bgShp" presStyleIdx="0" presStyleCnt="3"/>
      <dgm:spPr/>
      <dgm:t>
        <a:bodyPr/>
        <a:lstStyle/>
        <a:p>
          <a:endParaRPr lang="pt-BR"/>
        </a:p>
      </dgm:t>
    </dgm:pt>
    <dgm:pt modelId="{86E768CF-EC91-4EC5-A82F-8698A4610C44}" type="pres">
      <dgm:prSet presAssocID="{D9835661-0C1B-4C0E-8022-AA328B2BF963}" presName="textNode" presStyleLbl="bgShp" presStyleIdx="0" presStyleCnt="3"/>
      <dgm:spPr/>
      <dgm:t>
        <a:bodyPr/>
        <a:lstStyle/>
        <a:p>
          <a:endParaRPr lang="pt-BR"/>
        </a:p>
      </dgm:t>
    </dgm:pt>
    <dgm:pt modelId="{2B656710-85D1-4B02-978C-B77E1BFF28E9}" type="pres">
      <dgm:prSet presAssocID="{D9835661-0C1B-4C0E-8022-AA328B2BF963}" presName="compChildNode" presStyleCnt="0"/>
      <dgm:spPr/>
    </dgm:pt>
    <dgm:pt modelId="{426733EC-43AC-4610-B276-53AA96313E75}" type="pres">
      <dgm:prSet presAssocID="{D9835661-0C1B-4C0E-8022-AA328B2BF963}" presName="theInnerList" presStyleCnt="0"/>
      <dgm:spPr/>
    </dgm:pt>
    <dgm:pt modelId="{BF7F6C60-F365-40B7-90C7-311CA2A7BAEA}" type="pres">
      <dgm:prSet presAssocID="{168310A0-0865-4AB7-B787-F6AAC4C4BD2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47A333-8627-4354-B471-D6CEFEBECD6C}" type="pres">
      <dgm:prSet presAssocID="{168310A0-0865-4AB7-B787-F6AAC4C4BD22}" presName="aSpace2" presStyleCnt="0"/>
      <dgm:spPr/>
    </dgm:pt>
    <dgm:pt modelId="{2F143009-E98D-4691-BE2E-6BF23A957ACA}" type="pres">
      <dgm:prSet presAssocID="{B78F272E-E3E5-48D2-B7A9-1160B8C7E3F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69DA3E-B208-4109-A93F-E25B30F86F42}" type="pres">
      <dgm:prSet presAssocID="{D9835661-0C1B-4C0E-8022-AA328B2BF963}" presName="aSpace" presStyleCnt="0"/>
      <dgm:spPr/>
    </dgm:pt>
    <dgm:pt modelId="{08519E60-09DA-482D-8E43-8EBA7508EDA4}" type="pres">
      <dgm:prSet presAssocID="{3346B7C1-5BFA-43BD-BF87-650059A3C403}" presName="compNode" presStyleCnt="0"/>
      <dgm:spPr/>
    </dgm:pt>
    <dgm:pt modelId="{73C99715-6E29-4DE8-8BBF-03F0702D9F8A}" type="pres">
      <dgm:prSet presAssocID="{3346B7C1-5BFA-43BD-BF87-650059A3C403}" presName="aNode" presStyleLbl="bgShp" presStyleIdx="1" presStyleCnt="3"/>
      <dgm:spPr/>
      <dgm:t>
        <a:bodyPr/>
        <a:lstStyle/>
        <a:p>
          <a:endParaRPr lang="pt-BR"/>
        </a:p>
      </dgm:t>
    </dgm:pt>
    <dgm:pt modelId="{4E29BFA9-5A4B-4853-BE73-17ACE6F71C8F}" type="pres">
      <dgm:prSet presAssocID="{3346B7C1-5BFA-43BD-BF87-650059A3C403}" presName="textNode" presStyleLbl="bgShp" presStyleIdx="1" presStyleCnt="3"/>
      <dgm:spPr/>
      <dgm:t>
        <a:bodyPr/>
        <a:lstStyle/>
        <a:p>
          <a:endParaRPr lang="pt-BR"/>
        </a:p>
      </dgm:t>
    </dgm:pt>
    <dgm:pt modelId="{FF28B13C-67E2-4949-A483-F4929D823217}" type="pres">
      <dgm:prSet presAssocID="{3346B7C1-5BFA-43BD-BF87-650059A3C403}" presName="compChildNode" presStyleCnt="0"/>
      <dgm:spPr/>
    </dgm:pt>
    <dgm:pt modelId="{FD1A25ED-7638-47F2-8E51-3C834342E54A}" type="pres">
      <dgm:prSet presAssocID="{3346B7C1-5BFA-43BD-BF87-650059A3C403}" presName="theInnerList" presStyleCnt="0"/>
      <dgm:spPr/>
    </dgm:pt>
    <dgm:pt modelId="{54AE34E2-22C3-4B28-A1BD-A31DB7C05CAF}" type="pres">
      <dgm:prSet presAssocID="{B838BDCB-2F69-413D-A289-2BB2609C081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D1BD6-02CE-407B-A0A8-3097884E3B40}" type="pres">
      <dgm:prSet presAssocID="{B838BDCB-2F69-413D-A289-2BB2609C081B}" presName="aSpace2" presStyleCnt="0"/>
      <dgm:spPr/>
    </dgm:pt>
    <dgm:pt modelId="{86841B61-F7AE-4513-988E-DA15D8B2CDFA}" type="pres">
      <dgm:prSet presAssocID="{95AC9BEE-5C2C-4FEC-BC01-447A1F70715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98A902-70E6-4C39-BA2C-197827CE479F}" type="pres">
      <dgm:prSet presAssocID="{3346B7C1-5BFA-43BD-BF87-650059A3C403}" presName="aSpace" presStyleCnt="0"/>
      <dgm:spPr/>
    </dgm:pt>
    <dgm:pt modelId="{7214FF2C-C4E4-43FA-9468-6D98FF0BC93E}" type="pres">
      <dgm:prSet presAssocID="{A0FBC7A1-FC7A-4CEC-87B2-B274FA991B92}" presName="compNode" presStyleCnt="0"/>
      <dgm:spPr/>
    </dgm:pt>
    <dgm:pt modelId="{59E8BC13-23BA-4A51-B41F-B79E5A62EF55}" type="pres">
      <dgm:prSet presAssocID="{A0FBC7A1-FC7A-4CEC-87B2-B274FA991B92}" presName="aNode" presStyleLbl="bgShp" presStyleIdx="2" presStyleCnt="3"/>
      <dgm:spPr/>
      <dgm:t>
        <a:bodyPr/>
        <a:lstStyle/>
        <a:p>
          <a:endParaRPr lang="pt-BR"/>
        </a:p>
      </dgm:t>
    </dgm:pt>
    <dgm:pt modelId="{FCE6F21E-01E5-4DF0-88F4-DA7D21423ACF}" type="pres">
      <dgm:prSet presAssocID="{A0FBC7A1-FC7A-4CEC-87B2-B274FA991B92}" presName="textNode" presStyleLbl="bgShp" presStyleIdx="2" presStyleCnt="3"/>
      <dgm:spPr/>
      <dgm:t>
        <a:bodyPr/>
        <a:lstStyle/>
        <a:p>
          <a:endParaRPr lang="pt-BR"/>
        </a:p>
      </dgm:t>
    </dgm:pt>
    <dgm:pt modelId="{415A7D00-B942-487A-A96A-1A94D30BD7A2}" type="pres">
      <dgm:prSet presAssocID="{A0FBC7A1-FC7A-4CEC-87B2-B274FA991B92}" presName="compChildNode" presStyleCnt="0"/>
      <dgm:spPr/>
    </dgm:pt>
    <dgm:pt modelId="{BE598182-39EB-4832-80B3-66D7A857F0C6}" type="pres">
      <dgm:prSet presAssocID="{A0FBC7A1-FC7A-4CEC-87B2-B274FA991B92}" presName="theInnerList" presStyleCnt="0"/>
      <dgm:spPr/>
    </dgm:pt>
    <dgm:pt modelId="{98647DE7-238D-4E88-AC39-14FE9124BC93}" type="pres">
      <dgm:prSet presAssocID="{1C25E7A1-CE2F-477D-8E5E-B4D44296BAF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33BEF4-0FCF-4259-9C91-5F85C05470E5}" type="pres">
      <dgm:prSet presAssocID="{1C25E7A1-CE2F-477D-8E5E-B4D44296BAFE}" presName="aSpace2" presStyleCnt="0"/>
      <dgm:spPr/>
    </dgm:pt>
    <dgm:pt modelId="{93A98D16-BD98-446C-A377-698A6C3162ED}" type="pres">
      <dgm:prSet presAssocID="{96B610E3-92B6-47C2-BC5C-AA9E6ED38DD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9F4C5D-D704-4198-9AAA-CA8C6C9DDFBF}" type="presOf" srcId="{B838BDCB-2F69-413D-A289-2BB2609C081B}" destId="{54AE34E2-22C3-4B28-A1BD-A31DB7C05CAF}" srcOrd="0" destOrd="0" presId="urn:microsoft.com/office/officeart/2005/8/layout/lProcess2"/>
    <dgm:cxn modelId="{A91CEE11-97B2-4E94-B1B6-704CF7724827}" type="presOf" srcId="{168310A0-0865-4AB7-B787-F6AAC4C4BD22}" destId="{BF7F6C60-F365-40B7-90C7-311CA2A7BAEA}" srcOrd="0" destOrd="0" presId="urn:microsoft.com/office/officeart/2005/8/layout/lProcess2"/>
    <dgm:cxn modelId="{69A2E65A-9E72-4307-98CC-2654A9C87D98}" type="presOf" srcId="{B78F272E-E3E5-48D2-B7A9-1160B8C7E3F0}" destId="{2F143009-E98D-4691-BE2E-6BF23A957ACA}" srcOrd="0" destOrd="0" presId="urn:microsoft.com/office/officeart/2005/8/layout/lProcess2"/>
    <dgm:cxn modelId="{727537D8-C39B-405D-8799-256B318E0B5F}" srcId="{FA06C517-5D1E-432B-AC5D-D91F4662C92D}" destId="{3346B7C1-5BFA-43BD-BF87-650059A3C403}" srcOrd="1" destOrd="0" parTransId="{97455578-424D-4F61-9207-80F196D38165}" sibTransId="{77AE62BB-341E-4F99-8F4D-D9CFA47A944C}"/>
    <dgm:cxn modelId="{07B0C116-9DF1-4FF8-B842-483C090C7D98}" type="presOf" srcId="{D9835661-0C1B-4C0E-8022-AA328B2BF963}" destId="{86E768CF-EC91-4EC5-A82F-8698A4610C44}" srcOrd="1" destOrd="0" presId="urn:microsoft.com/office/officeart/2005/8/layout/lProcess2"/>
    <dgm:cxn modelId="{6E215FB0-B46C-428B-9EFA-4A872B14547E}" type="presOf" srcId="{96B610E3-92B6-47C2-BC5C-AA9E6ED38DD4}" destId="{93A98D16-BD98-446C-A377-698A6C3162ED}" srcOrd="0" destOrd="0" presId="urn:microsoft.com/office/officeart/2005/8/layout/lProcess2"/>
    <dgm:cxn modelId="{43C4C831-05EC-4A84-A826-C0EC1B8FA746}" type="presOf" srcId="{FA06C517-5D1E-432B-AC5D-D91F4662C92D}" destId="{DEFDFF5F-0EF7-4317-AE30-595AA00F9899}" srcOrd="0" destOrd="0" presId="urn:microsoft.com/office/officeart/2005/8/layout/lProcess2"/>
    <dgm:cxn modelId="{325E83AB-4154-4679-96F9-605E18988626}" type="presOf" srcId="{3346B7C1-5BFA-43BD-BF87-650059A3C403}" destId="{73C99715-6E29-4DE8-8BBF-03F0702D9F8A}" srcOrd="0" destOrd="0" presId="urn:microsoft.com/office/officeart/2005/8/layout/lProcess2"/>
    <dgm:cxn modelId="{4723CE3D-D1EB-4733-92DB-DDF1E24BE18C}" srcId="{D9835661-0C1B-4C0E-8022-AA328B2BF963}" destId="{B78F272E-E3E5-48D2-B7A9-1160B8C7E3F0}" srcOrd="1" destOrd="0" parTransId="{D928B28E-6258-4382-918A-5037DFEC5022}" sibTransId="{3DC6E5EC-775E-4E3B-ACDA-F387D5682DE6}"/>
    <dgm:cxn modelId="{1E6DAB24-F1D4-481F-ACC6-EA927C19DE7F}" type="presOf" srcId="{D9835661-0C1B-4C0E-8022-AA328B2BF963}" destId="{DACC9495-0F29-4819-97AF-97941A8452E8}" srcOrd="0" destOrd="0" presId="urn:microsoft.com/office/officeart/2005/8/layout/lProcess2"/>
    <dgm:cxn modelId="{E6D19E20-D4E5-4262-94A2-C22A754C00A1}" srcId="{D9835661-0C1B-4C0E-8022-AA328B2BF963}" destId="{168310A0-0865-4AB7-B787-F6AAC4C4BD22}" srcOrd="0" destOrd="0" parTransId="{E9891448-5C4A-4441-8052-5A89B16E4E0D}" sibTransId="{CC2DEA75-3150-4129-8B0F-372A24FB1E62}"/>
    <dgm:cxn modelId="{85FC07E7-1D05-4A4F-AC2B-E9184E400E29}" srcId="{A0FBC7A1-FC7A-4CEC-87B2-B274FA991B92}" destId="{96B610E3-92B6-47C2-BC5C-AA9E6ED38DD4}" srcOrd="1" destOrd="0" parTransId="{4F05861D-40D5-4A57-BD77-7134253F499A}" sibTransId="{8323A1D6-EA58-4BE7-83B9-D83C47E10492}"/>
    <dgm:cxn modelId="{92F1C679-4ED9-4FFC-A48B-A8BEF2034099}" type="presOf" srcId="{A0FBC7A1-FC7A-4CEC-87B2-B274FA991B92}" destId="{59E8BC13-23BA-4A51-B41F-B79E5A62EF55}" srcOrd="0" destOrd="0" presId="urn:microsoft.com/office/officeart/2005/8/layout/lProcess2"/>
    <dgm:cxn modelId="{A7B6D1E4-615D-441A-BFF4-F1F58CB434CA}" type="presOf" srcId="{1C25E7A1-CE2F-477D-8E5E-B4D44296BAFE}" destId="{98647DE7-238D-4E88-AC39-14FE9124BC93}" srcOrd="0" destOrd="0" presId="urn:microsoft.com/office/officeart/2005/8/layout/lProcess2"/>
    <dgm:cxn modelId="{FCDBF28F-70AC-4933-8B06-75AB5FCB4347}" srcId="{3346B7C1-5BFA-43BD-BF87-650059A3C403}" destId="{95AC9BEE-5C2C-4FEC-BC01-447A1F70715A}" srcOrd="1" destOrd="0" parTransId="{16215DA4-37AB-4175-ADEC-BCA8FF18AB43}" sibTransId="{B630C644-1B6D-480D-834B-32F202E4F2B7}"/>
    <dgm:cxn modelId="{8045D52D-5F3B-4463-ABE9-5E7D43E864F2}" srcId="{FA06C517-5D1E-432B-AC5D-D91F4662C92D}" destId="{D9835661-0C1B-4C0E-8022-AA328B2BF963}" srcOrd="0" destOrd="0" parTransId="{3A601901-E9AC-426B-92DF-E029FA0E5275}" sibTransId="{E54A6CB7-2278-442E-B3D6-FEF57A23FB28}"/>
    <dgm:cxn modelId="{4D887130-F11F-4DE6-947C-7ECEF252B38A}" srcId="{FA06C517-5D1E-432B-AC5D-D91F4662C92D}" destId="{A0FBC7A1-FC7A-4CEC-87B2-B274FA991B92}" srcOrd="2" destOrd="0" parTransId="{FC7E7AAF-732A-4F90-9D4E-6B8D5BF258F0}" sibTransId="{8B5F0CB4-A5FA-4A62-8B18-7780E688DE52}"/>
    <dgm:cxn modelId="{DEBD4F00-EE7F-474E-B058-ED403218DF90}" type="presOf" srcId="{A0FBC7A1-FC7A-4CEC-87B2-B274FA991B92}" destId="{FCE6F21E-01E5-4DF0-88F4-DA7D21423ACF}" srcOrd="1" destOrd="0" presId="urn:microsoft.com/office/officeart/2005/8/layout/lProcess2"/>
    <dgm:cxn modelId="{CEDBF3D0-831F-46A8-9074-362C8CF1DA93}" type="presOf" srcId="{3346B7C1-5BFA-43BD-BF87-650059A3C403}" destId="{4E29BFA9-5A4B-4853-BE73-17ACE6F71C8F}" srcOrd="1" destOrd="0" presId="urn:microsoft.com/office/officeart/2005/8/layout/lProcess2"/>
    <dgm:cxn modelId="{7FC67433-3E27-4145-8024-35206C83DB63}" srcId="{A0FBC7A1-FC7A-4CEC-87B2-B274FA991B92}" destId="{1C25E7A1-CE2F-477D-8E5E-B4D44296BAFE}" srcOrd="0" destOrd="0" parTransId="{4A34F84D-3B64-4539-A565-B76B5666E166}" sibTransId="{203B3937-193A-479C-A1FD-96C66827F822}"/>
    <dgm:cxn modelId="{4A3E4C73-2627-41EC-ACD5-909EB5AE5279}" srcId="{3346B7C1-5BFA-43BD-BF87-650059A3C403}" destId="{B838BDCB-2F69-413D-A289-2BB2609C081B}" srcOrd="0" destOrd="0" parTransId="{B1F58258-CDE6-41CF-9155-D55BE097AA05}" sibTransId="{569814D5-1BB3-42E2-A648-22B00BF3E37D}"/>
    <dgm:cxn modelId="{7581A453-4B7D-4922-B530-CBFD28665EFC}" type="presOf" srcId="{95AC9BEE-5C2C-4FEC-BC01-447A1F70715A}" destId="{86841B61-F7AE-4513-988E-DA15D8B2CDFA}" srcOrd="0" destOrd="0" presId="urn:microsoft.com/office/officeart/2005/8/layout/lProcess2"/>
    <dgm:cxn modelId="{7947C451-B839-4C9C-995C-B1CEB85368B8}" type="presParOf" srcId="{DEFDFF5F-0EF7-4317-AE30-595AA00F9899}" destId="{C1E21661-0147-47B0-9420-BFF2204A1B9E}" srcOrd="0" destOrd="0" presId="urn:microsoft.com/office/officeart/2005/8/layout/lProcess2"/>
    <dgm:cxn modelId="{5BE13504-5EA8-4460-864C-7A2C7026F360}" type="presParOf" srcId="{C1E21661-0147-47B0-9420-BFF2204A1B9E}" destId="{DACC9495-0F29-4819-97AF-97941A8452E8}" srcOrd="0" destOrd="0" presId="urn:microsoft.com/office/officeart/2005/8/layout/lProcess2"/>
    <dgm:cxn modelId="{FA270294-245C-47AC-907B-8F0EDDA219DD}" type="presParOf" srcId="{C1E21661-0147-47B0-9420-BFF2204A1B9E}" destId="{86E768CF-EC91-4EC5-A82F-8698A4610C44}" srcOrd="1" destOrd="0" presId="urn:microsoft.com/office/officeart/2005/8/layout/lProcess2"/>
    <dgm:cxn modelId="{DBE51356-A755-4231-BEBD-E35E8BD91F17}" type="presParOf" srcId="{C1E21661-0147-47B0-9420-BFF2204A1B9E}" destId="{2B656710-85D1-4B02-978C-B77E1BFF28E9}" srcOrd="2" destOrd="0" presId="urn:microsoft.com/office/officeart/2005/8/layout/lProcess2"/>
    <dgm:cxn modelId="{A8014BB6-49CA-405D-88BE-A748AEA1EAF0}" type="presParOf" srcId="{2B656710-85D1-4B02-978C-B77E1BFF28E9}" destId="{426733EC-43AC-4610-B276-53AA96313E75}" srcOrd="0" destOrd="0" presId="urn:microsoft.com/office/officeart/2005/8/layout/lProcess2"/>
    <dgm:cxn modelId="{E4E90444-CB1D-4797-B59E-CF1F74B30F04}" type="presParOf" srcId="{426733EC-43AC-4610-B276-53AA96313E75}" destId="{BF7F6C60-F365-40B7-90C7-311CA2A7BAEA}" srcOrd="0" destOrd="0" presId="urn:microsoft.com/office/officeart/2005/8/layout/lProcess2"/>
    <dgm:cxn modelId="{34A1ABFF-B03E-4AC9-9B24-E5294298CB9E}" type="presParOf" srcId="{426733EC-43AC-4610-B276-53AA96313E75}" destId="{EB47A333-8627-4354-B471-D6CEFEBECD6C}" srcOrd="1" destOrd="0" presId="urn:microsoft.com/office/officeart/2005/8/layout/lProcess2"/>
    <dgm:cxn modelId="{43DC8D05-8F90-4652-A9D0-722E00103B93}" type="presParOf" srcId="{426733EC-43AC-4610-B276-53AA96313E75}" destId="{2F143009-E98D-4691-BE2E-6BF23A957ACA}" srcOrd="2" destOrd="0" presId="urn:microsoft.com/office/officeart/2005/8/layout/lProcess2"/>
    <dgm:cxn modelId="{ABB2008E-042F-472C-ADCE-479B7E0FDDCF}" type="presParOf" srcId="{DEFDFF5F-0EF7-4317-AE30-595AA00F9899}" destId="{0069DA3E-B208-4109-A93F-E25B30F86F42}" srcOrd="1" destOrd="0" presId="urn:microsoft.com/office/officeart/2005/8/layout/lProcess2"/>
    <dgm:cxn modelId="{2F11E84C-AA23-4205-B3D4-E5C617B85BAF}" type="presParOf" srcId="{DEFDFF5F-0EF7-4317-AE30-595AA00F9899}" destId="{08519E60-09DA-482D-8E43-8EBA7508EDA4}" srcOrd="2" destOrd="0" presId="urn:microsoft.com/office/officeart/2005/8/layout/lProcess2"/>
    <dgm:cxn modelId="{8FA404A7-55FC-4F24-B259-038869FC5464}" type="presParOf" srcId="{08519E60-09DA-482D-8E43-8EBA7508EDA4}" destId="{73C99715-6E29-4DE8-8BBF-03F0702D9F8A}" srcOrd="0" destOrd="0" presId="urn:microsoft.com/office/officeart/2005/8/layout/lProcess2"/>
    <dgm:cxn modelId="{7D2F4209-2991-458B-A487-916D900A9344}" type="presParOf" srcId="{08519E60-09DA-482D-8E43-8EBA7508EDA4}" destId="{4E29BFA9-5A4B-4853-BE73-17ACE6F71C8F}" srcOrd="1" destOrd="0" presId="urn:microsoft.com/office/officeart/2005/8/layout/lProcess2"/>
    <dgm:cxn modelId="{1C6218BE-54E6-4F62-8F78-6278CD07C39B}" type="presParOf" srcId="{08519E60-09DA-482D-8E43-8EBA7508EDA4}" destId="{FF28B13C-67E2-4949-A483-F4929D823217}" srcOrd="2" destOrd="0" presId="urn:microsoft.com/office/officeart/2005/8/layout/lProcess2"/>
    <dgm:cxn modelId="{90400C18-A690-4EDD-A993-050C90887E6C}" type="presParOf" srcId="{FF28B13C-67E2-4949-A483-F4929D823217}" destId="{FD1A25ED-7638-47F2-8E51-3C834342E54A}" srcOrd="0" destOrd="0" presId="urn:microsoft.com/office/officeart/2005/8/layout/lProcess2"/>
    <dgm:cxn modelId="{5AF24073-C510-42DD-B78E-C4996CBB05FC}" type="presParOf" srcId="{FD1A25ED-7638-47F2-8E51-3C834342E54A}" destId="{54AE34E2-22C3-4B28-A1BD-A31DB7C05CAF}" srcOrd="0" destOrd="0" presId="urn:microsoft.com/office/officeart/2005/8/layout/lProcess2"/>
    <dgm:cxn modelId="{1BF1A222-FDDB-4648-BE98-46424C05A594}" type="presParOf" srcId="{FD1A25ED-7638-47F2-8E51-3C834342E54A}" destId="{E1DD1BD6-02CE-407B-A0A8-3097884E3B40}" srcOrd="1" destOrd="0" presId="urn:microsoft.com/office/officeart/2005/8/layout/lProcess2"/>
    <dgm:cxn modelId="{CFA59D99-27CA-4063-BEC0-0472A90CA244}" type="presParOf" srcId="{FD1A25ED-7638-47F2-8E51-3C834342E54A}" destId="{86841B61-F7AE-4513-988E-DA15D8B2CDFA}" srcOrd="2" destOrd="0" presId="urn:microsoft.com/office/officeart/2005/8/layout/lProcess2"/>
    <dgm:cxn modelId="{46C41417-869E-4830-ADA6-D1EFB4787A37}" type="presParOf" srcId="{DEFDFF5F-0EF7-4317-AE30-595AA00F9899}" destId="{1098A902-70E6-4C39-BA2C-197827CE479F}" srcOrd="3" destOrd="0" presId="urn:microsoft.com/office/officeart/2005/8/layout/lProcess2"/>
    <dgm:cxn modelId="{EB9288A1-11E7-4912-8F3F-13B232F77FB9}" type="presParOf" srcId="{DEFDFF5F-0EF7-4317-AE30-595AA00F9899}" destId="{7214FF2C-C4E4-43FA-9468-6D98FF0BC93E}" srcOrd="4" destOrd="0" presId="urn:microsoft.com/office/officeart/2005/8/layout/lProcess2"/>
    <dgm:cxn modelId="{5E10CD4E-A68F-4527-A18F-F0F7B2C3ED93}" type="presParOf" srcId="{7214FF2C-C4E4-43FA-9468-6D98FF0BC93E}" destId="{59E8BC13-23BA-4A51-B41F-B79E5A62EF55}" srcOrd="0" destOrd="0" presId="urn:microsoft.com/office/officeart/2005/8/layout/lProcess2"/>
    <dgm:cxn modelId="{3EEBDA4A-306D-416F-8756-6485730F9D7C}" type="presParOf" srcId="{7214FF2C-C4E4-43FA-9468-6D98FF0BC93E}" destId="{FCE6F21E-01E5-4DF0-88F4-DA7D21423ACF}" srcOrd="1" destOrd="0" presId="urn:microsoft.com/office/officeart/2005/8/layout/lProcess2"/>
    <dgm:cxn modelId="{B91A3B83-91C1-4019-AE26-298635EE4284}" type="presParOf" srcId="{7214FF2C-C4E4-43FA-9468-6D98FF0BC93E}" destId="{415A7D00-B942-487A-A96A-1A94D30BD7A2}" srcOrd="2" destOrd="0" presId="urn:microsoft.com/office/officeart/2005/8/layout/lProcess2"/>
    <dgm:cxn modelId="{EE4CCA8A-B2BD-4C72-B35C-F61BC3DB4844}" type="presParOf" srcId="{415A7D00-B942-487A-A96A-1A94D30BD7A2}" destId="{BE598182-39EB-4832-80B3-66D7A857F0C6}" srcOrd="0" destOrd="0" presId="urn:microsoft.com/office/officeart/2005/8/layout/lProcess2"/>
    <dgm:cxn modelId="{493488D7-27C7-4BFB-BB05-FA82AD1A09C6}" type="presParOf" srcId="{BE598182-39EB-4832-80B3-66D7A857F0C6}" destId="{98647DE7-238D-4E88-AC39-14FE9124BC93}" srcOrd="0" destOrd="0" presId="urn:microsoft.com/office/officeart/2005/8/layout/lProcess2"/>
    <dgm:cxn modelId="{A1407F5E-5C2F-43D0-A0EE-15165DC8FC0F}" type="presParOf" srcId="{BE598182-39EB-4832-80B3-66D7A857F0C6}" destId="{D833BEF4-0FCF-4259-9C91-5F85C05470E5}" srcOrd="1" destOrd="0" presId="urn:microsoft.com/office/officeart/2005/8/layout/lProcess2"/>
    <dgm:cxn modelId="{8DCD1514-71AE-4EBD-9C08-F604AB4C7C1D}" type="presParOf" srcId="{BE598182-39EB-4832-80B3-66D7A857F0C6}" destId="{93A98D16-BD98-446C-A377-698A6C3162E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4B20F-175C-41E1-9267-B0B4BE192135}">
      <dsp:nvSpPr>
        <dsp:cNvPr id="0" name=""/>
        <dsp:cNvSpPr/>
      </dsp:nvSpPr>
      <dsp:spPr>
        <a:xfrm>
          <a:off x="3494732" y="2381996"/>
          <a:ext cx="1864419" cy="186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>
              <a:latin typeface="Arial" pitchFamily="34" charset="0"/>
              <a:cs typeface="Arial" pitchFamily="34" charset="0"/>
            </a:rPr>
            <a:t>Didática</a:t>
          </a:r>
        </a:p>
      </dsp:txBody>
      <dsp:txXfrm>
        <a:off x="3494732" y="2381996"/>
        <a:ext cx="1864419" cy="1864419"/>
      </dsp:txXfrm>
    </dsp:sp>
    <dsp:sp modelId="{6B6D0591-ACF7-4957-84CE-C8AB8FED6FB0}">
      <dsp:nvSpPr>
        <dsp:cNvPr id="0" name=""/>
        <dsp:cNvSpPr/>
      </dsp:nvSpPr>
      <dsp:spPr>
        <a:xfrm rot="16200000">
          <a:off x="4147138" y="2082988"/>
          <a:ext cx="559606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559606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16200000">
        <a:off x="4412951" y="2088202"/>
        <a:ext cx="27980" cy="27980"/>
      </dsp:txXfrm>
    </dsp:sp>
    <dsp:sp modelId="{D4D9263B-3314-4E8C-A245-64EE5E0FE41B}">
      <dsp:nvSpPr>
        <dsp:cNvPr id="0" name=""/>
        <dsp:cNvSpPr/>
      </dsp:nvSpPr>
      <dsp:spPr>
        <a:xfrm>
          <a:off x="3494732" y="-42029"/>
          <a:ext cx="1864419" cy="18644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>
              <a:latin typeface="Arial" pitchFamily="34" charset="0"/>
              <a:cs typeface="Arial" pitchFamily="34" charset="0"/>
            </a:rPr>
            <a:t>Estudante</a:t>
          </a:r>
          <a:endParaRPr lang="pt-BR" sz="2000" b="0" kern="1200" dirty="0">
            <a:latin typeface="Arial" pitchFamily="34" charset="0"/>
            <a:cs typeface="Arial" pitchFamily="34" charset="0"/>
          </a:endParaRPr>
        </a:p>
      </dsp:txBody>
      <dsp:txXfrm>
        <a:off x="3494732" y="-42029"/>
        <a:ext cx="1864419" cy="1864419"/>
      </dsp:txXfrm>
    </dsp:sp>
    <dsp:sp modelId="{B8B91F4F-B4BA-4332-8226-1D7D79A6D4FC}">
      <dsp:nvSpPr>
        <dsp:cNvPr id="0" name=""/>
        <dsp:cNvSpPr/>
      </dsp:nvSpPr>
      <dsp:spPr>
        <a:xfrm rot="20520000">
          <a:off x="5299831" y="2920469"/>
          <a:ext cx="559606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559606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20520000">
        <a:off x="5565644" y="2925683"/>
        <a:ext cx="27980" cy="27980"/>
      </dsp:txXfrm>
    </dsp:sp>
    <dsp:sp modelId="{7B9D029F-8A0B-41AD-89DA-1D5B6A0AD2A0}">
      <dsp:nvSpPr>
        <dsp:cNvPr id="0" name=""/>
        <dsp:cNvSpPr/>
      </dsp:nvSpPr>
      <dsp:spPr>
        <a:xfrm>
          <a:off x="5800118" y="1632931"/>
          <a:ext cx="1864419" cy="186441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>
              <a:latin typeface="Arial" pitchFamily="34" charset="0"/>
              <a:cs typeface="Arial" pitchFamily="34" charset="0"/>
            </a:rPr>
            <a:t>Professor</a:t>
          </a:r>
          <a:endParaRPr lang="pt-BR" sz="1800" b="0" kern="1200" dirty="0">
            <a:latin typeface="Arial" pitchFamily="34" charset="0"/>
            <a:cs typeface="Arial" pitchFamily="34" charset="0"/>
          </a:endParaRPr>
        </a:p>
      </dsp:txBody>
      <dsp:txXfrm>
        <a:off x="5800118" y="1632931"/>
        <a:ext cx="1864419" cy="1864419"/>
      </dsp:txXfrm>
    </dsp:sp>
    <dsp:sp modelId="{DA7D8890-FB03-4ED5-BCB3-A14556B86824}">
      <dsp:nvSpPr>
        <dsp:cNvPr id="0" name=""/>
        <dsp:cNvSpPr/>
      </dsp:nvSpPr>
      <dsp:spPr>
        <a:xfrm rot="3240000">
          <a:off x="4859541" y="4275541"/>
          <a:ext cx="559606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559606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3240000">
        <a:off x="5125355" y="4280755"/>
        <a:ext cx="27980" cy="27980"/>
      </dsp:txXfrm>
    </dsp:sp>
    <dsp:sp modelId="{295089AA-89D9-4479-82A8-269D8FB098B7}">
      <dsp:nvSpPr>
        <dsp:cNvPr id="0" name=""/>
        <dsp:cNvSpPr/>
      </dsp:nvSpPr>
      <dsp:spPr>
        <a:xfrm>
          <a:off x="4919539" y="4343074"/>
          <a:ext cx="1864419" cy="186441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>
              <a:latin typeface="Arial" pitchFamily="34" charset="0"/>
              <a:cs typeface="Arial" pitchFamily="34" charset="0"/>
            </a:rPr>
            <a:t>Conteúdo</a:t>
          </a:r>
          <a:endParaRPr lang="pt-BR" sz="2000" b="0" kern="1200" dirty="0">
            <a:latin typeface="Arial" pitchFamily="34" charset="0"/>
            <a:cs typeface="Arial" pitchFamily="34" charset="0"/>
          </a:endParaRPr>
        </a:p>
      </dsp:txBody>
      <dsp:txXfrm>
        <a:off x="4919539" y="4343074"/>
        <a:ext cx="1864419" cy="1864419"/>
      </dsp:txXfrm>
    </dsp:sp>
    <dsp:sp modelId="{E771B378-9CCC-4111-BAA2-3857F876262A}">
      <dsp:nvSpPr>
        <dsp:cNvPr id="0" name=""/>
        <dsp:cNvSpPr/>
      </dsp:nvSpPr>
      <dsp:spPr>
        <a:xfrm rot="7560000">
          <a:off x="3529483" y="4227264"/>
          <a:ext cx="440260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440260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7560000">
        <a:off x="3738606" y="4235462"/>
        <a:ext cx="22013" cy="22013"/>
      </dsp:txXfrm>
    </dsp:sp>
    <dsp:sp modelId="{4443B530-C978-4A5A-8801-0136D91173C8}">
      <dsp:nvSpPr>
        <dsp:cNvPr id="0" name=""/>
        <dsp:cNvSpPr/>
      </dsp:nvSpPr>
      <dsp:spPr>
        <a:xfrm>
          <a:off x="1900766" y="4247439"/>
          <a:ext cx="2202737" cy="2055690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i="0" kern="1200" dirty="0">
              <a:latin typeface="Arial" pitchFamily="34" charset="0"/>
              <a:cs typeface="Arial" pitchFamily="34" charset="0"/>
            </a:rPr>
            <a:t>Contexto</a:t>
          </a:r>
          <a:endParaRPr lang="pt-BR" sz="2400" b="0" kern="1200" dirty="0">
            <a:latin typeface="Arial" pitchFamily="34" charset="0"/>
            <a:cs typeface="Arial" pitchFamily="34" charset="0"/>
          </a:endParaRPr>
        </a:p>
      </dsp:txBody>
      <dsp:txXfrm>
        <a:off x="1900766" y="4247439"/>
        <a:ext cx="2202737" cy="2055690"/>
      </dsp:txXfrm>
    </dsp:sp>
    <dsp:sp modelId="{337CDA85-1E5F-4B41-8763-1487A7497061}">
      <dsp:nvSpPr>
        <dsp:cNvPr id="0" name=""/>
        <dsp:cNvSpPr/>
      </dsp:nvSpPr>
      <dsp:spPr>
        <a:xfrm rot="11880000">
          <a:off x="3102458" y="2937577"/>
          <a:ext cx="448883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448883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11880000">
        <a:off x="3315678" y="2945559"/>
        <a:ext cx="22444" cy="22444"/>
      </dsp:txXfrm>
    </dsp:sp>
    <dsp:sp modelId="{1E241086-7A63-4080-A86D-68663FCBA74F}">
      <dsp:nvSpPr>
        <dsp:cNvPr id="0" name=""/>
        <dsp:cNvSpPr/>
      </dsp:nvSpPr>
      <dsp:spPr>
        <a:xfrm>
          <a:off x="1073062" y="1570836"/>
          <a:ext cx="2096987" cy="198860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>
              <a:latin typeface="Arial" pitchFamily="34" charset="0"/>
              <a:cs typeface="Arial" pitchFamily="34" charset="0"/>
            </a:rPr>
            <a:t>Planejamento</a:t>
          </a:r>
          <a:endParaRPr lang="pt-BR" sz="1800" b="0" kern="1200" dirty="0">
            <a:latin typeface="Arial" pitchFamily="34" charset="0"/>
            <a:cs typeface="Arial" pitchFamily="34" charset="0"/>
          </a:endParaRPr>
        </a:p>
      </dsp:txBody>
      <dsp:txXfrm>
        <a:off x="1073062" y="1570836"/>
        <a:ext cx="2096987" cy="1988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A73F-FC61-4189-8EA8-C13223A36520}" type="datetimeFigureOut">
              <a:rPr lang="pt-BR" smtClean="0"/>
              <a:pPr/>
              <a:t>09/05/2022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20EA5-1230-43E5-932A-33E862A06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912CF00C-5114-4878-8F0B-26BF0EEDBAFB}" type="slidenum">
              <a:rPr lang="pt-BR" sz="1000" i="1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41</a:t>
            </a:fld>
            <a:endParaRPr lang="pt-BR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4868" y="1226416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>
                <a:latin typeface="Raleway" pitchFamily="34" charset="0"/>
              </a:rPr>
              <a:t>Planejamento de Ensino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22300" y="3415435"/>
            <a:ext cx="7997536" cy="235729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Disciplina Fundamentos da Prática Docente no Ensino Superior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>
                <a:ea typeface="Segoe UI Symbol" pitchFamily="34" charset="0"/>
                <a:cs typeface="Arial" pitchFamily="34" charset="0"/>
              </a:rPr>
              <a:t>Importância do Planejamento – Sistematizar os saberes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591127" y="1687513"/>
            <a:ext cx="8100436" cy="4745037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pt-BR" sz="2800" dirty="0">
                <a:cs typeface="Arial" pitchFamily="34" charset="0"/>
              </a:rPr>
              <a:t>O planejamento é a previsão das ações e procedimentos que o professor irá realizar, em conjunto com os alunos, visando atingir objetivos de aprendizagem previamente estabelecidos. 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sz="2800" dirty="0">
                <a:cs typeface="Arial" pitchFamily="34" charset="0"/>
              </a:rPr>
              <a:t>ENSINAR BEM....É SABER PLANEJAR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195" y="1612900"/>
            <a:ext cx="4247606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Programas, planos de aula, cronogramas: CONTRATOS DIDÁTICOS.</a:t>
            </a:r>
          </a:p>
          <a:p>
            <a:pPr>
              <a:lnSpc>
                <a:spcPct val="150000"/>
              </a:lnSpc>
            </a:pPr>
            <a:r>
              <a:rPr lang="pt-BR" dirty="0"/>
              <a:t>Ação docente é intencional, logo, deve ser planejada </a:t>
            </a:r>
          </a:p>
          <a:p>
            <a:pPr>
              <a:lnSpc>
                <a:spcPct val="150000"/>
              </a:lnSpc>
            </a:pPr>
            <a:r>
              <a:rPr lang="pt-BR" dirty="0"/>
              <a:t>Didática – escolha consciente e condução das estratégias 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4933950" y="1905000"/>
          <a:ext cx="421005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– Método Didático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062818" y="1600200"/>
            <a:ext cx="3252507" cy="4572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/>
              <a:t>Método na pesquisa: Atingir um objetivo de investigação</a:t>
            </a:r>
          </a:p>
          <a:p>
            <a:pPr algn="just">
              <a:lnSpc>
                <a:spcPct val="150000"/>
              </a:lnSpc>
              <a:buNone/>
            </a:pPr>
            <a:endParaRPr lang="pt-BR" dirty="0"/>
          </a:p>
          <a:p>
            <a:pPr algn="just">
              <a:lnSpc>
                <a:spcPct val="150000"/>
              </a:lnSpc>
              <a:buNone/>
            </a:pPr>
            <a:r>
              <a:rPr lang="pt-BR" dirty="0"/>
              <a:t>Método no ensino: Atingir um objetivo de aprendizagem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704850" y="1622612"/>
          <a:ext cx="421005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355600" y="546100"/>
            <a:ext cx="8280400" cy="736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200">
                <a:latin typeface="Arial" pitchFamily="34" charset="0"/>
                <a:ea typeface="Segoe UI Symbol" pitchFamily="34" charset="0"/>
                <a:cs typeface="Arial" pitchFamily="34" charset="0"/>
              </a:rPr>
              <a:t>Características de um bom planejamento didático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44500" y="1557338"/>
            <a:ext cx="8077200" cy="4408487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Guia de orientação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Coerência interna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Ordem sequencial e lógica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Objetividade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Flexibilidade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Clareza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Acessibilidade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ctrTitle"/>
          </p:nvPr>
        </p:nvSpPr>
        <p:spPr>
          <a:xfrm>
            <a:off x="1628775" y="2247900"/>
            <a:ext cx="5722938" cy="1828800"/>
          </a:xfrm>
        </p:spPr>
        <p:txBody>
          <a:bodyPr/>
          <a:lstStyle/>
          <a:p>
            <a:pPr eaLnBrk="1" hangingPunct="1"/>
            <a:r>
              <a:rPr lang="pt-BR" dirty="0"/>
              <a:t>NÍVEIS DE PLANEJAMENTO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5"/>
          <p:cNvSpPr/>
          <p:nvPr/>
        </p:nvSpPr>
        <p:spPr>
          <a:xfrm>
            <a:off x="3356372" y="3543672"/>
            <a:ext cx="2520280" cy="2436268"/>
          </a:xfrm>
          <a:prstGeom prst="ellipse">
            <a:avLst/>
          </a:prstGeom>
          <a:solidFill>
            <a:schemeClr val="accent6">
              <a:alpha val="853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Ementa</a:t>
            </a:r>
          </a:p>
        </p:txBody>
      </p:sp>
      <p:sp>
        <p:nvSpPr>
          <p:cNvPr id="5" name="Shape 164"/>
          <p:cNvSpPr/>
          <p:nvPr/>
        </p:nvSpPr>
        <p:spPr>
          <a:xfrm>
            <a:off x="5927700" y="3458840"/>
            <a:ext cx="2508276" cy="2436268"/>
          </a:xfrm>
          <a:prstGeom prst="ellipse">
            <a:avLst/>
          </a:prstGeom>
          <a:solidFill>
            <a:schemeClr val="accent5">
              <a:alpha val="851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Programa</a:t>
            </a:r>
          </a:p>
        </p:txBody>
      </p:sp>
      <p:sp>
        <p:nvSpPr>
          <p:cNvPr id="6" name="Shape 166"/>
          <p:cNvSpPr/>
          <p:nvPr/>
        </p:nvSpPr>
        <p:spPr>
          <a:xfrm>
            <a:off x="3225180" y="616744"/>
            <a:ext cx="2508276" cy="2508276"/>
          </a:xfrm>
          <a:prstGeom prst="ellipse">
            <a:avLst/>
          </a:prstGeom>
          <a:solidFill>
            <a:schemeClr val="accent2">
              <a:alpha val="851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Plano de Aula</a:t>
            </a:r>
          </a:p>
        </p:txBody>
      </p:sp>
      <p:sp>
        <p:nvSpPr>
          <p:cNvPr id="7" name="Shape 164"/>
          <p:cNvSpPr/>
          <p:nvPr/>
        </p:nvSpPr>
        <p:spPr>
          <a:xfrm>
            <a:off x="721544" y="629568"/>
            <a:ext cx="2364260" cy="2436268"/>
          </a:xfrm>
          <a:prstGeom prst="ellipse">
            <a:avLst/>
          </a:prstGeom>
          <a:solidFill>
            <a:schemeClr val="tx2">
              <a:alpha val="85098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Plano de Ensino</a:t>
            </a:r>
          </a:p>
        </p:txBody>
      </p:sp>
      <p:sp>
        <p:nvSpPr>
          <p:cNvPr id="9" name="Shape 166"/>
          <p:cNvSpPr/>
          <p:nvPr/>
        </p:nvSpPr>
        <p:spPr>
          <a:xfrm>
            <a:off x="772220" y="3611488"/>
            <a:ext cx="2448272" cy="2436268"/>
          </a:xfrm>
          <a:prstGeom prst="ellipse">
            <a:avLst/>
          </a:prstGeom>
          <a:solidFill>
            <a:schemeClr val="accent3">
              <a:alpha val="851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Projeto Pedagógico</a:t>
            </a:r>
          </a:p>
        </p:txBody>
      </p:sp>
      <p:sp>
        <p:nvSpPr>
          <p:cNvPr id="10" name="Shape 165"/>
          <p:cNvSpPr/>
          <p:nvPr/>
        </p:nvSpPr>
        <p:spPr>
          <a:xfrm>
            <a:off x="5847308" y="586904"/>
            <a:ext cx="2520280" cy="2436268"/>
          </a:xfrm>
          <a:prstGeom prst="ellipse">
            <a:avLst/>
          </a:prstGeom>
          <a:solidFill>
            <a:schemeClr val="accent4">
              <a:alpha val="853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Cronograma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767756" y="4224000"/>
            <a:ext cx="5940440" cy="1368152"/>
            <a:chOff x="1475656" y="4986000"/>
            <a:chExt cx="5940440" cy="1368152"/>
          </a:xfrm>
          <a:solidFill>
            <a:schemeClr val="accent3"/>
          </a:solidFill>
        </p:grpSpPr>
        <p:sp>
          <p:nvSpPr>
            <p:cNvPr id="4" name="Shape 165"/>
            <p:cNvSpPr/>
            <p:nvPr/>
          </p:nvSpPr>
          <p:spPr>
            <a:xfrm>
              <a:off x="1475656" y="4986000"/>
              <a:ext cx="2052008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Plano de Aula</a:t>
              </a:r>
            </a:p>
          </p:txBody>
        </p:sp>
        <p:sp>
          <p:nvSpPr>
            <p:cNvPr id="8" name="Shape 165"/>
            <p:cNvSpPr/>
            <p:nvPr/>
          </p:nvSpPr>
          <p:spPr>
            <a:xfrm>
              <a:off x="3491880" y="4986000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600" b="1" dirty="0">
                  <a:latin typeface="Lato"/>
                  <a:ea typeface="Lato"/>
                  <a:cs typeface="Lato"/>
                  <a:sym typeface="Lato"/>
                </a:rPr>
                <a:t>“Roteiro” da aula ou da sequência didática</a:t>
              </a:r>
            </a:p>
          </p:txBody>
        </p:sp>
        <p:sp>
          <p:nvSpPr>
            <p:cNvPr id="12" name="Shape 165"/>
            <p:cNvSpPr/>
            <p:nvPr/>
          </p:nvSpPr>
          <p:spPr>
            <a:xfrm>
              <a:off x="5436096" y="4986000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600" b="1" dirty="0">
                  <a:latin typeface="Lato"/>
                  <a:ea typeface="Lato"/>
                  <a:cs typeface="Lato"/>
                  <a:sym typeface="Lato"/>
                </a:rPr>
                <a:t>Professor(es) da disciplina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776992" y="769144"/>
            <a:ext cx="5893832" cy="1368152"/>
            <a:chOff x="1475656" y="1124744"/>
            <a:chExt cx="5893832" cy="1368152"/>
          </a:xfrm>
          <a:solidFill>
            <a:schemeClr val="accent2"/>
          </a:solidFill>
        </p:grpSpPr>
        <p:sp>
          <p:nvSpPr>
            <p:cNvPr id="10" name="Shape 166"/>
            <p:cNvSpPr/>
            <p:nvPr/>
          </p:nvSpPr>
          <p:spPr>
            <a:xfrm>
              <a:off x="3419872" y="1124744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Projeto Pedagógico</a:t>
              </a:r>
            </a:p>
          </p:txBody>
        </p:sp>
        <p:sp>
          <p:nvSpPr>
            <p:cNvPr id="11" name="Shape 166"/>
            <p:cNvSpPr/>
            <p:nvPr/>
          </p:nvSpPr>
          <p:spPr>
            <a:xfrm>
              <a:off x="1475656" y="1124744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Plano da Escola</a:t>
              </a:r>
            </a:p>
          </p:txBody>
        </p:sp>
        <p:sp>
          <p:nvSpPr>
            <p:cNvPr id="13" name="Shape 166"/>
            <p:cNvSpPr/>
            <p:nvPr/>
          </p:nvSpPr>
          <p:spPr>
            <a:xfrm>
              <a:off x="5389488" y="1124744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IES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80456" y="2408560"/>
            <a:ext cx="5940440" cy="1368153"/>
            <a:chOff x="1475656" y="3068960"/>
            <a:chExt cx="5940440" cy="1368153"/>
          </a:xfrm>
          <a:solidFill>
            <a:schemeClr val="accent5"/>
          </a:solidFill>
        </p:grpSpPr>
        <p:sp>
          <p:nvSpPr>
            <p:cNvPr id="17" name="Shape 164"/>
            <p:cNvSpPr/>
            <p:nvPr/>
          </p:nvSpPr>
          <p:spPr>
            <a:xfrm>
              <a:off x="3491880" y="3068960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Programa</a:t>
              </a:r>
            </a:p>
            <a:p>
              <a:pPr lvl="0" algn="ctr">
                <a:spcBef>
                  <a:spcPts val="0"/>
                </a:spcBef>
                <a:buNone/>
              </a:pPr>
              <a:r>
                <a:rPr lang="pt-BR" sz="1800" b="1" dirty="0">
                  <a:latin typeface="Lato"/>
                  <a:ea typeface="Lato"/>
                  <a:cs typeface="Lato"/>
                  <a:sym typeface="Lato"/>
                </a:rPr>
                <a:t>d</a:t>
              </a: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e Disciplina</a:t>
              </a:r>
            </a:p>
          </p:txBody>
        </p:sp>
        <p:sp>
          <p:nvSpPr>
            <p:cNvPr id="18" name="Shape 164"/>
            <p:cNvSpPr/>
            <p:nvPr/>
          </p:nvSpPr>
          <p:spPr>
            <a:xfrm>
              <a:off x="1475656" y="3068960"/>
              <a:ext cx="2052008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Plano de Ensino</a:t>
              </a:r>
            </a:p>
          </p:txBody>
        </p:sp>
        <p:sp>
          <p:nvSpPr>
            <p:cNvPr id="19" name="Shape 164"/>
            <p:cNvSpPr/>
            <p:nvPr/>
          </p:nvSpPr>
          <p:spPr>
            <a:xfrm>
              <a:off x="5436096" y="3068961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>
                  <a:latin typeface="Lato"/>
                  <a:ea typeface="Lato"/>
                  <a:cs typeface="Lato"/>
                  <a:sym typeface="Lato"/>
                </a:rPr>
                <a:t>Professor(es) da disciplina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41833361"/>
              </p:ext>
            </p:extLst>
          </p:nvPr>
        </p:nvGraphicFramePr>
        <p:xfrm>
          <a:off x="238820" y="192956"/>
          <a:ext cx="862965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hape 203"/>
          <p:cNvSpPr/>
          <p:nvPr/>
        </p:nvSpPr>
        <p:spPr>
          <a:xfrm>
            <a:off x="972026" y="4173326"/>
            <a:ext cx="940499" cy="47926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04"/>
          <p:cNvSpPr/>
          <p:nvPr/>
        </p:nvSpPr>
        <p:spPr>
          <a:xfrm>
            <a:off x="2632828" y="1273379"/>
            <a:ext cx="940499" cy="472294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05"/>
          <p:cNvSpPr/>
          <p:nvPr/>
        </p:nvSpPr>
        <p:spPr>
          <a:xfrm>
            <a:off x="972026" y="3189370"/>
            <a:ext cx="940499" cy="47926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Plano da Instituição: </a:t>
            </a:r>
            <a:br>
              <a:rPr lang="pt-BR" dirty="0"/>
            </a:br>
            <a:r>
              <a:rPr lang="pt-BR" dirty="0"/>
              <a:t>O Projeto-Político-Pedagógico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Plano Curricular da Instituição: Matrizes e Estruturas Curriculares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Conhecer</a:t>
            </a:r>
            <a:r>
              <a:rPr lang="pt-BR" dirty="0"/>
              <a:t> os principais fundamentos da didática;</a:t>
            </a:r>
          </a:p>
          <a:p>
            <a:r>
              <a:rPr lang="pt-BR" b="1" dirty="0"/>
              <a:t>Diferenciar</a:t>
            </a:r>
            <a:r>
              <a:rPr lang="pt-BR" dirty="0"/>
              <a:t> os níveis de planejamento;</a:t>
            </a:r>
          </a:p>
          <a:p>
            <a:r>
              <a:rPr lang="pt-BR" b="1" dirty="0"/>
              <a:t>Identificar</a:t>
            </a:r>
            <a:r>
              <a:rPr lang="pt-BR" dirty="0"/>
              <a:t> os elementos presentes em um planejamento didático;</a:t>
            </a:r>
          </a:p>
          <a:p>
            <a:r>
              <a:rPr lang="pt-BR" b="1" dirty="0"/>
              <a:t>Elaborar</a:t>
            </a:r>
            <a:r>
              <a:rPr lang="pt-BR" dirty="0"/>
              <a:t> um planejamento didático;</a:t>
            </a:r>
          </a:p>
          <a:p>
            <a:r>
              <a:rPr lang="pt-BR" b="1" dirty="0"/>
              <a:t>Relacionar</a:t>
            </a:r>
            <a:r>
              <a:rPr lang="pt-BR" dirty="0"/>
              <a:t> os elementos presentes em um planejamento didático com os conhecimentos científicos com os quais eu trabalho.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Dados do curso </a:t>
            </a:r>
          </a:p>
          <a:p>
            <a:r>
              <a:rPr lang="pt-BR" dirty="0"/>
              <a:t>Lista de disciplinas</a:t>
            </a:r>
          </a:p>
          <a:p>
            <a:r>
              <a:rPr lang="pt-BR" dirty="0"/>
              <a:t>Pré-Requisitos e Conjuntos</a:t>
            </a:r>
          </a:p>
          <a:p>
            <a:r>
              <a:rPr lang="pt-BR" dirty="0"/>
              <a:t>Eixos</a:t>
            </a:r>
          </a:p>
          <a:p>
            <a:r>
              <a:rPr lang="pt-BR" dirty="0"/>
              <a:t>Período ideal</a:t>
            </a:r>
          </a:p>
          <a:p>
            <a:r>
              <a:rPr lang="pt-BR" dirty="0"/>
              <a:t>Tempo de curso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7201" y="2556935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pt-BR" dirty="0"/>
              <a:t>Programa de Disciplina (Plano de Ensino) ou </a:t>
            </a:r>
            <a:br>
              <a:rPr lang="pt-BR" dirty="0"/>
            </a:br>
            <a:r>
              <a:rPr lang="pt-BR" dirty="0"/>
              <a:t>Plano de Aula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254000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Programa de disciplina X Plano de Aula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63600" y="1412776"/>
            <a:ext cx="3466728" cy="4759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/>
              <a:t>Identificação</a:t>
            </a:r>
          </a:p>
          <a:p>
            <a:r>
              <a:rPr lang="pt-BR" sz="2400" dirty="0"/>
              <a:t>Justificativa</a:t>
            </a:r>
          </a:p>
          <a:p>
            <a:r>
              <a:rPr lang="pt-BR" sz="2400" dirty="0"/>
              <a:t>Objetivos</a:t>
            </a:r>
          </a:p>
          <a:p>
            <a:r>
              <a:rPr lang="pt-BR" sz="2400" dirty="0"/>
              <a:t>Conteúdos</a:t>
            </a:r>
          </a:p>
          <a:p>
            <a:r>
              <a:rPr lang="pt-BR" sz="2400" dirty="0"/>
              <a:t>Estratégias</a:t>
            </a:r>
          </a:p>
          <a:p>
            <a:r>
              <a:rPr lang="pt-BR" sz="2400" dirty="0"/>
              <a:t>Recursos necessários</a:t>
            </a:r>
          </a:p>
          <a:p>
            <a:r>
              <a:rPr lang="pt-BR" sz="2400" dirty="0"/>
              <a:t>Avaliação</a:t>
            </a:r>
          </a:p>
          <a:p>
            <a:r>
              <a:rPr lang="pt-BR" sz="2400" dirty="0"/>
              <a:t>Bibliografia</a:t>
            </a:r>
          </a:p>
          <a:p>
            <a:pPr>
              <a:buNone/>
            </a:pPr>
            <a:r>
              <a:rPr lang="pt-BR" sz="2400" dirty="0"/>
              <a:t>(cada disciplina tem um programa)</a:t>
            </a:r>
          </a:p>
          <a:p>
            <a:endParaRPr lang="pt-BR" sz="2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52640" y="1412776"/>
            <a:ext cx="3657600" cy="4752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/>
              <a:t>Identificação</a:t>
            </a:r>
          </a:p>
          <a:p>
            <a:r>
              <a:rPr lang="pt-BR" sz="2400" dirty="0"/>
              <a:t>Justificativa</a:t>
            </a:r>
          </a:p>
          <a:p>
            <a:r>
              <a:rPr lang="pt-BR" sz="2400" dirty="0"/>
              <a:t>Objetivos</a:t>
            </a:r>
          </a:p>
          <a:p>
            <a:r>
              <a:rPr lang="pt-BR" sz="2400" dirty="0"/>
              <a:t>Conteúdos</a:t>
            </a:r>
          </a:p>
          <a:p>
            <a:r>
              <a:rPr lang="pt-BR" sz="2400" dirty="0"/>
              <a:t>Estratégias</a:t>
            </a:r>
          </a:p>
          <a:p>
            <a:r>
              <a:rPr lang="pt-BR" sz="2400" dirty="0"/>
              <a:t>Recursos necessários</a:t>
            </a:r>
          </a:p>
          <a:p>
            <a:r>
              <a:rPr lang="pt-BR" sz="2400" dirty="0"/>
              <a:t>Avaliação</a:t>
            </a:r>
          </a:p>
          <a:p>
            <a:r>
              <a:rPr lang="pt-BR" sz="2400" dirty="0"/>
              <a:t>Bibliografia</a:t>
            </a:r>
          </a:p>
          <a:p>
            <a:pPr>
              <a:buNone/>
            </a:pPr>
            <a:r>
              <a:rPr lang="pt-BR" sz="2400" dirty="0"/>
              <a:t>(cada aula, ou sequência de aulas tem um plano)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60350"/>
            <a:ext cx="7670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dirty="0">
                <a:latin typeface="+mn-lt"/>
                <a:ea typeface="Segoe UI Symbol" pitchFamily="34" charset="0"/>
              </a:rPr>
              <a:t>Elementos da organização didática da disciplina ou da aula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08113"/>
            <a:ext cx="7975600" cy="5175250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  <a:buNone/>
            </a:pPr>
            <a:r>
              <a:rPr lang="pt-BR" altLang="pt-BR" sz="1800" dirty="0">
                <a:latin typeface="+mj-lt"/>
                <a:ea typeface="Segoe UI Symbol" pitchFamily="34" charset="0"/>
              </a:rPr>
              <a:t>Para </a:t>
            </a:r>
            <a:r>
              <a:rPr lang="pt-BR" altLang="pt-BR" sz="1800" b="1" dirty="0">
                <a:latin typeface="+mj-lt"/>
                <a:ea typeface="Segoe UI Symbol" pitchFamily="34" charset="0"/>
              </a:rPr>
              <a:t>organizar um curso ou uma aula,</a:t>
            </a:r>
            <a:r>
              <a:rPr lang="pt-BR" altLang="pt-BR" sz="1800" dirty="0">
                <a:latin typeface="+mj-lt"/>
                <a:ea typeface="Segoe UI Symbol" pitchFamily="34" charset="0"/>
              </a:rPr>
              <a:t> devemos responder às seguintes questões: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Por que esta disciplina é importante?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Para que este conteúdo vai servir?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O que eu devo ensinar?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Como eu devo trabalhar este conteúdo?      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Com qual recurso os alunos aprenderão melhor?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Como avaliar se os objetivos foram cumpridos? 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Para quem é este curso? Quem são os estudantes?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>
                <a:latin typeface="+mj-lt"/>
                <a:ea typeface="Segoe UI Symbol" pitchFamily="34" charset="0"/>
              </a:rPr>
              <a:t>Quanto tempo eu terei para trabalhar todo este conteúdo?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07504" y="0"/>
          <a:ext cx="896448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881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>
                <a:ea typeface="Segoe UI Symbol" pitchFamily="34" charset="0"/>
              </a:rPr>
              <a:t>Para Quem? -  Os estudantes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86326" y="1574800"/>
            <a:ext cx="8641773" cy="4064000"/>
          </a:xfrm>
        </p:spPr>
        <p:txBody>
          <a:bodyPr>
            <a:normAutofit fontScale="77500" lnSpcReduction="20000"/>
          </a:bodyPr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pt-BR" altLang="pt-BR" sz="2800" dirty="0">
                <a:latin typeface="Lato" charset="0"/>
                <a:ea typeface="Segoe UI Symbol" pitchFamily="34" charset="0"/>
              </a:rPr>
              <a:t>Conhecendo a realidade: É importante conhecer quem são os estudantes, de qual curso, de qual turma, de qual período, não para fazer pré-julgamentos, mas para melhor definir os objetivos e escolher as estratégias.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pt-BR" altLang="pt-BR" sz="2800" i="1" dirty="0" smtClean="0">
              <a:latin typeface="Lato" charset="0"/>
              <a:ea typeface="Segoe UI Symbo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t-BR" altLang="pt-BR" sz="2800" i="1" dirty="0" smtClean="0">
                <a:latin typeface="Lato" charset="0"/>
                <a:ea typeface="Segoe UI Symbol" pitchFamily="34" charset="0"/>
              </a:rPr>
              <a:t>“</a:t>
            </a:r>
            <a:r>
              <a:rPr lang="pt-BR" altLang="pt-BR" sz="2800" i="1" dirty="0">
                <a:latin typeface="Lato" charset="0"/>
                <a:ea typeface="Segoe UI Symbol" pitchFamily="34" charset="0"/>
              </a:rPr>
              <a:t>para ensinar latim a João, preciso saber </a:t>
            </a:r>
            <a:r>
              <a:rPr lang="pt-BR" altLang="pt-BR" sz="2800" i="1" dirty="0" smtClean="0">
                <a:latin typeface="Lato" charset="0"/>
                <a:ea typeface="Segoe UI Symbol" pitchFamily="34" charset="0"/>
              </a:rPr>
              <a:t>de latim</a:t>
            </a:r>
            <a:r>
              <a:rPr lang="pt-BR" altLang="pt-BR" sz="2800" i="1" dirty="0">
                <a:latin typeface="Lato" charset="0"/>
                <a:ea typeface="Segoe UI Symbol" pitchFamily="34" charset="0"/>
              </a:rPr>
              <a:t>, e preciso saber de João”. </a:t>
            </a:r>
            <a:endParaRPr lang="pt-BR" altLang="pt-BR" sz="2800" i="1" dirty="0" smtClean="0">
              <a:latin typeface="Lato" charset="0"/>
              <a:ea typeface="Segoe UI Symbo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t-BR" altLang="pt-BR" sz="2800" i="1" dirty="0" smtClean="0">
                <a:latin typeface="Lato" charset="0"/>
                <a:ea typeface="Segoe UI Symbol" pitchFamily="34" charset="0"/>
              </a:rPr>
              <a:t>Dewey</a:t>
            </a:r>
            <a:r>
              <a:rPr lang="pt-BR" altLang="pt-BR" sz="2800" i="1" dirty="0">
                <a:latin typeface="Lato" charset="0"/>
                <a:ea typeface="Segoe UI Symbo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462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ea typeface="Segoe UI Symbol" pitchFamily="34" charset="0"/>
              </a:rPr>
              <a:t>Por quê? -  A 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44500" y="1422400"/>
            <a:ext cx="8064500" cy="4475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+mj-lt"/>
                <a:ea typeface="Segoe UI Symbol" pitchFamily="34" charset="0"/>
              </a:rPr>
              <a:t>A fim de mobilizar os estudantes, o professor deve explicitar os motivos, a justificativa daquela disciplina, daquele conteúdo.</a:t>
            </a:r>
          </a:p>
          <a:p>
            <a:pPr>
              <a:lnSpc>
                <a:spcPct val="150000"/>
              </a:lnSpc>
            </a:pPr>
            <a:r>
              <a:rPr lang="pt-BR" altLang="pt-BR" dirty="0">
                <a:latin typeface="+mj-lt"/>
                <a:ea typeface="Segoe UI Symbol" pitchFamily="34" charset="0"/>
              </a:rPr>
              <a:t>Contextualização</a:t>
            </a:r>
            <a:r>
              <a:rPr lang="pt-BR" altLang="pt-BR" dirty="0">
                <a:solidFill>
                  <a:srgbClr val="FF0000"/>
                </a:solidFill>
                <a:latin typeface="+mj-lt"/>
                <a:ea typeface="Segoe UI Symbol" pitchFamily="34" charset="0"/>
              </a:rPr>
              <a:t> </a:t>
            </a:r>
            <a:r>
              <a:rPr lang="pt-BR" altLang="pt-BR" dirty="0">
                <a:latin typeface="+mj-lt"/>
                <a:ea typeface="Segoe UI Symbol" pitchFamily="34" charset="0"/>
              </a:rPr>
              <a:t>(significado e relevância).</a:t>
            </a:r>
          </a:p>
          <a:p>
            <a:pPr>
              <a:lnSpc>
                <a:spcPct val="150000"/>
              </a:lnSpc>
            </a:pPr>
            <a:r>
              <a:rPr lang="pt-BR" altLang="pt-BR" dirty="0">
                <a:latin typeface="+mj-lt"/>
                <a:ea typeface="Segoe UI Symbol" pitchFamily="34" charset="0"/>
              </a:rPr>
              <a:t>Externa à disciplina/aula</a:t>
            </a:r>
          </a:p>
          <a:p>
            <a:pPr>
              <a:lnSpc>
                <a:spcPct val="150000"/>
              </a:lnSpc>
              <a:buNone/>
            </a:pPr>
            <a:endParaRPr lang="pt-BR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10748" cy="85754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>
                <a:ea typeface="Segoe UI Symbol" pitchFamily="34" charset="0"/>
              </a:rPr>
              <a:t>Para quê? – Objetivos/Intenção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1252538"/>
            <a:ext cx="8280400" cy="48736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altLang="pt-BR" sz="2400" dirty="0">
                <a:latin typeface="+mj-lt"/>
                <a:ea typeface="Segoe UI Symbol" pitchFamily="34" charset="0"/>
              </a:rPr>
              <a:t>Toda ação possui uma intencionalidade.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2400" dirty="0">
                <a:latin typeface="+mj-lt"/>
                <a:ea typeface="Segoe UI Symbol" pitchFamily="34" charset="0"/>
              </a:rPr>
              <a:t>Onde quero chegar? Onde os alunos vão chegar? O que serão capazes de fazer?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2400" dirty="0">
                <a:latin typeface="+mj-lt"/>
                <a:ea typeface="Segoe UI Symbol" pitchFamily="34" charset="0"/>
              </a:rPr>
              <a:t> Devem se relacionar com as competências e habilidades do profissional egresso;</a:t>
            </a:r>
          </a:p>
          <a:p>
            <a:pPr eaLnBrk="1" hangingPunct="1">
              <a:buFontTx/>
              <a:buChar char="-"/>
              <a:defRPr/>
            </a:pPr>
            <a:endParaRPr lang="pt-BR" altLang="pt-BR" sz="1800" dirty="0">
              <a:latin typeface="+mj-lt"/>
              <a:ea typeface="Segoe UI Symbo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1800" dirty="0">
              <a:latin typeface="+mj-lt"/>
              <a:ea typeface="Segoe UI Symbo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1800" dirty="0">
              <a:latin typeface="+mj-lt"/>
              <a:ea typeface="Segoe UI Symbo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1800" dirty="0">
              <a:latin typeface="+mj-lt"/>
              <a:ea typeface="Segoe UI Symbo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t-BR" altLang="pt-BR" sz="1800" dirty="0">
                <a:latin typeface="+mj-lt"/>
                <a:ea typeface="Segoe UI Symbol" pitchFamily="34" charset="0"/>
              </a:rPr>
              <a:t> </a:t>
            </a:r>
            <a:endParaRPr lang="pt-BR" altLang="pt-BR" sz="2800" dirty="0">
              <a:latin typeface="+mj-lt"/>
              <a:ea typeface="Segoe UI Symbol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t-BR" altLang="pt-BR" sz="2800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79400"/>
            <a:ext cx="7988300" cy="6731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dirty="0">
                <a:ea typeface="Segoe UI Symbol" pitchFamily="34" charset="0"/>
              </a:rPr>
              <a:t>Para quê? – Objetivos/Intenção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44500" y="1189038"/>
            <a:ext cx="8280400" cy="52562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pt-BR" sz="2000" dirty="0">
                <a:latin typeface="+mj-lt"/>
                <a:ea typeface="Segoe UI Symbol" pitchFamily="34" charset="0"/>
              </a:rPr>
              <a:t>Relação entre os objetivos </a:t>
            </a:r>
            <a:r>
              <a:rPr lang="pt-BR" altLang="pt-BR" sz="2000" b="1" dirty="0">
                <a:latin typeface="+mj-lt"/>
                <a:ea typeface="Segoe UI Symbol" pitchFamily="34" charset="0"/>
              </a:rPr>
              <a:t>gerais e específicos</a:t>
            </a:r>
            <a:r>
              <a:rPr lang="pt-BR" altLang="pt-BR" sz="2000" dirty="0">
                <a:latin typeface="+mj-lt"/>
                <a:ea typeface="Segoe UI Symbol" pitchFamily="34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sz="2000" dirty="0">
                <a:latin typeface="+mj-lt"/>
                <a:ea typeface="Segoe UI Symbol" pitchFamily="34" charset="0"/>
              </a:rPr>
              <a:t> Gerais – O que o aluno irá atingir.  De acordo com o nome da disciplina ou da aula. 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>
                <a:latin typeface="+mj-lt"/>
                <a:ea typeface="Segoe UI Symbol" pitchFamily="34" charset="0"/>
              </a:rPr>
              <a:t>Exemplo: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>
                <a:solidFill>
                  <a:srgbClr val="FF0000"/>
                </a:solidFill>
                <a:latin typeface="+mj-lt"/>
                <a:ea typeface="Segoe UI Symbol" pitchFamily="34" charset="0"/>
              </a:rPr>
              <a:t>Disciplina 1: </a:t>
            </a:r>
            <a:r>
              <a:rPr lang="pt-BR" altLang="pt-BR" sz="2000" dirty="0">
                <a:latin typeface="+mj-lt"/>
                <a:ea typeface="Segoe UI Symbol" pitchFamily="34" charset="0"/>
              </a:rPr>
              <a:t>Alimentos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>
                <a:solidFill>
                  <a:srgbClr val="FF0000"/>
                </a:solidFill>
                <a:latin typeface="+mj-lt"/>
                <a:ea typeface="Segoe UI Symbol" pitchFamily="34" charset="0"/>
              </a:rPr>
              <a:t>Aula: </a:t>
            </a:r>
            <a:r>
              <a:rPr lang="pt-BR" altLang="pt-BR" sz="2000" dirty="0">
                <a:latin typeface="+mj-lt"/>
                <a:ea typeface="Segoe UI Symbol" pitchFamily="34" charset="0"/>
              </a:rPr>
              <a:t>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>
                <a:solidFill>
                  <a:srgbClr val="FF0000"/>
                </a:solidFill>
                <a:latin typeface="+mj-lt"/>
                <a:ea typeface="Segoe UI Symbol" pitchFamily="34" charset="0"/>
              </a:rPr>
              <a:t>Objetivo: </a:t>
            </a:r>
            <a:r>
              <a:rPr lang="pt-BR" altLang="pt-BR" sz="2000" dirty="0">
                <a:latin typeface="+mj-lt"/>
                <a:ea typeface="Segoe UI Symbol" pitchFamily="34" charset="0"/>
              </a:rPr>
              <a:t>Conhecer as frutas </a:t>
            </a:r>
          </a:p>
          <a:p>
            <a:pPr>
              <a:lnSpc>
                <a:spcPct val="150000"/>
              </a:lnSpc>
              <a:buNone/>
              <a:defRPr/>
            </a:pPr>
            <a:endParaRPr lang="pt-BR" altLang="pt-BR" sz="2000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969962"/>
          </a:xfrm>
        </p:spPr>
        <p:txBody>
          <a:bodyPr>
            <a:normAutofit/>
          </a:bodyPr>
          <a:lstStyle/>
          <a:p>
            <a:r>
              <a:rPr lang="pt-BR" altLang="pt-BR" sz="4000" dirty="0">
                <a:ea typeface="Segoe UI Symbol" pitchFamily="34" charset="0"/>
              </a:rPr>
              <a:t>Para quê? – Objetivos/Intenção</a:t>
            </a:r>
            <a:endParaRPr lang="pt-BR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82600" y="1003300"/>
            <a:ext cx="8229600" cy="558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pt-BR" sz="1800" b="1" dirty="0">
                <a:ea typeface="Segoe UI Symbol" pitchFamily="34" charset="0"/>
              </a:rPr>
              <a:t>Específicos – Referentes aos conteúdos e aos métodos (etapas), para atingir o geral. Transformar os tópicos do conteúdo em uma afirmação que expresse o resultado esperado.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sz="1800" dirty="0">
                <a:ea typeface="Segoe UI Symbol" pitchFamily="34" charset="0"/>
              </a:rPr>
              <a:t>Exemplo: 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Disciplina: </a:t>
            </a:r>
            <a:r>
              <a:rPr lang="pt-BR" altLang="pt-BR" sz="1800" dirty="0">
                <a:ea typeface="Segoe UI Symbol" pitchFamily="34" charset="0"/>
              </a:rPr>
              <a:t>Alimentos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Aula: </a:t>
            </a:r>
            <a:r>
              <a:rPr lang="pt-BR" altLang="pt-BR" sz="1800" dirty="0">
                <a:ea typeface="Segoe UI Symbol" pitchFamily="34" charset="0"/>
              </a:rPr>
              <a:t>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Conteúdo 1: </a:t>
            </a:r>
            <a:r>
              <a:rPr lang="pt-BR" altLang="pt-BR" sz="1800" dirty="0">
                <a:ea typeface="Segoe UI Symbol" pitchFamily="34" charset="0"/>
              </a:rPr>
              <a:t>Os tipos de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Objetivo 1: </a:t>
            </a:r>
            <a:r>
              <a:rPr lang="pt-BR" altLang="pt-BR" sz="1800" dirty="0">
                <a:ea typeface="Segoe UI Symbol" pitchFamily="34" charset="0"/>
              </a:rPr>
              <a:t>Identificar os tipos diferentes de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Conteúdo 2: </a:t>
            </a:r>
            <a:r>
              <a:rPr lang="pt-BR" altLang="pt-BR" sz="1800" dirty="0">
                <a:ea typeface="Segoe UI Symbol" pitchFamily="34" charset="0"/>
              </a:rPr>
              <a:t>As categorias X, Y e Z de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Objetivo 2: </a:t>
            </a:r>
            <a:r>
              <a:rPr lang="pt-BR" altLang="pt-BR" sz="1800" dirty="0">
                <a:ea typeface="Segoe UI Symbol" pitchFamily="34" charset="0"/>
              </a:rPr>
              <a:t>Classificar as frutas de acordo com as categorias X, Y e Z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Conteúdo 3: </a:t>
            </a:r>
            <a:r>
              <a:rPr lang="pt-BR" altLang="pt-BR" sz="1800" dirty="0">
                <a:ea typeface="Segoe UI Symbol" pitchFamily="34" charset="0"/>
              </a:rPr>
              <a:t>O sabor das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>
                <a:solidFill>
                  <a:srgbClr val="FF0000"/>
                </a:solidFill>
                <a:ea typeface="Segoe UI Symbol" pitchFamily="34" charset="0"/>
              </a:rPr>
              <a:t>Objetivo 3: </a:t>
            </a:r>
            <a:r>
              <a:rPr lang="pt-BR" altLang="pt-BR" sz="1800" dirty="0">
                <a:ea typeface="Segoe UI Symbol" pitchFamily="34" charset="0"/>
              </a:rPr>
              <a:t>Diferenciar as frutas ácidas das frutas doces</a:t>
            </a:r>
          </a:p>
          <a:p>
            <a:pPr>
              <a:lnSpc>
                <a:spcPct val="150000"/>
              </a:lnSpc>
              <a:buNone/>
              <a:defRPr/>
            </a:pPr>
            <a:endParaRPr lang="pt-BR" altLang="pt-BR" sz="1800" dirty="0">
              <a:ea typeface="Segoe UI Symbo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pt-BR" altLang="pt-BR" sz="1800" dirty="0">
              <a:ea typeface="Segoe UI Symbol" pitchFamily="34" charset="0"/>
            </a:endParaRPr>
          </a:p>
          <a:p>
            <a:endParaRPr lang="pt-BR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500" y="2652440"/>
            <a:ext cx="74930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Didática</a:t>
            </a:r>
            <a:br>
              <a:rPr lang="pt-BR" b="1" dirty="0"/>
            </a:br>
            <a:r>
              <a:rPr lang="pt-BR" b="1" dirty="0"/>
              <a:t> Estudo dos processos de ensino- aprendizagem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2940"/>
          </a:xfrm>
        </p:spPr>
        <p:txBody>
          <a:bodyPr>
            <a:noAutofit/>
          </a:bodyPr>
          <a:lstStyle/>
          <a:p>
            <a:r>
              <a:rPr lang="pt-BR" sz="3200" dirty="0">
                <a:ea typeface="Segoe UI Symbol" pitchFamily="34" charset="0"/>
              </a:rPr>
              <a:t>Objetivos específicos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533400" y="1016000"/>
            <a:ext cx="7835900" cy="5257800"/>
          </a:xfrm>
        </p:spPr>
        <p:txBody>
          <a:bodyPr numCol="3">
            <a:noAutofit/>
          </a:bodyPr>
          <a:lstStyle/>
          <a:p>
            <a:r>
              <a:rPr lang="pt-BR" sz="1400" dirty="0">
                <a:ea typeface="Segoe UI Symbol" pitchFamily="34" charset="0"/>
              </a:rPr>
              <a:t>Dissertar</a:t>
            </a:r>
          </a:p>
          <a:p>
            <a:r>
              <a:rPr lang="pt-BR" sz="1400" dirty="0">
                <a:ea typeface="Segoe UI Symbol" pitchFamily="34" charset="0"/>
              </a:rPr>
              <a:t>Identificar</a:t>
            </a:r>
          </a:p>
          <a:p>
            <a:r>
              <a:rPr lang="pt-BR" sz="1400" dirty="0">
                <a:ea typeface="Segoe UI Symbol" pitchFamily="34" charset="0"/>
              </a:rPr>
              <a:t>Diferenciar</a:t>
            </a:r>
          </a:p>
          <a:p>
            <a:r>
              <a:rPr lang="pt-BR" sz="1400" dirty="0">
                <a:ea typeface="Segoe UI Symbol" pitchFamily="34" charset="0"/>
              </a:rPr>
              <a:t>Apontar</a:t>
            </a:r>
          </a:p>
          <a:p>
            <a:r>
              <a:rPr lang="pt-BR" sz="1400" dirty="0">
                <a:ea typeface="Segoe UI Symbol" pitchFamily="34" charset="0"/>
              </a:rPr>
              <a:t>Sistematizar</a:t>
            </a:r>
          </a:p>
          <a:p>
            <a:r>
              <a:rPr lang="pt-BR" sz="1400" dirty="0">
                <a:ea typeface="Segoe UI Symbol" pitchFamily="34" charset="0"/>
              </a:rPr>
              <a:t>Demonstrar</a:t>
            </a:r>
          </a:p>
          <a:p>
            <a:r>
              <a:rPr lang="pt-BR" sz="1400" dirty="0">
                <a:ea typeface="Segoe UI Symbol" pitchFamily="34" charset="0"/>
              </a:rPr>
              <a:t>Compreender </a:t>
            </a:r>
          </a:p>
          <a:p>
            <a:r>
              <a:rPr lang="pt-BR" sz="1400" dirty="0">
                <a:ea typeface="Segoe UI Symbol" pitchFamily="34" charset="0"/>
              </a:rPr>
              <a:t>Representar</a:t>
            </a:r>
          </a:p>
          <a:p>
            <a:r>
              <a:rPr lang="pt-BR" sz="1400" dirty="0">
                <a:ea typeface="Segoe UI Symbol" pitchFamily="34" charset="0"/>
              </a:rPr>
              <a:t>Apresentar</a:t>
            </a:r>
          </a:p>
          <a:p>
            <a:r>
              <a:rPr lang="pt-BR" sz="1400" dirty="0">
                <a:ea typeface="Segoe UI Symbol" pitchFamily="34" charset="0"/>
              </a:rPr>
              <a:t>Questionar</a:t>
            </a:r>
          </a:p>
          <a:p>
            <a:r>
              <a:rPr lang="pt-BR" sz="1400" dirty="0">
                <a:ea typeface="Segoe UI Symbol" pitchFamily="34" charset="0"/>
              </a:rPr>
              <a:t>Expressar</a:t>
            </a:r>
          </a:p>
          <a:p>
            <a:r>
              <a:rPr lang="pt-BR" sz="1400" dirty="0">
                <a:ea typeface="Segoe UI Symbol" pitchFamily="34" charset="0"/>
              </a:rPr>
              <a:t>Fundamentar</a:t>
            </a:r>
          </a:p>
          <a:p>
            <a:r>
              <a:rPr lang="pt-BR" sz="1400" dirty="0">
                <a:ea typeface="Segoe UI Symbol" pitchFamily="34" charset="0"/>
              </a:rPr>
              <a:t>Relacionar</a:t>
            </a:r>
          </a:p>
          <a:p>
            <a:r>
              <a:rPr lang="pt-BR" sz="1400" dirty="0">
                <a:ea typeface="Segoe UI Symbol" pitchFamily="34" charset="0"/>
              </a:rPr>
              <a:t>Utilizar</a:t>
            </a:r>
          </a:p>
          <a:p>
            <a:r>
              <a:rPr lang="pt-BR" sz="1400" dirty="0">
                <a:ea typeface="Segoe UI Symbol" pitchFamily="34" charset="0"/>
              </a:rPr>
              <a:t>Analisar</a:t>
            </a:r>
          </a:p>
          <a:p>
            <a:r>
              <a:rPr lang="pt-BR" sz="1400" dirty="0">
                <a:ea typeface="Segoe UI Symbol" pitchFamily="34" charset="0"/>
              </a:rPr>
              <a:t>Discutir</a:t>
            </a:r>
          </a:p>
          <a:p>
            <a:r>
              <a:rPr lang="pt-BR" sz="1400" dirty="0">
                <a:ea typeface="Segoe UI Symbol" pitchFamily="34" charset="0"/>
              </a:rPr>
              <a:t>Coletar</a:t>
            </a:r>
          </a:p>
          <a:p>
            <a:r>
              <a:rPr lang="pt-BR" sz="1400" dirty="0">
                <a:ea typeface="Segoe UI Symbol" pitchFamily="34" charset="0"/>
              </a:rPr>
              <a:t>Realizar</a:t>
            </a:r>
          </a:p>
          <a:p>
            <a:r>
              <a:rPr lang="pt-BR" sz="1400" dirty="0">
                <a:ea typeface="Segoe UI Symbol" pitchFamily="34" charset="0"/>
              </a:rPr>
              <a:t>Comparar</a:t>
            </a:r>
          </a:p>
          <a:p>
            <a:r>
              <a:rPr lang="pt-BR" sz="1400" dirty="0">
                <a:ea typeface="Segoe UI Symbol" pitchFamily="34" charset="0"/>
              </a:rPr>
              <a:t>Observar</a:t>
            </a:r>
          </a:p>
          <a:p>
            <a:r>
              <a:rPr lang="pt-BR" sz="1400" dirty="0">
                <a:ea typeface="Segoe UI Symbol" pitchFamily="34" charset="0"/>
              </a:rPr>
              <a:t>Classificar</a:t>
            </a:r>
          </a:p>
          <a:p>
            <a:r>
              <a:rPr lang="pt-BR" sz="1400" dirty="0">
                <a:ea typeface="Segoe UI Symbol" pitchFamily="34" charset="0"/>
              </a:rPr>
              <a:t>Interpretar</a:t>
            </a:r>
          </a:p>
          <a:p>
            <a:r>
              <a:rPr lang="pt-BR" sz="1400" dirty="0">
                <a:ea typeface="Segoe UI Symbol" pitchFamily="34" charset="0"/>
              </a:rPr>
              <a:t>Aplicar</a:t>
            </a:r>
          </a:p>
          <a:p>
            <a:r>
              <a:rPr lang="pt-BR" sz="1400" dirty="0">
                <a:ea typeface="Segoe UI Symbol" pitchFamily="34" charset="0"/>
              </a:rPr>
              <a:t>Descrever</a:t>
            </a:r>
          </a:p>
          <a:p>
            <a:r>
              <a:rPr lang="pt-BR" sz="1400" dirty="0">
                <a:ea typeface="Segoe UI Symbol" pitchFamily="34" charset="0"/>
              </a:rPr>
              <a:t>Elaborar</a:t>
            </a:r>
          </a:p>
          <a:p>
            <a:r>
              <a:rPr lang="pt-BR" sz="1400" dirty="0">
                <a:ea typeface="Segoe UI Symbol" pitchFamily="34" charset="0"/>
              </a:rPr>
              <a:t>Fazer</a:t>
            </a:r>
          </a:p>
          <a:p>
            <a:r>
              <a:rPr lang="pt-BR" sz="1400" dirty="0">
                <a:ea typeface="Segoe UI Symbol" pitchFamily="34" charset="0"/>
              </a:rPr>
              <a:t>Iniciar</a:t>
            </a:r>
          </a:p>
          <a:p>
            <a:r>
              <a:rPr lang="pt-BR" sz="1400" dirty="0">
                <a:ea typeface="Segoe UI Symbol" pitchFamily="34" charset="0"/>
              </a:rPr>
              <a:t>Agir</a:t>
            </a:r>
          </a:p>
          <a:p>
            <a:r>
              <a:rPr lang="pt-BR" sz="1400" dirty="0">
                <a:ea typeface="Segoe UI Symbol" pitchFamily="34" charset="0"/>
              </a:rPr>
              <a:t>Participar</a:t>
            </a:r>
          </a:p>
          <a:p>
            <a:r>
              <a:rPr lang="pt-BR" sz="1400" dirty="0">
                <a:ea typeface="Segoe UI Symbol" pitchFamily="34" charset="0"/>
              </a:rPr>
              <a:t>Estabelecer</a:t>
            </a:r>
          </a:p>
          <a:p>
            <a:r>
              <a:rPr lang="pt-BR" sz="1400" dirty="0">
                <a:ea typeface="Segoe UI Symbol" pitchFamily="34" charset="0"/>
              </a:rPr>
              <a:t>Manusear</a:t>
            </a:r>
          </a:p>
          <a:p>
            <a:r>
              <a:rPr lang="pt-BR" sz="1400" dirty="0">
                <a:ea typeface="Segoe UI Symbol" pitchFamily="34" charset="0"/>
              </a:rPr>
              <a:t>Criticar</a:t>
            </a:r>
          </a:p>
          <a:p>
            <a:r>
              <a:rPr lang="pt-BR" sz="1400" dirty="0">
                <a:ea typeface="Segoe UI Symbol" pitchFamily="34" charset="0"/>
              </a:rPr>
              <a:t>Aplicar</a:t>
            </a:r>
          </a:p>
          <a:p>
            <a:r>
              <a:rPr lang="pt-BR" sz="1400" dirty="0">
                <a:ea typeface="Segoe UI Symbol" pitchFamily="34" charset="0"/>
              </a:rPr>
              <a:t>Cumprir</a:t>
            </a:r>
          </a:p>
          <a:p>
            <a:r>
              <a:rPr lang="pt-BR" sz="1400" dirty="0">
                <a:ea typeface="Segoe UI Symbol" pitchFamily="34" charset="0"/>
              </a:rPr>
              <a:t>Classificar</a:t>
            </a:r>
          </a:p>
          <a:p>
            <a:r>
              <a:rPr lang="pt-BR" sz="1400" dirty="0">
                <a:ea typeface="Segoe UI Symbol" pitchFamily="34" charset="0"/>
              </a:rPr>
              <a:t>Promover</a:t>
            </a:r>
          </a:p>
          <a:p>
            <a:r>
              <a:rPr lang="pt-BR" sz="1400" dirty="0">
                <a:ea typeface="Segoe UI Symbol" pitchFamily="34" charset="0"/>
              </a:rPr>
              <a:t>Resumir</a:t>
            </a:r>
          </a:p>
          <a:p>
            <a:r>
              <a:rPr lang="pt-BR" sz="1400" dirty="0">
                <a:ea typeface="Segoe UI Symbol" pitchFamily="34" charset="0"/>
              </a:rPr>
              <a:t>Fundamentar</a:t>
            </a:r>
          </a:p>
          <a:p>
            <a:r>
              <a:rPr lang="pt-BR" sz="1400" dirty="0">
                <a:ea typeface="Segoe UI Symbol" pitchFamily="34" charset="0"/>
              </a:rPr>
              <a:t>Buscar suposições</a:t>
            </a:r>
          </a:p>
          <a:p>
            <a:r>
              <a:rPr lang="pt-BR" sz="1400" dirty="0">
                <a:ea typeface="Segoe UI Symbol" pitchFamily="34" charset="0"/>
              </a:rPr>
              <a:t>Obter dados</a:t>
            </a:r>
          </a:p>
          <a:p>
            <a:r>
              <a:rPr lang="pt-BR" sz="1400" dirty="0">
                <a:ea typeface="Segoe UI Symbol" pitchFamily="34" charset="0"/>
              </a:rPr>
              <a:t>Formular hipóteses</a:t>
            </a:r>
          </a:p>
          <a:p>
            <a:r>
              <a:rPr lang="pt-BR" sz="1400" dirty="0">
                <a:ea typeface="Segoe UI Symbol" pitchFamily="34" charset="0"/>
              </a:rPr>
              <a:t>Decidir</a:t>
            </a:r>
          </a:p>
          <a:p>
            <a:r>
              <a:rPr lang="pt-BR" sz="1400" dirty="0">
                <a:ea typeface="Segoe UI Symbol" pitchFamily="34" charset="0"/>
              </a:rPr>
              <a:t>Planejar</a:t>
            </a:r>
          </a:p>
          <a:p>
            <a:r>
              <a:rPr lang="pt-BR" altLang="pt-BR" sz="1400" dirty="0">
                <a:ea typeface="Segoe UI Symbol" pitchFamily="34" charset="0"/>
              </a:rPr>
              <a:t>Criar modelos de </a:t>
            </a:r>
          </a:p>
          <a:p>
            <a:r>
              <a:rPr lang="pt-BR" altLang="pt-BR" sz="1400" dirty="0">
                <a:ea typeface="Segoe UI Symbol" pitchFamily="34" charset="0"/>
              </a:rPr>
              <a:t>Realizar atendimento </a:t>
            </a:r>
          </a:p>
          <a:p>
            <a:r>
              <a:rPr lang="pt-BR" altLang="pt-BR" sz="1400" dirty="0">
                <a:ea typeface="Segoe UI Symbol" pitchFamily="34" charset="0"/>
              </a:rPr>
              <a:t>Avaliar o índice de </a:t>
            </a:r>
          </a:p>
          <a:p>
            <a:r>
              <a:rPr lang="pt-BR" altLang="pt-BR" sz="1400" dirty="0">
                <a:ea typeface="Segoe UI Symbol" pitchFamily="34" charset="0"/>
              </a:rPr>
              <a:t>Realizar cálculos </a:t>
            </a:r>
          </a:p>
          <a:p>
            <a:endParaRPr lang="pt-BR" sz="1400" dirty="0">
              <a:ea typeface="Segoe UI Symbol" pitchFamily="34" charset="0"/>
            </a:endParaRPr>
          </a:p>
          <a:p>
            <a:endParaRPr lang="pt-BR" sz="1400" dirty="0"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de seta reta 5"/>
          <p:cNvCxnSpPr/>
          <p:nvPr/>
        </p:nvCxnSpPr>
        <p:spPr>
          <a:xfrm rot="10800000">
            <a:off x="3635375" y="908050"/>
            <a:ext cx="4249738" cy="345757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605512" y="1277144"/>
            <a:ext cx="31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>
                <a:latin typeface="Segoe UI Symbol" pitchFamily="34" charset="0"/>
                <a:ea typeface="Segoe UI Symbol" pitchFamily="34" charset="0"/>
              </a:rPr>
              <a:t>Nível de complexidade crescente: definirá as estratégias e a avaliação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215900"/>
            <a:ext cx="8978900" cy="8001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>
                <a:ea typeface="Segoe UI Symbol" pitchFamily="34" charset="0"/>
              </a:rPr>
              <a:t>“O que ensinar” - Os Conteúdos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17500" y="1281113"/>
            <a:ext cx="85725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Compreende um conjunto de saberes cuja assimilação e apropriação pelos alunos é essencial para a sua formação;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Deve relacionar-se com os objetivos;</a:t>
            </a:r>
          </a:p>
          <a:p>
            <a:pPr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A relação pedagógica entre o professor e o aluno é mediada pelo conteúdo. </a:t>
            </a:r>
          </a:p>
          <a:p>
            <a:pPr eaLnBrk="1" hangingPunct="1">
              <a:lnSpc>
                <a:spcPct val="150000"/>
              </a:lnSpc>
            </a:pPr>
            <a:endParaRPr lang="pt-BR" altLang="pt-BR" sz="2800" dirty="0">
              <a:latin typeface="+mj-lt"/>
              <a:ea typeface="Segoe UI Symbol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1400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3200"/>
            <a:ext cx="7321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>
                <a:ea typeface="Segoe UI Symbol" pitchFamily="34" charset="0"/>
              </a:rPr>
              <a:t>“O que ensinar”: Os Conteúdos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422400"/>
            <a:ext cx="8343900" cy="4178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Programa de Disciplina: Devem estar listados (tópicos) em uma ordem, agrupados em unidades temáticas (que darão origem às sequências didáticas).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Plano de Aula: Devem ser explicitados, nas suas subdivisões.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ea typeface="Segoe UI Symbol" pitchFamily="34" charset="0"/>
              </a:rPr>
              <a:t>“O que ensinar”: Os Conteúdos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17345" cy="49625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400" dirty="0"/>
              <a:t>Conteúdo deve ser selecionado, dosado, programado. 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/>
              <a:t>Deve ser feita a Transposição Didática, dando condições para o aprendizado: Aula não é palestra!!!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t-BR" sz="2400" i="1" dirty="0"/>
              <a:t>“Um conteúdo a ser ensinado sofrerá transformações adaptativas que vão torná-lo apto para ocupar um lugar entre os objetos de ensino”. (</a:t>
            </a:r>
            <a:r>
              <a:rPr lang="pt-BR" sz="2400" i="1" dirty="0" err="1"/>
              <a:t>Chevallard</a:t>
            </a:r>
            <a:r>
              <a:rPr lang="pt-BR" sz="2400" i="1" dirty="0"/>
              <a:t>, 2001)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/>
              <a:t>São os SABERES ESPECÍFICOS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317500" y="292100"/>
          <a:ext cx="8318500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uto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459" y="2247900"/>
            <a:ext cx="3790116" cy="2513013"/>
          </a:xfrm>
          <a:prstGeom prst="rect">
            <a:avLst/>
          </a:prstGeom>
          <a:noFill/>
        </p:spPr>
      </p:pic>
      <p:sp>
        <p:nvSpPr>
          <p:cNvPr id="3076" name="AutoShape 4" descr="Resultado de imagem para livrinho autoescola pla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Resultado de imagem para livrinho autoescola pla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Resultado de imagem para livrinho autoescola pla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4" name="Picture 12" descr="Resultado de imagem para direÃ§Ã£o defensi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508000"/>
            <a:ext cx="2733675" cy="1676400"/>
          </a:xfrm>
          <a:prstGeom prst="rect">
            <a:avLst/>
          </a:prstGeom>
          <a:noFill/>
        </p:spPr>
      </p:pic>
      <p:pic>
        <p:nvPicPr>
          <p:cNvPr id="3086" name="Picture 14" descr="Resultado de imagem para direÃ§Ã£o defensi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799" y="4595812"/>
            <a:ext cx="3889375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82" y="139700"/>
            <a:ext cx="868218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ea typeface="Segoe UI Symbol" pitchFamily="34" charset="0"/>
              </a:rPr>
              <a:t>“Como aprender” -  As estratégias </a:t>
            </a:r>
            <a:br>
              <a:rPr lang="pt-BR" altLang="pt-BR" sz="2800" dirty="0">
                <a:ea typeface="Segoe UI Symbol" pitchFamily="34" charset="0"/>
              </a:rPr>
            </a:br>
            <a:r>
              <a:rPr lang="pt-BR" altLang="pt-BR" sz="2800" dirty="0">
                <a:ea typeface="Segoe UI Symbol" pitchFamily="34" charset="0"/>
              </a:rPr>
              <a:t>O que dizem as Diretrizes Curriculares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19100" y="1282700"/>
            <a:ext cx="8191500" cy="43307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+mj-lt"/>
                <a:ea typeface="Segoe UI Symbol" pitchFamily="34" charset="0"/>
              </a:rPr>
              <a:t>Art. 29. A estrutura do Curso de Graduação em Medicina deve: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>
                <a:latin typeface="+mj-lt"/>
                <a:ea typeface="Segoe UI Symbol" pitchFamily="34" charset="0"/>
              </a:rPr>
              <a:t>II -utilizar metodologias que privilegiem a </a:t>
            </a:r>
            <a:r>
              <a:rPr lang="pt-BR" sz="2400" b="1" dirty="0">
                <a:latin typeface="+mj-lt"/>
                <a:ea typeface="Segoe UI Symbol" pitchFamily="34" charset="0"/>
              </a:rPr>
              <a:t>participação ativa </a:t>
            </a:r>
            <a:r>
              <a:rPr lang="pt-BR" sz="2400" dirty="0">
                <a:latin typeface="+mj-lt"/>
                <a:ea typeface="Segoe UI Symbol" pitchFamily="34" charset="0"/>
              </a:rPr>
              <a:t>do aluno na construção do conhecimento e na integração entre os conteúdos, assegurando a indissociabilidade do ensino, pesquisa e extensão;.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altLang="pt-BR" sz="3200" dirty="0">
                <a:ea typeface="Segoe UI Symbol" pitchFamily="34" charset="0"/>
              </a:rPr>
              <a:t>“Como aprender” -  As estratégias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5600" y="1244600"/>
            <a:ext cx="8343900" cy="52116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Método de Ensino: Intervenção didática - caminho para ações pedagógicas </a:t>
            </a:r>
            <a:r>
              <a:rPr lang="pt-BR" altLang="pt-BR" sz="2400" b="1" dirty="0">
                <a:latin typeface="+mj-lt"/>
                <a:ea typeface="Segoe UI Symbol" pitchFamily="34" charset="0"/>
              </a:rPr>
              <a:t>conscientes</a:t>
            </a:r>
            <a:r>
              <a:rPr lang="pt-BR" altLang="pt-BR" sz="2400" dirty="0">
                <a:latin typeface="+mj-lt"/>
                <a:ea typeface="Segoe UI Symbol" pitchFamily="34" charset="0"/>
              </a:rPr>
              <a:t>, organizadas criticamente com a finalidade de tornar o trabalho docente e discente mais produtivo;</a:t>
            </a:r>
            <a:endParaRPr lang="pt-BR" altLang="pt-BR" sz="1600" dirty="0">
              <a:latin typeface="+mj-lt"/>
              <a:ea typeface="Segoe UI Symbol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Relaciona-se com os objetivos e conteúdos;</a:t>
            </a:r>
          </a:p>
          <a:p>
            <a:pPr algn="just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As estratégias são uma concretização dos objetivos, ou seja, são meios para alcançá-los;</a:t>
            </a:r>
          </a:p>
          <a:p>
            <a:pPr algn="just">
              <a:lnSpc>
                <a:spcPct val="150000"/>
              </a:lnSpc>
              <a:buNone/>
            </a:pPr>
            <a:endParaRPr lang="pt-BR" altLang="pt-BR" sz="1100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6462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3200" dirty="0">
                <a:ea typeface="Segoe UI Symbol" pitchFamily="34" charset="0"/>
              </a:rPr>
              <a:t>Estratégias: Exemplos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43345" y="1366982"/>
            <a:ext cx="8192655" cy="5084618"/>
          </a:xfrm>
        </p:spPr>
        <p:txBody>
          <a:bodyPr numCol="2">
            <a:noAutofit/>
          </a:bodyPr>
          <a:lstStyle/>
          <a:p>
            <a:r>
              <a:rPr lang="pt-BR" altLang="pt-BR" sz="2000" dirty="0">
                <a:latin typeface="+mj-lt"/>
                <a:ea typeface="Segoe UI Symbol" pitchFamily="34" charset="0"/>
              </a:rPr>
              <a:t>Aprendizado baseado em problemas (PBL)</a:t>
            </a:r>
          </a:p>
          <a:p>
            <a:r>
              <a:rPr lang="pt-BR" altLang="pt-BR" sz="2000" b="1" dirty="0">
                <a:latin typeface="+mj-lt"/>
                <a:ea typeface="Segoe UI Symbol" pitchFamily="34" charset="0"/>
              </a:rPr>
              <a:t>Aprendizado baseado em equipes (TBL)</a:t>
            </a:r>
          </a:p>
          <a:p>
            <a:pPr eaLnBrk="1" hangingPunct="1"/>
            <a:r>
              <a:rPr lang="pt-BR" altLang="pt-BR" sz="2000" dirty="0">
                <a:latin typeface="+mj-lt"/>
                <a:ea typeface="Segoe UI Symbol" pitchFamily="34" charset="0"/>
              </a:rPr>
              <a:t>Aula Expositiva Dialogada</a:t>
            </a:r>
          </a:p>
          <a:p>
            <a:r>
              <a:rPr lang="pt-BR" altLang="pt-BR" sz="2000" b="1" dirty="0">
                <a:latin typeface="+mj-lt"/>
                <a:ea typeface="Segoe UI Symbol" pitchFamily="34" charset="0"/>
              </a:rPr>
              <a:t>Caso Clínico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Dramatização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Ensino com Pesquisa</a:t>
            </a:r>
          </a:p>
          <a:p>
            <a:pPr eaLnBrk="1" hangingPunct="1"/>
            <a:r>
              <a:rPr lang="pt-BR" altLang="pt-BR" sz="2000" b="1" dirty="0">
                <a:latin typeface="+mj-lt"/>
                <a:ea typeface="Segoe UI Symbol" pitchFamily="34" charset="0"/>
              </a:rPr>
              <a:t>Estudo de Caso ou situação problema</a:t>
            </a:r>
          </a:p>
          <a:p>
            <a:r>
              <a:rPr lang="pt-BR" altLang="pt-BR" sz="2000" b="1" dirty="0">
                <a:latin typeface="+mj-lt"/>
                <a:ea typeface="Segoe UI Symbol" pitchFamily="34" charset="0"/>
              </a:rPr>
              <a:t>Estudo Dirigido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Exercícios tipo </a:t>
            </a:r>
            <a:r>
              <a:rPr lang="pt-BR" altLang="pt-BR" sz="2000" dirty="0" err="1">
                <a:latin typeface="+mj-lt"/>
                <a:ea typeface="Segoe UI Symbol" pitchFamily="34" charset="0"/>
              </a:rPr>
              <a:t>quiz</a:t>
            </a:r>
            <a:r>
              <a:rPr lang="pt-BR" altLang="pt-BR" sz="2000" dirty="0">
                <a:latin typeface="+mj-lt"/>
                <a:ea typeface="Segoe UI Symbol" pitchFamily="34" charset="0"/>
              </a:rPr>
              <a:t> para fixação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Fórum de discussão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GO/GV</a:t>
            </a:r>
          </a:p>
          <a:p>
            <a:pPr eaLnBrk="1" hangingPunct="1"/>
            <a:r>
              <a:rPr lang="pt-BR" altLang="pt-BR" sz="2000" dirty="0">
                <a:latin typeface="+mj-lt"/>
                <a:ea typeface="Segoe UI Symbol" pitchFamily="34" charset="0"/>
              </a:rPr>
              <a:t>Júri Simulado</a:t>
            </a:r>
          </a:p>
          <a:p>
            <a:pPr eaLnBrk="1" hangingPunct="1"/>
            <a:r>
              <a:rPr lang="pt-BR" altLang="pt-BR" sz="2000" dirty="0">
                <a:latin typeface="+mj-lt"/>
                <a:ea typeface="Segoe UI Symbol" pitchFamily="34" charset="0"/>
              </a:rPr>
              <a:t>Fórum de discussão</a:t>
            </a:r>
          </a:p>
          <a:p>
            <a:pPr eaLnBrk="1" hangingPunct="1"/>
            <a:r>
              <a:rPr lang="pt-BR" altLang="pt-BR" sz="2000" b="1" dirty="0">
                <a:latin typeface="+mj-lt"/>
                <a:ea typeface="Segoe UI Symbol" pitchFamily="34" charset="0"/>
              </a:rPr>
              <a:t>Mapas Conceituais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Narrativas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Painel</a:t>
            </a:r>
          </a:p>
          <a:p>
            <a:r>
              <a:rPr lang="pt-BR" altLang="pt-BR" sz="2000" b="1" dirty="0" err="1">
                <a:latin typeface="+mj-lt"/>
                <a:ea typeface="Segoe UI Symbol" pitchFamily="34" charset="0"/>
              </a:rPr>
              <a:t>Portifólio</a:t>
            </a:r>
            <a:endParaRPr lang="pt-BR" altLang="pt-BR" sz="2000" b="1" dirty="0">
              <a:latin typeface="+mj-lt"/>
              <a:ea typeface="Segoe UI Symbol" pitchFamily="34" charset="0"/>
            </a:endParaRP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Seminário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Simulação</a:t>
            </a:r>
          </a:p>
          <a:p>
            <a:r>
              <a:rPr lang="pt-BR" altLang="pt-BR" sz="2000" dirty="0">
                <a:latin typeface="+mj-lt"/>
                <a:ea typeface="Segoe UI Symbol" pitchFamily="34" charset="0"/>
              </a:rPr>
              <a:t>Tempestade Cerebral</a:t>
            </a:r>
          </a:p>
          <a:p>
            <a:pPr eaLnBrk="1" hangingPunct="1"/>
            <a:endParaRPr lang="pt-BR" altLang="pt-BR" sz="2000" dirty="0">
              <a:latin typeface="+mj-lt"/>
              <a:ea typeface="Segoe UI Symbol" pitchFamily="34" charset="0"/>
            </a:endParaRPr>
          </a:p>
          <a:p>
            <a:pPr eaLnBrk="1" hangingPunct="1"/>
            <a:endParaRPr lang="pt-BR" altLang="pt-BR" sz="2000" dirty="0">
              <a:latin typeface="+mj-lt"/>
              <a:ea typeface="Segoe UI Symbol" pitchFamily="34" charset="0"/>
            </a:endParaRPr>
          </a:p>
          <a:p>
            <a:pPr eaLnBrk="1" hangingPunct="1"/>
            <a:endParaRPr lang="pt-BR" altLang="pt-BR" sz="2000" dirty="0">
              <a:latin typeface="+mj-lt"/>
              <a:ea typeface="Segoe UI Symbol" pitchFamily="34" charset="0"/>
            </a:endParaRPr>
          </a:p>
          <a:p>
            <a:pPr eaLnBrk="1" hangingPunct="1"/>
            <a:endParaRPr lang="pt-BR" altLang="pt-BR" sz="2000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20750"/>
          </a:xfrm>
        </p:spPr>
        <p:txBody>
          <a:bodyPr/>
          <a:lstStyle/>
          <a:p>
            <a:pPr eaLnBrk="1" hangingPunct="1"/>
            <a:r>
              <a:rPr lang="pt-BR" sz="3600"/>
              <a:t>“DIDÁTICA MAGNA”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003800" y="2781300"/>
            <a:ext cx="3943350" cy="2895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/>
              <a:t>	Tratado universal para ensinar TUDO a TODOS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/>
              <a:t>Em grego: </a:t>
            </a:r>
            <a:r>
              <a:rPr lang="el-GR" dirty="0"/>
              <a:t>Τεχνή διδακτική</a:t>
            </a:r>
            <a:endParaRPr lang="pt-BR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err="1"/>
              <a:t>techné</a:t>
            </a:r>
            <a:r>
              <a:rPr lang="pt-BR" dirty="0"/>
              <a:t> </a:t>
            </a:r>
            <a:r>
              <a:rPr lang="pt-BR" dirty="0" err="1"/>
              <a:t>didaktiké</a:t>
            </a:r>
            <a:r>
              <a:rPr lang="pt-BR" dirty="0"/>
              <a:t> -  arte ou técnica de ensinar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1373188"/>
            <a:ext cx="45577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0"/>
            <a:ext cx="6462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>
                <a:ea typeface="Segoe UI Symbol" pitchFamily="34" charset="0"/>
              </a:rPr>
              <a:t>A Avaliação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22300" y="1270000"/>
            <a:ext cx="8026400" cy="472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O que avaliar? Como avaliar? Quem avaliar?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Avaliação como parte do processo de aprendizagem;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Processo</a:t>
            </a:r>
            <a:r>
              <a:rPr lang="pt-BR" altLang="pt-BR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itchFamily="34" charset="0"/>
              </a:rPr>
              <a:t> </a:t>
            </a:r>
            <a:r>
              <a:rPr lang="pt-BR" altLang="pt-BR" sz="2400" dirty="0">
                <a:latin typeface="+mj-lt"/>
                <a:ea typeface="Segoe UI Symbol" pitchFamily="34" charset="0"/>
              </a:rPr>
              <a:t>integrado ao planejamento;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Métodos / Técnicas definidos a partir dos objetivos e das estratégias – coerência.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>
                <a:latin typeface="+mj-lt"/>
                <a:ea typeface="Segoe UI Symbol" pitchFamily="34" charset="0"/>
              </a:rPr>
              <a:t>Métodos e critérios devem estar claros no programa.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366713"/>
            <a:ext cx="8697913" cy="863600"/>
          </a:xfrm>
          <a:noFill/>
        </p:spPr>
        <p:txBody>
          <a:bodyPr lIns="92075" tIns="46038" rIns="92075" bIns="46038">
            <a:normAutofit/>
          </a:bodyPr>
          <a:lstStyle/>
          <a:p>
            <a:pPr algn="ctr" eaLnBrk="1" hangingPunct="1">
              <a:buFontTx/>
              <a:buNone/>
            </a:pPr>
            <a:r>
              <a:rPr lang="pt-BR" sz="2800" b="1" dirty="0"/>
              <a:t>RELAÇÃO CONTEÚDOS – ESTRATÉGIAS - AVALIAÇÃO</a:t>
            </a:r>
          </a:p>
          <a:p>
            <a:pPr algn="ctr" eaLnBrk="1" hangingPunct="1">
              <a:buFontTx/>
              <a:buNone/>
            </a:pPr>
            <a:endParaRPr lang="pt-BR" sz="1600" b="1" dirty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885113" y="5949950"/>
            <a:ext cx="1258887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pt-BR" sz="140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51520" y="1196752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681674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dirty="0">
                <a:ea typeface="Segoe UI Symbol" pitchFamily="34" charset="0"/>
              </a:rPr>
              <a:t>Com o quê – Os recursos didáticos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5600" y="1371600"/>
            <a:ext cx="8075613" cy="4251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Os </a:t>
            </a:r>
            <a:r>
              <a:rPr lang="pt-BR" altLang="pt-BR" sz="2800" b="1" dirty="0">
                <a:latin typeface="+mj-lt"/>
                <a:ea typeface="Segoe UI Symbol" pitchFamily="34" charset="0"/>
              </a:rPr>
              <a:t>recursos didáticos</a:t>
            </a:r>
            <a:r>
              <a:rPr lang="pt-BR" altLang="pt-BR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Segoe UI Symbol" pitchFamily="34" charset="0"/>
              </a:rPr>
              <a:t> </a:t>
            </a:r>
            <a:r>
              <a:rPr lang="pt-BR" altLang="pt-BR" sz="2800" dirty="0">
                <a:latin typeface="+mj-lt"/>
                <a:ea typeface="Segoe UI Symbol" pitchFamily="34" charset="0"/>
              </a:rPr>
              <a:t>devem ser organizados segundo o contexto metodológico: cada estratégia demanda um recurso;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O professor deve prever o que será necessário: recursos materiais e humanos;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pt-BR" altLang="pt-BR" sz="1800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E3536EF-8006-4AF5-B16B-4A5CE93FDE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0285"/>
            <a:ext cx="9144000" cy="4998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2945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0"/>
            <a:ext cx="7323200" cy="743248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dirty="0">
                <a:ea typeface="Segoe UI Symbol" pitchFamily="34" charset="0"/>
              </a:rPr>
              <a:t>Quando: O tempo na organização da aula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3700" y="1362075"/>
            <a:ext cx="7874000" cy="45783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Tempo cronológico e tempo pedagógico;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Tempo pedagógico possui variáveis: turma, professor, clima, curso, etc.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>
                <a:latin typeface="+mj-lt"/>
                <a:ea typeface="Segoe UI Symbol" pitchFamily="34" charset="0"/>
              </a:rPr>
              <a:t>Lembrar: Aula não é palestra!</a:t>
            </a:r>
          </a:p>
          <a:p>
            <a:pPr eaLnBrk="1" hangingPunct="1">
              <a:lnSpc>
                <a:spcPct val="150000"/>
              </a:lnSpc>
            </a:pPr>
            <a:endParaRPr lang="pt-BR" altLang="pt-BR" sz="2800" dirty="0">
              <a:latin typeface="+mj-lt"/>
              <a:ea typeface="Segoe UI Symbol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2800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A36DFF2-DDAC-4A4D-87DE-549C81F63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51" y="997383"/>
            <a:ext cx="6663839" cy="41385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B24275-D4B8-425C-9E2F-D5538725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391" t="10478" r="24451" b="59191"/>
          <a:stretch>
            <a:fillRect/>
          </a:stretch>
        </p:blipFill>
        <p:spPr bwMode="auto">
          <a:xfrm>
            <a:off x="274704" y="1654756"/>
            <a:ext cx="8673353" cy="28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336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Didática para Comenius (1600) </a:t>
            </a:r>
          </a:p>
        </p:txBody>
      </p:sp>
      <p:sp>
        <p:nvSpPr>
          <p:cNvPr id="41987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1800"/>
              <a:t>Didática como um campo cujo objeto de estudos é o ENSINO;</a:t>
            </a:r>
          </a:p>
          <a:p>
            <a:pPr eaLnBrk="1" hangingPunct="1">
              <a:buFont typeface="Arial" pitchFamily="34" charset="0"/>
              <a:buNone/>
            </a:pPr>
            <a:endParaRPr lang="pt-BR" sz="1800"/>
          </a:p>
          <a:p>
            <a:pPr eaLnBrk="1" hangingPunct="1"/>
            <a:r>
              <a:rPr lang="pt-BR" sz="1800"/>
              <a:t>O professor precisa de método didático para ser PROFISSIONAL e deixar de ser missionário;</a:t>
            </a:r>
          </a:p>
          <a:p>
            <a:pPr eaLnBrk="1" hangingPunct="1"/>
            <a:endParaRPr lang="pt-BR" sz="1800"/>
          </a:p>
          <a:p>
            <a:pPr eaLnBrk="1" hangingPunct="1"/>
            <a:r>
              <a:rPr lang="pt-BR" sz="1800"/>
              <a:t>Fases da Aprendizagem: Compreensão -&gt; Retenção -&gt; Prática.</a:t>
            </a:r>
          </a:p>
          <a:p>
            <a:pPr eaLnBrk="1" hangingPunct="1"/>
            <a:endParaRPr lang="pt-BR" sz="1800"/>
          </a:p>
          <a:p>
            <a:pPr eaLnBrk="1" hangingPunct="1">
              <a:lnSpc>
                <a:spcPct val="150000"/>
              </a:lnSpc>
            </a:pPr>
            <a:r>
              <a:rPr lang="pt-BR" sz="1800"/>
              <a:t>1º. Teórico a considerar a inteligência e as emoções da criança. Ressaltava que não existe criança que não gosta de estudar, mas sim professores que não conseguem estimular o aluno a aprender. </a:t>
            </a:r>
          </a:p>
          <a:p>
            <a:pPr eaLnBrk="1" hangingPunct="1"/>
            <a:endParaRPr lang="pt-BR" sz="1800"/>
          </a:p>
          <a:p>
            <a:pPr eaLnBrk="1" hangingPunct="1">
              <a:buFont typeface="Arial" pitchFamily="34" charset="0"/>
              <a:buNone/>
            </a:pPr>
            <a:endParaRPr lang="pt-BR" sz="180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t-BR" sz="3200"/>
              <a:t>Didática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469900" y="1104900"/>
            <a:ext cx="8204200" cy="527049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endParaRPr lang="pt-BR" sz="2400" dirty="0"/>
          </a:p>
          <a:p>
            <a:pPr algn="just" eaLnBrk="1" hangingPunct="1">
              <a:lnSpc>
                <a:spcPct val="150000"/>
              </a:lnSpc>
            </a:pPr>
            <a:endParaRPr lang="pt-BR" sz="2400" dirty="0"/>
          </a:p>
          <a:p>
            <a:pPr algn="just" eaLnBrk="1" hangingPunct="1">
              <a:lnSpc>
                <a:spcPct val="150000"/>
              </a:lnSpc>
            </a:pPr>
            <a:r>
              <a:rPr lang="pt-BR" sz="2400" dirty="0"/>
              <a:t>A </a:t>
            </a:r>
            <a:r>
              <a:rPr lang="pt-BR" sz="2400" b="1" dirty="0"/>
              <a:t>didática </a:t>
            </a:r>
            <a:r>
              <a:rPr lang="pt-BR" sz="2400" dirty="0"/>
              <a:t>é o campo da pedagogia que se ocupa dos métodos e técnicas de ensino, destinados a colocar em prática as diretrizes da teoria pedagógica</a:t>
            </a:r>
          </a:p>
          <a:p>
            <a:pPr lvl="1" eaLnBrk="1" hangingPunct="1">
              <a:buNone/>
            </a:pPr>
            <a:endParaRPr lang="pt-BR" sz="20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165100" y="152400"/>
          <a:ext cx="8737600" cy="626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457200" y="36945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/>
              <a:t>Importância da formação para a docência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819563"/>
            <a:ext cx="7486650" cy="41907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1800" dirty="0"/>
              <a:t>Problemática envolvendo a Docência Universitária: “Dorme profissional e acorda professor”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 dirty="0"/>
              <a:t>Ausência de conhecimentos da área pedagógica durante a pós-graduação.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 dirty="0"/>
              <a:t>A docência universitária vista como </a:t>
            </a:r>
            <a:r>
              <a:rPr lang="pt-BR" sz="1800" b="1" dirty="0"/>
              <a:t>PROFISSÃO COMPLEXA </a:t>
            </a:r>
            <a:r>
              <a:rPr lang="pt-BR" sz="1800" dirty="0"/>
              <a:t>do ponto de vista: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1800" dirty="0"/>
              <a:t>do compromisso com a sociedade na formação dos profissionais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1800" dirty="0"/>
              <a:t>da especificidade dos sujeitos: estudantes adultos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1800" dirty="0"/>
              <a:t>da multiplicidade de SABERES</a:t>
            </a:r>
            <a:endParaRPr lang="pt-BR" sz="1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Saberes Docentes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 lvl="1">
              <a:lnSpc>
                <a:spcPct val="200000"/>
              </a:lnSpc>
              <a:buNone/>
            </a:pPr>
            <a:r>
              <a:rPr lang="pt-BR" dirty="0"/>
              <a:t>Conjunto de conhecimentos, pensamentos, ideias, argumentos ancorados na </a:t>
            </a:r>
            <a:r>
              <a:rPr lang="pt-BR" b="1" dirty="0"/>
              <a:t>racionalidade</a:t>
            </a:r>
            <a:r>
              <a:rPr lang="pt-BR" dirty="0"/>
              <a:t>. </a:t>
            </a:r>
          </a:p>
          <a:p>
            <a:pPr lvl="1">
              <a:lnSpc>
                <a:spcPct val="200000"/>
              </a:lnSpc>
              <a:buNone/>
            </a:pPr>
            <a:r>
              <a:rPr lang="pt-BR" dirty="0"/>
              <a:t>Eu ajo racionalmente quando sou capaz de justificar o meu discurso ou a minha ação. </a:t>
            </a:r>
          </a:p>
          <a:p>
            <a:pPr lvl="1">
              <a:lnSpc>
                <a:spcPct val="150000"/>
              </a:lnSpc>
            </a:pPr>
            <a:endParaRPr lang="pt-BR" sz="1800" dirty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1537</Words>
  <Application>Microsoft Office PowerPoint</Application>
  <PresentationFormat>Apresentação na tela (4:3)</PresentationFormat>
  <Paragraphs>332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Planejamento de Ensino</vt:lpstr>
      <vt:lpstr>Objetivos da Aula</vt:lpstr>
      <vt:lpstr>Didática  Estudo dos processos de ensino- aprendizagem</vt:lpstr>
      <vt:lpstr>“DIDÁTICA MAGNA”</vt:lpstr>
      <vt:lpstr>Didática para Comenius (1600) </vt:lpstr>
      <vt:lpstr>Didática</vt:lpstr>
      <vt:lpstr>Slide 7</vt:lpstr>
      <vt:lpstr>Importância da formação para a docência</vt:lpstr>
      <vt:lpstr>Saberes Docentes</vt:lpstr>
      <vt:lpstr>Importância do Planejamento – Sistematizar os saberes</vt:lpstr>
      <vt:lpstr>Planejamento</vt:lpstr>
      <vt:lpstr>Planejamento – Método Didático</vt:lpstr>
      <vt:lpstr>Características de um bom planejamento didático</vt:lpstr>
      <vt:lpstr>NÍVEIS DE PLANEJAMENTO</vt:lpstr>
      <vt:lpstr>Slide 15</vt:lpstr>
      <vt:lpstr>Slide 16</vt:lpstr>
      <vt:lpstr>Slide 17</vt:lpstr>
      <vt:lpstr> Plano da Instituição:  O Projeto-Político-Pedagógico</vt:lpstr>
      <vt:lpstr>O Plano Curricular da Instituição: Matrizes e Estruturas Curriculares</vt:lpstr>
      <vt:lpstr>Elementos</vt:lpstr>
      <vt:lpstr>Programa de Disciplina (Plano de Ensino) ou  Plano de Aula</vt:lpstr>
      <vt:lpstr>Programa de disciplina X Plano de Aula</vt:lpstr>
      <vt:lpstr>Elementos da organização didática da disciplina ou da aula</vt:lpstr>
      <vt:lpstr>Slide 24</vt:lpstr>
      <vt:lpstr>Para Quem? -  Os estudantes</vt:lpstr>
      <vt:lpstr>Por quê? -  A Justificativa</vt:lpstr>
      <vt:lpstr>Para quê? – Objetivos/Intenção</vt:lpstr>
      <vt:lpstr>Para quê? – Objetivos/Intenção</vt:lpstr>
      <vt:lpstr>Para quê? – Objetivos/Intenção</vt:lpstr>
      <vt:lpstr>Objetivos específicos de aprendizagem</vt:lpstr>
      <vt:lpstr>Slide 31</vt:lpstr>
      <vt:lpstr>“O que ensinar” - Os Conteúdos</vt:lpstr>
      <vt:lpstr>“O que ensinar”: Os Conteúdos</vt:lpstr>
      <vt:lpstr>“O que ensinar”: Os Conteúdos</vt:lpstr>
      <vt:lpstr>Slide 35</vt:lpstr>
      <vt:lpstr>Slide 36</vt:lpstr>
      <vt:lpstr>“Como aprender” -  As estratégias  O que dizem as Diretrizes Curriculares</vt:lpstr>
      <vt:lpstr>“Como aprender” -  As estratégias</vt:lpstr>
      <vt:lpstr>Estratégias: Exemplos</vt:lpstr>
      <vt:lpstr>A Avaliação</vt:lpstr>
      <vt:lpstr>Slide 41</vt:lpstr>
      <vt:lpstr>Com o quê – Os recursos didáticos</vt:lpstr>
      <vt:lpstr>Slide 43</vt:lpstr>
      <vt:lpstr>Quando: O tempo na organização da aula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fcfrp</dc:creator>
  <cp:lastModifiedBy>Particular</cp:lastModifiedBy>
  <cp:revision>69</cp:revision>
  <dcterms:created xsi:type="dcterms:W3CDTF">2014-09-16T21:39:22Z</dcterms:created>
  <dcterms:modified xsi:type="dcterms:W3CDTF">2022-05-09T12:59:25Z</dcterms:modified>
</cp:coreProperties>
</file>