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746" y="619629"/>
            <a:ext cx="7917253" cy="96673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64166" y="1411239"/>
            <a:ext cx="3334384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AE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746" y="619630"/>
            <a:ext cx="7917253" cy="9667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170" y="1411241"/>
            <a:ext cx="17309659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2225" y="1839998"/>
            <a:ext cx="9584055" cy="378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FAE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2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9.jpg"/><Relationship Id="rId8" Type="http://schemas.openxmlformats.org/officeDocument/2006/relationships/image" Target="../media/image4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1.png"/><Relationship Id="rId4" Type="http://schemas.openxmlformats.org/officeDocument/2006/relationships/image" Target="../media/image4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83301"/>
            <a:ext cx="8358443" cy="38004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7966" y="1047750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966" y="1201706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966" y="1355948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356713" y="9076425"/>
            <a:ext cx="904875" cy="180975"/>
          </a:xfrm>
          <a:custGeom>
            <a:avLst/>
            <a:gdLst/>
            <a:ahLst/>
            <a:cxnLst/>
            <a:rect l="l" t="t" r="r" b="b"/>
            <a:pathLst>
              <a:path w="904875" h="180975">
                <a:moveTo>
                  <a:pt x="779941" y="180774"/>
                </a:moveTo>
                <a:lnTo>
                  <a:pt x="771303" y="180774"/>
                </a:lnTo>
                <a:lnTo>
                  <a:pt x="766444" y="178632"/>
                </a:lnTo>
                <a:lnTo>
                  <a:pt x="763205" y="173813"/>
                </a:lnTo>
                <a:lnTo>
                  <a:pt x="760768" y="167815"/>
                </a:lnTo>
                <a:lnTo>
                  <a:pt x="760709" y="161565"/>
                </a:lnTo>
                <a:lnTo>
                  <a:pt x="762978" y="155818"/>
                </a:lnTo>
                <a:lnTo>
                  <a:pt x="767524" y="151325"/>
                </a:lnTo>
                <a:lnTo>
                  <a:pt x="835005" y="106349"/>
                </a:lnTo>
                <a:lnTo>
                  <a:pt x="0" y="106349"/>
                </a:lnTo>
                <a:lnTo>
                  <a:pt x="0" y="74223"/>
                </a:lnTo>
                <a:lnTo>
                  <a:pt x="835005" y="74223"/>
                </a:lnTo>
                <a:lnTo>
                  <a:pt x="767524" y="29247"/>
                </a:lnTo>
                <a:lnTo>
                  <a:pt x="762978" y="24529"/>
                </a:lnTo>
                <a:lnTo>
                  <a:pt x="760709" y="18806"/>
                </a:lnTo>
                <a:lnTo>
                  <a:pt x="760768" y="12682"/>
                </a:lnTo>
                <a:lnTo>
                  <a:pt x="763205" y="6759"/>
                </a:lnTo>
                <a:lnTo>
                  <a:pt x="767963" y="2250"/>
                </a:lnTo>
                <a:lnTo>
                  <a:pt x="773732" y="0"/>
                </a:lnTo>
                <a:lnTo>
                  <a:pt x="779907" y="58"/>
                </a:lnTo>
                <a:lnTo>
                  <a:pt x="785879" y="2476"/>
                </a:lnTo>
                <a:lnTo>
                  <a:pt x="897086" y="76900"/>
                </a:lnTo>
                <a:lnTo>
                  <a:pt x="901945" y="80113"/>
                </a:lnTo>
                <a:lnTo>
                  <a:pt x="904644" y="84932"/>
                </a:lnTo>
                <a:lnTo>
                  <a:pt x="904644" y="95640"/>
                </a:lnTo>
                <a:lnTo>
                  <a:pt x="901945" y="100459"/>
                </a:lnTo>
                <a:lnTo>
                  <a:pt x="897626" y="103672"/>
                </a:lnTo>
                <a:lnTo>
                  <a:pt x="785879" y="178097"/>
                </a:lnTo>
                <a:lnTo>
                  <a:pt x="783180" y="179703"/>
                </a:lnTo>
                <a:lnTo>
                  <a:pt x="779941" y="180774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6607" y="0"/>
            <a:ext cx="5281391" cy="584044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51408" y="3414757"/>
            <a:ext cx="14158594" cy="1930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0" spc="550">
                <a:solidFill>
                  <a:srgbClr val="FFFAEF"/>
                </a:solidFill>
              </a:rPr>
              <a:t>Síndrome</a:t>
            </a:r>
            <a:r>
              <a:rPr dirty="0" sz="12500" spc="-780">
                <a:solidFill>
                  <a:srgbClr val="FFFAEF"/>
                </a:solidFill>
              </a:rPr>
              <a:t> </a:t>
            </a:r>
            <a:r>
              <a:rPr dirty="0" sz="12500" spc="570">
                <a:solidFill>
                  <a:srgbClr val="FFFAEF"/>
                </a:solidFill>
              </a:rPr>
              <a:t>de</a:t>
            </a:r>
            <a:r>
              <a:rPr dirty="0" sz="12500" spc="-775">
                <a:solidFill>
                  <a:srgbClr val="FFFAEF"/>
                </a:solidFill>
              </a:rPr>
              <a:t> </a:t>
            </a:r>
            <a:r>
              <a:rPr dirty="0" sz="12500" spc="565">
                <a:solidFill>
                  <a:srgbClr val="FFFAEF"/>
                </a:solidFill>
              </a:rPr>
              <a:t>Down</a:t>
            </a:r>
            <a:endParaRPr sz="12500"/>
          </a:p>
        </p:txBody>
      </p:sp>
      <p:sp>
        <p:nvSpPr>
          <p:cNvPr id="10" name="object 10"/>
          <p:cNvSpPr txBox="1"/>
          <p:nvPr/>
        </p:nvSpPr>
        <p:spPr>
          <a:xfrm>
            <a:off x="3772915" y="6002902"/>
            <a:ext cx="12060555" cy="176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Atuação</a:t>
            </a:r>
            <a:r>
              <a:rPr dirty="0" sz="4100" spc="-2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5">
                <a:solidFill>
                  <a:srgbClr val="FFFAEF"/>
                </a:solidFill>
                <a:latin typeface="Trebuchet MS"/>
                <a:cs typeface="Trebuchet MS"/>
              </a:rPr>
              <a:t>da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-30">
                <a:solidFill>
                  <a:srgbClr val="FFFAEF"/>
                </a:solidFill>
                <a:latin typeface="Trebuchet MS"/>
                <a:cs typeface="Trebuchet MS"/>
              </a:rPr>
              <a:t>fisioterapia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30">
                <a:solidFill>
                  <a:srgbClr val="FFFAEF"/>
                </a:solidFill>
                <a:latin typeface="Trebuchet MS"/>
                <a:cs typeface="Trebuchet MS"/>
              </a:rPr>
              <a:t>na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35">
                <a:solidFill>
                  <a:srgbClr val="FFFAEF"/>
                </a:solidFill>
                <a:latin typeface="Trebuchet MS"/>
                <a:cs typeface="Trebuchet MS"/>
              </a:rPr>
              <a:t>síndrome</a:t>
            </a:r>
            <a:r>
              <a:rPr dirty="0" sz="4100" spc="-2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-10">
                <a:solidFill>
                  <a:srgbClr val="FFFAEF"/>
                </a:solidFill>
                <a:latin typeface="Trebuchet MS"/>
                <a:cs typeface="Trebuchet MS"/>
              </a:rPr>
              <a:t>de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75">
                <a:solidFill>
                  <a:srgbClr val="FFFAEF"/>
                </a:solidFill>
                <a:latin typeface="Trebuchet MS"/>
                <a:cs typeface="Trebuchet MS"/>
              </a:rPr>
              <a:t>Down</a:t>
            </a:r>
            <a:endParaRPr sz="4100">
              <a:latin typeface="Trebuchet MS"/>
              <a:cs typeface="Trebuchet MS"/>
            </a:endParaRPr>
          </a:p>
          <a:p>
            <a:pPr marL="6998970">
              <a:lnSpc>
                <a:spcPct val="100000"/>
              </a:lnSpc>
              <a:spcBef>
                <a:spcPts val="3840"/>
              </a:spcBef>
            </a:pPr>
            <a:r>
              <a:rPr dirty="0" sz="4100" spc="37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4100" spc="-585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340">
                <a:solidFill>
                  <a:srgbClr val="FFFAEF"/>
                </a:solidFill>
                <a:latin typeface="Trebuchet MS"/>
                <a:cs typeface="Trebuchet MS"/>
              </a:rPr>
              <a:t>K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4100" spc="8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4100" spc="-140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4100" spc="-13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4100" spc="150">
                <a:solidFill>
                  <a:srgbClr val="FFFAEF"/>
                </a:solidFill>
                <a:latin typeface="Trebuchet MS"/>
                <a:cs typeface="Trebuchet MS"/>
              </a:rPr>
              <a:t>y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210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4100" spc="-590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4100" spc="-585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19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4100" spc="120">
                <a:solidFill>
                  <a:srgbClr val="FFFAEF"/>
                </a:solidFill>
                <a:latin typeface="Trebuchet MS"/>
                <a:cs typeface="Trebuchet MS"/>
              </a:rPr>
              <a:t>z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1400" y="1772170"/>
            <a:ext cx="9038590" cy="1187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80820">
              <a:lnSpc>
                <a:spcPct val="115500"/>
              </a:lnSpc>
              <a:spcBef>
                <a:spcPts val="100"/>
              </a:spcBef>
            </a:pPr>
            <a:r>
              <a:rPr dirty="0" sz="3300" spc="20">
                <a:solidFill>
                  <a:srgbClr val="FFFAEF"/>
                </a:solidFill>
                <a:latin typeface="Trebuchet MS"/>
                <a:cs typeface="Trebuchet MS"/>
              </a:rPr>
              <a:t>Universidade </a:t>
            </a:r>
            <a:r>
              <a:rPr dirty="0" sz="3300" spc="-5">
                <a:solidFill>
                  <a:srgbClr val="FFFAEF"/>
                </a:solidFill>
                <a:latin typeface="Trebuchet MS"/>
                <a:cs typeface="Trebuchet MS"/>
              </a:rPr>
              <a:t>de </a:t>
            </a:r>
            <a:r>
              <a:rPr dirty="0" sz="3300" spc="150">
                <a:solidFill>
                  <a:srgbClr val="FFFAEF"/>
                </a:solidFill>
                <a:latin typeface="Trebuchet MS"/>
                <a:cs typeface="Trebuchet MS"/>
              </a:rPr>
              <a:t>São </a:t>
            </a:r>
            <a:r>
              <a:rPr dirty="0" sz="3300" spc="60">
                <a:solidFill>
                  <a:srgbClr val="FFFAEF"/>
                </a:solidFill>
                <a:latin typeface="Trebuchet MS"/>
                <a:cs typeface="Trebuchet MS"/>
              </a:rPr>
              <a:t>Paulo- </a:t>
            </a:r>
            <a:r>
              <a:rPr dirty="0" sz="3300" spc="250">
                <a:solidFill>
                  <a:srgbClr val="FFFAEF"/>
                </a:solidFill>
                <a:latin typeface="Trebuchet MS"/>
                <a:cs typeface="Trebuchet MS"/>
              </a:rPr>
              <a:t>USP </a:t>
            </a:r>
            <a:r>
              <a:rPr dirty="0" sz="3300" spc="254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10">
                <a:solidFill>
                  <a:srgbClr val="FFFAEF"/>
                </a:solidFill>
                <a:latin typeface="Trebuchet MS"/>
                <a:cs typeface="Trebuchet MS"/>
              </a:rPr>
              <a:t>Faculdade</a:t>
            </a:r>
            <a:r>
              <a:rPr dirty="0" sz="3300" spc="-229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-5">
                <a:solidFill>
                  <a:srgbClr val="FFFAEF"/>
                </a:solidFill>
                <a:latin typeface="Trebuchet MS"/>
                <a:cs typeface="Trebuchet MS"/>
              </a:rPr>
              <a:t>de</a:t>
            </a:r>
            <a:r>
              <a:rPr dirty="0" sz="3300" spc="-229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20">
                <a:solidFill>
                  <a:srgbClr val="FFFAEF"/>
                </a:solidFill>
                <a:latin typeface="Trebuchet MS"/>
                <a:cs typeface="Trebuchet MS"/>
              </a:rPr>
              <a:t>Medicina</a:t>
            </a:r>
            <a:r>
              <a:rPr dirty="0" sz="3300" spc="-22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-5">
                <a:solidFill>
                  <a:srgbClr val="FFFAEF"/>
                </a:solidFill>
                <a:latin typeface="Trebuchet MS"/>
                <a:cs typeface="Trebuchet MS"/>
              </a:rPr>
              <a:t>de</a:t>
            </a:r>
            <a:r>
              <a:rPr dirty="0" sz="3300" spc="-229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15">
                <a:solidFill>
                  <a:srgbClr val="FFFAEF"/>
                </a:solidFill>
                <a:latin typeface="Trebuchet MS"/>
                <a:cs typeface="Trebuchet MS"/>
              </a:rPr>
              <a:t>Ribeirão</a:t>
            </a:r>
            <a:r>
              <a:rPr dirty="0" sz="3300" spc="-229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50">
                <a:solidFill>
                  <a:srgbClr val="FFFAEF"/>
                </a:solidFill>
                <a:latin typeface="Trebuchet MS"/>
                <a:cs typeface="Trebuchet MS"/>
              </a:rPr>
              <a:t>Preto-</a:t>
            </a:r>
            <a:r>
              <a:rPr dirty="0" sz="3300" spc="-22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3300" spc="235">
                <a:solidFill>
                  <a:srgbClr val="FFFAEF"/>
                </a:solidFill>
                <a:latin typeface="Trebuchet MS"/>
                <a:cs typeface="Trebuchet MS"/>
              </a:rPr>
              <a:t>FMRP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96106" y="177009"/>
            <a:ext cx="3514724" cy="3514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5704" y="7197949"/>
            <a:ext cx="3332295" cy="30860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7"/>
            <a:ext cx="7627620" cy="9917430"/>
            <a:chOff x="0" y="17"/>
            <a:chExt cx="7627620" cy="9917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"/>
              <a:ext cx="6410312" cy="43317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057" y="279707"/>
              <a:ext cx="5153024" cy="3771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500" y="4331883"/>
              <a:ext cx="4419599" cy="29717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740" y="7307380"/>
              <a:ext cx="3476624" cy="26098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04358" y="5552639"/>
            <a:ext cx="7210425" cy="20732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500" spc="70">
                <a:latin typeface="Trebuchet MS"/>
                <a:cs typeface="Trebuchet MS"/>
              </a:rPr>
              <a:t>-Prega</a:t>
            </a:r>
            <a:r>
              <a:rPr dirty="0" sz="2500" spc="-18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palmar</a:t>
            </a:r>
            <a:r>
              <a:rPr dirty="0" sz="2500" spc="-18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única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114">
                <a:latin typeface="Trebuchet MS"/>
                <a:cs typeface="Trebuchet MS"/>
              </a:rPr>
              <a:t>-Mãos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25">
                <a:latin typeface="Trebuchet MS"/>
                <a:cs typeface="Trebuchet MS"/>
              </a:rPr>
              <a:t>curtas,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hipoplasia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de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falange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40">
                <a:latin typeface="Trebuchet MS"/>
                <a:cs typeface="Trebuchet MS"/>
              </a:rPr>
              <a:t>do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4">
                <a:latin typeface="Trebuchet MS"/>
                <a:cs typeface="Trebuchet MS"/>
              </a:rPr>
              <a:t>5º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dedo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229">
                <a:latin typeface="Trebuchet MS"/>
                <a:cs typeface="Trebuchet MS"/>
              </a:rPr>
              <a:t>A</a:t>
            </a:r>
            <a:r>
              <a:rPr dirty="0" sz="2500" spc="50">
                <a:latin typeface="Trebuchet MS"/>
                <a:cs typeface="Trebuchet MS"/>
              </a:rPr>
              <a:t>u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5">
                <a:latin typeface="Trebuchet MS"/>
                <a:cs typeface="Trebuchet MS"/>
              </a:rPr>
              <a:t>ç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375">
                <a:latin typeface="Trebuchet MS"/>
                <a:cs typeface="Trebuchet MS"/>
              </a:rPr>
              <a:t>1</a:t>
            </a:r>
            <a:r>
              <a:rPr dirty="0" sz="2500" spc="260">
                <a:latin typeface="Trebuchet MS"/>
                <a:cs typeface="Trebuchet MS"/>
              </a:rPr>
              <a:t>º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25">
                <a:latin typeface="Trebuchet MS"/>
                <a:cs typeface="Trebuchet MS"/>
              </a:rPr>
              <a:t>2</a:t>
            </a:r>
            <a:r>
              <a:rPr dirty="0" sz="2500" spc="260">
                <a:latin typeface="Trebuchet MS"/>
                <a:cs typeface="Trebuchet MS"/>
              </a:rPr>
              <a:t>º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70">
                <a:latin typeface="Trebuchet MS"/>
                <a:cs typeface="Trebuchet MS"/>
              </a:rPr>
              <a:t>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70">
                <a:latin typeface="Trebuchet MS"/>
                <a:cs typeface="Trebuchet MS"/>
              </a:rPr>
              <a:t>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-15">
                <a:latin typeface="Trebuchet MS"/>
                <a:cs typeface="Trebuchet MS"/>
              </a:rPr>
              <a:t>é</a:t>
            </a:r>
            <a:r>
              <a:rPr dirty="0" sz="2500" spc="170">
                <a:latin typeface="Trebuchet MS"/>
                <a:cs typeface="Trebuchet MS"/>
              </a:rPr>
              <a:t>s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60">
                <a:latin typeface="Trebuchet MS"/>
                <a:cs typeface="Trebuchet MS"/>
              </a:rPr>
              <a:t>-Lingua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fissurada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55">
                <a:latin typeface="Trebuchet MS"/>
                <a:cs typeface="Trebuchet MS"/>
              </a:rPr>
              <a:t>ou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geográfica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190">
                <a:latin typeface="Trebuchet MS"/>
                <a:cs typeface="Trebuchet MS"/>
              </a:rPr>
              <a:t>P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60">
                <a:latin typeface="Trebuchet MS"/>
                <a:cs typeface="Trebuchet MS"/>
              </a:rPr>
              <a:t>v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0">
                <a:latin typeface="Trebuchet MS"/>
                <a:cs typeface="Trebuchet MS"/>
              </a:rPr>
              <a:t>l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04358" y="2534850"/>
            <a:ext cx="6530975" cy="2242820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8700"/>
              </a:lnSpc>
              <a:spcBef>
                <a:spcPts val="259"/>
              </a:spcBef>
            </a:pPr>
            <a:r>
              <a:rPr dirty="0" sz="7300" spc="530"/>
              <a:t>Quadro</a:t>
            </a:r>
            <a:r>
              <a:rPr dirty="0" sz="7300" spc="-509"/>
              <a:t> </a:t>
            </a:r>
            <a:r>
              <a:rPr dirty="0" sz="7300" spc="380"/>
              <a:t>clínico </a:t>
            </a:r>
            <a:r>
              <a:rPr dirty="0" sz="7300" spc="-2265"/>
              <a:t> </a:t>
            </a:r>
            <a:r>
              <a:rPr dirty="0" sz="7300" spc="355"/>
              <a:t>(Fenótipo)</a:t>
            </a:r>
            <a:endParaRPr sz="7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1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1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2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70"/>
                  </a:lnTo>
                  <a:lnTo>
                    <a:pt x="7213581" y="6217499"/>
                  </a:lnTo>
                  <a:lnTo>
                    <a:pt x="7190715" y="6211191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4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4"/>
                  </a:lnTo>
                  <a:lnTo>
                    <a:pt x="6353572" y="5443988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7"/>
                  </a:lnTo>
                  <a:lnTo>
                    <a:pt x="6032582" y="5077119"/>
                  </a:lnTo>
                  <a:lnTo>
                    <a:pt x="6004599" y="5045817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7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5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3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1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6"/>
                  </a:lnTo>
                  <a:lnTo>
                    <a:pt x="4211436" y="3335210"/>
                  </a:lnTo>
                  <a:lnTo>
                    <a:pt x="4194754" y="3327016"/>
                  </a:lnTo>
                  <a:lnTo>
                    <a:pt x="4177289" y="3319062"/>
                  </a:lnTo>
                  <a:lnTo>
                    <a:pt x="4155353" y="3299193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30"/>
                  </a:lnTo>
                  <a:lnTo>
                    <a:pt x="3355975" y="3051543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6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42148" y="2595224"/>
                  </a:lnTo>
                  <a:lnTo>
                    <a:pt x="1422732" y="2551953"/>
                  </a:lnTo>
                  <a:lnTo>
                    <a:pt x="1344629" y="2522646"/>
                  </a:lnTo>
                  <a:lnTo>
                    <a:pt x="1302370" y="2495693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6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9"/>
                  </a:lnTo>
                  <a:lnTo>
                    <a:pt x="608114" y="2123076"/>
                  </a:lnTo>
                  <a:lnTo>
                    <a:pt x="579801" y="2105150"/>
                  </a:lnTo>
                  <a:lnTo>
                    <a:pt x="552130" y="2087029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6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7"/>
                  </a:lnTo>
                  <a:lnTo>
                    <a:pt x="249278" y="1767740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5"/>
                  </a:lnTo>
                  <a:lnTo>
                    <a:pt x="3196" y="900092"/>
                  </a:lnTo>
                  <a:lnTo>
                    <a:pt x="6545" y="859242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2" y="1435"/>
                  </a:lnTo>
                  <a:lnTo>
                    <a:pt x="7924141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41412" y="1602378"/>
            <a:ext cx="562991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>
                <a:solidFill>
                  <a:srgbClr val="FFFAEF"/>
                </a:solidFill>
              </a:rPr>
              <a:t>S</a:t>
            </a:r>
            <a:r>
              <a:rPr dirty="0" spc="415">
                <a:solidFill>
                  <a:srgbClr val="FFFAEF"/>
                </a:solidFill>
              </a:rPr>
              <a:t>e</a:t>
            </a:r>
            <a:r>
              <a:rPr dirty="0" spc="434">
                <a:solidFill>
                  <a:srgbClr val="FFFAEF"/>
                </a:solidFill>
              </a:rPr>
              <a:t>n</a:t>
            </a:r>
            <a:r>
              <a:rPr dirty="0" spc="380">
                <a:solidFill>
                  <a:srgbClr val="FFFAEF"/>
                </a:solidFill>
              </a:rPr>
              <a:t>s</a:t>
            </a:r>
            <a:r>
              <a:rPr dirty="0" spc="509">
                <a:solidFill>
                  <a:srgbClr val="FFFAEF"/>
                </a:solidFill>
              </a:rPr>
              <a:t>o</a:t>
            </a:r>
            <a:r>
              <a:rPr dirty="0" spc="865">
                <a:solidFill>
                  <a:srgbClr val="FFFAEF"/>
                </a:solidFill>
              </a:rPr>
              <a:t>r</a:t>
            </a:r>
            <a:r>
              <a:rPr dirty="0" spc="235">
                <a:solidFill>
                  <a:srgbClr val="FFFAEF"/>
                </a:solidFill>
              </a:rPr>
              <a:t>i</a:t>
            </a:r>
            <a:r>
              <a:rPr dirty="0" spc="635">
                <a:solidFill>
                  <a:srgbClr val="FFFAEF"/>
                </a:solidFill>
              </a:rPr>
              <a:t>a</a:t>
            </a:r>
            <a:r>
              <a:rPr dirty="0" spc="235">
                <a:solidFill>
                  <a:srgbClr val="FFFAEF"/>
                </a:solidFill>
              </a:rPr>
              <a:t>i</a:t>
            </a:r>
            <a:r>
              <a:rPr dirty="0" spc="380">
                <a:solidFill>
                  <a:srgbClr val="FFFAEF"/>
                </a:solidFill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2225" y="1881908"/>
            <a:ext cx="4110354" cy="212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85">
                <a:solidFill>
                  <a:srgbClr val="FFFAEF"/>
                </a:solidFill>
                <a:latin typeface="Tahoma"/>
                <a:cs typeface="Tahoma"/>
              </a:rPr>
              <a:t>Alterações</a:t>
            </a:r>
            <a:r>
              <a:rPr dirty="0" sz="3600" spc="-24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00">
                <a:solidFill>
                  <a:srgbClr val="FFFAEF"/>
                </a:solidFill>
                <a:latin typeface="Tahoma"/>
                <a:cs typeface="Tahoma"/>
              </a:rPr>
              <a:t>visuais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dirty="0" sz="2600" spc="75">
                <a:solidFill>
                  <a:srgbClr val="FFFAEF"/>
                </a:solidFill>
                <a:latin typeface="Trebuchet MS"/>
                <a:cs typeface="Trebuchet MS"/>
              </a:rPr>
              <a:t>-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00" spc="150">
                <a:solidFill>
                  <a:srgbClr val="FFFAEF"/>
                </a:solidFill>
                <a:latin typeface="Trebuchet MS"/>
                <a:cs typeface="Trebuchet MS"/>
              </a:rPr>
              <a:t>g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ê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00" spc="-9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-miopia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600" spc="25">
                <a:solidFill>
                  <a:srgbClr val="FFFAEF"/>
                </a:solidFill>
                <a:latin typeface="Trebuchet MS"/>
                <a:cs typeface="Trebuchet MS"/>
              </a:rPr>
              <a:t>-estrabismo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55497" y="6152989"/>
            <a:ext cx="4638040" cy="155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85">
                <a:solidFill>
                  <a:srgbClr val="FFFAEF"/>
                </a:solidFill>
                <a:latin typeface="Tahoma"/>
                <a:cs typeface="Tahoma"/>
              </a:rPr>
              <a:t>Alterações</a:t>
            </a:r>
            <a:r>
              <a:rPr dirty="0" sz="3600" spc="-24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29">
                <a:solidFill>
                  <a:srgbClr val="FFFAEF"/>
                </a:solidFill>
                <a:latin typeface="Tahoma"/>
                <a:cs typeface="Tahoma"/>
              </a:rPr>
              <a:t>auditivas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dirty="0" sz="2150" spc="60">
                <a:solidFill>
                  <a:srgbClr val="FFFAEF"/>
                </a:solidFill>
                <a:latin typeface="Trebuchet MS"/>
                <a:cs typeface="Trebuchet MS"/>
              </a:rPr>
              <a:t>-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p</a:t>
            </a:r>
            <a:r>
              <a:rPr dirty="0" sz="215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15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150" spc="-14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150" spc="-20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-14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15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150" spc="30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15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ç</a:t>
            </a:r>
            <a:r>
              <a:rPr dirty="0" sz="2150" spc="-5">
                <a:solidFill>
                  <a:srgbClr val="FFFAEF"/>
                </a:solidFill>
                <a:latin typeface="Trebuchet MS"/>
                <a:cs typeface="Trebuchet MS"/>
              </a:rPr>
              <a:t>ã</a:t>
            </a:r>
            <a:r>
              <a:rPr dirty="0" sz="2150" spc="4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150" spc="60">
                <a:solidFill>
                  <a:srgbClr val="FFFAEF"/>
                </a:solidFill>
                <a:latin typeface="Trebuchet MS"/>
                <a:cs typeface="Trebuchet MS"/>
              </a:rPr>
              <a:t>-</a:t>
            </a:r>
            <a:r>
              <a:rPr dirty="0" sz="2150" spc="4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150" spc="-5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15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150" spc="-5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15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135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150" spc="-14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150" spc="-20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-14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15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15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p</a:t>
            </a:r>
            <a:r>
              <a:rPr dirty="0" sz="215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150" spc="-5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15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150" spc="5">
                <a:solidFill>
                  <a:srgbClr val="FFFAEF"/>
                </a:solidFill>
                <a:latin typeface="Trebuchet MS"/>
                <a:cs typeface="Trebuchet MS"/>
              </a:rPr>
              <a:t>ç</a:t>
            </a:r>
            <a:r>
              <a:rPr dirty="0" sz="2150" spc="-5">
                <a:solidFill>
                  <a:srgbClr val="FFFAEF"/>
                </a:solidFill>
                <a:latin typeface="Trebuchet MS"/>
                <a:cs typeface="Trebuchet MS"/>
              </a:rPr>
              <a:t>ã</a:t>
            </a:r>
            <a:r>
              <a:rPr dirty="0" sz="2150" spc="4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8700" y="1907943"/>
            <a:ext cx="9105265" cy="4900295"/>
            <a:chOff x="1028700" y="1907943"/>
            <a:chExt cx="9105265" cy="49002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907943"/>
              <a:ext cx="828674" cy="866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6647" y="6179025"/>
              <a:ext cx="657224" cy="628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2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1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1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69"/>
                  </a:lnTo>
                  <a:lnTo>
                    <a:pt x="7213581" y="6217499"/>
                  </a:lnTo>
                  <a:lnTo>
                    <a:pt x="7190715" y="6211191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4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3"/>
                  </a:lnTo>
                  <a:lnTo>
                    <a:pt x="6353572" y="5443988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6"/>
                  </a:lnTo>
                  <a:lnTo>
                    <a:pt x="6032582" y="5077119"/>
                  </a:lnTo>
                  <a:lnTo>
                    <a:pt x="6004599" y="5045817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7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5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2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0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6"/>
                  </a:lnTo>
                  <a:lnTo>
                    <a:pt x="4211436" y="3335209"/>
                  </a:lnTo>
                  <a:lnTo>
                    <a:pt x="4194754" y="3327016"/>
                  </a:lnTo>
                  <a:lnTo>
                    <a:pt x="4177289" y="3319062"/>
                  </a:lnTo>
                  <a:lnTo>
                    <a:pt x="4155353" y="3299193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30"/>
                  </a:lnTo>
                  <a:lnTo>
                    <a:pt x="3355975" y="3051542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5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82501" y="2609481"/>
                  </a:lnTo>
                  <a:lnTo>
                    <a:pt x="1462250" y="2566464"/>
                  </a:lnTo>
                  <a:lnTo>
                    <a:pt x="1383520" y="2537348"/>
                  </a:lnTo>
                  <a:lnTo>
                    <a:pt x="1306072" y="2507842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6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9"/>
                  </a:lnTo>
                  <a:lnTo>
                    <a:pt x="608114" y="2123076"/>
                  </a:lnTo>
                  <a:lnTo>
                    <a:pt x="579801" y="2105150"/>
                  </a:lnTo>
                  <a:lnTo>
                    <a:pt x="552130" y="2087028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5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7"/>
                  </a:lnTo>
                  <a:lnTo>
                    <a:pt x="249278" y="1767740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5"/>
                  </a:lnTo>
                  <a:lnTo>
                    <a:pt x="3196" y="900092"/>
                  </a:lnTo>
                  <a:lnTo>
                    <a:pt x="6545" y="859242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2" y="1435"/>
                  </a:lnTo>
                  <a:lnTo>
                    <a:pt x="7924141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82393" y="5929589"/>
            <a:ext cx="436435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229">
                <a:solidFill>
                  <a:srgbClr val="FFFAEF"/>
                </a:solidFill>
                <a:latin typeface="Tahoma"/>
                <a:cs typeface="Tahoma"/>
              </a:rPr>
              <a:t>S</a:t>
            </a:r>
            <a:r>
              <a:rPr dirty="0" sz="9000" spc="235">
                <a:solidFill>
                  <a:srgbClr val="FFFAEF"/>
                </a:solidFill>
                <a:latin typeface="Tahoma"/>
                <a:cs typeface="Tahoma"/>
              </a:rPr>
              <a:t>i</a:t>
            </a:r>
            <a:r>
              <a:rPr dirty="0" sz="9000" spc="380">
                <a:solidFill>
                  <a:srgbClr val="FFFAEF"/>
                </a:solidFill>
                <a:latin typeface="Tahoma"/>
                <a:cs typeface="Tahoma"/>
              </a:rPr>
              <a:t>s</a:t>
            </a:r>
            <a:r>
              <a:rPr dirty="0" sz="9000" spc="1030">
                <a:solidFill>
                  <a:srgbClr val="FFFAEF"/>
                </a:solidFill>
                <a:latin typeface="Tahoma"/>
                <a:cs typeface="Tahoma"/>
              </a:rPr>
              <a:t>t</a:t>
            </a:r>
            <a:r>
              <a:rPr dirty="0" sz="9000" spc="41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9000" spc="100">
                <a:solidFill>
                  <a:srgbClr val="FFFAEF"/>
                </a:solidFill>
                <a:latin typeface="Tahoma"/>
                <a:cs typeface="Tahoma"/>
              </a:rPr>
              <a:t>m</a:t>
            </a:r>
            <a:r>
              <a:rPr dirty="0" sz="9000" spc="635">
                <a:solidFill>
                  <a:srgbClr val="FFFAEF"/>
                </a:solidFill>
                <a:latin typeface="Tahoma"/>
                <a:cs typeface="Tahoma"/>
              </a:rPr>
              <a:t>a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395" y="7301189"/>
            <a:ext cx="468566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3255" marR="5080" indent="-631190">
              <a:lnSpc>
                <a:spcPct val="100000"/>
              </a:lnSpc>
              <a:spcBef>
                <a:spcPts val="100"/>
              </a:spcBef>
            </a:pPr>
            <a:r>
              <a:rPr dirty="0" sz="9000" spc="4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9000" spc="41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9000" spc="865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9000" spc="1255">
                <a:solidFill>
                  <a:srgbClr val="FFFAEF"/>
                </a:solidFill>
                <a:latin typeface="Tahoma"/>
                <a:cs typeface="Tahoma"/>
              </a:rPr>
              <a:t>v</a:t>
            </a:r>
            <a:r>
              <a:rPr dirty="0" sz="9000" spc="509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9000" spc="380">
                <a:solidFill>
                  <a:srgbClr val="FFFAEF"/>
                </a:solidFill>
                <a:latin typeface="Tahoma"/>
                <a:cs typeface="Tahoma"/>
              </a:rPr>
              <a:t>s</a:t>
            </a:r>
            <a:r>
              <a:rPr dirty="0" sz="9000" spc="365">
                <a:solidFill>
                  <a:srgbClr val="FFFAEF"/>
                </a:solidFill>
                <a:latin typeface="Tahoma"/>
                <a:cs typeface="Tahoma"/>
              </a:rPr>
              <a:t>o  </a:t>
            </a:r>
            <a:r>
              <a:rPr dirty="0" sz="9000" spc="500">
                <a:solidFill>
                  <a:srgbClr val="FFFAEF"/>
                </a:solidFill>
                <a:latin typeface="Tahoma"/>
                <a:cs typeface="Tahoma"/>
              </a:rPr>
              <a:t>c</a:t>
            </a:r>
            <a:r>
              <a:rPr dirty="0" sz="9000" spc="41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9000" spc="434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9000" spc="1030">
                <a:solidFill>
                  <a:srgbClr val="FFFAEF"/>
                </a:solidFill>
                <a:latin typeface="Tahoma"/>
                <a:cs typeface="Tahoma"/>
              </a:rPr>
              <a:t>t</a:t>
            </a:r>
            <a:r>
              <a:rPr dirty="0" sz="9000" spc="865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9000" spc="635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9000" spc="885">
                <a:solidFill>
                  <a:srgbClr val="FFFAEF"/>
                </a:solidFill>
                <a:latin typeface="Tahoma"/>
                <a:cs typeface="Tahoma"/>
              </a:rPr>
              <a:t>l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52225" y="1839999"/>
            <a:ext cx="4522470" cy="1206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3600" spc="204">
                <a:solidFill>
                  <a:srgbClr val="FFFAEF"/>
                </a:solidFill>
              </a:rPr>
              <a:t>Encéfalo,</a:t>
            </a:r>
            <a:r>
              <a:rPr dirty="0" sz="3600" spc="-235">
                <a:solidFill>
                  <a:srgbClr val="FFFAEF"/>
                </a:solidFill>
              </a:rPr>
              <a:t> </a:t>
            </a:r>
            <a:r>
              <a:rPr dirty="0" sz="3600" spc="215">
                <a:solidFill>
                  <a:srgbClr val="FFFAEF"/>
                </a:solidFill>
              </a:rPr>
              <a:t>cerebelo</a:t>
            </a:r>
            <a:r>
              <a:rPr dirty="0" sz="3600" spc="-229">
                <a:solidFill>
                  <a:srgbClr val="FFFAEF"/>
                </a:solidFill>
              </a:rPr>
              <a:t> </a:t>
            </a:r>
            <a:r>
              <a:rPr dirty="0" sz="3600" spc="165">
                <a:solidFill>
                  <a:srgbClr val="FFFAEF"/>
                </a:solidFill>
              </a:rPr>
              <a:t>e </a:t>
            </a:r>
            <a:r>
              <a:rPr dirty="0" sz="3600" spc="-1115">
                <a:solidFill>
                  <a:srgbClr val="FFFAEF"/>
                </a:solidFill>
              </a:rPr>
              <a:t> </a:t>
            </a:r>
            <a:r>
              <a:rPr dirty="0" sz="3600" spc="254">
                <a:solidFill>
                  <a:srgbClr val="FFFAEF"/>
                </a:solidFill>
              </a:rPr>
              <a:t>tronco</a:t>
            </a:r>
            <a:r>
              <a:rPr dirty="0" sz="3600" spc="-225">
                <a:solidFill>
                  <a:srgbClr val="FFFAEF"/>
                </a:solidFill>
              </a:rPr>
              <a:t> </a:t>
            </a:r>
            <a:r>
              <a:rPr dirty="0" sz="3600" spc="245">
                <a:solidFill>
                  <a:srgbClr val="FFFAEF"/>
                </a:solidFill>
              </a:rPr>
              <a:t>cerebral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052225" y="3284802"/>
            <a:ext cx="9716135" cy="289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21225">
              <a:lnSpc>
                <a:spcPct val="108200"/>
              </a:lnSpc>
              <a:spcBef>
                <a:spcPts val="100"/>
              </a:spcBef>
            </a:pP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nh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165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10">
                <a:solidFill>
                  <a:srgbClr val="FFFAEF"/>
                </a:solidFill>
                <a:latin typeface="Trebuchet MS"/>
                <a:cs typeface="Trebuchet MS"/>
              </a:rPr>
              <a:t>p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16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165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165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10">
                <a:solidFill>
                  <a:srgbClr val="FFFAEF"/>
                </a:solidFill>
                <a:latin typeface="Trebuchet MS"/>
                <a:cs typeface="Trebuchet MS"/>
              </a:rPr>
              <a:t>q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2600" spc="-20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o 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normal</a:t>
            </a:r>
            <a:endParaRPr sz="2600">
              <a:latin typeface="Trebuchet MS"/>
              <a:cs typeface="Trebuchet MS"/>
            </a:endParaRPr>
          </a:p>
          <a:p>
            <a:pPr marL="4776470" marR="5080">
              <a:lnSpc>
                <a:spcPct val="107600"/>
              </a:lnSpc>
              <a:spcBef>
                <a:spcPts val="1889"/>
              </a:spcBef>
            </a:pP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Microbraquicefalia, </a:t>
            </a:r>
            <a:r>
              <a:rPr dirty="0" sz="3600" spc="21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600" spc="1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600" spc="200">
                <a:solidFill>
                  <a:srgbClr val="FFFAEF"/>
                </a:solidFill>
                <a:latin typeface="Tahoma"/>
                <a:cs typeface="Tahoma"/>
              </a:rPr>
              <a:t>c</a:t>
            </a:r>
            <a:r>
              <a:rPr dirty="0" sz="3600" spc="165">
                <a:solidFill>
                  <a:srgbClr val="FFFAEF"/>
                </a:solidFill>
                <a:latin typeface="Tahoma"/>
                <a:cs typeface="Tahoma"/>
              </a:rPr>
              <a:t>é</a:t>
            </a:r>
            <a:r>
              <a:rPr dirty="0" sz="3600" spc="470">
                <a:solidFill>
                  <a:srgbClr val="FFFAEF"/>
                </a:solidFill>
                <a:latin typeface="Tahoma"/>
                <a:cs typeface="Tahoma"/>
              </a:rPr>
              <a:t>f</a:t>
            </a:r>
            <a:r>
              <a:rPr dirty="0" sz="3600" spc="254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3600" spc="350">
                <a:solidFill>
                  <a:srgbClr val="FFFAEF"/>
                </a:solidFill>
                <a:latin typeface="Tahoma"/>
                <a:cs typeface="Tahoma"/>
              </a:rPr>
              <a:t>l</a:t>
            </a: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600" spc="-21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54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3600" spc="345">
                <a:solidFill>
                  <a:srgbClr val="FFFAEF"/>
                </a:solidFill>
                <a:latin typeface="Tahoma"/>
                <a:cs typeface="Tahoma"/>
              </a:rPr>
              <a:t>rr</a:t>
            </a:r>
            <a:r>
              <a:rPr dirty="0" sz="36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600" spc="160">
                <a:solidFill>
                  <a:srgbClr val="FFFAEF"/>
                </a:solidFill>
                <a:latin typeface="Tahoma"/>
                <a:cs typeface="Tahoma"/>
              </a:rPr>
              <a:t>d</a:t>
            </a: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600" spc="1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600" spc="160">
                <a:solidFill>
                  <a:srgbClr val="FFFAEF"/>
                </a:solidFill>
                <a:latin typeface="Tahoma"/>
                <a:cs typeface="Tahoma"/>
              </a:rPr>
              <a:t>d</a:t>
            </a:r>
            <a:r>
              <a:rPr dirty="0" sz="3600" spc="254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3600" spc="160">
                <a:solidFill>
                  <a:srgbClr val="FFFAEF"/>
                </a:solidFill>
                <a:latin typeface="Tahoma"/>
                <a:cs typeface="Tahoma"/>
              </a:rPr>
              <a:t>d</a:t>
            </a:r>
            <a:r>
              <a:rPr dirty="0" sz="3600" spc="145">
                <a:solidFill>
                  <a:srgbClr val="FFFAEF"/>
                </a:solidFill>
                <a:latin typeface="Tahoma"/>
                <a:cs typeface="Tahoma"/>
              </a:rPr>
              <a:t>o  </a:t>
            </a:r>
            <a:r>
              <a:rPr dirty="0" sz="36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600" spc="-22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55">
                <a:solidFill>
                  <a:srgbClr val="FFFAEF"/>
                </a:solidFill>
                <a:latin typeface="Tahoma"/>
                <a:cs typeface="Tahoma"/>
              </a:rPr>
              <a:t>pequeno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0962" y="6949197"/>
            <a:ext cx="5999480" cy="212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>
              <a:lnSpc>
                <a:spcPct val="100000"/>
              </a:lnSpc>
              <a:spcBef>
                <a:spcPts val="100"/>
              </a:spcBef>
            </a:pPr>
            <a:r>
              <a:rPr dirty="0" sz="3600" spc="150">
                <a:solidFill>
                  <a:srgbClr val="FFFAEF"/>
                </a:solidFill>
                <a:latin typeface="Tahoma"/>
                <a:cs typeface="Tahoma"/>
              </a:rPr>
              <a:t>Imaturidade</a:t>
            </a:r>
            <a:r>
              <a:rPr dirty="0" sz="3600" spc="-24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neurológica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08200"/>
              </a:lnSpc>
              <a:spcBef>
                <a:spcPts val="2075"/>
              </a:spcBef>
            </a:pPr>
            <a:r>
              <a:rPr dirty="0" sz="2600" spc="15">
                <a:solidFill>
                  <a:srgbClr val="FFFAEF"/>
                </a:solidFill>
                <a:latin typeface="Trebuchet MS"/>
                <a:cs typeface="Trebuchet MS"/>
              </a:rPr>
              <a:t>Cérebro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0">
                <a:solidFill>
                  <a:srgbClr val="FFFAEF"/>
                </a:solidFill>
                <a:latin typeface="Trebuchet MS"/>
                <a:cs typeface="Trebuchet MS"/>
              </a:rPr>
              <a:t>com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menos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5">
                <a:solidFill>
                  <a:srgbClr val="FFFAEF"/>
                </a:solidFill>
                <a:latin typeface="Trebuchet MS"/>
                <a:cs typeface="Trebuchet MS"/>
              </a:rPr>
              <a:t>sulcos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que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normal </a:t>
            </a:r>
            <a:r>
              <a:rPr dirty="0" sz="2600" spc="-76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Diminuição </a:t>
            </a: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da </a:t>
            </a:r>
            <a:r>
              <a:rPr dirty="0" sz="2600" spc="10">
                <a:solidFill>
                  <a:srgbClr val="FFFAEF"/>
                </a:solidFill>
                <a:latin typeface="Trebuchet MS"/>
                <a:cs typeface="Trebuchet MS"/>
              </a:rPr>
              <a:t>densidade 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neuronal </a:t>
            </a:r>
            <a:r>
              <a:rPr dirty="0" sz="2600" spc="65">
                <a:solidFill>
                  <a:srgbClr val="FFFAEF"/>
                </a:solidFill>
                <a:latin typeface="Trebuchet MS"/>
                <a:cs typeface="Trebuchet MS"/>
              </a:rPr>
              <a:t>nas </a:t>
            </a:r>
            <a:r>
              <a:rPr dirty="0" sz="2600" spc="7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0">
                <a:solidFill>
                  <a:srgbClr val="FFFAEF"/>
                </a:solidFill>
                <a:latin typeface="Trebuchet MS"/>
                <a:cs typeface="Trebuchet MS"/>
              </a:rPr>
              <a:t>regiões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corticais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8700" y="1907944"/>
            <a:ext cx="10034270" cy="5810250"/>
            <a:chOff x="1028700" y="1907944"/>
            <a:chExt cx="10034270" cy="58102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907944"/>
              <a:ext cx="828674" cy="866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8248" y="4513892"/>
              <a:ext cx="657224" cy="6286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05469" y="7070172"/>
              <a:ext cx="657224" cy="6476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5130755" y="9620166"/>
            <a:ext cx="222948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70">
                <a:solidFill>
                  <a:srgbClr val="FFFAEF"/>
                </a:solidFill>
                <a:latin typeface="Trebuchet MS"/>
                <a:cs typeface="Trebuchet MS"/>
              </a:rPr>
              <a:t>(</a:t>
            </a:r>
            <a:r>
              <a:rPr dirty="0" sz="2650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5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50" spc="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2650" spc="65">
                <a:solidFill>
                  <a:srgbClr val="FFFAEF"/>
                </a:solidFill>
                <a:latin typeface="Trebuchet MS"/>
                <a:cs typeface="Trebuchet MS"/>
              </a:rPr>
              <a:t>k</a:t>
            </a:r>
            <a:r>
              <a:rPr dirty="0" sz="2650" spc="-95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2650" spc="-9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650" spc="40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50" spc="-380">
                <a:solidFill>
                  <a:srgbClr val="FFFAEF"/>
                </a:solidFill>
                <a:latin typeface="Trebuchet MS"/>
                <a:cs typeface="Trebuchet MS"/>
              </a:rPr>
              <a:t>,</a:t>
            </a:r>
            <a:r>
              <a:rPr dirty="0" sz="265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-405">
                <a:solidFill>
                  <a:srgbClr val="FFFAEF"/>
                </a:solidFill>
                <a:latin typeface="Trebuchet MS"/>
                <a:cs typeface="Trebuchet MS"/>
              </a:rPr>
              <a:t>1</a:t>
            </a:r>
            <a:r>
              <a:rPr dirty="0" sz="2650" spc="185">
                <a:solidFill>
                  <a:srgbClr val="FFFAEF"/>
                </a:solidFill>
                <a:latin typeface="Trebuchet MS"/>
                <a:cs typeface="Trebuchet MS"/>
              </a:rPr>
              <a:t>999</a:t>
            </a:r>
            <a:r>
              <a:rPr dirty="0" sz="2650" spc="-65">
                <a:solidFill>
                  <a:srgbClr val="FFFAEF"/>
                </a:solidFill>
                <a:latin typeface="Trebuchet MS"/>
                <a:cs typeface="Trebuchet MS"/>
              </a:rPr>
              <a:t>)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41" y="1"/>
            <a:ext cx="3467100" cy="3056890"/>
            <a:chOff x="1041" y="1"/>
            <a:chExt cx="3467100" cy="3056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" y="1"/>
              <a:ext cx="3467099" cy="30564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7721" y="1047779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47721" y="1201735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7721" y="135597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60885" y="1857145"/>
            <a:ext cx="1016635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5"/>
              <a:t>C</a:t>
            </a:r>
            <a:r>
              <a:rPr dirty="0" spc="635"/>
              <a:t>a</a:t>
            </a:r>
            <a:r>
              <a:rPr dirty="0" spc="865"/>
              <a:t>r</a:t>
            </a:r>
            <a:r>
              <a:rPr dirty="0" spc="405"/>
              <a:t>d</a:t>
            </a:r>
            <a:r>
              <a:rPr dirty="0" spc="235"/>
              <a:t>i</a:t>
            </a:r>
            <a:r>
              <a:rPr dirty="0" spc="509"/>
              <a:t>o</a:t>
            </a:r>
            <a:r>
              <a:rPr dirty="0" spc="260"/>
              <a:t>p</a:t>
            </a:r>
            <a:r>
              <a:rPr dirty="0" spc="434"/>
              <a:t>u</a:t>
            </a:r>
            <a:r>
              <a:rPr dirty="0" spc="885"/>
              <a:t>l</a:t>
            </a:r>
            <a:r>
              <a:rPr dirty="0" spc="100"/>
              <a:t>m</a:t>
            </a:r>
            <a:r>
              <a:rPr dirty="0" spc="509"/>
              <a:t>o</a:t>
            </a:r>
            <a:r>
              <a:rPr dirty="0" spc="434"/>
              <a:t>n</a:t>
            </a:r>
            <a:r>
              <a:rPr dirty="0" spc="635"/>
              <a:t>a</a:t>
            </a:r>
            <a:r>
              <a:rPr dirty="0" spc="865"/>
              <a:t>r</a:t>
            </a:r>
            <a:r>
              <a:rPr dirty="0" spc="415"/>
              <a:t>e</a:t>
            </a:r>
            <a:r>
              <a:rPr dirty="0" spc="38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0" y="5351442"/>
            <a:ext cx="4451350" cy="2625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9855" marR="102870">
              <a:lnSpc>
                <a:spcPct val="107600"/>
              </a:lnSpc>
              <a:spcBef>
                <a:spcPts val="100"/>
              </a:spcBef>
            </a:pPr>
            <a:r>
              <a:rPr dirty="0" sz="3600" spc="235">
                <a:latin typeface="Tahoma"/>
                <a:cs typeface="Tahoma"/>
              </a:rPr>
              <a:t>Obstrução</a:t>
            </a:r>
            <a:r>
              <a:rPr dirty="0" sz="3600" spc="-240">
                <a:latin typeface="Tahoma"/>
                <a:cs typeface="Tahoma"/>
              </a:rPr>
              <a:t> </a:t>
            </a:r>
            <a:r>
              <a:rPr dirty="0" sz="3600" spc="190">
                <a:latin typeface="Tahoma"/>
                <a:cs typeface="Tahoma"/>
              </a:rPr>
              <a:t>das</a:t>
            </a:r>
            <a:r>
              <a:rPr dirty="0" sz="3600" spc="-235">
                <a:latin typeface="Tahoma"/>
                <a:cs typeface="Tahoma"/>
              </a:rPr>
              <a:t> </a:t>
            </a:r>
            <a:r>
              <a:rPr dirty="0" sz="3600" spc="250">
                <a:latin typeface="Tahoma"/>
                <a:cs typeface="Tahoma"/>
              </a:rPr>
              <a:t>vias </a:t>
            </a:r>
            <a:r>
              <a:rPr dirty="0" sz="3600" spc="105">
                <a:latin typeface="Tahoma"/>
                <a:cs typeface="Tahoma"/>
              </a:rPr>
              <a:t> </a:t>
            </a:r>
            <a:r>
              <a:rPr dirty="0" sz="3600" spc="220">
                <a:latin typeface="Tahoma"/>
                <a:cs typeface="Tahoma"/>
              </a:rPr>
              <a:t>aéreas</a:t>
            </a:r>
            <a:endParaRPr sz="3600">
              <a:latin typeface="Tahoma"/>
              <a:cs typeface="Tahoma"/>
            </a:endParaRPr>
          </a:p>
          <a:p>
            <a:pPr algn="ctr" marL="12065" marR="5080">
              <a:lnSpc>
                <a:spcPct val="109000"/>
              </a:lnSpc>
              <a:spcBef>
                <a:spcPts val="1939"/>
              </a:spcBef>
              <a:tabLst>
                <a:tab pos="1108710" algn="l"/>
              </a:tabLst>
            </a:pPr>
            <a:r>
              <a:rPr dirty="0" sz="2350" spc="10">
                <a:latin typeface="Trebuchet MS"/>
                <a:cs typeface="Trebuchet MS"/>
              </a:rPr>
              <a:t>Hipotonia </a:t>
            </a:r>
            <a:r>
              <a:rPr dirty="0" sz="2350" spc="15">
                <a:latin typeface="Trebuchet MS"/>
                <a:cs typeface="Trebuchet MS"/>
              </a:rPr>
              <a:t>da </a:t>
            </a:r>
            <a:r>
              <a:rPr dirty="0" sz="2350" spc="25">
                <a:latin typeface="Trebuchet MS"/>
                <a:cs typeface="Trebuchet MS"/>
              </a:rPr>
              <a:t>musculatura </a:t>
            </a:r>
            <a:r>
              <a:rPr dirty="0" sz="2350" spc="5">
                <a:latin typeface="Trebuchet MS"/>
                <a:cs typeface="Trebuchet MS"/>
              </a:rPr>
              <a:t>de </a:t>
            </a:r>
            <a:r>
              <a:rPr dirty="0" sz="2350" spc="10">
                <a:latin typeface="Trebuchet MS"/>
                <a:cs typeface="Trebuchet MS"/>
              </a:rPr>
              <a:t> </a:t>
            </a:r>
            <a:r>
              <a:rPr dirty="0" sz="2350" spc="-50">
                <a:latin typeface="Trebuchet MS"/>
                <a:cs typeface="Trebuchet MS"/>
              </a:rPr>
              <a:t>t</a:t>
            </a:r>
            <a:r>
              <a:rPr dirty="0" sz="2350" spc="5">
                <a:latin typeface="Trebuchet MS"/>
                <a:cs typeface="Trebuchet MS"/>
              </a:rPr>
              <a:t>r</a:t>
            </a:r>
            <a:r>
              <a:rPr dirty="0" sz="2350" spc="55">
                <a:latin typeface="Trebuchet MS"/>
                <a:cs typeface="Trebuchet MS"/>
              </a:rPr>
              <a:t>o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15">
                <a:latin typeface="Trebuchet MS"/>
                <a:cs typeface="Trebuchet MS"/>
              </a:rPr>
              <a:t>c</a:t>
            </a:r>
            <a:r>
              <a:rPr dirty="0" sz="2350" spc="55">
                <a:latin typeface="Trebuchet MS"/>
                <a:cs typeface="Trebuchet MS"/>
              </a:rPr>
              <a:t>o</a:t>
            </a:r>
            <a:r>
              <a:rPr dirty="0" sz="2350" spc="-330">
                <a:latin typeface="Trebuchet MS"/>
                <a:cs typeface="Trebuchet MS"/>
              </a:rPr>
              <a:t>,</a:t>
            </a:r>
            <a:r>
              <a:rPr dirty="0" sz="2350">
                <a:latin typeface="Trebuchet MS"/>
                <a:cs typeface="Trebuchet MS"/>
              </a:rPr>
              <a:t>	</a:t>
            </a:r>
            <a:r>
              <a:rPr dirty="0" sz="2350" spc="-85">
                <a:latin typeface="Trebuchet MS"/>
                <a:cs typeface="Trebuchet MS"/>
              </a:rPr>
              <a:t>f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5">
                <a:latin typeface="Trebuchet MS"/>
                <a:cs typeface="Trebuchet MS"/>
              </a:rPr>
              <a:t>r</a:t>
            </a:r>
            <a:r>
              <a:rPr dirty="0" sz="2350" spc="-75">
                <a:latin typeface="Trebuchet MS"/>
                <a:cs typeface="Trebuchet MS"/>
              </a:rPr>
              <a:t>í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150">
                <a:latin typeface="Trebuchet MS"/>
                <a:cs typeface="Trebuchet MS"/>
              </a:rPr>
              <a:t>g</a:t>
            </a:r>
            <a:r>
              <a:rPr dirty="0" sz="2350" spc="-10">
                <a:latin typeface="Trebuchet MS"/>
                <a:cs typeface="Trebuchet MS"/>
              </a:rPr>
              <a:t>e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-330">
                <a:latin typeface="Trebuchet MS"/>
                <a:cs typeface="Trebuchet MS"/>
              </a:rPr>
              <a:t>,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-50">
                <a:latin typeface="Trebuchet MS"/>
                <a:cs typeface="Trebuchet MS"/>
              </a:rPr>
              <a:t>t</a:t>
            </a:r>
            <a:r>
              <a:rPr dirty="0" sz="2350" spc="55">
                <a:latin typeface="Trebuchet MS"/>
                <a:cs typeface="Trebuchet MS"/>
              </a:rPr>
              <a:t>o</a:t>
            </a:r>
            <a:r>
              <a:rPr dirty="0" sz="2350" spc="155">
                <a:latin typeface="Trebuchet MS"/>
                <a:cs typeface="Trebuchet MS"/>
              </a:rPr>
              <a:t>ss</a:t>
            </a:r>
            <a:r>
              <a:rPr dirty="0" sz="2350" spc="-5">
                <a:latin typeface="Trebuchet MS"/>
                <a:cs typeface="Trebuchet MS"/>
              </a:rPr>
              <a:t>e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-75">
                <a:latin typeface="Trebuchet MS"/>
                <a:cs typeface="Trebuchet MS"/>
              </a:rPr>
              <a:t>i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-10">
                <a:latin typeface="Trebuchet MS"/>
                <a:cs typeface="Trebuchet MS"/>
              </a:rPr>
              <a:t>e</a:t>
            </a:r>
            <a:r>
              <a:rPr dirty="0" sz="2350" spc="-85">
                <a:latin typeface="Trebuchet MS"/>
                <a:cs typeface="Trebuchet MS"/>
              </a:rPr>
              <a:t>f</a:t>
            </a:r>
            <a:r>
              <a:rPr dirty="0" sz="2350" spc="-75">
                <a:latin typeface="Trebuchet MS"/>
                <a:cs typeface="Trebuchet MS"/>
              </a:rPr>
              <a:t>i</a:t>
            </a:r>
            <a:r>
              <a:rPr dirty="0" sz="2350" spc="15">
                <a:latin typeface="Trebuchet MS"/>
                <a:cs typeface="Trebuchet MS"/>
              </a:rPr>
              <a:t>c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80">
                <a:latin typeface="Trebuchet MS"/>
                <a:cs typeface="Trebuchet MS"/>
              </a:rPr>
              <a:t>z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-5">
                <a:latin typeface="Trebuchet MS"/>
                <a:cs typeface="Trebuchet MS"/>
              </a:rPr>
              <a:t>e  </a:t>
            </a:r>
            <a:r>
              <a:rPr dirty="0" sz="2350" spc="20">
                <a:latin typeface="Trebuchet MS"/>
                <a:cs typeface="Trebuchet MS"/>
              </a:rPr>
              <a:t>acúmulo</a:t>
            </a:r>
            <a:r>
              <a:rPr dirty="0" sz="2350" spc="-160">
                <a:latin typeface="Trebuchet MS"/>
                <a:cs typeface="Trebuchet MS"/>
              </a:rPr>
              <a:t> </a:t>
            </a:r>
            <a:r>
              <a:rPr dirty="0" sz="2350" spc="5">
                <a:latin typeface="Trebuchet MS"/>
                <a:cs typeface="Trebuchet MS"/>
              </a:rPr>
              <a:t>de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40">
                <a:latin typeface="Trebuchet MS"/>
                <a:cs typeface="Trebuchet MS"/>
              </a:rPr>
              <a:t>secreções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4182" y="5075556"/>
            <a:ext cx="4533265" cy="179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7600"/>
              </a:lnSpc>
              <a:spcBef>
                <a:spcPts val="100"/>
              </a:spcBef>
            </a:pPr>
            <a:r>
              <a:rPr dirty="0" sz="3600" spc="85">
                <a:latin typeface="Tahoma"/>
                <a:cs typeface="Tahoma"/>
              </a:rPr>
              <a:t>H</a:t>
            </a:r>
            <a:r>
              <a:rPr dirty="0" sz="3600" spc="95">
                <a:latin typeface="Tahoma"/>
                <a:cs typeface="Tahoma"/>
              </a:rPr>
              <a:t>i</a:t>
            </a:r>
            <a:r>
              <a:rPr dirty="0" sz="3600" spc="105">
                <a:latin typeface="Tahoma"/>
                <a:cs typeface="Tahoma"/>
              </a:rPr>
              <a:t>p</a:t>
            </a:r>
            <a:r>
              <a:rPr dirty="0" sz="3600" spc="204">
                <a:latin typeface="Tahoma"/>
                <a:cs typeface="Tahoma"/>
              </a:rPr>
              <a:t>o</a:t>
            </a:r>
            <a:r>
              <a:rPr dirty="0" sz="3600" spc="105">
                <a:latin typeface="Tahoma"/>
                <a:cs typeface="Tahoma"/>
              </a:rPr>
              <a:t>p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150">
                <a:latin typeface="Tahoma"/>
                <a:cs typeface="Tahoma"/>
              </a:rPr>
              <a:t>s</a:t>
            </a:r>
            <a:r>
              <a:rPr dirty="0" sz="3600" spc="95">
                <a:latin typeface="Tahoma"/>
                <a:cs typeface="Tahoma"/>
              </a:rPr>
              <a:t>i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-215">
                <a:latin typeface="Tahoma"/>
                <a:cs typeface="Tahoma"/>
              </a:rPr>
              <a:t> </a:t>
            </a:r>
            <a:r>
              <a:rPr dirty="0" sz="3600" spc="105">
                <a:latin typeface="Tahoma"/>
                <a:cs typeface="Tahoma"/>
              </a:rPr>
              <a:t>p</a:t>
            </a:r>
            <a:r>
              <a:rPr dirty="0" sz="3600" spc="170">
                <a:latin typeface="Tahoma"/>
                <a:cs typeface="Tahoma"/>
              </a:rPr>
              <a:t>u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40">
                <a:latin typeface="Tahoma"/>
                <a:cs typeface="Tahoma"/>
              </a:rPr>
              <a:t>m</a:t>
            </a:r>
            <a:r>
              <a:rPr dirty="0" sz="3600" spc="204">
                <a:latin typeface="Tahoma"/>
                <a:cs typeface="Tahoma"/>
              </a:rPr>
              <a:t>o</a:t>
            </a:r>
            <a:r>
              <a:rPr dirty="0" sz="3600" spc="170">
                <a:latin typeface="Tahoma"/>
                <a:cs typeface="Tahoma"/>
              </a:rPr>
              <a:t>n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315">
                <a:latin typeface="Tahoma"/>
                <a:cs typeface="Tahoma"/>
              </a:rPr>
              <a:t>r  </a:t>
            </a:r>
            <a:r>
              <a:rPr dirty="0" sz="3600" spc="145">
                <a:latin typeface="Tahoma"/>
                <a:cs typeface="Tahoma"/>
              </a:rPr>
              <a:t>com </a:t>
            </a:r>
            <a:r>
              <a:rPr dirty="0" sz="3600" spc="204">
                <a:latin typeface="Tahoma"/>
                <a:cs typeface="Tahoma"/>
              </a:rPr>
              <a:t>hipertensão </a:t>
            </a:r>
            <a:r>
              <a:rPr dirty="0" sz="3600" spc="210">
                <a:latin typeface="Tahoma"/>
                <a:cs typeface="Tahoma"/>
              </a:rPr>
              <a:t> </a:t>
            </a:r>
            <a:r>
              <a:rPr dirty="0" sz="3600" spc="204">
                <a:latin typeface="Tahoma"/>
                <a:cs typeface="Tahoma"/>
              </a:rPr>
              <a:t>pulmonar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41586" y="4794339"/>
            <a:ext cx="4535805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61950" marR="354330">
              <a:lnSpc>
                <a:spcPct val="1076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Cardiacas </a:t>
            </a:r>
            <a:r>
              <a:rPr dirty="0" sz="3600" spc="225">
                <a:latin typeface="Tahoma"/>
                <a:cs typeface="Tahoma"/>
              </a:rPr>
              <a:t> </a:t>
            </a:r>
            <a:r>
              <a:rPr dirty="0" sz="3600" spc="175">
                <a:latin typeface="Tahoma"/>
                <a:cs typeface="Tahoma"/>
              </a:rPr>
              <a:t>congênitas(</a:t>
            </a:r>
            <a:r>
              <a:rPr dirty="0" sz="3600" spc="-265">
                <a:latin typeface="Tahoma"/>
                <a:cs typeface="Tahoma"/>
              </a:rPr>
              <a:t> </a:t>
            </a:r>
            <a:r>
              <a:rPr dirty="0" sz="3600" spc="-30">
                <a:latin typeface="Tahoma"/>
                <a:cs typeface="Tahoma"/>
              </a:rPr>
              <a:t>40%)</a:t>
            </a:r>
            <a:endParaRPr sz="3600">
              <a:latin typeface="Tahoma"/>
              <a:cs typeface="Tahoma"/>
            </a:endParaRPr>
          </a:p>
          <a:p>
            <a:pPr algn="ctr" marL="399415" marR="391795">
              <a:lnSpc>
                <a:spcPct val="108200"/>
              </a:lnSpc>
              <a:spcBef>
                <a:spcPts val="1905"/>
              </a:spcBef>
            </a:pPr>
            <a:r>
              <a:rPr dirty="0" sz="2600" spc="45">
                <a:latin typeface="Trebuchet MS"/>
                <a:cs typeface="Trebuchet MS"/>
              </a:rPr>
              <a:t>-Ausência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do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25">
                <a:latin typeface="Trebuchet MS"/>
                <a:cs typeface="Trebuchet MS"/>
              </a:rPr>
              <a:t>septo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atrio-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-15">
                <a:latin typeface="Trebuchet MS"/>
                <a:cs typeface="Trebuchet MS"/>
              </a:rPr>
              <a:t>ventricular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600" spc="25">
                <a:latin typeface="Trebuchet MS"/>
                <a:cs typeface="Trebuchet MS"/>
              </a:rPr>
              <a:t>-Comunicação</a:t>
            </a:r>
            <a:r>
              <a:rPr dirty="0" sz="2600" spc="-180">
                <a:latin typeface="Trebuchet MS"/>
                <a:cs typeface="Trebuchet MS"/>
              </a:rPr>
              <a:t> </a:t>
            </a:r>
            <a:r>
              <a:rPr dirty="0" sz="2600" spc="-40">
                <a:latin typeface="Trebuchet MS"/>
                <a:cs typeface="Trebuchet MS"/>
              </a:rPr>
              <a:t>interatrial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600" spc="25">
                <a:latin typeface="Trebuchet MS"/>
                <a:cs typeface="Trebuchet MS"/>
              </a:rPr>
              <a:t>-Comunicação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interventricular</a:t>
            </a:r>
            <a:endParaRPr sz="2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2600" spc="75">
                <a:latin typeface="Trebuchet MS"/>
                <a:cs typeface="Trebuchet MS"/>
              </a:rPr>
              <a:t>-</a:t>
            </a:r>
            <a:r>
              <a:rPr dirty="0" sz="2600">
                <a:latin typeface="Trebuchet MS"/>
                <a:cs typeface="Trebuchet MS"/>
              </a:rPr>
              <a:t>T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90">
                <a:latin typeface="Trebuchet MS"/>
                <a:cs typeface="Trebuchet MS"/>
              </a:rPr>
              <a:t>F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5">
                <a:latin typeface="Trebuchet MS"/>
                <a:cs typeface="Trebuchet MS"/>
              </a:rPr>
              <a:t>ll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0">
                <a:latin typeface="Trebuchet MS"/>
                <a:cs typeface="Trebuchet MS"/>
              </a:rPr>
              <a:t>t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5520" y="7067512"/>
            <a:ext cx="8327753" cy="32147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09385" y="4067407"/>
            <a:ext cx="733424" cy="6762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450" y="4186292"/>
            <a:ext cx="733424" cy="6762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101" y="4186292"/>
            <a:ext cx="733424" cy="6762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51578" y="7710375"/>
            <a:ext cx="3215640" cy="2077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7700"/>
              </a:lnSpc>
              <a:spcBef>
                <a:spcPts val="100"/>
              </a:spcBef>
            </a:pPr>
            <a:r>
              <a:rPr dirty="0" sz="3050" spc="120">
                <a:latin typeface="Tahoma"/>
                <a:cs typeface="Tahoma"/>
              </a:rPr>
              <a:t>Diminuição </a:t>
            </a:r>
            <a:r>
              <a:rPr dirty="0" sz="3050" spc="155">
                <a:latin typeface="Tahoma"/>
                <a:cs typeface="Tahoma"/>
              </a:rPr>
              <a:t>do </a:t>
            </a:r>
            <a:r>
              <a:rPr dirty="0" sz="3050" spc="160">
                <a:latin typeface="Tahoma"/>
                <a:cs typeface="Tahoma"/>
              </a:rPr>
              <a:t> </a:t>
            </a:r>
            <a:r>
              <a:rPr dirty="0" sz="3050" spc="170">
                <a:latin typeface="Tahoma"/>
                <a:cs typeface="Tahoma"/>
              </a:rPr>
              <a:t>c</a:t>
            </a:r>
            <a:r>
              <a:rPr dirty="0" sz="3050" spc="175">
                <a:latin typeface="Tahoma"/>
                <a:cs typeface="Tahoma"/>
              </a:rPr>
              <a:t>o</a:t>
            </a:r>
            <a:r>
              <a:rPr dirty="0" sz="3050" spc="145">
                <a:latin typeface="Tahoma"/>
                <a:cs typeface="Tahoma"/>
              </a:rPr>
              <a:t>n</a:t>
            </a:r>
            <a:r>
              <a:rPr dirty="0" sz="3050" spc="135">
                <a:latin typeface="Tahoma"/>
                <a:cs typeface="Tahoma"/>
              </a:rPr>
              <a:t>d</a:t>
            </a:r>
            <a:r>
              <a:rPr dirty="0" sz="3050" spc="80">
                <a:latin typeface="Tahoma"/>
                <a:cs typeface="Tahoma"/>
              </a:rPr>
              <a:t>i</a:t>
            </a:r>
            <a:r>
              <a:rPr dirty="0" sz="3050" spc="170">
                <a:latin typeface="Tahoma"/>
                <a:cs typeface="Tahoma"/>
              </a:rPr>
              <a:t>c</a:t>
            </a:r>
            <a:r>
              <a:rPr dirty="0" sz="3050" spc="80">
                <a:latin typeface="Tahoma"/>
                <a:cs typeface="Tahoma"/>
              </a:rPr>
              <a:t>i</a:t>
            </a:r>
            <a:r>
              <a:rPr dirty="0" sz="3050" spc="175">
                <a:latin typeface="Tahoma"/>
                <a:cs typeface="Tahoma"/>
              </a:rPr>
              <a:t>o</a:t>
            </a:r>
            <a:r>
              <a:rPr dirty="0" sz="3050" spc="145">
                <a:latin typeface="Tahoma"/>
                <a:cs typeface="Tahoma"/>
              </a:rPr>
              <a:t>n</a:t>
            </a:r>
            <a:r>
              <a:rPr dirty="0" sz="3050" spc="215">
                <a:latin typeface="Tahoma"/>
                <a:cs typeface="Tahoma"/>
              </a:rPr>
              <a:t>a</a:t>
            </a:r>
            <a:r>
              <a:rPr dirty="0" sz="3050" spc="35">
                <a:latin typeface="Tahoma"/>
                <a:cs typeface="Tahoma"/>
              </a:rPr>
              <a:t>m</a:t>
            </a:r>
            <a:r>
              <a:rPr dirty="0" sz="3050" spc="140">
                <a:latin typeface="Tahoma"/>
                <a:cs typeface="Tahoma"/>
              </a:rPr>
              <a:t>e</a:t>
            </a:r>
            <a:r>
              <a:rPr dirty="0" sz="3050" spc="145">
                <a:latin typeface="Tahoma"/>
                <a:cs typeface="Tahoma"/>
              </a:rPr>
              <a:t>n</a:t>
            </a:r>
            <a:r>
              <a:rPr dirty="0" sz="3050" spc="350">
                <a:latin typeface="Tahoma"/>
                <a:cs typeface="Tahoma"/>
              </a:rPr>
              <a:t>t</a:t>
            </a:r>
            <a:r>
              <a:rPr dirty="0" sz="3050" spc="125">
                <a:latin typeface="Tahoma"/>
                <a:cs typeface="Tahoma"/>
              </a:rPr>
              <a:t>o  </a:t>
            </a:r>
            <a:r>
              <a:rPr dirty="0" sz="3050" spc="170">
                <a:latin typeface="Tahoma"/>
                <a:cs typeface="Tahoma"/>
              </a:rPr>
              <a:t>físico</a:t>
            </a:r>
            <a:endParaRPr sz="3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865"/>
              </a:spcBef>
            </a:pPr>
            <a:r>
              <a:rPr dirty="0" sz="2050" spc="20">
                <a:latin typeface="Trebuchet MS"/>
                <a:cs typeface="Trebuchet MS"/>
              </a:rPr>
              <a:t>I</a:t>
            </a:r>
            <a:r>
              <a:rPr dirty="0" sz="2050" spc="204">
                <a:latin typeface="Trebuchet MS"/>
                <a:cs typeface="Trebuchet MS"/>
              </a:rPr>
              <a:t>M</a:t>
            </a:r>
            <a:r>
              <a:rPr dirty="0" sz="2050" spc="114">
                <a:latin typeface="Trebuchet MS"/>
                <a:cs typeface="Trebuchet MS"/>
              </a:rPr>
              <a:t>C</a:t>
            </a:r>
            <a:r>
              <a:rPr dirty="0" sz="2050" spc="-130">
                <a:latin typeface="Trebuchet MS"/>
                <a:cs typeface="Trebuchet MS"/>
              </a:rPr>
              <a:t> </a:t>
            </a:r>
            <a:r>
              <a:rPr dirty="0" sz="2050" spc="-50">
                <a:latin typeface="Trebuchet MS"/>
                <a:cs typeface="Trebuchet MS"/>
              </a:rPr>
              <a:t>(</a:t>
            </a:r>
            <a:r>
              <a:rPr dirty="0" sz="2050" spc="50">
                <a:latin typeface="Trebuchet MS"/>
                <a:cs typeface="Trebuchet MS"/>
              </a:rPr>
              <a:t>m</a:t>
            </a:r>
            <a:r>
              <a:rPr dirty="0" sz="2050" spc="10">
                <a:latin typeface="Trebuchet MS"/>
                <a:cs typeface="Trebuchet MS"/>
              </a:rPr>
              <a:t>a</a:t>
            </a:r>
            <a:r>
              <a:rPr dirty="0" sz="2050" spc="-65">
                <a:latin typeface="Trebuchet MS"/>
                <a:cs typeface="Trebuchet MS"/>
              </a:rPr>
              <a:t>i</a:t>
            </a:r>
            <a:r>
              <a:rPr dirty="0" sz="2050" spc="50">
                <a:latin typeface="Trebuchet MS"/>
                <a:cs typeface="Trebuchet MS"/>
              </a:rPr>
              <a:t>o</a:t>
            </a:r>
            <a:r>
              <a:rPr dirty="0" sz="2050" spc="5">
                <a:latin typeface="Trebuchet MS"/>
                <a:cs typeface="Trebuchet MS"/>
              </a:rPr>
              <a:t>r</a:t>
            </a:r>
            <a:r>
              <a:rPr dirty="0" sz="2050" spc="-50">
                <a:latin typeface="Trebuchet MS"/>
                <a:cs typeface="Trebuchet MS"/>
              </a:rPr>
              <a:t>)</a:t>
            </a:r>
            <a:r>
              <a:rPr dirty="0" sz="2050" spc="-290">
                <a:latin typeface="Trebuchet MS"/>
                <a:cs typeface="Trebuchet MS"/>
              </a:rPr>
              <a:t>,</a:t>
            </a:r>
            <a:r>
              <a:rPr dirty="0" sz="2050" spc="-130">
                <a:latin typeface="Trebuchet MS"/>
                <a:cs typeface="Trebuchet MS"/>
              </a:rPr>
              <a:t> </a:t>
            </a:r>
            <a:r>
              <a:rPr dirty="0" sz="2050" spc="50">
                <a:latin typeface="Trebuchet MS"/>
                <a:cs typeface="Trebuchet MS"/>
              </a:rPr>
              <a:t>o</a:t>
            </a:r>
            <a:r>
              <a:rPr dirty="0" sz="2050" spc="20">
                <a:latin typeface="Trebuchet MS"/>
                <a:cs typeface="Trebuchet MS"/>
              </a:rPr>
              <a:t>b</a:t>
            </a:r>
            <a:r>
              <a:rPr dirty="0" sz="2050" spc="-10">
                <a:latin typeface="Trebuchet MS"/>
                <a:cs typeface="Trebuchet MS"/>
              </a:rPr>
              <a:t>e</a:t>
            </a:r>
            <a:r>
              <a:rPr dirty="0" sz="2050" spc="135">
                <a:latin typeface="Trebuchet MS"/>
                <a:cs typeface="Trebuchet MS"/>
              </a:rPr>
              <a:t>s</a:t>
            </a:r>
            <a:r>
              <a:rPr dirty="0" sz="2050" spc="-65">
                <a:latin typeface="Trebuchet MS"/>
                <a:cs typeface="Trebuchet MS"/>
              </a:rPr>
              <a:t>i</a:t>
            </a:r>
            <a:r>
              <a:rPr dirty="0" sz="2050" spc="20">
                <a:latin typeface="Trebuchet MS"/>
                <a:cs typeface="Trebuchet MS"/>
              </a:rPr>
              <a:t>d</a:t>
            </a:r>
            <a:r>
              <a:rPr dirty="0" sz="2050" spc="10">
                <a:latin typeface="Trebuchet MS"/>
                <a:cs typeface="Trebuchet MS"/>
              </a:rPr>
              <a:t>a</a:t>
            </a:r>
            <a:r>
              <a:rPr dirty="0" sz="2050" spc="20">
                <a:latin typeface="Trebuchet MS"/>
                <a:cs typeface="Trebuchet MS"/>
              </a:rPr>
              <a:t>d</a:t>
            </a:r>
            <a:r>
              <a:rPr dirty="0" sz="2050" spc="-5">
                <a:latin typeface="Trebuchet MS"/>
                <a:cs typeface="Trebuchet MS"/>
              </a:rPr>
              <a:t>e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0478" y="6969765"/>
            <a:ext cx="733424" cy="6762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772" y="3942990"/>
            <a:ext cx="640270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85">
                <a:latin typeface="Tahoma"/>
                <a:cs typeface="Tahoma"/>
              </a:rPr>
              <a:t>Musculoesqueléticas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7067" y="1845317"/>
            <a:ext cx="14617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Trebuchet MS"/>
                <a:cs typeface="Trebuchet MS"/>
              </a:rPr>
              <a:t>Hipotonia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8583" y="1675391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500"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067" y="3363472"/>
            <a:ext cx="627697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90">
                <a:latin typeface="Trebuchet MS"/>
                <a:cs typeface="Trebuchet MS"/>
              </a:rPr>
              <a:t>F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30">
                <a:latin typeface="Trebuchet MS"/>
                <a:cs typeface="Trebuchet MS"/>
              </a:rPr>
              <a:t>x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(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á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5"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8583" y="3193546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7067" y="4881626"/>
            <a:ext cx="378460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10">
                <a:latin typeface="Trebuchet MS"/>
                <a:cs typeface="Trebuchet MS"/>
              </a:rPr>
              <a:t>H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8583" y="4711700"/>
            <a:ext cx="581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7067" y="6399779"/>
            <a:ext cx="651065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5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0">
                <a:latin typeface="Trebuchet MS"/>
                <a:cs typeface="Trebuchet MS"/>
              </a:rPr>
              <a:t>x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/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">
                <a:latin typeface="Trebuchet MS"/>
                <a:cs typeface="Trebuchet MS"/>
              </a:rPr>
              <a:t>cc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83" y="6229853"/>
            <a:ext cx="57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65">
                <a:latin typeface="Tahoma"/>
                <a:cs typeface="Tahoma"/>
              </a:rPr>
              <a:t>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8583" y="7524432"/>
            <a:ext cx="546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60">
                <a:latin typeface="Tahoma"/>
                <a:cs typeface="Tahoma"/>
              </a:rPr>
              <a:t>5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1930" cy="20954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16"/>
            <a:ext cx="6410324" cy="43041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497067" y="7447581"/>
            <a:ext cx="6623050" cy="204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</a:pPr>
            <a:r>
              <a:rPr dirty="0" sz="2600" spc="80">
                <a:latin typeface="Trebuchet MS"/>
                <a:cs typeface="Trebuchet MS"/>
              </a:rPr>
              <a:t>Pé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15">
                <a:latin typeface="Trebuchet MS"/>
                <a:cs typeface="Trebuchet MS"/>
              </a:rPr>
              <a:t>plano/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joelhos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valgos/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15">
                <a:latin typeface="Trebuchet MS"/>
                <a:cs typeface="Trebuchet MS"/>
              </a:rPr>
              <a:t>inclinação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15">
                <a:latin typeface="Trebuchet MS"/>
                <a:cs typeface="Trebuchet MS"/>
              </a:rPr>
              <a:t>anterior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  <a:p>
            <a:pPr marL="12700" marR="856615">
              <a:lnSpc>
                <a:spcPct val="108200"/>
              </a:lnSpc>
              <a:spcBef>
                <a:spcPts val="2360"/>
              </a:spcBef>
            </a:pPr>
            <a:r>
              <a:rPr dirty="0" sz="2600" spc="110">
                <a:latin typeface="Trebuchet MS"/>
                <a:cs typeface="Trebuchet MS"/>
              </a:rPr>
              <a:t>H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q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0">
                <a:latin typeface="Trebuchet MS"/>
                <a:cs typeface="Trebuchet MS"/>
              </a:rPr>
              <a:t>l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(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>
                <a:latin typeface="Trebuchet MS"/>
                <a:cs typeface="Trebuchet MS"/>
              </a:rPr>
              <a:t>r  </a:t>
            </a:r>
            <a:r>
              <a:rPr dirty="0" sz="2600" spc="25">
                <a:latin typeface="Trebuchet MS"/>
                <a:cs typeface="Trebuchet MS"/>
              </a:rPr>
              <a:t>subluxações)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88583" y="8681615"/>
            <a:ext cx="559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50">
                <a:latin typeface="Tahoma"/>
                <a:cs typeface="Tahoma"/>
              </a:rPr>
              <a:t>6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87542" y="1854845"/>
            <a:ext cx="141478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40">
                <a:latin typeface="Trebuchet MS"/>
                <a:cs typeface="Trebuchet MS"/>
              </a:rPr>
              <a:t>Escoliose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9058" y="1684919"/>
            <a:ext cx="5695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30">
                <a:latin typeface="Tahoma"/>
                <a:cs typeface="Tahoma"/>
              </a:rPr>
              <a:t>8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1931930" cy="20954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01" y="5143503"/>
            <a:ext cx="8079740" cy="5143500"/>
            <a:chOff x="4601" y="5143503"/>
            <a:chExt cx="807974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1" y="5982819"/>
              <a:ext cx="6410324" cy="4304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685" y="5143503"/>
              <a:ext cx="3800474" cy="50672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33772" y="3942993"/>
            <a:ext cx="640270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85">
                <a:latin typeface="Tahoma"/>
                <a:cs typeface="Tahoma"/>
              </a:rPr>
              <a:t>Musculoesqueléticas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7067" y="3363474"/>
            <a:ext cx="29838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80">
                <a:latin typeface="Trebuchet MS"/>
                <a:cs typeface="Trebuchet MS"/>
              </a:rPr>
              <a:t>P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bd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83" y="3193548"/>
            <a:ext cx="559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50">
                <a:latin typeface="Tahoma"/>
                <a:cs typeface="Tahoma"/>
              </a:rPr>
              <a:t>9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7067" y="4634855"/>
            <a:ext cx="6500495" cy="88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</a:pPr>
            <a:r>
              <a:rPr dirty="0" sz="2600" spc="40">
                <a:latin typeface="Trebuchet MS"/>
                <a:cs typeface="Trebuchet MS"/>
              </a:rPr>
              <a:t>Redução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do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comprimento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75">
                <a:latin typeface="Trebuchet MS"/>
                <a:cs typeface="Trebuchet MS"/>
              </a:rPr>
              <a:t>dos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metacarpos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 </a:t>
            </a:r>
            <a:r>
              <a:rPr dirty="0" sz="2600" spc="-765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falanges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8583" y="4711708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220">
                <a:latin typeface="Tahoma"/>
                <a:cs typeface="Tahoma"/>
              </a:rPr>
              <a:t>0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7067" y="6153003"/>
            <a:ext cx="6297295" cy="88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</a:pPr>
            <a:r>
              <a:rPr dirty="0" sz="2600" spc="55">
                <a:latin typeface="Trebuchet MS"/>
                <a:cs typeface="Trebuchet MS"/>
              </a:rPr>
              <a:t>Pode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ocorrer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ausência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de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alguns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músculos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55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8583" y="6229856"/>
            <a:ext cx="3981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0">
                <a:latin typeface="Tahoma"/>
                <a:cs typeface="Tahoma"/>
              </a:rPr>
              <a:t>11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97067" y="7917936"/>
            <a:ext cx="37109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97067" y="8851541"/>
            <a:ext cx="404876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88583" y="7748010"/>
            <a:ext cx="490220" cy="1508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30"/>
              </a:spcBef>
            </a:pP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220"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87542" y="1854844"/>
            <a:ext cx="371030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0">
                <a:latin typeface="Trebuchet MS"/>
                <a:cs typeface="Trebuchet MS"/>
              </a:rPr>
              <a:t>Reações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posturais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lentas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9058" y="1684918"/>
            <a:ext cx="5695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30">
                <a:latin typeface="Tahoma"/>
                <a:cs typeface="Tahoma"/>
              </a:rPr>
              <a:t>8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1930" cy="20954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01" y="5975213"/>
            <a:ext cx="8091170" cy="4312285"/>
            <a:chOff x="4601" y="5975213"/>
            <a:chExt cx="8091170" cy="43122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1" y="5982815"/>
              <a:ext cx="6410324" cy="4304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068" y="5975213"/>
              <a:ext cx="4048124" cy="3038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3434" y="6254829"/>
              <a:ext cx="3362324" cy="352424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3772" y="3942989"/>
            <a:ext cx="640270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85">
                <a:latin typeface="Tahoma"/>
                <a:cs typeface="Tahoma"/>
              </a:rPr>
              <a:t>Musculoesqueléticas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97067" y="3363472"/>
            <a:ext cx="531622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8583" y="3193546"/>
            <a:ext cx="559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50">
                <a:latin typeface="Tahoma"/>
                <a:cs typeface="Tahoma"/>
              </a:rPr>
              <a:t>9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058" y="6444164"/>
            <a:ext cx="4902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7542" y="7990848"/>
            <a:ext cx="599440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60">
                <a:latin typeface="Trebuchet MS"/>
                <a:cs typeface="Trebuchet MS"/>
              </a:rPr>
              <a:t>Atraso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na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aquisição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75">
                <a:latin typeface="Trebuchet MS"/>
                <a:cs typeface="Trebuchet MS"/>
              </a:rPr>
              <a:t>dos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40">
                <a:latin typeface="Trebuchet MS"/>
                <a:cs typeface="Trebuchet MS"/>
              </a:rPr>
              <a:t>marcos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motores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79058" y="7820923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220">
                <a:latin typeface="Tahoma"/>
                <a:cs typeface="Tahoma"/>
              </a:rPr>
              <a:t>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87542" y="4481152"/>
            <a:ext cx="28981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0">
                <a:latin typeface="Trebuchet MS"/>
                <a:cs typeface="Trebuchet MS"/>
              </a:rPr>
              <a:t>q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í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5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87542" y="5463678"/>
            <a:ext cx="6492240" cy="200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40">
                <a:latin typeface="Trebuchet MS"/>
                <a:cs typeface="Trebuchet MS"/>
              </a:rPr>
              <a:t>m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8200"/>
              </a:lnSpc>
              <a:spcBef>
                <a:spcPts val="2305"/>
              </a:spcBef>
            </a:pPr>
            <a:r>
              <a:rPr dirty="0" sz="2600" spc="20">
                <a:latin typeface="Trebuchet MS"/>
                <a:cs typeface="Trebuchet MS"/>
              </a:rPr>
              <a:t>Desenvolvimento </a:t>
            </a:r>
            <a:r>
              <a:rPr dirty="0" sz="2600" spc="-10">
                <a:latin typeface="Trebuchet MS"/>
                <a:cs typeface="Trebuchet MS"/>
              </a:rPr>
              <a:t>de </a:t>
            </a:r>
            <a:r>
              <a:rPr dirty="0" sz="2600" spc="15">
                <a:latin typeface="Trebuchet MS"/>
                <a:cs typeface="Trebuchet MS"/>
              </a:rPr>
              <a:t>estratégias </a:t>
            </a:r>
            <a:r>
              <a:rPr dirty="0" sz="2600" spc="-10">
                <a:latin typeface="Trebuchet MS"/>
                <a:cs typeface="Trebuchet MS"/>
              </a:rPr>
              <a:t>de </a:t>
            </a:r>
            <a:r>
              <a:rPr dirty="0" sz="2600" spc="-5">
                <a:latin typeface="Trebuchet MS"/>
                <a:cs typeface="Trebuchet MS"/>
              </a:rPr>
              <a:t> </a:t>
            </a:r>
            <a:r>
              <a:rPr dirty="0" sz="2600" spc="25">
                <a:latin typeface="Trebuchet MS"/>
                <a:cs typeface="Trebuchet MS"/>
              </a:rPr>
              <a:t>movimentos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compensatórios: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base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alargada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70">
                <a:latin typeface="Trebuchet MS"/>
                <a:cs typeface="Trebuchet MS"/>
              </a:rPr>
              <a:t>z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75">
                <a:latin typeface="Trebuchet MS"/>
                <a:cs typeface="Trebuchet MS"/>
              </a:rPr>
              <a:t>-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2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79058" y="4311226"/>
            <a:ext cx="508000" cy="1557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0">
                <a:latin typeface="Tahoma"/>
                <a:cs typeface="Tahoma"/>
              </a:rPr>
              <a:t>10</a:t>
            </a:r>
            <a:endParaRPr sz="3600">
              <a:latin typeface="Tahoma"/>
              <a:cs typeface="Tahoma"/>
            </a:endParaRPr>
          </a:p>
          <a:p>
            <a:pPr marL="122555">
              <a:lnSpc>
                <a:spcPct val="100000"/>
              </a:lnSpc>
              <a:spcBef>
                <a:spcPts val="3415"/>
              </a:spcBef>
            </a:pPr>
            <a:r>
              <a:rPr dirty="0" sz="3600" spc="-500">
                <a:latin typeface="Tahoma"/>
                <a:cs typeface="Tahoma"/>
              </a:rPr>
              <a:t>11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456535" cy="9843770"/>
            <a:chOff x="0" y="0"/>
            <a:chExt cx="15456535" cy="9843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0903" y="1546980"/>
              <a:ext cx="11125199" cy="82962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31930" cy="2095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811" y="3535686"/>
            <a:ext cx="10797121" cy="67513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6823" y="4519724"/>
            <a:ext cx="68503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305">
                <a:latin typeface="Tahoma"/>
                <a:cs typeface="Tahoma"/>
              </a:rPr>
              <a:t>Deficiência</a:t>
            </a:r>
            <a:r>
              <a:rPr dirty="0" sz="6000" spc="-445">
                <a:latin typeface="Tahoma"/>
                <a:cs typeface="Tahoma"/>
              </a:rPr>
              <a:t> </a:t>
            </a:r>
            <a:r>
              <a:rPr dirty="0" sz="6000" spc="390">
                <a:latin typeface="Tahoma"/>
                <a:cs typeface="Tahoma"/>
              </a:rPr>
              <a:t>mental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2406" y="1555752"/>
            <a:ext cx="9525000" cy="1619250"/>
          </a:xfrm>
          <a:custGeom>
            <a:avLst/>
            <a:gdLst/>
            <a:ahLst/>
            <a:cxnLst/>
            <a:rect l="l" t="t" r="r" b="b"/>
            <a:pathLst>
              <a:path w="9525000" h="1619250">
                <a:moveTo>
                  <a:pt x="9262264" y="1619249"/>
                </a:moveTo>
                <a:lnTo>
                  <a:pt x="262681" y="1619249"/>
                </a:lnTo>
                <a:lnTo>
                  <a:pt x="215551" y="1615018"/>
                </a:lnTo>
                <a:lnTo>
                  <a:pt x="171157" y="1602821"/>
                </a:lnTo>
                <a:lnTo>
                  <a:pt x="130248" y="1583408"/>
                </a:lnTo>
                <a:lnTo>
                  <a:pt x="93575" y="1557526"/>
                </a:lnTo>
                <a:lnTo>
                  <a:pt x="61888" y="1525924"/>
                </a:lnTo>
                <a:lnTo>
                  <a:pt x="35937" y="1489349"/>
                </a:lnTo>
                <a:lnTo>
                  <a:pt x="16472" y="1448550"/>
                </a:lnTo>
                <a:lnTo>
                  <a:pt x="4243" y="1404274"/>
                </a:lnTo>
                <a:lnTo>
                  <a:pt x="0" y="1357271"/>
                </a:lnTo>
                <a:lnTo>
                  <a:pt x="0" y="261978"/>
                </a:lnTo>
                <a:lnTo>
                  <a:pt x="4243" y="214975"/>
                </a:lnTo>
                <a:lnTo>
                  <a:pt x="16472" y="170699"/>
                </a:lnTo>
                <a:lnTo>
                  <a:pt x="35937" y="129900"/>
                </a:lnTo>
                <a:lnTo>
                  <a:pt x="61888" y="93325"/>
                </a:lnTo>
                <a:lnTo>
                  <a:pt x="93575" y="61723"/>
                </a:lnTo>
                <a:lnTo>
                  <a:pt x="130248" y="35841"/>
                </a:lnTo>
                <a:lnTo>
                  <a:pt x="171157" y="16428"/>
                </a:lnTo>
                <a:lnTo>
                  <a:pt x="215551" y="4231"/>
                </a:lnTo>
                <a:lnTo>
                  <a:pt x="262681" y="0"/>
                </a:lnTo>
                <a:lnTo>
                  <a:pt x="9262264" y="0"/>
                </a:lnTo>
                <a:lnTo>
                  <a:pt x="9309394" y="4231"/>
                </a:lnTo>
                <a:lnTo>
                  <a:pt x="9353788" y="16428"/>
                </a:lnTo>
                <a:lnTo>
                  <a:pt x="9394697" y="35841"/>
                </a:lnTo>
                <a:lnTo>
                  <a:pt x="9431369" y="61723"/>
                </a:lnTo>
                <a:lnTo>
                  <a:pt x="9463057" y="93325"/>
                </a:lnTo>
                <a:lnTo>
                  <a:pt x="9489008" y="129900"/>
                </a:lnTo>
                <a:lnTo>
                  <a:pt x="9508473" y="170699"/>
                </a:lnTo>
                <a:lnTo>
                  <a:pt x="9520702" y="214975"/>
                </a:lnTo>
                <a:lnTo>
                  <a:pt x="9524945" y="261978"/>
                </a:lnTo>
                <a:lnTo>
                  <a:pt x="9524945" y="1357271"/>
                </a:lnTo>
                <a:lnTo>
                  <a:pt x="9520702" y="1404274"/>
                </a:lnTo>
                <a:lnTo>
                  <a:pt x="9508473" y="1448550"/>
                </a:lnTo>
                <a:lnTo>
                  <a:pt x="9489008" y="1489349"/>
                </a:lnTo>
                <a:lnTo>
                  <a:pt x="9463057" y="1525924"/>
                </a:lnTo>
                <a:lnTo>
                  <a:pt x="9431369" y="1557526"/>
                </a:lnTo>
                <a:lnTo>
                  <a:pt x="9394697" y="1583408"/>
                </a:lnTo>
                <a:lnTo>
                  <a:pt x="9353788" y="1602821"/>
                </a:lnTo>
                <a:lnTo>
                  <a:pt x="9309394" y="1615018"/>
                </a:lnTo>
                <a:lnTo>
                  <a:pt x="9262264" y="1619249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75602" y="1452084"/>
            <a:ext cx="7833995" cy="1469390"/>
          </a:xfrm>
          <a:prstGeom prst="rect">
            <a:avLst/>
          </a:prstGeom>
        </p:spPr>
        <p:txBody>
          <a:bodyPr wrap="square" lIns="0" tIns="307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dirty="0" sz="3500" spc="204">
                <a:latin typeface="Tahoma"/>
                <a:cs typeface="Tahoma"/>
              </a:rPr>
              <a:t>Déficit</a:t>
            </a:r>
            <a:r>
              <a:rPr dirty="0" sz="3500" spc="-215">
                <a:latin typeface="Tahoma"/>
                <a:cs typeface="Tahoma"/>
              </a:rPr>
              <a:t> </a:t>
            </a:r>
            <a:r>
              <a:rPr dirty="0" sz="3500" spc="165">
                <a:latin typeface="Tahoma"/>
                <a:cs typeface="Tahoma"/>
              </a:rPr>
              <a:t>cognitivo,</a:t>
            </a:r>
            <a:r>
              <a:rPr dirty="0" sz="3500" spc="-210">
                <a:latin typeface="Tahoma"/>
                <a:cs typeface="Tahoma"/>
              </a:rPr>
              <a:t> </a:t>
            </a:r>
            <a:r>
              <a:rPr dirty="0" sz="3500" spc="5">
                <a:latin typeface="Tahoma"/>
                <a:cs typeface="Tahoma"/>
              </a:rPr>
              <a:t>QI</a:t>
            </a:r>
            <a:r>
              <a:rPr dirty="0" sz="3500" spc="-210">
                <a:latin typeface="Tahoma"/>
                <a:cs typeface="Tahoma"/>
              </a:rPr>
              <a:t> </a:t>
            </a:r>
            <a:r>
              <a:rPr dirty="0" sz="3500" spc="190">
                <a:latin typeface="Tahoma"/>
                <a:cs typeface="Tahoma"/>
              </a:rPr>
              <a:t>abaixo</a:t>
            </a:r>
            <a:r>
              <a:rPr dirty="0" sz="3500" spc="-215">
                <a:latin typeface="Tahoma"/>
                <a:cs typeface="Tahoma"/>
              </a:rPr>
              <a:t> </a:t>
            </a:r>
            <a:r>
              <a:rPr dirty="0" sz="3500" spc="200">
                <a:latin typeface="Tahoma"/>
                <a:cs typeface="Tahoma"/>
              </a:rPr>
              <a:t>da</a:t>
            </a:r>
            <a:r>
              <a:rPr dirty="0" sz="3500" spc="-210">
                <a:latin typeface="Tahoma"/>
                <a:cs typeface="Tahoma"/>
              </a:rPr>
              <a:t> </a:t>
            </a:r>
            <a:r>
              <a:rPr dirty="0" sz="3500" spc="135">
                <a:latin typeface="Tahoma"/>
                <a:cs typeface="Tahoma"/>
              </a:rPr>
              <a:t>média</a:t>
            </a:r>
            <a:endParaRPr sz="3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2600" spc="35">
                <a:latin typeface="Trebuchet MS"/>
                <a:cs typeface="Trebuchet MS"/>
              </a:rPr>
              <a:t>Leve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moderada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2379" y="4262656"/>
            <a:ext cx="9525000" cy="2238375"/>
          </a:xfrm>
          <a:custGeom>
            <a:avLst/>
            <a:gdLst/>
            <a:ahLst/>
            <a:cxnLst/>
            <a:rect l="l" t="t" r="r" b="b"/>
            <a:pathLst>
              <a:path w="9525000" h="2238375">
                <a:moveTo>
                  <a:pt x="9262316" y="2238367"/>
                </a:moveTo>
                <a:lnTo>
                  <a:pt x="262682" y="2238367"/>
                </a:lnTo>
                <a:lnTo>
                  <a:pt x="215552" y="2234127"/>
                </a:lnTo>
                <a:lnTo>
                  <a:pt x="171158" y="2221905"/>
                </a:lnTo>
                <a:lnTo>
                  <a:pt x="130249" y="2202452"/>
                </a:lnTo>
                <a:lnTo>
                  <a:pt x="93576" y="2176516"/>
                </a:lnTo>
                <a:lnTo>
                  <a:pt x="61889" y="2144848"/>
                </a:lnTo>
                <a:lnTo>
                  <a:pt x="35937" y="2108198"/>
                </a:lnTo>
                <a:lnTo>
                  <a:pt x="16472" y="2067314"/>
                </a:lnTo>
                <a:lnTo>
                  <a:pt x="4243" y="2022947"/>
                </a:lnTo>
                <a:lnTo>
                  <a:pt x="0" y="1975846"/>
                </a:lnTo>
                <a:lnTo>
                  <a:pt x="0" y="262521"/>
                </a:lnTo>
                <a:lnTo>
                  <a:pt x="4243" y="215420"/>
                </a:lnTo>
                <a:lnTo>
                  <a:pt x="16472" y="171053"/>
                </a:lnTo>
                <a:lnTo>
                  <a:pt x="35937" y="130169"/>
                </a:lnTo>
                <a:lnTo>
                  <a:pt x="61889" y="93518"/>
                </a:lnTo>
                <a:lnTo>
                  <a:pt x="93576" y="61851"/>
                </a:lnTo>
                <a:lnTo>
                  <a:pt x="130249" y="35915"/>
                </a:lnTo>
                <a:lnTo>
                  <a:pt x="171158" y="16462"/>
                </a:lnTo>
                <a:lnTo>
                  <a:pt x="215552" y="4240"/>
                </a:lnTo>
                <a:lnTo>
                  <a:pt x="262682" y="0"/>
                </a:lnTo>
                <a:lnTo>
                  <a:pt x="9262316" y="0"/>
                </a:lnTo>
                <a:lnTo>
                  <a:pt x="9309446" y="4240"/>
                </a:lnTo>
                <a:lnTo>
                  <a:pt x="9353841" y="16462"/>
                </a:lnTo>
                <a:lnTo>
                  <a:pt x="9394750" y="35915"/>
                </a:lnTo>
                <a:lnTo>
                  <a:pt x="9431423" y="61851"/>
                </a:lnTo>
                <a:lnTo>
                  <a:pt x="9463110" y="93518"/>
                </a:lnTo>
                <a:lnTo>
                  <a:pt x="9489061" y="130169"/>
                </a:lnTo>
                <a:lnTo>
                  <a:pt x="9508527" y="171053"/>
                </a:lnTo>
                <a:lnTo>
                  <a:pt x="9520756" y="215420"/>
                </a:lnTo>
                <a:lnTo>
                  <a:pt x="9524999" y="262521"/>
                </a:lnTo>
                <a:lnTo>
                  <a:pt x="9524999" y="1975846"/>
                </a:lnTo>
                <a:lnTo>
                  <a:pt x="9520756" y="2022947"/>
                </a:lnTo>
                <a:lnTo>
                  <a:pt x="9508527" y="2067314"/>
                </a:lnTo>
                <a:lnTo>
                  <a:pt x="9489061" y="2108198"/>
                </a:lnTo>
                <a:lnTo>
                  <a:pt x="9463110" y="2144848"/>
                </a:lnTo>
                <a:lnTo>
                  <a:pt x="9431423" y="2176516"/>
                </a:lnTo>
                <a:lnTo>
                  <a:pt x="9394750" y="2202452"/>
                </a:lnTo>
                <a:lnTo>
                  <a:pt x="9353841" y="2221905"/>
                </a:lnTo>
                <a:lnTo>
                  <a:pt x="9309446" y="2234127"/>
                </a:lnTo>
                <a:lnTo>
                  <a:pt x="9262316" y="2238367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75602" y="4409914"/>
            <a:ext cx="676783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100"/>
              </a:spcBef>
            </a:pPr>
            <a:r>
              <a:rPr dirty="0" sz="3400" spc="195">
                <a:latin typeface="Tahoma"/>
                <a:cs typeface="Tahoma"/>
              </a:rPr>
              <a:t>Déficits</a:t>
            </a:r>
            <a:r>
              <a:rPr dirty="0" sz="3400" spc="-220">
                <a:latin typeface="Tahoma"/>
                <a:cs typeface="Tahoma"/>
              </a:rPr>
              <a:t> </a:t>
            </a:r>
            <a:r>
              <a:rPr dirty="0" sz="3400" spc="155">
                <a:latin typeface="Tahoma"/>
                <a:cs typeface="Tahoma"/>
              </a:rPr>
              <a:t>e</a:t>
            </a:r>
            <a:r>
              <a:rPr dirty="0" sz="3400" spc="-215">
                <a:latin typeface="Tahoma"/>
                <a:cs typeface="Tahoma"/>
              </a:rPr>
              <a:t> </a:t>
            </a:r>
            <a:r>
              <a:rPr dirty="0" sz="3400" spc="250">
                <a:latin typeface="Tahoma"/>
                <a:cs typeface="Tahoma"/>
              </a:rPr>
              <a:t>atraso</a:t>
            </a:r>
            <a:r>
              <a:rPr dirty="0" sz="3400" spc="-215">
                <a:latin typeface="Tahoma"/>
                <a:cs typeface="Tahoma"/>
              </a:rPr>
              <a:t> </a:t>
            </a:r>
            <a:r>
              <a:rPr dirty="0" sz="3400" spc="200">
                <a:latin typeface="Tahoma"/>
                <a:cs typeface="Tahoma"/>
              </a:rPr>
              <a:t>na</a:t>
            </a:r>
            <a:r>
              <a:rPr dirty="0" sz="3400" spc="-215">
                <a:latin typeface="Tahoma"/>
                <a:cs typeface="Tahoma"/>
              </a:rPr>
              <a:t> </a:t>
            </a:r>
            <a:r>
              <a:rPr dirty="0" sz="3400" spc="160">
                <a:latin typeface="Tahoma"/>
                <a:cs typeface="Tahoma"/>
              </a:rPr>
              <a:t>aquisição</a:t>
            </a:r>
            <a:r>
              <a:rPr dirty="0" sz="3400" spc="-220">
                <a:latin typeface="Tahoma"/>
                <a:cs typeface="Tahoma"/>
              </a:rPr>
              <a:t> </a:t>
            </a:r>
            <a:r>
              <a:rPr dirty="0" sz="3400" spc="195">
                <a:latin typeface="Tahoma"/>
                <a:cs typeface="Tahoma"/>
              </a:rPr>
              <a:t>da </a:t>
            </a:r>
            <a:r>
              <a:rPr dirty="0" sz="3400" spc="-1045">
                <a:latin typeface="Tahoma"/>
                <a:cs typeface="Tahoma"/>
              </a:rPr>
              <a:t> </a:t>
            </a:r>
            <a:r>
              <a:rPr dirty="0" sz="3400" spc="150">
                <a:latin typeface="Tahoma"/>
                <a:cs typeface="Tahoma"/>
              </a:rPr>
              <a:t>linguagem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2379" y="7202082"/>
            <a:ext cx="9525000" cy="1704975"/>
          </a:xfrm>
          <a:custGeom>
            <a:avLst/>
            <a:gdLst/>
            <a:ahLst/>
            <a:cxnLst/>
            <a:rect l="l" t="t" r="r" b="b"/>
            <a:pathLst>
              <a:path w="9525000" h="1704975">
                <a:moveTo>
                  <a:pt x="9262316" y="1704965"/>
                </a:moveTo>
                <a:lnTo>
                  <a:pt x="262682" y="1704965"/>
                </a:lnTo>
                <a:lnTo>
                  <a:pt x="215552" y="1700719"/>
                </a:lnTo>
                <a:lnTo>
                  <a:pt x="171158" y="1688482"/>
                </a:lnTo>
                <a:lnTo>
                  <a:pt x="130249" y="1669003"/>
                </a:lnTo>
                <a:lnTo>
                  <a:pt x="93576" y="1643034"/>
                </a:lnTo>
                <a:lnTo>
                  <a:pt x="61889" y="1611325"/>
                </a:lnTo>
                <a:lnTo>
                  <a:pt x="35937" y="1574627"/>
                </a:lnTo>
                <a:lnTo>
                  <a:pt x="16472" y="1533690"/>
                </a:lnTo>
                <a:lnTo>
                  <a:pt x="4243" y="1489265"/>
                </a:lnTo>
                <a:lnTo>
                  <a:pt x="0" y="1442103"/>
                </a:lnTo>
                <a:lnTo>
                  <a:pt x="0" y="262862"/>
                </a:lnTo>
                <a:lnTo>
                  <a:pt x="4243" y="215699"/>
                </a:lnTo>
                <a:lnTo>
                  <a:pt x="16472" y="171275"/>
                </a:lnTo>
                <a:lnTo>
                  <a:pt x="35937" y="130338"/>
                </a:lnTo>
                <a:lnTo>
                  <a:pt x="61889" y="93640"/>
                </a:lnTo>
                <a:lnTo>
                  <a:pt x="93576" y="61931"/>
                </a:lnTo>
                <a:lnTo>
                  <a:pt x="130249" y="35962"/>
                </a:lnTo>
                <a:lnTo>
                  <a:pt x="171158" y="16483"/>
                </a:lnTo>
                <a:lnTo>
                  <a:pt x="215552" y="4246"/>
                </a:lnTo>
                <a:lnTo>
                  <a:pt x="262682" y="0"/>
                </a:lnTo>
                <a:lnTo>
                  <a:pt x="9262316" y="0"/>
                </a:lnTo>
                <a:lnTo>
                  <a:pt x="9309446" y="4246"/>
                </a:lnTo>
                <a:lnTo>
                  <a:pt x="9353841" y="16483"/>
                </a:lnTo>
                <a:lnTo>
                  <a:pt x="9394750" y="35962"/>
                </a:lnTo>
                <a:lnTo>
                  <a:pt x="9431423" y="61931"/>
                </a:lnTo>
                <a:lnTo>
                  <a:pt x="9463110" y="93640"/>
                </a:lnTo>
                <a:lnTo>
                  <a:pt x="9489061" y="130338"/>
                </a:lnTo>
                <a:lnTo>
                  <a:pt x="9508527" y="171275"/>
                </a:lnTo>
                <a:lnTo>
                  <a:pt x="9520756" y="215699"/>
                </a:lnTo>
                <a:lnTo>
                  <a:pt x="9524999" y="262862"/>
                </a:lnTo>
                <a:lnTo>
                  <a:pt x="9524999" y="1442103"/>
                </a:lnTo>
                <a:lnTo>
                  <a:pt x="9520756" y="1489265"/>
                </a:lnTo>
                <a:lnTo>
                  <a:pt x="9508527" y="1533690"/>
                </a:lnTo>
                <a:lnTo>
                  <a:pt x="9489061" y="1574627"/>
                </a:lnTo>
                <a:lnTo>
                  <a:pt x="9463110" y="1611325"/>
                </a:lnTo>
                <a:lnTo>
                  <a:pt x="9431423" y="1643034"/>
                </a:lnTo>
                <a:lnTo>
                  <a:pt x="9394750" y="1669003"/>
                </a:lnTo>
                <a:lnTo>
                  <a:pt x="9353841" y="1688482"/>
                </a:lnTo>
                <a:lnTo>
                  <a:pt x="9309446" y="1700719"/>
                </a:lnTo>
                <a:lnTo>
                  <a:pt x="9262316" y="1704965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75602" y="7399167"/>
            <a:ext cx="6828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40">
                <a:latin typeface="Tahoma"/>
                <a:cs typeface="Tahoma"/>
              </a:rPr>
              <a:t>Desempenho</a:t>
            </a:r>
            <a:r>
              <a:rPr dirty="0" sz="3600" spc="-210">
                <a:latin typeface="Tahoma"/>
                <a:cs typeface="Tahoma"/>
              </a:rPr>
              <a:t> </a:t>
            </a:r>
            <a:r>
              <a:rPr dirty="0" sz="3600" spc="229">
                <a:latin typeface="Tahoma"/>
                <a:cs typeface="Tahoma"/>
              </a:rPr>
              <a:t>funcional</a:t>
            </a:r>
            <a:r>
              <a:rPr dirty="0" sz="3600" spc="-210">
                <a:latin typeface="Tahoma"/>
                <a:cs typeface="Tahoma"/>
              </a:rPr>
              <a:t> </a:t>
            </a:r>
            <a:r>
              <a:rPr dirty="0" sz="3600" spc="235">
                <a:latin typeface="Tahoma"/>
                <a:cs typeface="Tahoma"/>
              </a:rPr>
              <a:t>inferior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"/>
            <a:ext cx="4749165" cy="2798445"/>
          </a:xfrm>
          <a:custGeom>
            <a:avLst/>
            <a:gdLst/>
            <a:ahLst/>
            <a:cxnLst/>
            <a:rect l="l" t="t" r="r" b="b"/>
            <a:pathLst>
              <a:path w="4749165" h="2798445">
                <a:moveTo>
                  <a:pt x="0" y="0"/>
                </a:moveTo>
                <a:lnTo>
                  <a:pt x="4747208" y="0"/>
                </a:lnTo>
                <a:lnTo>
                  <a:pt x="4748729" y="42221"/>
                </a:lnTo>
                <a:lnTo>
                  <a:pt x="4747457" y="91374"/>
                </a:lnTo>
                <a:lnTo>
                  <a:pt x="4743306" y="138443"/>
                </a:lnTo>
                <a:lnTo>
                  <a:pt x="4736520" y="183605"/>
                </a:lnTo>
                <a:lnTo>
                  <a:pt x="4727344" y="227038"/>
                </a:lnTo>
                <a:lnTo>
                  <a:pt x="4716023" y="268920"/>
                </a:lnTo>
                <a:lnTo>
                  <a:pt x="4702801" y="309428"/>
                </a:lnTo>
                <a:lnTo>
                  <a:pt x="4687924" y="348742"/>
                </a:lnTo>
                <a:lnTo>
                  <a:pt x="4671635" y="387038"/>
                </a:lnTo>
                <a:lnTo>
                  <a:pt x="4654179" y="424494"/>
                </a:lnTo>
                <a:lnTo>
                  <a:pt x="4635802" y="461288"/>
                </a:lnTo>
                <a:lnTo>
                  <a:pt x="4616747" y="497599"/>
                </a:lnTo>
                <a:lnTo>
                  <a:pt x="4538646" y="641559"/>
                </a:lnTo>
                <a:lnTo>
                  <a:pt x="4519874" y="678118"/>
                </a:lnTo>
                <a:lnTo>
                  <a:pt x="4501893" y="715260"/>
                </a:lnTo>
                <a:lnTo>
                  <a:pt x="4484947" y="753164"/>
                </a:lnTo>
                <a:lnTo>
                  <a:pt x="4469280" y="792006"/>
                </a:lnTo>
                <a:lnTo>
                  <a:pt x="4455139" y="831965"/>
                </a:lnTo>
                <a:lnTo>
                  <a:pt x="4442766" y="873219"/>
                </a:lnTo>
                <a:lnTo>
                  <a:pt x="4438101" y="889527"/>
                </a:lnTo>
                <a:lnTo>
                  <a:pt x="4432615" y="907108"/>
                </a:lnTo>
                <a:lnTo>
                  <a:pt x="4419165" y="945917"/>
                </a:lnTo>
                <a:lnTo>
                  <a:pt x="4402383" y="989306"/>
                </a:lnTo>
                <a:lnTo>
                  <a:pt x="4382238" y="1036932"/>
                </a:lnTo>
                <a:lnTo>
                  <a:pt x="4358697" y="1088454"/>
                </a:lnTo>
                <a:lnTo>
                  <a:pt x="4331727" y="1143528"/>
                </a:lnTo>
                <a:lnTo>
                  <a:pt x="4301296" y="1201814"/>
                </a:lnTo>
                <a:lnTo>
                  <a:pt x="4267372" y="1262968"/>
                </a:lnTo>
                <a:lnTo>
                  <a:pt x="4229923" y="1326650"/>
                </a:lnTo>
                <a:lnTo>
                  <a:pt x="4209866" y="1359332"/>
                </a:lnTo>
                <a:lnTo>
                  <a:pt x="4188915" y="1392517"/>
                </a:lnTo>
                <a:lnTo>
                  <a:pt x="4167067" y="1426163"/>
                </a:lnTo>
                <a:lnTo>
                  <a:pt x="4144317" y="1460227"/>
                </a:lnTo>
                <a:lnTo>
                  <a:pt x="4120661" y="1494666"/>
                </a:lnTo>
                <a:lnTo>
                  <a:pt x="4096096" y="1529437"/>
                </a:lnTo>
                <a:lnTo>
                  <a:pt x="4070616" y="1564499"/>
                </a:lnTo>
                <a:lnTo>
                  <a:pt x="4044219" y="1599807"/>
                </a:lnTo>
                <a:lnTo>
                  <a:pt x="4016900" y="1635319"/>
                </a:lnTo>
                <a:lnTo>
                  <a:pt x="3988655" y="1670994"/>
                </a:lnTo>
                <a:lnTo>
                  <a:pt x="3959480" y="1706786"/>
                </a:lnTo>
                <a:lnTo>
                  <a:pt x="3929371" y="1742655"/>
                </a:lnTo>
                <a:lnTo>
                  <a:pt x="3898324" y="1778557"/>
                </a:lnTo>
                <a:lnTo>
                  <a:pt x="3866335" y="1814449"/>
                </a:lnTo>
                <a:lnTo>
                  <a:pt x="3833400" y="1850290"/>
                </a:lnTo>
                <a:lnTo>
                  <a:pt x="3799514" y="1886035"/>
                </a:lnTo>
                <a:lnTo>
                  <a:pt x="3764674" y="1921642"/>
                </a:lnTo>
                <a:lnTo>
                  <a:pt x="3728876" y="1957069"/>
                </a:lnTo>
                <a:lnTo>
                  <a:pt x="3692115" y="1992272"/>
                </a:lnTo>
                <a:lnTo>
                  <a:pt x="3654388" y="2027210"/>
                </a:lnTo>
                <a:lnTo>
                  <a:pt x="3615690" y="2061838"/>
                </a:lnTo>
                <a:lnTo>
                  <a:pt x="3576018" y="2096115"/>
                </a:lnTo>
                <a:lnTo>
                  <a:pt x="3535367" y="2129998"/>
                </a:lnTo>
                <a:lnTo>
                  <a:pt x="3493734" y="2163444"/>
                </a:lnTo>
                <a:lnTo>
                  <a:pt x="3451114" y="2196409"/>
                </a:lnTo>
                <a:lnTo>
                  <a:pt x="3407503" y="2228853"/>
                </a:lnTo>
                <a:lnTo>
                  <a:pt x="3362898" y="2260731"/>
                </a:lnTo>
                <a:lnTo>
                  <a:pt x="3317293" y="2292000"/>
                </a:lnTo>
                <a:lnTo>
                  <a:pt x="3270686" y="2322620"/>
                </a:lnTo>
                <a:lnTo>
                  <a:pt x="3223072" y="2352545"/>
                </a:lnTo>
                <a:lnTo>
                  <a:pt x="3174447" y="2381734"/>
                </a:lnTo>
                <a:lnTo>
                  <a:pt x="3124807" y="2410144"/>
                </a:lnTo>
                <a:lnTo>
                  <a:pt x="3074148" y="2437732"/>
                </a:lnTo>
                <a:lnTo>
                  <a:pt x="3022466" y="2464456"/>
                </a:lnTo>
                <a:lnTo>
                  <a:pt x="2969756" y="2490272"/>
                </a:lnTo>
                <a:lnTo>
                  <a:pt x="2916016" y="2515138"/>
                </a:lnTo>
                <a:lnTo>
                  <a:pt x="2861240" y="2539011"/>
                </a:lnTo>
                <a:lnTo>
                  <a:pt x="2805425" y="2561849"/>
                </a:lnTo>
                <a:lnTo>
                  <a:pt x="2748566" y="2583608"/>
                </a:lnTo>
                <a:lnTo>
                  <a:pt x="2690660" y="2604247"/>
                </a:lnTo>
                <a:lnTo>
                  <a:pt x="2631703" y="2623721"/>
                </a:lnTo>
                <a:lnTo>
                  <a:pt x="2571690" y="2641988"/>
                </a:lnTo>
                <a:lnTo>
                  <a:pt x="2510618" y="2659007"/>
                </a:lnTo>
                <a:lnTo>
                  <a:pt x="2448482" y="2674733"/>
                </a:lnTo>
                <a:lnTo>
                  <a:pt x="2385278" y="2689124"/>
                </a:lnTo>
                <a:lnTo>
                  <a:pt x="2321003" y="2702138"/>
                </a:lnTo>
                <a:lnTo>
                  <a:pt x="2255652" y="2713731"/>
                </a:lnTo>
                <a:lnTo>
                  <a:pt x="2189221" y="2723861"/>
                </a:lnTo>
                <a:lnTo>
                  <a:pt x="2121706" y="2732485"/>
                </a:lnTo>
                <a:lnTo>
                  <a:pt x="2048734" y="2740722"/>
                </a:lnTo>
                <a:lnTo>
                  <a:pt x="1976908" y="2748445"/>
                </a:lnTo>
                <a:lnTo>
                  <a:pt x="1906224" y="2755646"/>
                </a:lnTo>
                <a:lnTo>
                  <a:pt x="1836678" y="2762316"/>
                </a:lnTo>
                <a:lnTo>
                  <a:pt x="1768266" y="2768448"/>
                </a:lnTo>
                <a:lnTo>
                  <a:pt x="1700983" y="2774033"/>
                </a:lnTo>
                <a:lnTo>
                  <a:pt x="1634825" y="2779062"/>
                </a:lnTo>
                <a:lnTo>
                  <a:pt x="1569788" y="2783528"/>
                </a:lnTo>
                <a:lnTo>
                  <a:pt x="1505868" y="2787423"/>
                </a:lnTo>
                <a:lnTo>
                  <a:pt x="1443061" y="2790737"/>
                </a:lnTo>
                <a:lnTo>
                  <a:pt x="1381363" y="2793462"/>
                </a:lnTo>
                <a:lnTo>
                  <a:pt x="1320769" y="2795591"/>
                </a:lnTo>
                <a:lnTo>
                  <a:pt x="1261275" y="2797115"/>
                </a:lnTo>
                <a:lnTo>
                  <a:pt x="1202877" y="2798026"/>
                </a:lnTo>
                <a:lnTo>
                  <a:pt x="1145572" y="2798315"/>
                </a:lnTo>
                <a:lnTo>
                  <a:pt x="1089354" y="2797974"/>
                </a:lnTo>
                <a:lnTo>
                  <a:pt x="1034219" y="2796994"/>
                </a:lnTo>
                <a:lnTo>
                  <a:pt x="980164" y="2795369"/>
                </a:lnTo>
                <a:lnTo>
                  <a:pt x="927184" y="2793088"/>
                </a:lnTo>
                <a:lnTo>
                  <a:pt x="875276" y="2790144"/>
                </a:lnTo>
                <a:lnTo>
                  <a:pt x="824434" y="2786529"/>
                </a:lnTo>
                <a:lnTo>
                  <a:pt x="774655" y="2782234"/>
                </a:lnTo>
                <a:lnTo>
                  <a:pt x="725934" y="2777251"/>
                </a:lnTo>
                <a:lnTo>
                  <a:pt x="678268" y="2771572"/>
                </a:lnTo>
                <a:lnTo>
                  <a:pt x="631652" y="2765188"/>
                </a:lnTo>
                <a:lnTo>
                  <a:pt x="586082" y="2758091"/>
                </a:lnTo>
                <a:lnTo>
                  <a:pt x="541554" y="2750273"/>
                </a:lnTo>
                <a:lnTo>
                  <a:pt x="498064" y="2741726"/>
                </a:lnTo>
                <a:lnTo>
                  <a:pt x="455607" y="2732440"/>
                </a:lnTo>
                <a:lnTo>
                  <a:pt x="414179" y="2722409"/>
                </a:lnTo>
                <a:lnTo>
                  <a:pt x="373777" y="2711623"/>
                </a:lnTo>
                <a:lnTo>
                  <a:pt x="334396" y="2700074"/>
                </a:lnTo>
                <a:lnTo>
                  <a:pt x="296032" y="2687754"/>
                </a:lnTo>
                <a:lnTo>
                  <a:pt x="258680" y="2674655"/>
                </a:lnTo>
                <a:lnTo>
                  <a:pt x="222337" y="2660768"/>
                </a:lnTo>
                <a:lnTo>
                  <a:pt x="186998" y="2646086"/>
                </a:lnTo>
                <a:lnTo>
                  <a:pt x="119316" y="2614300"/>
                </a:lnTo>
                <a:lnTo>
                  <a:pt x="55602" y="2579230"/>
                </a:lnTo>
                <a:lnTo>
                  <a:pt x="0" y="2543600"/>
                </a:lnTo>
                <a:lnTo>
                  <a:pt x="0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811" y="3535684"/>
            <a:ext cx="10797121" cy="67513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6823" y="4519723"/>
            <a:ext cx="68503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305">
                <a:latin typeface="Tahoma"/>
                <a:cs typeface="Tahoma"/>
              </a:rPr>
              <a:t>Deficiência</a:t>
            </a:r>
            <a:r>
              <a:rPr dirty="0" sz="6000" spc="-445">
                <a:latin typeface="Tahoma"/>
                <a:cs typeface="Tahoma"/>
              </a:rPr>
              <a:t> </a:t>
            </a:r>
            <a:r>
              <a:rPr dirty="0" sz="6000" spc="390">
                <a:latin typeface="Tahoma"/>
                <a:cs typeface="Tahoma"/>
              </a:rPr>
              <a:t>mental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2607" y="1555750"/>
            <a:ext cx="9525000" cy="1638300"/>
          </a:xfrm>
          <a:custGeom>
            <a:avLst/>
            <a:gdLst/>
            <a:ahLst/>
            <a:cxnLst/>
            <a:rect l="l" t="t" r="r" b="b"/>
            <a:pathLst>
              <a:path w="9525000" h="1638300">
                <a:moveTo>
                  <a:pt x="9261875" y="1638299"/>
                </a:moveTo>
                <a:lnTo>
                  <a:pt x="262670" y="1638299"/>
                </a:lnTo>
                <a:lnTo>
                  <a:pt x="215542" y="1634064"/>
                </a:lnTo>
                <a:lnTo>
                  <a:pt x="171150" y="1621858"/>
                </a:lnTo>
                <a:lnTo>
                  <a:pt x="130243" y="1602429"/>
                </a:lnTo>
                <a:lnTo>
                  <a:pt x="93571" y="1576526"/>
                </a:lnTo>
                <a:lnTo>
                  <a:pt x="61886" y="1544899"/>
                </a:lnTo>
                <a:lnTo>
                  <a:pt x="35935" y="1508294"/>
                </a:lnTo>
                <a:lnTo>
                  <a:pt x="16471" y="1467462"/>
                </a:lnTo>
                <a:lnTo>
                  <a:pt x="4242" y="1423151"/>
                </a:lnTo>
                <a:lnTo>
                  <a:pt x="0" y="1376110"/>
                </a:lnTo>
                <a:lnTo>
                  <a:pt x="0" y="262189"/>
                </a:lnTo>
                <a:lnTo>
                  <a:pt x="4242" y="215148"/>
                </a:lnTo>
                <a:lnTo>
                  <a:pt x="16471" y="170836"/>
                </a:lnTo>
                <a:lnTo>
                  <a:pt x="35935" y="130004"/>
                </a:lnTo>
                <a:lnTo>
                  <a:pt x="61886" y="93400"/>
                </a:lnTo>
                <a:lnTo>
                  <a:pt x="93571" y="61772"/>
                </a:lnTo>
                <a:lnTo>
                  <a:pt x="130243" y="35870"/>
                </a:lnTo>
                <a:lnTo>
                  <a:pt x="171150" y="16441"/>
                </a:lnTo>
                <a:lnTo>
                  <a:pt x="215542" y="4235"/>
                </a:lnTo>
                <a:lnTo>
                  <a:pt x="262670" y="0"/>
                </a:lnTo>
                <a:lnTo>
                  <a:pt x="9261875" y="0"/>
                </a:lnTo>
                <a:lnTo>
                  <a:pt x="9309003" y="4235"/>
                </a:lnTo>
                <a:lnTo>
                  <a:pt x="9353395" y="16441"/>
                </a:lnTo>
                <a:lnTo>
                  <a:pt x="9394302" y="35870"/>
                </a:lnTo>
                <a:lnTo>
                  <a:pt x="9430973" y="61772"/>
                </a:lnTo>
                <a:lnTo>
                  <a:pt x="9462659" y="93400"/>
                </a:lnTo>
                <a:lnTo>
                  <a:pt x="9488609" y="130004"/>
                </a:lnTo>
                <a:lnTo>
                  <a:pt x="9508073" y="170836"/>
                </a:lnTo>
                <a:lnTo>
                  <a:pt x="9520302" y="215148"/>
                </a:lnTo>
                <a:lnTo>
                  <a:pt x="9524545" y="262189"/>
                </a:lnTo>
                <a:lnTo>
                  <a:pt x="9524545" y="1376110"/>
                </a:lnTo>
                <a:lnTo>
                  <a:pt x="9520302" y="1423151"/>
                </a:lnTo>
                <a:lnTo>
                  <a:pt x="9508073" y="1467462"/>
                </a:lnTo>
                <a:lnTo>
                  <a:pt x="9488609" y="1508294"/>
                </a:lnTo>
                <a:lnTo>
                  <a:pt x="9462659" y="1544899"/>
                </a:lnTo>
                <a:lnTo>
                  <a:pt x="9430973" y="1576526"/>
                </a:lnTo>
                <a:lnTo>
                  <a:pt x="9394302" y="1602429"/>
                </a:lnTo>
                <a:lnTo>
                  <a:pt x="9353395" y="1621858"/>
                </a:lnTo>
                <a:lnTo>
                  <a:pt x="9309003" y="1634064"/>
                </a:lnTo>
                <a:lnTo>
                  <a:pt x="9261875" y="1638299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75602" y="1752841"/>
            <a:ext cx="49161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0"/>
              <a:t>São</a:t>
            </a:r>
            <a:r>
              <a:rPr dirty="0" sz="3600" spc="-240"/>
              <a:t> </a:t>
            </a:r>
            <a:r>
              <a:rPr dirty="0" sz="3600" spc="135"/>
              <a:t>mais</a:t>
            </a:r>
            <a:r>
              <a:rPr dirty="0" sz="3600" spc="-235"/>
              <a:t> </a:t>
            </a:r>
            <a:r>
              <a:rPr dirty="0" sz="3600" spc="180"/>
              <a:t>dependentes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7872382" y="4262651"/>
            <a:ext cx="9525000" cy="1685925"/>
          </a:xfrm>
          <a:custGeom>
            <a:avLst/>
            <a:gdLst/>
            <a:ahLst/>
            <a:cxnLst/>
            <a:rect l="l" t="t" r="r" b="b"/>
            <a:pathLst>
              <a:path w="9525000" h="1685925">
                <a:moveTo>
                  <a:pt x="9262310" y="1685924"/>
                </a:moveTo>
                <a:lnTo>
                  <a:pt x="262682" y="1685924"/>
                </a:lnTo>
                <a:lnTo>
                  <a:pt x="215552" y="1681685"/>
                </a:lnTo>
                <a:lnTo>
                  <a:pt x="171158" y="1669465"/>
                </a:lnTo>
                <a:lnTo>
                  <a:pt x="130249" y="1650016"/>
                </a:lnTo>
                <a:lnTo>
                  <a:pt x="93576" y="1624086"/>
                </a:lnTo>
                <a:lnTo>
                  <a:pt x="61888" y="1592424"/>
                </a:lnTo>
                <a:lnTo>
                  <a:pt x="35937" y="1555781"/>
                </a:lnTo>
                <a:lnTo>
                  <a:pt x="16472" y="1514905"/>
                </a:lnTo>
                <a:lnTo>
                  <a:pt x="4243" y="1470546"/>
                </a:lnTo>
                <a:lnTo>
                  <a:pt x="0" y="1423454"/>
                </a:lnTo>
                <a:lnTo>
                  <a:pt x="0" y="262469"/>
                </a:lnTo>
                <a:lnTo>
                  <a:pt x="4243" y="215378"/>
                </a:lnTo>
                <a:lnTo>
                  <a:pt x="16472" y="171019"/>
                </a:lnTo>
                <a:lnTo>
                  <a:pt x="35937" y="130143"/>
                </a:lnTo>
                <a:lnTo>
                  <a:pt x="61888" y="93500"/>
                </a:lnTo>
                <a:lnTo>
                  <a:pt x="93576" y="61838"/>
                </a:lnTo>
                <a:lnTo>
                  <a:pt x="130249" y="35908"/>
                </a:lnTo>
                <a:lnTo>
                  <a:pt x="171158" y="16459"/>
                </a:lnTo>
                <a:lnTo>
                  <a:pt x="215552" y="4239"/>
                </a:lnTo>
                <a:lnTo>
                  <a:pt x="262682" y="0"/>
                </a:lnTo>
                <a:lnTo>
                  <a:pt x="9262310" y="0"/>
                </a:lnTo>
                <a:lnTo>
                  <a:pt x="9309440" y="4239"/>
                </a:lnTo>
                <a:lnTo>
                  <a:pt x="9353835" y="16459"/>
                </a:lnTo>
                <a:lnTo>
                  <a:pt x="9394743" y="35908"/>
                </a:lnTo>
                <a:lnTo>
                  <a:pt x="9431416" y="61838"/>
                </a:lnTo>
                <a:lnTo>
                  <a:pt x="9463104" y="93500"/>
                </a:lnTo>
                <a:lnTo>
                  <a:pt x="9489055" y="130143"/>
                </a:lnTo>
                <a:lnTo>
                  <a:pt x="9508520" y="171019"/>
                </a:lnTo>
                <a:lnTo>
                  <a:pt x="9520749" y="215378"/>
                </a:lnTo>
                <a:lnTo>
                  <a:pt x="9524992" y="262469"/>
                </a:lnTo>
                <a:lnTo>
                  <a:pt x="9524992" y="1423454"/>
                </a:lnTo>
                <a:lnTo>
                  <a:pt x="9520749" y="1470546"/>
                </a:lnTo>
                <a:lnTo>
                  <a:pt x="9508520" y="1514905"/>
                </a:lnTo>
                <a:lnTo>
                  <a:pt x="9489055" y="1555781"/>
                </a:lnTo>
                <a:lnTo>
                  <a:pt x="9463104" y="1592424"/>
                </a:lnTo>
                <a:lnTo>
                  <a:pt x="9431416" y="1624086"/>
                </a:lnTo>
                <a:lnTo>
                  <a:pt x="9394743" y="1650016"/>
                </a:lnTo>
                <a:lnTo>
                  <a:pt x="9353835" y="1669465"/>
                </a:lnTo>
                <a:lnTo>
                  <a:pt x="9309440" y="1681685"/>
                </a:lnTo>
                <a:lnTo>
                  <a:pt x="9262310" y="1685924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75602" y="4444240"/>
            <a:ext cx="762254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80">
                <a:latin typeface="Tahoma"/>
                <a:cs typeface="Tahoma"/>
              </a:rPr>
              <a:t>Dificuldades</a:t>
            </a:r>
            <a:r>
              <a:rPr dirty="0" sz="3400" spc="-200">
                <a:latin typeface="Tahoma"/>
                <a:cs typeface="Tahoma"/>
              </a:rPr>
              <a:t> </a:t>
            </a:r>
            <a:r>
              <a:rPr dirty="0" sz="3400" spc="200">
                <a:latin typeface="Tahoma"/>
                <a:cs typeface="Tahoma"/>
              </a:rPr>
              <a:t>na</a:t>
            </a:r>
            <a:r>
              <a:rPr dirty="0" sz="3400" spc="-200">
                <a:latin typeface="Tahoma"/>
                <a:cs typeface="Tahoma"/>
              </a:rPr>
              <a:t> </a:t>
            </a:r>
            <a:r>
              <a:rPr dirty="0" sz="3400" spc="235">
                <a:latin typeface="Tahoma"/>
                <a:cs typeface="Tahoma"/>
              </a:rPr>
              <a:t>área</a:t>
            </a:r>
            <a:r>
              <a:rPr dirty="0" sz="3400" spc="-200">
                <a:latin typeface="Tahoma"/>
                <a:cs typeface="Tahoma"/>
              </a:rPr>
              <a:t> </a:t>
            </a:r>
            <a:r>
              <a:rPr dirty="0" sz="3400" spc="150">
                <a:latin typeface="Tahoma"/>
                <a:cs typeface="Tahoma"/>
              </a:rPr>
              <a:t>de</a:t>
            </a:r>
            <a:r>
              <a:rPr dirty="0" sz="3400" spc="-200">
                <a:latin typeface="Tahoma"/>
                <a:cs typeface="Tahoma"/>
              </a:rPr>
              <a:t> </a:t>
            </a:r>
            <a:r>
              <a:rPr dirty="0" sz="3400" spc="190">
                <a:latin typeface="Tahoma"/>
                <a:cs typeface="Tahoma"/>
              </a:rPr>
              <a:t>autocuidado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2379" y="7202081"/>
            <a:ext cx="9525000" cy="1704975"/>
          </a:xfrm>
          <a:custGeom>
            <a:avLst/>
            <a:gdLst/>
            <a:ahLst/>
            <a:cxnLst/>
            <a:rect l="l" t="t" r="r" b="b"/>
            <a:pathLst>
              <a:path w="9525000" h="1704975">
                <a:moveTo>
                  <a:pt x="9262316" y="1704965"/>
                </a:moveTo>
                <a:lnTo>
                  <a:pt x="262682" y="1704965"/>
                </a:lnTo>
                <a:lnTo>
                  <a:pt x="215552" y="1700719"/>
                </a:lnTo>
                <a:lnTo>
                  <a:pt x="171158" y="1688482"/>
                </a:lnTo>
                <a:lnTo>
                  <a:pt x="130249" y="1669003"/>
                </a:lnTo>
                <a:lnTo>
                  <a:pt x="93576" y="1643034"/>
                </a:lnTo>
                <a:lnTo>
                  <a:pt x="61889" y="1611325"/>
                </a:lnTo>
                <a:lnTo>
                  <a:pt x="35937" y="1574627"/>
                </a:lnTo>
                <a:lnTo>
                  <a:pt x="16472" y="1533690"/>
                </a:lnTo>
                <a:lnTo>
                  <a:pt x="4243" y="1489265"/>
                </a:lnTo>
                <a:lnTo>
                  <a:pt x="0" y="1442103"/>
                </a:lnTo>
                <a:lnTo>
                  <a:pt x="0" y="262862"/>
                </a:lnTo>
                <a:lnTo>
                  <a:pt x="4243" y="215699"/>
                </a:lnTo>
                <a:lnTo>
                  <a:pt x="16472" y="171275"/>
                </a:lnTo>
                <a:lnTo>
                  <a:pt x="35937" y="130338"/>
                </a:lnTo>
                <a:lnTo>
                  <a:pt x="61889" y="93640"/>
                </a:lnTo>
                <a:lnTo>
                  <a:pt x="93576" y="61931"/>
                </a:lnTo>
                <a:lnTo>
                  <a:pt x="130249" y="35962"/>
                </a:lnTo>
                <a:lnTo>
                  <a:pt x="171158" y="16483"/>
                </a:lnTo>
                <a:lnTo>
                  <a:pt x="215552" y="4246"/>
                </a:lnTo>
                <a:lnTo>
                  <a:pt x="262682" y="0"/>
                </a:lnTo>
                <a:lnTo>
                  <a:pt x="9262316" y="0"/>
                </a:lnTo>
                <a:lnTo>
                  <a:pt x="9309446" y="4246"/>
                </a:lnTo>
                <a:lnTo>
                  <a:pt x="9353841" y="16483"/>
                </a:lnTo>
                <a:lnTo>
                  <a:pt x="9394750" y="35962"/>
                </a:lnTo>
                <a:lnTo>
                  <a:pt x="9431423" y="61931"/>
                </a:lnTo>
                <a:lnTo>
                  <a:pt x="9463110" y="93640"/>
                </a:lnTo>
                <a:lnTo>
                  <a:pt x="9489061" y="130338"/>
                </a:lnTo>
                <a:lnTo>
                  <a:pt x="9508527" y="171275"/>
                </a:lnTo>
                <a:lnTo>
                  <a:pt x="9520756" y="215699"/>
                </a:lnTo>
                <a:lnTo>
                  <a:pt x="9524999" y="262862"/>
                </a:lnTo>
                <a:lnTo>
                  <a:pt x="9524999" y="1442103"/>
                </a:lnTo>
                <a:lnTo>
                  <a:pt x="9520756" y="1489265"/>
                </a:lnTo>
                <a:lnTo>
                  <a:pt x="9508527" y="1533690"/>
                </a:lnTo>
                <a:lnTo>
                  <a:pt x="9489061" y="1574627"/>
                </a:lnTo>
                <a:lnTo>
                  <a:pt x="9463110" y="1611325"/>
                </a:lnTo>
                <a:lnTo>
                  <a:pt x="9431423" y="1643034"/>
                </a:lnTo>
                <a:lnTo>
                  <a:pt x="9394750" y="1669003"/>
                </a:lnTo>
                <a:lnTo>
                  <a:pt x="9353841" y="1688482"/>
                </a:lnTo>
                <a:lnTo>
                  <a:pt x="9309446" y="1700719"/>
                </a:lnTo>
                <a:lnTo>
                  <a:pt x="9262316" y="1704965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75602" y="7399166"/>
            <a:ext cx="6873875" cy="112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00">
                <a:latin typeface="Tahoma"/>
                <a:cs typeface="Tahoma"/>
              </a:rPr>
              <a:t>Dificuldade</a:t>
            </a:r>
            <a:r>
              <a:rPr dirty="0" sz="3600" spc="-220">
                <a:latin typeface="Tahoma"/>
                <a:cs typeface="Tahoma"/>
              </a:rPr>
              <a:t> </a:t>
            </a:r>
            <a:r>
              <a:rPr dirty="0" sz="3600" spc="190">
                <a:latin typeface="Tahoma"/>
                <a:cs typeface="Tahoma"/>
              </a:rPr>
              <a:t>nas</a:t>
            </a:r>
            <a:r>
              <a:rPr dirty="0" sz="3600" spc="-220">
                <a:latin typeface="Tahoma"/>
                <a:cs typeface="Tahoma"/>
              </a:rPr>
              <a:t> </a:t>
            </a:r>
            <a:r>
              <a:rPr dirty="0" sz="3600" spc="220">
                <a:latin typeface="Tahoma"/>
                <a:cs typeface="Tahoma"/>
              </a:rPr>
              <a:t>funções</a:t>
            </a:r>
            <a:r>
              <a:rPr dirty="0" sz="3600" spc="-220">
                <a:latin typeface="Tahoma"/>
                <a:cs typeface="Tahoma"/>
              </a:rPr>
              <a:t> </a:t>
            </a:r>
            <a:r>
              <a:rPr dirty="0" sz="3600" spc="165">
                <a:latin typeface="Tahoma"/>
                <a:cs typeface="Tahoma"/>
              </a:rPr>
              <a:t>sociais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-80">
                <a:latin typeface="Trebuchet MS"/>
                <a:cs typeface="Trebuchet MS"/>
              </a:rPr>
              <a:t>l</a:t>
            </a:r>
            <a:r>
              <a:rPr dirty="0" sz="2150" spc="30">
                <a:latin typeface="Trebuchet MS"/>
                <a:cs typeface="Trebuchet MS"/>
              </a:rPr>
              <a:t>u</a:t>
            </a:r>
            <a:r>
              <a:rPr dirty="0" sz="2150" spc="5">
                <a:latin typeface="Trebuchet MS"/>
                <a:cs typeface="Trebuchet MS"/>
              </a:rPr>
              <a:t>ç</a:t>
            </a:r>
            <a:r>
              <a:rPr dirty="0" sz="2150" spc="-5">
                <a:latin typeface="Trebuchet MS"/>
                <a:cs typeface="Trebuchet MS"/>
              </a:rPr>
              <a:t>ã</a:t>
            </a:r>
            <a:r>
              <a:rPr dirty="0" sz="2150" spc="45">
                <a:latin typeface="Trebuchet MS"/>
                <a:cs typeface="Trebuchet MS"/>
              </a:rPr>
              <a:t>o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">
                <a:latin typeface="Trebuchet MS"/>
                <a:cs typeface="Trebuchet MS"/>
              </a:rPr>
              <a:t>p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5">
                <a:latin typeface="Trebuchet MS"/>
                <a:cs typeface="Trebuchet MS"/>
              </a:rPr>
              <a:t>b</a:t>
            </a:r>
            <a:r>
              <a:rPr dirty="0" sz="2150" spc="-80">
                <a:latin typeface="Trebuchet MS"/>
                <a:cs typeface="Trebuchet MS"/>
              </a:rPr>
              <a:t>l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25">
                <a:latin typeface="Trebuchet MS"/>
                <a:cs typeface="Trebuchet MS"/>
              </a:rPr>
              <a:t>m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-310">
                <a:latin typeface="Trebuchet MS"/>
                <a:cs typeface="Trebuchet MS"/>
              </a:rPr>
              <a:t>,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25">
                <a:latin typeface="Trebuchet MS"/>
                <a:cs typeface="Trebuchet MS"/>
              </a:rPr>
              <a:t>x</a:t>
            </a:r>
            <a:r>
              <a:rPr dirty="0" sz="2150" spc="5">
                <a:latin typeface="Trebuchet MS"/>
                <a:cs typeface="Trebuchet MS"/>
              </a:rPr>
              <a:t>p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130">
                <a:latin typeface="Trebuchet MS"/>
                <a:cs typeface="Trebuchet MS"/>
              </a:rPr>
              <a:t>ss</a:t>
            </a:r>
            <a:r>
              <a:rPr dirty="0" sz="2150" spc="-5">
                <a:latin typeface="Trebuchet MS"/>
                <a:cs typeface="Trebuchet MS"/>
              </a:rPr>
              <a:t>ã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-310">
                <a:latin typeface="Trebuchet MS"/>
                <a:cs typeface="Trebuchet MS"/>
              </a:rPr>
              <a:t>,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5">
                <a:latin typeface="Trebuchet MS"/>
                <a:cs typeface="Trebuchet MS"/>
              </a:rPr>
              <a:t>c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-80">
                <a:latin typeface="Trebuchet MS"/>
                <a:cs typeface="Trebuchet MS"/>
              </a:rPr>
              <a:t>l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60">
                <a:latin typeface="Trebuchet MS"/>
                <a:cs typeface="Trebuchet MS"/>
              </a:rPr>
              <a:t>z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5">
                <a:latin typeface="Trebuchet MS"/>
                <a:cs typeface="Trebuchet MS"/>
              </a:rPr>
              <a:t>ç</a:t>
            </a:r>
            <a:r>
              <a:rPr dirty="0" sz="2150" spc="-5">
                <a:latin typeface="Trebuchet MS"/>
                <a:cs typeface="Trebuchet MS"/>
              </a:rPr>
              <a:t>ã</a:t>
            </a:r>
            <a:r>
              <a:rPr dirty="0" sz="2150" spc="45">
                <a:latin typeface="Trebuchet MS"/>
                <a:cs typeface="Trebuchet MS"/>
              </a:rPr>
              <a:t>o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749165" cy="2798445"/>
          </a:xfrm>
          <a:custGeom>
            <a:avLst/>
            <a:gdLst/>
            <a:ahLst/>
            <a:cxnLst/>
            <a:rect l="l" t="t" r="r" b="b"/>
            <a:pathLst>
              <a:path w="4749165" h="2798445">
                <a:moveTo>
                  <a:pt x="0" y="0"/>
                </a:moveTo>
                <a:lnTo>
                  <a:pt x="4747208" y="0"/>
                </a:lnTo>
                <a:lnTo>
                  <a:pt x="4748729" y="42222"/>
                </a:lnTo>
                <a:lnTo>
                  <a:pt x="4747457" y="91375"/>
                </a:lnTo>
                <a:lnTo>
                  <a:pt x="4743306" y="138444"/>
                </a:lnTo>
                <a:lnTo>
                  <a:pt x="4736520" y="183605"/>
                </a:lnTo>
                <a:lnTo>
                  <a:pt x="4727344" y="227038"/>
                </a:lnTo>
                <a:lnTo>
                  <a:pt x="4716023" y="268920"/>
                </a:lnTo>
                <a:lnTo>
                  <a:pt x="4702801" y="309429"/>
                </a:lnTo>
                <a:lnTo>
                  <a:pt x="4687924" y="348742"/>
                </a:lnTo>
                <a:lnTo>
                  <a:pt x="4671635" y="387038"/>
                </a:lnTo>
                <a:lnTo>
                  <a:pt x="4654179" y="424494"/>
                </a:lnTo>
                <a:lnTo>
                  <a:pt x="4635802" y="461289"/>
                </a:lnTo>
                <a:lnTo>
                  <a:pt x="4616747" y="497599"/>
                </a:lnTo>
                <a:lnTo>
                  <a:pt x="4538646" y="641560"/>
                </a:lnTo>
                <a:lnTo>
                  <a:pt x="4519874" y="678118"/>
                </a:lnTo>
                <a:lnTo>
                  <a:pt x="4501893" y="715261"/>
                </a:lnTo>
                <a:lnTo>
                  <a:pt x="4484947" y="753164"/>
                </a:lnTo>
                <a:lnTo>
                  <a:pt x="4469280" y="792006"/>
                </a:lnTo>
                <a:lnTo>
                  <a:pt x="4455138" y="831966"/>
                </a:lnTo>
                <a:lnTo>
                  <a:pt x="4442766" y="873220"/>
                </a:lnTo>
                <a:lnTo>
                  <a:pt x="4438101" y="889527"/>
                </a:lnTo>
                <a:lnTo>
                  <a:pt x="4432615" y="907108"/>
                </a:lnTo>
                <a:lnTo>
                  <a:pt x="4419165" y="945918"/>
                </a:lnTo>
                <a:lnTo>
                  <a:pt x="4402383" y="989307"/>
                </a:lnTo>
                <a:lnTo>
                  <a:pt x="4382238" y="1036933"/>
                </a:lnTo>
                <a:lnTo>
                  <a:pt x="4358697" y="1088454"/>
                </a:lnTo>
                <a:lnTo>
                  <a:pt x="4331727" y="1143529"/>
                </a:lnTo>
                <a:lnTo>
                  <a:pt x="4301296" y="1201814"/>
                </a:lnTo>
                <a:lnTo>
                  <a:pt x="4267372" y="1262969"/>
                </a:lnTo>
                <a:lnTo>
                  <a:pt x="4229923" y="1326651"/>
                </a:lnTo>
                <a:lnTo>
                  <a:pt x="4209865" y="1359332"/>
                </a:lnTo>
                <a:lnTo>
                  <a:pt x="4188915" y="1392517"/>
                </a:lnTo>
                <a:lnTo>
                  <a:pt x="4167066" y="1426163"/>
                </a:lnTo>
                <a:lnTo>
                  <a:pt x="4144316" y="1460227"/>
                </a:lnTo>
                <a:lnTo>
                  <a:pt x="4120661" y="1494666"/>
                </a:lnTo>
                <a:lnTo>
                  <a:pt x="4096095" y="1529438"/>
                </a:lnTo>
                <a:lnTo>
                  <a:pt x="4070616" y="1564499"/>
                </a:lnTo>
                <a:lnTo>
                  <a:pt x="4044219" y="1599807"/>
                </a:lnTo>
                <a:lnTo>
                  <a:pt x="4016900" y="1635320"/>
                </a:lnTo>
                <a:lnTo>
                  <a:pt x="3988655" y="1670994"/>
                </a:lnTo>
                <a:lnTo>
                  <a:pt x="3959480" y="1706787"/>
                </a:lnTo>
                <a:lnTo>
                  <a:pt x="3929371" y="1742656"/>
                </a:lnTo>
                <a:lnTo>
                  <a:pt x="3898324" y="1778557"/>
                </a:lnTo>
                <a:lnTo>
                  <a:pt x="3866335" y="1814450"/>
                </a:lnTo>
                <a:lnTo>
                  <a:pt x="3833399" y="1850290"/>
                </a:lnTo>
                <a:lnTo>
                  <a:pt x="3799514" y="1886035"/>
                </a:lnTo>
                <a:lnTo>
                  <a:pt x="3764674" y="1921642"/>
                </a:lnTo>
                <a:lnTo>
                  <a:pt x="3728875" y="1957069"/>
                </a:lnTo>
                <a:lnTo>
                  <a:pt x="3692115" y="1992273"/>
                </a:lnTo>
                <a:lnTo>
                  <a:pt x="3654388" y="2027210"/>
                </a:lnTo>
                <a:lnTo>
                  <a:pt x="3615690" y="2061839"/>
                </a:lnTo>
                <a:lnTo>
                  <a:pt x="3576018" y="2096116"/>
                </a:lnTo>
                <a:lnTo>
                  <a:pt x="3535367" y="2129998"/>
                </a:lnTo>
                <a:lnTo>
                  <a:pt x="3493734" y="2163444"/>
                </a:lnTo>
                <a:lnTo>
                  <a:pt x="3451114" y="2196410"/>
                </a:lnTo>
                <a:lnTo>
                  <a:pt x="3407503" y="2228853"/>
                </a:lnTo>
                <a:lnTo>
                  <a:pt x="3362898" y="2260731"/>
                </a:lnTo>
                <a:lnTo>
                  <a:pt x="3317293" y="2292001"/>
                </a:lnTo>
                <a:lnTo>
                  <a:pt x="3270686" y="2322620"/>
                </a:lnTo>
                <a:lnTo>
                  <a:pt x="3223072" y="2352545"/>
                </a:lnTo>
                <a:lnTo>
                  <a:pt x="3174447" y="2381735"/>
                </a:lnTo>
                <a:lnTo>
                  <a:pt x="3124807" y="2410145"/>
                </a:lnTo>
                <a:lnTo>
                  <a:pt x="3074148" y="2437733"/>
                </a:lnTo>
                <a:lnTo>
                  <a:pt x="3022466" y="2464456"/>
                </a:lnTo>
                <a:lnTo>
                  <a:pt x="2969756" y="2490273"/>
                </a:lnTo>
                <a:lnTo>
                  <a:pt x="2916015" y="2515139"/>
                </a:lnTo>
                <a:lnTo>
                  <a:pt x="2861240" y="2539012"/>
                </a:lnTo>
                <a:lnTo>
                  <a:pt x="2805424" y="2561850"/>
                </a:lnTo>
                <a:lnTo>
                  <a:pt x="2748566" y="2583609"/>
                </a:lnTo>
                <a:lnTo>
                  <a:pt x="2690660" y="2604247"/>
                </a:lnTo>
                <a:lnTo>
                  <a:pt x="2631703" y="2623721"/>
                </a:lnTo>
                <a:lnTo>
                  <a:pt x="2571690" y="2641989"/>
                </a:lnTo>
                <a:lnTo>
                  <a:pt x="2510617" y="2659007"/>
                </a:lnTo>
                <a:lnTo>
                  <a:pt x="2448481" y="2674733"/>
                </a:lnTo>
                <a:lnTo>
                  <a:pt x="2385278" y="2689125"/>
                </a:lnTo>
                <a:lnTo>
                  <a:pt x="2321003" y="2702138"/>
                </a:lnTo>
                <a:lnTo>
                  <a:pt x="2255652" y="2713732"/>
                </a:lnTo>
                <a:lnTo>
                  <a:pt x="2189221" y="2723862"/>
                </a:lnTo>
                <a:lnTo>
                  <a:pt x="2121706" y="2732486"/>
                </a:lnTo>
                <a:lnTo>
                  <a:pt x="2048734" y="2740722"/>
                </a:lnTo>
                <a:lnTo>
                  <a:pt x="1976908" y="2748445"/>
                </a:lnTo>
                <a:lnTo>
                  <a:pt x="1906224" y="2755646"/>
                </a:lnTo>
                <a:lnTo>
                  <a:pt x="1836678" y="2762316"/>
                </a:lnTo>
                <a:lnTo>
                  <a:pt x="1768266" y="2768448"/>
                </a:lnTo>
                <a:lnTo>
                  <a:pt x="1700982" y="2774033"/>
                </a:lnTo>
                <a:lnTo>
                  <a:pt x="1634825" y="2779063"/>
                </a:lnTo>
                <a:lnTo>
                  <a:pt x="1569788" y="2783529"/>
                </a:lnTo>
                <a:lnTo>
                  <a:pt x="1505868" y="2787423"/>
                </a:lnTo>
                <a:lnTo>
                  <a:pt x="1443061" y="2790737"/>
                </a:lnTo>
                <a:lnTo>
                  <a:pt x="1381363" y="2793463"/>
                </a:lnTo>
                <a:lnTo>
                  <a:pt x="1320769" y="2795592"/>
                </a:lnTo>
                <a:lnTo>
                  <a:pt x="1261275" y="2797116"/>
                </a:lnTo>
                <a:lnTo>
                  <a:pt x="1202877" y="2798026"/>
                </a:lnTo>
                <a:lnTo>
                  <a:pt x="1145572" y="2798315"/>
                </a:lnTo>
                <a:lnTo>
                  <a:pt x="1089354" y="2797974"/>
                </a:lnTo>
                <a:lnTo>
                  <a:pt x="1034219" y="2796995"/>
                </a:lnTo>
                <a:lnTo>
                  <a:pt x="980164" y="2795369"/>
                </a:lnTo>
                <a:lnTo>
                  <a:pt x="927184" y="2793088"/>
                </a:lnTo>
                <a:lnTo>
                  <a:pt x="875276" y="2790145"/>
                </a:lnTo>
                <a:lnTo>
                  <a:pt x="824434" y="2786530"/>
                </a:lnTo>
                <a:lnTo>
                  <a:pt x="774655" y="2782235"/>
                </a:lnTo>
                <a:lnTo>
                  <a:pt x="725934" y="2777252"/>
                </a:lnTo>
                <a:lnTo>
                  <a:pt x="678268" y="2771572"/>
                </a:lnTo>
                <a:lnTo>
                  <a:pt x="631652" y="2765188"/>
                </a:lnTo>
                <a:lnTo>
                  <a:pt x="586082" y="2758092"/>
                </a:lnTo>
                <a:lnTo>
                  <a:pt x="541554" y="2750274"/>
                </a:lnTo>
                <a:lnTo>
                  <a:pt x="498064" y="2741726"/>
                </a:lnTo>
                <a:lnTo>
                  <a:pt x="455607" y="2732441"/>
                </a:lnTo>
                <a:lnTo>
                  <a:pt x="414179" y="2722409"/>
                </a:lnTo>
                <a:lnTo>
                  <a:pt x="373777" y="2711623"/>
                </a:lnTo>
                <a:lnTo>
                  <a:pt x="334396" y="2700074"/>
                </a:lnTo>
                <a:lnTo>
                  <a:pt x="296031" y="2687755"/>
                </a:lnTo>
                <a:lnTo>
                  <a:pt x="258680" y="2674656"/>
                </a:lnTo>
                <a:lnTo>
                  <a:pt x="222337" y="2660769"/>
                </a:lnTo>
                <a:lnTo>
                  <a:pt x="186998" y="2646086"/>
                </a:lnTo>
                <a:lnTo>
                  <a:pt x="119316" y="2614300"/>
                </a:lnTo>
                <a:lnTo>
                  <a:pt x="55602" y="2579231"/>
                </a:lnTo>
                <a:lnTo>
                  <a:pt x="0" y="2543601"/>
                </a:lnTo>
                <a:lnTo>
                  <a:pt x="0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587683" y="9480265"/>
            <a:ext cx="46837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latin typeface="Trebuchet MS"/>
                <a:cs typeface="Trebuchet MS"/>
              </a:rPr>
              <a:t>(</a:t>
            </a:r>
            <a:r>
              <a:rPr dirty="0" sz="2000" spc="180">
                <a:latin typeface="Trebuchet MS"/>
                <a:cs typeface="Trebuchet MS"/>
              </a:rPr>
              <a:t>M</a:t>
            </a:r>
            <a:r>
              <a:rPr dirty="0" sz="2000" spc="-5">
                <a:latin typeface="Trebuchet MS"/>
                <a:cs typeface="Trebuchet MS"/>
              </a:rPr>
              <a:t>a</a:t>
            </a:r>
            <a:r>
              <a:rPr dirty="0" sz="2000" spc="25">
                <a:latin typeface="Trebuchet MS"/>
                <a:cs typeface="Trebuchet MS"/>
              </a:rPr>
              <a:t>n</a:t>
            </a:r>
            <a:r>
              <a:rPr dirty="0" sz="2000">
                <a:latin typeface="Trebuchet MS"/>
                <a:cs typeface="Trebuchet MS"/>
              </a:rPr>
              <a:t>c</a:t>
            </a:r>
            <a:r>
              <a:rPr dirty="0" sz="2000" spc="-70">
                <a:latin typeface="Trebuchet MS"/>
                <a:cs typeface="Trebuchet MS"/>
              </a:rPr>
              <a:t>i</a:t>
            </a:r>
            <a:r>
              <a:rPr dirty="0" sz="2000" spc="25">
                <a:latin typeface="Trebuchet MS"/>
                <a:cs typeface="Trebuchet MS"/>
              </a:rPr>
              <a:t>n</a:t>
            </a:r>
            <a:r>
              <a:rPr dirty="0" sz="2000" spc="-65">
                <a:latin typeface="Trebuchet MS"/>
                <a:cs typeface="Trebuchet MS"/>
              </a:rPr>
              <a:t>i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</a:t>
            </a:r>
            <a:r>
              <a:rPr dirty="0" sz="2000" spc="-45">
                <a:latin typeface="Trebuchet MS"/>
                <a:cs typeface="Trebuchet MS"/>
              </a:rPr>
              <a:t>t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</a:t>
            </a:r>
            <a:r>
              <a:rPr dirty="0" sz="2000" spc="-75">
                <a:latin typeface="Trebuchet MS"/>
                <a:cs typeface="Trebuchet MS"/>
              </a:rPr>
              <a:t>l</a:t>
            </a:r>
            <a:r>
              <a:rPr dirty="0" sz="2000" spc="-285">
                <a:latin typeface="Trebuchet MS"/>
                <a:cs typeface="Trebuchet MS"/>
              </a:rPr>
              <a:t>,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170">
                <a:latin typeface="Trebuchet MS"/>
                <a:cs typeface="Trebuchet MS"/>
              </a:rPr>
              <a:t>2</a:t>
            </a:r>
            <a:r>
              <a:rPr dirty="0" sz="2000" spc="220">
                <a:latin typeface="Trebuchet MS"/>
                <a:cs typeface="Trebuchet MS"/>
              </a:rPr>
              <a:t>00</a:t>
            </a:r>
            <a:r>
              <a:rPr dirty="0" sz="2000" spc="150">
                <a:latin typeface="Trebuchet MS"/>
                <a:cs typeface="Trebuchet MS"/>
              </a:rPr>
              <a:t>3</a:t>
            </a:r>
            <a:r>
              <a:rPr dirty="0" sz="2000" spc="-285">
                <a:latin typeface="Trebuchet MS"/>
                <a:cs typeface="Trebuchet MS"/>
              </a:rPr>
              <a:t>;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180">
                <a:latin typeface="Trebuchet MS"/>
                <a:cs typeface="Trebuchet MS"/>
              </a:rPr>
              <a:t>M</a:t>
            </a:r>
            <a:r>
              <a:rPr dirty="0" sz="2000" spc="35">
                <a:latin typeface="Trebuchet MS"/>
                <a:cs typeface="Trebuchet MS"/>
              </a:rPr>
              <a:t>o</a:t>
            </a:r>
            <a:r>
              <a:rPr dirty="0" sz="2000" spc="-5">
                <a:latin typeface="Trebuchet MS"/>
                <a:cs typeface="Trebuchet MS"/>
              </a:rPr>
              <a:t>r</a:t>
            </a:r>
            <a:r>
              <a:rPr dirty="0" sz="2000" spc="-20">
                <a:latin typeface="Trebuchet MS"/>
                <a:cs typeface="Trebuchet MS"/>
              </a:rPr>
              <a:t>e</a:t>
            </a:r>
            <a:r>
              <a:rPr dirty="0" sz="2000" spc="-70">
                <a:latin typeface="Trebuchet MS"/>
                <a:cs typeface="Trebuchet MS"/>
              </a:rPr>
              <a:t>i</a:t>
            </a:r>
            <a:r>
              <a:rPr dirty="0" sz="2000" spc="-5">
                <a:latin typeface="Trebuchet MS"/>
                <a:cs typeface="Trebuchet MS"/>
              </a:rPr>
              <a:t>r</a:t>
            </a:r>
            <a:r>
              <a:rPr dirty="0" sz="2000">
                <a:latin typeface="Trebuchet MS"/>
                <a:cs typeface="Trebuchet MS"/>
              </a:rPr>
              <a:t>a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e</a:t>
            </a:r>
            <a:r>
              <a:rPr dirty="0" sz="2000" spc="-45">
                <a:latin typeface="Trebuchet MS"/>
                <a:cs typeface="Trebuchet MS"/>
              </a:rPr>
              <a:t>t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a</a:t>
            </a:r>
            <a:r>
              <a:rPr dirty="0" sz="2000" spc="-75">
                <a:latin typeface="Trebuchet MS"/>
                <a:cs typeface="Trebuchet MS"/>
              </a:rPr>
              <a:t>l</a:t>
            </a:r>
            <a:r>
              <a:rPr dirty="0" sz="2000" spc="-285">
                <a:latin typeface="Trebuchet MS"/>
                <a:cs typeface="Trebuchet MS"/>
              </a:rPr>
              <a:t>,</a:t>
            </a:r>
            <a:r>
              <a:rPr dirty="0" sz="2000" spc="-135">
                <a:latin typeface="Trebuchet MS"/>
                <a:cs typeface="Trebuchet MS"/>
              </a:rPr>
              <a:t> </a:t>
            </a:r>
            <a:r>
              <a:rPr dirty="0" sz="2000" spc="170">
                <a:latin typeface="Trebuchet MS"/>
                <a:cs typeface="Trebuchet MS"/>
              </a:rPr>
              <a:t>2</a:t>
            </a:r>
            <a:r>
              <a:rPr dirty="0" sz="2000" spc="220">
                <a:latin typeface="Trebuchet MS"/>
                <a:cs typeface="Trebuchet MS"/>
              </a:rPr>
              <a:t>000</a:t>
            </a:r>
            <a:r>
              <a:rPr dirty="0" sz="2000" spc="-50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2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1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1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69"/>
                  </a:lnTo>
                  <a:lnTo>
                    <a:pt x="7213581" y="6217499"/>
                  </a:lnTo>
                  <a:lnTo>
                    <a:pt x="7190715" y="6211191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4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3"/>
                  </a:lnTo>
                  <a:lnTo>
                    <a:pt x="6353572" y="5443988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6"/>
                  </a:lnTo>
                  <a:lnTo>
                    <a:pt x="6032582" y="5077119"/>
                  </a:lnTo>
                  <a:lnTo>
                    <a:pt x="6004599" y="5045817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7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5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2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0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6"/>
                  </a:lnTo>
                  <a:lnTo>
                    <a:pt x="4211436" y="3335209"/>
                  </a:lnTo>
                  <a:lnTo>
                    <a:pt x="4194754" y="3327016"/>
                  </a:lnTo>
                  <a:lnTo>
                    <a:pt x="4177289" y="3319062"/>
                  </a:lnTo>
                  <a:lnTo>
                    <a:pt x="4155353" y="3299193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30"/>
                  </a:lnTo>
                  <a:lnTo>
                    <a:pt x="3355975" y="3051542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5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82501" y="2609481"/>
                  </a:lnTo>
                  <a:lnTo>
                    <a:pt x="1462250" y="2566464"/>
                  </a:lnTo>
                  <a:lnTo>
                    <a:pt x="1383520" y="2537348"/>
                  </a:lnTo>
                  <a:lnTo>
                    <a:pt x="1306072" y="2507842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6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9"/>
                  </a:lnTo>
                  <a:lnTo>
                    <a:pt x="608114" y="2123076"/>
                  </a:lnTo>
                  <a:lnTo>
                    <a:pt x="579801" y="2105150"/>
                  </a:lnTo>
                  <a:lnTo>
                    <a:pt x="552130" y="2087028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5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7"/>
                  </a:lnTo>
                  <a:lnTo>
                    <a:pt x="249278" y="1767740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5"/>
                  </a:lnTo>
                  <a:lnTo>
                    <a:pt x="3196" y="900092"/>
                  </a:lnTo>
                  <a:lnTo>
                    <a:pt x="6545" y="859242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2" y="1435"/>
                  </a:lnTo>
                  <a:lnTo>
                    <a:pt x="7924141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907944"/>
              <a:ext cx="828674" cy="866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8248" y="4513892"/>
              <a:ext cx="657224" cy="628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63663" y="7392711"/>
              <a:ext cx="657224" cy="6476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414819" y="1174519"/>
            <a:ext cx="342836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94">
                <a:solidFill>
                  <a:srgbClr val="FFFAEF"/>
                </a:solidFill>
              </a:rPr>
              <a:t>M</a:t>
            </a:r>
            <a:r>
              <a:rPr dirty="0" spc="415">
                <a:solidFill>
                  <a:srgbClr val="FFFAEF"/>
                </a:solidFill>
              </a:rPr>
              <a:t>e</a:t>
            </a:r>
            <a:r>
              <a:rPr dirty="0" spc="1030">
                <a:solidFill>
                  <a:srgbClr val="FFFAEF"/>
                </a:solidFill>
              </a:rPr>
              <a:t>t</a:t>
            </a:r>
            <a:r>
              <a:rPr dirty="0" spc="635">
                <a:solidFill>
                  <a:srgbClr val="FFFAEF"/>
                </a:solidFill>
              </a:rPr>
              <a:t>a</a:t>
            </a:r>
            <a:r>
              <a:rPr dirty="0" spc="380">
                <a:solidFill>
                  <a:srgbClr val="FFFAEF"/>
                </a:solidFill>
              </a:rPr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2225" y="1881909"/>
            <a:ext cx="14871700" cy="710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90">
                <a:solidFill>
                  <a:srgbClr val="FFFAEF"/>
                </a:solidFill>
                <a:latin typeface="Tahoma"/>
                <a:cs typeface="Tahoma"/>
              </a:rPr>
              <a:t>Nossa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80">
                <a:solidFill>
                  <a:srgbClr val="FFFAEF"/>
                </a:solidFill>
                <a:latin typeface="Tahoma"/>
                <a:cs typeface="Tahoma"/>
              </a:rPr>
              <a:t>primeira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15">
                <a:solidFill>
                  <a:srgbClr val="FFFAEF"/>
                </a:solidFill>
                <a:latin typeface="Tahoma"/>
                <a:cs typeface="Tahoma"/>
              </a:rPr>
              <a:t>meta</a:t>
            </a:r>
            <a:endParaRPr sz="3600">
              <a:latin typeface="Tahoma"/>
              <a:cs typeface="Tahoma"/>
            </a:endParaRPr>
          </a:p>
          <a:p>
            <a:pPr algn="just" marL="12700" marR="10281285">
              <a:lnSpc>
                <a:spcPct val="108200"/>
              </a:lnSpc>
              <a:spcBef>
                <a:spcPts val="2075"/>
              </a:spcBef>
            </a:pPr>
            <a:r>
              <a:rPr dirty="0" sz="2600" spc="40">
                <a:solidFill>
                  <a:srgbClr val="FFFAEF"/>
                </a:solidFill>
                <a:latin typeface="Trebuchet MS"/>
                <a:cs typeface="Trebuchet MS"/>
              </a:rPr>
              <a:t>Revisar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105">
                <a:solidFill>
                  <a:srgbClr val="FFFAEF"/>
                </a:solidFill>
                <a:latin typeface="Trebuchet MS"/>
                <a:cs typeface="Trebuchet MS"/>
              </a:rPr>
              <a:t>os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principais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40">
                <a:solidFill>
                  <a:srgbClr val="FFFAEF"/>
                </a:solidFill>
                <a:latin typeface="Trebuchet MS"/>
                <a:cs typeface="Trebuchet MS"/>
              </a:rPr>
              <a:t>pontos</a:t>
            </a:r>
            <a:r>
              <a:rPr dirty="0" sz="260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FFFAEF"/>
                </a:solidFill>
                <a:latin typeface="Trebuchet MS"/>
                <a:cs typeface="Trebuchet MS"/>
              </a:rPr>
              <a:t>de </a:t>
            </a:r>
            <a:r>
              <a:rPr dirty="0" sz="2600" spc="-77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caracterização</a:t>
            </a:r>
            <a:r>
              <a:rPr dirty="0" sz="2600" spc="-19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da</a:t>
            </a:r>
            <a:r>
              <a:rPr dirty="0" sz="2600" spc="-19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40">
                <a:solidFill>
                  <a:srgbClr val="FFFAEF"/>
                </a:solidFill>
                <a:latin typeface="Trebuchet MS"/>
                <a:cs typeface="Trebuchet MS"/>
              </a:rPr>
              <a:t>Síndrome</a:t>
            </a:r>
            <a:r>
              <a:rPr dirty="0" sz="2600" spc="-19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FFFAEF"/>
                </a:solidFill>
                <a:latin typeface="Trebuchet MS"/>
                <a:cs typeface="Trebuchet MS"/>
              </a:rPr>
              <a:t>de </a:t>
            </a:r>
            <a:r>
              <a:rPr dirty="0" sz="2600" spc="-77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45">
                <a:solidFill>
                  <a:srgbClr val="FFFAEF"/>
                </a:solidFill>
                <a:latin typeface="Trebuchet MS"/>
                <a:cs typeface="Trebuchet MS"/>
              </a:rPr>
              <a:t>Down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rebuchet MS"/>
              <a:cs typeface="Trebuchet MS"/>
            </a:endParaRPr>
          </a:p>
          <a:p>
            <a:pPr marL="4776470">
              <a:lnSpc>
                <a:spcPct val="100000"/>
              </a:lnSpc>
            </a:pPr>
            <a:r>
              <a:rPr dirty="0" sz="3600" spc="190">
                <a:solidFill>
                  <a:srgbClr val="FFFAEF"/>
                </a:solidFill>
                <a:latin typeface="Tahoma"/>
                <a:cs typeface="Tahoma"/>
              </a:rPr>
              <a:t>Nossa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70">
                <a:solidFill>
                  <a:srgbClr val="FFFAEF"/>
                </a:solidFill>
                <a:latin typeface="Tahoma"/>
                <a:cs typeface="Tahoma"/>
              </a:rPr>
              <a:t>segunda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15">
                <a:solidFill>
                  <a:srgbClr val="FFFAEF"/>
                </a:solidFill>
                <a:latin typeface="Tahoma"/>
                <a:cs typeface="Tahoma"/>
              </a:rPr>
              <a:t>meta</a:t>
            </a:r>
            <a:endParaRPr sz="3600">
              <a:latin typeface="Tahoma"/>
              <a:cs typeface="Tahoma"/>
            </a:endParaRPr>
          </a:p>
          <a:p>
            <a:pPr marL="4776470" marR="5420360">
              <a:lnSpc>
                <a:spcPct val="106100"/>
              </a:lnSpc>
              <a:spcBef>
                <a:spcPts val="2085"/>
              </a:spcBef>
            </a:pPr>
            <a:r>
              <a:rPr dirty="0" sz="2650" spc="30">
                <a:solidFill>
                  <a:srgbClr val="FFFAEF"/>
                </a:solidFill>
                <a:latin typeface="Trebuchet MS"/>
                <a:cs typeface="Trebuchet MS"/>
              </a:rPr>
              <a:t>Apresentar </a:t>
            </a:r>
            <a:r>
              <a:rPr dirty="0" sz="2650" spc="80">
                <a:solidFill>
                  <a:srgbClr val="FFFAEF"/>
                </a:solidFill>
                <a:latin typeface="Trebuchet MS"/>
                <a:cs typeface="Trebuchet MS"/>
              </a:rPr>
              <a:t>as </a:t>
            </a:r>
            <a:r>
              <a:rPr dirty="0" sz="2650" spc="-5">
                <a:solidFill>
                  <a:srgbClr val="FFFAEF"/>
                </a:solidFill>
                <a:latin typeface="Trebuchet MS"/>
                <a:cs typeface="Trebuchet MS"/>
              </a:rPr>
              <a:t>principais </a:t>
            </a:r>
            <a:r>
              <a:rPr dirty="0" sz="2650">
                <a:solidFill>
                  <a:srgbClr val="FFFAEF"/>
                </a:solidFill>
                <a:latin typeface="Trebuchet MS"/>
                <a:cs typeface="Trebuchet MS"/>
              </a:rPr>
              <a:t> alterações</a:t>
            </a:r>
            <a:r>
              <a:rPr dirty="0" sz="2650" spc="-19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FFFAEF"/>
                </a:solidFill>
                <a:latin typeface="Trebuchet MS"/>
                <a:cs typeface="Trebuchet MS"/>
              </a:rPr>
              <a:t>que</a:t>
            </a:r>
            <a:r>
              <a:rPr dirty="0" sz="2650" spc="-20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50" spc="-19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-15">
                <a:solidFill>
                  <a:srgbClr val="FFFAEF"/>
                </a:solidFill>
                <a:latin typeface="Trebuchet MS"/>
                <a:cs typeface="Trebuchet MS"/>
              </a:rPr>
              <a:t>fisioterapeuta </a:t>
            </a:r>
            <a:r>
              <a:rPr dirty="0" sz="2650" spc="-7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FFFAEF"/>
                </a:solidFill>
                <a:latin typeface="Trebuchet MS"/>
                <a:cs typeface="Trebuchet MS"/>
              </a:rPr>
              <a:t>pode</a:t>
            </a:r>
            <a:r>
              <a:rPr dirty="0" sz="2650" spc="-18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FFFAEF"/>
                </a:solidFill>
                <a:latin typeface="Trebuchet MS"/>
                <a:cs typeface="Trebuchet MS"/>
              </a:rPr>
              <a:t>atuar</a:t>
            </a:r>
            <a:r>
              <a:rPr dirty="0" sz="2650" spc="-18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AEF"/>
                </a:solidFill>
                <a:latin typeface="Trebuchet MS"/>
                <a:cs typeface="Trebuchet MS"/>
              </a:rPr>
              <a:t>na</a:t>
            </a:r>
            <a:r>
              <a:rPr dirty="0" sz="2650" spc="-18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50" spc="245">
                <a:solidFill>
                  <a:srgbClr val="FFFAEF"/>
                </a:solidFill>
                <a:latin typeface="Trebuchet MS"/>
                <a:cs typeface="Trebuchet MS"/>
              </a:rPr>
              <a:t>SD</a:t>
            </a:r>
            <a:endParaRPr sz="2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300">
              <a:latin typeface="Trebuchet MS"/>
              <a:cs typeface="Trebuchet MS"/>
            </a:endParaRPr>
          </a:p>
          <a:p>
            <a:pPr marL="9844405">
              <a:lnSpc>
                <a:spcPct val="100000"/>
              </a:lnSpc>
              <a:spcBef>
                <a:spcPts val="2235"/>
              </a:spcBef>
            </a:pPr>
            <a:r>
              <a:rPr dirty="0" sz="3600" spc="190">
                <a:solidFill>
                  <a:srgbClr val="FFFAEF"/>
                </a:solidFill>
                <a:latin typeface="Tahoma"/>
                <a:cs typeface="Tahoma"/>
              </a:rPr>
              <a:t>Nossa</a:t>
            </a:r>
            <a:r>
              <a:rPr dirty="0" sz="3600" spc="-229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45">
                <a:solidFill>
                  <a:srgbClr val="FFFAEF"/>
                </a:solidFill>
                <a:latin typeface="Tahoma"/>
                <a:cs typeface="Tahoma"/>
              </a:rPr>
              <a:t>terceira</a:t>
            </a:r>
            <a:r>
              <a:rPr dirty="0" sz="3600" spc="-22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15">
                <a:solidFill>
                  <a:srgbClr val="FFFAEF"/>
                </a:solidFill>
                <a:latin typeface="Tahoma"/>
                <a:cs typeface="Tahoma"/>
              </a:rPr>
              <a:t>meta</a:t>
            </a:r>
            <a:endParaRPr sz="3600">
              <a:latin typeface="Tahoma"/>
              <a:cs typeface="Tahoma"/>
            </a:endParaRPr>
          </a:p>
          <a:p>
            <a:pPr marL="9844405" marR="5080">
              <a:lnSpc>
                <a:spcPct val="108200"/>
              </a:lnSpc>
              <a:spcBef>
                <a:spcPts val="2075"/>
              </a:spcBef>
              <a:tabLst>
                <a:tab pos="12474575" algn="l"/>
              </a:tabLst>
            </a:pP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Mostrar</a:t>
            </a:r>
            <a:r>
              <a:rPr dirty="0" sz="26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40">
                <a:solidFill>
                  <a:srgbClr val="FFFAEF"/>
                </a:solidFill>
                <a:latin typeface="Trebuchet MS"/>
                <a:cs typeface="Trebuchet MS"/>
              </a:rPr>
              <a:t>algumas	</a:t>
            </a:r>
            <a:r>
              <a:rPr dirty="0" sz="2600" spc="65">
                <a:solidFill>
                  <a:srgbClr val="FFFAEF"/>
                </a:solidFill>
                <a:latin typeface="Trebuchet MS"/>
                <a:cs typeface="Trebuchet MS"/>
              </a:rPr>
              <a:t>sugestões </a:t>
            </a:r>
            <a:r>
              <a:rPr dirty="0" sz="2600" spc="-10">
                <a:solidFill>
                  <a:srgbClr val="FFFAEF"/>
                </a:solidFill>
                <a:latin typeface="Trebuchet MS"/>
                <a:cs typeface="Trebuchet MS"/>
              </a:rPr>
              <a:t>de 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5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FFFAEF"/>
                </a:solidFill>
                <a:latin typeface="Trebuchet MS"/>
                <a:cs typeface="Trebuchet MS"/>
              </a:rPr>
              <a:t>f</a:t>
            </a:r>
            <a:r>
              <a:rPr dirty="0" sz="2600" spc="-9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600" spc="16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-9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10">
                <a:solidFill>
                  <a:srgbClr val="FFFAEF"/>
                </a:solidFill>
                <a:latin typeface="Trebuchet MS"/>
                <a:cs typeface="Trebuchet MS"/>
              </a:rPr>
              <a:t>p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9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600" spc="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2600" spc="55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26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30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17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6998" y="5377970"/>
            <a:ext cx="4295912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5233" y="1544122"/>
            <a:ext cx="16182975" cy="8743315"/>
            <a:chOff x="2105233" y="1544122"/>
            <a:chExt cx="16182975" cy="874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5233" y="1727891"/>
              <a:ext cx="12296774" cy="6829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8919" y="1544122"/>
              <a:ext cx="7009080" cy="87428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150664" y="9194233"/>
            <a:ext cx="34918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70">
                <a:latin typeface="Trebuchet MS"/>
                <a:cs typeface="Trebuchet MS"/>
              </a:rPr>
              <a:t>(</a:t>
            </a:r>
            <a:r>
              <a:rPr dirty="0" sz="2600" spc="120">
                <a:latin typeface="Trebuchet MS"/>
                <a:cs typeface="Trebuchet MS"/>
              </a:rPr>
              <a:t>C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70">
                <a:latin typeface="Trebuchet MS"/>
                <a:cs typeface="Trebuchet MS"/>
              </a:rPr>
              <a:t>,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375">
                <a:latin typeface="Trebuchet MS"/>
                <a:cs typeface="Trebuchet MS"/>
              </a:rPr>
              <a:t>.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375">
                <a:latin typeface="Trebuchet MS"/>
                <a:cs typeface="Trebuchet MS"/>
              </a:rPr>
              <a:t>.</a:t>
            </a:r>
            <a:r>
              <a:rPr dirty="0" sz="2600" spc="-370">
                <a:latin typeface="Trebuchet MS"/>
                <a:cs typeface="Trebuchet MS"/>
              </a:rPr>
              <a:t>,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20">
                <a:latin typeface="Trebuchet MS"/>
                <a:cs typeface="Trebuchet MS"/>
              </a:rPr>
              <a:t>2</a:t>
            </a:r>
            <a:r>
              <a:rPr dirty="0" sz="2600" spc="290">
                <a:latin typeface="Trebuchet MS"/>
                <a:cs typeface="Trebuchet MS"/>
              </a:rPr>
              <a:t>0</a:t>
            </a: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180">
                <a:latin typeface="Trebuchet MS"/>
                <a:cs typeface="Trebuchet MS"/>
              </a:rPr>
              <a:t>9</a:t>
            </a:r>
            <a:r>
              <a:rPr dirty="0" sz="2600" spc="-65"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657" y="874316"/>
            <a:ext cx="7310755" cy="2858135"/>
          </a:xfrm>
          <a:custGeom>
            <a:avLst/>
            <a:gdLst/>
            <a:ahLst/>
            <a:cxnLst/>
            <a:rect l="l" t="t" r="r" b="b"/>
            <a:pathLst>
              <a:path w="7310755" h="2858135">
                <a:moveTo>
                  <a:pt x="5064013" y="2857689"/>
                </a:moveTo>
                <a:lnTo>
                  <a:pt x="5015073" y="2857592"/>
                </a:lnTo>
                <a:lnTo>
                  <a:pt x="4966116" y="2856658"/>
                </a:lnTo>
                <a:lnTo>
                  <a:pt x="4917139" y="2854871"/>
                </a:lnTo>
                <a:lnTo>
                  <a:pt x="4868143" y="2852215"/>
                </a:lnTo>
                <a:lnTo>
                  <a:pt x="4819128" y="2848675"/>
                </a:lnTo>
                <a:lnTo>
                  <a:pt x="4770094" y="2844235"/>
                </a:lnTo>
                <a:lnTo>
                  <a:pt x="4721040" y="2838880"/>
                </a:lnTo>
                <a:lnTo>
                  <a:pt x="4671965" y="2832595"/>
                </a:lnTo>
                <a:lnTo>
                  <a:pt x="4622870" y="2825364"/>
                </a:lnTo>
                <a:lnTo>
                  <a:pt x="4573754" y="2817172"/>
                </a:lnTo>
                <a:lnTo>
                  <a:pt x="4475172" y="2799334"/>
                </a:lnTo>
                <a:lnTo>
                  <a:pt x="4130446" y="2734774"/>
                </a:lnTo>
                <a:lnTo>
                  <a:pt x="4031885" y="2716826"/>
                </a:lnTo>
                <a:lnTo>
                  <a:pt x="3982570" y="2708102"/>
                </a:lnTo>
                <a:lnTo>
                  <a:pt x="3933225" y="2699590"/>
                </a:lnTo>
                <a:lnTo>
                  <a:pt x="3883846" y="2691323"/>
                </a:lnTo>
                <a:lnTo>
                  <a:pt x="3834428" y="2683334"/>
                </a:lnTo>
                <a:lnTo>
                  <a:pt x="3784966" y="2675657"/>
                </a:lnTo>
                <a:lnTo>
                  <a:pt x="3735455" y="2668326"/>
                </a:lnTo>
                <a:lnTo>
                  <a:pt x="3685892" y="2661373"/>
                </a:lnTo>
                <a:lnTo>
                  <a:pt x="3636270" y="2654833"/>
                </a:lnTo>
                <a:lnTo>
                  <a:pt x="3586586" y="2648739"/>
                </a:lnTo>
                <a:lnTo>
                  <a:pt x="3536834" y="2643124"/>
                </a:lnTo>
                <a:lnTo>
                  <a:pt x="3487010" y="2638022"/>
                </a:lnTo>
                <a:lnTo>
                  <a:pt x="3437110" y="2633466"/>
                </a:lnTo>
                <a:lnTo>
                  <a:pt x="3386486" y="2629415"/>
                </a:lnTo>
                <a:lnTo>
                  <a:pt x="3335769" y="2625952"/>
                </a:lnTo>
                <a:lnTo>
                  <a:pt x="3284965" y="2623041"/>
                </a:lnTo>
                <a:lnTo>
                  <a:pt x="3234082" y="2620646"/>
                </a:lnTo>
                <a:lnTo>
                  <a:pt x="3183124" y="2618730"/>
                </a:lnTo>
                <a:lnTo>
                  <a:pt x="3132099" y="2617258"/>
                </a:lnTo>
                <a:lnTo>
                  <a:pt x="3081013" y="2616194"/>
                </a:lnTo>
                <a:lnTo>
                  <a:pt x="3029872" y="2615502"/>
                </a:lnTo>
                <a:lnTo>
                  <a:pt x="2978682" y="2615145"/>
                </a:lnTo>
                <a:lnTo>
                  <a:pt x="2927450" y="2615088"/>
                </a:lnTo>
                <a:lnTo>
                  <a:pt x="2876182" y="2615295"/>
                </a:lnTo>
                <a:lnTo>
                  <a:pt x="2824884" y="2615730"/>
                </a:lnTo>
                <a:lnTo>
                  <a:pt x="2722224" y="2617138"/>
                </a:lnTo>
                <a:lnTo>
                  <a:pt x="2414186" y="2623085"/>
                </a:lnTo>
                <a:lnTo>
                  <a:pt x="2111044" y="2627975"/>
                </a:lnTo>
                <a:lnTo>
                  <a:pt x="2060929" y="2628682"/>
                </a:lnTo>
                <a:lnTo>
                  <a:pt x="2010847" y="2629211"/>
                </a:lnTo>
                <a:lnTo>
                  <a:pt x="1960804" y="2629496"/>
                </a:lnTo>
                <a:lnTo>
                  <a:pt x="1910808" y="2629473"/>
                </a:lnTo>
                <a:lnTo>
                  <a:pt x="1860868" y="2629075"/>
                </a:lnTo>
                <a:lnTo>
                  <a:pt x="1810992" y="2628237"/>
                </a:lnTo>
                <a:lnTo>
                  <a:pt x="1761187" y="2626894"/>
                </a:lnTo>
                <a:lnTo>
                  <a:pt x="1711461" y="2624980"/>
                </a:lnTo>
                <a:lnTo>
                  <a:pt x="1661823" y="2622429"/>
                </a:lnTo>
                <a:lnTo>
                  <a:pt x="1612280" y="2619177"/>
                </a:lnTo>
                <a:lnTo>
                  <a:pt x="1562841" y="2615156"/>
                </a:lnTo>
                <a:lnTo>
                  <a:pt x="1513513" y="2610303"/>
                </a:lnTo>
                <a:lnTo>
                  <a:pt x="1464304" y="2604552"/>
                </a:lnTo>
                <a:lnTo>
                  <a:pt x="1415223" y="2597836"/>
                </a:lnTo>
                <a:lnTo>
                  <a:pt x="1366276" y="2590090"/>
                </a:lnTo>
                <a:lnTo>
                  <a:pt x="1317474" y="2581250"/>
                </a:lnTo>
                <a:lnTo>
                  <a:pt x="1268822" y="2571249"/>
                </a:lnTo>
                <a:lnTo>
                  <a:pt x="1220330" y="2560021"/>
                </a:lnTo>
                <a:lnTo>
                  <a:pt x="1172005" y="2547502"/>
                </a:lnTo>
                <a:lnTo>
                  <a:pt x="1123855" y="2533626"/>
                </a:lnTo>
                <a:lnTo>
                  <a:pt x="1077481" y="2519786"/>
                </a:lnTo>
                <a:lnTo>
                  <a:pt x="1030995" y="2506292"/>
                </a:lnTo>
                <a:lnTo>
                  <a:pt x="937998" y="2479737"/>
                </a:lnTo>
                <a:lnTo>
                  <a:pt x="891644" y="2466373"/>
                </a:lnTo>
                <a:lnTo>
                  <a:pt x="845489" y="2452749"/>
                </a:lnTo>
                <a:lnTo>
                  <a:pt x="799612" y="2438713"/>
                </a:lnTo>
                <a:lnTo>
                  <a:pt x="754091" y="2424115"/>
                </a:lnTo>
                <a:lnTo>
                  <a:pt x="709003" y="2408801"/>
                </a:lnTo>
                <a:lnTo>
                  <a:pt x="664428" y="2392621"/>
                </a:lnTo>
                <a:lnTo>
                  <a:pt x="620443" y="2375422"/>
                </a:lnTo>
                <a:lnTo>
                  <a:pt x="577127" y="2357054"/>
                </a:lnTo>
                <a:lnTo>
                  <a:pt x="534556" y="2337365"/>
                </a:lnTo>
                <a:lnTo>
                  <a:pt x="492809" y="2316202"/>
                </a:lnTo>
                <a:lnTo>
                  <a:pt x="451965" y="2293414"/>
                </a:lnTo>
                <a:lnTo>
                  <a:pt x="412101" y="2268850"/>
                </a:lnTo>
                <a:lnTo>
                  <a:pt x="373296" y="2242358"/>
                </a:lnTo>
                <a:lnTo>
                  <a:pt x="335627" y="2213787"/>
                </a:lnTo>
                <a:lnTo>
                  <a:pt x="299172" y="2182984"/>
                </a:lnTo>
                <a:lnTo>
                  <a:pt x="264010" y="2149798"/>
                </a:lnTo>
                <a:lnTo>
                  <a:pt x="230219" y="2114077"/>
                </a:lnTo>
                <a:lnTo>
                  <a:pt x="197876" y="2075671"/>
                </a:lnTo>
                <a:lnTo>
                  <a:pt x="167060" y="2034426"/>
                </a:lnTo>
                <a:lnTo>
                  <a:pt x="143008" y="1996844"/>
                </a:lnTo>
                <a:lnTo>
                  <a:pt x="119876" y="1954020"/>
                </a:lnTo>
                <a:lnTo>
                  <a:pt x="97947" y="1906929"/>
                </a:lnTo>
                <a:lnTo>
                  <a:pt x="77506" y="1856547"/>
                </a:lnTo>
                <a:lnTo>
                  <a:pt x="58838" y="1803850"/>
                </a:lnTo>
                <a:lnTo>
                  <a:pt x="42227" y="1749814"/>
                </a:lnTo>
                <a:lnTo>
                  <a:pt x="27959" y="1695414"/>
                </a:lnTo>
                <a:lnTo>
                  <a:pt x="16317" y="1641626"/>
                </a:lnTo>
                <a:lnTo>
                  <a:pt x="7587" y="1589426"/>
                </a:lnTo>
                <a:lnTo>
                  <a:pt x="2053" y="1539789"/>
                </a:lnTo>
                <a:lnTo>
                  <a:pt x="0" y="1493692"/>
                </a:lnTo>
                <a:lnTo>
                  <a:pt x="948" y="1459766"/>
                </a:lnTo>
                <a:lnTo>
                  <a:pt x="9134" y="1384656"/>
                </a:lnTo>
                <a:lnTo>
                  <a:pt x="16173" y="1343745"/>
                </a:lnTo>
                <a:lnTo>
                  <a:pt x="25044" y="1300779"/>
                </a:lnTo>
                <a:lnTo>
                  <a:pt x="35646" y="1255896"/>
                </a:lnTo>
                <a:lnTo>
                  <a:pt x="47881" y="1209233"/>
                </a:lnTo>
                <a:lnTo>
                  <a:pt x="61648" y="1160925"/>
                </a:lnTo>
                <a:lnTo>
                  <a:pt x="76848" y="1111111"/>
                </a:lnTo>
                <a:lnTo>
                  <a:pt x="93382" y="1059926"/>
                </a:lnTo>
                <a:lnTo>
                  <a:pt x="111150" y="1007508"/>
                </a:lnTo>
                <a:lnTo>
                  <a:pt x="130053" y="953994"/>
                </a:lnTo>
                <a:lnTo>
                  <a:pt x="149990" y="899521"/>
                </a:lnTo>
                <a:lnTo>
                  <a:pt x="170864" y="844225"/>
                </a:lnTo>
                <a:lnTo>
                  <a:pt x="192573" y="788243"/>
                </a:lnTo>
                <a:lnTo>
                  <a:pt x="215019" y="731713"/>
                </a:lnTo>
                <a:lnTo>
                  <a:pt x="248776" y="675689"/>
                </a:lnTo>
                <a:lnTo>
                  <a:pt x="281585" y="625442"/>
                </a:lnTo>
                <a:lnTo>
                  <a:pt x="313861" y="580393"/>
                </a:lnTo>
                <a:lnTo>
                  <a:pt x="346020" y="539961"/>
                </a:lnTo>
                <a:lnTo>
                  <a:pt x="378478" y="503567"/>
                </a:lnTo>
                <a:lnTo>
                  <a:pt x="411653" y="470631"/>
                </a:lnTo>
                <a:lnTo>
                  <a:pt x="445961" y="440574"/>
                </a:lnTo>
                <a:lnTo>
                  <a:pt x="481817" y="412816"/>
                </a:lnTo>
                <a:lnTo>
                  <a:pt x="519638" y="386778"/>
                </a:lnTo>
                <a:lnTo>
                  <a:pt x="559840" y="361879"/>
                </a:lnTo>
                <a:lnTo>
                  <a:pt x="602840" y="337541"/>
                </a:lnTo>
                <a:lnTo>
                  <a:pt x="649054" y="313183"/>
                </a:lnTo>
                <a:lnTo>
                  <a:pt x="696688" y="289404"/>
                </a:lnTo>
                <a:lnTo>
                  <a:pt x="744410" y="266831"/>
                </a:lnTo>
                <a:lnTo>
                  <a:pt x="792219" y="245435"/>
                </a:lnTo>
                <a:lnTo>
                  <a:pt x="840112" y="225186"/>
                </a:lnTo>
                <a:lnTo>
                  <a:pt x="888089" y="206056"/>
                </a:lnTo>
                <a:lnTo>
                  <a:pt x="936150" y="188015"/>
                </a:lnTo>
                <a:lnTo>
                  <a:pt x="984292" y="171034"/>
                </a:lnTo>
                <a:lnTo>
                  <a:pt x="1032515" y="155084"/>
                </a:lnTo>
                <a:lnTo>
                  <a:pt x="1080818" y="140136"/>
                </a:lnTo>
                <a:lnTo>
                  <a:pt x="1129201" y="126161"/>
                </a:lnTo>
                <a:lnTo>
                  <a:pt x="1177660" y="113129"/>
                </a:lnTo>
                <a:lnTo>
                  <a:pt x="1226197" y="101011"/>
                </a:lnTo>
                <a:lnTo>
                  <a:pt x="1274809" y="89778"/>
                </a:lnTo>
                <a:lnTo>
                  <a:pt x="1323496" y="79402"/>
                </a:lnTo>
                <a:lnTo>
                  <a:pt x="1372256" y="69852"/>
                </a:lnTo>
                <a:lnTo>
                  <a:pt x="1421089" y="61099"/>
                </a:lnTo>
                <a:lnTo>
                  <a:pt x="1469994" y="53116"/>
                </a:lnTo>
                <a:lnTo>
                  <a:pt x="1518968" y="45871"/>
                </a:lnTo>
                <a:lnTo>
                  <a:pt x="1568013" y="39337"/>
                </a:lnTo>
                <a:lnTo>
                  <a:pt x="1617125" y="33483"/>
                </a:lnTo>
                <a:lnTo>
                  <a:pt x="1666305" y="28282"/>
                </a:lnTo>
                <a:lnTo>
                  <a:pt x="1715551" y="23703"/>
                </a:lnTo>
                <a:lnTo>
                  <a:pt x="1764862" y="19718"/>
                </a:lnTo>
                <a:lnTo>
                  <a:pt x="1814237" y="16296"/>
                </a:lnTo>
                <a:lnTo>
                  <a:pt x="1863676" y="13410"/>
                </a:lnTo>
                <a:lnTo>
                  <a:pt x="1913176" y="11030"/>
                </a:lnTo>
                <a:lnTo>
                  <a:pt x="1962737" y="9127"/>
                </a:lnTo>
                <a:lnTo>
                  <a:pt x="2012358" y="7672"/>
                </a:lnTo>
                <a:lnTo>
                  <a:pt x="2062039" y="6635"/>
                </a:lnTo>
                <a:lnTo>
                  <a:pt x="2111776" y="5987"/>
                </a:lnTo>
                <a:lnTo>
                  <a:pt x="2161571" y="5699"/>
                </a:lnTo>
                <a:lnTo>
                  <a:pt x="2211421" y="5743"/>
                </a:lnTo>
                <a:lnTo>
                  <a:pt x="2261326" y="6088"/>
                </a:lnTo>
                <a:lnTo>
                  <a:pt x="2311285" y="6706"/>
                </a:lnTo>
                <a:lnTo>
                  <a:pt x="2361296" y="7567"/>
                </a:lnTo>
                <a:lnTo>
                  <a:pt x="2411359" y="8643"/>
                </a:lnTo>
                <a:lnTo>
                  <a:pt x="2511634" y="11321"/>
                </a:lnTo>
                <a:lnTo>
                  <a:pt x="2561845" y="12864"/>
                </a:lnTo>
                <a:lnTo>
                  <a:pt x="2612224" y="14217"/>
                </a:lnTo>
                <a:lnTo>
                  <a:pt x="2662642" y="15163"/>
                </a:lnTo>
                <a:lnTo>
                  <a:pt x="2713096" y="15736"/>
                </a:lnTo>
                <a:lnTo>
                  <a:pt x="2763585" y="15970"/>
                </a:lnTo>
                <a:lnTo>
                  <a:pt x="2814103" y="15897"/>
                </a:lnTo>
                <a:lnTo>
                  <a:pt x="2864649" y="15551"/>
                </a:lnTo>
                <a:lnTo>
                  <a:pt x="2915220" y="14965"/>
                </a:lnTo>
                <a:lnTo>
                  <a:pt x="2965813" y="14172"/>
                </a:lnTo>
                <a:lnTo>
                  <a:pt x="3067050" y="12099"/>
                </a:lnTo>
                <a:lnTo>
                  <a:pt x="3370967" y="4381"/>
                </a:lnTo>
                <a:lnTo>
                  <a:pt x="3472262" y="2195"/>
                </a:lnTo>
                <a:lnTo>
                  <a:pt x="3522893" y="1324"/>
                </a:lnTo>
                <a:lnTo>
                  <a:pt x="3573510" y="646"/>
                </a:lnTo>
                <a:lnTo>
                  <a:pt x="3624109" y="193"/>
                </a:lnTo>
                <a:lnTo>
                  <a:pt x="3674688" y="0"/>
                </a:lnTo>
                <a:lnTo>
                  <a:pt x="3725244" y="98"/>
                </a:lnTo>
                <a:lnTo>
                  <a:pt x="3775773" y="523"/>
                </a:lnTo>
                <a:lnTo>
                  <a:pt x="3826273" y="1306"/>
                </a:lnTo>
                <a:lnTo>
                  <a:pt x="3876740" y="2481"/>
                </a:lnTo>
                <a:lnTo>
                  <a:pt x="3927558" y="3992"/>
                </a:lnTo>
                <a:lnTo>
                  <a:pt x="3978341" y="5825"/>
                </a:lnTo>
                <a:lnTo>
                  <a:pt x="4029091" y="7959"/>
                </a:lnTo>
                <a:lnTo>
                  <a:pt x="4079811" y="10370"/>
                </a:lnTo>
                <a:lnTo>
                  <a:pt x="4130504" y="13037"/>
                </a:lnTo>
                <a:lnTo>
                  <a:pt x="4181172" y="15937"/>
                </a:lnTo>
                <a:lnTo>
                  <a:pt x="4231818" y="19048"/>
                </a:lnTo>
                <a:lnTo>
                  <a:pt x="4282446" y="22347"/>
                </a:lnTo>
                <a:lnTo>
                  <a:pt x="4383654" y="29420"/>
                </a:lnTo>
                <a:lnTo>
                  <a:pt x="4484820" y="36978"/>
                </a:lnTo>
                <a:lnTo>
                  <a:pt x="4838880" y="64662"/>
                </a:lnTo>
                <a:lnTo>
                  <a:pt x="4940126" y="72184"/>
                </a:lnTo>
                <a:lnTo>
                  <a:pt x="5041450" y="79206"/>
                </a:lnTo>
                <a:lnTo>
                  <a:pt x="5092149" y="82473"/>
                </a:lnTo>
                <a:lnTo>
                  <a:pt x="5142875" y="85548"/>
                </a:lnTo>
                <a:lnTo>
                  <a:pt x="5195017" y="86691"/>
                </a:lnTo>
                <a:lnTo>
                  <a:pt x="5247469" y="84572"/>
                </a:lnTo>
                <a:lnTo>
                  <a:pt x="5300143" y="80456"/>
                </a:lnTo>
                <a:lnTo>
                  <a:pt x="5352950" y="75608"/>
                </a:lnTo>
                <a:lnTo>
                  <a:pt x="5405802" y="71293"/>
                </a:lnTo>
                <a:lnTo>
                  <a:pt x="5458610" y="68775"/>
                </a:lnTo>
                <a:lnTo>
                  <a:pt x="5510074" y="67355"/>
                </a:lnTo>
                <a:lnTo>
                  <a:pt x="5561669" y="65291"/>
                </a:lnTo>
                <a:lnTo>
                  <a:pt x="5613356" y="62794"/>
                </a:lnTo>
                <a:lnTo>
                  <a:pt x="5716840" y="57346"/>
                </a:lnTo>
                <a:lnTo>
                  <a:pt x="5768558" y="54817"/>
                </a:lnTo>
                <a:lnTo>
                  <a:pt x="5820206" y="52701"/>
                </a:lnTo>
                <a:lnTo>
                  <a:pt x="5871743" y="51208"/>
                </a:lnTo>
                <a:lnTo>
                  <a:pt x="5923131" y="50550"/>
                </a:lnTo>
                <a:lnTo>
                  <a:pt x="5974328" y="50938"/>
                </a:lnTo>
                <a:lnTo>
                  <a:pt x="6025294" y="52583"/>
                </a:lnTo>
                <a:lnTo>
                  <a:pt x="6075989" y="55697"/>
                </a:lnTo>
                <a:lnTo>
                  <a:pt x="6126373" y="60492"/>
                </a:lnTo>
                <a:lnTo>
                  <a:pt x="6176406" y="67177"/>
                </a:lnTo>
                <a:lnTo>
                  <a:pt x="6224901" y="75449"/>
                </a:lnTo>
                <a:lnTo>
                  <a:pt x="6273040" y="85309"/>
                </a:lnTo>
                <a:lnTo>
                  <a:pt x="6320798" y="96739"/>
                </a:lnTo>
                <a:lnTo>
                  <a:pt x="6368150" y="109719"/>
                </a:lnTo>
                <a:lnTo>
                  <a:pt x="6415074" y="124229"/>
                </a:lnTo>
                <a:lnTo>
                  <a:pt x="6461543" y="140250"/>
                </a:lnTo>
                <a:lnTo>
                  <a:pt x="6507534" y="157763"/>
                </a:lnTo>
                <a:lnTo>
                  <a:pt x="6553022" y="176748"/>
                </a:lnTo>
                <a:lnTo>
                  <a:pt x="6597984" y="197185"/>
                </a:lnTo>
                <a:lnTo>
                  <a:pt x="6642393" y="219055"/>
                </a:lnTo>
                <a:lnTo>
                  <a:pt x="6686227" y="242338"/>
                </a:lnTo>
                <a:lnTo>
                  <a:pt x="6729460" y="267015"/>
                </a:lnTo>
                <a:lnTo>
                  <a:pt x="6772069" y="293067"/>
                </a:lnTo>
                <a:lnTo>
                  <a:pt x="6814028" y="320473"/>
                </a:lnTo>
                <a:lnTo>
                  <a:pt x="6855314" y="349215"/>
                </a:lnTo>
                <a:lnTo>
                  <a:pt x="6895902" y="379273"/>
                </a:lnTo>
                <a:lnTo>
                  <a:pt x="6935768" y="410627"/>
                </a:lnTo>
                <a:lnTo>
                  <a:pt x="6972211" y="441458"/>
                </a:lnTo>
                <a:lnTo>
                  <a:pt x="7006695" y="473512"/>
                </a:lnTo>
                <a:lnTo>
                  <a:pt x="7039233" y="506775"/>
                </a:lnTo>
                <a:lnTo>
                  <a:pt x="7069842" y="541230"/>
                </a:lnTo>
                <a:lnTo>
                  <a:pt x="7098538" y="576859"/>
                </a:lnTo>
                <a:lnTo>
                  <a:pt x="7125336" y="613647"/>
                </a:lnTo>
                <a:lnTo>
                  <a:pt x="7150253" y="651576"/>
                </a:lnTo>
                <a:lnTo>
                  <a:pt x="7173303" y="690631"/>
                </a:lnTo>
                <a:lnTo>
                  <a:pt x="7194503" y="730794"/>
                </a:lnTo>
                <a:lnTo>
                  <a:pt x="7213869" y="772050"/>
                </a:lnTo>
                <a:lnTo>
                  <a:pt x="7231416" y="814382"/>
                </a:lnTo>
                <a:lnTo>
                  <a:pt x="7247160" y="857773"/>
                </a:lnTo>
                <a:lnTo>
                  <a:pt x="7261117" y="902206"/>
                </a:lnTo>
                <a:lnTo>
                  <a:pt x="7273302" y="947665"/>
                </a:lnTo>
                <a:lnTo>
                  <a:pt x="7283731" y="994134"/>
                </a:lnTo>
                <a:lnTo>
                  <a:pt x="7292421" y="1041596"/>
                </a:lnTo>
                <a:lnTo>
                  <a:pt x="7299387" y="1090034"/>
                </a:lnTo>
                <a:lnTo>
                  <a:pt x="7304644" y="1139432"/>
                </a:lnTo>
                <a:lnTo>
                  <a:pt x="7308209" y="1189773"/>
                </a:lnTo>
                <a:lnTo>
                  <a:pt x="7310096" y="1241042"/>
                </a:lnTo>
                <a:lnTo>
                  <a:pt x="7310323" y="1293220"/>
                </a:lnTo>
                <a:lnTo>
                  <a:pt x="7308904" y="1346292"/>
                </a:lnTo>
                <a:lnTo>
                  <a:pt x="7305856" y="1400242"/>
                </a:lnTo>
                <a:lnTo>
                  <a:pt x="7304920" y="1418812"/>
                </a:lnTo>
                <a:lnTo>
                  <a:pt x="7303458" y="1474523"/>
                </a:lnTo>
                <a:lnTo>
                  <a:pt x="7276381" y="1575860"/>
                </a:lnTo>
                <a:lnTo>
                  <a:pt x="7249903" y="1676599"/>
                </a:lnTo>
                <a:lnTo>
                  <a:pt x="7219529" y="1744191"/>
                </a:lnTo>
                <a:lnTo>
                  <a:pt x="7204941" y="1778024"/>
                </a:lnTo>
                <a:lnTo>
                  <a:pt x="7191552" y="1812381"/>
                </a:lnTo>
                <a:lnTo>
                  <a:pt x="7171717" y="1862555"/>
                </a:lnTo>
                <a:lnTo>
                  <a:pt x="7150350" y="1910949"/>
                </a:lnTo>
                <a:lnTo>
                  <a:pt x="7127489" y="1957605"/>
                </a:lnTo>
                <a:lnTo>
                  <a:pt x="7103169" y="2002561"/>
                </a:lnTo>
                <a:lnTo>
                  <a:pt x="7077426" y="2045858"/>
                </a:lnTo>
                <a:lnTo>
                  <a:pt x="7050298" y="2087535"/>
                </a:lnTo>
                <a:lnTo>
                  <a:pt x="7021820" y="2127633"/>
                </a:lnTo>
                <a:lnTo>
                  <a:pt x="6992029" y="2166190"/>
                </a:lnTo>
                <a:lnTo>
                  <a:pt x="6960961" y="2203248"/>
                </a:lnTo>
                <a:lnTo>
                  <a:pt x="6928653" y="2238845"/>
                </a:lnTo>
                <a:lnTo>
                  <a:pt x="6895141" y="2273022"/>
                </a:lnTo>
                <a:lnTo>
                  <a:pt x="6860461" y="2305818"/>
                </a:lnTo>
                <a:lnTo>
                  <a:pt x="6824650" y="2337274"/>
                </a:lnTo>
                <a:lnTo>
                  <a:pt x="6787743" y="2367428"/>
                </a:lnTo>
                <a:lnTo>
                  <a:pt x="6749778" y="2396321"/>
                </a:lnTo>
                <a:lnTo>
                  <a:pt x="6710791" y="2423993"/>
                </a:lnTo>
                <a:lnTo>
                  <a:pt x="6670818" y="2450484"/>
                </a:lnTo>
                <a:lnTo>
                  <a:pt x="6629896" y="2475833"/>
                </a:lnTo>
                <a:lnTo>
                  <a:pt x="6588060" y="2500080"/>
                </a:lnTo>
                <a:lnTo>
                  <a:pt x="6547102" y="2522808"/>
                </a:lnTo>
                <a:lnTo>
                  <a:pt x="6505761" y="2544655"/>
                </a:lnTo>
                <a:lnTo>
                  <a:pt x="6464036" y="2565121"/>
                </a:lnTo>
                <a:lnTo>
                  <a:pt x="6421928" y="2583709"/>
                </a:lnTo>
                <a:lnTo>
                  <a:pt x="6379436" y="2599920"/>
                </a:lnTo>
                <a:lnTo>
                  <a:pt x="6330887" y="2616617"/>
                </a:lnTo>
                <a:lnTo>
                  <a:pt x="6282328" y="2632892"/>
                </a:lnTo>
                <a:lnTo>
                  <a:pt x="6233758" y="2648731"/>
                </a:lnTo>
                <a:lnTo>
                  <a:pt x="6185177" y="2664117"/>
                </a:lnTo>
                <a:lnTo>
                  <a:pt x="6136583" y="2679036"/>
                </a:lnTo>
                <a:lnTo>
                  <a:pt x="6087978" y="2693471"/>
                </a:lnTo>
                <a:lnTo>
                  <a:pt x="6039361" y="2707408"/>
                </a:lnTo>
                <a:lnTo>
                  <a:pt x="5990731" y="2720831"/>
                </a:lnTo>
                <a:lnTo>
                  <a:pt x="5942089" y="2733724"/>
                </a:lnTo>
                <a:lnTo>
                  <a:pt x="5893433" y="2746073"/>
                </a:lnTo>
                <a:lnTo>
                  <a:pt x="5844764" y="2757861"/>
                </a:lnTo>
                <a:lnTo>
                  <a:pt x="5796081" y="2769073"/>
                </a:lnTo>
                <a:lnTo>
                  <a:pt x="5747385" y="2779695"/>
                </a:lnTo>
                <a:lnTo>
                  <a:pt x="5698674" y="2789709"/>
                </a:lnTo>
                <a:lnTo>
                  <a:pt x="5649949" y="2799102"/>
                </a:lnTo>
                <a:lnTo>
                  <a:pt x="5601209" y="2807858"/>
                </a:lnTo>
                <a:lnTo>
                  <a:pt x="5552454" y="2815960"/>
                </a:lnTo>
                <a:lnTo>
                  <a:pt x="5503683" y="2823395"/>
                </a:lnTo>
                <a:lnTo>
                  <a:pt x="5454897" y="2830145"/>
                </a:lnTo>
                <a:lnTo>
                  <a:pt x="5406095" y="2836197"/>
                </a:lnTo>
                <a:lnTo>
                  <a:pt x="5357277" y="2841534"/>
                </a:lnTo>
                <a:lnTo>
                  <a:pt x="5308443" y="2846141"/>
                </a:lnTo>
                <a:lnTo>
                  <a:pt x="5259591" y="2850003"/>
                </a:lnTo>
                <a:lnTo>
                  <a:pt x="5210723" y="2853104"/>
                </a:lnTo>
                <a:lnTo>
                  <a:pt x="5161837" y="2855429"/>
                </a:lnTo>
                <a:lnTo>
                  <a:pt x="5112934" y="2856962"/>
                </a:lnTo>
                <a:lnTo>
                  <a:pt x="5064013" y="2857689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4642" y="3862649"/>
            <a:ext cx="7301230" cy="2858135"/>
          </a:xfrm>
          <a:custGeom>
            <a:avLst/>
            <a:gdLst/>
            <a:ahLst/>
            <a:cxnLst/>
            <a:rect l="l" t="t" r="r" b="b"/>
            <a:pathLst>
              <a:path w="7301230" h="2858134">
                <a:moveTo>
                  <a:pt x="2243349" y="0"/>
                </a:moveTo>
                <a:lnTo>
                  <a:pt x="2292224" y="96"/>
                </a:lnTo>
                <a:lnTo>
                  <a:pt x="2341118" y="1030"/>
                </a:lnTo>
                <a:lnTo>
                  <a:pt x="2390030" y="2817"/>
                </a:lnTo>
                <a:lnTo>
                  <a:pt x="2438961" y="5473"/>
                </a:lnTo>
                <a:lnTo>
                  <a:pt x="2487911" y="9013"/>
                </a:lnTo>
                <a:lnTo>
                  <a:pt x="2536881" y="13453"/>
                </a:lnTo>
                <a:lnTo>
                  <a:pt x="2585871" y="18808"/>
                </a:lnTo>
                <a:lnTo>
                  <a:pt x="2634881" y="25093"/>
                </a:lnTo>
                <a:lnTo>
                  <a:pt x="2683911" y="32324"/>
                </a:lnTo>
                <a:lnTo>
                  <a:pt x="2732962" y="40516"/>
                </a:lnTo>
                <a:lnTo>
                  <a:pt x="2831414" y="58354"/>
                </a:lnTo>
                <a:lnTo>
                  <a:pt x="3175686" y="122914"/>
                </a:lnTo>
                <a:lnTo>
                  <a:pt x="3274117" y="140862"/>
                </a:lnTo>
                <a:lnTo>
                  <a:pt x="3323367" y="149586"/>
                </a:lnTo>
                <a:lnTo>
                  <a:pt x="3372647" y="158098"/>
                </a:lnTo>
                <a:lnTo>
                  <a:pt x="3421961" y="166365"/>
                </a:lnTo>
                <a:lnTo>
                  <a:pt x="3471314" y="174354"/>
                </a:lnTo>
                <a:lnTo>
                  <a:pt x="3520711" y="182031"/>
                </a:lnTo>
                <a:lnTo>
                  <a:pt x="3570156" y="189362"/>
                </a:lnTo>
                <a:lnTo>
                  <a:pt x="3619654" y="196315"/>
                </a:lnTo>
                <a:lnTo>
                  <a:pt x="3669210" y="202855"/>
                </a:lnTo>
                <a:lnTo>
                  <a:pt x="3718829" y="208949"/>
                </a:lnTo>
                <a:lnTo>
                  <a:pt x="3768515" y="214564"/>
                </a:lnTo>
                <a:lnTo>
                  <a:pt x="3818273" y="219666"/>
                </a:lnTo>
                <a:lnTo>
                  <a:pt x="3868108" y="224222"/>
                </a:lnTo>
                <a:lnTo>
                  <a:pt x="3918666" y="228273"/>
                </a:lnTo>
                <a:lnTo>
                  <a:pt x="3969316" y="231736"/>
                </a:lnTo>
                <a:lnTo>
                  <a:pt x="4020052" y="234647"/>
                </a:lnTo>
                <a:lnTo>
                  <a:pt x="4070869" y="237042"/>
                </a:lnTo>
                <a:lnTo>
                  <a:pt x="4121759" y="238958"/>
                </a:lnTo>
                <a:lnTo>
                  <a:pt x="4172717" y="240430"/>
                </a:lnTo>
                <a:lnTo>
                  <a:pt x="4223736" y="241494"/>
                </a:lnTo>
                <a:lnTo>
                  <a:pt x="4274810" y="242186"/>
                </a:lnTo>
                <a:lnTo>
                  <a:pt x="4325932" y="242543"/>
                </a:lnTo>
                <a:lnTo>
                  <a:pt x="4377097" y="242600"/>
                </a:lnTo>
                <a:lnTo>
                  <a:pt x="4428297" y="242393"/>
                </a:lnTo>
                <a:lnTo>
                  <a:pt x="4479528" y="241958"/>
                </a:lnTo>
                <a:lnTo>
                  <a:pt x="4582052" y="240550"/>
                </a:lnTo>
                <a:lnTo>
                  <a:pt x="4889684" y="234604"/>
                </a:lnTo>
                <a:lnTo>
                  <a:pt x="5192427" y="229713"/>
                </a:lnTo>
                <a:lnTo>
                  <a:pt x="5242475" y="229006"/>
                </a:lnTo>
                <a:lnTo>
                  <a:pt x="5292492" y="228478"/>
                </a:lnTo>
                <a:lnTo>
                  <a:pt x="5342469" y="228192"/>
                </a:lnTo>
                <a:lnTo>
                  <a:pt x="5392398" y="228215"/>
                </a:lnTo>
                <a:lnTo>
                  <a:pt x="5442273" y="228613"/>
                </a:lnTo>
                <a:lnTo>
                  <a:pt x="5492083" y="229451"/>
                </a:lnTo>
                <a:lnTo>
                  <a:pt x="5541823" y="230794"/>
                </a:lnTo>
                <a:lnTo>
                  <a:pt x="5591483" y="232708"/>
                </a:lnTo>
                <a:lnTo>
                  <a:pt x="5641056" y="235259"/>
                </a:lnTo>
                <a:lnTo>
                  <a:pt x="5690533" y="238511"/>
                </a:lnTo>
                <a:lnTo>
                  <a:pt x="5739907" y="242532"/>
                </a:lnTo>
                <a:lnTo>
                  <a:pt x="5789170" y="247385"/>
                </a:lnTo>
                <a:lnTo>
                  <a:pt x="5838314" y="253137"/>
                </a:lnTo>
                <a:lnTo>
                  <a:pt x="5887331" y="259852"/>
                </a:lnTo>
                <a:lnTo>
                  <a:pt x="5936213" y="267598"/>
                </a:lnTo>
                <a:lnTo>
                  <a:pt x="5984951" y="276438"/>
                </a:lnTo>
                <a:lnTo>
                  <a:pt x="6033538" y="286439"/>
                </a:lnTo>
                <a:lnTo>
                  <a:pt x="6081967" y="297667"/>
                </a:lnTo>
                <a:lnTo>
                  <a:pt x="6130228" y="310186"/>
                </a:lnTo>
                <a:lnTo>
                  <a:pt x="6178314" y="324062"/>
                </a:lnTo>
                <a:lnTo>
                  <a:pt x="6224627" y="337903"/>
                </a:lnTo>
                <a:lnTo>
                  <a:pt x="6271052" y="351397"/>
                </a:lnTo>
                <a:lnTo>
                  <a:pt x="6363926" y="377951"/>
                </a:lnTo>
                <a:lnTo>
                  <a:pt x="6410220" y="391315"/>
                </a:lnTo>
                <a:lnTo>
                  <a:pt x="6456314" y="404939"/>
                </a:lnTo>
                <a:lnTo>
                  <a:pt x="6502131" y="418975"/>
                </a:lnTo>
                <a:lnTo>
                  <a:pt x="6547592" y="433573"/>
                </a:lnTo>
                <a:lnTo>
                  <a:pt x="6592619" y="448887"/>
                </a:lnTo>
                <a:lnTo>
                  <a:pt x="6637136" y="465067"/>
                </a:lnTo>
                <a:lnTo>
                  <a:pt x="6681063" y="482266"/>
                </a:lnTo>
                <a:lnTo>
                  <a:pt x="6724322" y="500634"/>
                </a:lnTo>
                <a:lnTo>
                  <a:pt x="6766837" y="520324"/>
                </a:lnTo>
                <a:lnTo>
                  <a:pt x="6808528" y="541486"/>
                </a:lnTo>
                <a:lnTo>
                  <a:pt x="6849319" y="564274"/>
                </a:lnTo>
                <a:lnTo>
                  <a:pt x="6889130" y="588838"/>
                </a:lnTo>
                <a:lnTo>
                  <a:pt x="6927884" y="615330"/>
                </a:lnTo>
                <a:lnTo>
                  <a:pt x="6965504" y="643901"/>
                </a:lnTo>
                <a:lnTo>
                  <a:pt x="7001910" y="674704"/>
                </a:lnTo>
                <a:lnTo>
                  <a:pt x="7037026" y="707890"/>
                </a:lnTo>
                <a:lnTo>
                  <a:pt x="7070773" y="743611"/>
                </a:lnTo>
                <a:lnTo>
                  <a:pt x="7103073" y="782018"/>
                </a:lnTo>
                <a:lnTo>
                  <a:pt x="7133849" y="823262"/>
                </a:lnTo>
                <a:lnTo>
                  <a:pt x="7157869" y="860844"/>
                </a:lnTo>
                <a:lnTo>
                  <a:pt x="7180971" y="903668"/>
                </a:lnTo>
                <a:lnTo>
                  <a:pt x="7202871" y="950759"/>
                </a:lnTo>
                <a:lnTo>
                  <a:pt x="7223285" y="1001141"/>
                </a:lnTo>
                <a:lnTo>
                  <a:pt x="7241928" y="1053838"/>
                </a:lnTo>
                <a:lnTo>
                  <a:pt x="7258517" y="1107874"/>
                </a:lnTo>
                <a:lnTo>
                  <a:pt x="7272767" y="1162274"/>
                </a:lnTo>
                <a:lnTo>
                  <a:pt x="7284393" y="1216062"/>
                </a:lnTo>
                <a:lnTo>
                  <a:pt x="7293112" y="1268262"/>
                </a:lnTo>
                <a:lnTo>
                  <a:pt x="7298638" y="1317899"/>
                </a:lnTo>
                <a:lnTo>
                  <a:pt x="7300689" y="1363996"/>
                </a:lnTo>
                <a:lnTo>
                  <a:pt x="7299742" y="1397922"/>
                </a:lnTo>
                <a:lnTo>
                  <a:pt x="7291566" y="1473032"/>
                </a:lnTo>
                <a:lnTo>
                  <a:pt x="7284536" y="1513943"/>
                </a:lnTo>
                <a:lnTo>
                  <a:pt x="7275678" y="1556909"/>
                </a:lnTo>
                <a:lnTo>
                  <a:pt x="7265089" y="1601792"/>
                </a:lnTo>
                <a:lnTo>
                  <a:pt x="7252871" y="1648455"/>
                </a:lnTo>
                <a:lnTo>
                  <a:pt x="7239122" y="1696763"/>
                </a:lnTo>
                <a:lnTo>
                  <a:pt x="7223942" y="1746577"/>
                </a:lnTo>
                <a:lnTo>
                  <a:pt x="7207430" y="1797762"/>
                </a:lnTo>
                <a:lnTo>
                  <a:pt x="7189685" y="1850180"/>
                </a:lnTo>
                <a:lnTo>
                  <a:pt x="7170807" y="1903694"/>
                </a:lnTo>
                <a:lnTo>
                  <a:pt x="7150896" y="1958167"/>
                </a:lnTo>
                <a:lnTo>
                  <a:pt x="7130050" y="2013463"/>
                </a:lnTo>
                <a:lnTo>
                  <a:pt x="7108369" y="2069445"/>
                </a:lnTo>
                <a:lnTo>
                  <a:pt x="7085953" y="2125975"/>
                </a:lnTo>
                <a:lnTo>
                  <a:pt x="7052240" y="2181999"/>
                </a:lnTo>
                <a:lnTo>
                  <a:pt x="7019475" y="2232246"/>
                </a:lnTo>
                <a:lnTo>
                  <a:pt x="6987241" y="2277295"/>
                </a:lnTo>
                <a:lnTo>
                  <a:pt x="6955125" y="2317727"/>
                </a:lnTo>
                <a:lnTo>
                  <a:pt x="6922709" y="2354121"/>
                </a:lnTo>
                <a:lnTo>
                  <a:pt x="6889578" y="2387057"/>
                </a:lnTo>
                <a:lnTo>
                  <a:pt x="6855316" y="2417114"/>
                </a:lnTo>
                <a:lnTo>
                  <a:pt x="6819507" y="2444872"/>
                </a:lnTo>
                <a:lnTo>
                  <a:pt x="6781736" y="2470910"/>
                </a:lnTo>
                <a:lnTo>
                  <a:pt x="6741586" y="2495809"/>
                </a:lnTo>
                <a:lnTo>
                  <a:pt x="6698643" y="2520147"/>
                </a:lnTo>
                <a:lnTo>
                  <a:pt x="6652490" y="2544505"/>
                </a:lnTo>
                <a:lnTo>
                  <a:pt x="6604918" y="2568284"/>
                </a:lnTo>
                <a:lnTo>
                  <a:pt x="6557259" y="2590857"/>
                </a:lnTo>
                <a:lnTo>
                  <a:pt x="6509514" y="2612253"/>
                </a:lnTo>
                <a:lnTo>
                  <a:pt x="6461684" y="2632502"/>
                </a:lnTo>
                <a:lnTo>
                  <a:pt x="6413770" y="2651632"/>
                </a:lnTo>
                <a:lnTo>
                  <a:pt x="6365773" y="2669673"/>
                </a:lnTo>
                <a:lnTo>
                  <a:pt x="6317694" y="2686654"/>
                </a:lnTo>
                <a:lnTo>
                  <a:pt x="6269534" y="2702604"/>
                </a:lnTo>
                <a:lnTo>
                  <a:pt x="6221294" y="2717552"/>
                </a:lnTo>
                <a:lnTo>
                  <a:pt x="6172976" y="2731527"/>
                </a:lnTo>
                <a:lnTo>
                  <a:pt x="6124580" y="2744559"/>
                </a:lnTo>
                <a:lnTo>
                  <a:pt x="6076108" y="2756677"/>
                </a:lnTo>
                <a:lnTo>
                  <a:pt x="6027559" y="2767910"/>
                </a:lnTo>
                <a:lnTo>
                  <a:pt x="5978937" y="2778286"/>
                </a:lnTo>
                <a:lnTo>
                  <a:pt x="5930241" y="2787836"/>
                </a:lnTo>
                <a:lnTo>
                  <a:pt x="5881472" y="2796588"/>
                </a:lnTo>
                <a:lnTo>
                  <a:pt x="5832632" y="2804572"/>
                </a:lnTo>
                <a:lnTo>
                  <a:pt x="5783722" y="2811817"/>
                </a:lnTo>
                <a:lnTo>
                  <a:pt x="5734742" y="2818351"/>
                </a:lnTo>
                <a:lnTo>
                  <a:pt x="5685694" y="2824204"/>
                </a:lnTo>
                <a:lnTo>
                  <a:pt x="5636580" y="2829406"/>
                </a:lnTo>
                <a:lnTo>
                  <a:pt x="5587398" y="2833985"/>
                </a:lnTo>
                <a:lnTo>
                  <a:pt x="5538152" y="2837970"/>
                </a:lnTo>
                <a:lnTo>
                  <a:pt x="5488842" y="2841391"/>
                </a:lnTo>
                <a:lnTo>
                  <a:pt x="5439469" y="2844277"/>
                </a:lnTo>
                <a:lnTo>
                  <a:pt x="5390034" y="2846658"/>
                </a:lnTo>
                <a:lnTo>
                  <a:pt x="5340538" y="2848561"/>
                </a:lnTo>
                <a:lnTo>
                  <a:pt x="5290982" y="2850016"/>
                </a:lnTo>
                <a:lnTo>
                  <a:pt x="5241367" y="2851053"/>
                </a:lnTo>
                <a:lnTo>
                  <a:pt x="5191695" y="2851701"/>
                </a:lnTo>
                <a:lnTo>
                  <a:pt x="5141966" y="2851989"/>
                </a:lnTo>
                <a:lnTo>
                  <a:pt x="5092181" y="2851945"/>
                </a:lnTo>
                <a:lnTo>
                  <a:pt x="5042342" y="2851600"/>
                </a:lnTo>
                <a:lnTo>
                  <a:pt x="4992449" y="2850982"/>
                </a:lnTo>
                <a:lnTo>
                  <a:pt x="4942504" y="2850121"/>
                </a:lnTo>
                <a:lnTo>
                  <a:pt x="4892507" y="2849045"/>
                </a:lnTo>
                <a:lnTo>
                  <a:pt x="4792364" y="2846367"/>
                </a:lnTo>
                <a:lnTo>
                  <a:pt x="4742219" y="2844823"/>
                </a:lnTo>
                <a:lnTo>
                  <a:pt x="4691907" y="2843471"/>
                </a:lnTo>
                <a:lnTo>
                  <a:pt x="4641556" y="2842525"/>
                </a:lnTo>
                <a:lnTo>
                  <a:pt x="4591168" y="2841951"/>
                </a:lnTo>
                <a:lnTo>
                  <a:pt x="4540746" y="2841718"/>
                </a:lnTo>
                <a:lnTo>
                  <a:pt x="4490294" y="2841791"/>
                </a:lnTo>
                <a:lnTo>
                  <a:pt x="4439814" y="2842137"/>
                </a:lnTo>
                <a:lnTo>
                  <a:pt x="4389310" y="2842723"/>
                </a:lnTo>
                <a:lnTo>
                  <a:pt x="4338784" y="2843516"/>
                </a:lnTo>
                <a:lnTo>
                  <a:pt x="4237680" y="2845589"/>
                </a:lnTo>
                <a:lnTo>
                  <a:pt x="3934164" y="2853307"/>
                </a:lnTo>
                <a:lnTo>
                  <a:pt x="3833003" y="2855493"/>
                </a:lnTo>
                <a:lnTo>
                  <a:pt x="3782438" y="2856364"/>
                </a:lnTo>
                <a:lnTo>
                  <a:pt x="3731888" y="2857042"/>
                </a:lnTo>
                <a:lnTo>
                  <a:pt x="3681355" y="2857495"/>
                </a:lnTo>
                <a:lnTo>
                  <a:pt x="3630843" y="2857688"/>
                </a:lnTo>
                <a:lnTo>
                  <a:pt x="3580354" y="2857590"/>
                </a:lnTo>
                <a:lnTo>
                  <a:pt x="3529891" y="2857165"/>
                </a:lnTo>
                <a:lnTo>
                  <a:pt x="3479458" y="2856382"/>
                </a:lnTo>
                <a:lnTo>
                  <a:pt x="3429058" y="2855207"/>
                </a:lnTo>
                <a:lnTo>
                  <a:pt x="3378306" y="2853696"/>
                </a:lnTo>
                <a:lnTo>
                  <a:pt x="3327590" y="2851863"/>
                </a:lnTo>
                <a:lnTo>
                  <a:pt x="3276907" y="2849729"/>
                </a:lnTo>
                <a:lnTo>
                  <a:pt x="3226254" y="2847318"/>
                </a:lnTo>
                <a:lnTo>
                  <a:pt x="3175628" y="2844651"/>
                </a:lnTo>
                <a:lnTo>
                  <a:pt x="3125027" y="2841751"/>
                </a:lnTo>
                <a:lnTo>
                  <a:pt x="3074447" y="2838640"/>
                </a:lnTo>
                <a:lnTo>
                  <a:pt x="3023886" y="2835341"/>
                </a:lnTo>
                <a:lnTo>
                  <a:pt x="2922811" y="2828268"/>
                </a:lnTo>
                <a:lnTo>
                  <a:pt x="2821779" y="2820709"/>
                </a:lnTo>
                <a:lnTo>
                  <a:pt x="2468185" y="2793026"/>
                </a:lnTo>
                <a:lnTo>
                  <a:pt x="2367073" y="2785504"/>
                </a:lnTo>
                <a:lnTo>
                  <a:pt x="2265882" y="2778482"/>
                </a:lnTo>
                <a:lnTo>
                  <a:pt x="2215250" y="2775215"/>
                </a:lnTo>
                <a:lnTo>
                  <a:pt x="2164591" y="2772140"/>
                </a:lnTo>
                <a:lnTo>
                  <a:pt x="2112518" y="2770997"/>
                </a:lnTo>
                <a:lnTo>
                  <a:pt x="2060135" y="2773116"/>
                </a:lnTo>
                <a:lnTo>
                  <a:pt x="2007530" y="2777232"/>
                </a:lnTo>
                <a:lnTo>
                  <a:pt x="1954793" y="2782079"/>
                </a:lnTo>
                <a:lnTo>
                  <a:pt x="1902010" y="2786395"/>
                </a:lnTo>
                <a:lnTo>
                  <a:pt x="1849272" y="2788913"/>
                </a:lnTo>
                <a:lnTo>
                  <a:pt x="1797876" y="2790333"/>
                </a:lnTo>
                <a:lnTo>
                  <a:pt x="1746349" y="2792397"/>
                </a:lnTo>
                <a:lnTo>
                  <a:pt x="1694730" y="2794894"/>
                </a:lnTo>
                <a:lnTo>
                  <a:pt x="1591382" y="2800342"/>
                </a:lnTo>
                <a:lnTo>
                  <a:pt x="1539733" y="2802871"/>
                </a:lnTo>
                <a:lnTo>
                  <a:pt x="1488153" y="2804987"/>
                </a:lnTo>
                <a:lnTo>
                  <a:pt x="1436683" y="2806480"/>
                </a:lnTo>
                <a:lnTo>
                  <a:pt x="1385364" y="2807138"/>
                </a:lnTo>
                <a:lnTo>
                  <a:pt x="1334234" y="2806750"/>
                </a:lnTo>
                <a:lnTo>
                  <a:pt x="1283335" y="2805105"/>
                </a:lnTo>
                <a:lnTo>
                  <a:pt x="1232707" y="2801991"/>
                </a:lnTo>
                <a:lnTo>
                  <a:pt x="1182389" y="2797196"/>
                </a:lnTo>
                <a:lnTo>
                  <a:pt x="1132422" y="2790510"/>
                </a:lnTo>
                <a:lnTo>
                  <a:pt x="1083991" y="2782239"/>
                </a:lnTo>
                <a:lnTo>
                  <a:pt x="1035916" y="2772379"/>
                </a:lnTo>
                <a:lnTo>
                  <a:pt x="988221" y="2760949"/>
                </a:lnTo>
                <a:lnTo>
                  <a:pt x="940930" y="2747969"/>
                </a:lnTo>
                <a:lnTo>
                  <a:pt x="894069" y="2733459"/>
                </a:lnTo>
                <a:lnTo>
                  <a:pt x="847661" y="2717438"/>
                </a:lnTo>
                <a:lnTo>
                  <a:pt x="801730" y="2699925"/>
                </a:lnTo>
                <a:lnTo>
                  <a:pt x="756302" y="2680940"/>
                </a:lnTo>
                <a:lnTo>
                  <a:pt x="711400" y="2660503"/>
                </a:lnTo>
                <a:lnTo>
                  <a:pt x="667049" y="2638633"/>
                </a:lnTo>
                <a:lnTo>
                  <a:pt x="623273" y="2615350"/>
                </a:lnTo>
                <a:lnTo>
                  <a:pt x="580097" y="2590673"/>
                </a:lnTo>
                <a:lnTo>
                  <a:pt x="537544" y="2564621"/>
                </a:lnTo>
                <a:lnTo>
                  <a:pt x="495640" y="2537214"/>
                </a:lnTo>
                <a:lnTo>
                  <a:pt x="454409" y="2508473"/>
                </a:lnTo>
                <a:lnTo>
                  <a:pt x="413874" y="2478415"/>
                </a:lnTo>
                <a:lnTo>
                  <a:pt x="374061" y="2447061"/>
                </a:lnTo>
                <a:lnTo>
                  <a:pt x="337666" y="2416230"/>
                </a:lnTo>
                <a:lnTo>
                  <a:pt x="303228" y="2384176"/>
                </a:lnTo>
                <a:lnTo>
                  <a:pt x="270732" y="2350913"/>
                </a:lnTo>
                <a:lnTo>
                  <a:pt x="240163" y="2316458"/>
                </a:lnTo>
                <a:lnTo>
                  <a:pt x="211505" y="2280829"/>
                </a:lnTo>
                <a:lnTo>
                  <a:pt x="184742" y="2244041"/>
                </a:lnTo>
                <a:lnTo>
                  <a:pt x="159859" y="2206112"/>
                </a:lnTo>
                <a:lnTo>
                  <a:pt x="136839" y="2167057"/>
                </a:lnTo>
                <a:lnTo>
                  <a:pt x="115667" y="2126893"/>
                </a:lnTo>
                <a:lnTo>
                  <a:pt x="96326" y="2085638"/>
                </a:lnTo>
                <a:lnTo>
                  <a:pt x="78803" y="2043306"/>
                </a:lnTo>
                <a:lnTo>
                  <a:pt x="63079" y="1999915"/>
                </a:lnTo>
                <a:lnTo>
                  <a:pt x="49141" y="1955482"/>
                </a:lnTo>
                <a:lnTo>
                  <a:pt x="36972" y="1910023"/>
                </a:lnTo>
                <a:lnTo>
                  <a:pt x="26556" y="1863554"/>
                </a:lnTo>
                <a:lnTo>
                  <a:pt x="17878" y="1816092"/>
                </a:lnTo>
                <a:lnTo>
                  <a:pt x="10921" y="1767654"/>
                </a:lnTo>
                <a:lnTo>
                  <a:pt x="5671" y="1718256"/>
                </a:lnTo>
                <a:lnTo>
                  <a:pt x="2111" y="1667914"/>
                </a:lnTo>
                <a:lnTo>
                  <a:pt x="226" y="1616646"/>
                </a:lnTo>
                <a:lnTo>
                  <a:pt x="0" y="1564468"/>
                </a:lnTo>
                <a:lnTo>
                  <a:pt x="1416" y="1511396"/>
                </a:lnTo>
                <a:lnTo>
                  <a:pt x="4460" y="1457446"/>
                </a:lnTo>
                <a:lnTo>
                  <a:pt x="5396" y="1438876"/>
                </a:lnTo>
                <a:lnTo>
                  <a:pt x="6855" y="1383165"/>
                </a:lnTo>
                <a:lnTo>
                  <a:pt x="33897" y="1281828"/>
                </a:lnTo>
                <a:lnTo>
                  <a:pt x="60340" y="1181089"/>
                </a:lnTo>
                <a:lnTo>
                  <a:pt x="90674" y="1113497"/>
                </a:lnTo>
                <a:lnTo>
                  <a:pt x="105242" y="1079664"/>
                </a:lnTo>
                <a:lnTo>
                  <a:pt x="118614" y="1045307"/>
                </a:lnTo>
                <a:lnTo>
                  <a:pt x="138423" y="995133"/>
                </a:lnTo>
                <a:lnTo>
                  <a:pt x="159761" y="946739"/>
                </a:lnTo>
                <a:lnTo>
                  <a:pt x="182593" y="900083"/>
                </a:lnTo>
                <a:lnTo>
                  <a:pt x="206881" y="855127"/>
                </a:lnTo>
                <a:lnTo>
                  <a:pt x="232590" y="811830"/>
                </a:lnTo>
                <a:lnTo>
                  <a:pt x="259682" y="770153"/>
                </a:lnTo>
                <a:lnTo>
                  <a:pt x="288122" y="730055"/>
                </a:lnTo>
                <a:lnTo>
                  <a:pt x="317874" y="691498"/>
                </a:lnTo>
                <a:lnTo>
                  <a:pt x="348901" y="654440"/>
                </a:lnTo>
                <a:lnTo>
                  <a:pt x="381166" y="618843"/>
                </a:lnTo>
                <a:lnTo>
                  <a:pt x="414635" y="584666"/>
                </a:lnTo>
                <a:lnTo>
                  <a:pt x="449269" y="551870"/>
                </a:lnTo>
                <a:lnTo>
                  <a:pt x="485033" y="520414"/>
                </a:lnTo>
                <a:lnTo>
                  <a:pt x="521890" y="490260"/>
                </a:lnTo>
                <a:lnTo>
                  <a:pt x="559805" y="461367"/>
                </a:lnTo>
                <a:lnTo>
                  <a:pt x="598741" y="433695"/>
                </a:lnTo>
                <a:lnTo>
                  <a:pt x="638661" y="407204"/>
                </a:lnTo>
                <a:lnTo>
                  <a:pt x="679530" y="381855"/>
                </a:lnTo>
                <a:lnTo>
                  <a:pt x="721311" y="357608"/>
                </a:lnTo>
                <a:lnTo>
                  <a:pt x="762214" y="334880"/>
                </a:lnTo>
                <a:lnTo>
                  <a:pt x="803501" y="313033"/>
                </a:lnTo>
                <a:lnTo>
                  <a:pt x="845171" y="292567"/>
                </a:lnTo>
                <a:lnTo>
                  <a:pt x="887224" y="273979"/>
                </a:lnTo>
                <a:lnTo>
                  <a:pt x="929660" y="257768"/>
                </a:lnTo>
                <a:lnTo>
                  <a:pt x="978144" y="241071"/>
                </a:lnTo>
                <a:lnTo>
                  <a:pt x="1026640" y="224796"/>
                </a:lnTo>
                <a:lnTo>
                  <a:pt x="1075146" y="208957"/>
                </a:lnTo>
                <a:lnTo>
                  <a:pt x="1123663" y="193571"/>
                </a:lnTo>
                <a:lnTo>
                  <a:pt x="1172192" y="178652"/>
                </a:lnTo>
                <a:lnTo>
                  <a:pt x="1220733" y="164217"/>
                </a:lnTo>
                <a:lnTo>
                  <a:pt x="1269287" y="150280"/>
                </a:lnTo>
                <a:lnTo>
                  <a:pt x="1317852" y="136857"/>
                </a:lnTo>
                <a:lnTo>
                  <a:pt x="1366431" y="123964"/>
                </a:lnTo>
                <a:lnTo>
                  <a:pt x="1415022" y="111615"/>
                </a:lnTo>
                <a:lnTo>
                  <a:pt x="1463627" y="99827"/>
                </a:lnTo>
                <a:lnTo>
                  <a:pt x="1512246" y="88615"/>
                </a:lnTo>
                <a:lnTo>
                  <a:pt x="1560878" y="77994"/>
                </a:lnTo>
                <a:lnTo>
                  <a:pt x="1609525" y="67979"/>
                </a:lnTo>
                <a:lnTo>
                  <a:pt x="1658186" y="58586"/>
                </a:lnTo>
                <a:lnTo>
                  <a:pt x="1706861" y="49831"/>
                </a:lnTo>
                <a:lnTo>
                  <a:pt x="1755552" y="41728"/>
                </a:lnTo>
                <a:lnTo>
                  <a:pt x="1804258" y="34294"/>
                </a:lnTo>
                <a:lnTo>
                  <a:pt x="1852980" y="27543"/>
                </a:lnTo>
                <a:lnTo>
                  <a:pt x="1901718" y="21491"/>
                </a:lnTo>
                <a:lnTo>
                  <a:pt x="1950471" y="16154"/>
                </a:lnTo>
                <a:lnTo>
                  <a:pt x="1999242" y="11547"/>
                </a:lnTo>
                <a:lnTo>
                  <a:pt x="2048029" y="7685"/>
                </a:lnTo>
                <a:lnTo>
                  <a:pt x="2096832" y="4584"/>
                </a:lnTo>
                <a:lnTo>
                  <a:pt x="2145654" y="2259"/>
                </a:lnTo>
                <a:lnTo>
                  <a:pt x="2194493" y="726"/>
                </a:lnTo>
                <a:lnTo>
                  <a:pt x="2243349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8845351" y="0"/>
            <a:ext cx="9443085" cy="10287000"/>
            <a:chOff x="8845351" y="0"/>
            <a:chExt cx="9443085" cy="10287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9465" y="0"/>
              <a:ext cx="8708533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5351" y="5575877"/>
              <a:ext cx="8896350" cy="36861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34681" y="1522986"/>
            <a:ext cx="5622925" cy="2768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85"/>
              <a:t>A</a:t>
            </a:r>
            <a:r>
              <a:rPr dirty="0" spc="1255"/>
              <a:t>v</a:t>
            </a:r>
            <a:r>
              <a:rPr dirty="0" spc="635"/>
              <a:t>a</a:t>
            </a:r>
            <a:r>
              <a:rPr dirty="0" spc="885"/>
              <a:t>l</a:t>
            </a:r>
            <a:r>
              <a:rPr dirty="0" spc="235"/>
              <a:t>i</a:t>
            </a:r>
            <a:r>
              <a:rPr dirty="0" spc="635"/>
              <a:t>a</a:t>
            </a:r>
            <a:r>
              <a:rPr dirty="0" spc="560"/>
              <a:t>ç</a:t>
            </a:r>
            <a:r>
              <a:rPr dirty="0" spc="635"/>
              <a:t>ã</a:t>
            </a:r>
            <a:r>
              <a:rPr dirty="0" spc="509"/>
              <a:t>o</a:t>
            </a:r>
          </a:p>
          <a:p>
            <a:pPr algn="ctr" marL="2462530">
              <a:lnSpc>
                <a:spcPct val="100000"/>
              </a:lnSpc>
            </a:pPr>
            <a:r>
              <a:rPr dirty="0" spc="535"/>
              <a:t>na</a:t>
            </a:r>
            <a:r>
              <a:rPr dirty="0" spc="-630"/>
              <a:t> </a:t>
            </a:r>
            <a:r>
              <a:rPr dirty="0" spc="229"/>
              <a:t>SD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1012" y="1548809"/>
            <a:ext cx="3540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95">
                <a:latin typeface="Tahoma"/>
                <a:cs typeface="Tahoma"/>
              </a:rPr>
              <a:t>A</a:t>
            </a:r>
            <a:r>
              <a:rPr dirty="0" sz="3600" spc="500">
                <a:latin typeface="Tahoma"/>
                <a:cs typeface="Tahoma"/>
              </a:rPr>
              <a:t>v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95">
                <a:latin typeface="Tahoma"/>
                <a:cs typeface="Tahoma"/>
              </a:rPr>
              <a:t>i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225">
                <a:latin typeface="Tahoma"/>
                <a:cs typeface="Tahoma"/>
              </a:rPr>
              <a:t>ç</a:t>
            </a:r>
            <a:r>
              <a:rPr dirty="0" sz="3600" spc="254">
                <a:latin typeface="Tahoma"/>
                <a:cs typeface="Tahoma"/>
              </a:rPr>
              <a:t>ã</a:t>
            </a:r>
            <a:r>
              <a:rPr dirty="0" sz="3600" spc="204">
                <a:latin typeface="Tahoma"/>
                <a:cs typeface="Tahoma"/>
              </a:rPr>
              <a:t>o</a:t>
            </a:r>
            <a:r>
              <a:rPr dirty="0" sz="3600" spc="-215">
                <a:latin typeface="Tahoma"/>
                <a:cs typeface="Tahoma"/>
              </a:rPr>
              <a:t> </a:t>
            </a:r>
            <a:r>
              <a:rPr dirty="0" sz="3600" spc="114">
                <a:latin typeface="Tahoma"/>
                <a:cs typeface="Tahoma"/>
              </a:rPr>
              <a:t>g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350">
                <a:latin typeface="Tahoma"/>
                <a:cs typeface="Tahoma"/>
              </a:rPr>
              <a:t>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0299" y="5550151"/>
            <a:ext cx="833755" cy="7683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65">
                <a:latin typeface="Trebuchet MS"/>
                <a:cs typeface="Trebuchet MS"/>
              </a:rPr>
              <a:t>-</a:t>
            </a:r>
            <a:r>
              <a:rPr dirty="0" sz="2300" spc="200">
                <a:latin typeface="Trebuchet MS"/>
                <a:cs typeface="Trebuchet MS"/>
              </a:rPr>
              <a:t>A</a:t>
            </a:r>
            <a:r>
              <a:rPr dirty="0" sz="2300" spc="15">
                <a:latin typeface="Trebuchet MS"/>
                <a:cs typeface="Trebuchet MS"/>
              </a:rPr>
              <a:t>I</a:t>
            </a:r>
            <a:r>
              <a:rPr dirty="0" sz="2300" spc="210">
                <a:latin typeface="Trebuchet MS"/>
                <a:cs typeface="Trebuchet MS"/>
              </a:rPr>
              <a:t>M</a:t>
            </a:r>
            <a:r>
              <a:rPr dirty="0" sz="2300" spc="270"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 spc="105">
                <a:latin typeface="Trebuchet MS"/>
                <a:cs typeface="Trebuchet MS"/>
              </a:rPr>
              <a:t>-PEDI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7457" y="5550151"/>
            <a:ext cx="4672330" cy="7683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265"/>
              </a:spcBef>
              <a:tabLst>
                <a:tab pos="1217930" algn="l"/>
              </a:tabLst>
            </a:pPr>
            <a:r>
              <a:rPr dirty="0" sz="2300" spc="114">
                <a:latin typeface="Trebuchet MS"/>
                <a:cs typeface="Trebuchet MS"/>
              </a:rPr>
              <a:t>-GMFM	</a:t>
            </a:r>
            <a:r>
              <a:rPr dirty="0" sz="2300" spc="75">
                <a:latin typeface="Trebuchet MS"/>
                <a:cs typeface="Trebuchet MS"/>
              </a:rPr>
              <a:t>-T6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 spc="70">
                <a:latin typeface="Trebuchet MS"/>
                <a:cs typeface="Trebuchet MS"/>
              </a:rPr>
              <a:t>-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20">
                <a:latin typeface="Trebuchet MS"/>
                <a:cs typeface="Trebuchet MS"/>
              </a:rPr>
              <a:t>Mini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-15">
                <a:latin typeface="Trebuchet MS"/>
                <a:cs typeface="Trebuchet MS"/>
              </a:rPr>
              <a:t>mental(adaptado</a:t>
            </a:r>
            <a:r>
              <a:rPr dirty="0" sz="2300" spc="-150">
                <a:latin typeface="Trebuchet MS"/>
                <a:cs typeface="Trebuchet MS"/>
              </a:rPr>
              <a:t> </a:t>
            </a:r>
            <a:r>
              <a:rPr dirty="0" sz="2300" spc="175">
                <a:latin typeface="Trebuchet MS"/>
                <a:cs typeface="Trebuchet MS"/>
              </a:rPr>
              <a:t>3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a</a:t>
            </a:r>
            <a:r>
              <a:rPr dirty="0" sz="2300" spc="-150">
                <a:latin typeface="Trebuchet MS"/>
                <a:cs typeface="Trebuchet MS"/>
              </a:rPr>
              <a:t> </a:t>
            </a:r>
            <a:r>
              <a:rPr dirty="0" sz="2300" spc="-70">
                <a:latin typeface="Trebuchet MS"/>
                <a:cs typeface="Trebuchet MS"/>
              </a:rPr>
              <a:t>14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30">
                <a:latin typeface="Trebuchet MS"/>
                <a:cs typeface="Trebuchet MS"/>
              </a:rPr>
              <a:t>anos)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0299" y="4116509"/>
            <a:ext cx="5017770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3600" spc="305">
                <a:latin typeface="Tahoma"/>
                <a:cs typeface="Tahoma"/>
              </a:rPr>
              <a:t>Avaliação</a:t>
            </a:r>
            <a:r>
              <a:rPr dirty="0" sz="3600" spc="-250">
                <a:latin typeface="Tahoma"/>
                <a:cs typeface="Tahoma"/>
              </a:rPr>
              <a:t> </a:t>
            </a:r>
            <a:r>
              <a:rPr dirty="0" sz="3600" spc="145">
                <a:latin typeface="Tahoma"/>
                <a:cs typeface="Tahoma"/>
              </a:rPr>
              <a:t>com</a:t>
            </a:r>
            <a:r>
              <a:rPr dirty="0" sz="3600" spc="-245">
                <a:latin typeface="Tahoma"/>
                <a:cs typeface="Tahoma"/>
              </a:rPr>
              <a:t> </a:t>
            </a:r>
            <a:r>
              <a:rPr dirty="0" sz="3600" spc="280">
                <a:latin typeface="Tahoma"/>
                <a:cs typeface="Tahoma"/>
              </a:rPr>
              <a:t>testes/ </a:t>
            </a:r>
            <a:r>
              <a:rPr dirty="0" sz="3600" spc="-1115">
                <a:latin typeface="Tahoma"/>
                <a:cs typeface="Tahoma"/>
              </a:rPr>
              <a:t> </a:t>
            </a:r>
            <a:r>
              <a:rPr dirty="0" sz="3600" spc="220">
                <a:latin typeface="Tahoma"/>
                <a:cs typeface="Tahoma"/>
              </a:rPr>
              <a:t>escalas</a:t>
            </a:r>
            <a:r>
              <a:rPr dirty="0" sz="3600" spc="-235">
                <a:latin typeface="Tahoma"/>
                <a:cs typeface="Tahoma"/>
              </a:rPr>
              <a:t> </a:t>
            </a:r>
            <a:r>
              <a:rPr dirty="0" sz="3600" spc="220">
                <a:latin typeface="Tahoma"/>
                <a:cs typeface="Tahoma"/>
              </a:rPr>
              <a:t>padronizadas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08781"/>
            <a:ext cx="14874240" cy="9178290"/>
            <a:chOff x="0" y="1108781"/>
            <a:chExt cx="14874240" cy="9178290"/>
          </a:xfrm>
        </p:grpSpPr>
        <p:sp>
          <p:nvSpPr>
            <p:cNvPr id="3" name="object 3"/>
            <p:cNvSpPr/>
            <p:nvPr/>
          </p:nvSpPr>
          <p:spPr>
            <a:xfrm>
              <a:off x="0" y="5944628"/>
              <a:ext cx="5207000" cy="4342765"/>
            </a:xfrm>
            <a:custGeom>
              <a:avLst/>
              <a:gdLst/>
              <a:ahLst/>
              <a:cxnLst/>
              <a:rect l="l" t="t" r="r" b="b"/>
              <a:pathLst>
                <a:path w="5207000" h="4342765">
                  <a:moveTo>
                    <a:pt x="0" y="0"/>
                  </a:moveTo>
                  <a:lnTo>
                    <a:pt x="43789" y="27191"/>
                  </a:lnTo>
                  <a:lnTo>
                    <a:pt x="91074" y="59996"/>
                  </a:lnTo>
                  <a:lnTo>
                    <a:pt x="137518" y="95653"/>
                  </a:lnTo>
                  <a:lnTo>
                    <a:pt x="183247" y="134081"/>
                  </a:lnTo>
                  <a:lnTo>
                    <a:pt x="228388" y="175198"/>
                  </a:lnTo>
                  <a:lnTo>
                    <a:pt x="273067" y="218921"/>
                  </a:lnTo>
                  <a:lnTo>
                    <a:pt x="317410" y="265168"/>
                  </a:lnTo>
                  <a:lnTo>
                    <a:pt x="361543" y="313858"/>
                  </a:lnTo>
                  <a:lnTo>
                    <a:pt x="405593" y="364908"/>
                  </a:lnTo>
                  <a:lnTo>
                    <a:pt x="449687" y="418237"/>
                  </a:lnTo>
                  <a:lnTo>
                    <a:pt x="493949" y="473762"/>
                  </a:lnTo>
                  <a:lnTo>
                    <a:pt x="538508" y="531401"/>
                  </a:lnTo>
                  <a:lnTo>
                    <a:pt x="583489" y="591073"/>
                  </a:lnTo>
                  <a:lnTo>
                    <a:pt x="629018" y="652695"/>
                  </a:lnTo>
                  <a:lnTo>
                    <a:pt x="652028" y="684212"/>
                  </a:lnTo>
                  <a:lnTo>
                    <a:pt x="675222" y="716185"/>
                  </a:lnTo>
                  <a:lnTo>
                    <a:pt x="698617" y="748606"/>
                  </a:lnTo>
                  <a:lnTo>
                    <a:pt x="722228" y="781462"/>
                  </a:lnTo>
                  <a:lnTo>
                    <a:pt x="869314" y="987190"/>
                  </a:lnTo>
                  <a:lnTo>
                    <a:pt x="920787" y="1058791"/>
                  </a:lnTo>
                  <a:lnTo>
                    <a:pt x="947052" y="1095114"/>
                  </a:lnTo>
                  <a:lnTo>
                    <a:pt x="973692" y="1131769"/>
                  </a:lnTo>
                  <a:lnTo>
                    <a:pt x="1000722" y="1168749"/>
                  </a:lnTo>
                  <a:lnTo>
                    <a:pt x="1028157" y="1206042"/>
                  </a:lnTo>
                  <a:lnTo>
                    <a:pt x="1056014" y="1243637"/>
                  </a:lnTo>
                  <a:lnTo>
                    <a:pt x="1084308" y="1281526"/>
                  </a:lnTo>
                  <a:lnTo>
                    <a:pt x="1113054" y="1319697"/>
                  </a:lnTo>
                  <a:lnTo>
                    <a:pt x="1142270" y="1358140"/>
                  </a:lnTo>
                  <a:lnTo>
                    <a:pt x="1171969" y="1396846"/>
                  </a:lnTo>
                  <a:lnTo>
                    <a:pt x="1202170" y="1435803"/>
                  </a:lnTo>
                  <a:lnTo>
                    <a:pt x="1232886" y="1475002"/>
                  </a:lnTo>
                  <a:lnTo>
                    <a:pt x="1264134" y="1514432"/>
                  </a:lnTo>
                  <a:lnTo>
                    <a:pt x="1295930" y="1554083"/>
                  </a:lnTo>
                  <a:lnTo>
                    <a:pt x="1328289" y="1593945"/>
                  </a:lnTo>
                  <a:lnTo>
                    <a:pt x="1361228" y="1634007"/>
                  </a:lnTo>
                  <a:lnTo>
                    <a:pt x="1394761" y="1674260"/>
                  </a:lnTo>
                  <a:lnTo>
                    <a:pt x="1428906" y="1714693"/>
                  </a:lnTo>
                  <a:lnTo>
                    <a:pt x="1463677" y="1755295"/>
                  </a:lnTo>
                  <a:lnTo>
                    <a:pt x="1499090" y="1796057"/>
                  </a:lnTo>
                  <a:lnTo>
                    <a:pt x="1535162" y="1836968"/>
                  </a:lnTo>
                  <a:lnTo>
                    <a:pt x="1571908" y="1878019"/>
                  </a:lnTo>
                  <a:lnTo>
                    <a:pt x="1609343" y="1919198"/>
                  </a:lnTo>
                  <a:lnTo>
                    <a:pt x="1647484" y="1960495"/>
                  </a:lnTo>
                  <a:lnTo>
                    <a:pt x="1686347" y="2001901"/>
                  </a:lnTo>
                  <a:lnTo>
                    <a:pt x="1725946" y="2043405"/>
                  </a:lnTo>
                  <a:lnTo>
                    <a:pt x="1766299" y="2084997"/>
                  </a:lnTo>
                  <a:lnTo>
                    <a:pt x="1807420" y="2126666"/>
                  </a:lnTo>
                  <a:lnTo>
                    <a:pt x="1849326" y="2168402"/>
                  </a:lnTo>
                  <a:lnTo>
                    <a:pt x="1892032" y="2210195"/>
                  </a:lnTo>
                  <a:lnTo>
                    <a:pt x="1935555" y="2252036"/>
                  </a:lnTo>
                  <a:lnTo>
                    <a:pt x="1979909" y="2293912"/>
                  </a:lnTo>
                  <a:lnTo>
                    <a:pt x="2025111" y="2335815"/>
                  </a:lnTo>
                  <a:lnTo>
                    <a:pt x="2071176" y="2377734"/>
                  </a:lnTo>
                  <a:lnTo>
                    <a:pt x="2118121" y="2419659"/>
                  </a:lnTo>
                  <a:lnTo>
                    <a:pt x="2149100" y="2444798"/>
                  </a:lnTo>
                  <a:lnTo>
                    <a:pt x="2184369" y="2469442"/>
                  </a:lnTo>
                  <a:lnTo>
                    <a:pt x="2223736" y="2493649"/>
                  </a:lnTo>
                  <a:lnTo>
                    <a:pt x="2267013" y="2517476"/>
                  </a:lnTo>
                  <a:lnTo>
                    <a:pt x="2314008" y="2540982"/>
                  </a:lnTo>
                  <a:lnTo>
                    <a:pt x="2364531" y="2564227"/>
                  </a:lnTo>
                  <a:lnTo>
                    <a:pt x="2418391" y="2587268"/>
                  </a:lnTo>
                  <a:lnTo>
                    <a:pt x="2475398" y="2610165"/>
                  </a:lnTo>
                  <a:lnTo>
                    <a:pt x="2535361" y="2632974"/>
                  </a:lnTo>
                  <a:lnTo>
                    <a:pt x="2598090" y="2655756"/>
                  </a:lnTo>
                  <a:lnTo>
                    <a:pt x="2663395" y="2678568"/>
                  </a:lnTo>
                  <a:lnTo>
                    <a:pt x="2765765" y="2712971"/>
                  </a:lnTo>
                  <a:lnTo>
                    <a:pt x="3416197" y="2921239"/>
                  </a:lnTo>
                  <a:lnTo>
                    <a:pt x="3578618" y="2975990"/>
                  </a:lnTo>
                  <a:lnTo>
                    <a:pt x="3700778" y="3019104"/>
                  </a:lnTo>
                  <a:lnTo>
                    <a:pt x="3782025" y="3048933"/>
                  </a:lnTo>
                  <a:lnTo>
                    <a:pt x="3862896" y="3079700"/>
                  </a:lnTo>
                  <a:lnTo>
                    <a:pt x="3943200" y="3111462"/>
                  </a:lnTo>
                  <a:lnTo>
                    <a:pt x="3983079" y="3127735"/>
                  </a:lnTo>
                  <a:lnTo>
                    <a:pt x="4022746" y="3144279"/>
                  </a:lnTo>
                  <a:lnTo>
                    <a:pt x="4062175" y="3161101"/>
                  </a:lnTo>
                  <a:lnTo>
                    <a:pt x="4101344" y="3178209"/>
                  </a:lnTo>
                  <a:lnTo>
                    <a:pt x="4140228" y="3195609"/>
                  </a:lnTo>
                  <a:lnTo>
                    <a:pt x="4178804" y="3213310"/>
                  </a:lnTo>
                  <a:lnTo>
                    <a:pt x="4217048" y="3231318"/>
                  </a:lnTo>
                  <a:lnTo>
                    <a:pt x="4254935" y="3249641"/>
                  </a:lnTo>
                  <a:lnTo>
                    <a:pt x="4292443" y="3268285"/>
                  </a:lnTo>
                  <a:lnTo>
                    <a:pt x="4329547" y="3287260"/>
                  </a:lnTo>
                  <a:lnTo>
                    <a:pt x="4366223" y="3306571"/>
                  </a:lnTo>
                  <a:lnTo>
                    <a:pt x="4402449" y="3326226"/>
                  </a:lnTo>
                  <a:lnTo>
                    <a:pt x="4438199" y="3346233"/>
                  </a:lnTo>
                  <a:lnTo>
                    <a:pt x="4473451" y="3366598"/>
                  </a:lnTo>
                  <a:lnTo>
                    <a:pt x="4508179" y="3387329"/>
                  </a:lnTo>
                  <a:lnTo>
                    <a:pt x="4542362" y="3408433"/>
                  </a:lnTo>
                  <a:lnTo>
                    <a:pt x="4575974" y="3429918"/>
                  </a:lnTo>
                  <a:lnTo>
                    <a:pt x="4608992" y="3451791"/>
                  </a:lnTo>
                  <a:lnTo>
                    <a:pt x="4641392" y="3474059"/>
                  </a:lnTo>
                  <a:lnTo>
                    <a:pt x="4673150" y="3496730"/>
                  </a:lnTo>
                  <a:lnTo>
                    <a:pt x="4704243" y="3519811"/>
                  </a:lnTo>
                  <a:lnTo>
                    <a:pt x="4734646" y="3543308"/>
                  </a:lnTo>
                  <a:lnTo>
                    <a:pt x="4764336" y="3567231"/>
                  </a:lnTo>
                  <a:lnTo>
                    <a:pt x="4821483" y="3616378"/>
                  </a:lnTo>
                  <a:lnTo>
                    <a:pt x="4875490" y="3667311"/>
                  </a:lnTo>
                  <a:lnTo>
                    <a:pt x="4926170" y="3720088"/>
                  </a:lnTo>
                  <a:lnTo>
                    <a:pt x="4973330" y="3774768"/>
                  </a:lnTo>
                  <a:lnTo>
                    <a:pt x="5016780" y="3831409"/>
                  </a:lnTo>
                  <a:lnTo>
                    <a:pt x="5056331" y="3890070"/>
                  </a:lnTo>
                  <a:lnTo>
                    <a:pt x="5091791" y="3950809"/>
                  </a:lnTo>
                  <a:lnTo>
                    <a:pt x="5122970" y="4013684"/>
                  </a:lnTo>
                  <a:lnTo>
                    <a:pt x="5149678" y="4078755"/>
                  </a:lnTo>
                  <a:lnTo>
                    <a:pt x="5171724" y="4146080"/>
                  </a:lnTo>
                  <a:lnTo>
                    <a:pt x="5188917" y="4215717"/>
                  </a:lnTo>
                  <a:lnTo>
                    <a:pt x="5201068" y="4287725"/>
                  </a:lnTo>
                  <a:lnTo>
                    <a:pt x="5206513" y="4342371"/>
                  </a:lnTo>
                  <a:lnTo>
                    <a:pt x="0" y="4342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4979" y="1108781"/>
              <a:ext cx="11138882" cy="5206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29184" y="6556731"/>
            <a:ext cx="88296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380">
                <a:latin typeface="Tahoma"/>
                <a:cs typeface="Tahoma"/>
              </a:rPr>
              <a:t>Tratamento</a:t>
            </a:r>
            <a:r>
              <a:rPr dirty="0" sz="5000" spc="-350">
                <a:latin typeface="Tahoma"/>
                <a:cs typeface="Tahoma"/>
              </a:rPr>
              <a:t> </a:t>
            </a:r>
            <a:r>
              <a:rPr dirty="0" sz="5000" spc="305">
                <a:latin typeface="Tahoma"/>
                <a:cs typeface="Tahoma"/>
              </a:rPr>
              <a:t>fisioterapêutico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8125" y="7591412"/>
            <a:ext cx="10594340" cy="131127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600" spc="14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30">
                <a:latin typeface="Trebuchet MS"/>
                <a:cs typeface="Trebuchet MS"/>
              </a:rPr>
              <a:t>início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da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intervenção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deve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45">
                <a:latin typeface="Trebuchet MS"/>
                <a:cs typeface="Trebuchet MS"/>
              </a:rPr>
              <a:t>ser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25">
                <a:latin typeface="Trebuchet MS"/>
                <a:cs typeface="Trebuchet MS"/>
              </a:rPr>
              <a:t>mais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precoce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possível</a:t>
            </a:r>
            <a:endParaRPr sz="2600">
              <a:latin typeface="Trebuchet MS"/>
              <a:cs typeface="Trebuchet MS"/>
            </a:endParaRPr>
          </a:p>
          <a:p>
            <a:pPr algn="ctr" marL="12700" marR="5080">
              <a:lnSpc>
                <a:spcPct val="108200"/>
              </a:lnSpc>
            </a:pPr>
            <a:r>
              <a:rPr dirty="0" sz="2600">
                <a:latin typeface="Trebuchet MS"/>
                <a:cs typeface="Trebuchet MS"/>
              </a:rPr>
              <a:t>para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que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desenvolvimento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20">
                <a:latin typeface="Trebuchet MS"/>
                <a:cs typeface="Trebuchet MS"/>
              </a:rPr>
              <a:t>neuropsicomotor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ocorra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25">
                <a:latin typeface="Trebuchet MS"/>
                <a:cs typeface="Trebuchet MS"/>
              </a:rPr>
              <a:t>mais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próximo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da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-105">
                <a:latin typeface="Trebuchet MS"/>
                <a:cs typeface="Trebuchet MS"/>
              </a:rPr>
              <a:t>f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0">
                <a:latin typeface="Trebuchet MS"/>
                <a:cs typeface="Trebuchet MS"/>
              </a:rPr>
              <a:t>x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á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4375837"/>
            <a:ext cx="53098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500">
                <a:latin typeface="Tahoma"/>
                <a:cs typeface="Tahoma"/>
              </a:rPr>
              <a:t>Objetivos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7067" y="1845319"/>
            <a:ext cx="534670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5285" algn="l"/>
              </a:tabLst>
            </a:pPr>
            <a:r>
              <a:rPr dirty="0" sz="2600" spc="30">
                <a:latin typeface="Trebuchet MS"/>
                <a:cs typeface="Trebuchet MS"/>
              </a:rPr>
              <a:t>Aumentar	</a:t>
            </a:r>
            <a:r>
              <a:rPr dirty="0" sz="2600" spc="-10">
                <a:latin typeface="Trebuchet MS"/>
                <a:cs typeface="Trebuchet MS"/>
              </a:rPr>
              <a:t>força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20">
                <a:latin typeface="Trebuchet MS"/>
                <a:cs typeface="Trebuchet MS"/>
              </a:rPr>
              <a:t>muscular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de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tronco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8583" y="1675393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500"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067" y="3363473"/>
            <a:ext cx="495046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2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8583" y="3193547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7067" y="4881627"/>
            <a:ext cx="601789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0">
                <a:latin typeface="Trebuchet MS"/>
                <a:cs typeface="Trebuchet MS"/>
              </a:rPr>
              <a:t>q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í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á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â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5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8583" y="4711701"/>
            <a:ext cx="581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7067" y="6399781"/>
            <a:ext cx="586740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2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10">
                <a:latin typeface="Trebuchet MS"/>
                <a:cs typeface="Trebuchet MS"/>
              </a:rPr>
              <a:t>q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83" y="6229855"/>
            <a:ext cx="57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65">
                <a:latin typeface="Tahoma"/>
                <a:cs typeface="Tahoma"/>
              </a:rPr>
              <a:t>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7067" y="7671158"/>
            <a:ext cx="6160770" cy="88265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600" spc="15">
                <a:latin typeface="Trebuchet MS"/>
                <a:cs typeface="Trebuchet MS"/>
              </a:rPr>
              <a:t>Estimular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95">
                <a:latin typeface="Trebuchet MS"/>
                <a:cs typeface="Trebuchet MS"/>
              </a:rPr>
              <a:t> </a:t>
            </a:r>
            <a:r>
              <a:rPr dirty="0" sz="2600" spc="190">
                <a:latin typeface="Trebuchet MS"/>
                <a:cs typeface="Trebuchet MS"/>
              </a:rPr>
              <a:t>DNPM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600" spc="155">
                <a:latin typeface="Trebuchet MS"/>
                <a:cs typeface="Trebuchet MS"/>
              </a:rPr>
              <a:t>E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50">
                <a:latin typeface="Trebuchet MS"/>
                <a:cs typeface="Trebuchet MS"/>
              </a:rPr>
              <a:t>õ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50">
                <a:latin typeface="Trebuchet MS"/>
                <a:cs typeface="Trebuchet MS"/>
              </a:rPr>
              <a:t>õ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5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8583" y="7748009"/>
            <a:ext cx="546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60">
                <a:latin typeface="Tahoma"/>
                <a:cs typeface="Tahoma"/>
              </a:rPr>
              <a:t>5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931930" cy="20954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17"/>
            <a:ext cx="6410324" cy="43041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635614" y="8996426"/>
            <a:ext cx="37299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4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95">
                <a:latin typeface="Trebuchet MS"/>
                <a:cs typeface="Trebuchet MS"/>
              </a:rPr>
              <a:t>/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5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7131" y="8826501"/>
            <a:ext cx="559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50">
                <a:latin typeface="Tahoma"/>
                <a:cs typeface="Tahoma"/>
              </a:rPr>
              <a:t>6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0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1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2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70"/>
                  </a:lnTo>
                  <a:lnTo>
                    <a:pt x="7213581" y="6217499"/>
                  </a:lnTo>
                  <a:lnTo>
                    <a:pt x="7190715" y="6211191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4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4"/>
                  </a:lnTo>
                  <a:lnTo>
                    <a:pt x="6353572" y="5443988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7"/>
                  </a:lnTo>
                  <a:lnTo>
                    <a:pt x="6032582" y="5077119"/>
                  </a:lnTo>
                  <a:lnTo>
                    <a:pt x="6004599" y="5045817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7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5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3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1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6"/>
                  </a:lnTo>
                  <a:lnTo>
                    <a:pt x="4211436" y="3335210"/>
                  </a:lnTo>
                  <a:lnTo>
                    <a:pt x="4194754" y="3327016"/>
                  </a:lnTo>
                  <a:lnTo>
                    <a:pt x="4177289" y="3319062"/>
                  </a:lnTo>
                  <a:lnTo>
                    <a:pt x="4155353" y="3299193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30"/>
                  </a:lnTo>
                  <a:lnTo>
                    <a:pt x="3355975" y="3051543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6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42148" y="2595224"/>
                  </a:lnTo>
                  <a:lnTo>
                    <a:pt x="1422732" y="2551953"/>
                  </a:lnTo>
                  <a:lnTo>
                    <a:pt x="1344629" y="2522646"/>
                  </a:lnTo>
                  <a:lnTo>
                    <a:pt x="1302370" y="2495693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6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9"/>
                  </a:lnTo>
                  <a:lnTo>
                    <a:pt x="608114" y="2123076"/>
                  </a:lnTo>
                  <a:lnTo>
                    <a:pt x="579801" y="2105150"/>
                  </a:lnTo>
                  <a:lnTo>
                    <a:pt x="552130" y="2087029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6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7"/>
                  </a:lnTo>
                  <a:lnTo>
                    <a:pt x="249278" y="1767740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5"/>
                  </a:lnTo>
                  <a:lnTo>
                    <a:pt x="3196" y="900092"/>
                  </a:lnTo>
                  <a:lnTo>
                    <a:pt x="6545" y="859242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2" y="1435"/>
                  </a:lnTo>
                  <a:lnTo>
                    <a:pt x="7924141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907943"/>
              <a:ext cx="828674" cy="866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8248" y="4513891"/>
              <a:ext cx="657224" cy="628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8198" y="7309005"/>
              <a:ext cx="657224" cy="647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8282" y="3679522"/>
              <a:ext cx="3971924" cy="2809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1185" y="6263765"/>
              <a:ext cx="5095874" cy="33908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14818" y="1174516"/>
            <a:ext cx="530987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65">
                <a:solidFill>
                  <a:srgbClr val="FFFAEF"/>
                </a:solidFill>
              </a:rPr>
              <a:t>Condutas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92065">
              <a:lnSpc>
                <a:spcPct val="107600"/>
              </a:lnSpc>
              <a:spcBef>
                <a:spcPts val="100"/>
              </a:spcBef>
            </a:pPr>
            <a:r>
              <a:rPr dirty="0" spc="210"/>
              <a:t>Aquisição </a:t>
            </a:r>
            <a:r>
              <a:rPr dirty="0" spc="165"/>
              <a:t>de </a:t>
            </a:r>
            <a:r>
              <a:rPr dirty="0" spc="170"/>
              <a:t> </a:t>
            </a:r>
            <a:r>
              <a:rPr dirty="0" spc="180"/>
              <a:t>habilidades</a:t>
            </a:r>
            <a:r>
              <a:rPr dirty="0" spc="-270"/>
              <a:t> </a:t>
            </a:r>
            <a:r>
              <a:rPr dirty="0" spc="229"/>
              <a:t>motoras</a:t>
            </a: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dirty="0" sz="2600" spc="75">
                <a:latin typeface="Trebuchet MS"/>
                <a:cs typeface="Trebuchet MS"/>
              </a:rPr>
              <a:t>-</a:t>
            </a:r>
            <a:r>
              <a:rPr dirty="0" sz="2600" spc="2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é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55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600" spc="15">
                <a:latin typeface="Trebuchet MS"/>
                <a:cs typeface="Trebuchet MS"/>
              </a:rPr>
              <a:t>-intervenções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sensoriomotoras</a:t>
            </a:r>
            <a:endParaRPr sz="2600">
              <a:latin typeface="Trebuchet MS"/>
              <a:cs typeface="Trebuchet MS"/>
            </a:endParaRPr>
          </a:p>
          <a:p>
            <a:pPr marL="4776470">
              <a:lnSpc>
                <a:spcPct val="100000"/>
              </a:lnSpc>
              <a:spcBef>
                <a:spcPts val="2225"/>
              </a:spcBef>
            </a:pPr>
            <a:r>
              <a:rPr dirty="0" spc="260"/>
              <a:t>Marcha</a:t>
            </a:r>
            <a:r>
              <a:rPr dirty="0" spc="-250"/>
              <a:t> </a:t>
            </a:r>
            <a:r>
              <a:rPr dirty="0" spc="175"/>
              <a:t>independente</a:t>
            </a:r>
          </a:p>
          <a:p>
            <a:pPr marL="4776470">
              <a:lnSpc>
                <a:spcPct val="100000"/>
              </a:lnSpc>
              <a:spcBef>
                <a:spcPts val="2355"/>
              </a:spcBef>
            </a:pPr>
            <a:r>
              <a:rPr dirty="0" sz="2150" spc="60">
                <a:latin typeface="Trebuchet MS"/>
                <a:cs typeface="Trebuchet MS"/>
              </a:rPr>
              <a:t>-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>
                <a:latin typeface="Trebuchet MS"/>
                <a:cs typeface="Trebuchet MS"/>
              </a:rPr>
              <a:t>a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125">
                <a:latin typeface="Trebuchet MS"/>
                <a:cs typeface="Trebuchet MS"/>
              </a:rPr>
              <a:t>g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25">
                <a:latin typeface="Trebuchet MS"/>
                <a:cs typeface="Trebuchet MS"/>
              </a:rPr>
              <a:t>m</a:t>
            </a:r>
            <a:r>
              <a:rPr dirty="0" sz="2150" spc="-25">
                <a:latin typeface="Trebuchet MS"/>
                <a:cs typeface="Trebuchet MS"/>
              </a:rPr>
              <a:t>é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5">
                <a:latin typeface="Trebuchet MS"/>
                <a:cs typeface="Trebuchet MS"/>
              </a:rPr>
              <a:t>c</a:t>
            </a:r>
            <a:r>
              <a:rPr dirty="0" sz="2150">
                <a:latin typeface="Trebuchet MS"/>
                <a:cs typeface="Trebuchet MS"/>
              </a:rPr>
              <a:t>a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80059" y="7294114"/>
            <a:ext cx="5415915" cy="232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10">
                <a:solidFill>
                  <a:srgbClr val="FFFAEF"/>
                </a:solidFill>
                <a:latin typeface="Tahoma"/>
                <a:cs typeface="Tahoma"/>
              </a:rPr>
              <a:t>Estabilidade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80">
                <a:solidFill>
                  <a:srgbClr val="FFFAEF"/>
                </a:solidFill>
                <a:latin typeface="Tahoma"/>
                <a:cs typeface="Tahoma"/>
              </a:rPr>
              <a:t>do</a:t>
            </a:r>
            <a:r>
              <a:rPr dirty="0" sz="3600" spc="-229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135">
                <a:solidFill>
                  <a:srgbClr val="FFFAEF"/>
                </a:solidFill>
                <a:latin typeface="Tahoma"/>
                <a:cs typeface="Tahoma"/>
              </a:rPr>
              <a:t>pé</a:t>
            </a:r>
            <a:r>
              <a:rPr dirty="0" sz="3600" spc="-2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600" spc="215">
                <a:solidFill>
                  <a:srgbClr val="FFFAEF"/>
                </a:solidFill>
                <a:latin typeface="Tahoma"/>
                <a:cs typeface="Tahoma"/>
              </a:rPr>
              <a:t>plano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dirty="0" sz="2600" spc="25">
                <a:solidFill>
                  <a:srgbClr val="FFFAEF"/>
                </a:solidFill>
                <a:latin typeface="Trebuchet MS"/>
                <a:cs typeface="Trebuchet MS"/>
              </a:rPr>
              <a:t>-órtese</a:t>
            </a:r>
            <a:r>
              <a:rPr dirty="0" sz="2600" spc="-18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10">
                <a:solidFill>
                  <a:srgbClr val="FFFAEF"/>
                </a:solidFill>
                <a:latin typeface="Trebuchet MS"/>
                <a:cs typeface="Trebuchet MS"/>
              </a:rPr>
              <a:t>supramaleolares</a:t>
            </a:r>
            <a:r>
              <a:rPr dirty="0" sz="2600" spc="-18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110">
                <a:solidFill>
                  <a:srgbClr val="FFFAEF"/>
                </a:solidFill>
                <a:latin typeface="Trebuchet MS"/>
                <a:cs typeface="Trebuchet MS"/>
              </a:rPr>
              <a:t>(SMO)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>
              <a:latin typeface="Trebuchet MS"/>
              <a:cs typeface="Trebuchet MS"/>
            </a:endParaRPr>
          </a:p>
          <a:p>
            <a:pPr marL="1720850">
              <a:lnSpc>
                <a:spcPct val="100000"/>
              </a:lnSpc>
            </a:pPr>
            <a:r>
              <a:rPr dirty="0" sz="2600" spc="-70">
                <a:solidFill>
                  <a:srgbClr val="FFFAEF"/>
                </a:solidFill>
                <a:latin typeface="Trebuchet MS"/>
                <a:cs typeface="Trebuchet MS"/>
              </a:rPr>
              <a:t>(</a:t>
            </a:r>
            <a:r>
              <a:rPr dirty="0" sz="2600" spc="120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3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600" spc="150">
                <a:solidFill>
                  <a:srgbClr val="FFFAEF"/>
                </a:solidFill>
                <a:latin typeface="Trebuchet MS"/>
                <a:cs typeface="Trebuchet MS"/>
              </a:rPr>
              <a:t>g</a:t>
            </a:r>
            <a:r>
              <a:rPr dirty="0" sz="2600" spc="50">
                <a:solidFill>
                  <a:srgbClr val="FFFAEF"/>
                </a:solidFill>
                <a:latin typeface="Trebuchet MS"/>
                <a:cs typeface="Trebuchet MS"/>
              </a:rPr>
              <a:t>o</a:t>
            </a:r>
            <a:r>
              <a:rPr dirty="0" sz="2600" spc="16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600" spc="-370">
                <a:solidFill>
                  <a:srgbClr val="FFFAEF"/>
                </a:solidFill>
                <a:latin typeface="Trebuchet MS"/>
                <a:cs typeface="Trebuchet MS"/>
              </a:rPr>
              <a:t>,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-25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600" spc="-375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26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600" spc="-95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2600" spc="-375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2600" spc="-370">
                <a:solidFill>
                  <a:srgbClr val="FFFAEF"/>
                </a:solidFill>
                <a:latin typeface="Trebuchet MS"/>
                <a:cs typeface="Trebuchet MS"/>
              </a:rPr>
              <a:t>,</a:t>
            </a:r>
            <a:r>
              <a:rPr dirty="0" sz="2600" spc="-1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600" spc="220">
                <a:solidFill>
                  <a:srgbClr val="FFFAEF"/>
                </a:solidFill>
                <a:latin typeface="Trebuchet MS"/>
                <a:cs typeface="Trebuchet MS"/>
              </a:rPr>
              <a:t>2</a:t>
            </a:r>
            <a:r>
              <a:rPr dirty="0" sz="2600" spc="290">
                <a:solidFill>
                  <a:srgbClr val="FFFAEF"/>
                </a:solidFill>
                <a:latin typeface="Trebuchet MS"/>
                <a:cs typeface="Trebuchet MS"/>
              </a:rPr>
              <a:t>0</a:t>
            </a:r>
            <a:r>
              <a:rPr dirty="0" sz="2600" spc="-400">
                <a:solidFill>
                  <a:srgbClr val="FFFAEF"/>
                </a:solidFill>
                <a:latin typeface="Trebuchet MS"/>
                <a:cs typeface="Trebuchet MS"/>
              </a:rPr>
              <a:t>1</a:t>
            </a:r>
            <a:r>
              <a:rPr dirty="0" sz="2600" spc="180">
                <a:solidFill>
                  <a:srgbClr val="FFFAEF"/>
                </a:solidFill>
                <a:latin typeface="Trebuchet MS"/>
                <a:cs typeface="Trebuchet MS"/>
              </a:rPr>
              <a:t>9</a:t>
            </a:r>
            <a:r>
              <a:rPr dirty="0" sz="2600" spc="-65">
                <a:solidFill>
                  <a:srgbClr val="FFFAEF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204" y="1548525"/>
            <a:ext cx="8684764" cy="61142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97307" y="619635"/>
            <a:ext cx="9890760" cy="9667875"/>
            <a:chOff x="8397307" y="619635"/>
            <a:chExt cx="9890760" cy="96678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746" y="619635"/>
              <a:ext cx="7917253" cy="966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7307" y="5135972"/>
              <a:ext cx="9182099" cy="33813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601700">
              <a:lnSpc>
                <a:spcPts val="10550"/>
              </a:lnSpc>
              <a:spcBef>
                <a:spcPts val="100"/>
              </a:spcBef>
            </a:pPr>
            <a:r>
              <a:rPr dirty="0" spc="229"/>
              <a:t>S</a:t>
            </a:r>
            <a:r>
              <a:rPr dirty="0" spc="434"/>
              <a:t>u</a:t>
            </a:r>
            <a:r>
              <a:rPr dirty="0" spc="260"/>
              <a:t>p</a:t>
            </a:r>
            <a:r>
              <a:rPr dirty="0" spc="235"/>
              <a:t>i</a:t>
            </a:r>
            <a:r>
              <a:rPr dirty="0" spc="434"/>
              <a:t>n</a:t>
            </a:r>
            <a:r>
              <a:rPr dirty="0" spc="509"/>
              <a:t>o</a:t>
            </a:r>
          </a:p>
          <a:p>
            <a:pPr marL="10780395">
              <a:lnSpc>
                <a:spcPts val="5750"/>
              </a:lnSpc>
            </a:pPr>
            <a:r>
              <a:rPr dirty="0" sz="5000" spc="310">
                <a:latin typeface="Trebuchet MS"/>
                <a:cs typeface="Trebuchet MS"/>
              </a:rPr>
              <a:t>E</a:t>
            </a:r>
            <a:r>
              <a:rPr dirty="0" sz="5000" spc="315">
                <a:latin typeface="Trebuchet MS"/>
                <a:cs typeface="Trebuchet MS"/>
              </a:rPr>
              <a:t>s</a:t>
            </a:r>
            <a:r>
              <a:rPr dirty="0" sz="5000" spc="-120">
                <a:latin typeface="Trebuchet MS"/>
                <a:cs typeface="Trebuchet MS"/>
              </a:rPr>
              <a:t>t</a:t>
            </a:r>
            <a:r>
              <a:rPr dirty="0" sz="5000" spc="-165">
                <a:latin typeface="Trebuchet MS"/>
                <a:cs typeface="Trebuchet MS"/>
              </a:rPr>
              <a:t>i</a:t>
            </a:r>
            <a:r>
              <a:rPr dirty="0" sz="5000" spc="70">
                <a:latin typeface="Trebuchet MS"/>
                <a:cs typeface="Trebuchet MS"/>
              </a:rPr>
              <a:t>m</a:t>
            </a:r>
            <a:r>
              <a:rPr dirty="0" sz="5000" spc="75">
                <a:latin typeface="Trebuchet MS"/>
                <a:cs typeface="Trebuchet MS"/>
              </a:rPr>
              <a:t>u</a:t>
            </a:r>
            <a:r>
              <a:rPr dirty="0" sz="5000" spc="-170">
                <a:latin typeface="Trebuchet MS"/>
                <a:cs typeface="Trebuchet MS"/>
              </a:rPr>
              <a:t>l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>
                <a:latin typeface="Trebuchet MS"/>
                <a:cs typeface="Trebuchet MS"/>
              </a:rPr>
              <a:t>r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-190">
                <a:latin typeface="Trebuchet MS"/>
                <a:cs typeface="Trebuchet MS"/>
              </a:rPr>
              <a:t>f</a:t>
            </a:r>
            <a:r>
              <a:rPr dirty="0" sz="5000" spc="-165">
                <a:latin typeface="Trebuchet MS"/>
                <a:cs typeface="Trebuchet MS"/>
              </a:rPr>
              <a:t>i</a:t>
            </a:r>
            <a:r>
              <a:rPr dirty="0" sz="5000" spc="70">
                <a:latin typeface="Trebuchet MS"/>
                <a:cs typeface="Trebuchet MS"/>
              </a:rPr>
              <a:t>x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 spc="15">
                <a:latin typeface="Trebuchet MS"/>
                <a:cs typeface="Trebuchet MS"/>
              </a:rPr>
              <a:t>ç</a:t>
            </a:r>
            <a:r>
              <a:rPr dirty="0" sz="5000" spc="-5">
                <a:latin typeface="Trebuchet MS"/>
                <a:cs typeface="Trebuchet MS"/>
              </a:rPr>
              <a:t>ã</a:t>
            </a:r>
            <a:r>
              <a:rPr dirty="0" sz="5000" spc="105">
                <a:latin typeface="Trebuchet MS"/>
                <a:cs typeface="Trebuchet MS"/>
              </a:rPr>
              <a:t>o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100">
                <a:latin typeface="Trebuchet MS"/>
                <a:cs typeface="Trebuchet MS"/>
              </a:rPr>
              <a:t>o</a:t>
            </a:r>
            <a:r>
              <a:rPr dirty="0" sz="5000" spc="-170">
                <a:latin typeface="Trebuchet MS"/>
                <a:cs typeface="Trebuchet MS"/>
              </a:rPr>
              <a:t>l</a:t>
            </a:r>
            <a:r>
              <a:rPr dirty="0" sz="5000" spc="75">
                <a:latin typeface="Trebuchet MS"/>
                <a:cs typeface="Trebuchet MS"/>
              </a:rPr>
              <a:t>h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>
                <a:latin typeface="Trebuchet MS"/>
                <a:cs typeface="Trebuchet MS"/>
              </a:rPr>
              <a:t>r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7136" y="8402738"/>
            <a:ext cx="7856855" cy="107315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3200" spc="20">
                <a:latin typeface="Trebuchet MS"/>
                <a:cs typeface="Trebuchet MS"/>
              </a:rPr>
              <a:t>Distância</a:t>
            </a:r>
            <a:r>
              <a:rPr dirty="0" sz="3200" spc="-229">
                <a:latin typeface="Trebuchet MS"/>
                <a:cs typeface="Trebuchet MS"/>
              </a:rPr>
              <a:t> </a:t>
            </a:r>
            <a:r>
              <a:rPr dirty="0" sz="3200" spc="320">
                <a:latin typeface="Trebuchet MS"/>
                <a:cs typeface="Trebuchet MS"/>
              </a:rPr>
              <a:t>20</a:t>
            </a:r>
            <a:r>
              <a:rPr dirty="0" sz="3200" spc="-225">
                <a:latin typeface="Trebuchet MS"/>
                <a:cs typeface="Trebuchet MS"/>
              </a:rPr>
              <a:t> </a:t>
            </a:r>
            <a:r>
              <a:rPr dirty="0" sz="3200" spc="455">
                <a:latin typeface="Trebuchet MS"/>
                <a:cs typeface="Trebuchet MS"/>
              </a:rPr>
              <a:t>–</a:t>
            </a:r>
            <a:r>
              <a:rPr dirty="0" sz="3200" spc="-225">
                <a:latin typeface="Trebuchet MS"/>
                <a:cs typeface="Trebuchet MS"/>
              </a:rPr>
              <a:t> </a:t>
            </a:r>
            <a:r>
              <a:rPr dirty="0" sz="3200" spc="290">
                <a:latin typeface="Trebuchet MS"/>
                <a:cs typeface="Trebuchet MS"/>
              </a:rPr>
              <a:t>25</a:t>
            </a:r>
            <a:r>
              <a:rPr dirty="0" sz="3200" spc="-225">
                <a:latin typeface="Trebuchet MS"/>
                <a:cs typeface="Trebuchet MS"/>
              </a:rPr>
              <a:t> </a:t>
            </a:r>
            <a:r>
              <a:rPr dirty="0" sz="3200" spc="30">
                <a:latin typeface="Trebuchet MS"/>
                <a:cs typeface="Trebuchet MS"/>
              </a:rPr>
              <a:t>cm</a:t>
            </a:r>
            <a:r>
              <a:rPr dirty="0" sz="3200" spc="-225">
                <a:latin typeface="Trebuchet MS"/>
                <a:cs typeface="Trebuchet MS"/>
              </a:rPr>
              <a:t> </a:t>
            </a:r>
            <a:r>
              <a:rPr dirty="0" sz="3200" spc="5">
                <a:latin typeface="Trebuchet MS"/>
                <a:cs typeface="Trebuchet MS"/>
              </a:rPr>
              <a:t>da</a:t>
            </a:r>
            <a:r>
              <a:rPr dirty="0" sz="3200" spc="-225">
                <a:latin typeface="Trebuchet MS"/>
                <a:cs typeface="Trebuchet MS"/>
              </a:rPr>
              <a:t> </a:t>
            </a:r>
            <a:r>
              <a:rPr dirty="0" sz="3200" spc="-35">
                <a:latin typeface="Trebuchet MS"/>
                <a:cs typeface="Trebuchet MS"/>
              </a:rPr>
              <a:t>face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  <a:tabLst>
                <a:tab pos="6496050" algn="l"/>
              </a:tabLst>
            </a:pPr>
            <a:r>
              <a:rPr dirty="0" sz="3200" spc="150">
                <a:latin typeface="Trebuchet MS"/>
                <a:cs typeface="Trebuchet MS"/>
              </a:rPr>
              <a:t>C</a:t>
            </a:r>
            <a:r>
              <a:rPr dirty="0" sz="3200" spc="60">
                <a:latin typeface="Trebuchet MS"/>
                <a:cs typeface="Trebuchet MS"/>
              </a:rPr>
              <a:t>o</a:t>
            </a:r>
            <a:r>
              <a:rPr dirty="0" sz="3200" spc="-5">
                <a:latin typeface="Trebuchet MS"/>
                <a:cs typeface="Trebuchet MS"/>
              </a:rPr>
              <a:t>r</a:t>
            </a:r>
            <a:r>
              <a:rPr dirty="0" sz="3200" spc="-30">
                <a:latin typeface="Trebuchet MS"/>
                <a:cs typeface="Trebuchet MS"/>
              </a:rPr>
              <a:t>e</a:t>
            </a:r>
            <a:r>
              <a:rPr dirty="0" sz="3200" spc="204">
                <a:latin typeface="Trebuchet MS"/>
                <a:cs typeface="Trebuchet MS"/>
              </a:rPr>
              <a:t>s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125">
                <a:latin typeface="Trebuchet MS"/>
                <a:cs typeface="Trebuchet MS"/>
              </a:rPr>
              <a:t>f</a:t>
            </a:r>
            <a:r>
              <a:rPr dirty="0" sz="3200" spc="60">
                <a:latin typeface="Trebuchet MS"/>
                <a:cs typeface="Trebuchet MS"/>
              </a:rPr>
              <a:t>o</a:t>
            </a:r>
            <a:r>
              <a:rPr dirty="0" sz="3200" spc="-5">
                <a:latin typeface="Trebuchet MS"/>
                <a:cs typeface="Trebuchet MS"/>
              </a:rPr>
              <a:t>r</a:t>
            </a:r>
            <a:r>
              <a:rPr dirty="0" sz="3200" spc="-80">
                <a:latin typeface="Trebuchet MS"/>
                <a:cs typeface="Trebuchet MS"/>
              </a:rPr>
              <a:t>t</a:t>
            </a:r>
            <a:r>
              <a:rPr dirty="0" sz="3200" spc="-30">
                <a:latin typeface="Trebuchet MS"/>
                <a:cs typeface="Trebuchet MS"/>
              </a:rPr>
              <a:t>e</a:t>
            </a:r>
            <a:r>
              <a:rPr dirty="0" sz="3200" spc="204">
                <a:latin typeface="Trebuchet MS"/>
                <a:cs typeface="Trebuchet MS"/>
              </a:rPr>
              <a:t>s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e</a:t>
            </a:r>
            <a:r>
              <a:rPr dirty="0" sz="3200" spc="200">
                <a:latin typeface="Trebuchet MS"/>
                <a:cs typeface="Trebuchet MS"/>
              </a:rPr>
              <a:t>s</a:t>
            </a:r>
            <a:r>
              <a:rPr dirty="0" sz="3200" spc="-125">
                <a:latin typeface="Trebuchet MS"/>
                <a:cs typeface="Trebuchet MS"/>
              </a:rPr>
              <a:t>f</a:t>
            </a:r>
            <a:r>
              <a:rPr dirty="0" sz="3200" spc="-30">
                <a:latin typeface="Trebuchet MS"/>
                <a:cs typeface="Trebuchet MS"/>
              </a:rPr>
              <a:t>é</a:t>
            </a:r>
            <a:r>
              <a:rPr dirty="0" sz="3200" spc="-5">
                <a:latin typeface="Trebuchet MS"/>
                <a:cs typeface="Trebuchet MS"/>
              </a:rPr>
              <a:t>r</a:t>
            </a:r>
            <a:r>
              <a:rPr dirty="0" sz="3200" spc="-105">
                <a:latin typeface="Trebuchet MS"/>
                <a:cs typeface="Trebuchet MS"/>
              </a:rPr>
              <a:t>i</a:t>
            </a:r>
            <a:r>
              <a:rPr dirty="0" sz="3200" spc="10">
                <a:latin typeface="Trebuchet MS"/>
                <a:cs typeface="Trebuchet MS"/>
              </a:rPr>
              <a:t>c</a:t>
            </a:r>
            <a:r>
              <a:rPr dirty="0" sz="3200" spc="60">
                <a:latin typeface="Trebuchet MS"/>
                <a:cs typeface="Trebuchet MS"/>
              </a:rPr>
              <a:t>o</a:t>
            </a:r>
            <a:r>
              <a:rPr dirty="0" sz="3200" spc="204">
                <a:latin typeface="Trebuchet MS"/>
                <a:cs typeface="Trebuchet MS"/>
              </a:rPr>
              <a:t>s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85">
                <a:latin typeface="Trebuchet MS"/>
                <a:cs typeface="Trebuchet MS"/>
              </a:rPr>
              <a:t>(</a:t>
            </a:r>
            <a:r>
              <a:rPr dirty="0" sz="3200" spc="45">
                <a:latin typeface="Trebuchet MS"/>
                <a:cs typeface="Trebuchet MS"/>
              </a:rPr>
              <a:t>m</a:t>
            </a:r>
            <a:r>
              <a:rPr dirty="0" sz="3200" spc="-30">
                <a:latin typeface="Trebuchet MS"/>
                <a:cs typeface="Trebuchet MS"/>
              </a:rPr>
              <a:t>e</a:t>
            </a:r>
            <a:r>
              <a:rPr dirty="0" sz="3200" spc="10">
                <a:latin typeface="Trebuchet MS"/>
                <a:cs typeface="Trebuchet MS"/>
              </a:rPr>
              <a:t>d</a:t>
            </a:r>
            <a:r>
              <a:rPr dirty="0" sz="3200" spc="-105">
                <a:latin typeface="Trebuchet MS"/>
                <a:cs typeface="Trebuchet MS"/>
              </a:rPr>
              <a:t>i</a:t>
            </a:r>
            <a:r>
              <a:rPr dirty="0" sz="3200" spc="45">
                <a:latin typeface="Trebuchet MS"/>
                <a:cs typeface="Trebuchet MS"/>
              </a:rPr>
              <a:t>n</a:t>
            </a:r>
            <a:r>
              <a:rPr dirty="0" sz="3200" spc="10">
                <a:latin typeface="Trebuchet MS"/>
                <a:cs typeface="Trebuchet MS"/>
              </a:rPr>
              <a:t>d</a:t>
            </a:r>
            <a:r>
              <a:rPr dirty="0" sz="3200" spc="65">
                <a:latin typeface="Trebuchet MS"/>
                <a:cs typeface="Trebuchet MS"/>
              </a:rPr>
              <a:t>o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490">
                <a:latin typeface="Trebuchet MS"/>
                <a:cs typeface="Trebuchet MS"/>
              </a:rPr>
              <a:t>1</a:t>
            </a:r>
            <a:r>
              <a:rPr dirty="0" sz="3200" spc="365">
                <a:latin typeface="Trebuchet MS"/>
                <a:cs typeface="Trebuchet MS"/>
              </a:rPr>
              <a:t>0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95">
                <a:latin typeface="Trebuchet MS"/>
                <a:cs typeface="Trebuchet MS"/>
              </a:rPr>
              <a:t>-</a:t>
            </a:r>
            <a:r>
              <a:rPr dirty="0" sz="3200" spc="-490">
                <a:latin typeface="Trebuchet MS"/>
                <a:cs typeface="Trebuchet MS"/>
              </a:rPr>
              <a:t>1</a:t>
            </a:r>
            <a:r>
              <a:rPr dirty="0" sz="3200" spc="305">
                <a:latin typeface="Trebuchet MS"/>
                <a:cs typeface="Trebuchet MS"/>
              </a:rPr>
              <a:t>5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10">
                <a:latin typeface="Trebuchet MS"/>
                <a:cs typeface="Trebuchet MS"/>
              </a:rPr>
              <a:t>c</a:t>
            </a:r>
            <a:r>
              <a:rPr dirty="0" sz="3200" spc="45">
                <a:latin typeface="Trebuchet MS"/>
                <a:cs typeface="Trebuchet MS"/>
              </a:rPr>
              <a:t>m</a:t>
            </a:r>
            <a:r>
              <a:rPr dirty="0" sz="3200" spc="-80"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2227" y="619630"/>
            <a:ext cx="16605885" cy="9667875"/>
            <a:chOff x="1682227" y="619630"/>
            <a:chExt cx="16605885" cy="9667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0745" y="619630"/>
              <a:ext cx="7917253" cy="9667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227" y="1028700"/>
              <a:ext cx="9029699" cy="61817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602335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S</a:t>
            </a:r>
            <a:r>
              <a:rPr dirty="0" spc="434"/>
              <a:t>u</a:t>
            </a:r>
            <a:r>
              <a:rPr dirty="0" spc="260"/>
              <a:t>p</a:t>
            </a:r>
            <a:r>
              <a:rPr dirty="0" spc="235"/>
              <a:t>i</a:t>
            </a:r>
            <a:r>
              <a:rPr dirty="0" spc="434"/>
              <a:t>n</a:t>
            </a:r>
            <a:r>
              <a:rPr dirty="0" spc="509"/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36828" y="2719404"/>
            <a:ext cx="656209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000" spc="310">
                <a:latin typeface="Trebuchet MS"/>
                <a:cs typeface="Trebuchet MS"/>
              </a:rPr>
              <a:t>E</a:t>
            </a:r>
            <a:r>
              <a:rPr dirty="0" sz="5000" spc="315">
                <a:latin typeface="Trebuchet MS"/>
                <a:cs typeface="Trebuchet MS"/>
              </a:rPr>
              <a:t>s</a:t>
            </a:r>
            <a:r>
              <a:rPr dirty="0" sz="5000" spc="-120">
                <a:latin typeface="Trebuchet MS"/>
                <a:cs typeface="Trebuchet MS"/>
              </a:rPr>
              <a:t>t</a:t>
            </a:r>
            <a:r>
              <a:rPr dirty="0" sz="5000" spc="-165">
                <a:latin typeface="Trebuchet MS"/>
                <a:cs typeface="Trebuchet MS"/>
              </a:rPr>
              <a:t>i</a:t>
            </a:r>
            <a:r>
              <a:rPr dirty="0" sz="5000" spc="70">
                <a:latin typeface="Trebuchet MS"/>
                <a:cs typeface="Trebuchet MS"/>
              </a:rPr>
              <a:t>m</a:t>
            </a:r>
            <a:r>
              <a:rPr dirty="0" sz="5000" spc="75">
                <a:latin typeface="Trebuchet MS"/>
                <a:cs typeface="Trebuchet MS"/>
              </a:rPr>
              <a:t>u</a:t>
            </a:r>
            <a:r>
              <a:rPr dirty="0" sz="5000" spc="-170">
                <a:latin typeface="Trebuchet MS"/>
                <a:cs typeface="Trebuchet MS"/>
              </a:rPr>
              <a:t>l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>
                <a:latin typeface="Trebuchet MS"/>
                <a:cs typeface="Trebuchet MS"/>
              </a:rPr>
              <a:t>r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15">
                <a:latin typeface="Trebuchet MS"/>
                <a:cs typeface="Trebuchet MS"/>
              </a:rPr>
              <a:t>c</a:t>
            </a:r>
            <a:r>
              <a:rPr dirty="0" sz="5000" spc="100">
                <a:latin typeface="Trebuchet MS"/>
                <a:cs typeface="Trebuchet MS"/>
              </a:rPr>
              <a:t>oo</a:t>
            </a:r>
            <a:r>
              <a:rPr dirty="0" sz="5000" spc="-5">
                <a:latin typeface="Trebuchet MS"/>
                <a:cs typeface="Trebuchet MS"/>
              </a:rPr>
              <a:t>r</a:t>
            </a:r>
            <a:r>
              <a:rPr dirty="0" sz="5000" spc="15">
                <a:latin typeface="Trebuchet MS"/>
                <a:cs typeface="Trebuchet MS"/>
              </a:rPr>
              <a:t>d</a:t>
            </a:r>
            <a:r>
              <a:rPr dirty="0" sz="5000" spc="-45">
                <a:latin typeface="Trebuchet MS"/>
                <a:cs typeface="Trebuchet MS"/>
              </a:rPr>
              <a:t>e</a:t>
            </a:r>
            <a:r>
              <a:rPr dirty="0" sz="5000" spc="75">
                <a:latin typeface="Trebuchet MS"/>
                <a:cs typeface="Trebuchet MS"/>
              </a:rPr>
              <a:t>n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 spc="15">
                <a:latin typeface="Trebuchet MS"/>
                <a:cs typeface="Trebuchet MS"/>
              </a:rPr>
              <a:t>ç</a:t>
            </a:r>
            <a:r>
              <a:rPr dirty="0" sz="5000" spc="-5">
                <a:latin typeface="Trebuchet MS"/>
                <a:cs typeface="Trebuchet MS"/>
              </a:rPr>
              <a:t>ã</a:t>
            </a:r>
            <a:r>
              <a:rPr dirty="0" sz="5000" spc="105">
                <a:latin typeface="Trebuchet MS"/>
                <a:cs typeface="Trebuchet MS"/>
              </a:rPr>
              <a:t>o</a:t>
            </a:r>
            <a:endParaRPr sz="5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5000" spc="55">
                <a:latin typeface="Trebuchet MS"/>
                <a:cs typeface="Trebuchet MS"/>
              </a:rPr>
              <a:t>mão-boca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218" y="8379149"/>
            <a:ext cx="17338040" cy="107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dirty="0" sz="3200" spc="20">
                <a:latin typeface="Trebuchet MS"/>
                <a:cs typeface="Trebuchet MS"/>
              </a:rPr>
              <a:t>Cabeça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e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15">
                <a:latin typeface="Trebuchet MS"/>
                <a:cs typeface="Trebuchet MS"/>
              </a:rPr>
              <a:t>tronco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10">
                <a:latin typeface="Trebuchet MS"/>
                <a:cs typeface="Trebuchet MS"/>
              </a:rPr>
              <a:t>devem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55">
                <a:latin typeface="Trebuchet MS"/>
                <a:cs typeface="Trebuchet MS"/>
              </a:rPr>
              <a:t>ser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elevado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5">
                <a:latin typeface="Trebuchet MS"/>
                <a:cs typeface="Trebuchet MS"/>
              </a:rPr>
              <a:t>da</a:t>
            </a:r>
            <a:r>
              <a:rPr dirty="0" sz="3200" spc="-204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superfície-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à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15">
                <a:latin typeface="Trebuchet MS"/>
                <a:cs typeface="Trebuchet MS"/>
              </a:rPr>
              <a:t>apresentação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de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25">
                <a:latin typeface="Trebuchet MS"/>
                <a:cs typeface="Trebuchet MS"/>
              </a:rPr>
              <a:t>estímulos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90">
                <a:latin typeface="Trebuchet MS"/>
                <a:cs typeface="Trebuchet MS"/>
              </a:rPr>
              <a:t>sonoros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a</a:t>
            </a:r>
            <a:r>
              <a:rPr dirty="0" sz="3200" spc="-204">
                <a:latin typeface="Trebuchet MS"/>
                <a:cs typeface="Trebuchet MS"/>
              </a:rPr>
              <a:t> </a:t>
            </a:r>
            <a:r>
              <a:rPr dirty="0" sz="3200" spc="110">
                <a:latin typeface="Trebuchet MS"/>
                <a:cs typeface="Trebuchet MS"/>
              </a:rPr>
              <a:t>15-20 </a:t>
            </a:r>
            <a:r>
              <a:rPr dirty="0" sz="3200" spc="-950">
                <a:latin typeface="Trebuchet MS"/>
                <a:cs typeface="Trebuchet MS"/>
              </a:rPr>
              <a:t> </a:t>
            </a:r>
            <a:r>
              <a:rPr dirty="0" sz="3200" spc="30">
                <a:latin typeface="Trebuchet MS"/>
                <a:cs typeface="Trebuchet MS"/>
              </a:rPr>
              <a:t>cm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de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30">
                <a:latin typeface="Trebuchet MS"/>
                <a:cs typeface="Trebuchet MS"/>
              </a:rPr>
              <a:t>uma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70">
                <a:latin typeface="Trebuchet MS"/>
                <a:cs typeface="Trebuchet MS"/>
              </a:rPr>
              <a:t>das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orelhas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e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25">
                <a:latin typeface="Trebuchet MS"/>
                <a:cs typeface="Trebuchet MS"/>
              </a:rPr>
              <a:t>depois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5">
                <a:latin typeface="Trebuchet MS"/>
                <a:cs typeface="Trebuchet MS"/>
              </a:rPr>
              <a:t>outra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à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15">
                <a:latin typeface="Trebuchet MS"/>
                <a:cs typeface="Trebuchet MS"/>
              </a:rPr>
              <a:t>chocalho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55">
                <a:latin typeface="Trebuchet MS"/>
                <a:cs typeface="Trebuchet MS"/>
              </a:rPr>
              <a:t>ou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75">
                <a:latin typeface="Trebuchet MS"/>
                <a:cs typeface="Trebuchet MS"/>
              </a:rPr>
              <a:t>voz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30">
                <a:latin typeface="Trebuchet MS"/>
                <a:cs typeface="Trebuchet MS"/>
              </a:rPr>
              <a:t>humana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45">
                <a:latin typeface="Trebuchet MS"/>
                <a:cs typeface="Trebuchet MS"/>
              </a:rPr>
              <a:t>-à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25">
                <a:latin typeface="Trebuchet MS"/>
                <a:cs typeface="Trebuchet MS"/>
              </a:rPr>
              <a:t>acomodação</a:t>
            </a:r>
            <a:r>
              <a:rPr dirty="0" sz="3200" spc="-215">
                <a:latin typeface="Trebuchet MS"/>
                <a:cs typeface="Trebuchet MS"/>
              </a:rPr>
              <a:t> </a:t>
            </a:r>
            <a:r>
              <a:rPr dirty="0" sz="3200" spc="5">
                <a:latin typeface="Trebuchet MS"/>
                <a:cs typeface="Trebuchet MS"/>
              </a:rPr>
              <a:t>da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cabeça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227" y="1028700"/>
            <a:ext cx="9029699" cy="70675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078999" y="1411241"/>
            <a:ext cx="371982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229">
                <a:latin typeface="Tahoma"/>
                <a:cs typeface="Tahoma"/>
              </a:rPr>
              <a:t>S</a:t>
            </a:r>
            <a:r>
              <a:rPr dirty="0" sz="9000" spc="434">
                <a:latin typeface="Tahoma"/>
                <a:cs typeface="Tahoma"/>
              </a:rPr>
              <a:t>u</a:t>
            </a:r>
            <a:r>
              <a:rPr dirty="0" sz="9000" spc="260">
                <a:latin typeface="Tahoma"/>
                <a:cs typeface="Tahoma"/>
              </a:rPr>
              <a:t>p</a:t>
            </a:r>
            <a:r>
              <a:rPr dirty="0" sz="9000" spc="235">
                <a:latin typeface="Tahoma"/>
                <a:cs typeface="Tahoma"/>
              </a:rPr>
              <a:t>i</a:t>
            </a:r>
            <a:r>
              <a:rPr dirty="0" sz="9000" spc="434">
                <a:latin typeface="Tahoma"/>
                <a:cs typeface="Tahoma"/>
              </a:rPr>
              <a:t>n</a:t>
            </a:r>
            <a:r>
              <a:rPr dirty="0" sz="9000" spc="509">
                <a:latin typeface="Tahoma"/>
                <a:cs typeface="Tahoma"/>
              </a:rPr>
              <a:t>o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36828" y="2719405"/>
            <a:ext cx="656209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6739" marR="5080" indent="-1844675">
              <a:lnSpc>
                <a:spcPct val="100000"/>
              </a:lnSpc>
              <a:spcBef>
                <a:spcPts val="100"/>
              </a:spcBef>
            </a:pPr>
            <a:r>
              <a:rPr dirty="0" sz="5000" spc="310">
                <a:latin typeface="Trebuchet MS"/>
                <a:cs typeface="Trebuchet MS"/>
              </a:rPr>
              <a:t>E</a:t>
            </a:r>
            <a:r>
              <a:rPr dirty="0" sz="5000" spc="315">
                <a:latin typeface="Trebuchet MS"/>
                <a:cs typeface="Trebuchet MS"/>
              </a:rPr>
              <a:t>s</a:t>
            </a:r>
            <a:r>
              <a:rPr dirty="0" sz="5000" spc="-120">
                <a:latin typeface="Trebuchet MS"/>
                <a:cs typeface="Trebuchet MS"/>
              </a:rPr>
              <a:t>t</a:t>
            </a:r>
            <a:r>
              <a:rPr dirty="0" sz="5000" spc="-165">
                <a:latin typeface="Trebuchet MS"/>
                <a:cs typeface="Trebuchet MS"/>
              </a:rPr>
              <a:t>i</a:t>
            </a:r>
            <a:r>
              <a:rPr dirty="0" sz="5000" spc="70">
                <a:latin typeface="Trebuchet MS"/>
                <a:cs typeface="Trebuchet MS"/>
              </a:rPr>
              <a:t>m</a:t>
            </a:r>
            <a:r>
              <a:rPr dirty="0" sz="5000" spc="75">
                <a:latin typeface="Trebuchet MS"/>
                <a:cs typeface="Trebuchet MS"/>
              </a:rPr>
              <a:t>u</a:t>
            </a:r>
            <a:r>
              <a:rPr dirty="0" sz="5000" spc="-170">
                <a:latin typeface="Trebuchet MS"/>
                <a:cs typeface="Trebuchet MS"/>
              </a:rPr>
              <a:t>l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>
                <a:latin typeface="Trebuchet MS"/>
                <a:cs typeface="Trebuchet MS"/>
              </a:rPr>
              <a:t>r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15">
                <a:latin typeface="Trebuchet MS"/>
                <a:cs typeface="Trebuchet MS"/>
              </a:rPr>
              <a:t>c</a:t>
            </a:r>
            <a:r>
              <a:rPr dirty="0" sz="5000" spc="100">
                <a:latin typeface="Trebuchet MS"/>
                <a:cs typeface="Trebuchet MS"/>
              </a:rPr>
              <a:t>oo</a:t>
            </a:r>
            <a:r>
              <a:rPr dirty="0" sz="5000" spc="-5">
                <a:latin typeface="Trebuchet MS"/>
                <a:cs typeface="Trebuchet MS"/>
              </a:rPr>
              <a:t>r</a:t>
            </a:r>
            <a:r>
              <a:rPr dirty="0" sz="5000" spc="15">
                <a:latin typeface="Trebuchet MS"/>
                <a:cs typeface="Trebuchet MS"/>
              </a:rPr>
              <a:t>d</a:t>
            </a:r>
            <a:r>
              <a:rPr dirty="0" sz="5000" spc="-45">
                <a:latin typeface="Trebuchet MS"/>
                <a:cs typeface="Trebuchet MS"/>
              </a:rPr>
              <a:t>e</a:t>
            </a:r>
            <a:r>
              <a:rPr dirty="0" sz="5000" spc="75">
                <a:latin typeface="Trebuchet MS"/>
                <a:cs typeface="Trebuchet MS"/>
              </a:rPr>
              <a:t>n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 spc="15">
                <a:latin typeface="Trebuchet MS"/>
                <a:cs typeface="Trebuchet MS"/>
              </a:rPr>
              <a:t>ç</a:t>
            </a:r>
            <a:r>
              <a:rPr dirty="0" sz="5000" spc="-5">
                <a:latin typeface="Trebuchet MS"/>
                <a:cs typeface="Trebuchet MS"/>
              </a:rPr>
              <a:t>ã</a:t>
            </a:r>
            <a:r>
              <a:rPr dirty="0" sz="5000" spc="75">
                <a:latin typeface="Trebuchet MS"/>
                <a:cs typeface="Trebuchet MS"/>
              </a:rPr>
              <a:t>o  </a:t>
            </a:r>
            <a:r>
              <a:rPr dirty="0" sz="5000" spc="-570">
                <a:latin typeface="Trebuchet MS"/>
                <a:cs typeface="Trebuchet MS"/>
              </a:rPr>
              <a:t>j</a:t>
            </a:r>
            <a:r>
              <a:rPr dirty="0" sz="5000" spc="75">
                <a:latin typeface="Trebuchet MS"/>
                <a:cs typeface="Trebuchet MS"/>
              </a:rPr>
              <a:t>un</a:t>
            </a:r>
            <a:r>
              <a:rPr dirty="0" sz="5000" spc="15">
                <a:latin typeface="Trebuchet MS"/>
                <a:cs typeface="Trebuchet MS"/>
              </a:rPr>
              <a:t>ç</a:t>
            </a:r>
            <a:r>
              <a:rPr dirty="0" sz="5000" spc="-5">
                <a:latin typeface="Trebuchet MS"/>
                <a:cs typeface="Trebuchet MS"/>
              </a:rPr>
              <a:t>ã</a:t>
            </a:r>
            <a:r>
              <a:rPr dirty="0" sz="5000" spc="105">
                <a:latin typeface="Trebuchet MS"/>
                <a:cs typeface="Trebuchet MS"/>
              </a:rPr>
              <a:t>o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15">
                <a:latin typeface="Trebuchet MS"/>
                <a:cs typeface="Trebuchet MS"/>
              </a:rPr>
              <a:t>d</a:t>
            </a:r>
            <a:r>
              <a:rPr dirty="0" sz="5000" spc="-5">
                <a:latin typeface="Trebuchet MS"/>
                <a:cs typeface="Trebuchet MS"/>
              </a:rPr>
              <a:t>a</a:t>
            </a:r>
            <a:r>
              <a:rPr dirty="0" sz="5000" spc="320">
                <a:latin typeface="Trebuchet MS"/>
                <a:cs typeface="Trebuchet MS"/>
              </a:rPr>
              <a:t>s</a:t>
            </a:r>
            <a:r>
              <a:rPr dirty="0" sz="5000" spc="-335">
                <a:latin typeface="Trebuchet MS"/>
                <a:cs typeface="Trebuchet MS"/>
              </a:rPr>
              <a:t> </a:t>
            </a:r>
            <a:r>
              <a:rPr dirty="0" sz="5000" spc="70">
                <a:latin typeface="Trebuchet MS"/>
                <a:cs typeface="Trebuchet MS"/>
              </a:rPr>
              <a:t>m</a:t>
            </a:r>
            <a:r>
              <a:rPr dirty="0" sz="5000" spc="-5">
                <a:latin typeface="Trebuchet MS"/>
                <a:cs typeface="Trebuchet MS"/>
              </a:rPr>
              <a:t>ã</a:t>
            </a:r>
            <a:r>
              <a:rPr dirty="0" sz="5000" spc="100">
                <a:latin typeface="Trebuchet MS"/>
                <a:cs typeface="Trebuchet MS"/>
              </a:rPr>
              <a:t>o</a:t>
            </a:r>
            <a:r>
              <a:rPr dirty="0" sz="5000" spc="320"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794" y="619630"/>
            <a:ext cx="17849215" cy="9667875"/>
            <a:chOff x="438794" y="619630"/>
            <a:chExt cx="17849215" cy="9667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0746" y="619630"/>
              <a:ext cx="7917253" cy="9667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794" y="2174621"/>
              <a:ext cx="10753724" cy="43624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64166" y="1411242"/>
            <a:ext cx="333438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25"/>
              <a:t>P</a:t>
            </a:r>
            <a:r>
              <a:rPr dirty="0" spc="865"/>
              <a:t>r</a:t>
            </a:r>
            <a:r>
              <a:rPr dirty="0" spc="509"/>
              <a:t>o</a:t>
            </a:r>
            <a:r>
              <a:rPr dirty="0" spc="434"/>
              <a:t>n</a:t>
            </a:r>
            <a:r>
              <a:rPr dirty="0" spc="509"/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98418" y="2719406"/>
            <a:ext cx="670052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000" spc="20">
                <a:latin typeface="Trebuchet MS"/>
                <a:cs typeface="Trebuchet MS"/>
              </a:rPr>
              <a:t>Deitado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-10">
                <a:latin typeface="Trebuchet MS"/>
                <a:cs typeface="Trebuchet MS"/>
              </a:rPr>
              <a:t>de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20">
                <a:latin typeface="Trebuchet MS"/>
                <a:cs typeface="Trebuchet MS"/>
              </a:rPr>
              <a:t>barriga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5">
                <a:latin typeface="Trebuchet MS"/>
                <a:cs typeface="Trebuchet MS"/>
              </a:rPr>
              <a:t>para</a:t>
            </a:r>
            <a:endParaRPr sz="5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5000" spc="5">
                <a:latin typeface="Trebuchet MS"/>
                <a:cs typeface="Trebuchet MS"/>
              </a:rPr>
              <a:t>baixo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9706" y="8142195"/>
            <a:ext cx="737806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20">
                <a:latin typeface="Trebuchet MS"/>
                <a:cs typeface="Trebuchet MS"/>
              </a:rPr>
              <a:t>Estimulada</a:t>
            </a:r>
            <a:r>
              <a:rPr dirty="0" sz="3100" spc="-220">
                <a:latin typeface="Trebuchet MS"/>
                <a:cs typeface="Trebuchet MS"/>
              </a:rPr>
              <a:t> </a:t>
            </a:r>
            <a:r>
              <a:rPr dirty="0" sz="3100" spc="100">
                <a:latin typeface="Trebuchet MS"/>
                <a:cs typeface="Trebuchet MS"/>
              </a:rPr>
              <a:t>nos</a:t>
            </a:r>
            <a:r>
              <a:rPr dirty="0" sz="3100" spc="-215">
                <a:latin typeface="Trebuchet MS"/>
                <a:cs typeface="Trebuchet MS"/>
              </a:rPr>
              <a:t> </a:t>
            </a:r>
            <a:r>
              <a:rPr dirty="0" sz="3100" spc="10">
                <a:latin typeface="Trebuchet MS"/>
                <a:cs typeface="Trebuchet MS"/>
              </a:rPr>
              <a:t>primeiros</a:t>
            </a:r>
            <a:r>
              <a:rPr dirty="0" sz="3100" spc="-215">
                <a:latin typeface="Trebuchet MS"/>
                <a:cs typeface="Trebuchet MS"/>
              </a:rPr>
              <a:t> </a:t>
            </a:r>
            <a:r>
              <a:rPr dirty="0" sz="3100" spc="295">
                <a:latin typeface="Trebuchet MS"/>
                <a:cs typeface="Trebuchet MS"/>
              </a:rPr>
              <a:t>5</a:t>
            </a:r>
            <a:r>
              <a:rPr dirty="0" sz="3100" spc="-220">
                <a:latin typeface="Trebuchet MS"/>
                <a:cs typeface="Trebuchet MS"/>
              </a:rPr>
              <a:t> </a:t>
            </a:r>
            <a:r>
              <a:rPr dirty="0" sz="3100" spc="75">
                <a:latin typeface="Trebuchet MS"/>
                <a:cs typeface="Trebuchet MS"/>
              </a:rPr>
              <a:t>meses</a:t>
            </a:r>
            <a:r>
              <a:rPr dirty="0" sz="3100" spc="-215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de</a:t>
            </a:r>
            <a:r>
              <a:rPr dirty="0" sz="3100" spc="-215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vida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462039"/>
            <a:ext cx="10267949" cy="6534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25"/>
              <a:t>P</a:t>
            </a:r>
            <a:r>
              <a:rPr dirty="0" spc="865"/>
              <a:t>r</a:t>
            </a:r>
            <a:r>
              <a:rPr dirty="0" spc="509"/>
              <a:t>o</a:t>
            </a:r>
            <a:r>
              <a:rPr dirty="0" spc="434"/>
              <a:t>n</a:t>
            </a:r>
            <a:r>
              <a:rPr dirty="0" spc="509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8418" y="2719403"/>
            <a:ext cx="670052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000" spc="20">
                <a:latin typeface="Trebuchet MS"/>
                <a:cs typeface="Trebuchet MS"/>
              </a:rPr>
              <a:t>Deitado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-10">
                <a:latin typeface="Trebuchet MS"/>
                <a:cs typeface="Trebuchet MS"/>
              </a:rPr>
              <a:t>de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20">
                <a:latin typeface="Trebuchet MS"/>
                <a:cs typeface="Trebuchet MS"/>
              </a:rPr>
              <a:t>barriga</a:t>
            </a:r>
            <a:r>
              <a:rPr dirty="0" sz="5000" spc="-360">
                <a:latin typeface="Trebuchet MS"/>
                <a:cs typeface="Trebuchet MS"/>
              </a:rPr>
              <a:t> </a:t>
            </a:r>
            <a:r>
              <a:rPr dirty="0" sz="5000" spc="5">
                <a:latin typeface="Trebuchet MS"/>
                <a:cs typeface="Trebuchet MS"/>
              </a:rPr>
              <a:t>para</a:t>
            </a:r>
            <a:endParaRPr sz="5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5000" spc="5">
                <a:latin typeface="Trebuchet MS"/>
                <a:cs typeface="Trebuchet MS"/>
              </a:rPr>
              <a:t>baixo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5375" y="6809668"/>
            <a:ext cx="4632623" cy="34773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"/>
            <a:ext cx="11962765" cy="9258300"/>
            <a:chOff x="0" y="1"/>
            <a:chExt cx="11962765" cy="9258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6924674" cy="4705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6186" y="3260807"/>
              <a:ext cx="6286499" cy="59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2213" y="619635"/>
            <a:ext cx="16866235" cy="9667875"/>
            <a:chOff x="1422213" y="619635"/>
            <a:chExt cx="16866235" cy="9667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213" y="1162186"/>
              <a:ext cx="10753724" cy="39814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398" y="5711491"/>
              <a:ext cx="7904863" cy="36652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3973810">
              <a:lnSpc>
                <a:spcPts val="10550"/>
              </a:lnSpc>
              <a:spcBef>
                <a:spcPts val="100"/>
              </a:spcBef>
            </a:pPr>
            <a:r>
              <a:rPr dirty="0" spc="610"/>
              <a:t>Prono</a:t>
            </a:r>
          </a:p>
          <a:p>
            <a:pPr marL="11887200">
              <a:lnSpc>
                <a:spcPts val="5750"/>
              </a:lnSpc>
            </a:pPr>
            <a:r>
              <a:rPr dirty="0" sz="5000" spc="35">
                <a:latin typeface="Trebuchet MS"/>
                <a:cs typeface="Trebuchet MS"/>
              </a:rPr>
              <a:t>Estimular</a:t>
            </a:r>
            <a:r>
              <a:rPr dirty="0" sz="5000" spc="-370">
                <a:latin typeface="Trebuchet MS"/>
                <a:cs typeface="Trebuchet MS"/>
              </a:rPr>
              <a:t> </a:t>
            </a:r>
            <a:r>
              <a:rPr dirty="0" sz="5000" spc="105">
                <a:latin typeface="Trebuchet MS"/>
                <a:cs typeface="Trebuchet MS"/>
              </a:rPr>
              <a:t>o</a:t>
            </a:r>
            <a:r>
              <a:rPr dirty="0" sz="5000" spc="-365">
                <a:latin typeface="Trebuchet MS"/>
                <a:cs typeface="Trebuchet MS"/>
              </a:rPr>
              <a:t> </a:t>
            </a:r>
            <a:r>
              <a:rPr dirty="0" sz="5000" spc="15">
                <a:latin typeface="Trebuchet MS"/>
                <a:cs typeface="Trebuchet MS"/>
              </a:rPr>
              <a:t>escalar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418414"/>
            <a:ext cx="10229849" cy="6467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0972800" marR="5080">
              <a:lnSpc>
                <a:spcPct val="100000"/>
              </a:lnSpc>
              <a:spcBef>
                <a:spcPts val="100"/>
              </a:spcBef>
            </a:pPr>
            <a:r>
              <a:rPr dirty="0" spc="585"/>
              <a:t>Estimular</a:t>
            </a:r>
            <a:r>
              <a:rPr dirty="0" spc="-625"/>
              <a:t> </a:t>
            </a:r>
            <a:r>
              <a:rPr dirty="0" spc="509"/>
              <a:t>o</a:t>
            </a:r>
          </a:p>
          <a:p>
            <a:pPr algn="r" marL="10972800" marR="5080">
              <a:lnSpc>
                <a:spcPct val="100000"/>
              </a:lnSpc>
            </a:pPr>
            <a:r>
              <a:rPr dirty="0" spc="755"/>
              <a:t>rolar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37" y="493145"/>
            <a:ext cx="18030190" cy="9794240"/>
            <a:chOff x="257837" y="493145"/>
            <a:chExt cx="18030190" cy="979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837" y="493145"/>
              <a:ext cx="12868274" cy="4848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88" y="5337038"/>
              <a:ext cx="10810874" cy="47434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07474" y="1411241"/>
            <a:ext cx="4491355" cy="2768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0"/>
              </a:spcBef>
            </a:pPr>
            <a:r>
              <a:rPr dirty="0" spc="725"/>
              <a:t>P</a:t>
            </a:r>
            <a:r>
              <a:rPr dirty="0" spc="509"/>
              <a:t>o</a:t>
            </a:r>
            <a:r>
              <a:rPr dirty="0" spc="380"/>
              <a:t>s</a:t>
            </a:r>
            <a:r>
              <a:rPr dirty="0" spc="235"/>
              <a:t>i</a:t>
            </a:r>
            <a:r>
              <a:rPr dirty="0" spc="560"/>
              <a:t>ç</a:t>
            </a:r>
            <a:r>
              <a:rPr dirty="0" spc="635"/>
              <a:t>ã</a:t>
            </a:r>
            <a:r>
              <a:rPr dirty="0" spc="365"/>
              <a:t>o  </a:t>
            </a:r>
            <a:r>
              <a:rPr dirty="0" spc="380"/>
              <a:t>s</a:t>
            </a:r>
            <a:r>
              <a:rPr dirty="0" spc="415"/>
              <a:t>e</a:t>
            </a:r>
            <a:r>
              <a:rPr dirty="0" spc="434"/>
              <a:t>n</a:t>
            </a:r>
            <a:r>
              <a:rPr dirty="0" spc="1030"/>
              <a:t>t</a:t>
            </a:r>
            <a:r>
              <a:rPr dirty="0" spc="635"/>
              <a:t>a</a:t>
            </a:r>
            <a:r>
              <a:rPr dirty="0" spc="405"/>
              <a:t>d</a:t>
            </a:r>
            <a:r>
              <a:rPr dirty="0" spc="635"/>
              <a:t>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359" y="3037303"/>
            <a:ext cx="11420474" cy="5505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7574" y="1411242"/>
            <a:ext cx="5361305" cy="414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pc="690"/>
              <a:t>E</a:t>
            </a:r>
            <a:r>
              <a:rPr dirty="0" spc="380"/>
              <a:t>s</a:t>
            </a:r>
            <a:r>
              <a:rPr dirty="0" spc="1030"/>
              <a:t>t</a:t>
            </a:r>
            <a:r>
              <a:rPr dirty="0" spc="235"/>
              <a:t>i</a:t>
            </a:r>
            <a:r>
              <a:rPr dirty="0" spc="100"/>
              <a:t>m</a:t>
            </a:r>
            <a:r>
              <a:rPr dirty="0" spc="434"/>
              <a:t>u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865"/>
              <a:t>r</a:t>
            </a:r>
          </a:p>
          <a:p>
            <a:pPr algn="r" marL="1547495" marR="5080" indent="539115">
              <a:lnSpc>
                <a:spcPct val="100000"/>
              </a:lnSpc>
            </a:pPr>
            <a:r>
              <a:rPr dirty="0" spc="635"/>
              <a:t>a</a:t>
            </a:r>
            <a:r>
              <a:rPr dirty="0" spc="434"/>
              <a:t>n</a:t>
            </a:r>
            <a:r>
              <a:rPr dirty="0" spc="405"/>
              <a:t>d</a:t>
            </a:r>
            <a:r>
              <a:rPr dirty="0" spc="635"/>
              <a:t>a</a:t>
            </a:r>
            <a:r>
              <a:rPr dirty="0" spc="790"/>
              <a:t>r  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1030"/>
              <a:t>t</a:t>
            </a:r>
            <a:r>
              <a:rPr dirty="0" spc="415"/>
              <a:t>e</a:t>
            </a:r>
            <a:r>
              <a:rPr dirty="0" spc="865"/>
              <a:t>r</a:t>
            </a:r>
            <a:r>
              <a:rPr dirty="0" spc="635"/>
              <a:t>a</a:t>
            </a:r>
            <a:r>
              <a:rPr dirty="0" spc="885"/>
              <a:t>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811" y="3535684"/>
            <a:ext cx="10797121" cy="67513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3881548"/>
            <a:ext cx="5450840" cy="221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30"/>
              </a:lnSpc>
              <a:spcBef>
                <a:spcPts val="100"/>
              </a:spcBef>
            </a:pPr>
            <a:r>
              <a:rPr dirty="0" sz="7200" spc="400">
                <a:latin typeface="Tahoma"/>
                <a:cs typeface="Tahoma"/>
              </a:rPr>
              <a:t>Objetivos</a:t>
            </a:r>
            <a:endParaRPr sz="7200">
              <a:latin typeface="Tahoma"/>
              <a:cs typeface="Tahoma"/>
            </a:endParaRPr>
          </a:p>
          <a:p>
            <a:pPr marL="12700">
              <a:lnSpc>
                <a:spcPts val="8630"/>
              </a:lnSpc>
            </a:pPr>
            <a:r>
              <a:rPr dirty="0" sz="7200" spc="5">
                <a:latin typeface="Tahoma"/>
                <a:cs typeface="Tahoma"/>
              </a:rPr>
              <a:t>(</a:t>
            </a:r>
            <a:r>
              <a:rPr dirty="0" sz="7200" spc="-114">
                <a:latin typeface="Tahoma"/>
                <a:cs typeface="Tahoma"/>
              </a:rPr>
              <a:t>5</a:t>
            </a:r>
            <a:r>
              <a:rPr dirty="0" sz="7200" spc="-430">
                <a:latin typeface="Tahoma"/>
                <a:cs typeface="Tahoma"/>
              </a:rPr>
              <a:t> </a:t>
            </a:r>
            <a:r>
              <a:rPr dirty="0" sz="7200" spc="509">
                <a:latin typeface="Tahoma"/>
                <a:cs typeface="Tahoma"/>
              </a:rPr>
              <a:t>a</a:t>
            </a:r>
            <a:r>
              <a:rPr dirty="0" sz="7200" spc="-430">
                <a:latin typeface="Tahoma"/>
                <a:cs typeface="Tahoma"/>
              </a:rPr>
              <a:t> </a:t>
            </a:r>
            <a:r>
              <a:rPr dirty="0" sz="7200" spc="-1005">
                <a:latin typeface="Tahoma"/>
                <a:cs typeface="Tahoma"/>
              </a:rPr>
              <a:t>1</a:t>
            </a:r>
            <a:r>
              <a:rPr dirty="0" sz="7200" spc="254">
                <a:latin typeface="Tahoma"/>
                <a:cs typeface="Tahoma"/>
              </a:rPr>
              <a:t>8</a:t>
            </a:r>
            <a:r>
              <a:rPr dirty="0" sz="7200" spc="-430">
                <a:latin typeface="Tahoma"/>
                <a:cs typeface="Tahoma"/>
              </a:rPr>
              <a:t> </a:t>
            </a:r>
            <a:r>
              <a:rPr dirty="0" sz="7200" spc="509">
                <a:latin typeface="Tahoma"/>
                <a:cs typeface="Tahoma"/>
              </a:rPr>
              <a:t>a</a:t>
            </a:r>
            <a:r>
              <a:rPr dirty="0" sz="7200" spc="345">
                <a:latin typeface="Tahoma"/>
                <a:cs typeface="Tahoma"/>
              </a:rPr>
              <a:t>n</a:t>
            </a:r>
            <a:r>
              <a:rPr dirty="0" sz="7200" spc="409">
                <a:latin typeface="Tahoma"/>
                <a:cs typeface="Tahoma"/>
              </a:rPr>
              <a:t>o</a:t>
            </a:r>
            <a:r>
              <a:rPr dirty="0" sz="7200" spc="305">
                <a:latin typeface="Tahoma"/>
                <a:cs typeface="Tahoma"/>
              </a:rPr>
              <a:t>s</a:t>
            </a:r>
            <a:r>
              <a:rPr dirty="0" sz="7200" spc="5">
                <a:latin typeface="Tahoma"/>
                <a:cs typeface="Tahoma"/>
              </a:rPr>
              <a:t>)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3838" y="818888"/>
            <a:ext cx="9525000" cy="2333625"/>
          </a:xfrm>
          <a:custGeom>
            <a:avLst/>
            <a:gdLst/>
            <a:ahLst/>
            <a:cxnLst/>
            <a:rect l="l" t="t" r="r" b="b"/>
            <a:pathLst>
              <a:path w="9525000" h="2333625">
                <a:moveTo>
                  <a:pt x="9262281" y="2333624"/>
                </a:moveTo>
                <a:lnTo>
                  <a:pt x="262681" y="2333624"/>
                </a:lnTo>
                <a:lnTo>
                  <a:pt x="215551" y="2329377"/>
                </a:lnTo>
                <a:lnTo>
                  <a:pt x="171157" y="2317133"/>
                </a:lnTo>
                <a:lnTo>
                  <a:pt x="130248" y="2297646"/>
                </a:lnTo>
                <a:lnTo>
                  <a:pt x="93575" y="2271665"/>
                </a:lnTo>
                <a:lnTo>
                  <a:pt x="61888" y="2239942"/>
                </a:lnTo>
                <a:lnTo>
                  <a:pt x="35937" y="2203228"/>
                </a:lnTo>
                <a:lnTo>
                  <a:pt x="16472" y="2162273"/>
                </a:lnTo>
                <a:lnTo>
                  <a:pt x="4243" y="2117828"/>
                </a:lnTo>
                <a:lnTo>
                  <a:pt x="0" y="2070645"/>
                </a:lnTo>
                <a:lnTo>
                  <a:pt x="0" y="262979"/>
                </a:lnTo>
                <a:lnTo>
                  <a:pt x="4243" y="215796"/>
                </a:lnTo>
                <a:lnTo>
                  <a:pt x="16472" y="171351"/>
                </a:lnTo>
                <a:lnTo>
                  <a:pt x="35937" y="130396"/>
                </a:lnTo>
                <a:lnTo>
                  <a:pt x="61888" y="93682"/>
                </a:lnTo>
                <a:lnTo>
                  <a:pt x="93575" y="61958"/>
                </a:lnTo>
                <a:lnTo>
                  <a:pt x="130248" y="35978"/>
                </a:lnTo>
                <a:lnTo>
                  <a:pt x="171157" y="16490"/>
                </a:lnTo>
                <a:lnTo>
                  <a:pt x="215551" y="4247"/>
                </a:lnTo>
                <a:lnTo>
                  <a:pt x="262681" y="0"/>
                </a:lnTo>
                <a:lnTo>
                  <a:pt x="9262281" y="0"/>
                </a:lnTo>
                <a:lnTo>
                  <a:pt x="9309411" y="4247"/>
                </a:lnTo>
                <a:lnTo>
                  <a:pt x="9353805" y="16490"/>
                </a:lnTo>
                <a:lnTo>
                  <a:pt x="9394714" y="35978"/>
                </a:lnTo>
                <a:lnTo>
                  <a:pt x="9431387" y="61958"/>
                </a:lnTo>
                <a:lnTo>
                  <a:pt x="9463074" y="93682"/>
                </a:lnTo>
                <a:lnTo>
                  <a:pt x="9489025" y="130396"/>
                </a:lnTo>
                <a:lnTo>
                  <a:pt x="9508490" y="171351"/>
                </a:lnTo>
                <a:lnTo>
                  <a:pt x="9520719" y="215796"/>
                </a:lnTo>
                <a:lnTo>
                  <a:pt x="9524962" y="262979"/>
                </a:lnTo>
                <a:lnTo>
                  <a:pt x="9524962" y="2070645"/>
                </a:lnTo>
                <a:lnTo>
                  <a:pt x="9520719" y="2117828"/>
                </a:lnTo>
                <a:lnTo>
                  <a:pt x="9508490" y="2162273"/>
                </a:lnTo>
                <a:lnTo>
                  <a:pt x="9489025" y="2203228"/>
                </a:lnTo>
                <a:lnTo>
                  <a:pt x="9463074" y="2239942"/>
                </a:lnTo>
                <a:lnTo>
                  <a:pt x="9431387" y="2271665"/>
                </a:lnTo>
                <a:lnTo>
                  <a:pt x="9394714" y="2297646"/>
                </a:lnTo>
                <a:lnTo>
                  <a:pt x="9353805" y="2317133"/>
                </a:lnTo>
                <a:lnTo>
                  <a:pt x="9309411" y="2329377"/>
                </a:lnTo>
                <a:lnTo>
                  <a:pt x="9262281" y="2333624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37043" y="1761517"/>
            <a:ext cx="3462654" cy="11398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65">
                <a:latin typeface="Trebuchet MS"/>
                <a:cs typeface="Trebuchet MS"/>
              </a:rPr>
              <a:t>-</a:t>
            </a:r>
            <a:r>
              <a:rPr dirty="0" sz="2300" spc="200">
                <a:latin typeface="Trebuchet MS"/>
                <a:cs typeface="Trebuchet MS"/>
              </a:rPr>
              <a:t>A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30">
                <a:latin typeface="Trebuchet MS"/>
                <a:cs typeface="Trebuchet MS"/>
              </a:rPr>
              <a:t>m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30">
                <a:latin typeface="Trebuchet MS"/>
                <a:cs typeface="Trebuchet MS"/>
              </a:rPr>
              <a:t>n</a:t>
            </a:r>
            <a:r>
              <a:rPr dirty="0" sz="2300" spc="-60">
                <a:latin typeface="Trebuchet MS"/>
                <a:cs typeface="Trebuchet MS"/>
              </a:rPr>
              <a:t>t</a:t>
            </a:r>
            <a:r>
              <a:rPr dirty="0" sz="2300" spc="-5">
                <a:latin typeface="Trebuchet MS"/>
                <a:cs typeface="Trebuchet MS"/>
              </a:rPr>
              <a:t>a</a:t>
            </a:r>
            <a:r>
              <a:rPr dirty="0" sz="2300">
                <a:latin typeface="Trebuchet MS"/>
                <a:cs typeface="Trebuchet MS"/>
              </a:rPr>
              <a:t>r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-90">
                <a:latin typeface="Trebuchet MS"/>
                <a:cs typeface="Trebuchet MS"/>
              </a:rPr>
              <a:t>f</a:t>
            </a:r>
            <a:r>
              <a:rPr dirty="0" sz="2300" spc="40">
                <a:latin typeface="Trebuchet MS"/>
                <a:cs typeface="Trebuchet MS"/>
              </a:rPr>
              <a:t>o</a:t>
            </a:r>
            <a:r>
              <a:rPr dirty="0" sz="2300" spc="-5">
                <a:latin typeface="Trebuchet MS"/>
                <a:cs typeface="Trebuchet MS"/>
              </a:rPr>
              <a:t>r</a:t>
            </a:r>
            <a:r>
              <a:rPr dirty="0" sz="2300" spc="5">
                <a:latin typeface="Trebuchet MS"/>
                <a:cs typeface="Trebuchet MS"/>
              </a:rPr>
              <a:t>ç</a:t>
            </a:r>
            <a:r>
              <a:rPr dirty="0" sz="2300">
                <a:latin typeface="Trebuchet MS"/>
                <a:cs typeface="Trebuchet MS"/>
              </a:rPr>
              <a:t>a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30">
                <a:latin typeface="Trebuchet MS"/>
                <a:cs typeface="Trebuchet MS"/>
              </a:rPr>
              <a:t>m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140">
                <a:latin typeface="Trebuchet MS"/>
                <a:cs typeface="Trebuchet MS"/>
              </a:rPr>
              <a:t>s</a:t>
            </a:r>
            <a:r>
              <a:rPr dirty="0" sz="2300" spc="5">
                <a:latin typeface="Trebuchet MS"/>
                <a:cs typeface="Trebuchet MS"/>
              </a:rPr>
              <a:t>c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-85">
                <a:latin typeface="Trebuchet MS"/>
                <a:cs typeface="Trebuchet MS"/>
              </a:rPr>
              <a:t>l</a:t>
            </a:r>
            <a:r>
              <a:rPr dirty="0" sz="2300" spc="-5">
                <a:latin typeface="Trebuchet MS"/>
                <a:cs typeface="Trebuchet MS"/>
              </a:rPr>
              <a:t>a</a:t>
            </a:r>
            <a:r>
              <a:rPr dirty="0" sz="2300">
                <a:latin typeface="Trebuchet MS"/>
                <a:cs typeface="Trebuchet MS"/>
              </a:rPr>
              <a:t>r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 spc="65">
                <a:latin typeface="Trebuchet MS"/>
                <a:cs typeface="Trebuchet MS"/>
              </a:rPr>
              <a:t>-</a:t>
            </a:r>
            <a:r>
              <a:rPr dirty="0" sz="2300" spc="210">
                <a:latin typeface="Trebuchet MS"/>
                <a:cs typeface="Trebuchet MS"/>
              </a:rPr>
              <a:t>M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-85">
                <a:latin typeface="Trebuchet MS"/>
                <a:cs typeface="Trebuchet MS"/>
              </a:rPr>
              <a:t>l</a:t>
            </a:r>
            <a:r>
              <a:rPr dirty="0" sz="2300" spc="30">
                <a:latin typeface="Trebuchet MS"/>
                <a:cs typeface="Trebuchet MS"/>
              </a:rPr>
              <a:t>h</a:t>
            </a:r>
            <a:r>
              <a:rPr dirty="0" sz="2300" spc="40">
                <a:latin typeface="Trebuchet MS"/>
                <a:cs typeface="Trebuchet MS"/>
              </a:rPr>
              <a:t>o</a:t>
            </a:r>
            <a:r>
              <a:rPr dirty="0" sz="2300" spc="-5">
                <a:latin typeface="Trebuchet MS"/>
                <a:cs typeface="Trebuchet MS"/>
              </a:rPr>
              <a:t>r</a:t>
            </a:r>
            <a:r>
              <a:rPr dirty="0" sz="2300" spc="-5">
                <a:latin typeface="Trebuchet MS"/>
                <a:cs typeface="Trebuchet MS"/>
              </a:rPr>
              <a:t>a</a:t>
            </a:r>
            <a:r>
              <a:rPr dirty="0" sz="2300">
                <a:latin typeface="Trebuchet MS"/>
                <a:cs typeface="Trebuchet MS"/>
              </a:rPr>
              <a:t>r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45">
                <a:latin typeface="Trebuchet MS"/>
                <a:cs typeface="Trebuchet MS"/>
              </a:rPr>
              <a:t>o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5">
                <a:latin typeface="Trebuchet MS"/>
                <a:cs typeface="Trebuchet MS"/>
              </a:rPr>
              <a:t>q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 spc="-85">
                <a:latin typeface="Trebuchet MS"/>
                <a:cs typeface="Trebuchet MS"/>
              </a:rPr>
              <a:t>l</a:t>
            </a:r>
            <a:r>
              <a:rPr dirty="0" sz="2300" spc="-80">
                <a:latin typeface="Trebuchet MS"/>
                <a:cs typeface="Trebuchet MS"/>
              </a:rPr>
              <a:t>í</a:t>
            </a:r>
            <a:r>
              <a:rPr dirty="0" sz="2300" spc="5">
                <a:latin typeface="Trebuchet MS"/>
                <a:cs typeface="Trebuchet MS"/>
              </a:rPr>
              <a:t>b</a:t>
            </a:r>
            <a:r>
              <a:rPr dirty="0" sz="2300" spc="-5">
                <a:latin typeface="Trebuchet MS"/>
                <a:cs typeface="Trebuchet MS"/>
              </a:rPr>
              <a:t>r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 spc="45">
                <a:latin typeface="Trebuchet MS"/>
                <a:cs typeface="Trebuchet MS"/>
              </a:rPr>
              <a:t>o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 spc="65">
                <a:latin typeface="Trebuchet MS"/>
                <a:cs typeface="Trebuchet MS"/>
              </a:rPr>
              <a:t>-</a:t>
            </a:r>
            <a:r>
              <a:rPr dirty="0" sz="2300" spc="185">
                <a:latin typeface="Trebuchet MS"/>
                <a:cs typeface="Trebuchet MS"/>
              </a:rPr>
              <a:t>R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5">
                <a:latin typeface="Trebuchet MS"/>
                <a:cs typeface="Trebuchet MS"/>
              </a:rPr>
              <a:t>d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60">
                <a:latin typeface="Trebuchet MS"/>
                <a:cs typeface="Trebuchet MS"/>
              </a:rPr>
              <a:t>z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>
                <a:latin typeface="Trebuchet MS"/>
                <a:cs typeface="Trebuchet MS"/>
              </a:rPr>
              <a:t>r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5">
                <a:latin typeface="Trebuchet MS"/>
                <a:cs typeface="Trebuchet MS"/>
              </a:rPr>
              <a:t>q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5">
                <a:latin typeface="Trebuchet MS"/>
                <a:cs typeface="Trebuchet MS"/>
              </a:rPr>
              <a:t>d</a:t>
            </a:r>
            <a:r>
              <a:rPr dirty="0" sz="2300" spc="-5">
                <a:latin typeface="Trebuchet MS"/>
                <a:cs typeface="Trebuchet MS"/>
              </a:rPr>
              <a:t>a</a:t>
            </a:r>
            <a:r>
              <a:rPr dirty="0" sz="2300" spc="145"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3888" y="3538489"/>
            <a:ext cx="9364345" cy="2971800"/>
          </a:xfrm>
          <a:custGeom>
            <a:avLst/>
            <a:gdLst/>
            <a:ahLst/>
            <a:cxnLst/>
            <a:rect l="l" t="t" r="r" b="b"/>
            <a:pathLst>
              <a:path w="9364344" h="2971800">
                <a:moveTo>
                  <a:pt x="9116309" y="2971716"/>
                </a:moveTo>
                <a:lnTo>
                  <a:pt x="247606" y="2971716"/>
                </a:lnTo>
                <a:lnTo>
                  <a:pt x="197795" y="2966679"/>
                </a:lnTo>
                <a:lnTo>
                  <a:pt x="151359" y="2952238"/>
                </a:lnTo>
                <a:lnTo>
                  <a:pt x="109305" y="2929399"/>
                </a:lnTo>
                <a:lnTo>
                  <a:pt x="72639" y="2899167"/>
                </a:lnTo>
                <a:lnTo>
                  <a:pt x="42369" y="2862547"/>
                </a:lnTo>
                <a:lnTo>
                  <a:pt x="19502" y="2820545"/>
                </a:lnTo>
                <a:lnTo>
                  <a:pt x="5043" y="2774166"/>
                </a:lnTo>
                <a:lnTo>
                  <a:pt x="0" y="2724416"/>
                </a:lnTo>
                <a:lnTo>
                  <a:pt x="0" y="247300"/>
                </a:lnTo>
                <a:lnTo>
                  <a:pt x="5043" y="197550"/>
                </a:lnTo>
                <a:lnTo>
                  <a:pt x="19502" y="151171"/>
                </a:lnTo>
                <a:lnTo>
                  <a:pt x="42369" y="109169"/>
                </a:lnTo>
                <a:lnTo>
                  <a:pt x="72639" y="72549"/>
                </a:lnTo>
                <a:lnTo>
                  <a:pt x="109305" y="42317"/>
                </a:lnTo>
                <a:lnTo>
                  <a:pt x="151359" y="19478"/>
                </a:lnTo>
                <a:lnTo>
                  <a:pt x="197795" y="5037"/>
                </a:lnTo>
                <a:lnTo>
                  <a:pt x="247606" y="0"/>
                </a:lnTo>
                <a:lnTo>
                  <a:pt x="9116309" y="0"/>
                </a:lnTo>
                <a:lnTo>
                  <a:pt x="9166120" y="5037"/>
                </a:lnTo>
                <a:lnTo>
                  <a:pt x="9212557" y="19478"/>
                </a:lnTo>
                <a:lnTo>
                  <a:pt x="9254611" y="42317"/>
                </a:lnTo>
                <a:lnTo>
                  <a:pt x="9291276" y="72549"/>
                </a:lnTo>
                <a:lnTo>
                  <a:pt x="9321546" y="109169"/>
                </a:lnTo>
                <a:lnTo>
                  <a:pt x="9344413" y="151171"/>
                </a:lnTo>
                <a:lnTo>
                  <a:pt x="9358872" y="197550"/>
                </a:lnTo>
                <a:lnTo>
                  <a:pt x="9363916" y="247300"/>
                </a:lnTo>
                <a:lnTo>
                  <a:pt x="9363916" y="2724416"/>
                </a:lnTo>
                <a:lnTo>
                  <a:pt x="9358872" y="2774166"/>
                </a:lnTo>
                <a:lnTo>
                  <a:pt x="9344413" y="2820545"/>
                </a:lnTo>
                <a:lnTo>
                  <a:pt x="9321546" y="2862547"/>
                </a:lnTo>
                <a:lnTo>
                  <a:pt x="9291276" y="2899167"/>
                </a:lnTo>
                <a:lnTo>
                  <a:pt x="9254611" y="2929399"/>
                </a:lnTo>
                <a:lnTo>
                  <a:pt x="9212557" y="2952238"/>
                </a:lnTo>
                <a:lnTo>
                  <a:pt x="9166120" y="2966679"/>
                </a:lnTo>
                <a:lnTo>
                  <a:pt x="9116309" y="2971716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26602" y="4756599"/>
            <a:ext cx="7792084" cy="102552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050" spc="25">
                <a:latin typeface="Trebuchet MS"/>
                <a:cs typeface="Trebuchet MS"/>
              </a:rPr>
              <a:t>-Melhorar</a:t>
            </a:r>
            <a:r>
              <a:rPr dirty="0" sz="2050" spc="-150">
                <a:latin typeface="Trebuchet MS"/>
                <a:cs typeface="Trebuchet MS"/>
              </a:rPr>
              <a:t> </a:t>
            </a:r>
            <a:r>
              <a:rPr dirty="0" sz="2050" spc="-5">
                <a:latin typeface="Trebuchet MS"/>
                <a:cs typeface="Trebuchet MS"/>
              </a:rPr>
              <a:t>alinhamento</a:t>
            </a:r>
            <a:r>
              <a:rPr dirty="0" sz="2050" spc="-145">
                <a:latin typeface="Trebuchet MS"/>
                <a:cs typeface="Trebuchet MS"/>
              </a:rPr>
              <a:t> </a:t>
            </a:r>
            <a:r>
              <a:rPr dirty="0" sz="2050" spc="10">
                <a:latin typeface="Trebuchet MS"/>
                <a:cs typeface="Trebuchet MS"/>
              </a:rPr>
              <a:t>postural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60">
                <a:latin typeface="Trebuchet MS"/>
                <a:cs typeface="Trebuchet MS"/>
              </a:rPr>
              <a:t>-</a:t>
            </a:r>
            <a:r>
              <a:rPr dirty="0" sz="2050" spc="190">
                <a:latin typeface="Trebuchet MS"/>
                <a:cs typeface="Trebuchet MS"/>
              </a:rPr>
              <a:t>M</a:t>
            </a:r>
            <a:r>
              <a:rPr dirty="0" sz="2050" spc="-20">
                <a:latin typeface="Trebuchet MS"/>
                <a:cs typeface="Trebuchet MS"/>
              </a:rPr>
              <a:t>e</a:t>
            </a:r>
            <a:r>
              <a:rPr dirty="0" sz="2050" spc="-75">
                <a:latin typeface="Trebuchet MS"/>
                <a:cs typeface="Trebuchet MS"/>
              </a:rPr>
              <a:t>l</a:t>
            </a:r>
            <a:r>
              <a:rPr dirty="0" sz="2050" spc="30">
                <a:latin typeface="Trebuchet MS"/>
                <a:cs typeface="Trebuchet MS"/>
              </a:rPr>
              <a:t>h</a:t>
            </a:r>
            <a:r>
              <a:rPr dirty="0" sz="2050" spc="40">
                <a:latin typeface="Trebuchet MS"/>
                <a:cs typeface="Trebuchet MS"/>
              </a:rPr>
              <a:t>o</a:t>
            </a:r>
            <a:r>
              <a:rPr dirty="0" sz="2050" spc="-5">
                <a:latin typeface="Trebuchet MS"/>
                <a:cs typeface="Trebuchet MS"/>
              </a:rPr>
              <a:t>r</a:t>
            </a:r>
            <a:r>
              <a:rPr dirty="0" sz="2050" spc="-5">
                <a:latin typeface="Trebuchet MS"/>
                <a:cs typeface="Trebuchet MS"/>
              </a:rPr>
              <a:t>a</a:t>
            </a:r>
            <a:r>
              <a:rPr dirty="0" sz="2050">
                <a:latin typeface="Trebuchet MS"/>
                <a:cs typeface="Trebuchet MS"/>
              </a:rPr>
              <a:t>r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>
                <a:latin typeface="Trebuchet MS"/>
                <a:cs typeface="Trebuchet MS"/>
              </a:rPr>
              <a:t>a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5">
                <a:latin typeface="Trebuchet MS"/>
                <a:cs typeface="Trebuchet MS"/>
              </a:rPr>
              <a:t>a</a:t>
            </a:r>
            <a:r>
              <a:rPr dirty="0" sz="2050" spc="120">
                <a:latin typeface="Trebuchet MS"/>
                <a:cs typeface="Trebuchet MS"/>
              </a:rPr>
              <a:t>g</a:t>
            </a:r>
            <a:r>
              <a:rPr dirty="0" sz="2050" spc="-70">
                <a:latin typeface="Trebuchet MS"/>
                <a:cs typeface="Trebuchet MS"/>
              </a:rPr>
              <a:t>i</a:t>
            </a:r>
            <a:r>
              <a:rPr dirty="0" sz="2050" spc="-75">
                <a:latin typeface="Trebuchet MS"/>
                <a:cs typeface="Trebuchet MS"/>
              </a:rPr>
              <a:t>l</a:t>
            </a:r>
            <a:r>
              <a:rPr dirty="0" sz="2050" spc="-70">
                <a:latin typeface="Trebuchet MS"/>
                <a:cs typeface="Trebuchet MS"/>
              </a:rPr>
              <a:t>i</a:t>
            </a:r>
            <a:r>
              <a:rPr dirty="0" sz="2050" spc="5">
                <a:latin typeface="Trebuchet MS"/>
                <a:cs typeface="Trebuchet MS"/>
              </a:rPr>
              <a:t>d</a:t>
            </a:r>
            <a:r>
              <a:rPr dirty="0" sz="2050" spc="-5">
                <a:latin typeface="Trebuchet MS"/>
                <a:cs typeface="Trebuchet MS"/>
              </a:rPr>
              <a:t>a</a:t>
            </a:r>
            <a:r>
              <a:rPr dirty="0" sz="2050" spc="5">
                <a:latin typeface="Trebuchet MS"/>
                <a:cs typeface="Trebuchet MS"/>
              </a:rPr>
              <a:t>d</a:t>
            </a:r>
            <a:r>
              <a:rPr dirty="0" sz="2050" spc="-15">
                <a:latin typeface="Trebuchet MS"/>
                <a:cs typeface="Trebuchet MS"/>
              </a:rPr>
              <a:t>e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50" spc="30">
                <a:latin typeface="Trebuchet MS"/>
                <a:cs typeface="Trebuchet MS"/>
              </a:rPr>
              <a:t>-Aumentar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>
                <a:latin typeface="Trebuchet MS"/>
                <a:cs typeface="Trebuchet MS"/>
              </a:rPr>
              <a:t>a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15">
                <a:latin typeface="Trebuchet MS"/>
                <a:cs typeface="Trebuchet MS"/>
              </a:rPr>
              <a:t>tolerância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20">
                <a:latin typeface="Trebuchet MS"/>
                <a:cs typeface="Trebuchet MS"/>
              </a:rPr>
              <a:t>ao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10">
                <a:latin typeface="Trebuchet MS"/>
                <a:cs typeface="Trebuchet MS"/>
              </a:rPr>
              <a:t>exercício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5">
                <a:latin typeface="Trebuchet MS"/>
                <a:cs typeface="Trebuchet MS"/>
              </a:rPr>
              <a:t>físico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15">
                <a:latin typeface="Trebuchet MS"/>
                <a:cs typeface="Trebuchet MS"/>
              </a:rPr>
              <a:t>e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>
                <a:latin typeface="Trebuchet MS"/>
                <a:cs typeface="Trebuchet MS"/>
              </a:rPr>
              <a:t>a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5">
                <a:latin typeface="Trebuchet MS"/>
                <a:cs typeface="Trebuchet MS"/>
              </a:rPr>
              <a:t>capacidade</a:t>
            </a:r>
            <a:r>
              <a:rPr dirty="0" sz="2050" spc="-135">
                <a:latin typeface="Trebuchet MS"/>
                <a:cs typeface="Trebuchet MS"/>
              </a:rPr>
              <a:t> </a:t>
            </a:r>
            <a:r>
              <a:rPr dirty="0" sz="2050" spc="-10">
                <a:latin typeface="Trebuchet MS"/>
                <a:cs typeface="Trebuchet MS"/>
              </a:rPr>
              <a:t>funcional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2379" y="6849659"/>
            <a:ext cx="9525000" cy="2409825"/>
          </a:xfrm>
          <a:custGeom>
            <a:avLst/>
            <a:gdLst/>
            <a:ahLst/>
            <a:cxnLst/>
            <a:rect l="l" t="t" r="r" b="b"/>
            <a:pathLst>
              <a:path w="9525000" h="2409825">
                <a:moveTo>
                  <a:pt x="9262316" y="2409805"/>
                </a:moveTo>
                <a:lnTo>
                  <a:pt x="262682" y="2409805"/>
                </a:lnTo>
                <a:lnTo>
                  <a:pt x="215552" y="2405560"/>
                </a:lnTo>
                <a:lnTo>
                  <a:pt x="171158" y="2393325"/>
                </a:lnTo>
                <a:lnTo>
                  <a:pt x="130249" y="2373850"/>
                </a:lnTo>
                <a:lnTo>
                  <a:pt x="93576" y="2347887"/>
                </a:lnTo>
                <a:lnTo>
                  <a:pt x="61889" y="2316184"/>
                </a:lnTo>
                <a:lnTo>
                  <a:pt x="35937" y="2279494"/>
                </a:lnTo>
                <a:lnTo>
                  <a:pt x="16472" y="2238565"/>
                </a:lnTo>
                <a:lnTo>
                  <a:pt x="4243" y="2194149"/>
                </a:lnTo>
                <a:lnTo>
                  <a:pt x="0" y="2146997"/>
                </a:lnTo>
                <a:lnTo>
                  <a:pt x="0" y="262808"/>
                </a:lnTo>
                <a:lnTo>
                  <a:pt x="4243" y="215655"/>
                </a:lnTo>
                <a:lnTo>
                  <a:pt x="16472" y="171240"/>
                </a:lnTo>
                <a:lnTo>
                  <a:pt x="35937" y="130311"/>
                </a:lnTo>
                <a:lnTo>
                  <a:pt x="61889" y="93621"/>
                </a:lnTo>
                <a:lnTo>
                  <a:pt x="93576" y="61918"/>
                </a:lnTo>
                <a:lnTo>
                  <a:pt x="130249" y="35954"/>
                </a:lnTo>
                <a:lnTo>
                  <a:pt x="171158" y="16480"/>
                </a:lnTo>
                <a:lnTo>
                  <a:pt x="215552" y="4245"/>
                </a:lnTo>
                <a:lnTo>
                  <a:pt x="262682" y="0"/>
                </a:lnTo>
                <a:lnTo>
                  <a:pt x="9262316" y="0"/>
                </a:lnTo>
                <a:lnTo>
                  <a:pt x="9309446" y="4245"/>
                </a:lnTo>
                <a:lnTo>
                  <a:pt x="9353841" y="16480"/>
                </a:lnTo>
                <a:lnTo>
                  <a:pt x="9394750" y="35954"/>
                </a:lnTo>
                <a:lnTo>
                  <a:pt x="9431423" y="61918"/>
                </a:lnTo>
                <a:lnTo>
                  <a:pt x="9463110" y="93621"/>
                </a:lnTo>
                <a:lnTo>
                  <a:pt x="9489061" y="130311"/>
                </a:lnTo>
                <a:lnTo>
                  <a:pt x="9508527" y="171240"/>
                </a:lnTo>
                <a:lnTo>
                  <a:pt x="9520756" y="215655"/>
                </a:lnTo>
                <a:lnTo>
                  <a:pt x="9524999" y="262808"/>
                </a:lnTo>
                <a:lnTo>
                  <a:pt x="9524999" y="2146997"/>
                </a:lnTo>
                <a:lnTo>
                  <a:pt x="9520756" y="2194149"/>
                </a:lnTo>
                <a:lnTo>
                  <a:pt x="9508527" y="2238565"/>
                </a:lnTo>
                <a:lnTo>
                  <a:pt x="9489061" y="2279494"/>
                </a:lnTo>
                <a:lnTo>
                  <a:pt x="9463110" y="2316184"/>
                </a:lnTo>
                <a:lnTo>
                  <a:pt x="9431423" y="2347887"/>
                </a:lnTo>
                <a:lnTo>
                  <a:pt x="9394750" y="2373850"/>
                </a:lnTo>
                <a:lnTo>
                  <a:pt x="9353841" y="2393325"/>
                </a:lnTo>
                <a:lnTo>
                  <a:pt x="9309446" y="2405560"/>
                </a:lnTo>
                <a:lnTo>
                  <a:pt x="9262316" y="2409805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75602" y="7789422"/>
            <a:ext cx="5591175" cy="7302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150" spc="60">
                <a:latin typeface="Trebuchet MS"/>
                <a:cs typeface="Trebuchet MS"/>
              </a:rPr>
              <a:t>-</a:t>
            </a:r>
            <a:r>
              <a:rPr dirty="0" sz="2150" spc="185">
                <a:latin typeface="Trebuchet MS"/>
                <a:cs typeface="Trebuchet MS"/>
              </a:rPr>
              <a:t>A</a:t>
            </a:r>
            <a:r>
              <a:rPr dirty="0" sz="2150" spc="30">
                <a:latin typeface="Trebuchet MS"/>
                <a:cs typeface="Trebuchet MS"/>
              </a:rPr>
              <a:t>u</a:t>
            </a:r>
            <a:r>
              <a:rPr dirty="0" sz="2150" spc="25">
                <a:latin typeface="Trebuchet MS"/>
                <a:cs typeface="Trebuchet MS"/>
              </a:rPr>
              <a:t>m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30">
                <a:latin typeface="Trebuchet MS"/>
                <a:cs typeface="Trebuchet MS"/>
              </a:rPr>
              <a:t>n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>
                <a:latin typeface="Trebuchet MS"/>
                <a:cs typeface="Trebuchet MS"/>
              </a:rPr>
              <a:t>r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45">
                <a:latin typeface="Trebuchet MS"/>
                <a:cs typeface="Trebuchet MS"/>
              </a:rPr>
              <a:t>o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30">
                <a:latin typeface="Trebuchet MS"/>
                <a:cs typeface="Trebuchet MS"/>
              </a:rPr>
              <a:t>n</a:t>
            </a:r>
            <a:r>
              <a:rPr dirty="0" sz="2150" spc="-75">
                <a:latin typeface="Trebuchet MS"/>
                <a:cs typeface="Trebuchet MS"/>
              </a:rPr>
              <a:t>í</a:t>
            </a:r>
            <a:r>
              <a:rPr dirty="0" sz="2150" spc="40">
                <a:latin typeface="Trebuchet MS"/>
                <a:cs typeface="Trebuchet MS"/>
              </a:rPr>
              <a:t>v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-75">
                <a:latin typeface="Trebuchet MS"/>
                <a:cs typeface="Trebuchet MS"/>
              </a:rPr>
              <a:t>l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40">
                <a:latin typeface="Trebuchet MS"/>
                <a:cs typeface="Trebuchet MS"/>
              </a:rPr>
              <a:t>v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85">
                <a:latin typeface="Trebuchet MS"/>
                <a:cs typeface="Trebuchet MS"/>
              </a:rPr>
              <a:t>f</a:t>
            </a:r>
            <a:r>
              <a:rPr dirty="0" sz="2150" spc="-75">
                <a:latin typeface="Trebuchet MS"/>
                <a:cs typeface="Trebuchet MS"/>
              </a:rPr>
              <a:t>í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5">
                <a:latin typeface="Trebuchet MS"/>
                <a:cs typeface="Trebuchet MS"/>
              </a:rPr>
              <a:t>c</a:t>
            </a:r>
            <a:r>
              <a:rPr dirty="0" sz="2150">
                <a:latin typeface="Trebuchet MS"/>
                <a:cs typeface="Trebuchet MS"/>
              </a:rPr>
              <a:t>a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150" spc="25">
                <a:latin typeface="Trebuchet MS"/>
                <a:cs typeface="Trebuchet MS"/>
              </a:rPr>
              <a:t>-Aumentar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45">
                <a:latin typeface="Trebuchet MS"/>
                <a:cs typeface="Trebuchet MS"/>
              </a:rPr>
              <a:t>o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20">
                <a:latin typeface="Trebuchet MS"/>
                <a:cs typeface="Trebuchet MS"/>
              </a:rPr>
              <a:t>desempenho</a:t>
            </a:r>
            <a:r>
              <a:rPr dirty="0" sz="2150" spc="-140">
                <a:latin typeface="Trebuchet MS"/>
                <a:cs typeface="Trebuchet MS"/>
              </a:rPr>
              <a:t> </a:t>
            </a:r>
            <a:r>
              <a:rPr dirty="0" sz="2150" spc="-15">
                <a:latin typeface="Trebuchet MS"/>
                <a:cs typeface="Trebuchet MS"/>
              </a:rPr>
              <a:t>funcional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5">
                <a:latin typeface="Trebuchet MS"/>
                <a:cs typeface="Trebuchet MS"/>
              </a:rPr>
              <a:t>nas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114">
                <a:latin typeface="Trebuchet MS"/>
                <a:cs typeface="Trebuchet MS"/>
              </a:rPr>
              <a:t>AVds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749165" cy="2798445"/>
          </a:xfrm>
          <a:custGeom>
            <a:avLst/>
            <a:gdLst/>
            <a:ahLst/>
            <a:cxnLst/>
            <a:rect l="l" t="t" r="r" b="b"/>
            <a:pathLst>
              <a:path w="4749165" h="2798445">
                <a:moveTo>
                  <a:pt x="0" y="0"/>
                </a:moveTo>
                <a:lnTo>
                  <a:pt x="4747208" y="0"/>
                </a:lnTo>
                <a:lnTo>
                  <a:pt x="4748729" y="42222"/>
                </a:lnTo>
                <a:lnTo>
                  <a:pt x="4747457" y="91375"/>
                </a:lnTo>
                <a:lnTo>
                  <a:pt x="4743306" y="138444"/>
                </a:lnTo>
                <a:lnTo>
                  <a:pt x="4736520" y="183605"/>
                </a:lnTo>
                <a:lnTo>
                  <a:pt x="4727344" y="227038"/>
                </a:lnTo>
                <a:lnTo>
                  <a:pt x="4716023" y="268920"/>
                </a:lnTo>
                <a:lnTo>
                  <a:pt x="4702801" y="309429"/>
                </a:lnTo>
                <a:lnTo>
                  <a:pt x="4687924" y="348742"/>
                </a:lnTo>
                <a:lnTo>
                  <a:pt x="4671635" y="387038"/>
                </a:lnTo>
                <a:lnTo>
                  <a:pt x="4654179" y="424494"/>
                </a:lnTo>
                <a:lnTo>
                  <a:pt x="4635802" y="461289"/>
                </a:lnTo>
                <a:lnTo>
                  <a:pt x="4616747" y="497599"/>
                </a:lnTo>
                <a:lnTo>
                  <a:pt x="4538646" y="641560"/>
                </a:lnTo>
                <a:lnTo>
                  <a:pt x="4519874" y="678118"/>
                </a:lnTo>
                <a:lnTo>
                  <a:pt x="4501893" y="715261"/>
                </a:lnTo>
                <a:lnTo>
                  <a:pt x="4484947" y="753164"/>
                </a:lnTo>
                <a:lnTo>
                  <a:pt x="4469280" y="792006"/>
                </a:lnTo>
                <a:lnTo>
                  <a:pt x="4455138" y="831966"/>
                </a:lnTo>
                <a:lnTo>
                  <a:pt x="4442766" y="873220"/>
                </a:lnTo>
                <a:lnTo>
                  <a:pt x="4438101" y="889527"/>
                </a:lnTo>
                <a:lnTo>
                  <a:pt x="4432615" y="907108"/>
                </a:lnTo>
                <a:lnTo>
                  <a:pt x="4419165" y="945918"/>
                </a:lnTo>
                <a:lnTo>
                  <a:pt x="4402383" y="989307"/>
                </a:lnTo>
                <a:lnTo>
                  <a:pt x="4382238" y="1036933"/>
                </a:lnTo>
                <a:lnTo>
                  <a:pt x="4358697" y="1088454"/>
                </a:lnTo>
                <a:lnTo>
                  <a:pt x="4331727" y="1143529"/>
                </a:lnTo>
                <a:lnTo>
                  <a:pt x="4301296" y="1201814"/>
                </a:lnTo>
                <a:lnTo>
                  <a:pt x="4267372" y="1262969"/>
                </a:lnTo>
                <a:lnTo>
                  <a:pt x="4229923" y="1326651"/>
                </a:lnTo>
                <a:lnTo>
                  <a:pt x="4209865" y="1359332"/>
                </a:lnTo>
                <a:lnTo>
                  <a:pt x="4188915" y="1392517"/>
                </a:lnTo>
                <a:lnTo>
                  <a:pt x="4167066" y="1426163"/>
                </a:lnTo>
                <a:lnTo>
                  <a:pt x="4144316" y="1460227"/>
                </a:lnTo>
                <a:lnTo>
                  <a:pt x="4120661" y="1494666"/>
                </a:lnTo>
                <a:lnTo>
                  <a:pt x="4096095" y="1529438"/>
                </a:lnTo>
                <a:lnTo>
                  <a:pt x="4070616" y="1564499"/>
                </a:lnTo>
                <a:lnTo>
                  <a:pt x="4044219" y="1599807"/>
                </a:lnTo>
                <a:lnTo>
                  <a:pt x="4016900" y="1635320"/>
                </a:lnTo>
                <a:lnTo>
                  <a:pt x="3988655" y="1670994"/>
                </a:lnTo>
                <a:lnTo>
                  <a:pt x="3959480" y="1706787"/>
                </a:lnTo>
                <a:lnTo>
                  <a:pt x="3929371" y="1742656"/>
                </a:lnTo>
                <a:lnTo>
                  <a:pt x="3898324" y="1778557"/>
                </a:lnTo>
                <a:lnTo>
                  <a:pt x="3866335" y="1814450"/>
                </a:lnTo>
                <a:lnTo>
                  <a:pt x="3833399" y="1850290"/>
                </a:lnTo>
                <a:lnTo>
                  <a:pt x="3799514" y="1886035"/>
                </a:lnTo>
                <a:lnTo>
                  <a:pt x="3764674" y="1921642"/>
                </a:lnTo>
                <a:lnTo>
                  <a:pt x="3728875" y="1957069"/>
                </a:lnTo>
                <a:lnTo>
                  <a:pt x="3692115" y="1992273"/>
                </a:lnTo>
                <a:lnTo>
                  <a:pt x="3654388" y="2027210"/>
                </a:lnTo>
                <a:lnTo>
                  <a:pt x="3615690" y="2061839"/>
                </a:lnTo>
                <a:lnTo>
                  <a:pt x="3576018" y="2096116"/>
                </a:lnTo>
                <a:lnTo>
                  <a:pt x="3535367" y="2129998"/>
                </a:lnTo>
                <a:lnTo>
                  <a:pt x="3493734" y="2163444"/>
                </a:lnTo>
                <a:lnTo>
                  <a:pt x="3451114" y="2196410"/>
                </a:lnTo>
                <a:lnTo>
                  <a:pt x="3407503" y="2228853"/>
                </a:lnTo>
                <a:lnTo>
                  <a:pt x="3362898" y="2260731"/>
                </a:lnTo>
                <a:lnTo>
                  <a:pt x="3317293" y="2292001"/>
                </a:lnTo>
                <a:lnTo>
                  <a:pt x="3270686" y="2322620"/>
                </a:lnTo>
                <a:lnTo>
                  <a:pt x="3223072" y="2352545"/>
                </a:lnTo>
                <a:lnTo>
                  <a:pt x="3174447" y="2381735"/>
                </a:lnTo>
                <a:lnTo>
                  <a:pt x="3124807" y="2410145"/>
                </a:lnTo>
                <a:lnTo>
                  <a:pt x="3074148" y="2437733"/>
                </a:lnTo>
                <a:lnTo>
                  <a:pt x="3022466" y="2464456"/>
                </a:lnTo>
                <a:lnTo>
                  <a:pt x="2969756" y="2490273"/>
                </a:lnTo>
                <a:lnTo>
                  <a:pt x="2916015" y="2515139"/>
                </a:lnTo>
                <a:lnTo>
                  <a:pt x="2861240" y="2539012"/>
                </a:lnTo>
                <a:lnTo>
                  <a:pt x="2805424" y="2561850"/>
                </a:lnTo>
                <a:lnTo>
                  <a:pt x="2748566" y="2583609"/>
                </a:lnTo>
                <a:lnTo>
                  <a:pt x="2690660" y="2604247"/>
                </a:lnTo>
                <a:lnTo>
                  <a:pt x="2631703" y="2623721"/>
                </a:lnTo>
                <a:lnTo>
                  <a:pt x="2571690" y="2641989"/>
                </a:lnTo>
                <a:lnTo>
                  <a:pt x="2510617" y="2659007"/>
                </a:lnTo>
                <a:lnTo>
                  <a:pt x="2448481" y="2674733"/>
                </a:lnTo>
                <a:lnTo>
                  <a:pt x="2385278" y="2689125"/>
                </a:lnTo>
                <a:lnTo>
                  <a:pt x="2321003" y="2702138"/>
                </a:lnTo>
                <a:lnTo>
                  <a:pt x="2255652" y="2713732"/>
                </a:lnTo>
                <a:lnTo>
                  <a:pt x="2189221" y="2723862"/>
                </a:lnTo>
                <a:lnTo>
                  <a:pt x="2121706" y="2732486"/>
                </a:lnTo>
                <a:lnTo>
                  <a:pt x="2048734" y="2740722"/>
                </a:lnTo>
                <a:lnTo>
                  <a:pt x="1976908" y="2748445"/>
                </a:lnTo>
                <a:lnTo>
                  <a:pt x="1906224" y="2755646"/>
                </a:lnTo>
                <a:lnTo>
                  <a:pt x="1836678" y="2762316"/>
                </a:lnTo>
                <a:lnTo>
                  <a:pt x="1768266" y="2768448"/>
                </a:lnTo>
                <a:lnTo>
                  <a:pt x="1700982" y="2774033"/>
                </a:lnTo>
                <a:lnTo>
                  <a:pt x="1634825" y="2779063"/>
                </a:lnTo>
                <a:lnTo>
                  <a:pt x="1569788" y="2783529"/>
                </a:lnTo>
                <a:lnTo>
                  <a:pt x="1505868" y="2787423"/>
                </a:lnTo>
                <a:lnTo>
                  <a:pt x="1443061" y="2790737"/>
                </a:lnTo>
                <a:lnTo>
                  <a:pt x="1381363" y="2793463"/>
                </a:lnTo>
                <a:lnTo>
                  <a:pt x="1320769" y="2795592"/>
                </a:lnTo>
                <a:lnTo>
                  <a:pt x="1261275" y="2797116"/>
                </a:lnTo>
                <a:lnTo>
                  <a:pt x="1202877" y="2798026"/>
                </a:lnTo>
                <a:lnTo>
                  <a:pt x="1145572" y="2798315"/>
                </a:lnTo>
                <a:lnTo>
                  <a:pt x="1089354" y="2797974"/>
                </a:lnTo>
                <a:lnTo>
                  <a:pt x="1034219" y="2796995"/>
                </a:lnTo>
                <a:lnTo>
                  <a:pt x="980164" y="2795369"/>
                </a:lnTo>
                <a:lnTo>
                  <a:pt x="927184" y="2793088"/>
                </a:lnTo>
                <a:lnTo>
                  <a:pt x="875276" y="2790145"/>
                </a:lnTo>
                <a:lnTo>
                  <a:pt x="824434" y="2786530"/>
                </a:lnTo>
                <a:lnTo>
                  <a:pt x="774655" y="2782235"/>
                </a:lnTo>
                <a:lnTo>
                  <a:pt x="725934" y="2777252"/>
                </a:lnTo>
                <a:lnTo>
                  <a:pt x="678268" y="2771572"/>
                </a:lnTo>
                <a:lnTo>
                  <a:pt x="631652" y="2765188"/>
                </a:lnTo>
                <a:lnTo>
                  <a:pt x="586082" y="2758092"/>
                </a:lnTo>
                <a:lnTo>
                  <a:pt x="541554" y="2750274"/>
                </a:lnTo>
                <a:lnTo>
                  <a:pt x="498064" y="2741726"/>
                </a:lnTo>
                <a:lnTo>
                  <a:pt x="455607" y="2732441"/>
                </a:lnTo>
                <a:lnTo>
                  <a:pt x="414179" y="2722409"/>
                </a:lnTo>
                <a:lnTo>
                  <a:pt x="373777" y="2711623"/>
                </a:lnTo>
                <a:lnTo>
                  <a:pt x="334396" y="2700074"/>
                </a:lnTo>
                <a:lnTo>
                  <a:pt x="296031" y="2687755"/>
                </a:lnTo>
                <a:lnTo>
                  <a:pt x="258680" y="2674656"/>
                </a:lnTo>
                <a:lnTo>
                  <a:pt x="222337" y="2660769"/>
                </a:lnTo>
                <a:lnTo>
                  <a:pt x="186998" y="2646086"/>
                </a:lnTo>
                <a:lnTo>
                  <a:pt x="119316" y="2614300"/>
                </a:lnTo>
                <a:lnTo>
                  <a:pt x="55602" y="2579231"/>
                </a:lnTo>
                <a:lnTo>
                  <a:pt x="0" y="2543601"/>
                </a:lnTo>
                <a:lnTo>
                  <a:pt x="0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993647" y="9582394"/>
            <a:ext cx="90639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65">
                <a:latin typeface="Trebuchet MS"/>
                <a:cs typeface="Trebuchet MS"/>
              </a:rPr>
              <a:t>(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Menear,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85">
                <a:latin typeface="Trebuchet MS"/>
                <a:cs typeface="Trebuchet MS"/>
              </a:rPr>
              <a:t>2007;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40">
                <a:latin typeface="Trebuchet MS"/>
                <a:cs typeface="Trebuchet MS"/>
              </a:rPr>
              <a:t>Shields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&amp;Taylor,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2010;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Camargos,</a:t>
            </a:r>
            <a:r>
              <a:rPr dirty="0" sz="2600" spc="-170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et.al.,2019)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062" y="600804"/>
            <a:ext cx="6286499" cy="393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062" y="5143503"/>
            <a:ext cx="6467474" cy="4086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9150" y="344620"/>
            <a:ext cx="5810249" cy="4076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03176" y="4898219"/>
            <a:ext cx="5225997" cy="391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38742" y="600804"/>
            <a:ext cx="4448174" cy="3562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77116" y="4898219"/>
            <a:ext cx="4848224" cy="43624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50" y="3404516"/>
            <a:ext cx="16220440" cy="5578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6900"/>
              </a:lnSpc>
              <a:spcBef>
                <a:spcPts val="95"/>
              </a:spcBef>
            </a:pPr>
            <a:r>
              <a:rPr dirty="0" sz="3100" spc="-114">
                <a:latin typeface="Trebuchet MS"/>
                <a:cs typeface="Trebuchet MS"/>
              </a:rPr>
              <a:t>K.L.T.C </a:t>
            </a:r>
            <a:r>
              <a:rPr dirty="0" sz="3100" spc="20">
                <a:latin typeface="Trebuchet MS"/>
                <a:cs typeface="Trebuchet MS"/>
              </a:rPr>
              <a:t>nascida </a:t>
            </a:r>
            <a:r>
              <a:rPr dirty="0" sz="3100" spc="50">
                <a:latin typeface="Trebuchet MS"/>
                <a:cs typeface="Trebuchet MS"/>
              </a:rPr>
              <a:t>no </a:t>
            </a:r>
            <a:r>
              <a:rPr dirty="0" sz="3100" spc="-35">
                <a:latin typeface="Trebuchet MS"/>
                <a:cs typeface="Trebuchet MS"/>
              </a:rPr>
              <a:t>dia </a:t>
            </a:r>
            <a:r>
              <a:rPr dirty="0" sz="3100" spc="160">
                <a:latin typeface="Trebuchet MS"/>
                <a:cs typeface="Trebuchet MS"/>
              </a:rPr>
              <a:t>05/09/2020, </a:t>
            </a:r>
            <a:r>
              <a:rPr dirty="0" sz="3100" spc="35">
                <a:latin typeface="Trebuchet MS"/>
                <a:cs typeface="Trebuchet MS"/>
              </a:rPr>
              <a:t>com </a:t>
            </a:r>
            <a:r>
              <a:rPr dirty="0" sz="3100" spc="25">
                <a:latin typeface="Trebuchet MS"/>
                <a:cs typeface="Trebuchet MS"/>
              </a:rPr>
              <a:t>diagnóstico </a:t>
            </a:r>
            <a:r>
              <a:rPr dirty="0" sz="3100" spc="-10">
                <a:latin typeface="Trebuchet MS"/>
                <a:cs typeface="Trebuchet MS"/>
              </a:rPr>
              <a:t>de </a:t>
            </a:r>
            <a:r>
              <a:rPr dirty="0" sz="3100" spc="280">
                <a:latin typeface="Trebuchet MS"/>
                <a:cs typeface="Trebuchet MS"/>
              </a:rPr>
              <a:t>SD </a:t>
            </a:r>
            <a:r>
              <a:rPr dirty="0" sz="3100" spc="-55">
                <a:latin typeface="Trebuchet MS"/>
                <a:cs typeface="Trebuchet MS"/>
              </a:rPr>
              <a:t>foi </a:t>
            </a:r>
            <a:r>
              <a:rPr dirty="0" sz="3100" spc="-20">
                <a:latin typeface="Trebuchet MS"/>
                <a:cs typeface="Trebuchet MS"/>
              </a:rPr>
              <a:t>avaliada</a:t>
            </a:r>
            <a:r>
              <a:rPr dirty="0" sz="3100" spc="-15">
                <a:latin typeface="Trebuchet MS"/>
                <a:cs typeface="Trebuchet MS"/>
              </a:rPr>
              <a:t> </a:t>
            </a:r>
            <a:r>
              <a:rPr dirty="0" sz="3100" spc="-35">
                <a:latin typeface="Trebuchet MS"/>
                <a:cs typeface="Trebuchet MS"/>
              </a:rPr>
              <a:t>pela </a:t>
            </a:r>
            <a:r>
              <a:rPr dirty="0" sz="3100" spc="-25">
                <a:latin typeface="Trebuchet MS"/>
                <a:cs typeface="Trebuchet MS"/>
              </a:rPr>
              <a:t>fisioterapia </a:t>
            </a:r>
            <a:r>
              <a:rPr dirty="0" sz="3100" spc="-445">
                <a:latin typeface="Trebuchet MS"/>
                <a:cs typeface="Trebuchet MS"/>
              </a:rPr>
              <a:t>. </a:t>
            </a:r>
            <a:r>
              <a:rPr dirty="0" sz="3100" spc="-440">
                <a:latin typeface="Trebuchet MS"/>
                <a:cs typeface="Trebuchet MS"/>
              </a:rPr>
              <a:t> </a:t>
            </a:r>
            <a:r>
              <a:rPr dirty="0" sz="3100" spc="-5">
                <a:latin typeface="Trebuchet MS"/>
                <a:cs typeface="Trebuchet MS"/>
              </a:rPr>
              <a:t>Iniciou </a:t>
            </a:r>
            <a:r>
              <a:rPr dirty="0" sz="3100" spc="60">
                <a:latin typeface="Trebuchet MS"/>
                <a:cs typeface="Trebuchet MS"/>
              </a:rPr>
              <a:t>o </a:t>
            </a:r>
            <a:r>
              <a:rPr dirty="0" sz="3100" spc="-15">
                <a:latin typeface="Trebuchet MS"/>
                <a:cs typeface="Trebuchet MS"/>
              </a:rPr>
              <a:t>tratamento </a:t>
            </a:r>
            <a:r>
              <a:rPr dirty="0" sz="3100" spc="-20">
                <a:latin typeface="Trebuchet MS"/>
                <a:cs typeface="Trebuchet MS"/>
              </a:rPr>
              <a:t>fisioterapêutico </a:t>
            </a:r>
            <a:r>
              <a:rPr dirty="0" sz="3100" spc="50">
                <a:latin typeface="Trebuchet MS"/>
                <a:cs typeface="Trebuchet MS"/>
              </a:rPr>
              <a:t>no </a:t>
            </a:r>
            <a:r>
              <a:rPr dirty="0" sz="3100" spc="95">
                <a:latin typeface="Trebuchet MS"/>
                <a:cs typeface="Trebuchet MS"/>
              </a:rPr>
              <a:t>HC-FMRP,</a:t>
            </a:r>
            <a:r>
              <a:rPr dirty="0" sz="3100" spc="100">
                <a:latin typeface="Trebuchet MS"/>
                <a:cs typeface="Trebuchet MS"/>
              </a:rPr>
              <a:t> </a:t>
            </a:r>
            <a:r>
              <a:rPr dirty="0" sz="3100" spc="60">
                <a:latin typeface="Trebuchet MS"/>
                <a:cs typeface="Trebuchet MS"/>
              </a:rPr>
              <a:t>duas </a:t>
            </a:r>
            <a:r>
              <a:rPr dirty="0" sz="3100" spc="55">
                <a:latin typeface="Trebuchet MS"/>
                <a:cs typeface="Trebuchet MS"/>
              </a:rPr>
              <a:t>vezes </a:t>
            </a:r>
            <a:r>
              <a:rPr dirty="0" sz="3100" spc="20">
                <a:latin typeface="Trebuchet MS"/>
                <a:cs typeface="Trebuchet MS"/>
              </a:rPr>
              <a:t>por </a:t>
            </a:r>
            <a:r>
              <a:rPr dirty="0" sz="3100" spc="-30">
                <a:latin typeface="Trebuchet MS"/>
                <a:cs typeface="Trebuchet MS"/>
              </a:rPr>
              <a:t>semana.</a:t>
            </a:r>
            <a:r>
              <a:rPr dirty="0" sz="3100" spc="-25">
                <a:latin typeface="Trebuchet MS"/>
                <a:cs typeface="Trebuchet MS"/>
              </a:rPr>
              <a:t> </a:t>
            </a:r>
            <a:r>
              <a:rPr dirty="0" sz="3100" spc="175">
                <a:latin typeface="Trebuchet MS"/>
                <a:cs typeface="Trebuchet MS"/>
              </a:rPr>
              <a:t>SIC </a:t>
            </a:r>
            <a:r>
              <a:rPr dirty="0" sz="3100" spc="-50">
                <a:latin typeface="Trebuchet MS"/>
                <a:cs typeface="Trebuchet MS"/>
              </a:rPr>
              <a:t>Mãe: </a:t>
            </a:r>
            <a:r>
              <a:rPr dirty="0" sz="3100" spc="170">
                <a:latin typeface="Trebuchet MS"/>
                <a:cs typeface="Trebuchet MS"/>
              </a:rPr>
              <a:t>O </a:t>
            </a:r>
            <a:r>
              <a:rPr dirty="0" sz="3100" spc="175">
                <a:latin typeface="Trebuchet MS"/>
                <a:cs typeface="Trebuchet MS"/>
              </a:rPr>
              <a:t> </a:t>
            </a:r>
            <a:r>
              <a:rPr dirty="0" sz="3100" spc="-5">
                <a:latin typeface="Trebuchet MS"/>
                <a:cs typeface="Trebuchet MS"/>
              </a:rPr>
              <a:t>parto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-55">
                <a:latin typeface="Trebuchet MS"/>
                <a:cs typeface="Trebuchet MS"/>
              </a:rPr>
              <a:t>foi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-60">
                <a:latin typeface="Trebuchet MS"/>
                <a:cs typeface="Trebuchet MS"/>
              </a:rPr>
              <a:t>normal,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20">
                <a:latin typeface="Trebuchet MS"/>
                <a:cs typeface="Trebuchet MS"/>
              </a:rPr>
              <a:t>na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5">
                <a:latin typeface="Trebuchet MS"/>
                <a:cs typeface="Trebuchet MS"/>
              </a:rPr>
              <a:t>389semana,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65">
                <a:latin typeface="Trebuchet MS"/>
                <a:cs typeface="Trebuchet MS"/>
              </a:rPr>
              <a:t>sem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-30">
                <a:latin typeface="Trebuchet MS"/>
                <a:cs typeface="Trebuchet MS"/>
              </a:rPr>
              <a:t>intercorrências,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90">
                <a:latin typeface="Trebuchet MS"/>
                <a:cs typeface="Trebuchet MS"/>
              </a:rPr>
              <a:t>Apgar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-30">
                <a:latin typeface="Trebuchet MS"/>
                <a:cs typeface="Trebuchet MS"/>
              </a:rPr>
              <a:t>9/9,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-45">
                <a:latin typeface="Trebuchet MS"/>
                <a:cs typeface="Trebuchet MS"/>
              </a:rPr>
              <a:t>peso: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70">
                <a:latin typeface="Trebuchet MS"/>
                <a:cs typeface="Trebuchet MS"/>
              </a:rPr>
              <a:t>3.040g;</a:t>
            </a:r>
            <a:r>
              <a:rPr dirty="0" sz="3100" spc="-195">
                <a:latin typeface="Trebuchet MS"/>
                <a:cs typeface="Trebuchet MS"/>
              </a:rPr>
              <a:t> </a:t>
            </a:r>
            <a:r>
              <a:rPr dirty="0" sz="3100" spc="-90">
                <a:latin typeface="Trebuchet MS"/>
                <a:cs typeface="Trebuchet MS"/>
              </a:rPr>
              <a:t>altura:</a:t>
            </a:r>
            <a:r>
              <a:rPr dirty="0" sz="3100" spc="-200">
                <a:latin typeface="Trebuchet MS"/>
                <a:cs typeface="Trebuchet MS"/>
              </a:rPr>
              <a:t> </a:t>
            </a:r>
            <a:r>
              <a:rPr dirty="0" sz="3100" spc="-25">
                <a:latin typeface="Trebuchet MS"/>
                <a:cs typeface="Trebuchet MS"/>
              </a:rPr>
              <a:t>47cm; </a:t>
            </a:r>
            <a:r>
              <a:rPr dirty="0" sz="3100" spc="-919">
                <a:latin typeface="Trebuchet MS"/>
                <a:cs typeface="Trebuchet MS"/>
              </a:rPr>
              <a:t> </a:t>
            </a:r>
            <a:r>
              <a:rPr dirty="0" sz="3100" spc="-15">
                <a:latin typeface="Trebuchet MS"/>
                <a:cs typeface="Trebuchet MS"/>
              </a:rPr>
              <a:t>perímetro </a:t>
            </a:r>
            <a:r>
              <a:rPr dirty="0" sz="3100" spc="-85">
                <a:latin typeface="Trebuchet MS"/>
                <a:cs typeface="Trebuchet MS"/>
              </a:rPr>
              <a:t>cefálico: </a:t>
            </a:r>
            <a:r>
              <a:rPr dirty="0" sz="3100" spc="-10">
                <a:latin typeface="Trebuchet MS"/>
                <a:cs typeface="Trebuchet MS"/>
              </a:rPr>
              <a:t>32,5cm, </a:t>
            </a:r>
            <a:r>
              <a:rPr dirty="0" sz="3100" spc="60">
                <a:latin typeface="Trebuchet MS"/>
                <a:cs typeface="Trebuchet MS"/>
              </a:rPr>
              <a:t>o </a:t>
            </a:r>
            <a:r>
              <a:rPr dirty="0" sz="3100" spc="25">
                <a:latin typeface="Trebuchet MS"/>
                <a:cs typeface="Trebuchet MS"/>
              </a:rPr>
              <a:t>diagnóstico </a:t>
            </a:r>
            <a:r>
              <a:rPr dirty="0" sz="3100" spc="-5">
                <a:latin typeface="Trebuchet MS"/>
                <a:cs typeface="Trebuchet MS"/>
              </a:rPr>
              <a:t>veio </a:t>
            </a:r>
            <a:r>
              <a:rPr dirty="0" sz="3100" spc="-60">
                <a:latin typeface="Trebuchet MS"/>
                <a:cs typeface="Trebuchet MS"/>
              </a:rPr>
              <a:t>tardiamente, </a:t>
            </a:r>
            <a:r>
              <a:rPr dirty="0" sz="3100" spc="25">
                <a:latin typeface="Trebuchet MS"/>
                <a:cs typeface="Trebuchet MS"/>
              </a:rPr>
              <a:t>somente ao </a:t>
            </a:r>
            <a:r>
              <a:rPr dirty="0" sz="3100" spc="285">
                <a:latin typeface="Trebuchet MS"/>
                <a:cs typeface="Trebuchet MS"/>
              </a:rPr>
              <a:t>2º </a:t>
            </a:r>
            <a:r>
              <a:rPr dirty="0" sz="3100" spc="65">
                <a:latin typeface="Trebuchet MS"/>
                <a:cs typeface="Trebuchet MS"/>
              </a:rPr>
              <a:t>mês </a:t>
            </a:r>
            <a:r>
              <a:rPr dirty="0" sz="3100" spc="-10">
                <a:latin typeface="Trebuchet MS"/>
                <a:cs typeface="Trebuchet MS"/>
              </a:rPr>
              <a:t>de </a:t>
            </a:r>
            <a:r>
              <a:rPr dirty="0" sz="3100" spc="-100">
                <a:latin typeface="Trebuchet MS"/>
                <a:cs typeface="Trebuchet MS"/>
              </a:rPr>
              <a:t>vida. </a:t>
            </a:r>
            <a:r>
              <a:rPr dirty="0" sz="3100" spc="-95">
                <a:latin typeface="Trebuchet MS"/>
                <a:cs typeface="Trebuchet MS"/>
              </a:rPr>
              <a:t> </a:t>
            </a:r>
            <a:r>
              <a:rPr dirty="0" sz="3100" spc="160">
                <a:latin typeface="Trebuchet MS"/>
                <a:cs typeface="Trebuchet MS"/>
              </a:rPr>
              <a:t>Q</a:t>
            </a:r>
            <a:r>
              <a:rPr dirty="0" sz="3100" spc="40">
                <a:latin typeface="Trebuchet MS"/>
                <a:cs typeface="Trebuchet MS"/>
              </a:rPr>
              <a:t>u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 spc="-105">
                <a:latin typeface="Trebuchet MS"/>
                <a:cs typeface="Trebuchet MS"/>
              </a:rPr>
              <a:t>i</a:t>
            </a:r>
            <a:r>
              <a:rPr dirty="0" sz="3100" spc="35">
                <a:latin typeface="Trebuchet MS"/>
                <a:cs typeface="Trebuchet MS"/>
              </a:rPr>
              <a:t>x</a:t>
            </a:r>
            <a:r>
              <a:rPr dirty="0" sz="3100">
                <a:latin typeface="Trebuchet MS"/>
                <a:cs typeface="Trebuchet MS"/>
              </a:rPr>
              <a:t>a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10">
                <a:latin typeface="Trebuchet MS"/>
                <a:cs typeface="Trebuchet MS"/>
              </a:rPr>
              <a:t>p</a:t>
            </a:r>
            <a:r>
              <a:rPr dirty="0" sz="3100" spc="-10">
                <a:latin typeface="Trebuchet MS"/>
                <a:cs typeface="Trebuchet MS"/>
              </a:rPr>
              <a:t>r</a:t>
            </a:r>
            <a:r>
              <a:rPr dirty="0" sz="3100" spc="-105">
                <a:latin typeface="Trebuchet MS"/>
                <a:cs typeface="Trebuchet MS"/>
              </a:rPr>
              <a:t>i</a:t>
            </a:r>
            <a:r>
              <a:rPr dirty="0" sz="3100" spc="40">
                <a:latin typeface="Trebuchet MS"/>
                <a:cs typeface="Trebuchet MS"/>
              </a:rPr>
              <a:t>n</a:t>
            </a:r>
            <a:r>
              <a:rPr dirty="0" sz="3100" spc="5">
                <a:latin typeface="Trebuchet MS"/>
                <a:cs typeface="Trebuchet MS"/>
              </a:rPr>
              <a:t>c</a:t>
            </a:r>
            <a:r>
              <a:rPr dirty="0" sz="3100" spc="-105">
                <a:latin typeface="Trebuchet MS"/>
                <a:cs typeface="Trebuchet MS"/>
              </a:rPr>
              <a:t>i</a:t>
            </a:r>
            <a:r>
              <a:rPr dirty="0" sz="3100" spc="10">
                <a:latin typeface="Trebuchet MS"/>
                <a:cs typeface="Trebuchet MS"/>
              </a:rPr>
              <a:t>p</a:t>
            </a:r>
            <a:r>
              <a:rPr dirty="0" sz="3100" spc="-5">
                <a:latin typeface="Trebuchet MS"/>
                <a:cs typeface="Trebuchet MS"/>
              </a:rPr>
              <a:t>a</a:t>
            </a:r>
            <a:r>
              <a:rPr dirty="0" sz="3100" spc="-110">
                <a:latin typeface="Trebuchet MS"/>
                <a:cs typeface="Trebuchet MS"/>
              </a:rPr>
              <a:t>l</a:t>
            </a:r>
            <a:r>
              <a:rPr dirty="0" sz="3100" spc="-445">
                <a:latin typeface="Trebuchet MS"/>
                <a:cs typeface="Trebuchet MS"/>
              </a:rPr>
              <a:t>: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235">
                <a:latin typeface="Trebuchet MS"/>
                <a:cs typeface="Trebuchet MS"/>
              </a:rPr>
              <a:t>"</a:t>
            </a:r>
            <a:r>
              <a:rPr dirty="0" sz="3100" spc="160">
                <a:latin typeface="Trebuchet MS"/>
                <a:cs typeface="Trebuchet MS"/>
              </a:rPr>
              <a:t>Q</a:t>
            </a:r>
            <a:r>
              <a:rPr dirty="0" sz="3100" spc="40">
                <a:latin typeface="Trebuchet MS"/>
                <a:cs typeface="Trebuchet MS"/>
              </a:rPr>
              <a:t>u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 spc="-10">
                <a:latin typeface="Trebuchet MS"/>
                <a:cs typeface="Trebuchet MS"/>
              </a:rPr>
              <a:t>r</a:t>
            </a:r>
            <a:r>
              <a:rPr dirty="0" sz="3100" spc="60">
                <a:latin typeface="Trebuchet MS"/>
                <a:cs typeface="Trebuchet MS"/>
              </a:rPr>
              <a:t>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10">
                <a:latin typeface="Trebuchet MS"/>
                <a:cs typeface="Trebuchet MS"/>
              </a:rPr>
              <a:t>q</a:t>
            </a:r>
            <a:r>
              <a:rPr dirty="0" sz="3100" spc="40">
                <a:latin typeface="Trebuchet MS"/>
                <a:cs typeface="Trebuchet MS"/>
              </a:rPr>
              <a:t>u</a:t>
            </a:r>
            <a:r>
              <a:rPr dirty="0" sz="3100" spc="-25">
                <a:latin typeface="Trebuchet MS"/>
                <a:cs typeface="Trebuchet MS"/>
              </a:rPr>
              <a:t>e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40">
                <a:latin typeface="Trebuchet MS"/>
                <a:cs typeface="Trebuchet MS"/>
              </a:rPr>
              <a:t>m</a:t>
            </a:r>
            <a:r>
              <a:rPr dirty="0" sz="3100" spc="-105">
                <a:latin typeface="Trebuchet MS"/>
                <a:cs typeface="Trebuchet MS"/>
              </a:rPr>
              <a:t>i</a:t>
            </a:r>
            <a:r>
              <a:rPr dirty="0" sz="3100" spc="40">
                <a:latin typeface="Trebuchet MS"/>
                <a:cs typeface="Trebuchet MS"/>
              </a:rPr>
              <a:t>nh</a:t>
            </a:r>
            <a:r>
              <a:rPr dirty="0" sz="3100">
                <a:latin typeface="Trebuchet MS"/>
                <a:cs typeface="Trebuchet MS"/>
              </a:rPr>
              <a:t>a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120">
                <a:latin typeface="Trebuchet MS"/>
                <a:cs typeface="Trebuchet MS"/>
              </a:rPr>
              <a:t>f</a:t>
            </a:r>
            <a:r>
              <a:rPr dirty="0" sz="3100" spc="-105">
                <a:latin typeface="Trebuchet MS"/>
                <a:cs typeface="Trebuchet MS"/>
              </a:rPr>
              <a:t>i</a:t>
            </a:r>
            <a:r>
              <a:rPr dirty="0" sz="3100" spc="-110">
                <a:latin typeface="Trebuchet MS"/>
                <a:cs typeface="Trebuchet MS"/>
              </a:rPr>
              <a:t>l</a:t>
            </a:r>
            <a:r>
              <a:rPr dirty="0" sz="3100" spc="40">
                <a:latin typeface="Trebuchet MS"/>
                <a:cs typeface="Trebuchet MS"/>
              </a:rPr>
              <a:t>h</a:t>
            </a:r>
            <a:r>
              <a:rPr dirty="0" sz="3100">
                <a:latin typeface="Trebuchet MS"/>
                <a:cs typeface="Trebuchet MS"/>
              </a:rPr>
              <a:t>a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5">
                <a:latin typeface="Trebuchet MS"/>
                <a:cs typeface="Trebuchet MS"/>
              </a:rPr>
              <a:t>a</a:t>
            </a:r>
            <a:r>
              <a:rPr dirty="0" sz="3100" spc="40">
                <a:latin typeface="Trebuchet MS"/>
                <a:cs typeface="Trebuchet MS"/>
              </a:rPr>
              <a:t>n</a:t>
            </a:r>
            <a:r>
              <a:rPr dirty="0" sz="3100" spc="5">
                <a:latin typeface="Trebuchet MS"/>
                <a:cs typeface="Trebuchet MS"/>
              </a:rPr>
              <a:t>d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 spc="240">
                <a:latin typeface="Trebuchet MS"/>
                <a:cs typeface="Trebuchet MS"/>
              </a:rPr>
              <a:t>"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00">
              <a:latin typeface="Trebuchet MS"/>
              <a:cs typeface="Trebuchet MS"/>
            </a:endParaRPr>
          </a:p>
          <a:p>
            <a:pPr marL="12700" marR="282575">
              <a:lnSpc>
                <a:spcPct val="106900"/>
              </a:lnSpc>
              <a:spcBef>
                <a:spcPts val="5"/>
              </a:spcBef>
            </a:pPr>
            <a:r>
              <a:rPr dirty="0" sz="3100" spc="100">
                <a:latin typeface="Trebuchet MS"/>
                <a:cs typeface="Trebuchet MS"/>
              </a:rPr>
              <a:t>Na </a:t>
            </a:r>
            <a:r>
              <a:rPr dirty="0" sz="3100" spc="-55">
                <a:latin typeface="Trebuchet MS"/>
                <a:cs typeface="Trebuchet MS"/>
              </a:rPr>
              <a:t>avaliação, </a:t>
            </a:r>
            <a:r>
              <a:rPr dirty="0" sz="3100" spc="80">
                <a:latin typeface="Trebuchet MS"/>
                <a:cs typeface="Trebuchet MS"/>
              </a:rPr>
              <a:t>aos </a:t>
            </a:r>
            <a:r>
              <a:rPr dirty="0" sz="3100" spc="-105">
                <a:latin typeface="Trebuchet MS"/>
                <a:cs typeface="Trebuchet MS"/>
              </a:rPr>
              <a:t>12 </a:t>
            </a:r>
            <a:r>
              <a:rPr dirty="0" sz="3100" spc="-15">
                <a:latin typeface="Trebuchet MS"/>
                <a:cs typeface="Trebuchet MS"/>
              </a:rPr>
              <a:t>meses, </a:t>
            </a:r>
            <a:r>
              <a:rPr dirty="0" sz="3100" spc="5">
                <a:latin typeface="Trebuchet MS"/>
                <a:cs typeface="Trebuchet MS"/>
              </a:rPr>
              <a:t>em </a:t>
            </a:r>
            <a:r>
              <a:rPr dirty="0" sz="3100" spc="-15">
                <a:latin typeface="Trebuchet MS"/>
                <a:cs typeface="Trebuchet MS"/>
              </a:rPr>
              <a:t>relação </a:t>
            </a:r>
            <a:r>
              <a:rPr dirty="0" sz="3100">
                <a:latin typeface="Trebuchet MS"/>
                <a:cs typeface="Trebuchet MS"/>
              </a:rPr>
              <a:t>à </a:t>
            </a:r>
            <a:r>
              <a:rPr dirty="0" sz="3100" spc="5">
                <a:latin typeface="Trebuchet MS"/>
                <a:cs typeface="Trebuchet MS"/>
              </a:rPr>
              <a:t>movimentação </a:t>
            </a:r>
            <a:r>
              <a:rPr dirty="0" sz="3100" spc="10">
                <a:latin typeface="Trebuchet MS"/>
                <a:cs typeface="Trebuchet MS"/>
              </a:rPr>
              <a:t>motora </a:t>
            </a:r>
            <a:r>
              <a:rPr dirty="0" sz="3100" spc="25">
                <a:latin typeface="Trebuchet MS"/>
                <a:cs typeface="Trebuchet MS"/>
              </a:rPr>
              <a:t>grossa, </a:t>
            </a:r>
            <a:r>
              <a:rPr dirty="0" sz="3100">
                <a:latin typeface="Trebuchet MS"/>
                <a:cs typeface="Trebuchet MS"/>
              </a:rPr>
              <a:t>a </a:t>
            </a:r>
            <a:r>
              <a:rPr dirty="0" sz="3100" spc="-10">
                <a:latin typeface="Trebuchet MS"/>
                <a:cs typeface="Trebuchet MS"/>
              </a:rPr>
              <a:t>criança </a:t>
            </a:r>
            <a:r>
              <a:rPr dirty="0" sz="3100" spc="-25">
                <a:latin typeface="Trebuchet MS"/>
                <a:cs typeface="Trebuchet MS"/>
              </a:rPr>
              <a:t>realiza </a:t>
            </a:r>
            <a:r>
              <a:rPr dirty="0" sz="3100" spc="-20">
                <a:latin typeface="Trebuchet MS"/>
                <a:cs typeface="Trebuchet MS"/>
              </a:rPr>
              <a:t> </a:t>
            </a:r>
            <a:r>
              <a:rPr dirty="0" sz="3100" spc="35">
                <a:latin typeface="Trebuchet MS"/>
                <a:cs typeface="Trebuchet MS"/>
              </a:rPr>
              <a:t>com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35">
                <a:latin typeface="Trebuchet MS"/>
                <a:cs typeface="Trebuchet MS"/>
              </a:rPr>
              <a:t>dificuldade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20">
                <a:latin typeface="Trebuchet MS"/>
                <a:cs typeface="Trebuchet MS"/>
              </a:rPr>
              <a:t>mudança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de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40">
                <a:latin typeface="Trebuchet MS"/>
                <a:cs typeface="Trebuchet MS"/>
              </a:rPr>
              <a:t>supino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>
                <a:latin typeface="Trebuchet MS"/>
                <a:cs typeface="Trebuchet MS"/>
              </a:rPr>
              <a:t>para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35">
                <a:latin typeface="Trebuchet MS"/>
                <a:cs typeface="Trebuchet MS"/>
              </a:rPr>
              <a:t>prono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25">
                <a:latin typeface="Trebuchet MS"/>
                <a:cs typeface="Trebuchet MS"/>
              </a:rPr>
              <a:t>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20">
                <a:latin typeface="Trebuchet MS"/>
                <a:cs typeface="Trebuchet MS"/>
              </a:rPr>
              <a:t>vice-versa,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30">
                <a:latin typeface="Trebuchet MS"/>
                <a:cs typeface="Trebuchet MS"/>
              </a:rPr>
              <a:t>não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15">
                <a:latin typeface="Trebuchet MS"/>
                <a:cs typeface="Trebuchet MS"/>
              </a:rPr>
              <a:t>tracionava-se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>
                <a:latin typeface="Trebuchet MS"/>
                <a:cs typeface="Trebuchet MS"/>
              </a:rPr>
              <a:t>para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20">
                <a:latin typeface="Trebuchet MS"/>
                <a:cs typeface="Trebuchet MS"/>
              </a:rPr>
              <a:t>sentar </a:t>
            </a:r>
            <a:r>
              <a:rPr dirty="0" sz="3100" spc="-915">
                <a:latin typeface="Trebuchet MS"/>
                <a:cs typeface="Trebuchet MS"/>
              </a:rPr>
              <a:t> </a:t>
            </a:r>
            <a:r>
              <a:rPr dirty="0" sz="3100" spc="35">
                <a:latin typeface="Trebuchet MS"/>
                <a:cs typeface="Trebuchet MS"/>
              </a:rPr>
              <a:t>com </a:t>
            </a:r>
            <a:r>
              <a:rPr dirty="0" sz="3100" spc="5">
                <a:latin typeface="Trebuchet MS"/>
                <a:cs typeface="Trebuchet MS"/>
              </a:rPr>
              <a:t>apoio </a:t>
            </a:r>
            <a:r>
              <a:rPr dirty="0" sz="3100" spc="100">
                <a:latin typeface="Trebuchet MS"/>
                <a:cs typeface="Trebuchet MS"/>
              </a:rPr>
              <a:t>nos </a:t>
            </a:r>
            <a:r>
              <a:rPr dirty="0" sz="3100" spc="320">
                <a:latin typeface="Trebuchet MS"/>
                <a:cs typeface="Trebuchet MS"/>
              </a:rPr>
              <a:t>MMSS </a:t>
            </a:r>
            <a:r>
              <a:rPr dirty="0" sz="3100" spc="-25">
                <a:latin typeface="Trebuchet MS"/>
                <a:cs typeface="Trebuchet MS"/>
              </a:rPr>
              <a:t>e </a:t>
            </a:r>
            <a:r>
              <a:rPr dirty="0" sz="3100">
                <a:latin typeface="Trebuchet MS"/>
                <a:cs typeface="Trebuchet MS"/>
              </a:rPr>
              <a:t>mantém a </a:t>
            </a:r>
            <a:r>
              <a:rPr dirty="0" sz="3100" spc="-5">
                <a:latin typeface="Trebuchet MS"/>
                <a:cs typeface="Trebuchet MS"/>
              </a:rPr>
              <a:t>cabeça </a:t>
            </a:r>
            <a:r>
              <a:rPr dirty="0" sz="3100" spc="-15">
                <a:latin typeface="Trebuchet MS"/>
                <a:cs typeface="Trebuchet MS"/>
              </a:rPr>
              <a:t>anterior </a:t>
            </a:r>
            <a:r>
              <a:rPr dirty="0" sz="3100" spc="25">
                <a:latin typeface="Trebuchet MS"/>
                <a:cs typeface="Trebuchet MS"/>
              </a:rPr>
              <a:t>ao </a:t>
            </a:r>
            <a:r>
              <a:rPr dirty="0" sz="3100" spc="-55">
                <a:latin typeface="Trebuchet MS"/>
                <a:cs typeface="Trebuchet MS"/>
              </a:rPr>
              <a:t>corpo, </a:t>
            </a:r>
            <a:r>
              <a:rPr dirty="0" sz="3100" spc="30">
                <a:latin typeface="Trebuchet MS"/>
                <a:cs typeface="Trebuchet MS"/>
              </a:rPr>
              <a:t>não </a:t>
            </a:r>
            <a:r>
              <a:rPr dirty="0" sz="3100" spc="55">
                <a:latin typeface="Trebuchet MS"/>
                <a:cs typeface="Trebuchet MS"/>
              </a:rPr>
              <a:t>consegue </a:t>
            </a:r>
            <a:r>
              <a:rPr dirty="0" sz="3100" spc="25">
                <a:latin typeface="Trebuchet MS"/>
                <a:cs typeface="Trebuchet MS"/>
              </a:rPr>
              <a:t>manter-se </a:t>
            </a:r>
            <a:r>
              <a:rPr dirty="0" sz="3100" spc="30">
                <a:latin typeface="Trebuchet MS"/>
                <a:cs typeface="Trebuchet MS"/>
              </a:rPr>
              <a:t> </a:t>
            </a:r>
            <a:r>
              <a:rPr dirty="0" sz="3100" spc="15">
                <a:latin typeface="Trebuchet MS"/>
                <a:cs typeface="Trebuchet MS"/>
              </a:rPr>
              <a:t>sentada </a:t>
            </a:r>
            <a:r>
              <a:rPr dirty="0" sz="3100" spc="35">
                <a:latin typeface="Trebuchet MS"/>
                <a:cs typeface="Trebuchet MS"/>
              </a:rPr>
              <a:t>com </a:t>
            </a:r>
            <a:r>
              <a:rPr dirty="0" sz="3100" spc="5">
                <a:latin typeface="Trebuchet MS"/>
                <a:cs typeface="Trebuchet MS"/>
              </a:rPr>
              <a:t>apoio </a:t>
            </a:r>
            <a:r>
              <a:rPr dirty="0" sz="3100" spc="20">
                <a:latin typeface="Trebuchet MS"/>
                <a:cs typeface="Trebuchet MS"/>
              </a:rPr>
              <a:t>por </a:t>
            </a:r>
            <a:r>
              <a:rPr dirty="0" sz="3100" spc="30">
                <a:latin typeface="Trebuchet MS"/>
                <a:cs typeface="Trebuchet MS"/>
              </a:rPr>
              <a:t>mais </a:t>
            </a:r>
            <a:r>
              <a:rPr dirty="0" sz="3100" spc="-10">
                <a:latin typeface="Trebuchet MS"/>
                <a:cs typeface="Trebuchet MS"/>
              </a:rPr>
              <a:t>de </a:t>
            </a:r>
            <a:r>
              <a:rPr dirty="0" sz="3100" spc="-475">
                <a:latin typeface="Trebuchet MS"/>
                <a:cs typeface="Trebuchet MS"/>
              </a:rPr>
              <a:t>1 </a:t>
            </a:r>
            <a:r>
              <a:rPr dirty="0" sz="3100" spc="-65">
                <a:latin typeface="Trebuchet MS"/>
                <a:cs typeface="Trebuchet MS"/>
              </a:rPr>
              <a:t>minuto. </a:t>
            </a:r>
            <a:r>
              <a:rPr dirty="0" sz="3100" spc="40">
                <a:latin typeface="Trebuchet MS"/>
                <a:cs typeface="Trebuchet MS"/>
              </a:rPr>
              <a:t>Apresenta </a:t>
            </a:r>
            <a:r>
              <a:rPr dirty="0" sz="3100" spc="-10">
                <a:latin typeface="Trebuchet MS"/>
                <a:cs typeface="Trebuchet MS"/>
              </a:rPr>
              <a:t>hipotonia </a:t>
            </a:r>
            <a:r>
              <a:rPr dirty="0" sz="3100" spc="-60">
                <a:latin typeface="Trebuchet MS"/>
                <a:cs typeface="Trebuchet MS"/>
              </a:rPr>
              <a:t>global, </a:t>
            </a:r>
            <a:r>
              <a:rPr dirty="0" sz="3100" spc="30">
                <a:latin typeface="Trebuchet MS"/>
                <a:cs typeface="Trebuchet MS"/>
              </a:rPr>
              <a:t>mais </a:t>
            </a:r>
            <a:r>
              <a:rPr dirty="0" sz="3100" spc="-20">
                <a:latin typeface="Trebuchet MS"/>
                <a:cs typeface="Trebuchet MS"/>
              </a:rPr>
              <a:t>evidente </a:t>
            </a:r>
            <a:r>
              <a:rPr dirty="0" sz="3100" spc="5">
                <a:latin typeface="Trebuchet MS"/>
                <a:cs typeface="Trebuchet MS"/>
              </a:rPr>
              <a:t>em </a:t>
            </a:r>
            <a:r>
              <a:rPr dirty="0" sz="3100" spc="10">
                <a:latin typeface="Trebuchet MS"/>
                <a:cs typeface="Trebuchet MS"/>
              </a:rPr>
              <a:t> </a:t>
            </a:r>
            <a:r>
              <a:rPr dirty="0" sz="3100" spc="15">
                <a:latin typeface="Trebuchet MS"/>
                <a:cs typeface="Trebuchet MS"/>
              </a:rPr>
              <a:t>região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abdominal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>
                <a:latin typeface="Trebuchet MS"/>
                <a:cs typeface="Trebuchet MS"/>
              </a:rPr>
              <a:t>(abdome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65">
                <a:latin typeface="Trebuchet MS"/>
                <a:cs typeface="Trebuchet MS"/>
              </a:rPr>
              <a:t>globoso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25">
                <a:latin typeface="Trebuchet MS"/>
                <a:cs typeface="Trebuchet MS"/>
              </a:rPr>
              <a:t>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muito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10">
                <a:latin typeface="Trebuchet MS"/>
                <a:cs typeface="Trebuchet MS"/>
              </a:rPr>
              <a:t>ácido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>
                <a:latin typeface="Trebuchet MS"/>
                <a:cs typeface="Trebuchet MS"/>
              </a:rPr>
              <a:t>à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55">
                <a:latin typeface="Trebuchet MS"/>
                <a:cs typeface="Trebuchet MS"/>
              </a:rPr>
              <a:t>palpação),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20">
                <a:latin typeface="Trebuchet MS"/>
                <a:cs typeface="Trebuchet MS"/>
              </a:rPr>
              <a:t>joelhos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60">
                <a:latin typeface="Trebuchet MS"/>
                <a:cs typeface="Trebuchet MS"/>
              </a:rPr>
              <a:t>valgos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25">
                <a:latin typeface="Trebuchet MS"/>
                <a:cs typeface="Trebuchet MS"/>
              </a:rPr>
              <a:t>e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60">
                <a:latin typeface="Trebuchet MS"/>
                <a:cs typeface="Trebuchet MS"/>
              </a:rPr>
              <a:t>pés</a:t>
            </a:r>
            <a:r>
              <a:rPr dirty="0" sz="3100" spc="-204">
                <a:latin typeface="Trebuchet MS"/>
                <a:cs typeface="Trebuchet MS"/>
              </a:rPr>
              <a:t> </a:t>
            </a:r>
            <a:r>
              <a:rPr dirty="0" sz="3100" spc="-35">
                <a:latin typeface="Trebuchet MS"/>
                <a:cs typeface="Trebuchet MS"/>
              </a:rPr>
              <a:t>planos.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050" y="723625"/>
            <a:ext cx="8009255" cy="17081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0" spc="705"/>
              <a:t>Caso</a:t>
            </a:r>
            <a:r>
              <a:rPr dirty="0" sz="11000" spc="-725"/>
              <a:t> </a:t>
            </a:r>
            <a:r>
              <a:rPr dirty="0" sz="11000" spc="595"/>
              <a:t>clínico</a:t>
            </a:r>
            <a:endParaRPr sz="11000"/>
          </a:p>
        </p:txBody>
      </p:sp>
      <p:sp>
        <p:nvSpPr>
          <p:cNvPr id="4" name="object 4"/>
          <p:cNvSpPr/>
          <p:nvPr/>
        </p:nvSpPr>
        <p:spPr>
          <a:xfrm>
            <a:off x="13625807" y="0"/>
            <a:ext cx="4662805" cy="3008630"/>
          </a:xfrm>
          <a:custGeom>
            <a:avLst/>
            <a:gdLst/>
            <a:ahLst/>
            <a:cxnLst/>
            <a:rect l="l" t="t" r="r" b="b"/>
            <a:pathLst>
              <a:path w="4662805" h="3008630">
                <a:moveTo>
                  <a:pt x="19606" y="1150231"/>
                </a:moveTo>
                <a:lnTo>
                  <a:pt x="25978" y="1101490"/>
                </a:lnTo>
                <a:lnTo>
                  <a:pt x="33259" y="1053083"/>
                </a:lnTo>
                <a:lnTo>
                  <a:pt x="41458" y="1005056"/>
                </a:lnTo>
                <a:lnTo>
                  <a:pt x="50578" y="957456"/>
                </a:lnTo>
                <a:lnTo>
                  <a:pt x="60627" y="910330"/>
                </a:lnTo>
                <a:lnTo>
                  <a:pt x="71610" y="863726"/>
                </a:lnTo>
                <a:lnTo>
                  <a:pt x="83534" y="817690"/>
                </a:lnTo>
                <a:lnTo>
                  <a:pt x="96404" y="772270"/>
                </a:lnTo>
                <a:lnTo>
                  <a:pt x="110226" y="727511"/>
                </a:lnTo>
                <a:lnTo>
                  <a:pt x="125007" y="683462"/>
                </a:lnTo>
                <a:lnTo>
                  <a:pt x="140751" y="640169"/>
                </a:lnTo>
                <a:lnTo>
                  <a:pt x="157466" y="597679"/>
                </a:lnTo>
                <a:lnTo>
                  <a:pt x="175157" y="556039"/>
                </a:lnTo>
                <a:lnTo>
                  <a:pt x="193830" y="515296"/>
                </a:lnTo>
                <a:lnTo>
                  <a:pt x="213491" y="475498"/>
                </a:lnTo>
                <a:lnTo>
                  <a:pt x="234146" y="436691"/>
                </a:lnTo>
                <a:lnTo>
                  <a:pt x="255801" y="398921"/>
                </a:lnTo>
                <a:lnTo>
                  <a:pt x="278462" y="362237"/>
                </a:lnTo>
                <a:lnTo>
                  <a:pt x="302135" y="326685"/>
                </a:lnTo>
                <a:lnTo>
                  <a:pt x="326826" y="292312"/>
                </a:lnTo>
                <a:lnTo>
                  <a:pt x="352540" y="259164"/>
                </a:lnTo>
                <a:lnTo>
                  <a:pt x="379285" y="227290"/>
                </a:lnTo>
                <a:lnTo>
                  <a:pt x="407065" y="196736"/>
                </a:lnTo>
                <a:lnTo>
                  <a:pt x="435888" y="167549"/>
                </a:lnTo>
                <a:lnTo>
                  <a:pt x="465757" y="139775"/>
                </a:lnTo>
                <a:lnTo>
                  <a:pt x="496681" y="113463"/>
                </a:lnTo>
                <a:lnTo>
                  <a:pt x="528664" y="88658"/>
                </a:lnTo>
                <a:lnTo>
                  <a:pt x="561713" y="65409"/>
                </a:lnTo>
                <a:lnTo>
                  <a:pt x="595834" y="43761"/>
                </a:lnTo>
                <a:lnTo>
                  <a:pt x="631032" y="23762"/>
                </a:lnTo>
                <a:lnTo>
                  <a:pt x="667314" y="5459"/>
                </a:lnTo>
                <a:lnTo>
                  <a:pt x="679634" y="0"/>
                </a:lnTo>
                <a:lnTo>
                  <a:pt x="4662193" y="0"/>
                </a:lnTo>
                <a:lnTo>
                  <a:pt x="4662193" y="1610383"/>
                </a:lnTo>
                <a:lnTo>
                  <a:pt x="4645576" y="1635973"/>
                </a:lnTo>
                <a:lnTo>
                  <a:pt x="4622826" y="1670036"/>
                </a:lnTo>
                <a:lnTo>
                  <a:pt x="4599170" y="1704476"/>
                </a:lnTo>
                <a:lnTo>
                  <a:pt x="4574605" y="1739247"/>
                </a:lnTo>
                <a:lnTo>
                  <a:pt x="4549125" y="1774308"/>
                </a:lnTo>
                <a:lnTo>
                  <a:pt x="4522728" y="1809617"/>
                </a:lnTo>
                <a:lnTo>
                  <a:pt x="4495409" y="1845129"/>
                </a:lnTo>
                <a:lnTo>
                  <a:pt x="4467164" y="1880803"/>
                </a:lnTo>
                <a:lnTo>
                  <a:pt x="4437989" y="1916596"/>
                </a:lnTo>
                <a:lnTo>
                  <a:pt x="4407880" y="1952465"/>
                </a:lnTo>
                <a:lnTo>
                  <a:pt x="4376833" y="1988367"/>
                </a:lnTo>
                <a:lnTo>
                  <a:pt x="4344844" y="2024259"/>
                </a:lnTo>
                <a:lnTo>
                  <a:pt x="4311909" y="2060099"/>
                </a:lnTo>
                <a:lnTo>
                  <a:pt x="4278023" y="2095845"/>
                </a:lnTo>
                <a:lnTo>
                  <a:pt x="4243183" y="2131452"/>
                </a:lnTo>
                <a:lnTo>
                  <a:pt x="4207385" y="2166879"/>
                </a:lnTo>
                <a:lnTo>
                  <a:pt x="4170624" y="2202082"/>
                </a:lnTo>
                <a:lnTo>
                  <a:pt x="4132897" y="2237019"/>
                </a:lnTo>
                <a:lnTo>
                  <a:pt x="4094199" y="2271648"/>
                </a:lnTo>
                <a:lnTo>
                  <a:pt x="4054527" y="2305925"/>
                </a:lnTo>
                <a:lnTo>
                  <a:pt x="4013877" y="2339808"/>
                </a:lnTo>
                <a:lnTo>
                  <a:pt x="3972243" y="2373253"/>
                </a:lnTo>
                <a:lnTo>
                  <a:pt x="3929623" y="2406219"/>
                </a:lnTo>
                <a:lnTo>
                  <a:pt x="3886012" y="2438663"/>
                </a:lnTo>
                <a:lnTo>
                  <a:pt x="3841407" y="2470540"/>
                </a:lnTo>
                <a:lnTo>
                  <a:pt x="3795803" y="2501810"/>
                </a:lnTo>
                <a:lnTo>
                  <a:pt x="3749195" y="2532429"/>
                </a:lnTo>
                <a:lnTo>
                  <a:pt x="3701581" y="2562355"/>
                </a:lnTo>
                <a:lnTo>
                  <a:pt x="3652956" y="2591544"/>
                </a:lnTo>
                <a:lnTo>
                  <a:pt x="3603316" y="2619954"/>
                </a:lnTo>
                <a:lnTo>
                  <a:pt x="3552657" y="2647542"/>
                </a:lnTo>
                <a:lnTo>
                  <a:pt x="3500975" y="2674266"/>
                </a:lnTo>
                <a:lnTo>
                  <a:pt x="3448265" y="2700082"/>
                </a:lnTo>
                <a:lnTo>
                  <a:pt x="3394525" y="2724948"/>
                </a:lnTo>
                <a:lnTo>
                  <a:pt x="3339749" y="2748821"/>
                </a:lnTo>
                <a:lnTo>
                  <a:pt x="3283934" y="2771659"/>
                </a:lnTo>
                <a:lnTo>
                  <a:pt x="3227075" y="2793418"/>
                </a:lnTo>
                <a:lnTo>
                  <a:pt x="3169169" y="2814056"/>
                </a:lnTo>
                <a:lnTo>
                  <a:pt x="3110212" y="2833531"/>
                </a:lnTo>
                <a:lnTo>
                  <a:pt x="3050199" y="2851798"/>
                </a:lnTo>
                <a:lnTo>
                  <a:pt x="2989127" y="2868817"/>
                </a:lnTo>
                <a:lnTo>
                  <a:pt x="2926991" y="2884543"/>
                </a:lnTo>
                <a:lnTo>
                  <a:pt x="2863787" y="2898934"/>
                </a:lnTo>
                <a:lnTo>
                  <a:pt x="2799512" y="2911948"/>
                </a:lnTo>
                <a:lnTo>
                  <a:pt x="2734161" y="2923541"/>
                </a:lnTo>
                <a:lnTo>
                  <a:pt x="2667730" y="2933671"/>
                </a:lnTo>
                <a:lnTo>
                  <a:pt x="2600215" y="2942295"/>
                </a:lnTo>
                <a:lnTo>
                  <a:pt x="2527243" y="2950532"/>
                </a:lnTo>
                <a:lnTo>
                  <a:pt x="2455417" y="2958255"/>
                </a:lnTo>
                <a:lnTo>
                  <a:pt x="2384734" y="2965455"/>
                </a:lnTo>
                <a:lnTo>
                  <a:pt x="2315187" y="2972126"/>
                </a:lnTo>
                <a:lnTo>
                  <a:pt x="2246775" y="2978258"/>
                </a:lnTo>
                <a:lnTo>
                  <a:pt x="2179492" y="2983843"/>
                </a:lnTo>
                <a:lnTo>
                  <a:pt x="2113334" y="2988872"/>
                </a:lnTo>
                <a:lnTo>
                  <a:pt x="2048297" y="2993338"/>
                </a:lnTo>
                <a:lnTo>
                  <a:pt x="1984377" y="2997232"/>
                </a:lnTo>
                <a:lnTo>
                  <a:pt x="1921570" y="3000547"/>
                </a:lnTo>
                <a:lnTo>
                  <a:pt x="1859872" y="3003272"/>
                </a:lnTo>
                <a:lnTo>
                  <a:pt x="1799278" y="3005401"/>
                </a:lnTo>
                <a:lnTo>
                  <a:pt x="1739784" y="3006925"/>
                </a:lnTo>
                <a:lnTo>
                  <a:pt x="1681387" y="3007836"/>
                </a:lnTo>
                <a:lnTo>
                  <a:pt x="1624081" y="3008124"/>
                </a:lnTo>
                <a:lnTo>
                  <a:pt x="1567863" y="3007783"/>
                </a:lnTo>
                <a:lnTo>
                  <a:pt x="1512728" y="3006804"/>
                </a:lnTo>
                <a:lnTo>
                  <a:pt x="1458673" y="3005178"/>
                </a:lnTo>
                <a:lnTo>
                  <a:pt x="1405694" y="3002898"/>
                </a:lnTo>
                <a:lnTo>
                  <a:pt x="1353785" y="2999954"/>
                </a:lnTo>
                <a:lnTo>
                  <a:pt x="1302943" y="2996339"/>
                </a:lnTo>
                <a:lnTo>
                  <a:pt x="1253164" y="2992044"/>
                </a:lnTo>
                <a:lnTo>
                  <a:pt x="1204443" y="2987061"/>
                </a:lnTo>
                <a:lnTo>
                  <a:pt x="1156777" y="2981382"/>
                </a:lnTo>
                <a:lnTo>
                  <a:pt x="1110161" y="2974998"/>
                </a:lnTo>
                <a:lnTo>
                  <a:pt x="1064591" y="2967901"/>
                </a:lnTo>
                <a:lnTo>
                  <a:pt x="1020063" y="2960083"/>
                </a:lnTo>
                <a:lnTo>
                  <a:pt x="976573" y="2951535"/>
                </a:lnTo>
                <a:lnTo>
                  <a:pt x="934116" y="2942250"/>
                </a:lnTo>
                <a:lnTo>
                  <a:pt x="892689" y="2932218"/>
                </a:lnTo>
                <a:lnTo>
                  <a:pt x="852286" y="2921433"/>
                </a:lnTo>
                <a:lnTo>
                  <a:pt x="812905" y="2909884"/>
                </a:lnTo>
                <a:lnTo>
                  <a:pt x="774541" y="2897564"/>
                </a:lnTo>
                <a:lnTo>
                  <a:pt x="737189" y="2884465"/>
                </a:lnTo>
                <a:lnTo>
                  <a:pt x="700846" y="2870578"/>
                </a:lnTo>
                <a:lnTo>
                  <a:pt x="665507" y="2855896"/>
                </a:lnTo>
                <a:lnTo>
                  <a:pt x="597826" y="2824110"/>
                </a:lnTo>
                <a:lnTo>
                  <a:pt x="534112" y="2789040"/>
                </a:lnTo>
                <a:lnTo>
                  <a:pt x="474332" y="2750621"/>
                </a:lnTo>
                <a:lnTo>
                  <a:pt x="418452" y="2708786"/>
                </a:lnTo>
                <a:lnTo>
                  <a:pt x="366440" y="2663468"/>
                </a:lnTo>
                <a:lnTo>
                  <a:pt x="318262" y="2614602"/>
                </a:lnTo>
                <a:lnTo>
                  <a:pt x="273884" y="2562120"/>
                </a:lnTo>
                <a:lnTo>
                  <a:pt x="233273" y="2505956"/>
                </a:lnTo>
                <a:lnTo>
                  <a:pt x="196396" y="2446045"/>
                </a:lnTo>
                <a:lnTo>
                  <a:pt x="163220" y="2382318"/>
                </a:lnTo>
                <a:lnTo>
                  <a:pt x="133710" y="2314712"/>
                </a:lnTo>
                <a:lnTo>
                  <a:pt x="107835" y="2243157"/>
                </a:lnTo>
                <a:lnTo>
                  <a:pt x="96249" y="2205879"/>
                </a:lnTo>
                <a:lnTo>
                  <a:pt x="85560" y="2167590"/>
                </a:lnTo>
                <a:lnTo>
                  <a:pt x="74190" y="2122701"/>
                </a:lnTo>
                <a:lnTo>
                  <a:pt x="63605" y="2077159"/>
                </a:lnTo>
                <a:lnTo>
                  <a:pt x="53811" y="2031011"/>
                </a:lnTo>
                <a:lnTo>
                  <a:pt x="44814" y="1984304"/>
                </a:lnTo>
                <a:lnTo>
                  <a:pt x="36621" y="1937084"/>
                </a:lnTo>
                <a:lnTo>
                  <a:pt x="29236" y="1889399"/>
                </a:lnTo>
                <a:lnTo>
                  <a:pt x="22666" y="1841295"/>
                </a:lnTo>
                <a:lnTo>
                  <a:pt x="16918" y="1792821"/>
                </a:lnTo>
                <a:lnTo>
                  <a:pt x="11996" y="1744022"/>
                </a:lnTo>
                <a:lnTo>
                  <a:pt x="7907" y="1694945"/>
                </a:lnTo>
                <a:lnTo>
                  <a:pt x="4657" y="1645638"/>
                </a:lnTo>
                <a:lnTo>
                  <a:pt x="2252" y="1596148"/>
                </a:lnTo>
                <a:lnTo>
                  <a:pt x="697" y="1546521"/>
                </a:lnTo>
                <a:lnTo>
                  <a:pt x="0" y="1496804"/>
                </a:lnTo>
                <a:lnTo>
                  <a:pt x="165" y="1447046"/>
                </a:lnTo>
                <a:lnTo>
                  <a:pt x="1198" y="1397291"/>
                </a:lnTo>
                <a:lnTo>
                  <a:pt x="3107" y="1347588"/>
                </a:lnTo>
                <a:lnTo>
                  <a:pt x="5896" y="1297984"/>
                </a:lnTo>
                <a:lnTo>
                  <a:pt x="9571" y="1248525"/>
                </a:lnTo>
                <a:lnTo>
                  <a:pt x="14140" y="1199258"/>
                </a:lnTo>
                <a:lnTo>
                  <a:pt x="19606" y="1150231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4375837"/>
            <a:ext cx="656335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505">
                <a:latin typeface="Tahoma"/>
                <a:cs typeface="Tahoma"/>
              </a:rPr>
              <a:t>Referências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8583" y="1675393"/>
            <a:ext cx="4895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/>
              <a:t>0</a:t>
            </a:r>
            <a:r>
              <a:rPr dirty="0" sz="3600" spc="-500"/>
              <a:t>1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497067" y="1624587"/>
            <a:ext cx="6631940" cy="2772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8450">
              <a:lnSpc>
                <a:spcPct val="107500"/>
              </a:lnSpc>
              <a:spcBef>
                <a:spcPts val="100"/>
              </a:spcBef>
            </a:pPr>
            <a:r>
              <a:rPr dirty="0" sz="2500" spc="-55">
                <a:latin typeface="Trebuchet MS"/>
                <a:cs typeface="Trebuchet MS"/>
              </a:rPr>
              <a:t>Tecklin,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95">
                <a:latin typeface="Trebuchet MS"/>
                <a:cs typeface="Trebuchet MS"/>
              </a:rPr>
              <a:t>J.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35">
                <a:latin typeface="Trebuchet MS"/>
                <a:cs typeface="Trebuchet MS"/>
              </a:rPr>
              <a:t>S.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5">
                <a:latin typeface="Trebuchet MS"/>
                <a:cs typeface="Trebuchet MS"/>
              </a:rPr>
              <a:t>Fisioterapia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40">
                <a:latin typeface="Trebuchet MS"/>
                <a:cs typeface="Trebuchet MS"/>
              </a:rPr>
              <a:t>Pediátrica.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30">
                <a:latin typeface="Trebuchet MS"/>
                <a:cs typeface="Trebuchet MS"/>
              </a:rPr>
              <a:t>Artmed,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-45">
                <a:latin typeface="Trebuchet MS"/>
                <a:cs typeface="Trebuchet MS"/>
              </a:rPr>
              <a:t>1999.</a:t>
            </a:r>
            <a:endParaRPr sz="2500">
              <a:latin typeface="Trebuchet MS"/>
              <a:cs typeface="Trebuchet MS"/>
            </a:endParaRPr>
          </a:p>
          <a:p>
            <a:pPr algn="just" marL="12700" marR="5080">
              <a:lnSpc>
                <a:spcPct val="107500"/>
              </a:lnSpc>
              <a:spcBef>
                <a:spcPts val="2280"/>
              </a:spcBef>
            </a:pPr>
            <a:r>
              <a:rPr dirty="0" sz="2500" spc="110">
                <a:latin typeface="Trebuchet MS"/>
                <a:cs typeface="Trebuchet MS"/>
              </a:rPr>
              <a:t>SHEPHERD, </a:t>
            </a:r>
            <a:r>
              <a:rPr dirty="0" sz="2500" spc="-75">
                <a:latin typeface="Trebuchet MS"/>
                <a:cs typeface="Trebuchet MS"/>
              </a:rPr>
              <a:t>R.B. </a:t>
            </a:r>
            <a:r>
              <a:rPr dirty="0" sz="2500" spc="20">
                <a:latin typeface="Trebuchet MS"/>
                <a:cs typeface="Trebuchet MS"/>
              </a:rPr>
              <a:t>Retardo </a:t>
            </a:r>
            <a:r>
              <a:rPr dirty="0" sz="2500" spc="-65">
                <a:latin typeface="Trebuchet MS"/>
                <a:cs typeface="Trebuchet MS"/>
              </a:rPr>
              <a:t>mental: </a:t>
            </a:r>
            <a:r>
              <a:rPr dirty="0" sz="2500" spc="-15">
                <a:latin typeface="Trebuchet MS"/>
                <a:cs typeface="Trebuchet MS"/>
              </a:rPr>
              <a:t>deficiências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cognitivas </a:t>
            </a:r>
            <a:r>
              <a:rPr dirty="0" sz="2500" spc="-20">
                <a:latin typeface="Trebuchet MS"/>
                <a:cs typeface="Trebuchet MS"/>
              </a:rPr>
              <a:t>e </a:t>
            </a:r>
            <a:r>
              <a:rPr dirty="0" sz="2500" spc="20">
                <a:latin typeface="Trebuchet MS"/>
                <a:cs typeface="Trebuchet MS"/>
              </a:rPr>
              <a:t>atraso </a:t>
            </a:r>
            <a:r>
              <a:rPr dirty="0" sz="2500" spc="30">
                <a:latin typeface="Trebuchet MS"/>
                <a:cs typeface="Trebuchet MS"/>
              </a:rPr>
              <a:t>do </a:t>
            </a:r>
            <a:r>
              <a:rPr dirty="0" sz="2500" spc="-15">
                <a:latin typeface="Trebuchet MS"/>
                <a:cs typeface="Trebuchet MS"/>
              </a:rPr>
              <a:t>desenvolvimento. </a:t>
            </a:r>
            <a:r>
              <a:rPr dirty="0" sz="2500" spc="-55">
                <a:latin typeface="Trebuchet MS"/>
                <a:cs typeface="Trebuchet MS"/>
              </a:rPr>
              <a:t>IN: </a:t>
            </a:r>
            <a:r>
              <a:rPr dirty="0" sz="2500" spc="-25">
                <a:latin typeface="Trebuchet MS"/>
                <a:cs typeface="Trebuchet MS"/>
              </a:rPr>
              <a:t>_ </a:t>
            </a:r>
            <a:r>
              <a:rPr dirty="0" sz="2500" spc="-20">
                <a:latin typeface="Trebuchet MS"/>
                <a:cs typeface="Trebuchet MS"/>
              </a:rPr>
              <a:t> </a:t>
            </a:r>
            <a:r>
              <a:rPr dirty="0" sz="2500" spc="-5">
                <a:latin typeface="Trebuchet MS"/>
                <a:cs typeface="Trebuchet MS"/>
              </a:rPr>
              <a:t>Fisioterapia </a:t>
            </a:r>
            <a:r>
              <a:rPr dirty="0" sz="2500" spc="5">
                <a:latin typeface="Trebuchet MS"/>
                <a:cs typeface="Trebuchet MS"/>
              </a:rPr>
              <a:t>em </a:t>
            </a:r>
            <a:r>
              <a:rPr dirty="0" sz="2500" spc="-45">
                <a:latin typeface="Trebuchet MS"/>
                <a:cs typeface="Trebuchet MS"/>
              </a:rPr>
              <a:t>Pediatria.</a:t>
            </a:r>
            <a:r>
              <a:rPr dirty="0" sz="2500" spc="-40">
                <a:latin typeface="Trebuchet MS"/>
                <a:cs typeface="Trebuchet MS"/>
              </a:rPr>
              <a:t> </a:t>
            </a:r>
            <a:r>
              <a:rPr dirty="0" sz="2500" spc="-65">
                <a:latin typeface="Trebuchet MS"/>
                <a:cs typeface="Trebuchet MS"/>
              </a:rPr>
              <a:t>Ed.</a:t>
            </a:r>
            <a:r>
              <a:rPr dirty="0" sz="2500" spc="-6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Santos,39 </a:t>
            </a:r>
            <a:r>
              <a:rPr dirty="0" sz="2500" spc="-125">
                <a:latin typeface="Trebuchet MS"/>
                <a:cs typeface="Trebuchet MS"/>
              </a:rPr>
              <a:t>ed, </a:t>
            </a:r>
            <a:r>
              <a:rPr dirty="0" sz="2500" spc="-120">
                <a:latin typeface="Trebuchet MS"/>
                <a:cs typeface="Trebuchet MS"/>
              </a:rPr>
              <a:t> </a:t>
            </a:r>
            <a:r>
              <a:rPr dirty="0" sz="2500" spc="-385">
                <a:latin typeface="Trebuchet MS"/>
                <a:cs typeface="Trebuchet MS"/>
              </a:rPr>
              <a:t>1</a:t>
            </a:r>
            <a:r>
              <a:rPr dirty="0" sz="2500" spc="175">
                <a:latin typeface="Trebuchet MS"/>
                <a:cs typeface="Trebuchet MS"/>
              </a:rPr>
              <a:t>996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114">
                <a:latin typeface="Trebuchet MS"/>
                <a:cs typeface="Trebuchet MS"/>
              </a:rPr>
              <a:t>C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10">
                <a:latin typeface="Trebuchet MS"/>
                <a:cs typeface="Trebuchet MS"/>
              </a:rPr>
              <a:t>p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210">
                <a:latin typeface="Trebuchet MS"/>
                <a:cs typeface="Trebuchet MS"/>
              </a:rPr>
              <a:t>8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8583" y="3193546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7067" y="4608718"/>
            <a:ext cx="1429385" cy="8445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500" spc="60">
                <a:latin typeface="Trebuchet MS"/>
                <a:cs typeface="Trebuchet MS"/>
              </a:rPr>
              <a:t>MCEWEN,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10">
                <a:latin typeface="Trebuchet MS"/>
                <a:cs typeface="Trebuchet MS"/>
              </a:rPr>
              <a:t>motor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6143" y="4608718"/>
            <a:ext cx="5208905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00">
              <a:lnSpc>
                <a:spcPct val="107500"/>
              </a:lnSpc>
              <a:spcBef>
                <a:spcPts val="100"/>
              </a:spcBef>
              <a:tabLst>
                <a:tab pos="1052830" algn="l"/>
                <a:tab pos="1090295" algn="l"/>
                <a:tab pos="2661920" algn="l"/>
                <a:tab pos="3474085" algn="l"/>
              </a:tabLst>
            </a:pPr>
            <a:r>
              <a:rPr dirty="0" sz="2500" spc="20">
                <a:latin typeface="Trebuchet MS"/>
                <a:cs typeface="Trebuchet MS"/>
              </a:rPr>
              <a:t>I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200">
                <a:latin typeface="Trebuchet MS"/>
                <a:cs typeface="Trebuchet MS"/>
              </a:rPr>
              <a:t>R</a:t>
            </a:r>
            <a:r>
              <a:rPr dirty="0" sz="2500" spc="-360">
                <a:latin typeface="Trebuchet MS"/>
                <a:cs typeface="Trebuchet MS"/>
              </a:rPr>
              <a:t>.;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05">
                <a:latin typeface="Trebuchet MS"/>
                <a:cs typeface="Trebuchet MS"/>
              </a:rPr>
              <a:t>H</a:t>
            </a:r>
            <a:r>
              <a:rPr dirty="0" sz="2500" spc="215">
                <a:latin typeface="Trebuchet MS"/>
                <a:cs typeface="Trebuchet MS"/>
              </a:rPr>
              <a:t>A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290">
                <a:latin typeface="Trebuchet MS"/>
                <a:cs typeface="Trebuchet MS"/>
              </a:rPr>
              <a:t>S</a:t>
            </a:r>
            <a:r>
              <a:rPr dirty="0" sz="2500" spc="150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25">
                <a:latin typeface="Trebuchet MS"/>
                <a:cs typeface="Trebuchet MS"/>
              </a:rPr>
              <a:t>L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105">
                <a:latin typeface="Trebuchet MS"/>
                <a:cs typeface="Trebuchet MS"/>
              </a:rPr>
              <a:t>H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14">
                <a:latin typeface="Trebuchet MS"/>
                <a:cs typeface="Trebuchet MS"/>
              </a:rPr>
              <a:t>C</a:t>
            </a:r>
            <a:r>
              <a:rPr dirty="0" sz="2500" spc="35">
                <a:latin typeface="Trebuchet MS"/>
                <a:cs typeface="Trebuchet MS"/>
              </a:rPr>
              <a:t>h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35">
                <a:latin typeface="Trebuchet MS"/>
                <a:cs typeface="Trebuchet MS"/>
              </a:rPr>
              <a:t>n</a:t>
            </a:r>
            <a:r>
              <a:rPr dirty="0" sz="2500" spc="-80">
                <a:latin typeface="Trebuchet MS"/>
                <a:cs typeface="Trebuchet MS"/>
              </a:rPr>
              <a:t>w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65">
                <a:latin typeface="Trebuchet MS"/>
                <a:cs typeface="Trebuchet MS"/>
              </a:rPr>
              <a:t>t</a:t>
            </a:r>
            <a:r>
              <a:rPr dirty="0" sz="2500" spc="25">
                <a:latin typeface="Trebuchet MS"/>
                <a:cs typeface="Trebuchet MS"/>
              </a:rPr>
              <a:t>h  </a:t>
            </a:r>
            <a:r>
              <a:rPr dirty="0" sz="2500" spc="15">
                <a:latin typeface="Trebuchet MS"/>
                <a:cs typeface="Trebuchet MS"/>
              </a:rPr>
              <a:t>and		</a:t>
            </a:r>
            <a:r>
              <a:rPr dirty="0" sz="2500" spc="-15">
                <a:latin typeface="Trebuchet MS"/>
                <a:cs typeface="Trebuchet MS"/>
              </a:rPr>
              <a:t>cognitiveimpairments.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7067" y="5018293"/>
            <a:ext cx="6635750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214110">
              <a:lnSpc>
                <a:spcPct val="107500"/>
              </a:lnSpc>
              <a:spcBef>
                <a:spcPts val="100"/>
              </a:spcBef>
              <a:tabLst>
                <a:tab pos="1997075" algn="l"/>
                <a:tab pos="2894965" algn="l"/>
                <a:tab pos="4444365" algn="l"/>
                <a:tab pos="5924550" algn="l"/>
              </a:tabLst>
            </a:pPr>
            <a:r>
              <a:rPr dirty="0" sz="2500" spc="20">
                <a:latin typeface="Trebuchet MS"/>
                <a:cs typeface="Trebuchet MS"/>
              </a:rPr>
              <a:t>I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-315">
                <a:latin typeface="Trebuchet MS"/>
                <a:cs typeface="Trebuchet MS"/>
              </a:rPr>
              <a:t>:  </a:t>
            </a:r>
            <a:r>
              <a:rPr dirty="0" sz="2500" spc="114">
                <a:latin typeface="Trebuchet MS"/>
                <a:cs typeface="Trebuchet MS"/>
              </a:rPr>
              <a:t>C</a:t>
            </a:r>
            <a:r>
              <a:rPr dirty="0" sz="2500" spc="215">
                <a:latin typeface="Trebuchet MS"/>
                <a:cs typeface="Trebuchet MS"/>
              </a:rPr>
              <a:t>A</a:t>
            </a:r>
            <a:r>
              <a:rPr dirty="0" sz="2500" spc="225">
                <a:latin typeface="Trebuchet MS"/>
                <a:cs typeface="Trebuchet MS"/>
              </a:rPr>
              <a:t>M</a:t>
            </a:r>
            <a:r>
              <a:rPr dirty="0" sz="2500" spc="175">
                <a:latin typeface="Trebuchet MS"/>
                <a:cs typeface="Trebuchet MS"/>
              </a:rPr>
              <a:t>P</a:t>
            </a:r>
            <a:r>
              <a:rPr dirty="0" sz="2500" spc="220">
                <a:latin typeface="Trebuchet MS"/>
                <a:cs typeface="Trebuchet MS"/>
              </a:rPr>
              <a:t>B</a:t>
            </a:r>
            <a:r>
              <a:rPr dirty="0" sz="2500" spc="150">
                <a:latin typeface="Trebuchet MS"/>
                <a:cs typeface="Trebuchet MS"/>
              </a:rPr>
              <a:t>E</a:t>
            </a:r>
            <a:r>
              <a:rPr dirty="0" sz="2500" spc="125">
                <a:latin typeface="Trebuchet MS"/>
                <a:cs typeface="Trebuchet MS"/>
              </a:rPr>
              <a:t>LL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290">
                <a:latin typeface="Trebuchet MS"/>
                <a:cs typeface="Trebuchet MS"/>
              </a:rPr>
              <a:t>S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204">
                <a:latin typeface="Trebuchet MS"/>
                <a:cs typeface="Trebuchet MS"/>
              </a:rPr>
              <a:t>K</a:t>
            </a:r>
            <a:r>
              <a:rPr dirty="0" sz="2500" spc="-360">
                <a:latin typeface="Trebuchet MS"/>
                <a:cs typeface="Trebuchet MS"/>
              </a:rPr>
              <a:t>.;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55">
                <a:latin typeface="Trebuchet MS"/>
                <a:cs typeface="Trebuchet MS"/>
              </a:rPr>
              <a:t>V</a:t>
            </a:r>
            <a:r>
              <a:rPr dirty="0" sz="2500" spc="215">
                <a:latin typeface="Trebuchet MS"/>
                <a:cs typeface="Trebuchet MS"/>
              </a:rPr>
              <a:t>A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165">
                <a:latin typeface="Trebuchet MS"/>
                <a:cs typeface="Trebuchet MS"/>
              </a:rPr>
              <a:t>D</a:t>
            </a:r>
            <a:r>
              <a:rPr dirty="0" sz="2500" spc="150">
                <a:latin typeface="Trebuchet MS"/>
                <a:cs typeface="Trebuchet MS"/>
              </a:rPr>
              <a:t>E</a:t>
            </a:r>
            <a:r>
              <a:rPr dirty="0" sz="2500" spc="204">
                <a:latin typeface="Trebuchet MS"/>
                <a:cs typeface="Trebuchet MS"/>
              </a:rPr>
              <a:t>R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25">
                <a:latin typeface="Trebuchet MS"/>
                <a:cs typeface="Trebuchet MS"/>
              </a:rPr>
              <a:t>L</a:t>
            </a:r>
            <a:r>
              <a:rPr dirty="0" sz="2500" spc="20">
                <a:latin typeface="Trebuchet MS"/>
                <a:cs typeface="Trebuchet MS"/>
              </a:rPr>
              <a:t>I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165">
                <a:latin typeface="Trebuchet MS"/>
                <a:cs typeface="Trebuchet MS"/>
              </a:rPr>
              <a:t>D</a:t>
            </a:r>
            <a:r>
              <a:rPr dirty="0" sz="2500" spc="150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N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>
                <a:latin typeface="Trebuchet MS"/>
                <a:cs typeface="Trebuchet MS"/>
              </a:rPr>
              <a:t>	</a:t>
            </a:r>
            <a:r>
              <a:rPr dirty="0" sz="2500" spc="165">
                <a:latin typeface="Trebuchet MS"/>
                <a:cs typeface="Trebuchet MS"/>
              </a:rPr>
              <a:t>D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40">
                <a:latin typeface="Trebuchet MS"/>
                <a:cs typeface="Trebuchet MS"/>
              </a:rPr>
              <a:t>W</a:t>
            </a:r>
            <a:r>
              <a:rPr dirty="0" sz="2500" spc="-360">
                <a:latin typeface="Trebuchet MS"/>
                <a:cs typeface="Trebuchet MS"/>
              </a:rPr>
              <a:t>.;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7067" y="5866056"/>
            <a:ext cx="66274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10">
                <a:latin typeface="Trebuchet MS"/>
                <a:cs typeface="Trebuchet MS"/>
              </a:rPr>
              <a:t>PALISANO,</a:t>
            </a:r>
            <a:r>
              <a:rPr dirty="0" sz="2500" spc="65">
                <a:latin typeface="Trebuchet MS"/>
                <a:cs typeface="Trebuchet MS"/>
              </a:rPr>
              <a:t> </a:t>
            </a:r>
            <a:r>
              <a:rPr dirty="0" sz="2500" spc="-85">
                <a:latin typeface="Trebuchet MS"/>
                <a:cs typeface="Trebuchet MS"/>
              </a:rPr>
              <a:t>R.J.</a:t>
            </a:r>
            <a:r>
              <a:rPr dirty="0" sz="2500" spc="70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PhysicalTherapy</a:t>
            </a:r>
            <a:r>
              <a:rPr dirty="0" sz="2500" spc="65">
                <a:latin typeface="Trebuchet MS"/>
                <a:cs typeface="Trebuchet MS"/>
              </a:rPr>
              <a:t> </a:t>
            </a:r>
            <a:r>
              <a:rPr dirty="0" sz="2500" spc="-20">
                <a:latin typeface="Trebuchet MS"/>
                <a:cs typeface="Trebuchet MS"/>
              </a:rPr>
              <a:t>for</a:t>
            </a:r>
            <a:r>
              <a:rPr dirty="0" sz="2500" spc="70">
                <a:latin typeface="Trebuchet MS"/>
                <a:cs typeface="Trebuchet MS"/>
              </a:rPr>
              <a:t> </a:t>
            </a:r>
            <a:r>
              <a:rPr dirty="0" sz="2500" spc="-40">
                <a:latin typeface="Trebuchet MS"/>
                <a:cs typeface="Trebuchet MS"/>
              </a:rPr>
              <a:t>Children.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97067" y="6247018"/>
            <a:ext cx="6634480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dirty="0" sz="2500" spc="185">
                <a:latin typeface="Trebuchet MS"/>
                <a:cs typeface="Trebuchet MS"/>
              </a:rPr>
              <a:t>3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10">
                <a:latin typeface="Trebuchet MS"/>
                <a:cs typeface="Trebuchet MS"/>
              </a:rPr>
              <a:t>d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290">
                <a:latin typeface="Trebuchet MS"/>
                <a:cs typeface="Trebuchet MS"/>
              </a:rPr>
              <a:t>S</a:t>
            </a:r>
            <a:r>
              <a:rPr dirty="0" sz="2500" spc="-5">
                <a:latin typeface="Trebuchet MS"/>
                <a:cs typeface="Trebuchet MS"/>
              </a:rPr>
              <a:t>ã</a:t>
            </a:r>
            <a:r>
              <a:rPr dirty="0" sz="2500" spc="50">
                <a:latin typeface="Trebuchet MS"/>
                <a:cs typeface="Trebuchet MS"/>
              </a:rPr>
              <a:t>o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125">
                <a:latin typeface="Trebuchet MS"/>
                <a:cs typeface="Trebuchet MS"/>
              </a:rPr>
              <a:t>L</a:t>
            </a:r>
            <a:r>
              <a:rPr dirty="0" sz="2500" spc="45">
                <a:latin typeface="Trebuchet MS"/>
                <a:cs typeface="Trebuchet MS"/>
              </a:rPr>
              <a:t>o</a:t>
            </a:r>
            <a:r>
              <a:rPr dirty="0" sz="2500" spc="35">
                <a:latin typeface="Trebuchet MS"/>
                <a:cs typeface="Trebuchet MS"/>
              </a:rPr>
              <a:t>u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55">
                <a:latin typeface="Trebuchet MS"/>
                <a:cs typeface="Trebuchet MS"/>
              </a:rPr>
              <a:t>s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225">
                <a:latin typeface="Trebuchet MS"/>
                <a:cs typeface="Trebuchet MS"/>
              </a:rPr>
              <a:t>M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55">
                <a:latin typeface="Trebuchet MS"/>
                <a:cs typeface="Trebuchet MS"/>
              </a:rPr>
              <a:t>ss</a:t>
            </a:r>
            <a:r>
              <a:rPr dirty="0" sz="2500" spc="45">
                <a:latin typeface="Trebuchet MS"/>
                <a:cs typeface="Trebuchet MS"/>
              </a:rPr>
              <a:t>o</a:t>
            </a:r>
            <a:r>
              <a:rPr dirty="0" sz="2500" spc="35">
                <a:latin typeface="Trebuchet MS"/>
                <a:cs typeface="Trebuchet MS"/>
              </a:rPr>
              <a:t>u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360">
                <a:latin typeface="Trebuchet MS"/>
                <a:cs typeface="Trebuchet MS"/>
              </a:rPr>
              <a:t>: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290">
                <a:latin typeface="Trebuchet MS"/>
                <a:cs typeface="Trebuchet MS"/>
              </a:rPr>
              <a:t>S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35">
                <a:latin typeface="Trebuchet MS"/>
                <a:cs typeface="Trebuchet MS"/>
              </a:rPr>
              <a:t>un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160">
                <a:latin typeface="Trebuchet MS"/>
                <a:cs typeface="Trebuchet MS"/>
              </a:rPr>
              <a:t>s</a:t>
            </a:r>
            <a:r>
              <a:rPr dirty="0" sz="2500" spc="-70">
                <a:latin typeface="Trebuchet MS"/>
                <a:cs typeface="Trebuchet MS"/>
              </a:rPr>
              <a:t> </a:t>
            </a:r>
            <a:r>
              <a:rPr dirty="0" sz="2500" spc="150">
                <a:latin typeface="Trebuchet MS"/>
                <a:cs typeface="Trebuchet MS"/>
              </a:rPr>
              <a:t>E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155">
                <a:latin typeface="Trebuchet MS"/>
                <a:cs typeface="Trebuchet MS"/>
              </a:rPr>
              <a:t>s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50">
                <a:latin typeface="Trebuchet MS"/>
                <a:cs typeface="Trebuchet MS"/>
              </a:rPr>
              <a:t>v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-315">
                <a:latin typeface="Trebuchet MS"/>
                <a:cs typeface="Trebuchet MS"/>
              </a:rPr>
              <a:t>,  </a:t>
            </a:r>
            <a:r>
              <a:rPr dirty="0" sz="2500" spc="5">
                <a:latin typeface="Trebuchet MS"/>
                <a:cs typeface="Trebuchet MS"/>
              </a:rPr>
              <a:t>c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10">
                <a:latin typeface="Trebuchet MS"/>
                <a:cs typeface="Trebuchet MS"/>
              </a:rPr>
              <a:t>p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385">
                <a:latin typeface="Trebuchet MS"/>
                <a:cs typeface="Trebuchet MS"/>
              </a:rPr>
              <a:t>1</a:t>
            </a:r>
            <a:r>
              <a:rPr dirty="0" sz="2500" spc="280">
                <a:latin typeface="Trebuchet MS"/>
                <a:cs typeface="Trebuchet MS"/>
              </a:rPr>
              <a:t>0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p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185">
                <a:latin typeface="Trebuchet MS"/>
                <a:cs typeface="Trebuchet MS"/>
              </a:rPr>
              <a:t>3</a:t>
            </a:r>
            <a:r>
              <a:rPr dirty="0" sz="2500" spc="210">
                <a:latin typeface="Trebuchet MS"/>
                <a:cs typeface="Trebuchet MS"/>
              </a:rPr>
              <a:t>2</a:t>
            </a:r>
            <a:r>
              <a:rPr dirty="0" sz="2500" spc="185">
                <a:latin typeface="Trebuchet MS"/>
                <a:cs typeface="Trebuchet MS"/>
              </a:rPr>
              <a:t>3</a:t>
            </a:r>
            <a:r>
              <a:rPr dirty="0" sz="2500" spc="70">
                <a:latin typeface="Trebuchet MS"/>
                <a:cs typeface="Trebuchet MS"/>
              </a:rPr>
              <a:t>-</a:t>
            </a:r>
            <a:r>
              <a:rPr dirty="0" sz="2500" spc="185">
                <a:latin typeface="Trebuchet MS"/>
                <a:cs typeface="Trebuchet MS"/>
              </a:rPr>
              <a:t>33</a:t>
            </a:r>
            <a:r>
              <a:rPr dirty="0" sz="2500" spc="175">
                <a:latin typeface="Trebuchet MS"/>
                <a:cs typeface="Trebuchet MS"/>
              </a:rPr>
              <a:t>6</a:t>
            </a:r>
            <a:r>
              <a:rPr dirty="0" sz="2500" spc="-360">
                <a:latin typeface="Trebuchet MS"/>
                <a:cs typeface="Trebuchet MS"/>
              </a:rPr>
              <a:t>,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210">
                <a:latin typeface="Trebuchet MS"/>
                <a:cs typeface="Trebuchet MS"/>
              </a:rPr>
              <a:t>2</a:t>
            </a:r>
            <a:r>
              <a:rPr dirty="0" sz="2500" spc="280">
                <a:latin typeface="Trebuchet MS"/>
                <a:cs typeface="Trebuchet MS"/>
              </a:rPr>
              <a:t>00</a:t>
            </a:r>
            <a:r>
              <a:rPr dirty="0" sz="2500" spc="175">
                <a:latin typeface="Trebuchet MS"/>
                <a:cs typeface="Trebuchet MS"/>
              </a:rPr>
              <a:t>6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8583" y="5683460"/>
            <a:ext cx="581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8583" y="7583592"/>
            <a:ext cx="57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65">
                <a:latin typeface="Tahoma"/>
                <a:cs typeface="Tahoma"/>
              </a:rPr>
              <a:t>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7067" y="7292433"/>
            <a:ext cx="6635750" cy="263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8200"/>
              </a:lnSpc>
              <a:spcBef>
                <a:spcPts val="100"/>
              </a:spcBef>
            </a:pPr>
            <a:r>
              <a:rPr dirty="0" sz="2600" spc="-25">
                <a:latin typeface="Trebuchet MS"/>
                <a:cs typeface="Trebuchet MS"/>
              </a:rPr>
              <a:t>Brasil,</a:t>
            </a:r>
            <a:r>
              <a:rPr dirty="0" sz="2600" spc="-20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Ministério</a:t>
            </a:r>
            <a:r>
              <a:rPr dirty="0" sz="2600" spc="1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da</a:t>
            </a:r>
            <a:r>
              <a:rPr dirty="0" sz="2600" spc="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Saúde.</a:t>
            </a:r>
            <a:r>
              <a:rPr dirty="0" sz="2600" spc="-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Diretrizes</a:t>
            </a:r>
            <a:r>
              <a:rPr dirty="0" sz="2600" spc="1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de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atenção à </a:t>
            </a:r>
            <a:r>
              <a:rPr dirty="0" sz="2600" spc="60">
                <a:latin typeface="Trebuchet MS"/>
                <a:cs typeface="Trebuchet MS"/>
              </a:rPr>
              <a:t>pessoa </a:t>
            </a:r>
            <a:r>
              <a:rPr dirty="0" sz="2600" spc="30">
                <a:latin typeface="Trebuchet MS"/>
                <a:cs typeface="Trebuchet MS"/>
              </a:rPr>
              <a:t>com </a:t>
            </a:r>
            <a:r>
              <a:rPr dirty="0" sz="2600" spc="40">
                <a:latin typeface="Trebuchet MS"/>
                <a:cs typeface="Trebuchet MS"/>
              </a:rPr>
              <a:t>Síndrome </a:t>
            </a:r>
            <a:r>
              <a:rPr dirty="0" sz="2600" spc="-10">
                <a:latin typeface="Trebuchet MS"/>
                <a:cs typeface="Trebuchet MS"/>
              </a:rPr>
              <a:t>de </a:t>
            </a:r>
            <a:r>
              <a:rPr dirty="0" sz="2600" spc="-40">
                <a:latin typeface="Trebuchet MS"/>
                <a:cs typeface="Trebuchet MS"/>
              </a:rPr>
              <a:t>Down. </a:t>
            </a:r>
            <a:r>
              <a:rPr dirty="0" sz="2600" spc="-35">
                <a:latin typeface="Trebuchet MS"/>
                <a:cs typeface="Trebuchet MS"/>
              </a:rPr>
              <a:t> </a:t>
            </a:r>
            <a:r>
              <a:rPr dirty="0" sz="2600" spc="225">
                <a:latin typeface="Trebuchet MS"/>
                <a:cs typeface="Trebuchet MS"/>
              </a:rPr>
              <a:t>B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370">
                <a:latin typeface="Trebuchet MS"/>
                <a:cs typeface="Trebuchet MS"/>
              </a:rPr>
              <a:t>,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70">
                <a:latin typeface="Trebuchet MS"/>
                <a:cs typeface="Trebuchet MS"/>
              </a:rPr>
              <a:t>D</a:t>
            </a:r>
            <a:r>
              <a:rPr dirty="0" sz="2600" spc="90">
                <a:latin typeface="Trebuchet MS"/>
                <a:cs typeface="Trebuchet MS"/>
              </a:rPr>
              <a:t>F</a:t>
            </a:r>
            <a:r>
              <a:rPr dirty="0" sz="2600" spc="-370">
                <a:latin typeface="Trebuchet MS"/>
                <a:cs typeface="Trebuchet MS"/>
              </a:rPr>
              <a:t>;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20">
                <a:latin typeface="Trebuchet MS"/>
                <a:cs typeface="Trebuchet MS"/>
              </a:rPr>
              <a:t>2</a:t>
            </a:r>
            <a:r>
              <a:rPr dirty="0" sz="2600" spc="290">
                <a:latin typeface="Trebuchet MS"/>
                <a:cs typeface="Trebuchet MS"/>
              </a:rPr>
              <a:t>0</a:t>
            </a: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195">
                <a:latin typeface="Trebuchet MS"/>
                <a:cs typeface="Trebuchet MS"/>
              </a:rPr>
              <a:t>3</a:t>
            </a:r>
            <a:r>
              <a:rPr dirty="0" sz="2600" spc="-37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12700" marR="501650">
              <a:lnSpc>
                <a:spcPct val="107500"/>
              </a:lnSpc>
              <a:spcBef>
                <a:spcPts val="765"/>
              </a:spcBef>
            </a:pPr>
            <a:r>
              <a:rPr dirty="0" sz="2500" spc="114">
                <a:latin typeface="Trebuchet MS"/>
                <a:cs typeface="Trebuchet MS"/>
              </a:rPr>
              <a:t>CAMARGOS, </a:t>
            </a:r>
            <a:r>
              <a:rPr dirty="0" sz="2500" spc="-90">
                <a:latin typeface="Trebuchet MS"/>
                <a:cs typeface="Trebuchet MS"/>
              </a:rPr>
              <a:t>A.C.R. </a:t>
            </a:r>
            <a:r>
              <a:rPr dirty="0" sz="2500" spc="-150">
                <a:latin typeface="Trebuchet MS"/>
                <a:cs typeface="Trebuchet MS"/>
              </a:rPr>
              <a:t>et.al. </a:t>
            </a:r>
            <a:r>
              <a:rPr dirty="0" sz="2500" spc="-5">
                <a:latin typeface="Trebuchet MS"/>
                <a:cs typeface="Trebuchet MS"/>
              </a:rPr>
              <a:t>Fisioterapia </a:t>
            </a:r>
            <a:r>
              <a:rPr dirty="0" sz="2500" spc="5">
                <a:latin typeface="Trebuchet MS"/>
                <a:cs typeface="Trebuchet MS"/>
              </a:rPr>
              <a:t>em </a:t>
            </a:r>
            <a:r>
              <a:rPr dirty="0" sz="2500" spc="1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p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-65">
                <a:latin typeface="Trebuchet MS"/>
                <a:cs typeface="Trebuchet MS"/>
              </a:rPr>
              <a:t>t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-360">
                <a:latin typeface="Trebuchet MS"/>
                <a:cs typeface="Trebuchet MS"/>
              </a:rPr>
              <a:t>: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>
                <a:latin typeface="Trebuchet MS"/>
                <a:cs typeface="Trebuchet MS"/>
              </a:rPr>
              <a:t>a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25">
                <a:latin typeface="Trebuchet MS"/>
                <a:cs typeface="Trebuchet MS"/>
              </a:rPr>
              <a:t>e</a:t>
            </a:r>
            <a:r>
              <a:rPr dirty="0" sz="2500" spc="50">
                <a:latin typeface="Trebuchet MS"/>
                <a:cs typeface="Trebuchet MS"/>
              </a:rPr>
              <a:t>v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d</a:t>
            </a:r>
            <a:r>
              <a:rPr dirty="0" sz="2500" spc="-25">
                <a:latin typeface="Trebuchet MS"/>
                <a:cs typeface="Trebuchet MS"/>
              </a:rPr>
              <a:t>ê</a:t>
            </a:r>
            <a:r>
              <a:rPr dirty="0" sz="2500" spc="35">
                <a:latin typeface="Trebuchet MS"/>
                <a:cs typeface="Trebuchet MS"/>
              </a:rPr>
              <a:t>n</a:t>
            </a:r>
            <a:r>
              <a:rPr dirty="0" sz="2500" spc="5">
                <a:latin typeface="Trebuchet MS"/>
                <a:cs typeface="Trebuchet MS"/>
              </a:rPr>
              <a:t>c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>
                <a:latin typeface="Trebuchet MS"/>
                <a:cs typeface="Trebuchet MS"/>
              </a:rPr>
              <a:t>a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>
                <a:latin typeface="Trebuchet MS"/>
                <a:cs typeface="Trebuchet MS"/>
              </a:rPr>
              <a:t>á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p</a:t>
            </a:r>
            <a:r>
              <a:rPr dirty="0" sz="2500" spc="-5">
                <a:latin typeface="Trebuchet MS"/>
                <a:cs typeface="Trebuchet MS"/>
              </a:rPr>
              <a:t>r</a:t>
            </a:r>
            <a:r>
              <a:rPr dirty="0" sz="2500" spc="-5">
                <a:latin typeface="Trebuchet MS"/>
                <a:cs typeface="Trebuchet MS"/>
              </a:rPr>
              <a:t>á</a:t>
            </a:r>
            <a:r>
              <a:rPr dirty="0" sz="2500" spc="-65">
                <a:latin typeface="Trebuchet MS"/>
                <a:cs typeface="Trebuchet MS"/>
              </a:rPr>
              <a:t>t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c</a:t>
            </a:r>
            <a:r>
              <a:rPr dirty="0" sz="2500">
                <a:latin typeface="Trebuchet MS"/>
                <a:cs typeface="Trebuchet MS"/>
              </a:rPr>
              <a:t>a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c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-80">
                <a:latin typeface="Trebuchet MS"/>
                <a:cs typeface="Trebuchet MS"/>
              </a:rPr>
              <a:t>í</a:t>
            </a:r>
            <a:r>
              <a:rPr dirty="0" sz="2500" spc="35">
                <a:latin typeface="Trebuchet MS"/>
                <a:cs typeface="Trebuchet MS"/>
              </a:rPr>
              <a:t>n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c</a:t>
            </a:r>
            <a:r>
              <a:rPr dirty="0" sz="2500" spc="-5">
                <a:latin typeface="Trebuchet MS"/>
                <a:cs typeface="Trebuchet MS"/>
              </a:rPr>
              <a:t>a</a:t>
            </a:r>
            <a:r>
              <a:rPr dirty="0" sz="2500" spc="-360">
                <a:latin typeface="Trebuchet MS"/>
                <a:cs typeface="Trebuchet MS"/>
              </a:rPr>
              <a:t>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385">
                <a:latin typeface="Trebuchet MS"/>
                <a:cs typeface="Trebuchet MS"/>
              </a:rPr>
              <a:t>1</a:t>
            </a:r>
            <a:r>
              <a:rPr dirty="0" sz="2500" spc="-135">
                <a:latin typeface="Trebuchet MS"/>
                <a:cs typeface="Trebuchet MS"/>
              </a:rPr>
              <a:t>9  </a:t>
            </a:r>
            <a:r>
              <a:rPr dirty="0" sz="2500" spc="-60">
                <a:latin typeface="Trebuchet MS"/>
                <a:cs typeface="Trebuchet MS"/>
              </a:rPr>
              <a:t>edição.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-20">
                <a:latin typeface="Trebuchet MS"/>
                <a:cs typeface="Trebuchet MS"/>
              </a:rPr>
              <a:t>Ed.Medbook,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cap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60">
                <a:latin typeface="Trebuchet MS"/>
                <a:cs typeface="Trebuchet MS"/>
              </a:rPr>
              <a:t>5.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p275-314,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70">
                <a:latin typeface="Trebuchet MS"/>
                <a:cs typeface="Trebuchet MS"/>
              </a:rPr>
              <a:t>2019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8583" y="8931274"/>
            <a:ext cx="546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60">
                <a:latin typeface="Tahoma"/>
                <a:cs typeface="Tahoma"/>
              </a:rPr>
              <a:t>5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1930" cy="20954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16"/>
            <a:ext cx="6410324" cy="43041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579" y="1"/>
            <a:ext cx="13774605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3169" y="4006313"/>
            <a:ext cx="542163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80"/>
              <a:t>Obrigada!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653" y="1"/>
            <a:ext cx="18250535" cy="10253345"/>
            <a:chOff x="37653" y="1"/>
            <a:chExt cx="18250535" cy="102533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53" y="5944101"/>
              <a:ext cx="3837315" cy="4308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0279" y="1"/>
              <a:ext cx="6647720" cy="4238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128" y="2966622"/>
            <a:ext cx="6277332" cy="5778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5704" y="7197947"/>
            <a:ext cx="3332295" cy="3086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"/>
            <a:ext cx="6410312" cy="43317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93771" y="3502761"/>
            <a:ext cx="7095490" cy="3302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dirty="0" sz="2500" spc="30">
                <a:latin typeface="Trebuchet MS"/>
                <a:cs typeface="Trebuchet MS"/>
              </a:rPr>
              <a:t>Distúrbio </a:t>
            </a:r>
            <a:r>
              <a:rPr dirty="0" sz="2500" spc="15">
                <a:latin typeface="Trebuchet MS"/>
                <a:cs typeface="Trebuchet MS"/>
              </a:rPr>
              <a:t>genético </a:t>
            </a:r>
            <a:r>
              <a:rPr dirty="0" sz="2500" spc="45">
                <a:latin typeface="Trebuchet MS"/>
                <a:cs typeface="Trebuchet MS"/>
              </a:rPr>
              <a:t>causado </a:t>
            </a:r>
            <a:r>
              <a:rPr dirty="0" sz="2500" spc="-15">
                <a:latin typeface="Trebuchet MS"/>
                <a:cs typeface="Trebuchet MS"/>
              </a:rPr>
              <a:t>pela </a:t>
            </a:r>
            <a:r>
              <a:rPr dirty="0" sz="2500" spc="30">
                <a:latin typeface="Trebuchet MS"/>
                <a:cs typeface="Trebuchet MS"/>
              </a:rPr>
              <a:t>presença </a:t>
            </a:r>
            <a:r>
              <a:rPr dirty="0" sz="2500" spc="5">
                <a:latin typeface="Trebuchet MS"/>
                <a:cs typeface="Trebuchet MS"/>
              </a:rPr>
              <a:t>de </a:t>
            </a:r>
            <a:r>
              <a:rPr dirty="0" sz="2500" spc="55">
                <a:latin typeface="Trebuchet MS"/>
                <a:cs typeface="Trebuchet MS"/>
              </a:rPr>
              <a:t>um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65">
                <a:latin typeface="Trebuchet MS"/>
                <a:cs typeface="Trebuchet MS"/>
              </a:rPr>
              <a:t>ss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45">
                <a:latin typeface="Trebuchet MS"/>
                <a:cs typeface="Trebuchet MS"/>
              </a:rPr>
              <a:t>x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60">
                <a:latin typeface="Trebuchet MS"/>
                <a:cs typeface="Trebuchet MS"/>
              </a:rPr>
              <a:t>(</a:t>
            </a:r>
            <a:r>
              <a:rPr dirty="0" sz="2500" spc="225">
                <a:latin typeface="Trebuchet MS"/>
                <a:cs typeface="Trebuchet MS"/>
              </a:rPr>
              <a:t>2</a:t>
            </a:r>
            <a:r>
              <a:rPr dirty="0" sz="2500" spc="-375">
                <a:latin typeface="Trebuchet MS"/>
                <a:cs typeface="Trebuchet MS"/>
              </a:rPr>
              <a:t>1</a:t>
            </a:r>
            <a:r>
              <a:rPr dirty="0" sz="2500" spc="-60">
                <a:latin typeface="Trebuchet MS"/>
                <a:cs typeface="Trebuchet MS"/>
              </a:rPr>
              <a:t>)</a:t>
            </a:r>
            <a:r>
              <a:rPr dirty="0" sz="2500" spc="-350">
                <a:latin typeface="Trebuchet MS"/>
                <a:cs typeface="Trebuchet MS"/>
              </a:rPr>
              <a:t>,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0">
                <a:latin typeface="Trebuchet MS"/>
                <a:cs typeface="Trebuchet MS"/>
              </a:rPr>
              <a:t>l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u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40">
                <a:latin typeface="Trebuchet MS"/>
                <a:cs typeface="Trebuchet MS"/>
              </a:rPr>
              <a:t>s  </a:t>
            </a:r>
            <a:r>
              <a:rPr dirty="0" sz="2500" spc="10">
                <a:latin typeface="Trebuchet MS"/>
                <a:cs typeface="Trebuchet MS"/>
              </a:rPr>
              <a:t>células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humanas.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500" spc="1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65">
                <a:latin typeface="Trebuchet MS"/>
                <a:cs typeface="Trebuchet MS"/>
              </a:rPr>
              <a:t>ss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25">
                <a:latin typeface="Trebuchet MS"/>
                <a:cs typeface="Trebuchet MS"/>
              </a:rPr>
              <a:t>2</a:t>
            </a:r>
            <a:r>
              <a:rPr dirty="0" sz="2500" spc="-375">
                <a:latin typeface="Trebuchet MS"/>
                <a:cs typeface="Trebuchet MS"/>
              </a:rPr>
              <a:t>1</a:t>
            </a:r>
            <a:r>
              <a:rPr dirty="0" sz="2500" spc="-35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494030">
              <a:lnSpc>
                <a:spcPct val="107500"/>
              </a:lnSpc>
            </a:pPr>
            <a:r>
              <a:rPr dirty="0" sz="2500" spc="15">
                <a:latin typeface="Trebuchet MS"/>
                <a:cs typeface="Trebuchet MS"/>
              </a:rPr>
              <a:t>Determina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características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físicas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específicas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e </a:t>
            </a:r>
            <a:r>
              <a:rPr dirty="0" sz="2500" spc="-735">
                <a:latin typeface="Trebuchet MS"/>
                <a:cs typeface="Trebuchet MS"/>
              </a:rPr>
              <a:t> </a:t>
            </a:r>
            <a:r>
              <a:rPr dirty="0" sz="2500" spc="30">
                <a:latin typeface="Trebuchet MS"/>
                <a:cs typeface="Trebuchet MS"/>
              </a:rPr>
              <a:t>atraso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de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90">
                <a:latin typeface="Trebuchet MS"/>
                <a:cs typeface="Trebuchet MS"/>
              </a:rPr>
              <a:t>DNPM.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93771" y="1316796"/>
            <a:ext cx="524129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D</a:t>
            </a:r>
            <a:r>
              <a:rPr dirty="0" spc="415"/>
              <a:t>e</a:t>
            </a:r>
            <a:r>
              <a:rPr dirty="0" spc="1180"/>
              <a:t>f</a:t>
            </a:r>
            <a:r>
              <a:rPr dirty="0" spc="235"/>
              <a:t>i</a:t>
            </a:r>
            <a:r>
              <a:rPr dirty="0" spc="434"/>
              <a:t>n</a:t>
            </a:r>
            <a:r>
              <a:rPr dirty="0" spc="235"/>
              <a:t>i</a:t>
            </a:r>
            <a:r>
              <a:rPr dirty="0" spc="560"/>
              <a:t>ç</a:t>
            </a:r>
            <a:r>
              <a:rPr dirty="0" spc="635"/>
              <a:t>ã</a:t>
            </a:r>
            <a:r>
              <a:rPr dirty="0" spc="509"/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85173" y="8253693"/>
            <a:ext cx="1925955" cy="4102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00" spc="-60">
                <a:latin typeface="Trebuchet MS"/>
                <a:cs typeface="Trebuchet MS"/>
              </a:rPr>
              <a:t>(</a:t>
            </a:r>
            <a:r>
              <a:rPr dirty="0" sz="2500" spc="235">
                <a:latin typeface="Trebuchet MS"/>
                <a:cs typeface="Trebuchet MS"/>
              </a:rPr>
              <a:t>B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-350">
                <a:latin typeface="Trebuchet MS"/>
                <a:cs typeface="Trebuchet MS"/>
              </a:rPr>
              <a:t>,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225">
                <a:latin typeface="Trebuchet MS"/>
                <a:cs typeface="Trebuchet MS"/>
              </a:rPr>
              <a:t>2</a:t>
            </a:r>
            <a:r>
              <a:rPr dirty="0" sz="2500" spc="295">
                <a:latin typeface="Trebuchet MS"/>
                <a:cs typeface="Trebuchet MS"/>
              </a:rPr>
              <a:t>0</a:t>
            </a:r>
            <a:r>
              <a:rPr dirty="0" sz="2500" spc="-375">
                <a:latin typeface="Trebuchet MS"/>
                <a:cs typeface="Trebuchet MS"/>
              </a:rPr>
              <a:t>1</a:t>
            </a:r>
            <a:r>
              <a:rPr dirty="0" sz="2500" spc="200">
                <a:latin typeface="Trebuchet MS"/>
                <a:cs typeface="Trebuchet MS"/>
              </a:rPr>
              <a:t>3</a:t>
            </a:r>
            <a:r>
              <a:rPr dirty="0" sz="2500" spc="-55">
                <a:latin typeface="Trebuchet MS"/>
                <a:cs typeface="Trebuchet MS"/>
              </a:rPr>
              <a:t>)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6208" y="3"/>
            <a:ext cx="11242040" cy="10287000"/>
            <a:chOff x="7046208" y="3"/>
            <a:chExt cx="1124204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6208" y="4037136"/>
              <a:ext cx="11241790" cy="62498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760218" y="3"/>
              <a:ext cx="5528310" cy="4643120"/>
            </a:xfrm>
            <a:custGeom>
              <a:avLst/>
              <a:gdLst/>
              <a:ahLst/>
              <a:cxnLst/>
              <a:rect l="l" t="t" r="r" b="b"/>
              <a:pathLst>
                <a:path w="5528309" h="4643120">
                  <a:moveTo>
                    <a:pt x="5527780" y="4640669"/>
                  </a:moveTo>
                  <a:lnTo>
                    <a:pt x="5518486" y="4641353"/>
                  </a:lnTo>
                  <a:lnTo>
                    <a:pt x="5486934" y="4642724"/>
                  </a:lnTo>
                  <a:lnTo>
                    <a:pt x="5455931" y="4643113"/>
                  </a:lnTo>
                  <a:lnTo>
                    <a:pt x="5425460" y="4642530"/>
                  </a:lnTo>
                  <a:lnTo>
                    <a:pt x="5366047" y="4638497"/>
                  </a:lnTo>
                  <a:lnTo>
                    <a:pt x="5308559" y="4630718"/>
                  </a:lnTo>
                  <a:lnTo>
                    <a:pt x="5252860" y="4619286"/>
                  </a:lnTo>
                  <a:lnTo>
                    <a:pt x="5198813" y="4604292"/>
                  </a:lnTo>
                  <a:lnTo>
                    <a:pt x="5146282" y="4585830"/>
                  </a:lnTo>
                  <a:lnTo>
                    <a:pt x="5095130" y="4563992"/>
                  </a:lnTo>
                  <a:lnTo>
                    <a:pt x="5045221" y="4538870"/>
                  </a:lnTo>
                  <a:lnTo>
                    <a:pt x="4996418" y="4510556"/>
                  </a:lnTo>
                  <a:lnTo>
                    <a:pt x="4948586" y="4479143"/>
                  </a:lnTo>
                  <a:lnTo>
                    <a:pt x="4901587" y="4444724"/>
                  </a:lnTo>
                  <a:lnTo>
                    <a:pt x="4855286" y="4407391"/>
                  </a:lnTo>
                  <a:lnTo>
                    <a:pt x="4809546" y="4367236"/>
                  </a:lnTo>
                  <a:lnTo>
                    <a:pt x="4764231" y="4324352"/>
                  </a:lnTo>
                  <a:lnTo>
                    <a:pt x="4719203" y="4278831"/>
                  </a:lnTo>
                  <a:lnTo>
                    <a:pt x="4674327" y="4230766"/>
                  </a:lnTo>
                  <a:lnTo>
                    <a:pt x="4629467" y="4180249"/>
                  </a:lnTo>
                  <a:lnTo>
                    <a:pt x="4584486" y="4127372"/>
                  </a:lnTo>
                  <a:lnTo>
                    <a:pt x="4539247" y="4072228"/>
                  </a:lnTo>
                  <a:lnTo>
                    <a:pt x="4493615" y="4014910"/>
                  </a:lnTo>
                  <a:lnTo>
                    <a:pt x="4447452" y="3955509"/>
                  </a:lnTo>
                  <a:lnTo>
                    <a:pt x="4424129" y="3925057"/>
                  </a:lnTo>
                  <a:lnTo>
                    <a:pt x="4400623" y="3894119"/>
                  </a:lnTo>
                  <a:lnTo>
                    <a:pt x="4376915" y="3862706"/>
                  </a:lnTo>
                  <a:lnTo>
                    <a:pt x="4352990" y="3830831"/>
                  </a:lnTo>
                  <a:lnTo>
                    <a:pt x="4328831" y="3798504"/>
                  </a:lnTo>
                  <a:lnTo>
                    <a:pt x="4203911" y="3630508"/>
                  </a:lnTo>
                  <a:lnTo>
                    <a:pt x="4151703" y="3560555"/>
                  </a:lnTo>
                  <a:lnTo>
                    <a:pt x="4125051" y="3525035"/>
                  </a:lnTo>
                  <a:lnTo>
                    <a:pt x="4098010" y="3489167"/>
                  </a:lnTo>
                  <a:lnTo>
                    <a:pt x="4070564" y="3452964"/>
                  </a:lnTo>
                  <a:lnTo>
                    <a:pt x="4042695" y="3416436"/>
                  </a:lnTo>
                  <a:lnTo>
                    <a:pt x="4014387" y="3379596"/>
                  </a:lnTo>
                  <a:lnTo>
                    <a:pt x="3985622" y="3342455"/>
                  </a:lnTo>
                  <a:lnTo>
                    <a:pt x="3956384" y="3305025"/>
                  </a:lnTo>
                  <a:lnTo>
                    <a:pt x="3926656" y="3267316"/>
                  </a:lnTo>
                  <a:lnTo>
                    <a:pt x="3896419" y="3229341"/>
                  </a:lnTo>
                  <a:lnTo>
                    <a:pt x="3865658" y="3191112"/>
                  </a:lnTo>
                  <a:lnTo>
                    <a:pt x="3834356" y="3152639"/>
                  </a:lnTo>
                  <a:lnTo>
                    <a:pt x="3802494" y="3113934"/>
                  </a:lnTo>
                  <a:lnTo>
                    <a:pt x="3770057" y="3075010"/>
                  </a:lnTo>
                  <a:lnTo>
                    <a:pt x="3737026" y="3035876"/>
                  </a:lnTo>
                  <a:lnTo>
                    <a:pt x="3703386" y="2996546"/>
                  </a:lnTo>
                  <a:lnTo>
                    <a:pt x="3669119" y="2957030"/>
                  </a:lnTo>
                  <a:lnTo>
                    <a:pt x="3634208" y="2917340"/>
                  </a:lnTo>
                  <a:lnTo>
                    <a:pt x="3598635" y="2877488"/>
                  </a:lnTo>
                  <a:lnTo>
                    <a:pt x="3562385" y="2837485"/>
                  </a:lnTo>
                  <a:lnTo>
                    <a:pt x="3525439" y="2797343"/>
                  </a:lnTo>
                  <a:lnTo>
                    <a:pt x="3487781" y="2757073"/>
                  </a:lnTo>
                  <a:lnTo>
                    <a:pt x="3449394" y="2716687"/>
                  </a:lnTo>
                  <a:lnTo>
                    <a:pt x="3410260" y="2676196"/>
                  </a:lnTo>
                  <a:lnTo>
                    <a:pt x="3370363" y="2635612"/>
                  </a:lnTo>
                  <a:lnTo>
                    <a:pt x="3329686" y="2594947"/>
                  </a:lnTo>
                  <a:lnTo>
                    <a:pt x="3288211" y="2554211"/>
                  </a:lnTo>
                  <a:lnTo>
                    <a:pt x="3245921" y="2513418"/>
                  </a:lnTo>
                  <a:lnTo>
                    <a:pt x="3202800" y="2472577"/>
                  </a:lnTo>
                  <a:lnTo>
                    <a:pt x="3158831" y="2431701"/>
                  </a:lnTo>
                  <a:lnTo>
                    <a:pt x="3113995" y="2390802"/>
                  </a:lnTo>
                  <a:lnTo>
                    <a:pt x="3068277" y="2349890"/>
                  </a:lnTo>
                  <a:lnTo>
                    <a:pt x="3021659" y="2308978"/>
                  </a:lnTo>
                  <a:lnTo>
                    <a:pt x="2974124" y="2268076"/>
                  </a:lnTo>
                  <a:lnTo>
                    <a:pt x="2942526" y="2243502"/>
                  </a:lnTo>
                  <a:lnTo>
                    <a:pt x="2906429" y="2219534"/>
                  </a:lnTo>
                  <a:lnTo>
                    <a:pt x="2866044" y="2196103"/>
                  </a:lnTo>
                  <a:lnTo>
                    <a:pt x="2821581" y="2173139"/>
                  </a:lnTo>
                  <a:lnTo>
                    <a:pt x="2773249" y="2150574"/>
                  </a:lnTo>
                  <a:lnTo>
                    <a:pt x="2721259" y="2128339"/>
                  </a:lnTo>
                  <a:lnTo>
                    <a:pt x="2665821" y="2106364"/>
                  </a:lnTo>
                  <a:lnTo>
                    <a:pt x="2607145" y="2084582"/>
                  </a:lnTo>
                  <a:lnTo>
                    <a:pt x="2545441" y="2062921"/>
                  </a:lnTo>
                  <a:lnTo>
                    <a:pt x="2480919" y="2041315"/>
                  </a:lnTo>
                  <a:lnTo>
                    <a:pt x="2413789" y="2019693"/>
                  </a:lnTo>
                  <a:lnTo>
                    <a:pt x="2308663" y="1987080"/>
                  </a:lnTo>
                  <a:lnTo>
                    <a:pt x="1888495" y="1862114"/>
                  </a:lnTo>
                  <a:lnTo>
                    <a:pt x="1645252" y="1787449"/>
                  </a:lnTo>
                  <a:lnTo>
                    <a:pt x="1522271" y="1747619"/>
                  </a:lnTo>
                  <a:lnTo>
                    <a:pt x="1440261" y="1719983"/>
                  </a:lnTo>
                  <a:lnTo>
                    <a:pt x="1358479" y="1691400"/>
                  </a:lnTo>
                  <a:lnTo>
                    <a:pt x="1277135" y="1661801"/>
                  </a:lnTo>
                  <a:lnTo>
                    <a:pt x="1236692" y="1646599"/>
                  </a:lnTo>
                  <a:lnTo>
                    <a:pt x="1196437" y="1631117"/>
                  </a:lnTo>
                  <a:lnTo>
                    <a:pt x="1156397" y="1615347"/>
                  </a:lnTo>
                  <a:lnTo>
                    <a:pt x="1116598" y="1599279"/>
                  </a:lnTo>
                  <a:lnTo>
                    <a:pt x="1077065" y="1582906"/>
                  </a:lnTo>
                  <a:lnTo>
                    <a:pt x="1037825" y="1566218"/>
                  </a:lnTo>
                  <a:lnTo>
                    <a:pt x="998905" y="1549208"/>
                  </a:lnTo>
                  <a:lnTo>
                    <a:pt x="960330" y="1531865"/>
                  </a:lnTo>
                  <a:lnTo>
                    <a:pt x="922128" y="1514183"/>
                  </a:lnTo>
                  <a:lnTo>
                    <a:pt x="884323" y="1496151"/>
                  </a:lnTo>
                  <a:lnTo>
                    <a:pt x="846943" y="1477763"/>
                  </a:lnTo>
                  <a:lnTo>
                    <a:pt x="810013" y="1459008"/>
                  </a:lnTo>
                  <a:lnTo>
                    <a:pt x="773560" y="1439878"/>
                  </a:lnTo>
                  <a:lnTo>
                    <a:pt x="737611" y="1420365"/>
                  </a:lnTo>
                  <a:lnTo>
                    <a:pt x="702191" y="1400460"/>
                  </a:lnTo>
                  <a:lnTo>
                    <a:pt x="667326" y="1380154"/>
                  </a:lnTo>
                  <a:lnTo>
                    <a:pt x="633044" y="1359439"/>
                  </a:lnTo>
                  <a:lnTo>
                    <a:pt x="599369" y="1338306"/>
                  </a:lnTo>
                  <a:lnTo>
                    <a:pt x="566329" y="1316746"/>
                  </a:lnTo>
                  <a:lnTo>
                    <a:pt x="533950" y="1294752"/>
                  </a:lnTo>
                  <a:lnTo>
                    <a:pt x="502258" y="1272314"/>
                  </a:lnTo>
                  <a:lnTo>
                    <a:pt x="471278" y="1249423"/>
                  </a:lnTo>
                  <a:lnTo>
                    <a:pt x="441039" y="1226071"/>
                  </a:lnTo>
                  <a:lnTo>
                    <a:pt x="382882" y="1177950"/>
                  </a:lnTo>
                  <a:lnTo>
                    <a:pt x="327999" y="1127882"/>
                  </a:lnTo>
                  <a:lnTo>
                    <a:pt x="276598" y="1075797"/>
                  </a:lnTo>
                  <a:lnTo>
                    <a:pt x="228890" y="1021626"/>
                  </a:lnTo>
                  <a:lnTo>
                    <a:pt x="185085" y="965301"/>
                  </a:lnTo>
                  <a:lnTo>
                    <a:pt x="145393" y="906752"/>
                  </a:lnTo>
                  <a:lnTo>
                    <a:pt x="110024" y="845911"/>
                  </a:lnTo>
                  <a:lnTo>
                    <a:pt x="79187" y="782708"/>
                  </a:lnTo>
                  <a:lnTo>
                    <a:pt x="53094" y="717074"/>
                  </a:lnTo>
                  <a:lnTo>
                    <a:pt x="31954" y="648941"/>
                  </a:lnTo>
                  <a:lnTo>
                    <a:pt x="15976" y="578239"/>
                  </a:lnTo>
                  <a:lnTo>
                    <a:pt x="5372" y="504899"/>
                  </a:lnTo>
                  <a:lnTo>
                    <a:pt x="351" y="428853"/>
                  </a:lnTo>
                  <a:lnTo>
                    <a:pt x="0" y="389793"/>
                  </a:lnTo>
                  <a:lnTo>
                    <a:pt x="1123" y="350031"/>
                  </a:lnTo>
                  <a:lnTo>
                    <a:pt x="3747" y="309558"/>
                  </a:lnTo>
                  <a:lnTo>
                    <a:pt x="7898" y="268365"/>
                  </a:lnTo>
                  <a:lnTo>
                    <a:pt x="13602" y="226443"/>
                  </a:lnTo>
                  <a:lnTo>
                    <a:pt x="20886" y="183785"/>
                  </a:lnTo>
                  <a:lnTo>
                    <a:pt x="29776" y="140380"/>
                  </a:lnTo>
                  <a:lnTo>
                    <a:pt x="40297" y="96222"/>
                  </a:lnTo>
                  <a:lnTo>
                    <a:pt x="52477" y="51300"/>
                  </a:lnTo>
                  <a:lnTo>
                    <a:pt x="66342" y="5607"/>
                  </a:lnTo>
                  <a:lnTo>
                    <a:pt x="68221" y="0"/>
                  </a:lnTo>
                  <a:lnTo>
                    <a:pt x="5527780" y="0"/>
                  </a:lnTo>
                  <a:lnTo>
                    <a:pt x="5527780" y="4640669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2900" y="2492155"/>
              <a:ext cx="4994421" cy="4597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77903"/>
            <a:ext cx="494601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90"/>
              <a:t>E</a:t>
            </a:r>
            <a:r>
              <a:rPr dirty="0" spc="1030"/>
              <a:t>t</a:t>
            </a:r>
            <a:r>
              <a:rPr dirty="0" spc="235"/>
              <a:t>i</a:t>
            </a:r>
            <a:r>
              <a:rPr dirty="0" spc="509"/>
              <a:t>o</a:t>
            </a:r>
            <a:r>
              <a:rPr dirty="0" spc="885"/>
              <a:t>l</a:t>
            </a:r>
            <a:r>
              <a:rPr dirty="0" spc="509"/>
              <a:t>o</a:t>
            </a:r>
            <a:r>
              <a:rPr dirty="0" spc="290"/>
              <a:t>g</a:t>
            </a:r>
            <a:r>
              <a:rPr dirty="0" spc="235"/>
              <a:t>i</a:t>
            </a:r>
            <a:r>
              <a:rPr dirty="0" spc="635"/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6000" y="2907970"/>
            <a:ext cx="7879080" cy="6510020"/>
          </a:xfrm>
          <a:prstGeom prst="rect">
            <a:avLst/>
          </a:prstGeom>
        </p:spPr>
        <p:txBody>
          <a:bodyPr wrap="square" lIns="0" tIns="311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5"/>
              </a:spcBef>
            </a:pPr>
            <a:r>
              <a:rPr dirty="0" sz="3600" spc="204">
                <a:latin typeface="Tahoma"/>
                <a:cs typeface="Tahoma"/>
              </a:rPr>
              <a:t>Trissomia</a:t>
            </a:r>
            <a:r>
              <a:rPr dirty="0" sz="3600" spc="-235">
                <a:latin typeface="Tahoma"/>
                <a:cs typeface="Tahoma"/>
              </a:rPr>
              <a:t> </a:t>
            </a:r>
            <a:r>
              <a:rPr dirty="0" sz="3600" spc="180">
                <a:latin typeface="Tahoma"/>
                <a:cs typeface="Tahoma"/>
              </a:rPr>
              <a:t>do</a:t>
            </a:r>
            <a:r>
              <a:rPr dirty="0" sz="3600" spc="-229">
                <a:latin typeface="Tahoma"/>
                <a:cs typeface="Tahoma"/>
              </a:rPr>
              <a:t> </a:t>
            </a:r>
            <a:r>
              <a:rPr dirty="0" sz="3600" spc="-140">
                <a:latin typeface="Tahoma"/>
                <a:cs typeface="Tahoma"/>
              </a:rPr>
              <a:t>21</a:t>
            </a:r>
            <a:endParaRPr sz="3600">
              <a:latin typeface="Tahoma"/>
              <a:cs typeface="Tahoma"/>
            </a:endParaRPr>
          </a:p>
          <a:p>
            <a:pPr marL="12700" marR="286385">
              <a:lnSpc>
                <a:spcPct val="108200"/>
              </a:lnSpc>
              <a:spcBef>
                <a:spcPts val="1445"/>
              </a:spcBef>
            </a:pP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40">
                <a:latin typeface="Trebuchet MS"/>
                <a:cs typeface="Trebuchet MS"/>
              </a:rPr>
              <a:t>m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ss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20">
                <a:latin typeface="Trebuchet MS"/>
                <a:cs typeface="Trebuchet MS"/>
              </a:rPr>
              <a:t>2</a:t>
            </a:r>
            <a:r>
              <a:rPr dirty="0" sz="2600" spc="-395">
                <a:latin typeface="Trebuchet MS"/>
                <a:cs typeface="Trebuchet MS"/>
              </a:rPr>
              <a:t>1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0">
                <a:latin typeface="Trebuchet MS"/>
                <a:cs typeface="Trebuchet MS"/>
              </a:rPr>
              <a:t>x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370">
                <a:latin typeface="Trebuchet MS"/>
                <a:cs typeface="Trebuchet MS"/>
              </a:rPr>
              <a:t>,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35">
                <a:latin typeface="Trebuchet MS"/>
                <a:cs typeface="Trebuchet MS"/>
              </a:rPr>
              <a:t>o 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00">
                <a:latin typeface="Trebuchet MS"/>
                <a:cs typeface="Trebuchet MS"/>
              </a:rPr>
              <a:t>j</a:t>
            </a:r>
            <a:r>
              <a:rPr dirty="0" sz="2600" spc="35">
                <a:latin typeface="Trebuchet MS"/>
                <a:cs typeface="Trebuchet MS"/>
              </a:rPr>
              <a:t>un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í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(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80">
                <a:latin typeface="Trebuchet MS"/>
                <a:cs typeface="Trebuchet MS"/>
              </a:rPr>
              <a:t>9</a:t>
            </a:r>
            <a:r>
              <a:rPr dirty="0" sz="2600" spc="245">
                <a:latin typeface="Trebuchet MS"/>
                <a:cs typeface="Trebuchet MS"/>
              </a:rPr>
              <a:t>5</a:t>
            </a:r>
            <a:r>
              <a:rPr dirty="0" sz="2600" spc="700">
                <a:latin typeface="Trebuchet MS"/>
                <a:cs typeface="Trebuchet MS"/>
              </a:rPr>
              <a:t>%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70">
                <a:latin typeface="Trebuchet MS"/>
                <a:cs typeface="Trebuchet MS"/>
              </a:rPr>
              <a:t>)</a:t>
            </a:r>
            <a:r>
              <a:rPr dirty="0" sz="2600" spc="-37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600" spc="260">
                <a:latin typeface="Tahoma"/>
                <a:cs typeface="Tahoma"/>
              </a:rPr>
              <a:t>Translocação</a:t>
            </a:r>
            <a:endParaRPr sz="3600">
              <a:latin typeface="Tahoma"/>
              <a:cs typeface="Tahoma"/>
            </a:endParaRPr>
          </a:p>
          <a:p>
            <a:pPr marL="12700" marR="1026160">
              <a:lnSpc>
                <a:spcPct val="107500"/>
              </a:lnSpc>
              <a:spcBef>
                <a:spcPts val="1505"/>
              </a:spcBef>
            </a:pP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braço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0">
                <a:latin typeface="Trebuchet MS"/>
                <a:cs typeface="Trebuchet MS"/>
              </a:rPr>
              <a:t>longo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40">
                <a:latin typeface="Trebuchet MS"/>
                <a:cs typeface="Trebuchet MS"/>
              </a:rPr>
              <a:t>do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70">
                <a:latin typeface="Trebuchet MS"/>
                <a:cs typeface="Trebuchet MS"/>
              </a:rPr>
              <a:t>cromossomo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75">
                <a:latin typeface="Trebuchet MS"/>
                <a:cs typeface="Trebuchet MS"/>
              </a:rPr>
              <a:t>21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35">
                <a:latin typeface="Trebuchet MS"/>
                <a:cs typeface="Trebuchet MS"/>
              </a:rPr>
              <a:t>liga-se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outro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65">
                <a:latin typeface="Trebuchet MS"/>
                <a:cs typeface="Trebuchet MS"/>
              </a:rPr>
              <a:t>ss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55">
                <a:latin typeface="Trebuchet MS"/>
                <a:cs typeface="Trebuchet MS"/>
              </a:rPr>
              <a:t>m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(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4">
                <a:latin typeface="Trebuchet MS"/>
                <a:cs typeface="Trebuchet MS"/>
              </a:rPr>
              <a:t>3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0">
                <a:latin typeface="Trebuchet MS"/>
                <a:cs typeface="Trebuchet MS"/>
              </a:rPr>
              <a:t>4</a:t>
            </a:r>
            <a:r>
              <a:rPr dirty="0" sz="2500" spc="695">
                <a:latin typeface="Trebuchet MS"/>
                <a:cs typeface="Trebuchet MS"/>
              </a:rPr>
              <a:t>%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70">
                <a:latin typeface="Trebuchet MS"/>
                <a:cs typeface="Trebuchet MS"/>
              </a:rPr>
              <a:t>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-55">
                <a:latin typeface="Trebuchet MS"/>
                <a:cs typeface="Trebuchet MS"/>
              </a:rPr>
              <a:t>)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600" spc="210">
                <a:latin typeface="Tahoma"/>
                <a:cs typeface="Tahoma"/>
              </a:rPr>
              <a:t>Mosaico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07500"/>
              </a:lnSpc>
              <a:spcBef>
                <a:spcPts val="1505"/>
              </a:spcBef>
            </a:pPr>
            <a:r>
              <a:rPr dirty="0" sz="2500" spc="30">
                <a:latin typeface="Trebuchet MS"/>
                <a:cs typeface="Trebuchet MS"/>
              </a:rPr>
              <a:t>presença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de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células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35">
                <a:latin typeface="Trebuchet MS"/>
                <a:cs typeface="Trebuchet MS"/>
              </a:rPr>
              <a:t>normais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células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afetadas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55">
                <a:latin typeface="Trebuchet MS"/>
                <a:cs typeface="Trebuchet MS"/>
              </a:rPr>
              <a:t>(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-370">
                <a:latin typeface="Trebuchet MS"/>
                <a:cs typeface="Trebuchet MS"/>
              </a:rPr>
              <a:t>1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a</a:t>
            </a:r>
            <a:r>
              <a:rPr dirty="0" sz="2500" spc="-160">
                <a:latin typeface="Trebuchet MS"/>
                <a:cs typeface="Trebuchet MS"/>
              </a:rPr>
              <a:t> </a:t>
            </a:r>
            <a:r>
              <a:rPr dirty="0" sz="2500" spc="459">
                <a:latin typeface="Trebuchet MS"/>
                <a:cs typeface="Trebuchet MS"/>
              </a:rPr>
              <a:t>2% </a:t>
            </a:r>
            <a:r>
              <a:rPr dirty="0" sz="2500" spc="-740">
                <a:latin typeface="Trebuchet MS"/>
                <a:cs typeface="Trebuchet MS"/>
              </a:rPr>
              <a:t> </a:t>
            </a:r>
            <a:r>
              <a:rPr dirty="0" sz="2500" spc="85">
                <a:latin typeface="Trebuchet MS"/>
                <a:cs typeface="Trebuchet MS"/>
              </a:rPr>
              <a:t>dos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60">
                <a:latin typeface="Trebuchet MS"/>
                <a:cs typeface="Trebuchet MS"/>
              </a:rPr>
              <a:t>casos)</a:t>
            </a:r>
            <a:endParaRPr sz="2500">
              <a:latin typeface="Trebuchet MS"/>
              <a:cs typeface="Trebuchet MS"/>
            </a:endParaRPr>
          </a:p>
          <a:p>
            <a:pPr marL="3390265">
              <a:lnSpc>
                <a:spcPct val="100000"/>
              </a:lnSpc>
              <a:spcBef>
                <a:spcPts val="1400"/>
              </a:spcBef>
            </a:pPr>
            <a:r>
              <a:rPr dirty="0" sz="2600" spc="-70">
                <a:latin typeface="Trebuchet MS"/>
                <a:cs typeface="Trebuchet MS"/>
              </a:rPr>
              <a:t>(</a:t>
            </a:r>
            <a:r>
              <a:rPr dirty="0" sz="2600" spc="225">
                <a:latin typeface="Trebuchet MS"/>
                <a:cs typeface="Trebuchet MS"/>
              </a:rPr>
              <a:t>B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ll</a:t>
            </a:r>
            <a:r>
              <a:rPr dirty="0" sz="2600" spc="-375">
                <a:latin typeface="Trebuchet MS"/>
                <a:cs typeface="Trebuchet MS"/>
              </a:rPr>
              <a:t>,</a:t>
            </a:r>
            <a:r>
              <a:rPr dirty="0" sz="2600" spc="220">
                <a:latin typeface="Trebuchet MS"/>
                <a:cs typeface="Trebuchet MS"/>
              </a:rPr>
              <a:t>2</a:t>
            </a:r>
            <a:r>
              <a:rPr dirty="0" sz="2600" spc="290">
                <a:latin typeface="Trebuchet MS"/>
                <a:cs typeface="Trebuchet MS"/>
              </a:rPr>
              <a:t>0</a:t>
            </a:r>
            <a:r>
              <a:rPr dirty="0" sz="2600" spc="-400">
                <a:latin typeface="Trebuchet MS"/>
                <a:cs typeface="Trebuchet MS"/>
              </a:rPr>
              <a:t>11</a:t>
            </a:r>
            <a:r>
              <a:rPr dirty="0" sz="2600" spc="-370">
                <a:latin typeface="Trebuchet MS"/>
                <a:cs typeface="Trebuchet MS"/>
              </a:rPr>
              <a:t>;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25">
                <a:latin typeface="Trebuchet MS"/>
                <a:cs typeface="Trebuchet MS"/>
              </a:rPr>
              <a:t>B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370">
                <a:latin typeface="Trebuchet MS"/>
                <a:cs typeface="Trebuchet MS"/>
              </a:rPr>
              <a:t>,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20">
                <a:latin typeface="Trebuchet MS"/>
                <a:cs typeface="Trebuchet MS"/>
              </a:rPr>
              <a:t>2</a:t>
            </a:r>
            <a:r>
              <a:rPr dirty="0" sz="2600" spc="290">
                <a:latin typeface="Trebuchet MS"/>
                <a:cs typeface="Trebuchet MS"/>
              </a:rPr>
              <a:t>0</a:t>
            </a: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195">
                <a:latin typeface="Trebuchet MS"/>
                <a:cs typeface="Trebuchet MS"/>
              </a:rPr>
              <a:t>3</a:t>
            </a:r>
            <a:r>
              <a:rPr dirty="0" sz="2600" spc="-65"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811" y="3535684"/>
            <a:ext cx="10797121" cy="67513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4429234"/>
            <a:ext cx="43967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840">
                <a:latin typeface="Tahoma"/>
                <a:cs typeface="Tahoma"/>
              </a:rPr>
              <a:t>I</a:t>
            </a:r>
            <a:r>
              <a:rPr dirty="0" sz="7200" spc="345">
                <a:latin typeface="Tahoma"/>
                <a:cs typeface="Tahoma"/>
              </a:rPr>
              <a:t>n</a:t>
            </a:r>
            <a:r>
              <a:rPr dirty="0" sz="7200" spc="400">
                <a:latin typeface="Tahoma"/>
                <a:cs typeface="Tahoma"/>
              </a:rPr>
              <a:t>c</a:t>
            </a:r>
            <a:r>
              <a:rPr dirty="0" sz="7200" spc="190">
                <a:latin typeface="Tahoma"/>
                <a:cs typeface="Tahoma"/>
              </a:rPr>
              <a:t>i</a:t>
            </a:r>
            <a:r>
              <a:rPr dirty="0" sz="7200" spc="325">
                <a:latin typeface="Tahoma"/>
                <a:cs typeface="Tahoma"/>
              </a:rPr>
              <a:t>d</a:t>
            </a:r>
            <a:r>
              <a:rPr dirty="0" sz="7200" spc="335">
                <a:latin typeface="Tahoma"/>
                <a:cs typeface="Tahoma"/>
              </a:rPr>
              <a:t>ê</a:t>
            </a:r>
            <a:r>
              <a:rPr dirty="0" sz="7200" spc="345">
                <a:latin typeface="Tahoma"/>
                <a:cs typeface="Tahoma"/>
              </a:rPr>
              <a:t>n</a:t>
            </a:r>
            <a:r>
              <a:rPr dirty="0" sz="7200" spc="400">
                <a:latin typeface="Tahoma"/>
                <a:cs typeface="Tahoma"/>
              </a:rPr>
              <a:t>c</a:t>
            </a:r>
            <a:r>
              <a:rPr dirty="0" sz="7200" spc="190">
                <a:latin typeface="Tahoma"/>
                <a:cs typeface="Tahoma"/>
              </a:rPr>
              <a:t>i</a:t>
            </a:r>
            <a:r>
              <a:rPr dirty="0" sz="7200" spc="509">
                <a:latin typeface="Tahoma"/>
                <a:cs typeface="Tahoma"/>
              </a:rPr>
              <a:t>a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2506" y="2779284"/>
            <a:ext cx="9525000" cy="2238375"/>
          </a:xfrm>
          <a:custGeom>
            <a:avLst/>
            <a:gdLst/>
            <a:ahLst/>
            <a:cxnLst/>
            <a:rect l="l" t="t" r="r" b="b"/>
            <a:pathLst>
              <a:path w="9525000" h="2238375">
                <a:moveTo>
                  <a:pt x="9262069" y="2238374"/>
                </a:moveTo>
                <a:lnTo>
                  <a:pt x="262675" y="2238374"/>
                </a:lnTo>
                <a:lnTo>
                  <a:pt x="215546" y="2234132"/>
                </a:lnTo>
                <a:lnTo>
                  <a:pt x="171153" y="2221906"/>
                </a:lnTo>
                <a:lnTo>
                  <a:pt x="130245" y="2202445"/>
                </a:lnTo>
                <a:lnTo>
                  <a:pt x="93573" y="2176500"/>
                </a:lnTo>
                <a:lnTo>
                  <a:pt x="61887" y="2144821"/>
                </a:lnTo>
                <a:lnTo>
                  <a:pt x="35936" y="2108156"/>
                </a:lnTo>
                <a:lnTo>
                  <a:pt x="16471" y="2067258"/>
                </a:lnTo>
                <a:lnTo>
                  <a:pt x="4242" y="2022874"/>
                </a:lnTo>
                <a:lnTo>
                  <a:pt x="0" y="1975755"/>
                </a:lnTo>
                <a:lnTo>
                  <a:pt x="0" y="262619"/>
                </a:lnTo>
                <a:lnTo>
                  <a:pt x="4242" y="215500"/>
                </a:lnTo>
                <a:lnTo>
                  <a:pt x="16471" y="171116"/>
                </a:lnTo>
                <a:lnTo>
                  <a:pt x="35936" y="130217"/>
                </a:lnTo>
                <a:lnTo>
                  <a:pt x="61887" y="93553"/>
                </a:lnTo>
                <a:lnTo>
                  <a:pt x="93573" y="61874"/>
                </a:lnTo>
                <a:lnTo>
                  <a:pt x="130245" y="35929"/>
                </a:lnTo>
                <a:lnTo>
                  <a:pt x="171153" y="16468"/>
                </a:lnTo>
                <a:lnTo>
                  <a:pt x="215546" y="4242"/>
                </a:lnTo>
                <a:lnTo>
                  <a:pt x="262675" y="0"/>
                </a:lnTo>
                <a:lnTo>
                  <a:pt x="9262069" y="0"/>
                </a:lnTo>
                <a:lnTo>
                  <a:pt x="9309198" y="4242"/>
                </a:lnTo>
                <a:lnTo>
                  <a:pt x="9353592" y="16468"/>
                </a:lnTo>
                <a:lnTo>
                  <a:pt x="9394499" y="35929"/>
                </a:lnTo>
                <a:lnTo>
                  <a:pt x="9431171" y="61874"/>
                </a:lnTo>
                <a:lnTo>
                  <a:pt x="9462858" y="93553"/>
                </a:lnTo>
                <a:lnTo>
                  <a:pt x="9488808" y="130217"/>
                </a:lnTo>
                <a:lnTo>
                  <a:pt x="9508273" y="171116"/>
                </a:lnTo>
                <a:lnTo>
                  <a:pt x="9520502" y="215500"/>
                </a:lnTo>
                <a:lnTo>
                  <a:pt x="9524745" y="262619"/>
                </a:lnTo>
                <a:lnTo>
                  <a:pt x="9524745" y="1975755"/>
                </a:lnTo>
                <a:lnTo>
                  <a:pt x="9520502" y="2022874"/>
                </a:lnTo>
                <a:lnTo>
                  <a:pt x="9508273" y="2067258"/>
                </a:lnTo>
                <a:lnTo>
                  <a:pt x="9488808" y="2108156"/>
                </a:lnTo>
                <a:lnTo>
                  <a:pt x="9462858" y="2144821"/>
                </a:lnTo>
                <a:lnTo>
                  <a:pt x="9431171" y="2176500"/>
                </a:lnTo>
                <a:lnTo>
                  <a:pt x="9394499" y="2202445"/>
                </a:lnTo>
                <a:lnTo>
                  <a:pt x="9353592" y="2221906"/>
                </a:lnTo>
                <a:lnTo>
                  <a:pt x="9309198" y="2234132"/>
                </a:lnTo>
                <a:lnTo>
                  <a:pt x="9262069" y="2238374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75602" y="2905874"/>
            <a:ext cx="5037455" cy="8826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</a:pPr>
            <a:r>
              <a:rPr dirty="0" sz="2600" spc="225">
                <a:latin typeface="Trebuchet MS"/>
                <a:cs typeface="Trebuchet MS"/>
              </a:rPr>
              <a:t>A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ê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ç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55">
                <a:latin typeface="Trebuchet MS"/>
                <a:cs typeface="Trebuchet MS"/>
              </a:rPr>
              <a:t>o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70">
                <a:latin typeface="Trebuchet MS"/>
                <a:cs typeface="Trebuchet MS"/>
              </a:rPr>
              <a:t>(</a:t>
            </a:r>
            <a:r>
              <a:rPr dirty="0" sz="2600" spc="245">
                <a:latin typeface="Trebuchet MS"/>
                <a:cs typeface="Trebuchet MS"/>
              </a:rPr>
              <a:t>5</a:t>
            </a:r>
            <a:r>
              <a:rPr dirty="0" sz="2600" spc="695">
                <a:latin typeface="Trebuchet MS"/>
                <a:cs typeface="Trebuchet MS"/>
              </a:rPr>
              <a:t>%</a:t>
            </a:r>
            <a:r>
              <a:rPr dirty="0" sz="2600" spc="-60">
                <a:latin typeface="Trebuchet MS"/>
                <a:cs typeface="Trebuchet MS"/>
              </a:rPr>
              <a:t>)  </a:t>
            </a: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-375">
                <a:latin typeface="Trebuchet MS"/>
                <a:cs typeface="Trebuchet MS"/>
              </a:rPr>
              <a:t>:</a:t>
            </a:r>
            <a:r>
              <a:rPr dirty="0" sz="2600" spc="180">
                <a:latin typeface="Trebuchet MS"/>
                <a:cs typeface="Trebuchet MS"/>
              </a:rPr>
              <a:t>66</a:t>
            </a:r>
            <a:r>
              <a:rPr dirty="0" sz="2600" spc="295">
                <a:latin typeface="Trebuchet MS"/>
                <a:cs typeface="Trebuchet MS"/>
              </a:rPr>
              <a:t>0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55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5602" y="4001311"/>
            <a:ext cx="5062220" cy="7683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125">
                <a:latin typeface="Trebuchet MS"/>
                <a:cs typeface="Trebuchet MS"/>
              </a:rPr>
              <a:t>8.000</a:t>
            </a:r>
            <a:r>
              <a:rPr dirty="0" sz="2300" spc="-175">
                <a:latin typeface="Trebuchet MS"/>
                <a:cs typeface="Trebuchet MS"/>
              </a:rPr>
              <a:t> </a:t>
            </a:r>
            <a:r>
              <a:rPr dirty="0" sz="2300" spc="35">
                <a:latin typeface="Trebuchet MS"/>
                <a:cs typeface="Trebuchet MS"/>
              </a:rPr>
              <a:t>nascidos</a:t>
            </a:r>
            <a:r>
              <a:rPr dirty="0" sz="2300" spc="-170">
                <a:latin typeface="Trebuchet MS"/>
                <a:cs typeface="Trebuchet MS"/>
              </a:rPr>
              <a:t> </a:t>
            </a:r>
            <a:r>
              <a:rPr dirty="0" sz="2300" spc="40">
                <a:latin typeface="Trebuchet MS"/>
                <a:cs typeface="Trebuchet MS"/>
              </a:rPr>
              <a:t>vivos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300" spc="15">
                <a:latin typeface="Trebuchet MS"/>
                <a:cs typeface="Trebuchet MS"/>
              </a:rPr>
              <a:t>I</a:t>
            </a:r>
            <a:r>
              <a:rPr dirty="0" sz="2300" spc="135">
                <a:latin typeface="Trebuchet MS"/>
                <a:cs typeface="Trebuchet MS"/>
              </a:rPr>
              <a:t>g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-5">
                <a:latin typeface="Trebuchet MS"/>
                <a:cs typeface="Trebuchet MS"/>
              </a:rPr>
              <a:t>a</a:t>
            </a:r>
            <a:r>
              <a:rPr dirty="0" sz="2300" spc="-85">
                <a:latin typeface="Trebuchet MS"/>
                <a:cs typeface="Trebuchet MS"/>
              </a:rPr>
              <a:t>l</a:t>
            </a:r>
            <a:r>
              <a:rPr dirty="0" sz="2300" spc="30">
                <a:latin typeface="Trebuchet MS"/>
                <a:cs typeface="Trebuchet MS"/>
              </a:rPr>
              <a:t>m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30">
                <a:latin typeface="Trebuchet MS"/>
                <a:cs typeface="Trebuchet MS"/>
              </a:rPr>
              <a:t>n</a:t>
            </a:r>
            <a:r>
              <a:rPr dirty="0" sz="2300" spc="-60">
                <a:latin typeface="Trebuchet MS"/>
                <a:cs typeface="Trebuchet MS"/>
              </a:rPr>
              <a:t>t</a:t>
            </a:r>
            <a:r>
              <a:rPr dirty="0" sz="2300" spc="-20">
                <a:latin typeface="Trebuchet MS"/>
                <a:cs typeface="Trebuchet MS"/>
              </a:rPr>
              <a:t>e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5">
                <a:latin typeface="Trebuchet MS"/>
                <a:cs typeface="Trebuchet MS"/>
              </a:rPr>
              <a:t>d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 spc="140">
                <a:latin typeface="Trebuchet MS"/>
                <a:cs typeface="Trebuchet MS"/>
              </a:rPr>
              <a:t>s</a:t>
            </a:r>
            <a:r>
              <a:rPr dirty="0" sz="2300" spc="-60">
                <a:latin typeface="Trebuchet MS"/>
                <a:cs typeface="Trebuchet MS"/>
              </a:rPr>
              <a:t>t</a:t>
            </a:r>
            <a:r>
              <a:rPr dirty="0" sz="2300" spc="-5">
                <a:latin typeface="Trebuchet MS"/>
                <a:cs typeface="Trebuchet MS"/>
              </a:rPr>
              <a:t>r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 spc="5">
                <a:latin typeface="Trebuchet MS"/>
                <a:cs typeface="Trebuchet MS"/>
              </a:rPr>
              <a:t>b</a:t>
            </a:r>
            <a:r>
              <a:rPr dirty="0" sz="2300" spc="30">
                <a:latin typeface="Trebuchet MS"/>
                <a:cs typeface="Trebuchet MS"/>
              </a:rPr>
              <a:t>u</a:t>
            </a:r>
            <a:r>
              <a:rPr dirty="0" sz="2300" spc="-80">
                <a:latin typeface="Trebuchet MS"/>
                <a:cs typeface="Trebuchet MS"/>
              </a:rPr>
              <a:t>i</a:t>
            </a:r>
            <a:r>
              <a:rPr dirty="0" sz="2300" spc="5">
                <a:latin typeface="Trebuchet MS"/>
                <a:cs typeface="Trebuchet MS"/>
              </a:rPr>
              <a:t>d</a:t>
            </a:r>
            <a:r>
              <a:rPr dirty="0" sz="2300" spc="40">
                <a:latin typeface="Trebuchet MS"/>
                <a:cs typeface="Trebuchet MS"/>
              </a:rPr>
              <a:t>o</a:t>
            </a:r>
            <a:r>
              <a:rPr dirty="0" sz="2300" spc="145">
                <a:latin typeface="Trebuchet MS"/>
                <a:cs typeface="Trebuchet MS"/>
              </a:rPr>
              <a:t>s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30">
                <a:latin typeface="Trebuchet MS"/>
                <a:cs typeface="Trebuchet MS"/>
              </a:rPr>
              <a:t>n</a:t>
            </a:r>
            <a:r>
              <a:rPr dirty="0" sz="2300" spc="-60">
                <a:latin typeface="Trebuchet MS"/>
                <a:cs typeface="Trebuchet MS"/>
              </a:rPr>
              <a:t>t</a:t>
            </a:r>
            <a:r>
              <a:rPr dirty="0" sz="2300" spc="-5">
                <a:latin typeface="Trebuchet MS"/>
                <a:cs typeface="Trebuchet MS"/>
              </a:rPr>
              <a:t>r</a:t>
            </a:r>
            <a:r>
              <a:rPr dirty="0" sz="2300" spc="-20">
                <a:latin typeface="Trebuchet MS"/>
                <a:cs typeface="Trebuchet MS"/>
              </a:rPr>
              <a:t>e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40">
                <a:latin typeface="Trebuchet MS"/>
                <a:cs typeface="Trebuchet MS"/>
              </a:rPr>
              <a:t>o</a:t>
            </a:r>
            <a:r>
              <a:rPr dirty="0" sz="2300" spc="145">
                <a:latin typeface="Trebuchet MS"/>
                <a:cs typeface="Trebuchet MS"/>
              </a:rPr>
              <a:t>s</a:t>
            </a:r>
            <a:r>
              <a:rPr dirty="0" sz="2300" spc="-155">
                <a:latin typeface="Trebuchet MS"/>
                <a:cs typeface="Trebuchet MS"/>
              </a:rPr>
              <a:t> </a:t>
            </a:r>
            <a:r>
              <a:rPr dirty="0" sz="2300" spc="140">
                <a:latin typeface="Trebuchet MS"/>
                <a:cs typeface="Trebuchet MS"/>
              </a:rPr>
              <a:t>s</a:t>
            </a:r>
            <a:r>
              <a:rPr dirty="0" sz="2300" spc="-25">
                <a:latin typeface="Trebuchet MS"/>
                <a:cs typeface="Trebuchet MS"/>
              </a:rPr>
              <a:t>e</a:t>
            </a:r>
            <a:r>
              <a:rPr dirty="0" sz="2300" spc="25">
                <a:latin typeface="Trebuchet MS"/>
                <a:cs typeface="Trebuchet MS"/>
              </a:rPr>
              <a:t>x</a:t>
            </a:r>
            <a:r>
              <a:rPr dirty="0" sz="2300" spc="40">
                <a:latin typeface="Trebuchet MS"/>
                <a:cs typeface="Trebuchet MS"/>
              </a:rPr>
              <a:t>o</a:t>
            </a:r>
            <a:r>
              <a:rPr dirty="0" sz="2300" spc="145">
                <a:latin typeface="Trebuchet MS"/>
                <a:cs typeface="Trebuchet MS"/>
              </a:rPr>
              <a:t>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2439" y="6183829"/>
            <a:ext cx="9525000" cy="2409825"/>
          </a:xfrm>
          <a:custGeom>
            <a:avLst/>
            <a:gdLst/>
            <a:ahLst/>
            <a:cxnLst/>
            <a:rect l="l" t="t" r="r" b="b"/>
            <a:pathLst>
              <a:path w="9525000" h="2409825">
                <a:moveTo>
                  <a:pt x="9262200" y="2409824"/>
                </a:moveTo>
                <a:lnTo>
                  <a:pt x="262679" y="2409824"/>
                </a:lnTo>
                <a:lnTo>
                  <a:pt x="215549" y="2405585"/>
                </a:lnTo>
                <a:lnTo>
                  <a:pt x="171156" y="2393366"/>
                </a:lnTo>
                <a:lnTo>
                  <a:pt x="130247" y="2373917"/>
                </a:lnTo>
                <a:lnTo>
                  <a:pt x="93575" y="2347987"/>
                </a:lnTo>
                <a:lnTo>
                  <a:pt x="61888" y="2316326"/>
                </a:lnTo>
                <a:lnTo>
                  <a:pt x="35937" y="2279683"/>
                </a:lnTo>
                <a:lnTo>
                  <a:pt x="16472" y="2238808"/>
                </a:lnTo>
                <a:lnTo>
                  <a:pt x="4243" y="2194451"/>
                </a:lnTo>
                <a:lnTo>
                  <a:pt x="0" y="2147360"/>
                </a:lnTo>
                <a:lnTo>
                  <a:pt x="0" y="262464"/>
                </a:lnTo>
                <a:lnTo>
                  <a:pt x="4243" y="215373"/>
                </a:lnTo>
                <a:lnTo>
                  <a:pt x="16472" y="171016"/>
                </a:lnTo>
                <a:lnTo>
                  <a:pt x="35937" y="130141"/>
                </a:lnTo>
                <a:lnTo>
                  <a:pt x="61888" y="93498"/>
                </a:lnTo>
                <a:lnTo>
                  <a:pt x="93575" y="61837"/>
                </a:lnTo>
                <a:lnTo>
                  <a:pt x="130247" y="35907"/>
                </a:lnTo>
                <a:lnTo>
                  <a:pt x="171156" y="16458"/>
                </a:lnTo>
                <a:lnTo>
                  <a:pt x="215549" y="4239"/>
                </a:lnTo>
                <a:lnTo>
                  <a:pt x="262679" y="0"/>
                </a:lnTo>
                <a:lnTo>
                  <a:pt x="9262200" y="0"/>
                </a:lnTo>
                <a:lnTo>
                  <a:pt x="9309330" y="4239"/>
                </a:lnTo>
                <a:lnTo>
                  <a:pt x="9353724" y="16458"/>
                </a:lnTo>
                <a:lnTo>
                  <a:pt x="9394632" y="35907"/>
                </a:lnTo>
                <a:lnTo>
                  <a:pt x="9431305" y="61837"/>
                </a:lnTo>
                <a:lnTo>
                  <a:pt x="9462991" y="93498"/>
                </a:lnTo>
                <a:lnTo>
                  <a:pt x="9488942" y="130141"/>
                </a:lnTo>
                <a:lnTo>
                  <a:pt x="9508407" y="171016"/>
                </a:lnTo>
                <a:lnTo>
                  <a:pt x="9520636" y="215373"/>
                </a:lnTo>
                <a:lnTo>
                  <a:pt x="9524879" y="262464"/>
                </a:lnTo>
                <a:lnTo>
                  <a:pt x="9524879" y="2147360"/>
                </a:lnTo>
                <a:lnTo>
                  <a:pt x="9520636" y="2194451"/>
                </a:lnTo>
                <a:lnTo>
                  <a:pt x="9508407" y="2238808"/>
                </a:lnTo>
                <a:lnTo>
                  <a:pt x="9488942" y="2279683"/>
                </a:lnTo>
                <a:lnTo>
                  <a:pt x="9462991" y="2316326"/>
                </a:lnTo>
                <a:lnTo>
                  <a:pt x="9431305" y="2347987"/>
                </a:lnTo>
                <a:lnTo>
                  <a:pt x="9394632" y="2373917"/>
                </a:lnTo>
                <a:lnTo>
                  <a:pt x="9353724" y="2393366"/>
                </a:lnTo>
                <a:lnTo>
                  <a:pt x="9309330" y="2405585"/>
                </a:lnTo>
                <a:lnTo>
                  <a:pt x="9262200" y="2409824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75602" y="6310420"/>
            <a:ext cx="8087359" cy="189928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600" spc="235">
                <a:latin typeface="Trebuchet MS"/>
                <a:cs typeface="Trebuchet MS"/>
              </a:rPr>
              <a:t>M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ê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40">
                <a:latin typeface="Trebuchet MS"/>
                <a:cs typeface="Trebuchet MS"/>
              </a:rPr>
              <a:t>m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5">
                <a:latin typeface="Trebuchet MS"/>
                <a:cs typeface="Trebuchet MS"/>
              </a:rPr>
              <a:t>ã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370"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221615" indent="-209550">
              <a:lnSpc>
                <a:spcPct val="100000"/>
              </a:lnSpc>
              <a:spcBef>
                <a:spcPts val="254"/>
              </a:spcBef>
              <a:buChar char="-"/>
              <a:tabLst>
                <a:tab pos="222250" algn="l"/>
              </a:tabLst>
            </a:pPr>
            <a:r>
              <a:rPr dirty="0" sz="2600" spc="15">
                <a:latin typeface="Trebuchet MS"/>
                <a:cs typeface="Trebuchet MS"/>
              </a:rPr>
              <a:t>I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95">
                <a:latin typeface="Trebuchet MS"/>
                <a:cs typeface="Trebuchet MS"/>
              </a:rPr>
              <a:t>3</a:t>
            </a:r>
            <a:r>
              <a:rPr dirty="0" sz="2600" spc="250">
                <a:latin typeface="Trebuchet MS"/>
                <a:cs typeface="Trebuchet MS"/>
              </a:rPr>
              <a:t>5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70">
                <a:latin typeface="Trebuchet MS"/>
                <a:cs typeface="Trebuchet MS"/>
              </a:rPr>
              <a:t>: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0">
                <a:latin typeface="Trebuchet MS"/>
                <a:cs typeface="Trebuchet MS"/>
              </a:rPr>
              <a:t>ó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70">
                <a:latin typeface="Trebuchet MS"/>
                <a:cs typeface="Trebuchet MS"/>
              </a:rPr>
              <a:t>;</a:t>
            </a:r>
            <a:endParaRPr sz="2600">
              <a:latin typeface="Trebuchet MS"/>
              <a:cs typeface="Trebuchet MS"/>
            </a:endParaRPr>
          </a:p>
          <a:p>
            <a:pPr marL="221615" indent="-209550">
              <a:lnSpc>
                <a:spcPct val="100000"/>
              </a:lnSpc>
              <a:spcBef>
                <a:spcPts val="254"/>
              </a:spcBef>
              <a:buChar char="-"/>
              <a:tabLst>
                <a:tab pos="222250" algn="l"/>
              </a:tabLst>
            </a:pP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-375">
                <a:latin typeface="Trebuchet MS"/>
                <a:cs typeface="Trebuchet MS"/>
              </a:rPr>
              <a:t>:</a:t>
            </a:r>
            <a:r>
              <a:rPr dirty="0" sz="2600" spc="-400">
                <a:latin typeface="Trebuchet MS"/>
                <a:cs typeface="Trebuchet MS"/>
              </a:rPr>
              <a:t>1</a:t>
            </a:r>
            <a:r>
              <a:rPr dirty="0" sz="2600" spc="290">
                <a:latin typeface="Trebuchet MS"/>
                <a:cs typeface="Trebuchet MS"/>
              </a:rPr>
              <a:t>0</a:t>
            </a:r>
            <a:r>
              <a:rPr dirty="0" sz="2600" spc="295">
                <a:latin typeface="Trebuchet MS"/>
                <a:cs typeface="Trebuchet MS"/>
              </a:rPr>
              <a:t>0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245">
                <a:latin typeface="Trebuchet MS"/>
                <a:cs typeface="Trebuchet MS"/>
              </a:rPr>
              <a:t>4</a:t>
            </a:r>
            <a:r>
              <a:rPr dirty="0" sz="2600" spc="295">
                <a:latin typeface="Trebuchet MS"/>
                <a:cs typeface="Trebuchet MS"/>
              </a:rPr>
              <a:t>0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5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  <a:p>
            <a:pPr marL="185420" indent="-173355">
              <a:lnSpc>
                <a:spcPct val="100000"/>
              </a:lnSpc>
              <a:spcBef>
                <a:spcPts val="2045"/>
              </a:spcBef>
              <a:buChar char="-"/>
              <a:tabLst>
                <a:tab pos="186055" algn="l"/>
              </a:tabLst>
            </a:pPr>
            <a:r>
              <a:rPr dirty="0" sz="2150" spc="10">
                <a:latin typeface="Trebuchet MS"/>
                <a:cs typeface="Trebuchet MS"/>
              </a:rPr>
              <a:t>I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5">
                <a:latin typeface="Trebuchet MS"/>
                <a:cs typeface="Trebuchet MS"/>
              </a:rPr>
              <a:t>b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25">
                <a:latin typeface="Trebuchet MS"/>
                <a:cs typeface="Trebuchet MS"/>
              </a:rPr>
              <a:t>x</a:t>
            </a:r>
            <a:r>
              <a:rPr dirty="0" sz="2150" spc="45">
                <a:latin typeface="Trebuchet MS"/>
                <a:cs typeface="Trebuchet MS"/>
              </a:rPr>
              <a:t>o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335">
                <a:latin typeface="Trebuchet MS"/>
                <a:cs typeface="Trebuchet MS"/>
              </a:rPr>
              <a:t>1</a:t>
            </a:r>
            <a:r>
              <a:rPr dirty="0" sz="2150" spc="204">
                <a:latin typeface="Trebuchet MS"/>
                <a:cs typeface="Trebuchet MS"/>
              </a:rPr>
              <a:t>5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30">
                <a:latin typeface="Trebuchet MS"/>
                <a:cs typeface="Trebuchet MS"/>
              </a:rPr>
              <a:t>n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135">
                <a:latin typeface="Trebuchet MS"/>
                <a:cs typeface="Trebuchet MS"/>
              </a:rPr>
              <a:t>s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65">
                <a:latin typeface="Trebuchet MS"/>
                <a:cs typeface="Trebuchet MS"/>
              </a:rPr>
              <a:t>-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25">
                <a:latin typeface="Trebuchet MS"/>
                <a:cs typeface="Trebuchet MS"/>
              </a:rPr>
              <a:t>m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30">
                <a:latin typeface="Trebuchet MS"/>
                <a:cs typeface="Trebuchet MS"/>
              </a:rPr>
              <a:t>u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5">
                <a:latin typeface="Trebuchet MS"/>
                <a:cs typeface="Trebuchet MS"/>
              </a:rPr>
              <a:t>a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-20">
                <a:latin typeface="Trebuchet MS"/>
                <a:cs typeface="Trebuchet MS"/>
              </a:rPr>
              <a:t>e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45">
                <a:latin typeface="Trebuchet MS"/>
                <a:cs typeface="Trebuchet MS"/>
              </a:rPr>
              <a:t>o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-75">
                <a:latin typeface="Trebuchet MS"/>
                <a:cs typeface="Trebuchet MS"/>
              </a:rPr>
              <a:t>i</a:t>
            </a:r>
            <a:r>
              <a:rPr dirty="0" sz="2150" spc="130">
                <a:latin typeface="Trebuchet MS"/>
                <a:cs typeface="Trebuchet MS"/>
              </a:rPr>
              <a:t>s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25">
                <a:latin typeface="Trebuchet MS"/>
                <a:cs typeface="Trebuchet MS"/>
              </a:rPr>
              <a:t>m</a:t>
            </a:r>
            <a:r>
              <a:rPr dirty="0" sz="2150">
                <a:latin typeface="Trebuchet MS"/>
                <a:cs typeface="Trebuchet MS"/>
              </a:rPr>
              <a:t>a</a:t>
            </a:r>
            <a:r>
              <a:rPr dirty="0" sz="2150" spc="-145">
                <a:latin typeface="Trebuchet MS"/>
                <a:cs typeface="Trebuchet MS"/>
              </a:rPr>
              <a:t> 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25">
                <a:latin typeface="Trebuchet MS"/>
                <a:cs typeface="Trebuchet MS"/>
              </a:rPr>
              <a:t>e</a:t>
            </a:r>
            <a:r>
              <a:rPr dirty="0" sz="2150" spc="5">
                <a:latin typeface="Trebuchet MS"/>
                <a:cs typeface="Trebuchet MS"/>
              </a:rPr>
              <a:t>p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5">
                <a:latin typeface="Trebuchet MS"/>
                <a:cs typeface="Trebuchet MS"/>
              </a:rPr>
              <a:t>d</a:t>
            </a:r>
            <a:r>
              <a:rPr dirty="0" sz="2150" spc="30">
                <a:latin typeface="Trebuchet MS"/>
                <a:cs typeface="Trebuchet MS"/>
              </a:rPr>
              <a:t>u</a:t>
            </a:r>
            <a:r>
              <a:rPr dirty="0" sz="2150" spc="-55">
                <a:latin typeface="Trebuchet MS"/>
                <a:cs typeface="Trebuchet MS"/>
              </a:rPr>
              <a:t>t</a:t>
            </a:r>
            <a:r>
              <a:rPr dirty="0" sz="2150" spc="40">
                <a:latin typeface="Trebuchet MS"/>
                <a:cs typeface="Trebuchet MS"/>
              </a:rPr>
              <a:t>o</a:t>
            </a:r>
            <a:r>
              <a:rPr dirty="0" sz="2150" spc="-5">
                <a:latin typeface="Trebuchet MS"/>
                <a:cs typeface="Trebuchet MS"/>
              </a:rPr>
              <a:t>r</a:t>
            </a:r>
            <a:r>
              <a:rPr dirty="0" sz="2150" spc="-310">
                <a:latin typeface="Trebuchet MS"/>
                <a:cs typeface="Trebuchet MS"/>
              </a:rPr>
              <a:t>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749165" cy="2798445"/>
          </a:xfrm>
          <a:custGeom>
            <a:avLst/>
            <a:gdLst/>
            <a:ahLst/>
            <a:cxnLst/>
            <a:rect l="l" t="t" r="r" b="b"/>
            <a:pathLst>
              <a:path w="4749165" h="2798445">
                <a:moveTo>
                  <a:pt x="0" y="0"/>
                </a:moveTo>
                <a:lnTo>
                  <a:pt x="4747208" y="0"/>
                </a:lnTo>
                <a:lnTo>
                  <a:pt x="4748729" y="42221"/>
                </a:lnTo>
                <a:lnTo>
                  <a:pt x="4747457" y="91374"/>
                </a:lnTo>
                <a:lnTo>
                  <a:pt x="4743306" y="138443"/>
                </a:lnTo>
                <a:lnTo>
                  <a:pt x="4736520" y="183605"/>
                </a:lnTo>
                <a:lnTo>
                  <a:pt x="4727344" y="227037"/>
                </a:lnTo>
                <a:lnTo>
                  <a:pt x="4716023" y="268919"/>
                </a:lnTo>
                <a:lnTo>
                  <a:pt x="4702801" y="309428"/>
                </a:lnTo>
                <a:lnTo>
                  <a:pt x="4687924" y="348741"/>
                </a:lnTo>
                <a:lnTo>
                  <a:pt x="4671635" y="387037"/>
                </a:lnTo>
                <a:lnTo>
                  <a:pt x="4654179" y="424493"/>
                </a:lnTo>
                <a:lnTo>
                  <a:pt x="4635801" y="461288"/>
                </a:lnTo>
                <a:lnTo>
                  <a:pt x="4616746" y="497598"/>
                </a:lnTo>
                <a:lnTo>
                  <a:pt x="4538646" y="641559"/>
                </a:lnTo>
                <a:lnTo>
                  <a:pt x="4519874" y="678117"/>
                </a:lnTo>
                <a:lnTo>
                  <a:pt x="4501893" y="715260"/>
                </a:lnTo>
                <a:lnTo>
                  <a:pt x="4484946" y="753163"/>
                </a:lnTo>
                <a:lnTo>
                  <a:pt x="4469280" y="792005"/>
                </a:lnTo>
                <a:lnTo>
                  <a:pt x="4455138" y="831965"/>
                </a:lnTo>
                <a:lnTo>
                  <a:pt x="4442766" y="873219"/>
                </a:lnTo>
                <a:lnTo>
                  <a:pt x="4438100" y="889526"/>
                </a:lnTo>
                <a:lnTo>
                  <a:pt x="4432615" y="907107"/>
                </a:lnTo>
                <a:lnTo>
                  <a:pt x="4419165" y="945917"/>
                </a:lnTo>
                <a:lnTo>
                  <a:pt x="4402383" y="989306"/>
                </a:lnTo>
                <a:lnTo>
                  <a:pt x="4382238" y="1036932"/>
                </a:lnTo>
                <a:lnTo>
                  <a:pt x="4358697" y="1088453"/>
                </a:lnTo>
                <a:lnTo>
                  <a:pt x="4331727" y="1143528"/>
                </a:lnTo>
                <a:lnTo>
                  <a:pt x="4301296" y="1201813"/>
                </a:lnTo>
                <a:lnTo>
                  <a:pt x="4267372" y="1262968"/>
                </a:lnTo>
                <a:lnTo>
                  <a:pt x="4229922" y="1326650"/>
                </a:lnTo>
                <a:lnTo>
                  <a:pt x="4209865" y="1359331"/>
                </a:lnTo>
                <a:lnTo>
                  <a:pt x="4188915" y="1392516"/>
                </a:lnTo>
                <a:lnTo>
                  <a:pt x="4167066" y="1426162"/>
                </a:lnTo>
                <a:lnTo>
                  <a:pt x="4144316" y="1460226"/>
                </a:lnTo>
                <a:lnTo>
                  <a:pt x="4120661" y="1494665"/>
                </a:lnTo>
                <a:lnTo>
                  <a:pt x="4096095" y="1529437"/>
                </a:lnTo>
                <a:lnTo>
                  <a:pt x="4070616" y="1564498"/>
                </a:lnTo>
                <a:lnTo>
                  <a:pt x="4044219" y="1599806"/>
                </a:lnTo>
                <a:lnTo>
                  <a:pt x="4016900" y="1635319"/>
                </a:lnTo>
                <a:lnTo>
                  <a:pt x="3988655" y="1670993"/>
                </a:lnTo>
                <a:lnTo>
                  <a:pt x="3959480" y="1706786"/>
                </a:lnTo>
                <a:lnTo>
                  <a:pt x="3929371" y="1742655"/>
                </a:lnTo>
                <a:lnTo>
                  <a:pt x="3898324" y="1778556"/>
                </a:lnTo>
                <a:lnTo>
                  <a:pt x="3866335" y="1814449"/>
                </a:lnTo>
                <a:lnTo>
                  <a:pt x="3833399" y="1850289"/>
                </a:lnTo>
                <a:lnTo>
                  <a:pt x="3799514" y="1886034"/>
                </a:lnTo>
                <a:lnTo>
                  <a:pt x="3764674" y="1921641"/>
                </a:lnTo>
                <a:lnTo>
                  <a:pt x="3728875" y="1957068"/>
                </a:lnTo>
                <a:lnTo>
                  <a:pt x="3692115" y="1992272"/>
                </a:lnTo>
                <a:lnTo>
                  <a:pt x="3654388" y="2027209"/>
                </a:lnTo>
                <a:lnTo>
                  <a:pt x="3615690" y="2061838"/>
                </a:lnTo>
                <a:lnTo>
                  <a:pt x="3576018" y="2096115"/>
                </a:lnTo>
                <a:lnTo>
                  <a:pt x="3535367" y="2129997"/>
                </a:lnTo>
                <a:lnTo>
                  <a:pt x="3493734" y="2163443"/>
                </a:lnTo>
                <a:lnTo>
                  <a:pt x="3451114" y="2196409"/>
                </a:lnTo>
                <a:lnTo>
                  <a:pt x="3407503" y="2228852"/>
                </a:lnTo>
                <a:lnTo>
                  <a:pt x="3362898" y="2260730"/>
                </a:lnTo>
                <a:lnTo>
                  <a:pt x="3317293" y="2292000"/>
                </a:lnTo>
                <a:lnTo>
                  <a:pt x="3270686" y="2322619"/>
                </a:lnTo>
                <a:lnTo>
                  <a:pt x="3223072" y="2352544"/>
                </a:lnTo>
                <a:lnTo>
                  <a:pt x="3174447" y="2381734"/>
                </a:lnTo>
                <a:lnTo>
                  <a:pt x="3124807" y="2410144"/>
                </a:lnTo>
                <a:lnTo>
                  <a:pt x="3074148" y="2437732"/>
                </a:lnTo>
                <a:lnTo>
                  <a:pt x="3022465" y="2464455"/>
                </a:lnTo>
                <a:lnTo>
                  <a:pt x="2969756" y="2490272"/>
                </a:lnTo>
                <a:lnTo>
                  <a:pt x="2916015" y="2515138"/>
                </a:lnTo>
                <a:lnTo>
                  <a:pt x="2861240" y="2539011"/>
                </a:lnTo>
                <a:lnTo>
                  <a:pt x="2805424" y="2561849"/>
                </a:lnTo>
                <a:lnTo>
                  <a:pt x="2748566" y="2583608"/>
                </a:lnTo>
                <a:lnTo>
                  <a:pt x="2690660" y="2604246"/>
                </a:lnTo>
                <a:lnTo>
                  <a:pt x="2631703" y="2623720"/>
                </a:lnTo>
                <a:lnTo>
                  <a:pt x="2571690" y="2641988"/>
                </a:lnTo>
                <a:lnTo>
                  <a:pt x="2510617" y="2659006"/>
                </a:lnTo>
                <a:lnTo>
                  <a:pt x="2448481" y="2674732"/>
                </a:lnTo>
                <a:lnTo>
                  <a:pt x="2385278" y="2689124"/>
                </a:lnTo>
                <a:lnTo>
                  <a:pt x="2321002" y="2702137"/>
                </a:lnTo>
                <a:lnTo>
                  <a:pt x="2255651" y="2713731"/>
                </a:lnTo>
                <a:lnTo>
                  <a:pt x="2189221" y="2723861"/>
                </a:lnTo>
                <a:lnTo>
                  <a:pt x="2121706" y="2732485"/>
                </a:lnTo>
                <a:lnTo>
                  <a:pt x="2048734" y="2740721"/>
                </a:lnTo>
                <a:lnTo>
                  <a:pt x="1976908" y="2748444"/>
                </a:lnTo>
                <a:lnTo>
                  <a:pt x="1906224" y="2755645"/>
                </a:lnTo>
                <a:lnTo>
                  <a:pt x="1836678" y="2762315"/>
                </a:lnTo>
                <a:lnTo>
                  <a:pt x="1768265" y="2768447"/>
                </a:lnTo>
                <a:lnTo>
                  <a:pt x="1700982" y="2774032"/>
                </a:lnTo>
                <a:lnTo>
                  <a:pt x="1634825" y="2779062"/>
                </a:lnTo>
                <a:lnTo>
                  <a:pt x="1569788" y="2783528"/>
                </a:lnTo>
                <a:lnTo>
                  <a:pt x="1505868" y="2787422"/>
                </a:lnTo>
                <a:lnTo>
                  <a:pt x="1443061" y="2790736"/>
                </a:lnTo>
                <a:lnTo>
                  <a:pt x="1381363" y="2793462"/>
                </a:lnTo>
                <a:lnTo>
                  <a:pt x="1320769" y="2795591"/>
                </a:lnTo>
                <a:lnTo>
                  <a:pt x="1261275" y="2797115"/>
                </a:lnTo>
                <a:lnTo>
                  <a:pt x="1202877" y="2798025"/>
                </a:lnTo>
                <a:lnTo>
                  <a:pt x="1145571" y="2798314"/>
                </a:lnTo>
                <a:lnTo>
                  <a:pt x="1089353" y="2797973"/>
                </a:lnTo>
                <a:lnTo>
                  <a:pt x="1034219" y="2796994"/>
                </a:lnTo>
                <a:lnTo>
                  <a:pt x="980164" y="2795368"/>
                </a:lnTo>
                <a:lnTo>
                  <a:pt x="927184" y="2793087"/>
                </a:lnTo>
                <a:lnTo>
                  <a:pt x="875275" y="2790144"/>
                </a:lnTo>
                <a:lnTo>
                  <a:pt x="824434" y="2786529"/>
                </a:lnTo>
                <a:lnTo>
                  <a:pt x="774655" y="2782234"/>
                </a:lnTo>
                <a:lnTo>
                  <a:pt x="725934" y="2777251"/>
                </a:lnTo>
                <a:lnTo>
                  <a:pt x="678268" y="2771571"/>
                </a:lnTo>
                <a:lnTo>
                  <a:pt x="631652" y="2765188"/>
                </a:lnTo>
                <a:lnTo>
                  <a:pt x="586082" y="2758091"/>
                </a:lnTo>
                <a:lnTo>
                  <a:pt x="541554" y="2750273"/>
                </a:lnTo>
                <a:lnTo>
                  <a:pt x="498064" y="2741725"/>
                </a:lnTo>
                <a:lnTo>
                  <a:pt x="455607" y="2732440"/>
                </a:lnTo>
                <a:lnTo>
                  <a:pt x="414179" y="2722408"/>
                </a:lnTo>
                <a:lnTo>
                  <a:pt x="373777" y="2711622"/>
                </a:lnTo>
                <a:lnTo>
                  <a:pt x="334396" y="2700073"/>
                </a:lnTo>
                <a:lnTo>
                  <a:pt x="296031" y="2687754"/>
                </a:lnTo>
                <a:lnTo>
                  <a:pt x="258680" y="2674655"/>
                </a:lnTo>
                <a:lnTo>
                  <a:pt x="222336" y="2660768"/>
                </a:lnTo>
                <a:lnTo>
                  <a:pt x="186998" y="2646085"/>
                </a:lnTo>
                <a:lnTo>
                  <a:pt x="119316" y="2614299"/>
                </a:lnTo>
                <a:lnTo>
                  <a:pt x="55602" y="2579230"/>
                </a:lnTo>
                <a:lnTo>
                  <a:pt x="0" y="2543600"/>
                </a:lnTo>
                <a:lnTo>
                  <a:pt x="0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622172" y="9394887"/>
            <a:ext cx="3109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Trebuchet MS"/>
                <a:cs typeface="Trebuchet MS"/>
              </a:rPr>
              <a:t>(</a:t>
            </a:r>
            <a:r>
              <a:rPr dirty="0" sz="2400" spc="215">
                <a:latin typeface="Trebuchet MS"/>
                <a:cs typeface="Trebuchet MS"/>
              </a:rPr>
              <a:t>B</a:t>
            </a:r>
            <a:r>
              <a:rPr dirty="0" sz="2400" spc="35">
                <a:latin typeface="Trebuchet MS"/>
                <a:cs typeface="Trebuchet MS"/>
              </a:rPr>
              <a:t>u</a:t>
            </a:r>
            <a:r>
              <a:rPr dirty="0" sz="2400" spc="-80">
                <a:latin typeface="Trebuchet MS"/>
                <a:cs typeface="Trebuchet MS"/>
              </a:rPr>
              <a:t>ll</a:t>
            </a:r>
            <a:r>
              <a:rPr dirty="0" sz="2400" spc="-345">
                <a:latin typeface="Trebuchet MS"/>
                <a:cs typeface="Trebuchet MS"/>
              </a:rPr>
              <a:t>,</a:t>
            </a:r>
            <a:r>
              <a:rPr dirty="0" sz="2400" spc="210">
                <a:latin typeface="Trebuchet MS"/>
                <a:cs typeface="Trebuchet MS"/>
              </a:rPr>
              <a:t>2</a:t>
            </a:r>
            <a:r>
              <a:rPr dirty="0" sz="2400" spc="275">
                <a:latin typeface="Trebuchet MS"/>
                <a:cs typeface="Trebuchet MS"/>
              </a:rPr>
              <a:t>0</a:t>
            </a:r>
            <a:r>
              <a:rPr dirty="0" sz="2400" spc="-365">
                <a:latin typeface="Trebuchet MS"/>
                <a:cs typeface="Trebuchet MS"/>
              </a:rPr>
              <a:t>11</a:t>
            </a:r>
            <a:r>
              <a:rPr dirty="0" sz="2400" spc="-345">
                <a:latin typeface="Trebuchet MS"/>
                <a:cs typeface="Trebuchet MS"/>
              </a:rPr>
              <a:t>;</a:t>
            </a:r>
            <a:r>
              <a:rPr dirty="0" sz="2400" spc="215">
                <a:latin typeface="Trebuchet MS"/>
                <a:cs typeface="Trebuchet MS"/>
              </a:rPr>
              <a:t>B</a:t>
            </a:r>
            <a:r>
              <a:rPr dirty="0" sz="2400">
                <a:latin typeface="Trebuchet MS"/>
                <a:cs typeface="Trebuchet MS"/>
              </a:rPr>
              <a:t>r</a:t>
            </a:r>
            <a:r>
              <a:rPr dirty="0" sz="2400">
                <a:latin typeface="Trebuchet MS"/>
                <a:cs typeface="Trebuchet MS"/>
              </a:rPr>
              <a:t>a</a:t>
            </a:r>
            <a:r>
              <a:rPr dirty="0" sz="2400" spc="150">
                <a:latin typeface="Trebuchet MS"/>
                <a:cs typeface="Trebuchet MS"/>
              </a:rPr>
              <a:t>s</a:t>
            </a:r>
            <a:r>
              <a:rPr dirty="0" sz="2400" spc="-75">
                <a:latin typeface="Trebuchet MS"/>
                <a:cs typeface="Trebuchet MS"/>
              </a:rPr>
              <a:t>i</a:t>
            </a:r>
            <a:r>
              <a:rPr dirty="0" sz="2400" spc="-80">
                <a:latin typeface="Trebuchet MS"/>
                <a:cs typeface="Trebuchet MS"/>
              </a:rPr>
              <a:t>l</a:t>
            </a:r>
            <a:r>
              <a:rPr dirty="0" sz="2400" spc="-345">
                <a:latin typeface="Trebuchet MS"/>
                <a:cs typeface="Trebuchet MS"/>
              </a:rPr>
              <a:t>,</a:t>
            </a:r>
            <a:r>
              <a:rPr dirty="0" sz="2400" spc="-160">
                <a:latin typeface="Trebuchet MS"/>
                <a:cs typeface="Trebuchet MS"/>
              </a:rPr>
              <a:t> </a:t>
            </a:r>
            <a:r>
              <a:rPr dirty="0" sz="2400" spc="210">
                <a:latin typeface="Trebuchet MS"/>
                <a:cs typeface="Trebuchet MS"/>
              </a:rPr>
              <a:t>2</a:t>
            </a:r>
            <a:r>
              <a:rPr dirty="0" sz="2400" spc="275">
                <a:latin typeface="Trebuchet MS"/>
                <a:cs typeface="Trebuchet MS"/>
              </a:rPr>
              <a:t>0</a:t>
            </a:r>
            <a:r>
              <a:rPr dirty="0" sz="2400" spc="-365">
                <a:latin typeface="Trebuchet MS"/>
                <a:cs typeface="Trebuchet MS"/>
              </a:rPr>
              <a:t>1</a:t>
            </a:r>
            <a:r>
              <a:rPr dirty="0" sz="2400" spc="185">
                <a:latin typeface="Trebuchet MS"/>
                <a:cs typeface="Trebuchet MS"/>
              </a:rPr>
              <a:t>3</a:t>
            </a:r>
            <a:r>
              <a:rPr dirty="0" sz="2400" spc="-60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" y="0"/>
            <a:ext cx="3467099" cy="3056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4487" y="1857144"/>
            <a:ext cx="1205928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5"/>
              <a:t>Diagnóstico</a:t>
            </a:r>
            <a:r>
              <a:rPr dirty="0" spc="-620"/>
              <a:t> </a:t>
            </a:r>
            <a:r>
              <a:rPr dirty="0" spc="645"/>
              <a:t>pré-natal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5582" y="5567990"/>
            <a:ext cx="5391785" cy="1212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240">
                <a:latin typeface="Tahoma"/>
                <a:cs typeface="Tahoma"/>
              </a:rPr>
              <a:t>Ultrassom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195"/>
              </a:spcBef>
            </a:pPr>
            <a:r>
              <a:rPr dirty="0" sz="2350" spc="75">
                <a:latin typeface="Trebuchet MS"/>
                <a:cs typeface="Trebuchet MS"/>
              </a:rPr>
              <a:t>-</a:t>
            </a:r>
            <a:r>
              <a:rPr dirty="0" sz="2350" spc="15">
                <a:latin typeface="Trebuchet MS"/>
                <a:cs typeface="Trebuchet MS"/>
              </a:rPr>
              <a:t>T</a:t>
            </a:r>
            <a:r>
              <a:rPr dirty="0" sz="2350" spc="5">
                <a:latin typeface="Trebuchet MS"/>
                <a:cs typeface="Trebuchet MS"/>
              </a:rPr>
              <a:t>r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155">
                <a:latin typeface="Trebuchet MS"/>
                <a:cs typeface="Trebuchet MS"/>
              </a:rPr>
              <a:t>s</a:t>
            </a:r>
            <a:r>
              <a:rPr dirty="0" sz="2350" spc="-80">
                <a:latin typeface="Trebuchet MS"/>
                <a:cs typeface="Trebuchet MS"/>
              </a:rPr>
              <a:t>l</a:t>
            </a:r>
            <a:r>
              <a:rPr dirty="0" sz="2350" spc="45">
                <a:latin typeface="Trebuchet MS"/>
                <a:cs typeface="Trebuchet MS"/>
              </a:rPr>
              <a:t>u</a:t>
            </a:r>
            <a:r>
              <a:rPr dirty="0" sz="2350" spc="155">
                <a:latin typeface="Trebuchet MS"/>
                <a:cs typeface="Trebuchet MS"/>
              </a:rPr>
              <a:t>s</a:t>
            </a:r>
            <a:r>
              <a:rPr dirty="0" sz="2350" spc="15">
                <a:latin typeface="Trebuchet MS"/>
                <a:cs typeface="Trebuchet MS"/>
              </a:rPr>
              <a:t>c</a:t>
            </a:r>
            <a:r>
              <a:rPr dirty="0" sz="2350" spc="-10">
                <a:latin typeface="Trebuchet MS"/>
                <a:cs typeface="Trebuchet MS"/>
              </a:rPr>
              <a:t>ê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15">
                <a:latin typeface="Trebuchet MS"/>
                <a:cs typeface="Trebuchet MS"/>
              </a:rPr>
              <a:t>c</a:t>
            </a:r>
            <a:r>
              <a:rPr dirty="0" sz="2350" spc="-75">
                <a:latin typeface="Trebuchet MS"/>
                <a:cs typeface="Trebuchet MS"/>
              </a:rPr>
              <a:t>i</a:t>
            </a:r>
            <a:r>
              <a:rPr dirty="0" sz="2350" spc="10">
                <a:latin typeface="Trebuchet MS"/>
                <a:cs typeface="Trebuchet MS"/>
              </a:rPr>
              <a:t>a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45">
                <a:latin typeface="Trebuchet MS"/>
                <a:cs typeface="Trebuchet MS"/>
              </a:rPr>
              <a:t>nu</a:t>
            </a:r>
            <a:r>
              <a:rPr dirty="0" sz="2350" spc="15">
                <a:latin typeface="Trebuchet MS"/>
                <a:cs typeface="Trebuchet MS"/>
              </a:rPr>
              <a:t>c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-75">
                <a:latin typeface="Trebuchet MS"/>
                <a:cs typeface="Trebuchet MS"/>
              </a:rPr>
              <a:t>l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-55">
                <a:latin typeface="Trebuchet MS"/>
                <a:cs typeface="Trebuchet MS"/>
              </a:rPr>
              <a:t>(</a:t>
            </a:r>
            <a:r>
              <a:rPr dirty="0" sz="2350" spc="-355">
                <a:latin typeface="Trebuchet MS"/>
                <a:cs typeface="Trebuchet MS"/>
              </a:rPr>
              <a:t>1</a:t>
            </a:r>
            <a:r>
              <a:rPr dirty="0" sz="2350" spc="220">
                <a:latin typeface="Trebuchet MS"/>
                <a:cs typeface="Trebuchet MS"/>
              </a:rPr>
              <a:t>2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10">
                <a:latin typeface="Trebuchet MS"/>
                <a:cs typeface="Trebuchet MS"/>
              </a:rPr>
              <a:t>a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-355">
                <a:latin typeface="Trebuchet MS"/>
                <a:cs typeface="Trebuchet MS"/>
              </a:rPr>
              <a:t>1</a:t>
            </a:r>
            <a:r>
              <a:rPr dirty="0" sz="2350" spc="185">
                <a:latin typeface="Trebuchet MS"/>
                <a:cs typeface="Trebuchet MS"/>
              </a:rPr>
              <a:t>6</a:t>
            </a:r>
            <a:r>
              <a:rPr dirty="0" sz="2350" spc="-155">
                <a:latin typeface="Trebuchet MS"/>
                <a:cs typeface="Trebuchet MS"/>
              </a:rPr>
              <a:t> </a:t>
            </a:r>
            <a:r>
              <a:rPr dirty="0" sz="2350" spc="155">
                <a:latin typeface="Trebuchet MS"/>
                <a:cs typeface="Trebuchet MS"/>
              </a:rPr>
              <a:t>s</a:t>
            </a:r>
            <a:r>
              <a:rPr dirty="0" sz="2350" spc="-10">
                <a:latin typeface="Trebuchet MS"/>
                <a:cs typeface="Trebuchet MS"/>
              </a:rPr>
              <a:t>e</a:t>
            </a:r>
            <a:r>
              <a:rPr dirty="0" sz="2350" spc="50">
                <a:latin typeface="Trebuchet MS"/>
                <a:cs typeface="Trebuchet MS"/>
              </a:rPr>
              <a:t>m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45">
                <a:latin typeface="Trebuchet MS"/>
                <a:cs typeface="Trebuchet MS"/>
              </a:rPr>
              <a:t>n</a:t>
            </a:r>
            <a:r>
              <a:rPr dirty="0" sz="2350" spc="5">
                <a:latin typeface="Trebuchet MS"/>
                <a:cs typeface="Trebuchet MS"/>
              </a:rPr>
              <a:t>a</a:t>
            </a:r>
            <a:r>
              <a:rPr dirty="0" sz="2350" spc="155">
                <a:latin typeface="Trebuchet MS"/>
                <a:cs typeface="Trebuchet MS"/>
              </a:rPr>
              <a:t>s</a:t>
            </a:r>
            <a:r>
              <a:rPr dirty="0" sz="2350" spc="-50">
                <a:latin typeface="Trebuchet MS"/>
                <a:cs typeface="Trebuchet MS"/>
              </a:rPr>
              <a:t>)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9113" y="5567990"/>
            <a:ext cx="4812030" cy="2023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190">
                <a:latin typeface="Tahoma"/>
                <a:cs typeface="Tahoma"/>
              </a:rPr>
              <a:t>Exames</a:t>
            </a:r>
            <a:r>
              <a:rPr dirty="0" sz="3600" spc="-245">
                <a:latin typeface="Tahoma"/>
                <a:cs typeface="Tahoma"/>
              </a:rPr>
              <a:t> </a:t>
            </a:r>
            <a:r>
              <a:rPr dirty="0" sz="3600" spc="235">
                <a:latin typeface="Tahoma"/>
                <a:cs typeface="Tahoma"/>
              </a:rPr>
              <a:t>invasivos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dirty="0" sz="2450" spc="70">
                <a:latin typeface="Trebuchet MS"/>
                <a:cs typeface="Trebuchet MS"/>
              </a:rPr>
              <a:t>-</a:t>
            </a:r>
            <a:r>
              <a:rPr dirty="0" sz="2450" spc="210">
                <a:latin typeface="Trebuchet MS"/>
                <a:cs typeface="Trebuchet MS"/>
              </a:rPr>
              <a:t>A</a:t>
            </a:r>
            <a:r>
              <a:rPr dirty="0" sz="2450" spc="30">
                <a:latin typeface="Trebuchet MS"/>
                <a:cs typeface="Trebuchet MS"/>
              </a:rPr>
              <a:t>m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(</a:t>
            </a:r>
            <a:r>
              <a:rPr dirty="0" sz="2450" spc="-380">
                <a:latin typeface="Trebuchet MS"/>
                <a:cs typeface="Trebuchet MS"/>
              </a:rPr>
              <a:t>1</a:t>
            </a:r>
            <a:r>
              <a:rPr dirty="0" sz="2450" spc="190">
                <a:latin typeface="Trebuchet MS"/>
                <a:cs typeface="Trebuchet MS"/>
              </a:rPr>
              <a:t>3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>
                <a:latin typeface="Trebuchet MS"/>
                <a:cs typeface="Trebuchet MS"/>
              </a:rPr>
              <a:t>a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204">
                <a:latin typeface="Trebuchet MS"/>
                <a:cs typeface="Trebuchet MS"/>
              </a:rPr>
              <a:t>2</a:t>
            </a:r>
            <a:r>
              <a:rPr dirty="0" sz="2450" spc="280">
                <a:latin typeface="Trebuchet MS"/>
                <a:cs typeface="Trebuchet MS"/>
              </a:rPr>
              <a:t>0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30">
                <a:latin typeface="Trebuchet MS"/>
                <a:cs typeface="Trebuchet MS"/>
              </a:rPr>
              <a:t>m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60">
                <a:latin typeface="Trebuchet MS"/>
                <a:cs typeface="Trebuchet MS"/>
              </a:rPr>
              <a:t>)</a:t>
            </a:r>
            <a:endParaRPr sz="2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450" spc="75">
                <a:latin typeface="Trebuchet MS"/>
                <a:cs typeface="Trebuchet MS"/>
              </a:rPr>
              <a:t>-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10">
                <a:latin typeface="Trebuchet MS"/>
                <a:cs typeface="Trebuchet MS"/>
              </a:rPr>
              <a:t>C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-5">
                <a:latin typeface="Trebuchet MS"/>
                <a:cs typeface="Trebuchet MS"/>
              </a:rPr>
              <a:t>r</a:t>
            </a:r>
            <a:r>
              <a:rPr dirty="0" sz="2450" spc="5">
                <a:latin typeface="Trebuchet MS"/>
                <a:cs typeface="Trebuchet MS"/>
              </a:rPr>
              <a:t>d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0">
                <a:latin typeface="Trebuchet MS"/>
                <a:cs typeface="Trebuchet MS"/>
              </a:rPr>
              <a:t>(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204">
                <a:latin typeface="Trebuchet MS"/>
                <a:cs typeface="Trebuchet MS"/>
              </a:rPr>
              <a:t>2</a:t>
            </a:r>
            <a:r>
              <a:rPr dirty="0" sz="2450" spc="280">
                <a:latin typeface="Trebuchet MS"/>
                <a:cs typeface="Trebuchet MS"/>
              </a:rPr>
              <a:t>0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30">
                <a:latin typeface="Trebuchet MS"/>
                <a:cs typeface="Trebuchet MS"/>
              </a:rPr>
              <a:t>m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-60">
                <a:latin typeface="Trebuchet MS"/>
                <a:cs typeface="Trebuchet MS"/>
              </a:rPr>
              <a:t>)</a:t>
            </a:r>
            <a:endParaRPr sz="2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2450" spc="70">
                <a:latin typeface="Trebuchet MS"/>
                <a:cs typeface="Trebuchet MS"/>
              </a:rPr>
              <a:t>-</a:t>
            </a:r>
            <a:r>
              <a:rPr dirty="0" sz="2450" spc="110">
                <a:latin typeface="Trebuchet MS"/>
                <a:cs typeface="Trebuchet MS"/>
              </a:rPr>
              <a:t>C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-5">
                <a:latin typeface="Trebuchet MS"/>
                <a:cs typeface="Trebuchet MS"/>
              </a:rPr>
              <a:t>r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45">
                <a:latin typeface="Trebuchet MS"/>
                <a:cs typeface="Trebuchet MS"/>
              </a:rPr>
              <a:t>ó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10">
                <a:latin typeface="Trebuchet MS"/>
                <a:cs typeface="Trebuchet MS"/>
              </a:rPr>
              <a:t>p</a:t>
            </a:r>
            <a:r>
              <a:rPr dirty="0" sz="2450" spc="50">
                <a:latin typeface="Trebuchet MS"/>
                <a:cs typeface="Trebuchet MS"/>
              </a:rPr>
              <a:t>o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95">
                <a:latin typeface="Trebuchet MS"/>
                <a:cs typeface="Trebuchet MS"/>
              </a:rPr>
              <a:t>f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-85">
                <a:latin typeface="Trebuchet MS"/>
                <a:cs typeface="Trebuchet MS"/>
              </a:rPr>
              <a:t>l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32534" y="5567990"/>
            <a:ext cx="429133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200">
                <a:latin typeface="Tahoma"/>
                <a:cs typeface="Tahoma"/>
              </a:rPr>
              <a:t>Exame</a:t>
            </a:r>
            <a:r>
              <a:rPr dirty="0" sz="3600" spc="-254">
                <a:latin typeface="Tahoma"/>
                <a:cs typeface="Tahoma"/>
              </a:rPr>
              <a:t> </a:t>
            </a:r>
            <a:r>
              <a:rPr dirty="0" sz="3600" spc="265">
                <a:latin typeface="Tahoma"/>
                <a:cs typeface="Tahoma"/>
              </a:rPr>
              <a:t>laboratorial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dirty="0" sz="2600" spc="40">
                <a:latin typeface="Trebuchet MS"/>
                <a:cs typeface="Trebuchet MS"/>
              </a:rPr>
              <a:t>-Contagem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de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25">
                <a:latin typeface="Trebuchet MS"/>
                <a:cs typeface="Trebuchet MS"/>
              </a:rPr>
              <a:t>enzimas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7721" y="1028700"/>
            <a:ext cx="328295" cy="346710"/>
            <a:chOff x="1047721" y="1028700"/>
            <a:chExt cx="328295" cy="346710"/>
          </a:xfrm>
        </p:grpSpPr>
        <p:sp>
          <p:nvSpPr>
            <p:cNvPr id="8" name="object 8"/>
            <p:cNvSpPr/>
            <p:nvPr/>
          </p:nvSpPr>
          <p:spPr>
            <a:xfrm>
              <a:off x="1047721" y="104777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47721" y="1201734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7721" y="135597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5520" y="7067510"/>
            <a:ext cx="8327753" cy="32147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100" y="4449461"/>
            <a:ext cx="552449" cy="828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09385" y="4643173"/>
            <a:ext cx="733424" cy="6762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1585" y="4643173"/>
            <a:ext cx="552449" cy="8286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3373" y="1191535"/>
            <a:ext cx="5439410" cy="9512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50" spc="455"/>
              <a:t>Quadro</a:t>
            </a:r>
            <a:r>
              <a:rPr dirty="0" sz="6050" spc="-395"/>
              <a:t> </a:t>
            </a:r>
            <a:r>
              <a:rPr dirty="0" sz="6050" spc="325"/>
              <a:t>clínico</a:t>
            </a:r>
            <a:endParaRPr sz="6050"/>
          </a:p>
        </p:txBody>
      </p:sp>
      <p:sp>
        <p:nvSpPr>
          <p:cNvPr id="3" name="object 3"/>
          <p:cNvSpPr/>
          <p:nvPr/>
        </p:nvSpPr>
        <p:spPr>
          <a:xfrm>
            <a:off x="12214438" y="6271347"/>
            <a:ext cx="3792854" cy="952500"/>
          </a:xfrm>
          <a:custGeom>
            <a:avLst/>
            <a:gdLst/>
            <a:ahLst/>
            <a:cxnLst/>
            <a:rect l="l" t="t" r="r" b="b"/>
            <a:pathLst>
              <a:path w="3792855" h="952500">
                <a:moveTo>
                  <a:pt x="3516969" y="952499"/>
                </a:moveTo>
                <a:lnTo>
                  <a:pt x="319608" y="952499"/>
                </a:lnTo>
                <a:lnTo>
                  <a:pt x="310599" y="948956"/>
                </a:lnTo>
                <a:lnTo>
                  <a:pt x="268245" y="929393"/>
                </a:lnTo>
                <a:lnTo>
                  <a:pt x="227523" y="906898"/>
                </a:lnTo>
                <a:lnTo>
                  <a:pt x="188720" y="880916"/>
                </a:lnTo>
                <a:lnTo>
                  <a:pt x="152120" y="850893"/>
                </a:lnTo>
                <a:lnTo>
                  <a:pt x="118008" y="816274"/>
                </a:lnTo>
                <a:lnTo>
                  <a:pt x="86669" y="776505"/>
                </a:lnTo>
                <a:lnTo>
                  <a:pt x="64151" y="738611"/>
                </a:lnTo>
                <a:lnTo>
                  <a:pt x="43649" y="692983"/>
                </a:lnTo>
                <a:lnTo>
                  <a:pt x="26073" y="642746"/>
                </a:lnTo>
                <a:lnTo>
                  <a:pt x="12333" y="591021"/>
                </a:lnTo>
                <a:lnTo>
                  <a:pt x="3338" y="540933"/>
                </a:lnTo>
                <a:lnTo>
                  <a:pt x="0" y="495605"/>
                </a:lnTo>
                <a:lnTo>
                  <a:pt x="2088" y="459076"/>
                </a:lnTo>
                <a:lnTo>
                  <a:pt x="8390" y="417710"/>
                </a:lnTo>
                <a:lnTo>
                  <a:pt x="18493" y="372074"/>
                </a:lnTo>
                <a:lnTo>
                  <a:pt x="31982" y="322739"/>
                </a:lnTo>
                <a:lnTo>
                  <a:pt x="48446" y="270272"/>
                </a:lnTo>
                <a:lnTo>
                  <a:pt x="67470" y="215242"/>
                </a:lnTo>
                <a:lnTo>
                  <a:pt x="88642" y="158219"/>
                </a:lnTo>
                <a:lnTo>
                  <a:pt x="111550" y="99771"/>
                </a:lnTo>
                <a:lnTo>
                  <a:pt x="146084" y="44566"/>
                </a:lnTo>
                <a:lnTo>
                  <a:pt x="179512" y="160"/>
                </a:lnTo>
                <a:lnTo>
                  <a:pt x="179663" y="0"/>
                </a:lnTo>
                <a:lnTo>
                  <a:pt x="3666922" y="0"/>
                </a:lnTo>
                <a:lnTo>
                  <a:pt x="3693182" y="33605"/>
                </a:lnTo>
                <a:lnTo>
                  <a:pt x="3717572" y="71603"/>
                </a:lnTo>
                <a:lnTo>
                  <a:pt x="3738425" y="111728"/>
                </a:lnTo>
                <a:lnTo>
                  <a:pt x="3755799" y="153918"/>
                </a:lnTo>
                <a:lnTo>
                  <a:pt x="3769753" y="198114"/>
                </a:lnTo>
                <a:lnTo>
                  <a:pt x="3780343" y="244256"/>
                </a:lnTo>
                <a:lnTo>
                  <a:pt x="3787626" y="292281"/>
                </a:lnTo>
                <a:lnTo>
                  <a:pt x="3791662" y="342130"/>
                </a:lnTo>
                <a:lnTo>
                  <a:pt x="3792507" y="393743"/>
                </a:lnTo>
                <a:lnTo>
                  <a:pt x="3790218" y="447059"/>
                </a:lnTo>
                <a:lnTo>
                  <a:pt x="3789732" y="456706"/>
                </a:lnTo>
                <a:lnTo>
                  <a:pt x="3789441" y="466353"/>
                </a:lnTo>
                <a:lnTo>
                  <a:pt x="3789227" y="476000"/>
                </a:lnTo>
                <a:lnTo>
                  <a:pt x="3788974" y="485647"/>
                </a:lnTo>
                <a:lnTo>
                  <a:pt x="3781892" y="512026"/>
                </a:lnTo>
                <a:lnTo>
                  <a:pt x="3774927" y="538290"/>
                </a:lnTo>
                <a:lnTo>
                  <a:pt x="3768039" y="564475"/>
                </a:lnTo>
                <a:lnTo>
                  <a:pt x="3761190" y="590621"/>
                </a:lnTo>
                <a:lnTo>
                  <a:pt x="3753311" y="608236"/>
                </a:lnTo>
                <a:lnTo>
                  <a:pt x="3745432" y="625734"/>
                </a:lnTo>
                <a:lnTo>
                  <a:pt x="3737864" y="643310"/>
                </a:lnTo>
                <a:lnTo>
                  <a:pt x="3730918" y="661158"/>
                </a:lnTo>
                <a:lnTo>
                  <a:pt x="3710687" y="709889"/>
                </a:lnTo>
                <a:lnTo>
                  <a:pt x="3687648" y="755351"/>
                </a:lnTo>
                <a:lnTo>
                  <a:pt x="3661933" y="797686"/>
                </a:lnTo>
                <a:lnTo>
                  <a:pt x="3633670" y="837037"/>
                </a:lnTo>
                <a:lnTo>
                  <a:pt x="3602988" y="873545"/>
                </a:lnTo>
                <a:lnTo>
                  <a:pt x="3570017" y="907351"/>
                </a:lnTo>
                <a:lnTo>
                  <a:pt x="3534887" y="938598"/>
                </a:lnTo>
                <a:lnTo>
                  <a:pt x="3516969" y="952499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853736" y="6509822"/>
            <a:ext cx="252793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 b="1">
                <a:latin typeface="Arial"/>
                <a:cs typeface="Arial"/>
              </a:rPr>
              <a:t>Cardiopulmonares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9558" y="5962071"/>
            <a:ext cx="3792854" cy="1000125"/>
          </a:xfrm>
          <a:custGeom>
            <a:avLst/>
            <a:gdLst/>
            <a:ahLst/>
            <a:cxnLst/>
            <a:rect l="l" t="t" r="r" b="b"/>
            <a:pathLst>
              <a:path w="3792854" h="1000125">
                <a:moveTo>
                  <a:pt x="3484939" y="1000124"/>
                </a:moveTo>
                <a:lnTo>
                  <a:pt x="383374" y="1000124"/>
                </a:lnTo>
                <a:lnTo>
                  <a:pt x="354300" y="990146"/>
                </a:lnTo>
                <a:lnTo>
                  <a:pt x="310599" y="972960"/>
                </a:lnTo>
                <a:lnTo>
                  <a:pt x="268245" y="953396"/>
                </a:lnTo>
                <a:lnTo>
                  <a:pt x="227523" y="930901"/>
                </a:lnTo>
                <a:lnTo>
                  <a:pt x="188720" y="904919"/>
                </a:lnTo>
                <a:lnTo>
                  <a:pt x="152120" y="874896"/>
                </a:lnTo>
                <a:lnTo>
                  <a:pt x="118008" y="840278"/>
                </a:lnTo>
                <a:lnTo>
                  <a:pt x="86669" y="800509"/>
                </a:lnTo>
                <a:lnTo>
                  <a:pt x="64151" y="762615"/>
                </a:lnTo>
                <a:lnTo>
                  <a:pt x="43649" y="716987"/>
                </a:lnTo>
                <a:lnTo>
                  <a:pt x="26073" y="666749"/>
                </a:lnTo>
                <a:lnTo>
                  <a:pt x="12333" y="615024"/>
                </a:lnTo>
                <a:lnTo>
                  <a:pt x="3338" y="564936"/>
                </a:lnTo>
                <a:lnTo>
                  <a:pt x="0" y="519608"/>
                </a:lnTo>
                <a:lnTo>
                  <a:pt x="2088" y="483080"/>
                </a:lnTo>
                <a:lnTo>
                  <a:pt x="8390" y="441713"/>
                </a:lnTo>
                <a:lnTo>
                  <a:pt x="18493" y="396078"/>
                </a:lnTo>
                <a:lnTo>
                  <a:pt x="31982" y="346742"/>
                </a:lnTo>
                <a:lnTo>
                  <a:pt x="48446" y="294275"/>
                </a:lnTo>
                <a:lnTo>
                  <a:pt x="67470" y="239245"/>
                </a:lnTo>
                <a:lnTo>
                  <a:pt x="88642" y="182222"/>
                </a:lnTo>
                <a:lnTo>
                  <a:pt x="111550" y="123775"/>
                </a:lnTo>
                <a:lnTo>
                  <a:pt x="146084" y="68569"/>
                </a:lnTo>
                <a:lnTo>
                  <a:pt x="179512" y="24163"/>
                </a:lnTo>
                <a:lnTo>
                  <a:pt x="202357" y="0"/>
                </a:lnTo>
                <a:lnTo>
                  <a:pt x="3644654" y="0"/>
                </a:lnTo>
                <a:lnTo>
                  <a:pt x="3693182" y="57608"/>
                </a:lnTo>
                <a:lnTo>
                  <a:pt x="3717572" y="95606"/>
                </a:lnTo>
                <a:lnTo>
                  <a:pt x="3738425" y="135731"/>
                </a:lnTo>
                <a:lnTo>
                  <a:pt x="3755799" y="177922"/>
                </a:lnTo>
                <a:lnTo>
                  <a:pt x="3769753" y="222118"/>
                </a:lnTo>
                <a:lnTo>
                  <a:pt x="3780343" y="268259"/>
                </a:lnTo>
                <a:lnTo>
                  <a:pt x="3787626" y="316284"/>
                </a:lnTo>
                <a:lnTo>
                  <a:pt x="3791662" y="366134"/>
                </a:lnTo>
                <a:lnTo>
                  <a:pt x="3792507" y="417747"/>
                </a:lnTo>
                <a:lnTo>
                  <a:pt x="3790218" y="471062"/>
                </a:lnTo>
                <a:lnTo>
                  <a:pt x="3789732" y="480709"/>
                </a:lnTo>
                <a:lnTo>
                  <a:pt x="3789441" y="490356"/>
                </a:lnTo>
                <a:lnTo>
                  <a:pt x="3789227" y="500003"/>
                </a:lnTo>
                <a:lnTo>
                  <a:pt x="3788974" y="509650"/>
                </a:lnTo>
                <a:lnTo>
                  <a:pt x="3781892" y="536030"/>
                </a:lnTo>
                <a:lnTo>
                  <a:pt x="3774927" y="562293"/>
                </a:lnTo>
                <a:lnTo>
                  <a:pt x="3768039" y="588478"/>
                </a:lnTo>
                <a:lnTo>
                  <a:pt x="3761190" y="614625"/>
                </a:lnTo>
                <a:lnTo>
                  <a:pt x="3753311" y="632239"/>
                </a:lnTo>
                <a:lnTo>
                  <a:pt x="3745432" y="649737"/>
                </a:lnTo>
                <a:lnTo>
                  <a:pt x="3737864" y="667313"/>
                </a:lnTo>
                <a:lnTo>
                  <a:pt x="3730918" y="685161"/>
                </a:lnTo>
                <a:lnTo>
                  <a:pt x="3710687" y="733892"/>
                </a:lnTo>
                <a:lnTo>
                  <a:pt x="3687648" y="779354"/>
                </a:lnTo>
                <a:lnTo>
                  <a:pt x="3661933" y="821690"/>
                </a:lnTo>
                <a:lnTo>
                  <a:pt x="3633670" y="861040"/>
                </a:lnTo>
                <a:lnTo>
                  <a:pt x="3602988" y="897548"/>
                </a:lnTo>
                <a:lnTo>
                  <a:pt x="3570017" y="931354"/>
                </a:lnTo>
                <a:lnTo>
                  <a:pt x="3534887" y="962602"/>
                </a:lnTo>
                <a:lnTo>
                  <a:pt x="3497726" y="991431"/>
                </a:lnTo>
                <a:lnTo>
                  <a:pt x="3484939" y="1000124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08525" y="6157872"/>
            <a:ext cx="208851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 b="1">
                <a:solidFill>
                  <a:srgbClr val="FFFAEF"/>
                </a:solidFill>
                <a:latin typeface="Arial"/>
                <a:cs typeface="Arial"/>
              </a:rPr>
              <a:t>Imunológicas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3566" y="3981294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4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08412" y="4442390"/>
            <a:ext cx="163195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 b="1">
                <a:latin typeface="Arial"/>
                <a:cs typeface="Arial"/>
              </a:rPr>
              <a:t>Sensoriais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3239" y="3981294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4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55365" y="4442390"/>
            <a:ext cx="18173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 b="1">
                <a:latin typeface="Arial"/>
                <a:cs typeface="Arial"/>
              </a:rPr>
              <a:t>Fenotípicas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3566" y="5734873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4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088336" y="6195970"/>
            <a:ext cx="224980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 b="1">
                <a:latin typeface="Arial"/>
                <a:cs typeface="Arial"/>
              </a:rPr>
              <a:t>Neuromotoras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47041" y="3981294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986842" y="4442390"/>
            <a:ext cx="309943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25">
                <a:solidFill>
                  <a:srgbClr val="FFFAEF"/>
                </a:solidFill>
                <a:latin typeface="Trebuchet MS"/>
                <a:cs typeface="Trebuchet MS"/>
              </a:rPr>
              <a:t>Musculoesqueléticas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6988" y="7940136"/>
            <a:ext cx="10326370" cy="1281430"/>
          </a:xfrm>
          <a:custGeom>
            <a:avLst/>
            <a:gdLst/>
            <a:ahLst/>
            <a:cxnLst/>
            <a:rect l="l" t="t" r="r" b="b"/>
            <a:pathLst>
              <a:path w="10326369" h="1281429">
                <a:moveTo>
                  <a:pt x="5522488" y="1281372"/>
                </a:moveTo>
                <a:lnTo>
                  <a:pt x="3823621" y="1252843"/>
                </a:lnTo>
                <a:lnTo>
                  <a:pt x="2543277" y="1227336"/>
                </a:lnTo>
                <a:lnTo>
                  <a:pt x="1304785" y="1238310"/>
                </a:lnTo>
                <a:lnTo>
                  <a:pt x="369806" y="1262186"/>
                </a:lnTo>
                <a:lnTo>
                  <a:pt x="0" y="1275385"/>
                </a:lnTo>
                <a:lnTo>
                  <a:pt x="0" y="9509"/>
                </a:lnTo>
                <a:lnTo>
                  <a:pt x="434324" y="6339"/>
                </a:lnTo>
                <a:lnTo>
                  <a:pt x="1486108" y="1056"/>
                </a:lnTo>
                <a:lnTo>
                  <a:pt x="2778571" y="0"/>
                </a:lnTo>
                <a:lnTo>
                  <a:pt x="3934931" y="9509"/>
                </a:lnTo>
                <a:lnTo>
                  <a:pt x="5475029" y="47381"/>
                </a:lnTo>
                <a:lnTo>
                  <a:pt x="7611717" y="108721"/>
                </a:lnTo>
                <a:lnTo>
                  <a:pt x="9507727" y="165834"/>
                </a:lnTo>
                <a:lnTo>
                  <a:pt x="10325790" y="191026"/>
                </a:lnTo>
                <a:lnTo>
                  <a:pt x="10325790" y="1252843"/>
                </a:lnTo>
                <a:lnTo>
                  <a:pt x="9537460" y="1262353"/>
                </a:lnTo>
                <a:lnTo>
                  <a:pt x="7681730" y="1278202"/>
                </a:lnTo>
                <a:lnTo>
                  <a:pt x="5522488" y="128137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086580" y="8340356"/>
            <a:ext cx="3408679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155">
                <a:solidFill>
                  <a:srgbClr val="FFFAEF"/>
                </a:solidFill>
                <a:latin typeface="Tahoma"/>
                <a:cs typeface="Tahoma"/>
              </a:rPr>
              <a:t>Deficiência</a:t>
            </a:r>
            <a:r>
              <a:rPr dirty="0" sz="2950" spc="-22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2950" spc="200">
                <a:solidFill>
                  <a:srgbClr val="FFFAEF"/>
                </a:solidFill>
                <a:latin typeface="Tahoma"/>
                <a:cs typeface="Tahoma"/>
              </a:rPr>
              <a:t>mental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5704" y="7197947"/>
            <a:ext cx="3332295" cy="30860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1"/>
            <a:ext cx="6414135" cy="8739505"/>
            <a:chOff x="0" y="11"/>
            <a:chExt cx="6414135" cy="8739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"/>
              <a:ext cx="6410312" cy="43317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7039" y="2490721"/>
              <a:ext cx="4076699" cy="62483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99583" y="4733483"/>
            <a:ext cx="5001260" cy="37115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500" spc="5">
                <a:latin typeface="Trebuchet MS"/>
                <a:cs typeface="Trebuchet MS"/>
              </a:rPr>
              <a:t>-Braquicefalia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190">
                <a:latin typeface="Trebuchet MS"/>
                <a:cs typeface="Trebuchet MS"/>
              </a:rPr>
              <a:t>P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-90">
                <a:latin typeface="Trebuchet MS"/>
                <a:cs typeface="Trebuchet MS"/>
              </a:rPr>
              <a:t>f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-80">
                <a:latin typeface="Trebuchet MS"/>
                <a:cs typeface="Trebuchet MS"/>
              </a:rPr>
              <a:t>l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90">
                <a:latin typeface="Trebuchet MS"/>
                <a:cs typeface="Trebuchet MS"/>
              </a:rPr>
              <a:t>f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0">
                <a:latin typeface="Trebuchet MS"/>
                <a:cs typeface="Trebuchet MS"/>
              </a:rPr>
              <a:t>l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5">
                <a:latin typeface="Trebuchet MS"/>
                <a:cs typeface="Trebuchet MS"/>
              </a:rPr>
              <a:t>o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60">
                <a:latin typeface="Trebuchet MS"/>
                <a:cs typeface="Trebuchet MS"/>
              </a:rPr>
              <a:t>-Macroglossia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75">
                <a:latin typeface="Trebuchet MS"/>
                <a:cs typeface="Trebuchet MS"/>
              </a:rPr>
              <a:t>-Fissuras</a:t>
            </a:r>
            <a:r>
              <a:rPr dirty="0" sz="2500" spc="-190">
                <a:latin typeface="Trebuchet MS"/>
                <a:cs typeface="Trebuchet MS"/>
              </a:rPr>
              <a:t> </a:t>
            </a:r>
            <a:r>
              <a:rPr dirty="0" sz="2500" spc="10">
                <a:latin typeface="Trebuchet MS"/>
                <a:cs typeface="Trebuchet MS"/>
              </a:rPr>
              <a:t>palpebrais</a:t>
            </a:r>
            <a:r>
              <a:rPr dirty="0" sz="2500" spc="-18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obliquas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190">
                <a:latin typeface="Trebuchet MS"/>
                <a:cs typeface="Trebuchet MS"/>
              </a:rPr>
              <a:t>P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160">
                <a:latin typeface="Trebuchet MS"/>
                <a:cs typeface="Trebuchet MS"/>
              </a:rPr>
              <a:t>g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170">
                <a:latin typeface="Trebuchet MS"/>
                <a:cs typeface="Trebuchet MS"/>
              </a:rPr>
              <a:t>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50">
                <a:latin typeface="Trebuchet MS"/>
                <a:cs typeface="Trebuchet MS"/>
              </a:rPr>
              <a:t>n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80">
                <a:latin typeface="Trebuchet MS"/>
                <a:cs typeface="Trebuchet MS"/>
              </a:rPr>
              <a:t>i</a:t>
            </a:r>
            <a:r>
              <a:rPr dirty="0" sz="2500" spc="170">
                <a:latin typeface="Trebuchet MS"/>
                <a:cs typeface="Trebuchet MS"/>
              </a:rPr>
              <a:t>s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95">
                <a:latin typeface="Trebuchet MS"/>
                <a:cs typeface="Trebuchet MS"/>
              </a:rPr>
              <a:t>-Base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40">
                <a:latin typeface="Trebuchet MS"/>
                <a:cs typeface="Trebuchet MS"/>
              </a:rPr>
              <a:t>do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nariz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alargada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45">
                <a:latin typeface="Trebuchet MS"/>
                <a:cs typeface="Trebuchet MS"/>
              </a:rPr>
              <a:t>-Orelhas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-5">
                <a:latin typeface="Trebuchet MS"/>
                <a:cs typeface="Trebuchet MS"/>
              </a:rPr>
              <a:t>mal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30">
                <a:latin typeface="Trebuchet MS"/>
                <a:cs typeface="Trebuchet MS"/>
              </a:rPr>
              <a:t>formadas</a:t>
            </a:r>
            <a:r>
              <a:rPr dirty="0" sz="2500" spc="-175">
                <a:latin typeface="Trebuchet MS"/>
                <a:cs typeface="Trebuchet MS"/>
              </a:rPr>
              <a:t> 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70">
                <a:latin typeface="Trebuchet MS"/>
                <a:cs typeface="Trebuchet MS"/>
              </a:rPr>
              <a:t> </a:t>
            </a:r>
            <a:r>
              <a:rPr dirty="0" sz="2500" spc="35">
                <a:latin typeface="Trebuchet MS"/>
                <a:cs typeface="Trebuchet MS"/>
              </a:rPr>
              <a:t>pequenas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190">
                <a:latin typeface="Trebuchet MS"/>
                <a:cs typeface="Trebuchet MS"/>
              </a:rPr>
              <a:t>P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5">
                <a:latin typeface="Trebuchet MS"/>
                <a:cs typeface="Trebuchet MS"/>
              </a:rPr>
              <a:t>ç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50">
                <a:latin typeface="Trebuchet MS"/>
                <a:cs typeface="Trebuchet MS"/>
              </a:rPr>
              <a:t>u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65">
                <a:latin typeface="Trebuchet MS"/>
                <a:cs typeface="Trebuchet MS"/>
              </a:rPr>
              <a:t>o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80">
                <a:latin typeface="Trebuchet MS"/>
                <a:cs typeface="Trebuchet MS"/>
              </a:rPr>
              <a:t>-</a:t>
            </a:r>
            <a:r>
              <a:rPr dirty="0" sz="2500" spc="165">
                <a:latin typeface="Trebuchet MS"/>
                <a:cs typeface="Trebuchet MS"/>
              </a:rPr>
              <a:t>E</a:t>
            </a:r>
            <a:r>
              <a:rPr dirty="0" sz="2500" spc="45">
                <a:latin typeface="Trebuchet MS"/>
                <a:cs typeface="Trebuchet MS"/>
              </a:rPr>
              <a:t>x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ss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-85">
                <a:latin typeface="Trebuchet MS"/>
                <a:cs typeface="Trebuchet MS"/>
              </a:rPr>
              <a:t>l</a:t>
            </a:r>
            <a:r>
              <a:rPr dirty="0" sz="2500" spc="-10">
                <a:latin typeface="Trebuchet MS"/>
                <a:cs typeface="Trebuchet MS"/>
              </a:rPr>
              <a:t>e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5">
                <a:latin typeface="Trebuchet MS"/>
                <a:cs typeface="Trebuchet MS"/>
              </a:rPr>
              <a:t>a</a:t>
            </a:r>
            <a:r>
              <a:rPr dirty="0" sz="2500" spc="-55">
                <a:latin typeface="Trebuchet MS"/>
                <a:cs typeface="Trebuchet MS"/>
              </a:rPr>
              <a:t>t</a:t>
            </a:r>
            <a:r>
              <a:rPr dirty="0" sz="2500" spc="5">
                <a:latin typeface="Trebuchet MS"/>
                <a:cs typeface="Trebuchet MS"/>
              </a:rPr>
              <a:t>r</a:t>
            </a:r>
            <a:r>
              <a:rPr dirty="0" sz="2500" spc="5">
                <a:latin typeface="Trebuchet MS"/>
                <a:cs typeface="Trebuchet MS"/>
              </a:rPr>
              <a:t>á</a:t>
            </a:r>
            <a:r>
              <a:rPr dirty="0" sz="2500" spc="170">
                <a:latin typeface="Trebuchet MS"/>
                <a:cs typeface="Trebuchet MS"/>
              </a:rPr>
              <a:t>s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0">
                <a:latin typeface="Trebuchet MS"/>
                <a:cs typeface="Trebuchet MS"/>
              </a:rPr>
              <a:t>d</a:t>
            </a:r>
            <a:r>
              <a:rPr dirty="0" sz="2500" spc="65">
                <a:latin typeface="Trebuchet MS"/>
                <a:cs typeface="Trebuchet MS"/>
              </a:rPr>
              <a:t>o</a:t>
            </a:r>
            <a:r>
              <a:rPr dirty="0" sz="2500" spc="-165">
                <a:latin typeface="Trebuchet MS"/>
                <a:cs typeface="Trebuchet MS"/>
              </a:rPr>
              <a:t> </a:t>
            </a:r>
            <a:r>
              <a:rPr dirty="0" sz="2500" spc="25">
                <a:latin typeface="Trebuchet MS"/>
                <a:cs typeface="Trebuchet MS"/>
              </a:rPr>
              <a:t>p</a:t>
            </a:r>
            <a:r>
              <a:rPr dirty="0" sz="2500" spc="-15">
                <a:latin typeface="Trebuchet MS"/>
                <a:cs typeface="Trebuchet MS"/>
              </a:rPr>
              <a:t>e</a:t>
            </a:r>
            <a:r>
              <a:rPr dirty="0" sz="2500" spc="165">
                <a:latin typeface="Trebuchet MS"/>
                <a:cs typeface="Trebuchet MS"/>
              </a:rPr>
              <a:t>s</a:t>
            </a:r>
            <a:r>
              <a:rPr dirty="0" sz="2500" spc="15">
                <a:latin typeface="Trebuchet MS"/>
                <a:cs typeface="Trebuchet MS"/>
              </a:rPr>
              <a:t>c</a:t>
            </a:r>
            <a:r>
              <a:rPr dirty="0" sz="2500" spc="60">
                <a:latin typeface="Trebuchet MS"/>
                <a:cs typeface="Trebuchet MS"/>
              </a:rPr>
              <a:t>o</a:t>
            </a:r>
            <a:r>
              <a:rPr dirty="0" sz="2500" spc="15">
                <a:latin typeface="Trebuchet MS"/>
                <a:cs typeface="Trebuchet MS"/>
              </a:rPr>
              <a:t>ç</a:t>
            </a:r>
            <a:r>
              <a:rPr dirty="0" sz="2500" spc="65">
                <a:latin typeface="Trebuchet MS"/>
                <a:cs typeface="Trebuchet MS"/>
              </a:rPr>
              <a:t>o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7478" rIns="0" bIns="0" rtlCol="0" vert="horz">
            <a:spAutoFit/>
          </a:bodyPr>
          <a:lstStyle/>
          <a:p>
            <a:pPr marL="8422640" marR="5080">
              <a:lnSpc>
                <a:spcPts val="8700"/>
              </a:lnSpc>
              <a:spcBef>
                <a:spcPts val="259"/>
              </a:spcBef>
            </a:pPr>
            <a:r>
              <a:rPr dirty="0" sz="7300" spc="530"/>
              <a:t>Quadro</a:t>
            </a:r>
            <a:r>
              <a:rPr dirty="0" sz="7300" spc="-509"/>
              <a:t> </a:t>
            </a:r>
            <a:r>
              <a:rPr dirty="0" sz="7300" spc="380"/>
              <a:t>clínico </a:t>
            </a:r>
            <a:r>
              <a:rPr dirty="0" sz="7300" spc="-2265"/>
              <a:t> </a:t>
            </a:r>
            <a:r>
              <a:rPr dirty="0" sz="7300" spc="355"/>
              <a:t>(Fenótipo)</a:t>
            </a:r>
            <a:endParaRPr sz="7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2022-05-16T15:23:35Z</dcterms:created>
  <dcterms:modified xsi:type="dcterms:W3CDTF">2022-05-16T15:23:35Z</dcterms:modified>
</cp:coreProperties>
</file>