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22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  <p:sldMasterId id="2147483650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</p:sldIdLst>
  <p:sldSz cy="6858000" cx="9144000"/>
  <p:notesSz cx="7104050" cy="10234600"/>
  <p:embeddedFontLst>
    <p:embeddedFont>
      <p:font typeface="Garamond"/>
      <p:regular r:id="rId29"/>
      <p:bold r:id="rId30"/>
      <p:italic r:id="rId31"/>
      <p:boldItalic r:id="rId32"/>
    </p:embeddedFont>
    <p:embeddedFont>
      <p:font typeface="Gill Sans"/>
      <p:regular r:id="rId33"/>
      <p:bold r:id="rId3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:go="http://customooxmlschemas.google.com/" r:id="rId35" roundtripDataSignature="AMtx7mhQ+Ybum045/OG0g5EtPnZ+PUTIK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22" Type="http://schemas.openxmlformats.org/officeDocument/2006/relationships/slide" Target="slides/slide16.xml"/><Relationship Id="rId21" Type="http://schemas.openxmlformats.org/officeDocument/2006/relationships/slide" Target="slides/slide15.xml"/><Relationship Id="rId24" Type="http://schemas.openxmlformats.org/officeDocument/2006/relationships/slide" Target="slides/slide18.xml"/><Relationship Id="rId23" Type="http://schemas.openxmlformats.org/officeDocument/2006/relationships/slide" Target="slides/slide17.xml"/><Relationship Id="rId1" Type="http://schemas.openxmlformats.org/officeDocument/2006/relationships/theme" Target="theme/theme3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26" Type="http://schemas.openxmlformats.org/officeDocument/2006/relationships/slide" Target="slides/slide20.xml"/><Relationship Id="rId25" Type="http://schemas.openxmlformats.org/officeDocument/2006/relationships/slide" Target="slides/slide19.xml"/><Relationship Id="rId28" Type="http://schemas.openxmlformats.org/officeDocument/2006/relationships/slide" Target="slides/slide22.xml"/><Relationship Id="rId27" Type="http://schemas.openxmlformats.org/officeDocument/2006/relationships/slide" Target="slides/slide21.xml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29" Type="http://schemas.openxmlformats.org/officeDocument/2006/relationships/font" Target="fonts/Garamond-regular.fntdata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31" Type="http://schemas.openxmlformats.org/officeDocument/2006/relationships/font" Target="fonts/Garamond-italic.fntdata"/><Relationship Id="rId30" Type="http://schemas.openxmlformats.org/officeDocument/2006/relationships/font" Target="fonts/Garamond-bold.fntdata"/><Relationship Id="rId11" Type="http://schemas.openxmlformats.org/officeDocument/2006/relationships/slide" Target="slides/slide5.xml"/><Relationship Id="rId33" Type="http://schemas.openxmlformats.org/officeDocument/2006/relationships/font" Target="fonts/GillSans-regular.fntdata"/><Relationship Id="rId10" Type="http://schemas.openxmlformats.org/officeDocument/2006/relationships/slide" Target="slides/slide4.xml"/><Relationship Id="rId32" Type="http://schemas.openxmlformats.org/officeDocument/2006/relationships/font" Target="fonts/Garamond-boldItalic.fntdata"/><Relationship Id="rId13" Type="http://schemas.openxmlformats.org/officeDocument/2006/relationships/slide" Target="slides/slide7.xml"/><Relationship Id="rId35" Type="http://customschemas.google.com/relationships/presentationmetadata" Target="metadata"/><Relationship Id="rId12" Type="http://schemas.openxmlformats.org/officeDocument/2006/relationships/slide" Target="slides/slide6.xml"/><Relationship Id="rId34" Type="http://schemas.openxmlformats.org/officeDocument/2006/relationships/font" Target="fonts/GillSans-bold.fntdata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84225" y="767575"/>
            <a:ext cx="4736250" cy="38379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710400" y="4861425"/>
            <a:ext cx="5683225" cy="46055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:notes"/>
          <p:cNvSpPr txBox="1"/>
          <p:nvPr>
            <p:ph idx="1" type="body"/>
          </p:nvPr>
        </p:nvSpPr>
        <p:spPr>
          <a:xfrm>
            <a:off x="710400" y="4861425"/>
            <a:ext cx="5683225" cy="460555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1:notes"/>
          <p:cNvSpPr/>
          <p:nvPr>
            <p:ph idx="2" type="sldImg"/>
          </p:nvPr>
        </p:nvSpPr>
        <p:spPr>
          <a:xfrm>
            <a:off x="1184225" y="767575"/>
            <a:ext cx="4736250" cy="38379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9:notes"/>
          <p:cNvSpPr txBox="1"/>
          <p:nvPr>
            <p:ph idx="1" type="body"/>
          </p:nvPr>
        </p:nvSpPr>
        <p:spPr>
          <a:xfrm>
            <a:off x="710400" y="4861425"/>
            <a:ext cx="5683225" cy="460555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" name="Google Shape;115;p9:notes"/>
          <p:cNvSpPr/>
          <p:nvPr>
            <p:ph idx="2" type="sldImg"/>
          </p:nvPr>
        </p:nvSpPr>
        <p:spPr>
          <a:xfrm>
            <a:off x="1184225" y="767575"/>
            <a:ext cx="4736250" cy="38379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0:notes"/>
          <p:cNvSpPr txBox="1"/>
          <p:nvPr>
            <p:ph idx="1" type="body"/>
          </p:nvPr>
        </p:nvSpPr>
        <p:spPr>
          <a:xfrm>
            <a:off x="710400" y="4861425"/>
            <a:ext cx="5683225" cy="460555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1" name="Google Shape;121;p10:notes"/>
          <p:cNvSpPr/>
          <p:nvPr>
            <p:ph idx="2" type="sldImg"/>
          </p:nvPr>
        </p:nvSpPr>
        <p:spPr>
          <a:xfrm>
            <a:off x="1184225" y="767575"/>
            <a:ext cx="4736250" cy="38379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11:notes"/>
          <p:cNvSpPr txBox="1"/>
          <p:nvPr>
            <p:ph idx="1" type="body"/>
          </p:nvPr>
        </p:nvSpPr>
        <p:spPr>
          <a:xfrm>
            <a:off x="710400" y="4861425"/>
            <a:ext cx="5683225" cy="460555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7" name="Google Shape;127;p11:notes"/>
          <p:cNvSpPr/>
          <p:nvPr>
            <p:ph idx="2" type="sldImg"/>
          </p:nvPr>
        </p:nvSpPr>
        <p:spPr>
          <a:xfrm>
            <a:off x="1184225" y="767575"/>
            <a:ext cx="4736250" cy="38379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2:notes"/>
          <p:cNvSpPr txBox="1"/>
          <p:nvPr>
            <p:ph idx="1" type="body"/>
          </p:nvPr>
        </p:nvSpPr>
        <p:spPr>
          <a:xfrm>
            <a:off x="710400" y="4861425"/>
            <a:ext cx="5683225" cy="460555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3" name="Google Shape;133;p12:notes"/>
          <p:cNvSpPr/>
          <p:nvPr>
            <p:ph idx="2" type="sldImg"/>
          </p:nvPr>
        </p:nvSpPr>
        <p:spPr>
          <a:xfrm>
            <a:off x="1184225" y="767575"/>
            <a:ext cx="4736250" cy="38379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13:notes"/>
          <p:cNvSpPr txBox="1"/>
          <p:nvPr>
            <p:ph idx="1" type="body"/>
          </p:nvPr>
        </p:nvSpPr>
        <p:spPr>
          <a:xfrm>
            <a:off x="710400" y="4861425"/>
            <a:ext cx="5683225" cy="460555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8" name="Google Shape;138;p13:notes"/>
          <p:cNvSpPr/>
          <p:nvPr>
            <p:ph idx="2" type="sldImg"/>
          </p:nvPr>
        </p:nvSpPr>
        <p:spPr>
          <a:xfrm>
            <a:off x="1184225" y="767575"/>
            <a:ext cx="4736250" cy="38379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4:notes"/>
          <p:cNvSpPr txBox="1"/>
          <p:nvPr>
            <p:ph idx="1" type="body"/>
          </p:nvPr>
        </p:nvSpPr>
        <p:spPr>
          <a:xfrm>
            <a:off x="710400" y="4861425"/>
            <a:ext cx="5683225" cy="460555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4" name="Google Shape;144;p14:notes"/>
          <p:cNvSpPr/>
          <p:nvPr>
            <p:ph idx="2" type="sldImg"/>
          </p:nvPr>
        </p:nvSpPr>
        <p:spPr>
          <a:xfrm>
            <a:off x="1184225" y="767575"/>
            <a:ext cx="4736250" cy="38379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15:notes"/>
          <p:cNvSpPr txBox="1"/>
          <p:nvPr>
            <p:ph idx="1" type="body"/>
          </p:nvPr>
        </p:nvSpPr>
        <p:spPr>
          <a:xfrm>
            <a:off x="710400" y="4861425"/>
            <a:ext cx="5683225" cy="460555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0" name="Google Shape;150;p15:notes"/>
          <p:cNvSpPr/>
          <p:nvPr>
            <p:ph idx="2" type="sldImg"/>
          </p:nvPr>
        </p:nvSpPr>
        <p:spPr>
          <a:xfrm>
            <a:off x="1184225" y="767575"/>
            <a:ext cx="4736250" cy="38379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16:notes"/>
          <p:cNvSpPr txBox="1"/>
          <p:nvPr>
            <p:ph idx="1" type="body"/>
          </p:nvPr>
        </p:nvSpPr>
        <p:spPr>
          <a:xfrm>
            <a:off x="710400" y="4861425"/>
            <a:ext cx="5683225" cy="460555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6" name="Google Shape;156;p16:notes"/>
          <p:cNvSpPr/>
          <p:nvPr>
            <p:ph idx="2" type="sldImg"/>
          </p:nvPr>
        </p:nvSpPr>
        <p:spPr>
          <a:xfrm>
            <a:off x="1184225" y="767575"/>
            <a:ext cx="4736250" cy="38379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17:notes"/>
          <p:cNvSpPr txBox="1"/>
          <p:nvPr>
            <p:ph idx="1" type="body"/>
          </p:nvPr>
        </p:nvSpPr>
        <p:spPr>
          <a:xfrm>
            <a:off x="710400" y="4861425"/>
            <a:ext cx="5683225" cy="460555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2" name="Google Shape;162;p17:notes"/>
          <p:cNvSpPr/>
          <p:nvPr>
            <p:ph idx="2" type="sldImg"/>
          </p:nvPr>
        </p:nvSpPr>
        <p:spPr>
          <a:xfrm>
            <a:off x="1184225" y="767575"/>
            <a:ext cx="4736250" cy="38379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18:notes"/>
          <p:cNvSpPr txBox="1"/>
          <p:nvPr>
            <p:ph idx="1" type="body"/>
          </p:nvPr>
        </p:nvSpPr>
        <p:spPr>
          <a:xfrm>
            <a:off x="710400" y="4861425"/>
            <a:ext cx="5683225" cy="460555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8" name="Google Shape;168;p18:notes"/>
          <p:cNvSpPr/>
          <p:nvPr>
            <p:ph idx="2" type="sldImg"/>
          </p:nvPr>
        </p:nvSpPr>
        <p:spPr>
          <a:xfrm>
            <a:off x="1184225" y="767575"/>
            <a:ext cx="4736250" cy="38379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:notes"/>
          <p:cNvSpPr txBox="1"/>
          <p:nvPr>
            <p:ph idx="1" type="body"/>
          </p:nvPr>
        </p:nvSpPr>
        <p:spPr>
          <a:xfrm>
            <a:off x="710400" y="4861425"/>
            <a:ext cx="5683225" cy="460555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2:notes"/>
          <p:cNvSpPr/>
          <p:nvPr>
            <p:ph idx="2" type="sldImg"/>
          </p:nvPr>
        </p:nvSpPr>
        <p:spPr>
          <a:xfrm>
            <a:off x="1184225" y="767575"/>
            <a:ext cx="4736250" cy="38379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19:notes"/>
          <p:cNvSpPr txBox="1"/>
          <p:nvPr>
            <p:ph idx="1" type="body"/>
          </p:nvPr>
        </p:nvSpPr>
        <p:spPr>
          <a:xfrm>
            <a:off x="710400" y="4861425"/>
            <a:ext cx="5683225" cy="460555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4" name="Google Shape;174;p19:notes"/>
          <p:cNvSpPr/>
          <p:nvPr>
            <p:ph idx="2" type="sldImg"/>
          </p:nvPr>
        </p:nvSpPr>
        <p:spPr>
          <a:xfrm>
            <a:off x="1184225" y="767575"/>
            <a:ext cx="4736250" cy="38379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20:notes"/>
          <p:cNvSpPr txBox="1"/>
          <p:nvPr>
            <p:ph idx="1" type="body"/>
          </p:nvPr>
        </p:nvSpPr>
        <p:spPr>
          <a:xfrm>
            <a:off x="710400" y="4861425"/>
            <a:ext cx="5683225" cy="460555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0" name="Google Shape;180;p20:notes"/>
          <p:cNvSpPr/>
          <p:nvPr>
            <p:ph idx="2" type="sldImg"/>
          </p:nvPr>
        </p:nvSpPr>
        <p:spPr>
          <a:xfrm>
            <a:off x="1184225" y="767575"/>
            <a:ext cx="4736250" cy="38379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21:notes"/>
          <p:cNvSpPr txBox="1"/>
          <p:nvPr>
            <p:ph idx="1" type="body"/>
          </p:nvPr>
        </p:nvSpPr>
        <p:spPr>
          <a:xfrm>
            <a:off x="710400" y="4861425"/>
            <a:ext cx="5683225" cy="460555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6" name="Google Shape;186;p21:notes"/>
          <p:cNvSpPr/>
          <p:nvPr>
            <p:ph idx="2" type="sldImg"/>
          </p:nvPr>
        </p:nvSpPr>
        <p:spPr>
          <a:xfrm>
            <a:off x="1184225" y="767575"/>
            <a:ext cx="4736250" cy="38379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3:notes"/>
          <p:cNvSpPr txBox="1"/>
          <p:nvPr>
            <p:ph idx="1" type="body"/>
          </p:nvPr>
        </p:nvSpPr>
        <p:spPr>
          <a:xfrm>
            <a:off x="710400" y="4861425"/>
            <a:ext cx="5683225" cy="460555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p3:notes"/>
          <p:cNvSpPr/>
          <p:nvPr>
            <p:ph idx="2" type="sldImg"/>
          </p:nvPr>
        </p:nvSpPr>
        <p:spPr>
          <a:xfrm>
            <a:off x="1184225" y="767575"/>
            <a:ext cx="4736250" cy="38379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4:notes"/>
          <p:cNvSpPr txBox="1"/>
          <p:nvPr>
            <p:ph idx="1" type="body"/>
          </p:nvPr>
        </p:nvSpPr>
        <p:spPr>
          <a:xfrm>
            <a:off x="710400" y="4861425"/>
            <a:ext cx="5683225" cy="460555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4:notes"/>
          <p:cNvSpPr/>
          <p:nvPr>
            <p:ph idx="2" type="sldImg"/>
          </p:nvPr>
        </p:nvSpPr>
        <p:spPr>
          <a:xfrm>
            <a:off x="1184225" y="767575"/>
            <a:ext cx="4736250" cy="38379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5:notes"/>
          <p:cNvSpPr txBox="1"/>
          <p:nvPr>
            <p:ph idx="1" type="body"/>
          </p:nvPr>
        </p:nvSpPr>
        <p:spPr>
          <a:xfrm>
            <a:off x="710400" y="4861425"/>
            <a:ext cx="5683225" cy="460555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5" name="Google Shape;85;p5:notes"/>
          <p:cNvSpPr/>
          <p:nvPr>
            <p:ph idx="2" type="sldImg"/>
          </p:nvPr>
        </p:nvSpPr>
        <p:spPr>
          <a:xfrm>
            <a:off x="1184225" y="767575"/>
            <a:ext cx="4736250" cy="38379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6:notes"/>
          <p:cNvSpPr txBox="1"/>
          <p:nvPr>
            <p:ph idx="1" type="body"/>
          </p:nvPr>
        </p:nvSpPr>
        <p:spPr>
          <a:xfrm>
            <a:off x="710400" y="4861425"/>
            <a:ext cx="5683225" cy="460555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" name="Google Shape;91;p6:notes"/>
          <p:cNvSpPr/>
          <p:nvPr>
            <p:ph idx="2" type="sldImg"/>
          </p:nvPr>
        </p:nvSpPr>
        <p:spPr>
          <a:xfrm>
            <a:off x="1184225" y="767575"/>
            <a:ext cx="4736250" cy="38379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7:notes"/>
          <p:cNvSpPr txBox="1"/>
          <p:nvPr>
            <p:ph idx="1" type="body"/>
          </p:nvPr>
        </p:nvSpPr>
        <p:spPr>
          <a:xfrm>
            <a:off x="710400" y="4861425"/>
            <a:ext cx="5683225" cy="460555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7:notes"/>
          <p:cNvSpPr/>
          <p:nvPr>
            <p:ph idx="2" type="sldImg"/>
          </p:nvPr>
        </p:nvSpPr>
        <p:spPr>
          <a:xfrm>
            <a:off x="1184225" y="767575"/>
            <a:ext cx="4736250" cy="38379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8:notes"/>
          <p:cNvSpPr txBox="1"/>
          <p:nvPr>
            <p:ph idx="1" type="body"/>
          </p:nvPr>
        </p:nvSpPr>
        <p:spPr>
          <a:xfrm>
            <a:off x="710400" y="4861425"/>
            <a:ext cx="5683225" cy="460555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Google Shape;103;p8:notes"/>
          <p:cNvSpPr/>
          <p:nvPr>
            <p:ph idx="2" type="sldImg"/>
          </p:nvPr>
        </p:nvSpPr>
        <p:spPr>
          <a:xfrm>
            <a:off x="1184225" y="767575"/>
            <a:ext cx="4736250" cy="38379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1e23bd487b6_0_0:notes"/>
          <p:cNvSpPr txBox="1"/>
          <p:nvPr>
            <p:ph idx="1" type="body"/>
          </p:nvPr>
        </p:nvSpPr>
        <p:spPr>
          <a:xfrm>
            <a:off x="710400" y="4861425"/>
            <a:ext cx="5683200" cy="4605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" name="Google Shape;109;g1e23bd487b6_0_0:notes"/>
          <p:cNvSpPr/>
          <p:nvPr>
            <p:ph idx="2" type="sldImg"/>
          </p:nvPr>
        </p:nvSpPr>
        <p:spPr>
          <a:xfrm>
            <a:off x="1184225" y="767575"/>
            <a:ext cx="4736400" cy="3837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de título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3"/>
          <p:cNvSpPr txBox="1"/>
          <p:nvPr>
            <p:ph type="ctrTitle"/>
          </p:nvPr>
        </p:nvSpPr>
        <p:spPr>
          <a:xfrm>
            <a:off x="1219200" y="3886200"/>
            <a:ext cx="68580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sz="3200">
                <a:solidFill>
                  <a:schemeClr val="dk1"/>
                </a:solidFill>
              </a:defRPr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3"/>
          <p:cNvSpPr txBox="1"/>
          <p:nvPr>
            <p:ph idx="1" type="subTitle"/>
          </p:nvPr>
        </p:nvSpPr>
        <p:spPr>
          <a:xfrm>
            <a:off x="1219200" y="5124450"/>
            <a:ext cx="6858000" cy="53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r">
              <a:spcBef>
                <a:spcPts val="600"/>
              </a:spcBef>
              <a:spcAft>
                <a:spcPts val="0"/>
              </a:spcAft>
              <a:buSzPts val="1520"/>
              <a:buNone/>
              <a:defRPr sz="2000">
                <a:solidFill>
                  <a:schemeClr val="dk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1pPr>
            <a:lvl2pPr lvl="1" rtl="0" algn="ctr">
              <a:spcBef>
                <a:spcPts val="500"/>
              </a:spcBef>
              <a:spcAft>
                <a:spcPts val="0"/>
              </a:spcAft>
              <a:buSzPts val="1368"/>
              <a:buNone/>
              <a:defRPr/>
            </a:lvl2pPr>
            <a:lvl3pPr lvl="2" rtl="0" algn="ctr">
              <a:spcBef>
                <a:spcPts val="500"/>
              </a:spcBef>
              <a:spcAft>
                <a:spcPts val="0"/>
              </a:spcAft>
              <a:buSzPts val="1368"/>
              <a:buNone/>
              <a:defRPr/>
            </a:lvl3pPr>
            <a:lvl4pPr lvl="3" rtl="0" algn="ctr">
              <a:spcBef>
                <a:spcPts val="400"/>
              </a:spcBef>
              <a:spcAft>
                <a:spcPts val="0"/>
              </a:spcAft>
              <a:buSzPts val="1260"/>
              <a:buNone/>
              <a:defRPr/>
            </a:lvl4pPr>
            <a:lvl5pPr lvl="4" rtl="0" algn="ctr">
              <a:spcBef>
                <a:spcPts val="300"/>
              </a:spcBef>
              <a:spcAft>
                <a:spcPts val="0"/>
              </a:spcAft>
              <a:buSzPts val="1260"/>
              <a:buNone/>
              <a:defRPr/>
            </a:lvl5pPr>
            <a:lvl6pPr lvl="5" rtl="0" algn="ctr">
              <a:spcBef>
                <a:spcPts val="300"/>
              </a:spcBef>
              <a:spcAft>
                <a:spcPts val="0"/>
              </a:spcAft>
              <a:buSzPts val="1350"/>
              <a:buNone/>
              <a:defRPr/>
            </a:lvl6pPr>
            <a:lvl7pPr lvl="6" rtl="0" algn="ctr">
              <a:spcBef>
                <a:spcPts val="300"/>
              </a:spcBef>
              <a:spcAft>
                <a:spcPts val="0"/>
              </a:spcAft>
              <a:buSzPts val="1350"/>
              <a:buNone/>
              <a:defRPr/>
            </a:lvl7pPr>
            <a:lvl8pPr lvl="7" rtl="0" algn="ctr">
              <a:spcBef>
                <a:spcPts val="300"/>
              </a:spcBef>
              <a:spcAft>
                <a:spcPts val="0"/>
              </a:spcAft>
              <a:buSzPts val="1350"/>
              <a:buNone/>
              <a:defRPr/>
            </a:lvl8pPr>
            <a:lvl9pPr lvl="8" rtl="0" algn="ctr">
              <a:spcBef>
                <a:spcPts val="300"/>
              </a:spcBef>
              <a:spcAft>
                <a:spcPts val="0"/>
              </a:spcAft>
              <a:buSzPts val="1350"/>
              <a:buNone/>
              <a:defRPr/>
            </a:lvl9pPr>
          </a:lstStyle>
          <a:p/>
        </p:txBody>
      </p:sp>
      <p:sp>
        <p:nvSpPr>
          <p:cNvPr id="18" name="Google Shape;18;p23"/>
          <p:cNvSpPr txBox="1"/>
          <p:nvPr>
            <p:ph idx="10" type="dt"/>
          </p:nvPr>
        </p:nvSpPr>
        <p:spPr>
          <a:xfrm>
            <a:off x="6400800" y="6354762"/>
            <a:ext cx="2286000" cy="366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23"/>
          <p:cNvSpPr txBox="1"/>
          <p:nvPr>
            <p:ph idx="11" type="ftr"/>
          </p:nvPr>
        </p:nvSpPr>
        <p:spPr>
          <a:xfrm>
            <a:off x="2898775" y="6354762"/>
            <a:ext cx="3474900" cy="366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23"/>
          <p:cNvSpPr txBox="1"/>
          <p:nvPr>
            <p:ph idx="12" type="sldNum"/>
          </p:nvPr>
        </p:nvSpPr>
        <p:spPr>
          <a:xfrm>
            <a:off x="1216025" y="6354762"/>
            <a:ext cx="1219200" cy="366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Garamond"/>
              <a:buNone/>
              <a:defRPr b="0" i="0" sz="1400" u="non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Garamond"/>
              <a:buNone/>
              <a:defRPr b="0" i="0" sz="1400" u="non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Garamond"/>
              <a:buNone/>
              <a:defRPr b="0" i="0" sz="1400" u="non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Garamond"/>
              <a:buNone/>
              <a:defRPr b="0" i="0" sz="1400" u="non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Garamond"/>
              <a:buNone/>
              <a:defRPr b="0" i="0" sz="1400" u="non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Garamond"/>
              <a:buNone/>
              <a:defRPr b="0" i="0" sz="1400" u="non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Garamond"/>
              <a:buNone/>
              <a:defRPr b="0" i="0" sz="1400" u="non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Garamond"/>
              <a:buNone/>
              <a:defRPr b="0" i="0" sz="1400" u="non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Garamond"/>
              <a:buNone/>
              <a:defRPr b="0" i="0" sz="1400" u="non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conteúdo" type="obj">
  <p:cSld name="OBJECT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25"/>
          <p:cNvSpPr txBox="1"/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25"/>
          <p:cNvSpPr txBox="1"/>
          <p:nvPr>
            <p:ph idx="1" type="body"/>
          </p:nvPr>
        </p:nvSpPr>
        <p:spPr>
          <a:xfrm>
            <a:off x="457200" y="1219200"/>
            <a:ext cx="8229600" cy="4937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15468" lvl="0" marL="457200" rtl="0" algn="l">
              <a:spcBef>
                <a:spcPts val="600"/>
              </a:spcBef>
              <a:spcAft>
                <a:spcPts val="0"/>
              </a:spcAft>
              <a:buSzPts val="1368"/>
              <a:buChar char="🞂"/>
              <a:defRPr/>
            </a:lvl1pPr>
            <a:lvl2pPr indent="-315468" lvl="1" marL="914400" rtl="0" algn="l">
              <a:spcBef>
                <a:spcPts val="500"/>
              </a:spcBef>
              <a:spcAft>
                <a:spcPts val="0"/>
              </a:spcAft>
              <a:buSzPts val="1368"/>
              <a:buChar char="🞂"/>
              <a:defRPr/>
            </a:lvl2pPr>
            <a:lvl3pPr indent="-315467" lvl="2" marL="1371600" rtl="0" algn="l">
              <a:spcBef>
                <a:spcPts val="500"/>
              </a:spcBef>
              <a:spcAft>
                <a:spcPts val="0"/>
              </a:spcAft>
              <a:buSzPts val="1368"/>
              <a:buChar char="🞂"/>
              <a:defRPr/>
            </a:lvl3pPr>
            <a:lvl4pPr indent="-308610" lvl="3" marL="1828800" rtl="0" algn="l">
              <a:spcBef>
                <a:spcPts val="400"/>
              </a:spcBef>
              <a:spcAft>
                <a:spcPts val="0"/>
              </a:spcAft>
              <a:buSzPts val="1260"/>
              <a:buChar char="◻"/>
              <a:defRPr/>
            </a:lvl4pPr>
            <a:lvl5pPr indent="-308610" lvl="4" marL="2286000" rtl="0" algn="l">
              <a:spcBef>
                <a:spcPts val="300"/>
              </a:spcBef>
              <a:spcAft>
                <a:spcPts val="0"/>
              </a:spcAft>
              <a:buSzPts val="1260"/>
              <a:buChar char="◻"/>
              <a:defRPr/>
            </a:lvl5pPr>
            <a:lvl6pPr indent="-314325" lvl="5" marL="2743200" rtl="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6pPr>
            <a:lvl7pPr indent="-314325" lvl="6" marL="3200400" rtl="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7pPr>
            <a:lvl8pPr indent="-314325" lvl="7" marL="3657600" rtl="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8pPr>
            <a:lvl9pPr indent="-314325" lvl="8" marL="4114800" rtl="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9pPr>
          </a:lstStyle>
          <a:p/>
        </p:txBody>
      </p:sp>
      <p:sp>
        <p:nvSpPr>
          <p:cNvPr id="33" name="Google Shape;33;p25"/>
          <p:cNvSpPr txBox="1"/>
          <p:nvPr>
            <p:ph idx="10" type="dt"/>
          </p:nvPr>
        </p:nvSpPr>
        <p:spPr>
          <a:xfrm>
            <a:off x="6400800" y="6356350"/>
            <a:ext cx="22893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25"/>
          <p:cNvSpPr txBox="1"/>
          <p:nvPr>
            <p:ph idx="11" type="ftr"/>
          </p:nvPr>
        </p:nvSpPr>
        <p:spPr>
          <a:xfrm>
            <a:off x="2898775" y="6356350"/>
            <a:ext cx="3505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25"/>
          <p:cNvSpPr txBox="1"/>
          <p:nvPr>
            <p:ph idx="12" type="sldNum"/>
          </p:nvPr>
        </p:nvSpPr>
        <p:spPr>
          <a:xfrm>
            <a:off x="612775" y="6356350"/>
            <a:ext cx="1981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Garamond"/>
              <a:buNone/>
              <a:defRPr b="0" i="0" sz="1400" u="non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Garamond"/>
              <a:buNone/>
              <a:defRPr b="0" i="0" sz="1400" u="non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Garamond"/>
              <a:buNone/>
              <a:defRPr b="0" i="0" sz="1400" u="non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Garamond"/>
              <a:buNone/>
              <a:defRPr b="0" i="0" sz="1400" u="non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Garamond"/>
              <a:buNone/>
              <a:defRPr b="0" i="0" sz="1400" u="non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Garamond"/>
              <a:buNone/>
              <a:defRPr b="0" i="0" sz="1400" u="non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Garamond"/>
              <a:buNone/>
              <a:defRPr b="0" i="0" sz="1400" u="non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Garamond"/>
              <a:buNone/>
              <a:defRPr b="0" i="0" sz="1400" u="non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Garamond"/>
              <a:buNone/>
              <a:defRPr b="0" i="0" sz="1400" u="non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l" type="vertTx">
  <p:cSld name="VERTICAL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26"/>
          <p:cNvSpPr txBox="1"/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26"/>
          <p:cNvSpPr txBox="1"/>
          <p:nvPr>
            <p:ph idx="1" type="body"/>
          </p:nvPr>
        </p:nvSpPr>
        <p:spPr>
          <a:xfrm rot="5400000">
            <a:off x="2116950" y="-440550"/>
            <a:ext cx="4910100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15468" lvl="0" marL="457200" rtl="0" algn="l">
              <a:spcBef>
                <a:spcPts val="600"/>
              </a:spcBef>
              <a:spcAft>
                <a:spcPts val="0"/>
              </a:spcAft>
              <a:buSzPts val="1368"/>
              <a:buChar char="🞂"/>
              <a:defRPr/>
            </a:lvl1pPr>
            <a:lvl2pPr indent="-315468" lvl="1" marL="914400" rtl="0" algn="l">
              <a:spcBef>
                <a:spcPts val="500"/>
              </a:spcBef>
              <a:spcAft>
                <a:spcPts val="0"/>
              </a:spcAft>
              <a:buSzPts val="1368"/>
              <a:buChar char="🞂"/>
              <a:defRPr/>
            </a:lvl2pPr>
            <a:lvl3pPr indent="-315467" lvl="2" marL="1371600" rtl="0" algn="l">
              <a:spcBef>
                <a:spcPts val="500"/>
              </a:spcBef>
              <a:spcAft>
                <a:spcPts val="0"/>
              </a:spcAft>
              <a:buSzPts val="1368"/>
              <a:buChar char="🞂"/>
              <a:defRPr/>
            </a:lvl3pPr>
            <a:lvl4pPr indent="-308610" lvl="3" marL="1828800" rtl="0" algn="l">
              <a:spcBef>
                <a:spcPts val="400"/>
              </a:spcBef>
              <a:spcAft>
                <a:spcPts val="0"/>
              </a:spcAft>
              <a:buSzPts val="1260"/>
              <a:buChar char="◻"/>
              <a:defRPr/>
            </a:lvl4pPr>
            <a:lvl5pPr indent="-308610" lvl="4" marL="2286000" rtl="0" algn="l">
              <a:spcBef>
                <a:spcPts val="300"/>
              </a:spcBef>
              <a:spcAft>
                <a:spcPts val="0"/>
              </a:spcAft>
              <a:buSzPts val="1260"/>
              <a:buChar char="◻"/>
              <a:defRPr/>
            </a:lvl5pPr>
            <a:lvl6pPr indent="-314325" lvl="5" marL="2743200" rtl="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6pPr>
            <a:lvl7pPr indent="-314325" lvl="6" marL="3200400" rtl="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7pPr>
            <a:lvl8pPr indent="-314325" lvl="7" marL="3657600" rtl="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8pPr>
            <a:lvl9pPr indent="-314325" lvl="8" marL="4114800" rtl="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9pPr>
          </a:lstStyle>
          <a:p/>
        </p:txBody>
      </p:sp>
      <p:sp>
        <p:nvSpPr>
          <p:cNvPr id="39" name="Google Shape;39;p26"/>
          <p:cNvSpPr txBox="1"/>
          <p:nvPr>
            <p:ph idx="10" type="dt"/>
          </p:nvPr>
        </p:nvSpPr>
        <p:spPr>
          <a:xfrm>
            <a:off x="6400800" y="6356350"/>
            <a:ext cx="22893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26"/>
          <p:cNvSpPr txBox="1"/>
          <p:nvPr>
            <p:ph idx="11" type="ftr"/>
          </p:nvPr>
        </p:nvSpPr>
        <p:spPr>
          <a:xfrm>
            <a:off x="2898775" y="6356350"/>
            <a:ext cx="3505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26"/>
          <p:cNvSpPr txBox="1"/>
          <p:nvPr>
            <p:ph idx="12" type="sldNum"/>
          </p:nvPr>
        </p:nvSpPr>
        <p:spPr>
          <a:xfrm>
            <a:off x="612775" y="6356350"/>
            <a:ext cx="1981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Garamond"/>
              <a:buNone/>
              <a:defRPr b="0" i="0" sz="1400" u="non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Garamond"/>
              <a:buNone/>
              <a:defRPr b="0" i="0" sz="1400" u="non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Garamond"/>
              <a:buNone/>
              <a:defRPr b="0" i="0" sz="1400" u="non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Garamond"/>
              <a:buNone/>
              <a:defRPr b="0" i="0" sz="1400" u="non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Garamond"/>
              <a:buNone/>
              <a:defRPr b="0" i="0" sz="1400" u="non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Garamond"/>
              <a:buNone/>
              <a:defRPr b="0" i="0" sz="1400" u="non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Garamond"/>
              <a:buNone/>
              <a:defRPr b="0" i="0" sz="1400" u="non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Garamond"/>
              <a:buNone/>
              <a:defRPr b="0" i="0" sz="1400" u="non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Garamond"/>
              <a:buNone/>
              <a:defRPr b="0" i="0" sz="1400" u="non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ção" type="twoTxTwoObj">
  <p:cSld name="TWO_OBJECTS_WITH_TEXT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27"/>
          <p:cNvSpPr txBox="1"/>
          <p:nvPr>
            <p:ph type="title"/>
          </p:nvPr>
        </p:nvSpPr>
        <p:spPr>
          <a:xfrm>
            <a:off x="457200" y="228600"/>
            <a:ext cx="82296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27"/>
          <p:cNvSpPr txBox="1"/>
          <p:nvPr>
            <p:ph idx="1" type="body"/>
          </p:nvPr>
        </p:nvSpPr>
        <p:spPr>
          <a:xfrm>
            <a:off x="457200" y="1285875"/>
            <a:ext cx="4040100" cy="685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rtl="0" algn="l">
              <a:spcBef>
                <a:spcPts val="600"/>
              </a:spcBef>
              <a:spcAft>
                <a:spcPts val="0"/>
              </a:spcAft>
              <a:buSzPts val="1824"/>
              <a:buNone/>
              <a:defRPr b="1" sz="2400">
                <a:solidFill>
                  <a:schemeClr val="accent2"/>
                </a:solidFill>
              </a:defRPr>
            </a:lvl1pPr>
            <a:lvl2pPr indent="-228600" lvl="1" marL="914400" rtl="0" algn="l">
              <a:spcBef>
                <a:spcPts val="500"/>
              </a:spcBef>
              <a:spcAft>
                <a:spcPts val="0"/>
              </a:spcAft>
              <a:buSzPts val="1520"/>
              <a:buNone/>
              <a:defRPr b="1" sz="2000"/>
            </a:lvl2pPr>
            <a:lvl3pPr indent="-228600" lvl="2" marL="1371600" rtl="0" algn="l">
              <a:spcBef>
                <a:spcPts val="500"/>
              </a:spcBef>
              <a:spcAft>
                <a:spcPts val="0"/>
              </a:spcAft>
              <a:buSzPts val="1368"/>
              <a:buNone/>
              <a:defRPr b="1" sz="1800"/>
            </a:lvl3pPr>
            <a:lvl4pPr indent="-228600" lvl="3" marL="1828800" rtl="0" algn="l">
              <a:spcBef>
                <a:spcPts val="400"/>
              </a:spcBef>
              <a:spcAft>
                <a:spcPts val="0"/>
              </a:spcAft>
              <a:buSzPts val="1120"/>
              <a:buNone/>
              <a:defRPr b="1" sz="1600"/>
            </a:lvl4pPr>
            <a:lvl5pPr indent="-228600" lvl="4" marL="2286000" rtl="0" algn="l">
              <a:spcBef>
                <a:spcPts val="300"/>
              </a:spcBef>
              <a:spcAft>
                <a:spcPts val="0"/>
              </a:spcAft>
              <a:buSzPts val="1120"/>
              <a:buNone/>
              <a:defRPr b="1" sz="1600"/>
            </a:lvl5pPr>
            <a:lvl6pPr indent="-314325" lvl="5" marL="2743200" rtl="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6pPr>
            <a:lvl7pPr indent="-314325" lvl="6" marL="3200400" rtl="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7pPr>
            <a:lvl8pPr indent="-314325" lvl="7" marL="3657600" rtl="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8pPr>
            <a:lvl9pPr indent="-314325" lvl="8" marL="4114800" rtl="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9pPr>
          </a:lstStyle>
          <a:p/>
        </p:txBody>
      </p:sp>
      <p:sp>
        <p:nvSpPr>
          <p:cNvPr id="45" name="Google Shape;45;p27"/>
          <p:cNvSpPr txBox="1"/>
          <p:nvPr>
            <p:ph idx="2" type="body"/>
          </p:nvPr>
        </p:nvSpPr>
        <p:spPr>
          <a:xfrm>
            <a:off x="4648200" y="1295400"/>
            <a:ext cx="4041900" cy="685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rtl="0" algn="l">
              <a:spcBef>
                <a:spcPts val="600"/>
              </a:spcBef>
              <a:spcAft>
                <a:spcPts val="0"/>
              </a:spcAft>
              <a:buSzPts val="1824"/>
              <a:buNone/>
              <a:defRPr b="1" sz="2400">
                <a:solidFill>
                  <a:schemeClr val="accent2"/>
                </a:solidFill>
              </a:defRPr>
            </a:lvl1pPr>
            <a:lvl2pPr indent="-228600" lvl="1" marL="914400" rtl="0" algn="l">
              <a:spcBef>
                <a:spcPts val="500"/>
              </a:spcBef>
              <a:spcAft>
                <a:spcPts val="0"/>
              </a:spcAft>
              <a:buSzPts val="1520"/>
              <a:buNone/>
              <a:defRPr b="1" sz="2000"/>
            </a:lvl2pPr>
            <a:lvl3pPr indent="-228600" lvl="2" marL="1371600" rtl="0" algn="l">
              <a:spcBef>
                <a:spcPts val="500"/>
              </a:spcBef>
              <a:spcAft>
                <a:spcPts val="0"/>
              </a:spcAft>
              <a:buSzPts val="1368"/>
              <a:buNone/>
              <a:defRPr b="1" sz="1800"/>
            </a:lvl3pPr>
            <a:lvl4pPr indent="-228600" lvl="3" marL="1828800" rtl="0" algn="l">
              <a:spcBef>
                <a:spcPts val="400"/>
              </a:spcBef>
              <a:spcAft>
                <a:spcPts val="0"/>
              </a:spcAft>
              <a:buSzPts val="1120"/>
              <a:buNone/>
              <a:defRPr b="1" sz="1600"/>
            </a:lvl4pPr>
            <a:lvl5pPr indent="-228600" lvl="4" marL="2286000" rtl="0" algn="l">
              <a:spcBef>
                <a:spcPts val="300"/>
              </a:spcBef>
              <a:spcAft>
                <a:spcPts val="0"/>
              </a:spcAft>
              <a:buSzPts val="1120"/>
              <a:buNone/>
              <a:defRPr b="1" sz="1600"/>
            </a:lvl5pPr>
            <a:lvl6pPr indent="-314325" lvl="5" marL="2743200" rtl="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6pPr>
            <a:lvl7pPr indent="-314325" lvl="6" marL="3200400" rtl="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7pPr>
            <a:lvl8pPr indent="-314325" lvl="7" marL="3657600" rtl="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8pPr>
            <a:lvl9pPr indent="-314325" lvl="8" marL="4114800" rtl="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9pPr>
          </a:lstStyle>
          <a:p/>
        </p:txBody>
      </p:sp>
      <p:sp>
        <p:nvSpPr>
          <p:cNvPr id="46" name="Google Shape;46;p27"/>
          <p:cNvSpPr txBox="1"/>
          <p:nvPr>
            <p:ph idx="3" type="body"/>
          </p:nvPr>
        </p:nvSpPr>
        <p:spPr>
          <a:xfrm>
            <a:off x="457200" y="2133600"/>
            <a:ext cx="4038600" cy="40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15468" lvl="0" marL="457200" rtl="0" algn="l">
              <a:spcBef>
                <a:spcPts val="600"/>
              </a:spcBef>
              <a:spcAft>
                <a:spcPts val="0"/>
              </a:spcAft>
              <a:buSzPts val="1368"/>
              <a:buChar char="🞂"/>
              <a:defRPr/>
            </a:lvl1pPr>
            <a:lvl2pPr indent="-315468" lvl="1" marL="914400" rtl="0" algn="l">
              <a:spcBef>
                <a:spcPts val="500"/>
              </a:spcBef>
              <a:spcAft>
                <a:spcPts val="0"/>
              </a:spcAft>
              <a:buSzPts val="1368"/>
              <a:buChar char="🞂"/>
              <a:defRPr/>
            </a:lvl2pPr>
            <a:lvl3pPr indent="-315467" lvl="2" marL="1371600" rtl="0" algn="l">
              <a:spcBef>
                <a:spcPts val="500"/>
              </a:spcBef>
              <a:spcAft>
                <a:spcPts val="0"/>
              </a:spcAft>
              <a:buSzPts val="1368"/>
              <a:buChar char="🞂"/>
              <a:defRPr/>
            </a:lvl3pPr>
            <a:lvl4pPr indent="-308610" lvl="3" marL="1828800" rtl="0" algn="l">
              <a:spcBef>
                <a:spcPts val="400"/>
              </a:spcBef>
              <a:spcAft>
                <a:spcPts val="0"/>
              </a:spcAft>
              <a:buSzPts val="1260"/>
              <a:buChar char="◻"/>
              <a:defRPr/>
            </a:lvl4pPr>
            <a:lvl5pPr indent="-308610" lvl="4" marL="2286000" rtl="0" algn="l">
              <a:spcBef>
                <a:spcPts val="300"/>
              </a:spcBef>
              <a:spcAft>
                <a:spcPts val="0"/>
              </a:spcAft>
              <a:buSzPts val="1260"/>
              <a:buChar char="◻"/>
              <a:defRPr/>
            </a:lvl5pPr>
            <a:lvl6pPr indent="-314325" lvl="5" marL="2743200" rtl="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6pPr>
            <a:lvl7pPr indent="-314325" lvl="6" marL="3200400" rtl="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7pPr>
            <a:lvl8pPr indent="-314325" lvl="7" marL="3657600" rtl="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8pPr>
            <a:lvl9pPr indent="-314325" lvl="8" marL="4114800" rtl="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9pPr>
          </a:lstStyle>
          <a:p/>
        </p:txBody>
      </p:sp>
      <p:sp>
        <p:nvSpPr>
          <p:cNvPr id="47" name="Google Shape;47;p27"/>
          <p:cNvSpPr txBox="1"/>
          <p:nvPr>
            <p:ph idx="4" type="body"/>
          </p:nvPr>
        </p:nvSpPr>
        <p:spPr>
          <a:xfrm>
            <a:off x="4648200" y="2133600"/>
            <a:ext cx="4038600" cy="40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15468" lvl="0" marL="457200" rtl="0" algn="l">
              <a:spcBef>
                <a:spcPts val="600"/>
              </a:spcBef>
              <a:spcAft>
                <a:spcPts val="0"/>
              </a:spcAft>
              <a:buSzPts val="1368"/>
              <a:buChar char="🞂"/>
              <a:defRPr/>
            </a:lvl1pPr>
            <a:lvl2pPr indent="-315468" lvl="1" marL="914400" rtl="0" algn="l">
              <a:spcBef>
                <a:spcPts val="500"/>
              </a:spcBef>
              <a:spcAft>
                <a:spcPts val="0"/>
              </a:spcAft>
              <a:buSzPts val="1368"/>
              <a:buChar char="🞂"/>
              <a:defRPr/>
            </a:lvl2pPr>
            <a:lvl3pPr indent="-315467" lvl="2" marL="1371600" rtl="0" algn="l">
              <a:spcBef>
                <a:spcPts val="500"/>
              </a:spcBef>
              <a:spcAft>
                <a:spcPts val="0"/>
              </a:spcAft>
              <a:buSzPts val="1368"/>
              <a:buChar char="🞂"/>
              <a:defRPr/>
            </a:lvl3pPr>
            <a:lvl4pPr indent="-308610" lvl="3" marL="1828800" rtl="0" algn="l">
              <a:spcBef>
                <a:spcPts val="400"/>
              </a:spcBef>
              <a:spcAft>
                <a:spcPts val="0"/>
              </a:spcAft>
              <a:buSzPts val="1260"/>
              <a:buChar char="◻"/>
              <a:defRPr/>
            </a:lvl4pPr>
            <a:lvl5pPr indent="-308610" lvl="4" marL="2286000" rtl="0" algn="l">
              <a:spcBef>
                <a:spcPts val="300"/>
              </a:spcBef>
              <a:spcAft>
                <a:spcPts val="0"/>
              </a:spcAft>
              <a:buSzPts val="1260"/>
              <a:buChar char="◻"/>
              <a:defRPr/>
            </a:lvl5pPr>
            <a:lvl6pPr indent="-314325" lvl="5" marL="2743200" rtl="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6pPr>
            <a:lvl7pPr indent="-314325" lvl="6" marL="3200400" rtl="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7pPr>
            <a:lvl8pPr indent="-314325" lvl="7" marL="3657600" rtl="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8pPr>
            <a:lvl9pPr indent="-314325" lvl="8" marL="4114800" rtl="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9pPr>
          </a:lstStyle>
          <a:p/>
        </p:txBody>
      </p:sp>
      <p:sp>
        <p:nvSpPr>
          <p:cNvPr id="48" name="Google Shape;48;p27"/>
          <p:cNvSpPr txBox="1"/>
          <p:nvPr>
            <p:ph idx="10" type="dt"/>
          </p:nvPr>
        </p:nvSpPr>
        <p:spPr>
          <a:xfrm>
            <a:off x="6400800" y="6356350"/>
            <a:ext cx="22893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27"/>
          <p:cNvSpPr txBox="1"/>
          <p:nvPr>
            <p:ph idx="11" type="ftr"/>
          </p:nvPr>
        </p:nvSpPr>
        <p:spPr>
          <a:xfrm>
            <a:off x="2898775" y="6356350"/>
            <a:ext cx="3505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27"/>
          <p:cNvSpPr txBox="1"/>
          <p:nvPr>
            <p:ph idx="12" type="sldNum"/>
          </p:nvPr>
        </p:nvSpPr>
        <p:spPr>
          <a:xfrm>
            <a:off x="612775" y="6356350"/>
            <a:ext cx="1981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Garamond"/>
              <a:buNone/>
              <a:defRPr b="0" i="0" sz="1400" u="non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Garamond"/>
              <a:buNone/>
              <a:defRPr b="0" i="0" sz="1400" u="non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Garamond"/>
              <a:buNone/>
              <a:defRPr b="0" i="0" sz="1400" u="non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Garamond"/>
              <a:buNone/>
              <a:defRPr b="0" i="0" sz="1400" u="non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Garamond"/>
              <a:buNone/>
              <a:defRPr b="0" i="0" sz="1400" u="non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Garamond"/>
              <a:buNone/>
              <a:defRPr b="0" i="0" sz="1400" u="non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Garamond"/>
              <a:buNone/>
              <a:defRPr b="0" i="0" sz="1400" u="non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Garamond"/>
              <a:buNone/>
              <a:defRPr b="0" i="0" sz="1400" u="non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Garamond"/>
              <a:buNone/>
              <a:defRPr b="0" i="0" sz="1400" u="non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as Partes de Conteúdo" type="twoObj">
  <p:cSld name="TWO_OBJECTS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28"/>
          <p:cNvSpPr txBox="1"/>
          <p:nvPr>
            <p:ph type="title"/>
          </p:nvPr>
        </p:nvSpPr>
        <p:spPr>
          <a:xfrm>
            <a:off x="457200" y="228600"/>
            <a:ext cx="82296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28"/>
          <p:cNvSpPr txBox="1"/>
          <p:nvPr>
            <p:ph idx="1" type="body"/>
          </p:nvPr>
        </p:nvSpPr>
        <p:spPr>
          <a:xfrm>
            <a:off x="457200" y="1219200"/>
            <a:ext cx="4041600" cy="4937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15468" lvl="0" marL="457200" rtl="0" algn="l">
              <a:spcBef>
                <a:spcPts val="600"/>
              </a:spcBef>
              <a:spcAft>
                <a:spcPts val="0"/>
              </a:spcAft>
              <a:buSzPts val="1368"/>
              <a:buChar char="🞂"/>
              <a:defRPr/>
            </a:lvl1pPr>
            <a:lvl2pPr indent="-315468" lvl="1" marL="914400" rtl="0" algn="l">
              <a:spcBef>
                <a:spcPts val="500"/>
              </a:spcBef>
              <a:spcAft>
                <a:spcPts val="0"/>
              </a:spcAft>
              <a:buSzPts val="1368"/>
              <a:buChar char="🞂"/>
              <a:defRPr/>
            </a:lvl2pPr>
            <a:lvl3pPr indent="-315467" lvl="2" marL="1371600" rtl="0" algn="l">
              <a:spcBef>
                <a:spcPts val="500"/>
              </a:spcBef>
              <a:spcAft>
                <a:spcPts val="0"/>
              </a:spcAft>
              <a:buSzPts val="1368"/>
              <a:buChar char="🞂"/>
              <a:defRPr/>
            </a:lvl3pPr>
            <a:lvl4pPr indent="-308610" lvl="3" marL="1828800" rtl="0" algn="l">
              <a:spcBef>
                <a:spcPts val="400"/>
              </a:spcBef>
              <a:spcAft>
                <a:spcPts val="0"/>
              </a:spcAft>
              <a:buSzPts val="1260"/>
              <a:buChar char="◻"/>
              <a:defRPr/>
            </a:lvl4pPr>
            <a:lvl5pPr indent="-308610" lvl="4" marL="2286000" rtl="0" algn="l">
              <a:spcBef>
                <a:spcPts val="300"/>
              </a:spcBef>
              <a:spcAft>
                <a:spcPts val="0"/>
              </a:spcAft>
              <a:buSzPts val="1260"/>
              <a:buChar char="◻"/>
              <a:defRPr/>
            </a:lvl5pPr>
            <a:lvl6pPr indent="-314325" lvl="5" marL="2743200" rtl="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6pPr>
            <a:lvl7pPr indent="-314325" lvl="6" marL="3200400" rtl="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7pPr>
            <a:lvl8pPr indent="-314325" lvl="7" marL="3657600" rtl="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8pPr>
            <a:lvl9pPr indent="-314325" lvl="8" marL="4114800" rtl="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9pPr>
          </a:lstStyle>
          <a:p/>
        </p:txBody>
      </p:sp>
      <p:sp>
        <p:nvSpPr>
          <p:cNvPr id="54" name="Google Shape;54;p28"/>
          <p:cNvSpPr txBox="1"/>
          <p:nvPr>
            <p:ph idx="2" type="body"/>
          </p:nvPr>
        </p:nvSpPr>
        <p:spPr>
          <a:xfrm>
            <a:off x="4632198" y="1216152"/>
            <a:ext cx="4041600" cy="4937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15468" lvl="0" marL="457200" rtl="0" algn="l">
              <a:spcBef>
                <a:spcPts val="600"/>
              </a:spcBef>
              <a:spcAft>
                <a:spcPts val="0"/>
              </a:spcAft>
              <a:buSzPts val="1368"/>
              <a:buChar char="🞂"/>
              <a:defRPr/>
            </a:lvl1pPr>
            <a:lvl2pPr indent="-315468" lvl="1" marL="914400" rtl="0" algn="l">
              <a:spcBef>
                <a:spcPts val="500"/>
              </a:spcBef>
              <a:spcAft>
                <a:spcPts val="0"/>
              </a:spcAft>
              <a:buSzPts val="1368"/>
              <a:buChar char="🞂"/>
              <a:defRPr/>
            </a:lvl2pPr>
            <a:lvl3pPr indent="-315467" lvl="2" marL="1371600" rtl="0" algn="l">
              <a:spcBef>
                <a:spcPts val="500"/>
              </a:spcBef>
              <a:spcAft>
                <a:spcPts val="0"/>
              </a:spcAft>
              <a:buSzPts val="1368"/>
              <a:buChar char="🞂"/>
              <a:defRPr/>
            </a:lvl3pPr>
            <a:lvl4pPr indent="-308610" lvl="3" marL="1828800" rtl="0" algn="l">
              <a:spcBef>
                <a:spcPts val="400"/>
              </a:spcBef>
              <a:spcAft>
                <a:spcPts val="0"/>
              </a:spcAft>
              <a:buSzPts val="1260"/>
              <a:buChar char="◻"/>
              <a:defRPr/>
            </a:lvl4pPr>
            <a:lvl5pPr indent="-308610" lvl="4" marL="2286000" rtl="0" algn="l">
              <a:spcBef>
                <a:spcPts val="300"/>
              </a:spcBef>
              <a:spcAft>
                <a:spcPts val="0"/>
              </a:spcAft>
              <a:buSzPts val="1260"/>
              <a:buChar char="◻"/>
              <a:defRPr/>
            </a:lvl5pPr>
            <a:lvl6pPr indent="-314325" lvl="5" marL="2743200" rtl="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6pPr>
            <a:lvl7pPr indent="-314325" lvl="6" marL="3200400" rtl="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7pPr>
            <a:lvl8pPr indent="-314325" lvl="7" marL="3657600" rtl="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8pPr>
            <a:lvl9pPr indent="-314325" lvl="8" marL="4114800" rtl="0" algn="l">
              <a:spcBef>
                <a:spcPts val="300"/>
              </a:spcBef>
              <a:spcAft>
                <a:spcPts val="0"/>
              </a:spcAft>
              <a:buSzPts val="1350"/>
              <a:buChar char="🞂"/>
              <a:defRPr/>
            </a:lvl9pPr>
          </a:lstStyle>
          <a:p/>
        </p:txBody>
      </p:sp>
      <p:sp>
        <p:nvSpPr>
          <p:cNvPr id="55" name="Google Shape;55;p28"/>
          <p:cNvSpPr txBox="1"/>
          <p:nvPr>
            <p:ph idx="10" type="dt"/>
          </p:nvPr>
        </p:nvSpPr>
        <p:spPr>
          <a:xfrm>
            <a:off x="6400800" y="6356350"/>
            <a:ext cx="22893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28"/>
          <p:cNvSpPr txBox="1"/>
          <p:nvPr>
            <p:ph idx="11" type="ftr"/>
          </p:nvPr>
        </p:nvSpPr>
        <p:spPr>
          <a:xfrm>
            <a:off x="2898775" y="6356350"/>
            <a:ext cx="3505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28"/>
          <p:cNvSpPr txBox="1"/>
          <p:nvPr>
            <p:ph idx="12" type="sldNum"/>
          </p:nvPr>
        </p:nvSpPr>
        <p:spPr>
          <a:xfrm>
            <a:off x="612775" y="6356350"/>
            <a:ext cx="1981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Garamond"/>
              <a:buNone/>
              <a:defRPr b="0" i="0" sz="1400" u="non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Garamond"/>
              <a:buNone/>
              <a:defRPr b="0" i="0" sz="1400" u="non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Garamond"/>
              <a:buNone/>
              <a:defRPr b="0" i="0" sz="1400" u="non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Garamond"/>
              <a:buNone/>
              <a:defRPr b="0" i="0" sz="1400" u="non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Garamond"/>
              <a:buNone/>
              <a:defRPr b="0" i="0" sz="1400" u="non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Garamond"/>
              <a:buNone/>
              <a:defRPr b="0" i="0" sz="1400" u="non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Garamond"/>
              <a:buNone/>
              <a:defRPr b="0" i="0" sz="1400" u="non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Garamond"/>
              <a:buNone/>
              <a:defRPr b="0" i="0" sz="1400" u="non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Garamond"/>
              <a:buNone/>
              <a:defRPr b="0" i="0" sz="1400" u="non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3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Layout" Target="../slideLayouts/slideLayout3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5.xml"/><Relationship Id="rId5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2"/>
          <p:cNvSpPr txBox="1"/>
          <p:nvPr/>
        </p:nvSpPr>
        <p:spPr>
          <a:xfrm>
            <a:off x="904875" y="3648075"/>
            <a:ext cx="7315200" cy="1279500"/>
          </a:xfrm>
          <a:prstGeom prst="rect">
            <a:avLst/>
          </a:prstGeom>
          <a:noFill/>
          <a:ln cap="rnd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  <p:sp>
        <p:nvSpPr>
          <p:cNvPr id="7" name="Google Shape;7;p22"/>
          <p:cNvSpPr txBox="1"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cap="rnd" cmpd="sng" w="9525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  <p:sp>
        <p:nvSpPr>
          <p:cNvPr id="8" name="Google Shape;8;p22"/>
          <p:cNvSpPr txBox="1"/>
          <p:nvPr/>
        </p:nvSpPr>
        <p:spPr>
          <a:xfrm>
            <a:off x="904875" y="3648075"/>
            <a:ext cx="228600" cy="1279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  <p:sp>
        <p:nvSpPr>
          <p:cNvPr id="9" name="Google Shape;9;p22"/>
          <p:cNvSpPr txBox="1"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  <p:sp>
        <p:nvSpPr>
          <p:cNvPr id="10" name="Google Shape;10;p22"/>
          <p:cNvSpPr txBox="1"/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9pPr>
          </a:lstStyle>
          <a:p/>
        </p:txBody>
      </p:sp>
      <p:sp>
        <p:nvSpPr>
          <p:cNvPr id="11" name="Google Shape;11;p22"/>
          <p:cNvSpPr txBox="1"/>
          <p:nvPr>
            <p:ph idx="1" type="body"/>
          </p:nvPr>
        </p:nvSpPr>
        <p:spPr>
          <a:xfrm>
            <a:off x="457200" y="1219200"/>
            <a:ext cx="8229600" cy="4910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54076" lvl="0" marL="4572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76"/>
              <a:buFont typeface="Noto Sans Symbols"/>
              <a:buChar char="🞂"/>
              <a:defRPr b="0" i="0" sz="26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339597" lvl="1" marL="914400" marR="0" rtl="0" algn="l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748"/>
              <a:buFont typeface="Noto Sans Symbols"/>
              <a:buChar char="🞂"/>
              <a:defRPr b="0" i="0" sz="23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325119" lvl="2" marL="1371600" marR="0" rtl="0" algn="l">
              <a:spcBef>
                <a:spcPts val="500"/>
              </a:spcBef>
              <a:spcAft>
                <a:spcPts val="0"/>
              </a:spcAft>
              <a:buClr>
                <a:srgbClr val="BCBCBC"/>
              </a:buClr>
              <a:buSzPts val="1520"/>
              <a:buFont typeface="Noto Sans Symbols"/>
              <a:buChar char="🞂"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30861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8BA2B4"/>
              </a:buClr>
              <a:buSzPts val="1260"/>
              <a:buFont typeface="Noto Sans Symbols"/>
              <a:buChar char="◻"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99720" lvl="4" marL="2286000" marR="0" rtl="0" algn="l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120"/>
              <a:buFont typeface="Noto Sans Symbols"/>
              <a:buChar char="◻"/>
              <a:defRPr b="0" i="0" sz="16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304800" lvl="5" marL="2743200" marR="0" rtl="0" algn="l">
              <a:spcBef>
                <a:spcPts val="300"/>
              </a:spcBef>
              <a:spcAft>
                <a:spcPts val="0"/>
              </a:spcAft>
              <a:buClr>
                <a:srgbClr val="8BA1B3"/>
              </a:buClr>
              <a:buSzPts val="1200"/>
              <a:buFont typeface="Noto Sans Symbols"/>
              <a:buChar char="🞂"/>
              <a:defRPr b="0" i="0" sz="16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-295275" lvl="6" marL="3200400" marR="0" rtl="0" algn="l">
              <a:spcBef>
                <a:spcPts val="300"/>
              </a:spcBef>
              <a:spcAft>
                <a:spcPts val="0"/>
              </a:spcAft>
              <a:buClr>
                <a:srgbClr val="646C8F"/>
              </a:buClr>
              <a:buSzPts val="1050"/>
              <a:buFont typeface="Noto Sans Symbols"/>
              <a:buChar char="🞂"/>
              <a:defRPr b="0" i="0" sz="14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-295275" lvl="7" marL="3657600" marR="0" rtl="0" algn="l">
              <a:spcBef>
                <a:spcPts val="300"/>
              </a:spcBef>
              <a:spcAft>
                <a:spcPts val="0"/>
              </a:spcAft>
              <a:buClr>
                <a:srgbClr val="BABABA"/>
              </a:buClr>
              <a:buSzPts val="1050"/>
              <a:buFont typeface="Noto Sans Symbols"/>
              <a:buChar char="🞂"/>
              <a:defRPr b="0" i="0" sz="14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-285750" lvl="8" marL="4114800" marR="0" rtl="0" algn="l">
              <a:spcBef>
                <a:spcPts val="300"/>
              </a:spcBef>
              <a:spcAft>
                <a:spcPts val="0"/>
              </a:spcAft>
              <a:buClr>
                <a:srgbClr val="9FB8CD"/>
              </a:buClr>
              <a:buSzPts val="900"/>
              <a:buFont typeface="Noto Sans Symbols"/>
              <a:buChar char="🞂"/>
              <a:defRPr b="0" i="0" sz="12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12" name="Google Shape;12;p22"/>
          <p:cNvSpPr txBox="1"/>
          <p:nvPr>
            <p:ph idx="10" type="dt"/>
          </p:nvPr>
        </p:nvSpPr>
        <p:spPr>
          <a:xfrm>
            <a:off x="6400800" y="6354762"/>
            <a:ext cx="2286000" cy="366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/>
        </p:txBody>
      </p:sp>
      <p:sp>
        <p:nvSpPr>
          <p:cNvPr id="13" name="Google Shape;13;p22"/>
          <p:cNvSpPr txBox="1"/>
          <p:nvPr>
            <p:ph idx="11" type="ftr"/>
          </p:nvPr>
        </p:nvSpPr>
        <p:spPr>
          <a:xfrm>
            <a:off x="2898775" y="6354762"/>
            <a:ext cx="3474900" cy="366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/>
        </p:txBody>
      </p:sp>
      <p:sp>
        <p:nvSpPr>
          <p:cNvPr id="14" name="Google Shape;14;p22"/>
          <p:cNvSpPr txBox="1"/>
          <p:nvPr>
            <p:ph idx="12" type="sldNum"/>
          </p:nvPr>
        </p:nvSpPr>
        <p:spPr>
          <a:xfrm>
            <a:off x="1216025" y="6354762"/>
            <a:ext cx="1219200" cy="366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Garamond"/>
              <a:buNone/>
              <a:defRPr b="0" i="0" sz="1400" u="non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Garamond"/>
              <a:buNone/>
              <a:defRPr b="0" i="0" sz="1400" u="non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Garamond"/>
              <a:buNone/>
              <a:defRPr b="0" i="0" sz="1400" u="non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Garamond"/>
              <a:buNone/>
              <a:defRPr b="0" i="0" sz="1400" u="non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Garamond"/>
              <a:buNone/>
              <a:defRPr b="0" i="0" sz="1400" u="non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Garamond"/>
              <a:buNone/>
              <a:defRPr b="0" i="0" sz="1400" u="non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Garamond"/>
              <a:buNone/>
              <a:defRPr b="0" i="0" sz="1400" u="non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Garamond"/>
              <a:buNone/>
              <a:defRPr b="0" i="0" sz="1400" u="non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Garamond"/>
              <a:buNone/>
              <a:defRPr b="0" i="0" sz="1400" u="non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24"/>
          <p:cNvSpPr txBox="1"/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chemeClr val="dk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9pPr>
          </a:lstStyle>
          <a:p/>
        </p:txBody>
      </p:sp>
      <p:sp>
        <p:nvSpPr>
          <p:cNvPr id="23" name="Google Shape;23;p24"/>
          <p:cNvSpPr txBox="1"/>
          <p:nvPr>
            <p:ph idx="1" type="body"/>
          </p:nvPr>
        </p:nvSpPr>
        <p:spPr>
          <a:xfrm>
            <a:off x="457200" y="1219200"/>
            <a:ext cx="8229600" cy="4910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54076" lvl="0" marL="4572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76"/>
              <a:buFont typeface="Noto Sans Symbols"/>
              <a:buChar char="🞂"/>
              <a:defRPr b="0" i="0" sz="26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339597" lvl="1" marL="914400" marR="0" rtl="0" algn="l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748"/>
              <a:buFont typeface="Noto Sans Symbols"/>
              <a:buChar char="🞂"/>
              <a:defRPr b="0" i="0" sz="23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325119" lvl="2" marL="1371600" marR="0" rtl="0" algn="l">
              <a:spcBef>
                <a:spcPts val="500"/>
              </a:spcBef>
              <a:spcAft>
                <a:spcPts val="0"/>
              </a:spcAft>
              <a:buClr>
                <a:srgbClr val="BCBCBC"/>
              </a:buClr>
              <a:buSzPts val="1520"/>
              <a:buFont typeface="Noto Sans Symbols"/>
              <a:buChar char="🞂"/>
              <a:defRPr b="0" i="0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30861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8BA2B4"/>
              </a:buClr>
              <a:buSzPts val="1260"/>
              <a:buFont typeface="Noto Sans Symbols"/>
              <a:buChar char="◻"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99720" lvl="4" marL="2286000" marR="0" rtl="0" algn="l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120"/>
              <a:buFont typeface="Noto Sans Symbols"/>
              <a:buChar char="◻"/>
              <a:defRPr b="0" i="0" sz="16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304800" lvl="5" marL="2743200" marR="0" rtl="0" algn="l">
              <a:spcBef>
                <a:spcPts val="300"/>
              </a:spcBef>
              <a:spcAft>
                <a:spcPts val="0"/>
              </a:spcAft>
              <a:buClr>
                <a:srgbClr val="8BA1B3"/>
              </a:buClr>
              <a:buSzPts val="1200"/>
              <a:buFont typeface="Noto Sans Symbols"/>
              <a:buChar char="🞂"/>
              <a:defRPr b="0" i="0" sz="16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-295275" lvl="6" marL="3200400" marR="0" rtl="0" algn="l">
              <a:spcBef>
                <a:spcPts val="300"/>
              </a:spcBef>
              <a:spcAft>
                <a:spcPts val="0"/>
              </a:spcAft>
              <a:buClr>
                <a:srgbClr val="646C8F"/>
              </a:buClr>
              <a:buSzPts val="1050"/>
              <a:buFont typeface="Noto Sans Symbols"/>
              <a:buChar char="🞂"/>
              <a:defRPr b="0" i="0" sz="14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-295275" lvl="7" marL="3657600" marR="0" rtl="0" algn="l">
              <a:spcBef>
                <a:spcPts val="300"/>
              </a:spcBef>
              <a:spcAft>
                <a:spcPts val="0"/>
              </a:spcAft>
              <a:buClr>
                <a:srgbClr val="BABABA"/>
              </a:buClr>
              <a:buSzPts val="1050"/>
              <a:buFont typeface="Noto Sans Symbols"/>
              <a:buChar char="🞂"/>
              <a:defRPr b="0" i="0" sz="14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-285750" lvl="8" marL="4114800" marR="0" rtl="0" algn="l">
              <a:spcBef>
                <a:spcPts val="300"/>
              </a:spcBef>
              <a:spcAft>
                <a:spcPts val="0"/>
              </a:spcAft>
              <a:buClr>
                <a:srgbClr val="9FB8CD"/>
              </a:buClr>
              <a:buSzPts val="900"/>
              <a:buFont typeface="Noto Sans Symbols"/>
              <a:buChar char="🞂"/>
              <a:defRPr b="0" i="0" sz="12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24" name="Google Shape;24;p24"/>
          <p:cNvSpPr txBox="1"/>
          <p:nvPr>
            <p:ph idx="10" type="dt"/>
          </p:nvPr>
        </p:nvSpPr>
        <p:spPr>
          <a:xfrm>
            <a:off x="6400800" y="6356350"/>
            <a:ext cx="22893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/>
        </p:txBody>
      </p:sp>
      <p:sp>
        <p:nvSpPr>
          <p:cNvPr id="25" name="Google Shape;25;p24"/>
          <p:cNvSpPr txBox="1"/>
          <p:nvPr>
            <p:ph idx="11" type="ftr"/>
          </p:nvPr>
        </p:nvSpPr>
        <p:spPr>
          <a:xfrm>
            <a:off x="2898775" y="6356350"/>
            <a:ext cx="3505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/>
        </p:txBody>
      </p:sp>
      <p:sp>
        <p:nvSpPr>
          <p:cNvPr id="26" name="Google Shape;26;p24"/>
          <p:cNvSpPr txBox="1"/>
          <p:nvPr>
            <p:ph idx="12" type="sldNum"/>
          </p:nvPr>
        </p:nvSpPr>
        <p:spPr>
          <a:xfrm>
            <a:off x="612775" y="6356350"/>
            <a:ext cx="1981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Garamond"/>
              <a:buNone/>
              <a:defRPr b="0" i="0" sz="1400" u="non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Garamond"/>
              <a:buNone/>
              <a:defRPr b="0" i="0" sz="1400" u="non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Garamond"/>
              <a:buNone/>
              <a:defRPr b="0" i="0" sz="1400" u="non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Garamond"/>
              <a:buNone/>
              <a:defRPr b="0" i="0" sz="1400" u="non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Garamond"/>
              <a:buNone/>
              <a:defRPr b="0" i="0" sz="1400" u="non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Garamond"/>
              <a:buNone/>
              <a:defRPr b="0" i="0" sz="1400" u="non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Garamond"/>
              <a:buNone/>
              <a:defRPr b="0" i="0" sz="1400" u="non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Garamond"/>
              <a:buNone/>
              <a:defRPr b="0" i="0" sz="1400" u="non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Garamond"/>
              <a:buNone/>
              <a:defRPr b="0" i="0" sz="1400" u="non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7" name="Google Shape;27;p24"/>
          <p:cNvCxnSpPr/>
          <p:nvPr/>
        </p:nvCxnSpPr>
        <p:spPr>
          <a:xfrm>
            <a:off x="457200" y="6353175"/>
            <a:ext cx="8229600" cy="0"/>
          </a:xfrm>
          <a:prstGeom prst="straightConnector1">
            <a:avLst/>
          </a:prstGeom>
          <a:noFill/>
          <a:ln cap="flat" cmpd="sng" w="9525">
            <a:solidFill>
              <a:schemeClr val="accent2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28" name="Google Shape;28;p24"/>
          <p:cNvCxnSpPr/>
          <p:nvPr/>
        </p:nvCxnSpPr>
        <p:spPr>
          <a:xfrm>
            <a:off x="457200" y="1143000"/>
            <a:ext cx="8229600" cy="0"/>
          </a:xfrm>
          <a:prstGeom prst="straightConnector1">
            <a:avLst/>
          </a:prstGeom>
          <a:noFill/>
          <a:ln cap="flat" cmpd="sng" w="9525">
            <a:solidFill>
              <a:schemeClr val="accent2"/>
            </a:solidFill>
            <a:prstDash val="solid"/>
            <a:miter lim="800000"/>
            <a:headEnd len="med" w="med" type="none"/>
            <a:tailEnd len="med" w="med" type="none"/>
          </a:ln>
        </p:spPr>
      </p:cxnSp>
      <p:sp>
        <p:nvSpPr>
          <p:cNvPr id="29" name="Google Shape;29;p24"/>
          <p:cNvSpPr/>
          <p:nvPr/>
        </p:nvSpPr>
        <p:spPr>
          <a:xfrm rot="5400000">
            <a:off x="419125" y="6467500"/>
            <a:ext cx="190500" cy="120600"/>
          </a:xfrm>
          <a:prstGeom prst="triangle">
            <a:avLst>
              <a:gd fmla="val 50000" name="adj"/>
            </a:avLst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1" r:id="rId1"/>
    <p:sldLayoutId id="2147483652" r:id="rId2"/>
    <p:sldLayoutId id="2147483653" r:id="rId3"/>
    <p:sldLayoutId id="2147483654" r:id="rId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"/>
          <p:cNvSpPr txBox="1"/>
          <p:nvPr>
            <p:ph type="ctrTitle"/>
          </p:nvPr>
        </p:nvSpPr>
        <p:spPr>
          <a:xfrm>
            <a:off x="1331912" y="1125537"/>
            <a:ext cx="68580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Bookman Old Style"/>
              <a:buNone/>
            </a:pPr>
            <a:r>
              <a:rPr b="0" i="0" lang="en-US" sz="4000" u="none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INTERNATIONAL LAW</a:t>
            </a:r>
            <a:br>
              <a:rPr b="0" i="0" lang="en-US" sz="4000" u="none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</a:br>
            <a:br>
              <a:rPr b="0" i="0" lang="en-US" sz="4000" u="none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</a:br>
            <a:r>
              <a:rPr b="0" i="0" lang="en-US" sz="4000" u="none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Human Rights</a:t>
            </a:r>
            <a:endParaRPr/>
          </a:p>
        </p:txBody>
      </p:sp>
      <p:sp>
        <p:nvSpPr>
          <p:cNvPr id="63" name="Google Shape;63;p1"/>
          <p:cNvSpPr txBox="1"/>
          <p:nvPr>
            <p:ph idx="1" type="subTitle"/>
          </p:nvPr>
        </p:nvSpPr>
        <p:spPr>
          <a:xfrm>
            <a:off x="1763712" y="5229225"/>
            <a:ext cx="6400800" cy="62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20"/>
              <a:buNone/>
            </a:pPr>
            <a:r>
              <a:rPr b="0" i="0" lang="en-US" sz="2000" u="none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Profª Luciana Romano Morilas</a:t>
            </a:r>
            <a:endParaRPr/>
          </a:p>
        </p:txBody>
      </p:sp>
      <p:sp>
        <p:nvSpPr>
          <p:cNvPr id="64" name="Google Shape;64;p1"/>
          <p:cNvSpPr txBox="1"/>
          <p:nvPr/>
        </p:nvSpPr>
        <p:spPr>
          <a:xfrm>
            <a:off x="1258887" y="3644900"/>
            <a:ext cx="6913500" cy="12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Garamond"/>
              <a:buNone/>
            </a:pPr>
            <a:r>
              <a:rPr b="0" i="0" lang="en-US" sz="240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Historical</a:t>
            </a:r>
            <a:endParaRPr/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Garamond"/>
              <a:buNone/>
            </a:pPr>
            <a:r>
              <a:rPr b="0" i="0" lang="en-US" sz="240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Dimensions / Human Rights Generations</a:t>
            </a:r>
            <a:endParaRPr/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Garamond"/>
              <a:buNone/>
            </a:pPr>
            <a:r>
              <a:rPr b="0" i="0" lang="en-US" sz="240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Human Rights </a:t>
            </a:r>
            <a:r>
              <a:rPr lang="en-US" sz="240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X </a:t>
            </a:r>
            <a:r>
              <a:rPr b="0" i="0" lang="en-US" sz="240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Fundamental Rights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9"/>
          <p:cNvSpPr txBox="1"/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Bookman Old Style"/>
              <a:buNone/>
            </a:pPr>
            <a:r>
              <a:rPr b="1" i="0" lang="en-US" sz="4400" u="none">
                <a:solidFill>
                  <a:schemeClr val="dk2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3 Historical</a:t>
            </a:r>
            <a:endParaRPr/>
          </a:p>
        </p:txBody>
      </p:sp>
      <p:sp>
        <p:nvSpPr>
          <p:cNvPr id="118" name="Google Shape;118;p9"/>
          <p:cNvSpPr txBox="1"/>
          <p:nvPr>
            <p:ph idx="1" type="body"/>
          </p:nvPr>
        </p:nvSpPr>
        <p:spPr>
          <a:xfrm>
            <a:off x="457200" y="1200525"/>
            <a:ext cx="8686800" cy="5327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3050" lvl="0" marL="27305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28"/>
              <a:buFont typeface="Noto Sans Symbols"/>
              <a:buChar char="🞂"/>
            </a:pPr>
            <a:r>
              <a:rPr b="0" i="0" lang="en-US" sz="2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Mexican Constitution, 1917: still current.</a:t>
            </a:r>
            <a:endParaRPr/>
          </a:p>
          <a:p>
            <a:pPr indent="-273050" lvl="0" marL="273050" marR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2128"/>
              <a:buFont typeface="Noto Sans Symbols"/>
              <a:buChar char="🞂"/>
            </a:pPr>
            <a:r>
              <a:rPr b="0" i="0" lang="en-US" sz="2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The first such document in the world to set out </a:t>
            </a:r>
            <a:r>
              <a:rPr b="0" i="0" lang="en-US" sz="2800" u="sng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social rights</a:t>
            </a:r>
            <a:r>
              <a:rPr b="0" i="0" lang="en-US" sz="2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, serving as a model for the </a:t>
            </a:r>
            <a:r>
              <a:rPr b="0" i="0" lang="en-US" sz="2800" u="sng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Weimar Constitution of 1919</a:t>
            </a:r>
            <a:r>
              <a:rPr b="0" i="0" lang="en-US" sz="2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 and the </a:t>
            </a:r>
            <a:r>
              <a:rPr b="0" i="0" lang="en-US" sz="2800" u="sng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Russian Constitution of 1918</a:t>
            </a:r>
            <a:r>
              <a:rPr b="0" i="0" lang="en-US" sz="2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.</a:t>
            </a:r>
            <a:endParaRPr/>
          </a:p>
          <a:p>
            <a:pPr indent="-273050" lvl="0" marL="273050" marR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2128"/>
              <a:buFont typeface="Noto Sans Symbols"/>
              <a:buChar char="🞂"/>
            </a:pPr>
            <a:r>
              <a:rPr b="0" i="0" lang="en-US" sz="2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Aimed at restricting the Roman Catholic Church in Mexico:</a:t>
            </a:r>
            <a:endParaRPr/>
          </a:p>
          <a:p>
            <a:pPr indent="-273049" lvl="1" marL="547687" marR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900"/>
              <a:buFont typeface="Noto Sans Symbols"/>
              <a:buChar char="🞂"/>
            </a:pPr>
            <a:r>
              <a:rPr b="0" i="0" lang="en-US" sz="25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rPr>
              <a:t>free, mandatory, and secular education;</a:t>
            </a:r>
            <a:endParaRPr/>
          </a:p>
          <a:p>
            <a:pPr indent="-273049" lvl="1" marL="547687" marR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900"/>
              <a:buFont typeface="Noto Sans Symbols"/>
              <a:buChar char="🞂"/>
            </a:pPr>
            <a:r>
              <a:rPr b="0" i="0" lang="en-US" sz="25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rPr>
              <a:t>foundation for land reforms;</a:t>
            </a:r>
            <a:endParaRPr/>
          </a:p>
          <a:p>
            <a:pPr indent="-273049" lvl="1" marL="547687" marR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900"/>
              <a:buFont typeface="Noto Sans Symbols"/>
              <a:buChar char="🞂"/>
            </a:pPr>
            <a:r>
              <a:rPr b="0" i="0" lang="en-US" sz="25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rPr>
              <a:t>empower the labor sector.</a:t>
            </a:r>
            <a:endParaRPr/>
          </a:p>
          <a:p>
            <a:pPr indent="-152400" lvl="0" marL="27305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900"/>
              <a:buFont typeface="Noto Sans Symbols"/>
              <a:buNone/>
            </a:pPr>
            <a:r>
              <a:t/>
            </a:r>
            <a:endParaRPr b="0" i="0" sz="2500" u="none" cap="none" strike="noStrike">
              <a:solidFill>
                <a:schemeClr val="dk2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0"/>
          <p:cNvSpPr txBox="1"/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Bookman Old Style"/>
              <a:buNone/>
            </a:pPr>
            <a:r>
              <a:rPr b="1" i="0" lang="en-US" sz="4400" u="none">
                <a:solidFill>
                  <a:schemeClr val="dk2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3 Historical</a:t>
            </a:r>
            <a:endParaRPr/>
          </a:p>
        </p:txBody>
      </p:sp>
      <p:sp>
        <p:nvSpPr>
          <p:cNvPr id="124" name="Google Shape;124;p10"/>
          <p:cNvSpPr txBox="1"/>
          <p:nvPr>
            <p:ph idx="1" type="body"/>
          </p:nvPr>
        </p:nvSpPr>
        <p:spPr>
          <a:xfrm>
            <a:off x="572275" y="1212025"/>
            <a:ext cx="8229600" cy="5327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3050" lvl="0" marL="27305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28"/>
              <a:buFont typeface="Noto Sans Symbols"/>
              <a:buChar char="🞂"/>
            </a:pPr>
            <a:r>
              <a:rPr b="0" i="0" lang="en-US" sz="2800" u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The International Labor Organization (1919)</a:t>
            </a:r>
            <a:endParaRPr/>
          </a:p>
          <a:p>
            <a:pPr indent="-273050" lvl="0" marL="273050" marR="0" rtl="0" algn="just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2128"/>
              <a:buFont typeface="Noto Sans Symbols"/>
              <a:buChar char="🞂"/>
            </a:pPr>
            <a:r>
              <a:rPr b="0" i="0" lang="en-US" sz="2800" u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Part of the Treaty of Versailles: ended World War I, to reflect the belief that </a:t>
            </a:r>
            <a:r>
              <a:rPr b="0" i="0" lang="en-US" sz="2800" u="sng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universal</a:t>
            </a:r>
            <a:r>
              <a:rPr b="0" i="0" lang="en-US" sz="2800" u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 and </a:t>
            </a:r>
            <a:r>
              <a:rPr b="0" i="0" lang="en-US" sz="2800" u="sng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lasting</a:t>
            </a:r>
            <a:r>
              <a:rPr b="0" i="0" lang="en-US" sz="2800" u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 </a:t>
            </a:r>
            <a:r>
              <a:rPr b="0" i="0" lang="en-US" sz="2800" u="sng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peace</a:t>
            </a:r>
            <a:r>
              <a:rPr b="0" i="0" lang="en-US" sz="2800" u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 can be accomplished only if it is based on </a:t>
            </a:r>
            <a:r>
              <a:rPr b="1" i="0" lang="en-US" sz="2800" u="sng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social justice</a:t>
            </a:r>
            <a:r>
              <a:rPr b="0" i="0" lang="en-US" sz="2800" u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.</a:t>
            </a:r>
            <a:endParaRPr/>
          </a:p>
          <a:p>
            <a:pPr indent="-273050" lvl="0" marL="273050" marR="0" rtl="0" algn="just">
              <a:lnSpc>
                <a:spcPct val="150000"/>
              </a:lnSpc>
              <a:spcBef>
                <a:spcPts val="1000"/>
              </a:spcBef>
              <a:spcAft>
                <a:spcPts val="1000"/>
              </a:spcAft>
              <a:buClr>
                <a:schemeClr val="accent1"/>
              </a:buClr>
              <a:buSzPts val="2128"/>
              <a:buFont typeface="Noto Sans Symbols"/>
              <a:buChar char="🞂"/>
            </a:pPr>
            <a:r>
              <a:rPr b="0" i="0" lang="en-US" sz="2800" u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Belgium, Cuba, Czechoslovakia, France, Italy, Japan, Poland, the United Kingdom and the United States.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1"/>
          <p:cNvSpPr txBox="1"/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Bookman Old Style"/>
              <a:buNone/>
            </a:pPr>
            <a:r>
              <a:rPr b="1" i="0" lang="en-US" sz="4400" u="none">
                <a:solidFill>
                  <a:schemeClr val="dk2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3 Historical</a:t>
            </a:r>
            <a:endParaRPr/>
          </a:p>
        </p:txBody>
      </p:sp>
      <p:sp>
        <p:nvSpPr>
          <p:cNvPr id="130" name="Google Shape;130;p11"/>
          <p:cNvSpPr txBox="1"/>
          <p:nvPr>
            <p:ph idx="1" type="body"/>
          </p:nvPr>
        </p:nvSpPr>
        <p:spPr>
          <a:xfrm>
            <a:off x="457200" y="1229100"/>
            <a:ext cx="8564100" cy="5327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96418" lvl="0" marL="27305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Noto Sans Symbols"/>
              <a:buChar char="🞂"/>
            </a:pPr>
            <a:r>
              <a:rPr b="0" i="0" lang="en-US" sz="2800" u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Universal Declaration of Human Rights, Paris, UN General Assembly 1948, article first: </a:t>
            </a:r>
            <a:endParaRPr sz="2800"/>
          </a:p>
          <a:p>
            <a:pPr indent="-296418" lvl="0" marL="273050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Noto Sans Symbols"/>
              <a:buChar char="🞂"/>
            </a:pPr>
            <a:r>
              <a:rPr b="0" i="1" lang="en-US" sz="2800" u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“All human beings are born free and equal in dignity and rights. They are endowed with reason and conscience and should act towards one another in a spirit of brotherhood.”</a:t>
            </a:r>
            <a:endParaRPr sz="2800"/>
          </a:p>
          <a:p>
            <a:pPr indent="-296418" lvl="0" marL="273050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Noto Sans Symbols"/>
              <a:buChar char="🞂"/>
            </a:pPr>
            <a:r>
              <a:rPr b="0" i="0" lang="en-US" sz="2800" u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Basic Principles</a:t>
            </a:r>
            <a:endParaRPr sz="2800"/>
          </a:p>
          <a:p>
            <a:pPr indent="-315721" lvl="1" marL="547687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Noto Sans Symbols"/>
              <a:buChar char="🞂"/>
            </a:pPr>
            <a:r>
              <a:rPr b="0" i="0" lang="en-US" sz="28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rPr>
              <a:t>Person’s Integrity </a:t>
            </a:r>
            <a:endParaRPr sz="2800"/>
          </a:p>
          <a:p>
            <a:pPr indent="-315721" lvl="1" marL="547687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Noto Sans Symbols"/>
              <a:buChar char="🞂"/>
            </a:pPr>
            <a:r>
              <a:rPr b="0" i="0" lang="en-US" sz="28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rPr>
              <a:t>Person’s Autonomy</a:t>
            </a:r>
            <a:endParaRPr sz="2800"/>
          </a:p>
          <a:p>
            <a:pPr indent="-315721" lvl="1" marL="547687" marR="0" rtl="0" algn="just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Clr>
                <a:schemeClr val="accent2"/>
              </a:buClr>
              <a:buSzPts val="2800"/>
              <a:buFont typeface="Noto Sans Symbols"/>
              <a:buChar char="🞂"/>
            </a:pPr>
            <a:r>
              <a:rPr b="0" i="0" lang="en-US" sz="28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rPr>
              <a:t>Person’s Dignity</a:t>
            </a:r>
            <a:endParaRPr sz="28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5" name="Google Shape;135;p12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57200" y="1219200"/>
            <a:ext cx="8229600" cy="4937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3"/>
          <p:cNvSpPr txBox="1"/>
          <p:nvPr>
            <p:ph type="title"/>
          </p:nvPr>
        </p:nvSpPr>
        <p:spPr>
          <a:xfrm>
            <a:off x="323850" y="152400"/>
            <a:ext cx="86868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Bookman Old Style"/>
              <a:buNone/>
            </a:pPr>
            <a:r>
              <a:rPr b="1" i="0" lang="en-US" sz="4400" u="none">
                <a:solidFill>
                  <a:schemeClr val="dk2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4 Human Rights Generations</a:t>
            </a:r>
            <a:endParaRPr/>
          </a:p>
        </p:txBody>
      </p:sp>
      <p:sp>
        <p:nvSpPr>
          <p:cNvPr id="141" name="Google Shape;141;p13"/>
          <p:cNvSpPr txBox="1"/>
          <p:nvPr>
            <p:ph idx="1" type="body"/>
          </p:nvPr>
        </p:nvSpPr>
        <p:spPr>
          <a:xfrm>
            <a:off x="457200" y="1219200"/>
            <a:ext cx="8507412" cy="51625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3050" lvl="0" marL="2730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28"/>
              <a:buFont typeface="Noto Sans Symbols"/>
              <a:buChar char="🞂"/>
            </a:pPr>
            <a:r>
              <a:rPr b="0" i="0" lang="en-US" sz="2800" u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Generations x Dimensions: Karel Vasák</a:t>
            </a:r>
            <a:endParaRPr/>
          </a:p>
          <a:p>
            <a:pPr indent="-273050" lvl="0" marL="27305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128"/>
              <a:buFont typeface="Noto Sans Symbols"/>
              <a:buChar char="🞂"/>
            </a:pPr>
            <a:r>
              <a:rPr b="0" i="0" lang="en-US" sz="2800" u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1</a:t>
            </a:r>
            <a:r>
              <a:rPr b="0" baseline="30000" i="0" lang="en-US" sz="2800" u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st</a:t>
            </a:r>
            <a:r>
              <a:rPr b="0" i="0" lang="en-US" sz="2800" u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 Generation (freedom):  Civil and political rights. Negative Rights.</a:t>
            </a:r>
            <a:endParaRPr/>
          </a:p>
          <a:p>
            <a:pPr indent="-273049" lvl="1" marL="547687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900"/>
              <a:buFont typeface="Noto Sans Symbols"/>
              <a:buChar char="🞂"/>
            </a:pPr>
            <a:r>
              <a:rPr b="0" i="0" lang="en-US" sz="25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rPr>
              <a:t>right to life and political participation</a:t>
            </a:r>
            <a:endParaRPr/>
          </a:p>
          <a:p>
            <a:pPr indent="-273050" lvl="0" marL="27305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128"/>
              <a:buFont typeface="Noto Sans Symbols"/>
              <a:buChar char="🞂"/>
            </a:pPr>
            <a:r>
              <a:rPr b="0" i="0" lang="en-US" sz="2800" u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2</a:t>
            </a:r>
            <a:r>
              <a:rPr b="0" baseline="30000" i="0" lang="en-US" sz="2800" u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nd</a:t>
            </a:r>
            <a:r>
              <a:rPr b="0" i="0" lang="en-US" sz="2800" u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 Generation (equality): Economic, social and cultural rights. Positive Rights.</a:t>
            </a:r>
            <a:endParaRPr/>
          </a:p>
          <a:p>
            <a:pPr indent="-273048" lvl="1" marL="547687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2128"/>
              <a:buFont typeface="Noto Sans Symbols"/>
              <a:buChar char="🞂"/>
            </a:pPr>
            <a:r>
              <a:rPr b="0" i="0" lang="en-US" sz="28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rPr>
              <a:t>right to subsistence, right to work, freedom of association, right to education</a:t>
            </a:r>
            <a:endParaRPr b="0" i="0" sz="2500" u="none" cap="none" strike="noStrike">
              <a:solidFill>
                <a:schemeClr val="dk2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indent="-273050" lvl="0" marL="27305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128"/>
              <a:buFont typeface="Noto Sans Symbols"/>
              <a:buChar char="🞂"/>
            </a:pPr>
            <a:r>
              <a:rPr b="0" i="0" lang="en-US" sz="2800" u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3</a:t>
            </a:r>
            <a:r>
              <a:rPr b="0" baseline="30000" i="0" lang="en-US" sz="2800" u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rd</a:t>
            </a:r>
            <a:r>
              <a:rPr b="0" i="0" lang="en-US" sz="2800" u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 Generation (brotherhood): solidarity rights.</a:t>
            </a:r>
            <a:endParaRPr/>
          </a:p>
          <a:p>
            <a:pPr indent="-273048" lvl="1" marL="547687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2128"/>
              <a:buFont typeface="Noto Sans Symbols"/>
              <a:buChar char="🞂"/>
            </a:pPr>
            <a:r>
              <a:rPr b="0" i="0" lang="en-US" sz="28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rPr>
              <a:t>right to peace, right to clean environment</a:t>
            </a:r>
            <a:endParaRPr/>
          </a:p>
          <a:p>
            <a:pPr indent="-273048" lvl="1" marL="547687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2128"/>
              <a:buFont typeface="Noto Sans Symbols"/>
              <a:buChar char="🞂"/>
            </a:pPr>
            <a:r>
              <a:rPr b="0" i="0" lang="en-US" sz="28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rPr>
              <a:t>consumer,  self-determination of persons</a:t>
            </a:r>
            <a:endParaRPr/>
          </a:p>
          <a:p>
            <a:pPr indent="-137922" lvl="0" marL="27305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128"/>
              <a:buFont typeface="Noto Sans Symbols"/>
              <a:buNone/>
            </a:pPr>
            <a:r>
              <a:t/>
            </a:r>
            <a:endParaRPr b="0" i="0" sz="2800" u="none" cap="none" strike="noStrike">
              <a:solidFill>
                <a:schemeClr val="dk2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4"/>
          <p:cNvSpPr txBox="1"/>
          <p:nvPr>
            <p:ph type="title"/>
          </p:nvPr>
        </p:nvSpPr>
        <p:spPr>
          <a:xfrm>
            <a:off x="323850" y="152400"/>
            <a:ext cx="86868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Bookman Old Style"/>
              <a:buNone/>
            </a:pPr>
            <a:r>
              <a:rPr b="1" i="0" lang="en-US" sz="4400" u="none">
                <a:solidFill>
                  <a:schemeClr val="dk2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4 Human Rights Generations</a:t>
            </a:r>
            <a:endParaRPr/>
          </a:p>
        </p:txBody>
      </p:sp>
      <p:sp>
        <p:nvSpPr>
          <p:cNvPr id="147" name="Google Shape;147;p14"/>
          <p:cNvSpPr txBox="1"/>
          <p:nvPr>
            <p:ph idx="1" type="body"/>
          </p:nvPr>
        </p:nvSpPr>
        <p:spPr>
          <a:xfrm>
            <a:off x="250825" y="1219200"/>
            <a:ext cx="8642350" cy="51625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3050" lvl="0" marL="2730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24"/>
              <a:buFont typeface="Noto Sans Symbols"/>
              <a:buChar char="🞂"/>
            </a:pPr>
            <a:r>
              <a:rPr b="0" i="0" lang="en-US" sz="2400" u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4</a:t>
            </a:r>
            <a:r>
              <a:rPr b="0" baseline="30000" i="0" lang="en-US" sz="2400" u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th</a:t>
            </a:r>
            <a:r>
              <a:rPr b="0" i="0" lang="en-US" sz="2400" u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 Generation: Freedom of Information and Communication</a:t>
            </a:r>
            <a:endParaRPr/>
          </a:p>
          <a:p>
            <a:pPr indent="-273048" lvl="1" marL="547687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824"/>
              <a:buFont typeface="Noto Sans Symbols"/>
              <a:buChar char="🞂"/>
            </a:pPr>
            <a:r>
              <a:rPr b="0" i="0" lang="en-US" sz="24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rPr>
              <a:t>Technological rights – genetic inclusion</a:t>
            </a:r>
            <a:endParaRPr/>
          </a:p>
          <a:p>
            <a:pPr indent="-273049" lvl="1" marL="547687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520"/>
              <a:buFont typeface="Noto Sans Symbols"/>
              <a:buChar char="🞂"/>
            </a:pPr>
            <a:r>
              <a:rPr b="0" i="0" lang="en-US" sz="20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rPr>
              <a:t>the right to sustainable development of the future generation</a:t>
            </a:r>
            <a:endParaRPr b="0" i="0" sz="2400" u="none" cap="none" strike="noStrike">
              <a:solidFill>
                <a:schemeClr val="dk2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indent="-273050" lvl="0" marL="27305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24"/>
              <a:buFont typeface="Noto Sans Symbols"/>
              <a:buChar char="🞂"/>
            </a:pPr>
            <a:r>
              <a:rPr b="0" i="0" lang="en-US" sz="2400" u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5</a:t>
            </a:r>
            <a:r>
              <a:rPr b="0" baseline="30000" i="0" lang="en-US" sz="2400" u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th</a:t>
            </a:r>
            <a:r>
              <a:rPr b="0" i="0" lang="en-US" sz="2400" u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 Generation:  right of having feelings and recognizing other persons’ feelings – emotional intelligence.</a:t>
            </a:r>
            <a:endParaRPr/>
          </a:p>
          <a:p>
            <a:pPr indent="-273048" lvl="1" marL="547687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824"/>
              <a:buFont typeface="Noto Sans Symbols"/>
              <a:buChar char="🞂"/>
            </a:pPr>
            <a:r>
              <a:rPr b="0" i="0" lang="en-US" sz="24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rPr>
              <a:t>Sexual minorities</a:t>
            </a:r>
            <a:endParaRPr/>
          </a:p>
          <a:p>
            <a:pPr indent="-273048" lvl="1" marL="547687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824"/>
              <a:buFont typeface="Noto Sans Symbols"/>
              <a:buChar char="🞂"/>
            </a:pPr>
            <a:r>
              <a:rPr b="0" i="0" lang="en-US" sz="24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rPr>
              <a:t>Right to peace</a:t>
            </a:r>
            <a:endParaRPr/>
          </a:p>
          <a:p>
            <a:pPr indent="-273050" lvl="0" marL="27305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24"/>
              <a:buFont typeface="Noto Sans Symbols"/>
              <a:buChar char="🞂"/>
            </a:pPr>
            <a:r>
              <a:rPr b="0" i="0" lang="en-US" sz="2400" u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6</a:t>
            </a:r>
            <a:r>
              <a:rPr b="0" baseline="30000" i="0" lang="en-US" sz="2400" u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th</a:t>
            </a:r>
            <a:r>
              <a:rPr b="0" i="0" lang="en-US" sz="2400" u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 Generation:  Globalization</a:t>
            </a:r>
            <a:endParaRPr/>
          </a:p>
          <a:p>
            <a:pPr indent="-273048" lvl="1" marL="547687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824"/>
              <a:buFont typeface="Noto Sans Symbols"/>
              <a:buChar char="🞂"/>
            </a:pPr>
            <a:r>
              <a:rPr b="0" i="0" lang="en-US" sz="24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rPr>
              <a:t>Right to democracy</a:t>
            </a:r>
            <a:endParaRPr/>
          </a:p>
          <a:p>
            <a:pPr indent="-273048" lvl="1" marL="547687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824"/>
              <a:buFont typeface="Noto Sans Symbols"/>
              <a:buChar char="🞂"/>
            </a:pPr>
            <a:r>
              <a:rPr b="0" i="0" lang="en-US" sz="24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rPr>
              <a:t>Right to correct information</a:t>
            </a:r>
            <a:endParaRPr/>
          </a:p>
          <a:p>
            <a:pPr indent="-273048" lvl="1" marL="547687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824"/>
              <a:buFont typeface="Noto Sans Symbols"/>
              <a:buChar char="🞂"/>
            </a:pPr>
            <a:r>
              <a:rPr b="0" i="0" lang="en-US" sz="24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rPr>
              <a:t>Right to pluralism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5"/>
          <p:cNvSpPr txBox="1"/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Bookman Old Style"/>
              <a:buNone/>
            </a:pPr>
            <a:r>
              <a:rPr b="1" i="0" lang="en-US" sz="4400" u="none">
                <a:solidFill>
                  <a:schemeClr val="dk2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5 Principle of Equality</a:t>
            </a:r>
            <a:endParaRPr/>
          </a:p>
        </p:txBody>
      </p:sp>
      <p:sp>
        <p:nvSpPr>
          <p:cNvPr id="153" name="Google Shape;153;p15"/>
          <p:cNvSpPr txBox="1"/>
          <p:nvPr>
            <p:ph idx="1" type="body"/>
          </p:nvPr>
        </p:nvSpPr>
        <p:spPr>
          <a:xfrm>
            <a:off x="457200" y="1143000"/>
            <a:ext cx="8363100" cy="5162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3050" lvl="0" marL="27305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24"/>
              <a:buFont typeface="Noto Sans Symbols"/>
              <a:buChar char="🞂"/>
            </a:pPr>
            <a:r>
              <a:rPr b="0" i="0" lang="en-US" sz="2400" u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Formal Equality X Material Equality</a:t>
            </a:r>
            <a:endParaRPr/>
          </a:p>
          <a:p>
            <a:pPr indent="-273050" lvl="0" marL="273050" marR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824"/>
              <a:buFont typeface="Noto Sans Symbols"/>
              <a:buChar char="🞂"/>
            </a:pPr>
            <a:r>
              <a:rPr b="0" i="0" lang="en-US" sz="2400" u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Binomial :  discriminator element x reason or finality of utilization of discrimen in that specific case.</a:t>
            </a:r>
            <a:endParaRPr/>
          </a:p>
          <a:p>
            <a:pPr indent="-273050" lvl="0" marL="273050" marR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824"/>
              <a:buFont typeface="Noto Sans Symbols"/>
              <a:buChar char="🞂"/>
            </a:pPr>
            <a:r>
              <a:rPr b="0" i="0" lang="en-US" sz="2400" u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Discrimen and public exams</a:t>
            </a:r>
            <a:endParaRPr/>
          </a:p>
          <a:p>
            <a:pPr indent="-273050" lvl="0" marL="273050" marR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824"/>
              <a:buFont typeface="Noto Sans Symbols"/>
              <a:buChar char="🞂"/>
            </a:pPr>
            <a:r>
              <a:rPr b="0" i="0" lang="en-US" sz="2400" u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Vacancy in public exams, universities and Parking Lots.</a:t>
            </a:r>
            <a:endParaRPr/>
          </a:p>
          <a:p>
            <a:pPr indent="-273050" lvl="0" marL="273050" marR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824"/>
              <a:buFont typeface="Noto Sans Symbols"/>
              <a:buChar char="🞂"/>
            </a:pPr>
            <a:r>
              <a:rPr b="0" i="0" lang="en-US" sz="2400" u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Positive or Reverse Discrimination: </a:t>
            </a:r>
            <a:r>
              <a:rPr b="0" i="1" lang="en-US" sz="2400" u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affirmative actions</a:t>
            </a:r>
            <a:endParaRPr/>
          </a:p>
          <a:p>
            <a:pPr indent="-273048" lvl="1" marL="547687" marR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824"/>
              <a:buFont typeface="Noto Sans Symbols"/>
              <a:buChar char="🞂"/>
            </a:pPr>
            <a:r>
              <a:rPr b="0" i="1" lang="en-US" sz="24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rPr>
              <a:t>Maria da Penha Law</a:t>
            </a:r>
            <a:endParaRPr/>
          </a:p>
          <a:p>
            <a:pPr indent="-273048" lvl="1" marL="547687" marR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824"/>
              <a:buFont typeface="Noto Sans Symbols"/>
              <a:buChar char="🞂"/>
            </a:pPr>
            <a:r>
              <a:rPr b="0" i="1" lang="en-US" sz="24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rPr>
              <a:t>Vacancy for women in elections</a:t>
            </a:r>
            <a:endParaRPr/>
          </a:p>
          <a:p>
            <a:pPr indent="-273048" lvl="1" marL="547687" marR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824"/>
              <a:buFont typeface="Noto Sans Symbols"/>
              <a:buChar char="🞂"/>
            </a:pPr>
            <a:r>
              <a:rPr b="0" i="1" lang="en-US" sz="24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rPr>
              <a:t>Seats for </a:t>
            </a:r>
            <a:r>
              <a:rPr i="1" lang="en-US" sz="2400"/>
              <a:t>obese</a:t>
            </a:r>
            <a:endParaRPr/>
          </a:p>
          <a:p>
            <a:pPr indent="-273048" lvl="1" marL="547687" marR="0" rtl="0" algn="l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Clr>
                <a:schemeClr val="accent2"/>
              </a:buClr>
              <a:buSzPts val="1824"/>
              <a:buFont typeface="Noto Sans Symbols"/>
              <a:buChar char="🞂"/>
            </a:pPr>
            <a:r>
              <a:rPr b="0" i="1" lang="en-US" sz="24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rPr>
              <a:t>Racial Shares System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16"/>
          <p:cNvSpPr txBox="1"/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Bookman Old Style"/>
              <a:buNone/>
            </a:pPr>
            <a:r>
              <a:rPr b="0" i="0" lang="en-US" sz="3200" u="none">
                <a:solidFill>
                  <a:schemeClr val="dk2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Modern Protection of International Human Rights</a:t>
            </a:r>
            <a:endParaRPr/>
          </a:p>
        </p:txBody>
      </p:sp>
      <p:sp>
        <p:nvSpPr>
          <p:cNvPr id="159" name="Google Shape;159;p16"/>
          <p:cNvSpPr txBox="1"/>
          <p:nvPr>
            <p:ph idx="1" type="body"/>
          </p:nvPr>
        </p:nvSpPr>
        <p:spPr>
          <a:xfrm>
            <a:off x="457200" y="1357275"/>
            <a:ext cx="8229600" cy="4937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3050" lvl="0" marL="27305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76"/>
              <a:buFont typeface="Noto Sans Symbols"/>
              <a:buChar char="🞂"/>
            </a:pPr>
            <a:r>
              <a:rPr b="0" i="0" lang="en-US" sz="2600" u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In 1948, the UN General Assembly adopted the Universal Declaration of Human Rights.*  The Declaration enumerates civil, political, economic, social, and cultural rights, but the Declaration contains no provisions for monitoring or enforcement.</a:t>
            </a:r>
            <a:endParaRPr/>
          </a:p>
          <a:p>
            <a:pPr indent="-273050" lvl="0" marL="273050" rtl="0" algn="just">
              <a:lnSpc>
                <a:spcPct val="150000"/>
              </a:lnSpc>
              <a:spcBef>
                <a:spcPts val="1000"/>
              </a:spcBef>
              <a:spcAft>
                <a:spcPts val="1000"/>
              </a:spcAft>
              <a:buSzPts val="1520"/>
              <a:buNone/>
            </a:pPr>
            <a:r>
              <a:rPr b="0" i="0" lang="en-US" sz="2000" u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*  </a:t>
            </a:r>
            <a:r>
              <a:rPr b="0" i="0" lang="en-US" sz="2800" u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48-0 with 8 abstentions (Eastern bloc, Saudi Arabia and South Africa)</a:t>
            </a:r>
            <a:endParaRPr/>
          </a:p>
        </p:txBody>
      </p:sp>
    </p:spTree>
  </p:cSld>
  <p:clrMapOvr>
    <a:masterClrMapping/>
  </p:clrMapOvr>
  <p:transition spd="med">
    <p:wipe dir="r"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17"/>
          <p:cNvSpPr txBox="1"/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Bookman Old Style"/>
              <a:buNone/>
            </a:pPr>
            <a:r>
              <a:rPr b="0" i="0" lang="en-US" sz="3200" u="none">
                <a:solidFill>
                  <a:schemeClr val="dk2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Modern Protection of International Human Rights</a:t>
            </a:r>
            <a:endParaRPr/>
          </a:p>
        </p:txBody>
      </p:sp>
      <p:sp>
        <p:nvSpPr>
          <p:cNvPr id="165" name="Google Shape;165;p17"/>
          <p:cNvSpPr txBox="1"/>
          <p:nvPr>
            <p:ph idx="1" type="body"/>
          </p:nvPr>
        </p:nvSpPr>
        <p:spPr>
          <a:xfrm>
            <a:off x="457200" y="1219200"/>
            <a:ext cx="8229600" cy="4937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3050" lvl="0" marL="27305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76"/>
              <a:buFont typeface="Noto Sans Symbols"/>
              <a:buChar char="🞂"/>
            </a:pPr>
            <a:r>
              <a:rPr b="0" i="0" lang="en-US" sz="2600" u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In 1966, the General Assembly adopted:</a:t>
            </a:r>
            <a:endParaRPr/>
          </a:p>
          <a:p>
            <a:pPr indent="-273049" lvl="1" marL="547687" rtl="0" algn="l">
              <a:lnSpc>
                <a:spcPct val="20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748"/>
              <a:buFont typeface="Noto Sans Symbols"/>
              <a:buChar char="🞂"/>
            </a:pPr>
            <a:r>
              <a:rPr b="0" i="0" lang="en-US" sz="2300" u="non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rPr>
              <a:t>The Covenant on Civil and Political Rights (and its First Optional Protocol)</a:t>
            </a:r>
            <a:endParaRPr/>
          </a:p>
          <a:p>
            <a:pPr indent="-273049" lvl="1" marL="547687" rtl="0" algn="l">
              <a:lnSpc>
                <a:spcPct val="20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748"/>
              <a:buFont typeface="Noto Sans Symbols"/>
              <a:buChar char="🞂"/>
            </a:pPr>
            <a:r>
              <a:rPr b="0" i="0" lang="en-US" sz="2300" u="non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rPr>
              <a:t>The Covenant on Economic, Social and Cultural Rights</a:t>
            </a:r>
            <a:endParaRPr/>
          </a:p>
          <a:p>
            <a:pPr indent="-273050" lvl="0" marL="273050" rtl="0" algn="l">
              <a:lnSpc>
                <a:spcPct val="200000"/>
              </a:lnSpc>
              <a:spcBef>
                <a:spcPts val="600"/>
              </a:spcBef>
              <a:spcAft>
                <a:spcPts val="0"/>
              </a:spcAft>
              <a:buSzPts val="1976"/>
              <a:buNone/>
            </a:pPr>
            <a:r>
              <a:rPr b="0" i="0" lang="en-US" sz="2600" u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	which, together with the UDHR, are now known as the International Bill of Human Rights</a:t>
            </a:r>
            <a:endParaRPr/>
          </a:p>
        </p:txBody>
      </p:sp>
    </p:spTree>
  </p:cSld>
  <p:clrMapOvr>
    <a:masterClrMapping/>
  </p:clrMapOvr>
  <p:transition spd="med">
    <p:wipe dir="r"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6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6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6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6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18"/>
          <p:cNvSpPr txBox="1"/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Bookman Old Style"/>
              <a:buNone/>
            </a:pPr>
            <a:r>
              <a:rPr b="0" i="0" lang="en-US" sz="3200" u="none">
                <a:solidFill>
                  <a:schemeClr val="dk2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Covenant on Civil and Political Rights</a:t>
            </a:r>
            <a:endParaRPr/>
          </a:p>
        </p:txBody>
      </p:sp>
      <p:sp>
        <p:nvSpPr>
          <p:cNvPr id="171" name="Google Shape;171;p18"/>
          <p:cNvSpPr txBox="1"/>
          <p:nvPr>
            <p:ph idx="1" type="body"/>
          </p:nvPr>
        </p:nvSpPr>
        <p:spPr>
          <a:xfrm>
            <a:off x="457200" y="1125537"/>
            <a:ext cx="8229600" cy="53054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3050" lvl="0" marL="27305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24"/>
              <a:buFont typeface="Noto Sans Symbols"/>
              <a:buChar char="🞂"/>
            </a:pPr>
            <a:r>
              <a:rPr b="0" i="0" lang="en-US" sz="2400" u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Prohibits discrimination on the basis of “race, color, sex, language, religion, political or other opinion, national or social origin, property, birth or other status” without regard to citizenship</a:t>
            </a:r>
            <a:endParaRPr/>
          </a:p>
          <a:p>
            <a:pPr indent="-273050" lvl="0" marL="273050" marR="0" rtl="0" algn="l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24"/>
              <a:buFont typeface="Noto Sans Symbols"/>
              <a:buChar char="🞂"/>
            </a:pPr>
            <a:r>
              <a:rPr b="0" i="0" lang="en-US" sz="2400" u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Prohibits torture and cruel, inhuman or degrading treatment or punishment (personal integrity)</a:t>
            </a:r>
            <a:endParaRPr/>
          </a:p>
          <a:p>
            <a:pPr indent="-273050" lvl="0" marL="273050" marR="0" rtl="0" algn="l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24"/>
              <a:buFont typeface="Noto Sans Symbols"/>
              <a:buChar char="🞂"/>
            </a:pPr>
            <a:r>
              <a:rPr b="0" i="0" lang="en-US" sz="2400" u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Prohibits slavery</a:t>
            </a:r>
            <a:endParaRPr/>
          </a:p>
          <a:p>
            <a:pPr indent="-273050" lvl="0" marL="273050" marR="0" rtl="0" algn="l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24"/>
              <a:buFont typeface="Noto Sans Symbols"/>
              <a:buChar char="🞂"/>
            </a:pPr>
            <a:r>
              <a:rPr b="0" i="0" lang="en-US" sz="2400" u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Limits the death penalty (in countries that still allow it) to the most serious crimes committed by persons over 18</a:t>
            </a:r>
            <a:r>
              <a:rPr b="0" i="0" lang="en-US" sz="2600" u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.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"/>
          <p:cNvSpPr txBox="1"/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Bookman Old Style"/>
              <a:buNone/>
            </a:pPr>
            <a:r>
              <a:rPr b="1" i="0" lang="en-US" sz="4400" u="none">
                <a:solidFill>
                  <a:schemeClr val="dk2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1 Definition</a:t>
            </a:r>
            <a:endParaRPr/>
          </a:p>
        </p:txBody>
      </p:sp>
      <p:sp>
        <p:nvSpPr>
          <p:cNvPr id="70" name="Google Shape;70;p2"/>
          <p:cNvSpPr txBox="1"/>
          <p:nvPr>
            <p:ph idx="1" type="body"/>
          </p:nvPr>
        </p:nvSpPr>
        <p:spPr>
          <a:xfrm>
            <a:off x="318300" y="1196200"/>
            <a:ext cx="8507400" cy="5234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34962" lvl="0" marL="334962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80"/>
              <a:buFont typeface="Noto Sans Symbols"/>
              <a:buChar char="🞂"/>
            </a:pPr>
            <a:r>
              <a:rPr b="1" lang="en-US" sz="3000"/>
              <a:t>Definition</a:t>
            </a:r>
            <a:r>
              <a:rPr b="0" i="0" lang="en-US" sz="3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: </a:t>
            </a:r>
            <a:r>
              <a:rPr lang="en-US" sz="3000"/>
              <a:t>rights inherent to all human beings, whatever our nationality, place of residence, sex, national or ethnic origin, color, religion, language, or any other status.</a:t>
            </a:r>
            <a:endParaRPr b="0" i="0" sz="3000" u="none" cap="none" strike="noStrik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indent="-334962" lvl="0" marL="334962" marR="0" rtl="0" algn="just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280"/>
              <a:buFont typeface="Noto Sans Symbols"/>
              <a:buChar char="🞂"/>
            </a:pPr>
            <a:r>
              <a:rPr b="1" i="0" lang="en-US" sz="3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Objective: </a:t>
            </a:r>
            <a:r>
              <a:rPr b="0" i="0" lang="en-US" sz="3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to establish a minimum ethical level of protection to human dignity.</a:t>
            </a:r>
            <a:endParaRPr/>
          </a:p>
          <a:p>
            <a:pPr indent="-334962" lvl="0" marL="334962" marR="0" rtl="0" algn="just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280"/>
              <a:buFont typeface="Noto Sans Symbols"/>
              <a:buChar char="🞂"/>
            </a:pPr>
            <a:r>
              <a:rPr b="1" i="0" lang="en-US" sz="3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Finality</a:t>
            </a:r>
            <a:r>
              <a:rPr b="0" i="0" lang="en-US" sz="3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: to allow the development of everyone’s personal qualities and safe physical and mental integrity, both in the relation with the State and in the relation with other private.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19"/>
          <p:cNvSpPr txBox="1"/>
          <p:nvPr>
            <p:ph idx="1" type="body"/>
          </p:nvPr>
        </p:nvSpPr>
        <p:spPr>
          <a:xfrm>
            <a:off x="685800" y="1196975"/>
            <a:ext cx="7772400" cy="5127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3050" lvl="0" marL="2730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28"/>
              <a:buFont typeface="Noto Sans Symbols"/>
              <a:buChar char="🞂"/>
            </a:pPr>
            <a:r>
              <a:rPr b="0" i="0" lang="en-US" sz="2800" u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Prohibits arbitrary arrest or detention</a:t>
            </a:r>
            <a:endParaRPr/>
          </a:p>
          <a:p>
            <a:pPr indent="-273050" lvl="0" marL="27305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128"/>
              <a:buFont typeface="Noto Sans Symbols"/>
              <a:buChar char="🞂"/>
            </a:pPr>
            <a:r>
              <a:rPr b="0" i="0" lang="en-US" sz="2800" u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Protects freedom of movement and residence</a:t>
            </a:r>
            <a:endParaRPr/>
          </a:p>
          <a:p>
            <a:pPr indent="-273050" lvl="0" marL="27305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128"/>
              <a:buFont typeface="Noto Sans Symbols"/>
              <a:buChar char="🞂"/>
            </a:pPr>
            <a:r>
              <a:rPr b="0" i="0" lang="en-US" sz="2800" u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Protects the right to trial, presumption of innocence, right to a lawyer, right to an appeal, freedom from self-incrimination, and freedom from double jeopardy</a:t>
            </a:r>
            <a:endParaRPr/>
          </a:p>
          <a:p>
            <a:pPr indent="-273050" lvl="0" marL="27305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128"/>
              <a:buFont typeface="Noto Sans Symbols"/>
              <a:buChar char="🞂"/>
            </a:pPr>
            <a:r>
              <a:rPr b="0" i="0" lang="en-US" sz="2800" u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Protects freedom of opinion and expression</a:t>
            </a:r>
            <a:endParaRPr/>
          </a:p>
          <a:p>
            <a:pPr indent="-273050" lvl="0" marL="27305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128"/>
              <a:buFont typeface="Noto Sans Symbols"/>
              <a:buChar char="🞂"/>
            </a:pPr>
            <a:r>
              <a:rPr b="0" i="0" lang="en-US" sz="2800" u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Protects freedom of association and assembly</a:t>
            </a:r>
            <a:endParaRPr/>
          </a:p>
          <a:p>
            <a:pPr indent="-273050" lvl="0" marL="27305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128"/>
              <a:buFont typeface="Noto Sans Symbols"/>
              <a:buChar char="🞂"/>
            </a:pPr>
            <a:r>
              <a:rPr b="0" i="0" lang="en-US" sz="2800" u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Public emergency exception (but no torture, executions, or slavery is ever permissible)</a:t>
            </a:r>
            <a:endParaRPr/>
          </a:p>
          <a:p>
            <a:pPr indent="-273050" lvl="0" marL="27305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128"/>
              <a:buFont typeface="Noto Sans Symbols"/>
              <a:buChar char="🞂"/>
            </a:pPr>
            <a:r>
              <a:rPr b="0" i="0" lang="en-US" sz="2800" u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Ratified by the United States in 1992</a:t>
            </a:r>
            <a:endParaRPr/>
          </a:p>
        </p:txBody>
      </p:sp>
      <p:sp>
        <p:nvSpPr>
          <p:cNvPr id="177" name="Google Shape;177;p19"/>
          <p:cNvSpPr txBox="1"/>
          <p:nvPr/>
        </p:nvSpPr>
        <p:spPr>
          <a:xfrm>
            <a:off x="379725" y="621400"/>
            <a:ext cx="9144000" cy="677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chemeClr val="dk2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Covenant on Civil and Political Rights</a:t>
            </a:r>
            <a:endParaRPr sz="3200">
              <a:solidFill>
                <a:schemeClr val="dk2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</p:txBody>
      </p:sp>
    </p:spTree>
  </p:cSld>
  <p:clrMapOvr>
    <a:masterClrMapping/>
  </p:clrMapOvr>
  <p:transition spd="med">
    <p:wipe dir="r"/>
  </p:transition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20"/>
          <p:cNvSpPr txBox="1"/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Bookman Old Style"/>
              <a:buNone/>
            </a:pPr>
            <a:r>
              <a:rPr b="0" i="0" lang="en-US" sz="3200" u="none">
                <a:solidFill>
                  <a:schemeClr val="dk2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Covenant on Economic, Social and Cultural Rights</a:t>
            </a:r>
            <a:endParaRPr/>
          </a:p>
        </p:txBody>
      </p:sp>
      <p:sp>
        <p:nvSpPr>
          <p:cNvPr id="183" name="Google Shape;183;p20"/>
          <p:cNvSpPr txBox="1"/>
          <p:nvPr>
            <p:ph idx="1" type="body"/>
          </p:nvPr>
        </p:nvSpPr>
        <p:spPr>
          <a:xfrm>
            <a:off x="457200" y="1413212"/>
            <a:ext cx="8229600" cy="5305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3050" lvl="0" marL="27305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24"/>
              <a:buFont typeface="Noto Sans Symbols"/>
              <a:buChar char="🞂"/>
            </a:pPr>
            <a:r>
              <a:rPr b="0" i="0" lang="en-US" sz="2400" u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Right to work and make a “decent living for themselves and their families”</a:t>
            </a:r>
            <a:endParaRPr/>
          </a:p>
          <a:p>
            <a:pPr indent="-273050" lvl="0" marL="273050" marR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824"/>
              <a:buFont typeface="Noto Sans Symbols"/>
              <a:buChar char="🞂"/>
            </a:pPr>
            <a:r>
              <a:rPr b="0" i="0" lang="en-US" sz="2400" u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Safe and healthy working conditions</a:t>
            </a:r>
            <a:endParaRPr/>
          </a:p>
          <a:p>
            <a:pPr indent="-273050" lvl="0" marL="273050" marR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824"/>
              <a:buFont typeface="Noto Sans Symbols"/>
              <a:buChar char="🞂"/>
            </a:pPr>
            <a:r>
              <a:rPr b="0" i="0" lang="en-US" sz="2400" u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Right to form trade unions with the right to strike</a:t>
            </a:r>
            <a:endParaRPr/>
          </a:p>
          <a:p>
            <a:pPr indent="-273050" lvl="0" marL="273050" marR="0" rtl="0" algn="l">
              <a:lnSpc>
                <a:spcPct val="150000"/>
              </a:lnSpc>
              <a:spcBef>
                <a:spcPts val="1000"/>
              </a:spcBef>
              <a:spcAft>
                <a:spcPts val="1000"/>
              </a:spcAft>
              <a:buClr>
                <a:schemeClr val="accent1"/>
              </a:buClr>
              <a:buSzPts val="1824"/>
              <a:buFont typeface="Noto Sans Symbols"/>
              <a:buChar char="🞂"/>
            </a:pPr>
            <a:r>
              <a:rPr b="0" i="0" lang="en-US" sz="2400" u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Right of everyone to Social Security, including social insurance “widest possible protection and assistance should be accorded to the family, which is the natural and fundamental group unit of society”.</a:t>
            </a: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21"/>
          <p:cNvSpPr txBox="1"/>
          <p:nvPr>
            <p:ph idx="1" type="body"/>
          </p:nvPr>
        </p:nvSpPr>
        <p:spPr>
          <a:xfrm>
            <a:off x="469450" y="1298137"/>
            <a:ext cx="8569200" cy="472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3050" lvl="0" marL="27305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28"/>
              <a:buFont typeface="Noto Sans Symbols"/>
              <a:buChar char="🞂"/>
            </a:pPr>
            <a:r>
              <a:rPr b="0" i="0" lang="en-US" sz="2800" u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Right to adequate food, clothing and housing and to the continuous improvement of living conditions</a:t>
            </a:r>
            <a:endParaRPr/>
          </a:p>
          <a:p>
            <a:pPr indent="-273050" lvl="0" marL="273050" rtl="0" algn="l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128"/>
              <a:buFont typeface="Noto Sans Symbols"/>
              <a:buChar char="🞂"/>
            </a:pPr>
            <a:r>
              <a:rPr b="0" i="0" lang="en-US" sz="2800" u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Right to education</a:t>
            </a:r>
            <a:endParaRPr/>
          </a:p>
          <a:p>
            <a:pPr indent="-273050" lvl="0" marL="273050" rtl="0" algn="l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128"/>
              <a:buFont typeface="Noto Sans Symbols"/>
              <a:buChar char="🞂"/>
            </a:pPr>
            <a:r>
              <a:rPr b="0" i="0" lang="en-US" sz="2800" u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Right to </a:t>
            </a:r>
            <a:r>
              <a:rPr lang="en-US" sz="2800"/>
              <a:t>health</a:t>
            </a:r>
            <a:r>
              <a:rPr b="0" i="0" lang="en-US" sz="2800" u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 care</a:t>
            </a:r>
            <a:endParaRPr/>
          </a:p>
          <a:p>
            <a:pPr indent="-273050" lvl="0" marL="273050" rtl="0" algn="l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128"/>
              <a:buFont typeface="Noto Sans Symbols"/>
              <a:buChar char="🞂"/>
            </a:pPr>
            <a:r>
              <a:rPr b="0" i="0" lang="en-US" sz="2800" u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Economic rights are subject to each county’s ability to provide such rights progressively as its resources permit</a:t>
            </a:r>
            <a:endParaRPr/>
          </a:p>
          <a:p>
            <a:pPr indent="-273050" lvl="0" marL="273050" rtl="0" algn="l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128"/>
              <a:buFont typeface="Noto Sans Symbols"/>
              <a:buChar char="🞂"/>
            </a:pPr>
            <a:r>
              <a:rPr b="0" i="0" lang="en-US" sz="2800" u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Signed but not ratified by the United States.</a:t>
            </a:r>
            <a:endParaRPr/>
          </a:p>
        </p:txBody>
      </p:sp>
      <p:sp>
        <p:nvSpPr>
          <p:cNvPr id="189" name="Google Shape;189;p21"/>
          <p:cNvSpPr txBox="1"/>
          <p:nvPr/>
        </p:nvSpPr>
        <p:spPr>
          <a:xfrm>
            <a:off x="469450" y="69025"/>
            <a:ext cx="7674900" cy="116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chemeClr val="dk2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Covenant on Economic, Social and Cultural Rights</a:t>
            </a:r>
            <a:endParaRPr/>
          </a:p>
        </p:txBody>
      </p:sp>
    </p:spTree>
  </p:cSld>
  <p:clrMapOvr>
    <a:masterClrMapping/>
  </p:clrMapOvr>
  <p:transition spd="med"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3"/>
          <p:cNvSpPr txBox="1"/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Bookman Old Style"/>
              <a:buNone/>
            </a:pPr>
            <a:r>
              <a:rPr b="1" i="0" lang="en-US" sz="4400" u="none">
                <a:solidFill>
                  <a:schemeClr val="dk2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2 Characteristics</a:t>
            </a:r>
            <a:endParaRPr/>
          </a:p>
        </p:txBody>
      </p:sp>
      <p:sp>
        <p:nvSpPr>
          <p:cNvPr id="76" name="Google Shape;76;p3"/>
          <p:cNvSpPr txBox="1"/>
          <p:nvPr>
            <p:ph idx="1" type="body"/>
          </p:nvPr>
        </p:nvSpPr>
        <p:spPr>
          <a:xfrm>
            <a:off x="323850" y="1219200"/>
            <a:ext cx="8569325" cy="4937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3050" lvl="0" marL="27305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76"/>
              <a:buFont typeface="Noto Sans Symbols"/>
              <a:buChar char="🞂"/>
            </a:pPr>
            <a:r>
              <a:rPr b="1" i="0" lang="en-US" sz="26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Universal and inalienable: </a:t>
            </a:r>
            <a:r>
              <a:rPr b="0" i="0" lang="en-US" sz="26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It is the duty of States to promote and protect all human rights and fundamental freedoms, regardless of their political, economic and cultural systems.</a:t>
            </a:r>
            <a:endParaRPr/>
          </a:p>
          <a:p>
            <a:pPr indent="-273050" lvl="0" marL="273050" marR="0" rtl="0" algn="just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76"/>
              <a:buFont typeface="Noto Sans Symbols"/>
              <a:buChar char="🞂"/>
            </a:pPr>
            <a:r>
              <a:rPr b="1" i="0" lang="en-US" sz="26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Interdependent and indivisible: </a:t>
            </a:r>
            <a:r>
              <a:rPr b="0" i="0" lang="en-US" sz="26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The improvement of one right facilitates advancement of the others. Likewise, the deprivation of one right adversely affects the others.</a:t>
            </a:r>
            <a:endParaRPr/>
          </a:p>
          <a:p>
            <a:pPr indent="-273050" lvl="0" marL="273050" marR="0" rtl="0" algn="just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76"/>
              <a:buFont typeface="Noto Sans Symbols"/>
              <a:buChar char="🞂"/>
            </a:pPr>
            <a:r>
              <a:rPr b="1" i="0" lang="en-US" sz="26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Equal and non-discriminatory: </a:t>
            </a:r>
            <a:r>
              <a:rPr b="0" i="0" lang="en-US" sz="26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“All human beings are born free and equal in dignity and rights.” </a:t>
            </a:r>
            <a:endParaRPr/>
          </a:p>
          <a:p>
            <a:pPr indent="-273050" lvl="0" marL="273050" marR="0" rtl="0" algn="just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76"/>
              <a:buFont typeface="Noto Sans Symbols"/>
              <a:buChar char="🞂"/>
            </a:pPr>
            <a:r>
              <a:rPr b="1" i="0" lang="en-US" sz="26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Both Rights and Obligations:  </a:t>
            </a:r>
            <a:r>
              <a:rPr b="0" i="0" lang="en-US" sz="26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States assume obligations and duties under international law to respect, to </a:t>
            </a:r>
            <a:r>
              <a:rPr b="0" i="0" lang="en-US" sz="2600" u="sng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protect</a:t>
            </a:r>
            <a:r>
              <a:rPr b="0" i="0" lang="en-US" sz="26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 and to </a:t>
            </a:r>
            <a:r>
              <a:rPr b="0" i="0" lang="en-US" sz="2600" u="sng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fulfil</a:t>
            </a:r>
            <a:r>
              <a:rPr b="0" i="0" lang="en-US" sz="26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 human rights.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4"/>
          <p:cNvSpPr txBox="1"/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Bookman Old Style"/>
              <a:buNone/>
            </a:pPr>
            <a:r>
              <a:rPr b="1" i="0" lang="en-US" sz="4400" u="none">
                <a:solidFill>
                  <a:schemeClr val="dk2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3 Historical</a:t>
            </a:r>
            <a:endParaRPr/>
          </a:p>
        </p:txBody>
      </p:sp>
      <p:sp>
        <p:nvSpPr>
          <p:cNvPr id="82" name="Google Shape;82;p4"/>
          <p:cNvSpPr txBox="1"/>
          <p:nvPr>
            <p:ph idx="1" type="body"/>
          </p:nvPr>
        </p:nvSpPr>
        <p:spPr>
          <a:xfrm>
            <a:off x="457200" y="1219200"/>
            <a:ext cx="8362950" cy="55229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3050" lvl="0" marL="2730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76"/>
              <a:buFont typeface="Noto Sans Symbols"/>
              <a:buChar char="🞂"/>
            </a:pPr>
            <a:r>
              <a:rPr b="0" i="0" lang="en-US" sz="26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Magna Carta Libertatum, England, 1215:  a initial mark of the HR. </a:t>
            </a:r>
            <a:endParaRPr/>
          </a:p>
          <a:p>
            <a:pPr indent="-273049" lvl="1" marL="547687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748"/>
              <a:buFont typeface="Noto Sans Symbols"/>
              <a:buChar char="🞂"/>
            </a:pPr>
            <a:r>
              <a:rPr b="0" i="0" lang="en-US" sz="23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rPr>
              <a:t>Agreed to by King John of England </a:t>
            </a:r>
            <a:endParaRPr/>
          </a:p>
          <a:p>
            <a:pPr indent="-273049" lvl="1" marL="547687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748"/>
              <a:buFont typeface="Noto Sans Symbols"/>
              <a:buChar char="🞂"/>
            </a:pPr>
            <a:r>
              <a:rPr b="0" i="0" lang="en-US" sz="23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rPr>
              <a:t>At Runnymede, near Windsor</a:t>
            </a:r>
            <a:endParaRPr/>
          </a:p>
          <a:p>
            <a:pPr indent="-273049" lvl="1" marL="547687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748"/>
              <a:buFont typeface="Noto Sans Symbols"/>
              <a:buChar char="🞂"/>
            </a:pPr>
            <a:r>
              <a:rPr b="0" i="0" lang="en-US" sz="23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rPr>
              <a:t>On 15 June 1215.</a:t>
            </a:r>
            <a:endParaRPr/>
          </a:p>
          <a:p>
            <a:pPr indent="-273049" lvl="1" marL="547687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748"/>
              <a:buFont typeface="Noto Sans Symbols"/>
              <a:buChar char="🞂"/>
            </a:pPr>
            <a:r>
              <a:rPr b="0" i="0" lang="en-US" sz="23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rPr>
              <a:t>First drafted by the </a:t>
            </a:r>
            <a:r>
              <a:rPr b="0" i="0" lang="en-US" sz="2300" u="sng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rPr>
              <a:t>Archbishop of Canterbury </a:t>
            </a:r>
            <a:r>
              <a:rPr b="0" i="0" lang="en-US" sz="23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rPr>
              <a:t>to make peace between </a:t>
            </a:r>
            <a:r>
              <a:rPr b="0" i="0" lang="en-US" sz="2300" u="sng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rPr>
              <a:t>the unpopular King </a:t>
            </a:r>
            <a:r>
              <a:rPr b="0" i="0" lang="en-US" sz="23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rPr>
              <a:t>and </a:t>
            </a:r>
            <a:r>
              <a:rPr b="0" i="0" lang="en-US" sz="2300" u="sng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rPr>
              <a:t>a group of rebel barons</a:t>
            </a:r>
            <a:endParaRPr/>
          </a:p>
          <a:p>
            <a:pPr indent="-273049" lvl="1" marL="547687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748"/>
              <a:buFont typeface="Noto Sans Symbols"/>
              <a:buChar char="🞂"/>
            </a:pPr>
            <a:r>
              <a:rPr b="0" i="0" lang="en-US" sz="23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rPr>
              <a:t>It promises:</a:t>
            </a:r>
            <a:endParaRPr/>
          </a:p>
          <a:p>
            <a:pPr indent="-228600" lvl="2" marL="822325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BCBCBC"/>
              </a:buClr>
              <a:buSzPts val="1520"/>
              <a:buFont typeface="Noto Sans Symbols"/>
              <a:buChar char="🞂"/>
            </a:pPr>
            <a:r>
              <a:rPr b="0" i="0" lang="en-US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the protection of church rights</a:t>
            </a:r>
            <a:endParaRPr/>
          </a:p>
          <a:p>
            <a:pPr indent="-228600" lvl="2" marL="822325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BCBCBC"/>
              </a:buClr>
              <a:buSzPts val="1520"/>
              <a:buFont typeface="Noto Sans Symbols"/>
              <a:buChar char="🞂"/>
            </a:pPr>
            <a:r>
              <a:rPr b="0" i="0" lang="en-US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protection for the barons from illegal imprisonment</a:t>
            </a:r>
            <a:endParaRPr/>
          </a:p>
          <a:p>
            <a:pPr indent="-228600" lvl="2" marL="822325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BCBCBC"/>
              </a:buClr>
              <a:buSzPts val="1520"/>
              <a:buFont typeface="Noto Sans Symbols"/>
              <a:buChar char="🞂"/>
            </a:pPr>
            <a:r>
              <a:rPr b="0" i="0" lang="en-US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access to swift justice</a:t>
            </a:r>
            <a:endParaRPr/>
          </a:p>
          <a:p>
            <a:pPr indent="-228600" lvl="2" marL="822325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BCBCBC"/>
              </a:buClr>
              <a:buSzPts val="1520"/>
              <a:buFont typeface="Noto Sans Symbols"/>
              <a:buChar char="🞂"/>
            </a:pPr>
            <a:r>
              <a:rPr b="0" i="0" lang="en-US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limitations on feudal payments to the Crown</a:t>
            </a:r>
            <a:endParaRPr/>
          </a:p>
          <a:p>
            <a:pPr indent="-228600" lvl="2" marL="822325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BCBCBC"/>
              </a:buClr>
              <a:buSzPts val="1520"/>
              <a:buFont typeface="Noto Sans Symbols"/>
              <a:buChar char="🞂"/>
            </a:pPr>
            <a:r>
              <a:rPr b="0" i="0" lang="en-US" sz="20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to be implemented through a council of 25 barons.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5"/>
          <p:cNvSpPr txBox="1"/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Bookman Old Style"/>
              <a:buNone/>
            </a:pPr>
            <a:r>
              <a:rPr b="1" i="0" lang="en-US" sz="4400" u="none">
                <a:solidFill>
                  <a:schemeClr val="dk2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3 Historical</a:t>
            </a:r>
            <a:endParaRPr/>
          </a:p>
        </p:txBody>
      </p:sp>
      <p:sp>
        <p:nvSpPr>
          <p:cNvPr id="88" name="Google Shape;88;p5"/>
          <p:cNvSpPr txBox="1"/>
          <p:nvPr>
            <p:ph idx="1" type="body"/>
          </p:nvPr>
        </p:nvSpPr>
        <p:spPr>
          <a:xfrm>
            <a:off x="457200" y="1219200"/>
            <a:ext cx="8362950" cy="4937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3050" lvl="0" marL="2730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32"/>
              <a:buFont typeface="Noto Sans Symbols"/>
              <a:buChar char="🞂"/>
            </a:pPr>
            <a:r>
              <a:rPr b="0" i="0" lang="en-US" sz="32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Bill of Rights, England, 1689:</a:t>
            </a:r>
            <a:endParaRPr/>
          </a:p>
          <a:p>
            <a:pPr indent="-273048" lvl="1" marL="547687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2128"/>
              <a:buFont typeface="Noto Sans Symbols"/>
              <a:buChar char="🞂"/>
            </a:pPr>
            <a:r>
              <a:rPr b="0" i="0" lang="en-US" sz="28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rPr>
              <a:t>limits the powers of the monarch</a:t>
            </a:r>
            <a:endParaRPr/>
          </a:p>
          <a:p>
            <a:pPr indent="-273048" lvl="1" marL="547687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2128"/>
              <a:buFont typeface="Noto Sans Symbols"/>
              <a:buChar char="🞂"/>
            </a:pPr>
            <a:r>
              <a:rPr b="0" i="0" lang="en-US" sz="28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rPr>
              <a:t>sets out the rights of Parliament, including</a:t>
            </a:r>
            <a:endParaRPr/>
          </a:p>
          <a:p>
            <a:pPr indent="-228600" lvl="2" marL="822325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BCBCBC"/>
              </a:buClr>
              <a:buSzPts val="2128"/>
              <a:buFont typeface="Noto Sans Symbols"/>
              <a:buChar char="🞂"/>
            </a:pPr>
            <a:r>
              <a:rPr b="0" i="0" lang="en-US" sz="2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the requirement for regular parliaments, </a:t>
            </a:r>
            <a:endParaRPr/>
          </a:p>
          <a:p>
            <a:pPr indent="-228600" lvl="2" marL="822325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BCBCBC"/>
              </a:buClr>
              <a:buSzPts val="2128"/>
              <a:buFont typeface="Noto Sans Symbols"/>
              <a:buChar char="🞂"/>
            </a:pPr>
            <a:r>
              <a:rPr b="0" i="0" lang="en-US" sz="2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free elections, </a:t>
            </a:r>
            <a:endParaRPr/>
          </a:p>
          <a:p>
            <a:pPr indent="-228600" lvl="2" marL="822325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BCBCBC"/>
              </a:buClr>
              <a:buSzPts val="2128"/>
              <a:buFont typeface="Noto Sans Symbols"/>
              <a:buChar char="🞂"/>
            </a:pPr>
            <a:r>
              <a:rPr b="0" i="0" lang="en-US" sz="2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freedom of speech in Parliament. </a:t>
            </a:r>
            <a:endParaRPr/>
          </a:p>
          <a:p>
            <a:pPr indent="-273048" lvl="1" marL="547687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2128"/>
              <a:buFont typeface="Noto Sans Symbols"/>
              <a:buChar char="🞂"/>
            </a:pPr>
            <a:r>
              <a:rPr b="0" i="0" lang="en-US" sz="28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rPr>
              <a:t>sets out certain rights of individuals, including </a:t>
            </a:r>
            <a:endParaRPr/>
          </a:p>
          <a:p>
            <a:pPr indent="-228600" lvl="2" marL="822325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BCBCBC"/>
              </a:buClr>
              <a:buSzPts val="2128"/>
              <a:buFont typeface="Noto Sans Symbols"/>
              <a:buChar char="🞂"/>
            </a:pPr>
            <a:r>
              <a:rPr b="0" i="0" lang="en-US" sz="2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the prohibition of cruel and unusual punishment </a:t>
            </a:r>
            <a:endParaRPr/>
          </a:p>
          <a:p>
            <a:pPr indent="-228600" lvl="2" marL="822325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BCBCBC"/>
              </a:buClr>
              <a:buSzPts val="2128"/>
              <a:buFont typeface="Noto Sans Symbols"/>
              <a:buChar char="🞂"/>
            </a:pPr>
            <a:r>
              <a:rPr b="0" i="0" lang="en-US" sz="2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and reestablished Protestants to have arms for their defense within the rule of law.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6"/>
          <p:cNvSpPr txBox="1"/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Bookman Old Style"/>
              <a:buNone/>
            </a:pPr>
            <a:r>
              <a:rPr b="1" i="0" lang="en-US" sz="4400" u="none">
                <a:solidFill>
                  <a:schemeClr val="dk2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3 Historical</a:t>
            </a:r>
            <a:endParaRPr/>
          </a:p>
        </p:txBody>
      </p:sp>
      <p:sp>
        <p:nvSpPr>
          <p:cNvPr id="94" name="Google Shape;94;p6"/>
          <p:cNvSpPr txBox="1"/>
          <p:nvPr>
            <p:ph idx="1" type="body"/>
          </p:nvPr>
        </p:nvSpPr>
        <p:spPr>
          <a:xfrm>
            <a:off x="323850" y="1219200"/>
            <a:ext cx="8496300" cy="4937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3050" lvl="0" marL="2730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76"/>
              <a:buFont typeface="Noto Sans Symbols"/>
              <a:buChar char="🞂"/>
            </a:pPr>
            <a:r>
              <a:rPr b="0" i="0" lang="en-US" sz="26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Virginia Declaration of Rights, USA, 1776:  origin of religious freedom and democracy warranty.</a:t>
            </a:r>
            <a:endParaRPr/>
          </a:p>
          <a:p>
            <a:pPr indent="-273050" lvl="0" marL="27305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76"/>
              <a:buFont typeface="Noto Sans Symbols"/>
              <a:buChar char="🞂"/>
            </a:pPr>
            <a:r>
              <a:rPr b="0" i="0" lang="en-US" sz="26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16 articles </a:t>
            </a:r>
            <a:endParaRPr/>
          </a:p>
          <a:p>
            <a:pPr indent="-273050" lvl="0" marL="27305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76"/>
              <a:buFont typeface="Noto Sans Symbols"/>
              <a:buChar char="🞂"/>
            </a:pPr>
            <a:r>
              <a:rPr b="0" i="0" lang="en-US" sz="26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Affirms the inherent nature of rights to life, liberty, property, and pursuing and obtaining happiness and safety</a:t>
            </a:r>
            <a:endParaRPr/>
          </a:p>
          <a:p>
            <a:pPr indent="-273050" lvl="0" marL="27305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76"/>
              <a:buFont typeface="Noto Sans Symbols"/>
              <a:buChar char="🞂"/>
            </a:pPr>
            <a:r>
              <a:rPr b="0" i="0" lang="en-US" sz="26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Describes a view of Government as the servant of the people</a:t>
            </a:r>
            <a:endParaRPr/>
          </a:p>
          <a:p>
            <a:pPr indent="-273050" lvl="0" marL="27305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76"/>
              <a:buFont typeface="Noto Sans Symbols"/>
              <a:buChar char="🞂"/>
            </a:pPr>
            <a:r>
              <a:rPr b="0" i="0" lang="en-US" sz="26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Enumerates its separation of powers into the administration, legislature, and judiciary. </a:t>
            </a:r>
            <a:endParaRPr/>
          </a:p>
          <a:p>
            <a:pPr indent="-273050" lvl="0" marL="27305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76"/>
              <a:buFont typeface="Noto Sans Symbols"/>
              <a:buChar char="🞂"/>
            </a:pPr>
            <a:r>
              <a:rPr b="1" i="0" lang="en-US" sz="26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Not only prescribes legal rights, but it also describes moral principles upon which a government should be run.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7"/>
          <p:cNvSpPr txBox="1"/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Bookman Old Style"/>
              <a:buNone/>
            </a:pPr>
            <a:r>
              <a:rPr b="1" i="0" lang="en-US" sz="4400" u="none">
                <a:solidFill>
                  <a:schemeClr val="dk2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3 Historical</a:t>
            </a:r>
            <a:endParaRPr/>
          </a:p>
        </p:txBody>
      </p:sp>
      <p:sp>
        <p:nvSpPr>
          <p:cNvPr id="100" name="Google Shape;100;p7"/>
          <p:cNvSpPr txBox="1"/>
          <p:nvPr>
            <p:ph idx="1" type="body"/>
          </p:nvPr>
        </p:nvSpPr>
        <p:spPr>
          <a:xfrm>
            <a:off x="457200" y="1219200"/>
            <a:ext cx="8322300" cy="4937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3050" lvl="0" marL="273050" marR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76"/>
              <a:buFont typeface="Noto Sans Symbols"/>
              <a:buChar char="🞂"/>
            </a:pPr>
            <a:r>
              <a:rPr b="1" i="0" lang="en-US" sz="2600" u="none" cap="none" strike="noStrike">
                <a:solidFill>
                  <a:schemeClr val="dk1"/>
                </a:solidFill>
              </a:rPr>
              <a:t>Declaration of the Rights of Man and of the Citizen: </a:t>
            </a:r>
            <a:r>
              <a:rPr b="0" i="0" lang="en-US" sz="26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passed by France’s National Constituent Assembly in August 1789. It is still current.</a:t>
            </a:r>
            <a:endParaRPr/>
          </a:p>
          <a:p>
            <a:pPr indent="-273050" lvl="0" marL="273050" marR="0" rtl="0" algn="just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76"/>
              <a:buFont typeface="Noto Sans Symbols"/>
              <a:buChar char="🞂"/>
            </a:pPr>
            <a:r>
              <a:rPr b="0" i="0" lang="en-US" sz="26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First step toward writing a constitution for France </a:t>
            </a:r>
            <a:endParaRPr/>
          </a:p>
          <a:p>
            <a:pPr indent="-273050" lvl="0" marL="273050" marR="0" rtl="0" algn="just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76"/>
              <a:buFont typeface="Noto Sans Symbols"/>
              <a:buChar char="🞂"/>
            </a:pPr>
            <a:r>
              <a:rPr b="0" i="0" lang="en-US" sz="26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Qualifies the rights as “natural, unalienable and sacred”</a:t>
            </a:r>
            <a:endParaRPr/>
          </a:p>
          <a:p>
            <a:pPr indent="-273050" lvl="0" marL="273050" marR="0" rtl="0" algn="just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76"/>
              <a:buFont typeface="Noto Sans Symbols"/>
              <a:buChar char="🞂"/>
            </a:pPr>
            <a:r>
              <a:rPr b="0" i="0" lang="en-US" sz="26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“Simple and incontestable principles” on which citizens could base their demands.</a:t>
            </a:r>
            <a:endParaRPr/>
          </a:p>
          <a:p>
            <a:pPr indent="-273050" lvl="0" marL="273050" marR="0" rtl="0" algn="just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76"/>
              <a:buFont typeface="Noto Sans Symbols"/>
              <a:buChar char="🞂"/>
            </a:pPr>
            <a:r>
              <a:rPr b="0" i="0" lang="en-US" sz="26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“The natural and imprescriptible rights of man” are defined as “liberty, property, security and resistance to oppression”.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8"/>
          <p:cNvSpPr txBox="1"/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Bookman Old Style"/>
              <a:buNone/>
            </a:pPr>
            <a:r>
              <a:rPr b="1" i="0" lang="en-US" sz="4400" u="none">
                <a:solidFill>
                  <a:schemeClr val="dk2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3 Historical</a:t>
            </a:r>
            <a:endParaRPr/>
          </a:p>
        </p:txBody>
      </p:sp>
      <p:sp>
        <p:nvSpPr>
          <p:cNvPr id="106" name="Google Shape;106;p8"/>
          <p:cNvSpPr txBox="1"/>
          <p:nvPr>
            <p:ph idx="1" type="body"/>
          </p:nvPr>
        </p:nvSpPr>
        <p:spPr>
          <a:xfrm>
            <a:off x="386499" y="1246575"/>
            <a:ext cx="9221700" cy="5454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3050" lvl="0" marL="27305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76"/>
              <a:buFont typeface="Noto Sans Symbols"/>
              <a:buChar char="🞂"/>
            </a:pPr>
            <a:r>
              <a:rPr b="0" i="0" lang="en-US" sz="26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Called for the destruction of aristocratic privileges by proclaiming an end </a:t>
            </a:r>
            <a:endParaRPr/>
          </a:p>
          <a:p>
            <a:pPr indent="-273049" lvl="1" marL="547687" marR="0" rtl="0" algn="l">
              <a:lnSpc>
                <a:spcPct val="20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748"/>
              <a:buFont typeface="Noto Sans Symbols"/>
              <a:buChar char="🞂"/>
            </a:pPr>
            <a:r>
              <a:rPr b="0" i="0" lang="en-US" sz="23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rPr>
              <a:t>to feudalism </a:t>
            </a:r>
            <a:endParaRPr/>
          </a:p>
          <a:p>
            <a:pPr indent="-273049" lvl="1" marL="547687" marR="0" rtl="0" algn="l">
              <a:lnSpc>
                <a:spcPct val="20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748"/>
              <a:buFont typeface="Noto Sans Symbols"/>
              <a:buChar char="🞂"/>
            </a:pPr>
            <a:r>
              <a:rPr b="0" i="0" lang="en-US" sz="23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rPr>
              <a:t>to exemptions from taxation</a:t>
            </a:r>
            <a:endParaRPr/>
          </a:p>
          <a:p>
            <a:pPr indent="-273049" lvl="1" marL="547687" marR="0" rtl="0" algn="l">
              <a:lnSpc>
                <a:spcPct val="20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748"/>
              <a:buFont typeface="Noto Sans Symbols"/>
              <a:buChar char="🞂"/>
            </a:pPr>
            <a:r>
              <a:rPr b="0" i="0" lang="en-US" sz="23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rPr>
              <a:t>freedom and equal rights for all “Men”</a:t>
            </a:r>
            <a:endParaRPr/>
          </a:p>
          <a:p>
            <a:pPr indent="-273050" lvl="1" marL="547687" marR="0" rtl="0" algn="l">
              <a:lnSpc>
                <a:spcPct val="20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748"/>
              <a:buFont typeface="Noto Sans Symbols"/>
              <a:buChar char="🞂"/>
            </a:pPr>
            <a:r>
              <a:rPr b="0" i="0" lang="en-US" sz="23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rPr>
              <a:t>access to public office based on talent. 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1e23bd487b6_0_0"/>
          <p:cNvSpPr txBox="1"/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Bookman Old Style"/>
              <a:buNone/>
            </a:pPr>
            <a:r>
              <a:rPr b="1" i="0" lang="en-US" sz="4400" u="none">
                <a:solidFill>
                  <a:schemeClr val="dk2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3 Historical</a:t>
            </a:r>
            <a:endParaRPr/>
          </a:p>
        </p:txBody>
      </p:sp>
      <p:sp>
        <p:nvSpPr>
          <p:cNvPr id="112" name="Google Shape;112;g1e23bd487b6_0_0"/>
          <p:cNvSpPr txBox="1"/>
          <p:nvPr>
            <p:ph idx="1" type="body"/>
          </p:nvPr>
        </p:nvSpPr>
        <p:spPr>
          <a:xfrm>
            <a:off x="340475" y="1281100"/>
            <a:ext cx="8803500" cy="5454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11658" lvl="0" marL="273050" rtl="0" algn="l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SzPts val="1976"/>
              <a:buChar char="🞂"/>
            </a:pPr>
            <a:r>
              <a:rPr lang="en-US"/>
              <a:t>The </a:t>
            </a:r>
            <a:r>
              <a:rPr lang="en-US" u="sng"/>
              <a:t>monarchy</a:t>
            </a:r>
            <a:r>
              <a:rPr lang="en-US"/>
              <a:t> was restricted, and </a:t>
            </a:r>
            <a:r>
              <a:rPr lang="en-US" u="sng"/>
              <a:t>all citizens were to have the right to take part in the legislative process</a:t>
            </a:r>
            <a:r>
              <a:rPr lang="en-US"/>
              <a:t>. </a:t>
            </a:r>
            <a:endParaRPr/>
          </a:p>
          <a:p>
            <a:pPr indent="-311658" lvl="0" marL="27305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976"/>
              <a:buChar char="🞂"/>
            </a:pPr>
            <a:r>
              <a:rPr lang="en-US" u="sng"/>
              <a:t>Freedom of speech</a:t>
            </a:r>
            <a:r>
              <a:rPr lang="en-US"/>
              <a:t> and </a:t>
            </a:r>
            <a:r>
              <a:rPr lang="en-US" u="sng"/>
              <a:t>press</a:t>
            </a:r>
            <a:r>
              <a:rPr lang="en-US"/>
              <a:t> were declared, and </a:t>
            </a:r>
            <a:r>
              <a:rPr lang="en-US" u="sng"/>
              <a:t>arbitrary arrests outlawed</a:t>
            </a:r>
            <a:r>
              <a:rPr lang="en-US"/>
              <a:t>.</a:t>
            </a:r>
            <a:endParaRPr/>
          </a:p>
          <a:p>
            <a:pPr indent="-311658" lvl="0" marL="273050" rtl="0" algn="l">
              <a:lnSpc>
                <a:spcPct val="150000"/>
              </a:lnSpc>
              <a:spcBef>
                <a:spcPts val="1000"/>
              </a:spcBef>
              <a:spcAft>
                <a:spcPts val="1000"/>
              </a:spcAft>
              <a:buSzPts val="1976"/>
              <a:buChar char="🞂"/>
            </a:pPr>
            <a:r>
              <a:rPr lang="en-US"/>
              <a:t>Principles of </a:t>
            </a:r>
            <a:r>
              <a:rPr lang="en-US" u="sng"/>
              <a:t>popular sovereignty</a:t>
            </a:r>
            <a:r>
              <a:rPr lang="en-US"/>
              <a:t>, in contrast to the divine right of kings that characterized the French monarchy, and </a:t>
            </a:r>
            <a:r>
              <a:rPr lang="en-US" u="sng"/>
              <a:t>social equality among citizens</a:t>
            </a:r>
            <a:r>
              <a:rPr lang="en-US"/>
              <a:t>.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rigem">
  <a:themeElements>
    <a:clrScheme name="Origem">
      <a:dk1>
        <a:srgbClr val="000000"/>
      </a:dk1>
      <a:lt1>
        <a:srgbClr val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1_Origem">
  <a:themeElements>
    <a:clrScheme name="Origem">
      <a:dk1>
        <a:srgbClr val="000000"/>
      </a:dk1>
      <a:lt1>
        <a:srgbClr val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2008-10-16T19:28:41Z</dcterms:created>
  <dc:creator>Usuario</dc:creator>
</cp:coreProperties>
</file>