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399" r:id="rId6"/>
    <p:sldId id="418" r:id="rId7"/>
    <p:sldId id="400" r:id="rId8"/>
    <p:sldId id="405" r:id="rId9"/>
    <p:sldId id="406" r:id="rId10"/>
    <p:sldId id="409" r:id="rId11"/>
    <p:sldId id="408" r:id="rId12"/>
    <p:sldId id="407" r:id="rId13"/>
    <p:sldId id="411" r:id="rId14"/>
    <p:sldId id="410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4"/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78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00:25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15947 9715 310 0,'0'0'325'15,"0"0"-319"-15,0 0-1 16,0 0 30-16,0 0 19 16,0 0-10-16,-63 11-14 15,61-11 3-15,2 0-5 16,0 3 10-16,0-3-14 15,0 0 1-15,0 0-9 16,0 0-2-16,0 0-2 16,0 0-7-16,0 2-2 15,0 0-1-15,0 3 1 16,0 0-2-16,16 1 8 0,6 1-3 16,7-2 6-1,5-3-3-15,6 0-3 0,2-2 1 16,5 0-7-1,1 0 0-15,4 0 3 0,0 0-4 16,-2 0 3-16,0 0 0 16,-1 0 0-16,0 0-2 15,-2 0 0-15,1 0 1 16,4 0-2-16,2 7 2 16,-1-2-2-16,0-1 3 15,-4 1-3-15,-1-4 2 16,-6 3-2-16,-3 1 0 15,2-1 1-15,-1-1-3 16,-2 1 6-16,-5-1-7 0,6-2 8 16,-4 2-7-16,3 1 7 15,-1-3-8-15,1 3 4 16,1 1-2-16,-2-3 1 16,1-2 0-16,-2 0-1 15,-3 0 4-15,1 0-3 16,-3 0 3-16,-2 0-2 15,0 0 1-15,-3 0-2 16,1 0 1-16,2 0 0 16,-2 0-1-16,0 0 2 15,2 0-3-15,2 0 6 16,3 0-4-16,-1 0 1 16,-2 0-2-16,0-2 0 15,-2-1 0-15,2 1 1 0,1 0-1 16,5 0 0-16,2 2 2 15,-1 0-2-15,-1 0 3 16,2-1-3-16,-2-2 2 16,1-1-2-16,4 3-2 15,-5-6 1-15,-4 4-1 16,-2-1 0-16,-9-1 1 16,-2 5-1-16,-6 0 0 15,-3 0-1-15,-3 0 3 16,-1-2 2-16,0 2 0 15,0-2 3-15,-1 2 4 0,-4-1 1 16,3 1-6-16,-3 0 8 16,-2 0-4-16,0 0 9 15,0 0 1-15,0 0 10 16,0 0-5-16,0 0-7 16,-7-2-9-16,-3-1-4 15,-6 3-4-15,0 0-6 16,-2 0-45-16,12 0-91 15,-3 0-155-15</inkml:trace>
  <inkml:trace contextRef="#ctx0" brushRef="#br0" timeOffset="1913.88">18983 7890 510 0,'0'0'23'15,"0"0"-3"-15,0 0 25 0,0 0 19 16,-5 110-15-16,5-83-2 16,0-1-13-16,0 6 5 15,2 2-4 1,1 0 4-16,-3 7-5 0,0 0-15 16,0 7 1-16,0 6-9 15,0 9 8-15,0 9-12 16,0 13 3-16,0 7-7 15,-7 6 7-15,1 2 6 16,-3 4 12-16,-1 1-7 16,-2 1-3-16,-5 2-4 15,2-10-12-15,-1-6 2 16,1-11-4-16,3-12 2 16,4-8 0-16,-1-9-2 15,7-8 0-15,-2-10-1 0,4-10 0 16,-2-9 0-16,2-8-6 15,0-7-23-15,0 0 2 16,0 0-18-16,0-14-11 16,0-19-42-16,0 10-80 15,0-2-36-15</inkml:trace>
  <inkml:trace contextRef="#ctx0" brushRef="#br0" timeOffset="3079.54">18992 7592 628 0,'0'0'59'16,"0"0"-6"-16,0 0 37 15,0 0-15-15,-130-27-20 16,101 19-29-16,-4-1 10 16,0-1-4-16,-1-4 0 15,-6 1-12-15,-3 1-6 16,-3 3-12-16,-10-2 0 15,-4 2-2-15,-2-3 0 0,-3 3-2 16,-1 1 5 0,-6 2-6-16,-6 0 6 0,-7 2-6 15,-2-1 6-15,-6 0-5 16,-3-1 3-16,-2 0-1 16,-1-2 1-16,8-1-1 15,5 2 0-15,7-1 2 16,8 0 6-16,9 2-6 15,8 3 6-15,7 3-7 16,1 0-1-16,-2 0 0 16,0 0 0-16,-10 17-1 15,-8 5 0-15,-5 6-2 16,-6 4 6-16,-4 0-5 16,7 0 4-16,8-3-2 0,13-3 1 15,8-1-1-15,9 2 0 16,1-1-2-16,6 6 2 15,2 1 0-15,2 6-3 16,5 3 5-16,-2 6-4 16,4 3-2-16,-3 4-1 15,6 2 3-15,1 2 0 16,2 4 2-16,1-5-8 16,-1 0 6-16,-1-3 2 15,-1-4-3-15,1 4 4 16,-3-1-2-16,3 2 1 0,-2 2 0 15,1 0 0 1,-1 5 0-16,-1-2-2 0,3-1 6 16,-1 7-6-16,1-1 4 15,-3 7-4-15,1-3 3 16,-1 0-2 0,3-2-1-16,3-5 1 0,4-5 0 15,4-3 1-15,2-3-1 16,0-2 2-16,0-1-5 15,10 1 6-15,9 2-4 16,-1 0 4-16,-1 2-2 16,1-4 0-16,-2-4 0 15,-3-5-1-15,3-11-4 16,2-9-6-16,0-6 6 16,6-5 3-16,-2-3 4 0,3 0 4 15,2-5 6-15,-6-2 5 16,2 0-3-16,0 0 2 15,-8 0 2-15,-4 0-8 16,-2-2 9-16,-7-5-5 16,-2 2 5-16,0-3-8 15,0 0-8-15,0 4-3 16,0 4-10-16,-15 0-71 16,5 0-129-16,2 5-293 15</inkml:trace>
  <inkml:trace contextRef="#ctx0" brushRef="#br0" timeOffset="8659.18">19981 9544 532 0,'0'0'10'0,"0"0"4"0,0 0 22 15,0 0 15-15,0 0-24 16,0 0-12-16,0 0-12 16,-17 34 8-16,17-27-5 15,0-2-1-15,0 2 10 16,0 1 3-16,0 0 11 15,0 1-12-15,0 5 12 16,7-1-26-16,1 1 10 16,1 5-9-16,5-4-1 15,-1 3-2-15,7-2 1 16,3 2 0-16,6 0 0 16,0-1 6-16,4 0-6 15,3 1 4-15,-3-2-2 16,-2 3-4-16,0-1 1 0,-4-2-1 15,0 0 3-15,-2-1-2 16,2-2 5-16,-2-1-4 16,4-3 13-16,3 0-12 15,-1 3 5-15,0-4-7 16,-2 4-1-16,-2-2 0 16,2 4 4-16,-2-1-5 15,2-4 4-15,2 1 1 16,0-4-4-16,0-2 0 15,3-2-7-15,4 0 7 16,0 0 0-16,0-2 0 16,-1 3 1-16,-1-3 2 0,0 0-3 15,-2 0 5-15,-3 3-3 16,0-1 2-16,0 0-7 16,0-2 3-16,1 0 0 15,-1 0 0-15,2 0-2 16,0 0 1-16,1 0 2 15,-3 0-1-15,0 0 1 16,-2 0-2-16,0-2 0 16,2-6-2-16,0 2-6 15,1-2 6-15,1-4 5 16,0 4-2-16,2-4 1 16,0 0 6-16,1 1-8 15,1-1 6-15,-1 1-6 0,2-1 1 16,0-4-2-16,2 0 0 15,0 0 1-15,0-3-4 16,5 2 8-16,-2-3-3 16,1-3 7-16,-1 2-5 15,-1 0-2-15,-3 0-1 16,-3-2 1-16,0 3 1 16,-2-2 8-16,-3-3-8 15,-2 2 3-15,0-3-3 16,0 3 11-16,-5-2-9 15,3 1 9-15,-3 4-5 16,-1-1 0-16,-1 2-3 16,2-1-2-16,1-3 9 0,0 1-8 15,-3-1 10-15,0-4-9 16,-2 1 3-16,3 0-6 16,1 2 5-16,-4 0-4 15,2 2 0-15,-3 0-2 16,-2 4 3-16,-3-3-4 15,-1 2 6-15,3-1 4 16,-3-4-8-16,3-2 9 16,-1 2-7-16,1-2 6 15,-1 1-2-15,-1-1-2 16,-1 1 3-16,0 1-7 16,1-1 10-16,-1 4-5 15,-4-4 4-15,0 1-10 16,0-2 6-16,-3-2-6 0,1-2 0 15,-2-2 1-15,1-2 1 16,-1 1-4-16,-3-1 8 16,2 0 1-16,-2-2-4 15,0 2-1-15,-2 0-1 16,0 0 5-16,0-2-6 16,0 2 0-16,0-4-1 15,0-1 5-15,0 2 0 16,0-3-4-16,-8-1 6 15,-5-1-5-15,-5 0-1 16,0 1 8-16,-2 4-3 16,-5-1-4-16,-6 0 0 15,-4 1-2-15,-5 0 5 0,-3 1 2 16,-4-3 1-16,-4 1-8 16,-3 0 4-16,-4 1-6 15,-2 2 1-15,0 0 2 16,0 0 4-16,5 3 0 15,-6 2-8-15,3 2 8 16,-4 3-8-16,-4 8 5 16,2-3-2-16,-5 7-1 15,2 3 2-15,1 0 0 16,0 5 1-16,2-2-5 16,4 1 12-16,-3 5-10 15,3 1 4-15,0 0-4 0,5 0 2 16,5 0-2-16,3 0 1 15,3 0 1-15,-1 0-1 16,1 0 3-16,-6 1-3 16,0 5 3-16,-6 4-4 15,-2-1 1-15,0 3 0 16,4-1 1-16,4 1-1 16,-2 4 0-16,5 3-1 15,5 0 0-15,0 1 4 16,1 4-8-16,1 3 12 15,-3 1-10-15,1 0 8 16,0 1-8-16,-1-3 4 16,-3 3 0-16,1 0-4 0,-3-2 8 15,-2 1-7-15,1 2 6 16,2 2-3-16,2-2 3 16,5 1-6-16,5-1 3 15,-1 0-2-15,5 0 0 16,0 5 4-16,0-2-8 15,0 3 12-15,-3 2-9 16,3-1 10-16,-1 0-14 16,4-3 9-16,-1 1-4 15,2-3 2-15,0 3 0 16,3 0-2-16,-3 2 4 16,2 2-4-16,1 0 4 0,2 0-2 15,3 4 4-15,4 1-8 16,1-1 4-16,6 4 0 15,-1-3-2-15,9 0 3 16,0 0-5-16,0 0 8 16,0 2-8-16,7 4 10 15,8 2-12-15,1 3 8 16,1-4-4-16,1 2 1 16,3-2 1-16,0-2-3 15,4-1 6-15,2 0-7 16,2 0 8-16,2-2-4 15,5 3 2-15,2-3-4 16,2-4 1-16,0-5 1 16,3-5-1-16,1-6 0 15,5-6-3-15,4-5 8 0,1-2-5 16,4-3 6-16,-4-2-6 16,-3-1 5-16,-5 1-8 15,-4-1 4-15,-1-3 0 16,-1-2-2-16,0-2-3 15,3 0 4-15,-1 0 2 16,1 0 14-16,-1 0-12 16,-5-2 2-16,-3 0-5 15,-10 2 0-15,-5 0-1 16,-6 0 4-16,-7 0-7 16,-3 0 8-16,-1 0 2 15,-2 0-4-15,0 0 15 0,0 0-16 16,0 0 4-16,0 0-5 15,-7-5-7-15,-2-4-30 16,3-4-52-16,1 4-48 16,5 4-77-16,0 2-49 15</inkml:trace>
  <inkml:trace contextRef="#ctx0" brushRef="#br0" timeOffset="9125.12">20824 9489 617 0,'0'0'31'15,"0"0"-3"-15,0 0 45 16,0 0 13-16,0 0 6 16,0 0-34-16,0 0-18 15,-56-6-25-15,56 6-4 16,5 0-1-16,26 0-1 16,18 0 15-16,9-11-21 0,15-6 20 15,8-3-19-15,6-2-2 16,2-5-2-16,5 1 0 15,-7 0-1-15,-3 2 4 16,-10 4-8-16,-14 4 10 16,-13 3 0-16,-13 8-2 15,-17 3-6-15,-6 2 7 16,-6 0-8-16,-5 0 1 16,0 0-5-16,0 0-4 15,-16 10-6-15,-17 12-41 16,-11 2-47-16,-1 2-9 15,-2 1-11-15,27-20-34 0,6 0-93 16</inkml:trace>
  <inkml:trace contextRef="#ctx0" brushRef="#br0" timeOffset="9508.21">21206 9605 167 0,'0'0'306'0,"0"0"-253"16,0 0-3-16,0 0 44 15,0 0-15-15,0 0-22 16,-29 46 14-16,69-50-21 16,13-19 0-16,10-4-29 15,8-4-4-15,3 2 4 16,-1-2-16-16,-2 4 5 16,-9 1-7-16,-8 1 11 15,-11 8-3-15,-15 3 17 0,-7 7-9 16,-15 5 7-16,-6 2 2 15,0 0 14-15,0 0 14 16,0 0-6-16,0 0 6 16,0 0-34-16,0 0 17 15,-6 0-36-15,-1 0 11 16,5 0-13-16,0 0 2 16,2 0-3-16,0 0 3 15,0 0-8-15,0 0-4 16,0 0-18-16,0 0-81 15,0 0-54-15,0 0-109 16,-2 0-153-16</inkml:trace>
  <inkml:trace contextRef="#ctx0" brushRef="#br0" timeOffset="11072.22">25298 7858 363 0,'0'0'82'0,"0"0"-48"16,0 0 50-16,0 0 8 16,0 0-27-16,0 0-25 15,0 0 14-15,-29 12 8 16,27-12-14-16,2 0-3 16,0 0-13-16,0 0 2 15,0 0-29-15,0 0 22 0,0-24-26 16,16-12 14-16,15-13-9 15,13-4-5-15,12-10-1 16,16-8 2-16,10-4-9 16,11-1 14-16,1 4-3 15,-5 6-1-15,-13 10 15 16,-16 9-17-16,-15 14 8 16,-12 6-7-16,-13 13 5 15,-9 6 11-15,-3 4-10 16,-6 4 14-16,0 0-14 15,-2 0 24-15,0 0-30 16,0 0 9-16,0 0-11 16,0 0 2-16,0 0-2 0,0 0-36 15,0 0-50 1,0 0-54-16,0 3-38 0,-12 2-122 16</inkml:trace>
  <inkml:trace contextRef="#ctx0" brushRef="#br0" timeOffset="11922">25405 7536 550 0,'0'0'66'0,"0"0"-51"16,0 0 59-16,0 0 3 15,0 0-17-15,0 0-23 16,-10-7-36-16,10 14 16 15,0 13 8-15,17 6 13 16,1 3-14-16,-1 2 4 0,-3-2-18 16,-1 3-1-1,-1-9 7-15,-3-3-14 0,-3-5 2 16,0-8 2-16,-6-3-1 16,0-4 2-16,3 0-6 15,-3 0 2-15,0 0-4 16,0-11 1-16,0-14-27 15,-7-8 19-15,-8-2-16 16,-3-5 13-16,0 4-12 16,-4 5 16-16,-3 8-13 15,3 5 17-15,-1 5-8 16,6 8 8-16,1 2 1 0,3 3-12 16,-1 0 10-1,3 0 4-15,-2 21 19 0,-3 11-17 16,-1 6 7-1,-3 8-4-15,-3 1 4 0,6 5 0 16,-2-5-2-16,9-7-1 16,4-8-4-16,4-8 8 15,2-5-10-15,0-8 7 16,0-5-2-16,6-2-4 16,9 1 3-16,3-5 0 15,3 0 14-15,4 0-4 16,4 0 6-16,2-7-11 15,5-9 18-15,7-6-22 16,5 2 12-16,-1-2-2 16,0 6 2-16,-6 4-15 0,-12 6 1 15,-8 2-5-15,-5 4 10 16,-7 0-1-16,-5 0-3 16,-2 0 16-16,-2 0-18 15,0 0 20-15,0 0 1 16,0 0 13-16,0 0 2 15,0 0-24-15,-10 0-8 16,-1-3 3-16,-1-4-18 16,8 3-18-16,2 2-68 15,2 2-116-15,0-1-234 16</inkml:trace>
  <inkml:trace contextRef="#ctx0" brushRef="#br0" timeOffset="12987.11">28101 6687 682 0,'0'0'56'16,"0"0"-22"-16,0 0 52 16,0 0 6-16,0 0-45 15,0 0 15-15,0 0-40 16,0 55-4-16,0-4-10 16,0 14 5-16,4 5-5 15,13 2-7-15,6-2 5 16,-1-9-1-16,1-11-1 15,-2-4 3-15,0-8 4 16,-3-1-10-16,-5-11 1 16,1-3-2-16,-8-7 0 15,-1-4-4-15,-5-5 8 0,0-2-8 16,0-3-3-16,0-2 4 16,0 0-32-16,0 0-22 15,-14-4-102-15,-8-11-18 16,-5-6 44-16,13 10-30 15,1 4-93-15</inkml:trace>
  <inkml:trace contextRef="#ctx0" brushRef="#br0" timeOffset="13470.23">28024 7257 454 0,'0'0'74'0,"0"0"-63"15,0 0 14-15,0 0 55 0,0 0-16 16,0 0-14-16,89-26-8 15,-55 26 13-15,1 22-10 16,2 12-20-16,-8 7 4 16,-5 6-11-16,-4 1 2 15,-4 3-8-15,-3-4 21 16,-4-4-21-16,-3-10 9 16,-3-10-15-16,-3-7 11 15,2-7-3-15,-2-9-13 16,0 0 8-16,0 0-8 15,0 0 25-15,5-5-11 16,3-27-3-16,8-11-8 16,4-1-8-16,2 1 4 0,1 0-5 15,-4 5 5 1,2 4-2-16,-5 4-5 0,-5 5 14 16,-5 6-7-16,-4 5 7 15,-2 4-8-15,0 3 5 16,0 5-3-16,0 2 18 15,-2 0-7-15,-18 0 3 16,-12 0-12-16,-5 0 0 16,-7 11 7-16,-1 1-10 15,0-2-3-15,3 0-9 16,4-4-25-16,2 0-10 16,7-1-26-16,7 0-75 0,20-3-57 15,2-2-57-15</inkml:trace>
  <inkml:trace contextRef="#ctx0" brushRef="#br0" timeOffset="18898.33">19728 6310 397 0,'0'0'40'16,"0"0"-40"-16,0 0 12 0,0 0 55 15,0 0-5-15,0 0-5 16,39-46-17-16,-39 43 1 16,0 3-4-16,0 0 17 15,0 0-23-15,0 0 1 16,0 0-22-16,0 0-5 15,0 19 7-15,0 11-11 16,0 6 5-16,0 9-5 16,0 6 10-16,3 10-11 15,-1 9 20-15,-2 10-18 16,0 12 2-16,0 17 0 16,-15 11-5-16,-8 6 1 0,-4 1-1 15,3 0-2-15,2 0-3 16,-1 3-3-16,1 1 5 15,-3-3-4-15,1 2 11 16,0 1-6-16,-1-2 3 16,2 1 0-16,11 8 4 15,7 5-3-15,3 1 1 16,2-2-2-16,0-7 11 16,2-3-10-16,22 0 14 15,3-3-2-15,0-7-4 16,2-6-7-16,-7-7 14 15,-1-5 19-15,-6 0-20 16,-7-4 13-16,-5-5-23 0,-3-7 19 16,0-10-11-16,-3-10-1 15,-12-12-9-15,-3-16 12 16,1-13-1-16,3-18-13 16,-1-9-1-16,-1 0-1 15,-4-26-10-15,2-24-43 16,9-18-7-16,7-22-15 15,2-19-1-15,5-13-42 16,7 66-36-16,5 0-122 16</inkml:trace>
  <inkml:trace contextRef="#ctx0" brushRef="#br0" timeOffset="21214.83">19699 7265 695 0,'0'0'7'0,"0"0"-3"16,0-115 12-16,22 93 9 15,5 2 40-15,4 2-28 16,11 0-8-16,8 3-7 15,10-5-9-15,6-3 1 0,14-1-12 16,15-1 13 0,15 4-13-16,17-2 12 0,5 6-13 15,6-1 10-15,7-3-9 16,3 2-2-16,-1-3 7 16,-7-2-6-16,-6-2 6 15,-5-1-3-15,-9 0 15 16,-8 4-5-16,-7 3 11 15,-12 2-25-15,-6 4 1 16,0 0-1-16,-9 4 1 16,-4 2-5-16,-8 2 10 15,-7 3-7-15,-8 3 4 16,-7-3-6-16,-8 3 4 16,-7 0-3-16,-9 0 2 0,-5 0-2 15,-3 0 2-15,-1 3 0 16,1 8-4-16,0 1 12 15,5 4-8-15,-2 6 7 16,5 8-7-16,-1 10 3 16,2 13 4-16,-1 13-7 15,-2 16 3-15,2 16 2 16,2 17-3-16,5 13 8 16,1 15-9-16,5 4 3 15,2 8 2-15,-2-3-10 16,1-6 4-16,-5-9 0 0,-2-6-1 15,-6-5 6 1,0-2-11-16,-7-1 16 0,-2-3-10 16,-1-8 6-16,1-6-11 15,1-4 5-15,-4-5-1 16,0-9 0-16,-2-9 2 16,-1-9-6-16,1-4 10 15,-2-6-15-15,-1-2-68 16,-4-6 66-16,0-8 11 15,0 1-1-15,0-5 1 16,0-3 1-16,0 2-1 16,-4-5 5-16,2 0-6 15,-6 0 8-15,-3-4 0 16,-2-2 0-16,-5-4-7 16,-6 0 3-16,-10-2-2 15,-6 4 2-15,-7-2 2 16,-7 2-8-16,2-3 9 0,-4 1-6 15,0-6 3-15,-9-2-4 16,-1-6 2-16,-11-2-2 16,-7-2-3-16,-14 1-7 15,-23 6-8-15,-14 3-28 16,-10 6-16-16,0 0 27 16,4 0 34-16,10 2 6 15,1-2 1-15,8 0-3 16,-1-3-1-16,5 0 0 15,0-1 2-15,6 0 8 16,8-1 2-16,10-1 12 0,7-2-22 16,11-2 0-16,11-3 5 15,17-2-7-15,17-2 2 16,15-2 12-16,7-3-3 16,9 0-9-16,0 0-1 15,0 0 6-15,0 0-1 16,0 0 0-16,0 0-9 15,17 0 4-15,10 0-2 16,12 0 1-16,5 0-1 16,14-6-4-16,11-3 10 15,14-3-7-15,12-2 5 16,15-2-6-16,10-2 7 0,7 1-8 16,4-6 3-1,4 0 1-15,2-2-1 0,0 1 3 16,-6 2-8-16,-2 0-7 15,-6 4 3-15,-9 0-11 16,-12 2 19-16,-17 1-2 16,-19 4 4-16,-14 0-4 15,-14 4 3-15,-12 1-4 16,-7 2 10-16,-11 0-3 16,-6 4-2-16,-2-3 10 15,0 1-10-15,-8 2 9 16,-23 0-9-16,-10 0 0 15,-8 0-5-15,-13 5 2 16,-16 9-8-16,-14 0-23 0,-8 4-12 16,-7 0-2-1,-4 0 29-15,-1 6-13 0,-6 0-9 16,-5 3 2-16,-1-2-21 16,3-4 45-16,7 2 15 15,12-7 13-15,13-2-2 16,16-4 11-16,21-3-3 15,21-5 9-15,15-2-22 16,16 0-3-16,0 0 0 16,27 0-1-16,18 0-4 15,13-14-10-15,15-5 11 16,10-1-28-16,12-4-1 16,12 0-15-16,5-2 17 0,6 2 22 15,2-4 6 1,-1-1-2-16,-1 0 4 0,-2 0 5 15,-7 3-5-15,-9 3 10 16,-18-2-5-16,-19 6 1 16,-22 3-3-16,-18 3 15 15,-15 2 1-15,-8 2 26 16,0 0 8-16,-25-2-16 16,-18 8 1-16,-12-4-27 15,-19 5-5-15,-17 2-8 16,-16 0-4-16,-15 0-41 15,-17 5 1-15,-13 6 13 16,-10-3-9-16,-10 2 17 16,-2 0 17-16,3 0 5 0,10-1 2 15,9-4 22-15,17 0 2 16,14-1 1-16,21-3-3 16,26-1-17-16,30 0 10 15,26 0-9-15,18-1 16 16,10-16-18-16,46-2-5 15,29-6-6-15,27-1-7 16,19-3 5-16,21 0-1 16,18 0 8-16,10-6 2 15,10 3 0-15,-1 2-1 16,-4 2 0-16,-9 3 4 16,-6 6-8-16,-19 2 2 15,-22 3-7-15,-22 3 4 16,-35 2 1-16,-32 5 0 15,-27 4 8-15,-13 0 7 0,-22 0 16 16,-38 13 16-16,-23 8-14 16,-10 4 1-16,-10 1-12 15,0 0-1-15,5 2-16 16,7-4 3-16,0 0-1 16,1-1-1-16,-3-2-2 15,-1 4-5-15,1-4 1 16,4-1-1-16,10-3 5 15,12 0-1-15,18-4 5 0,16-6-9 16,18-3 11 0,15-4-13-16,0 0-25 15,24 0-9-15,29-4-6 0,19-14 16 16,13-1-29-16,15-6-8 16,9 1 54-16,5-2 14 15,-1 4 1-15,-8 3-1 16,-12 6 2-16,-12 1 5 15,-21 5-7-15,-22 4 1 16,-24 3 10-16,-14 0 3 16,-29 0 32-16,-34 15-13 15,-17 8-30-15,-14 3 12 16,-10 3-14-16,-4 4-2 16,6 1-73-16,71-24-62 0,11 1-98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3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 5577,'0'0'3790,"-2"8"-3694,-2 8 104,0-1-1,2 1 0,-2 29 1,6-45-196,0 1-1,0-1 1,-1 0-1,1 1 1,0-1 0,0 0-1,0 0 1,0 0 0,0-1-1,0 1 1,0 0 0,-1-1-1,1 1 1,2-2 0,2-1-66,-1-1 1,1 0 0,-1 0 0,0-1 0,-1 0 0,1 1 0,-1-2 0,0 1 0,0 0 0,0-1 0,-1 0 0,0 1-1,0-1 1,-1-1 0,1 1 0,-1 0 0,-1-1 0,1 1 0,0-8 0,-2 14-19,0 39-203,2-3 653,2 0-1,1 0 1,11 38-1,-7-38 69,-2 0 0,-2 0 0,2 41 0,-7-58-268,-1-1 0,0 1-1,-6 25 1,6-39-149,0 0 1,-1 0-1,1-1 0,-1 1 0,0-1 1,0 1-1,0-1 0,-1 0 1,0 0-1,1 0 0,-1 0 0,-1 0 1,1-1-1,0 0 0,-1 1 0,0-1 1,0 0-1,-6 3 0,7-4-39,1-1-1,0 0 1,0 0 0,-1 0-1,1-1 1,0 1-1,-1-1 1,1 1 0,-1-1-1,1 0 1,-1 0-1,1 0 1,-1 0 0,1 0-1,-1 0 1,1-1-1,0 1 1,-1-1 0,1 0-1,-1 0 1,1 0-1,0 0 1,-2-1 0,0-1-68,1 0 0,-1 0 0,1 0 1,0-1-1,0 1 0,1-1 1,-1 0-1,1 0 0,-1 0 1,1 0-1,-2-7 0,-1-5-272,0-1 0,1 1-1,1-1 1,1 0 0,-1-28 0,4 38 381,0 0 1,0 0 0,1 0 0,0 0-1,0 0 1,0 0 0,1 1-1,0-1 1,1 1 0,0 0 0,0 0-1,0 0 1,0 0 0,1 1-1,0 0 1,0 0 0,0 0-1,10-7 1,10-5 567,0 0-1,2 1 1,27-11-1,-13 17-2890,-35 4-219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37 384,'17'-12'928,"0"0"119,-3 0 4730,-14 46-6040,0-25-104,0 30-2695,0-24-1062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4177,'0'0'1048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9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4505,'0'0'3849,"0"61"-3945,0-43-368,0-4-577,0-3-423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3169,'0'0'4865,"0"80"-4865,0-70-48,0 1-384,0-4-609,0 1-639</inkml:trace>
  <inkml:trace contextRef="#ctx0" brushRef="#br0" timeOffset="1">0 0 4081,'8'252'2336,"-8"-248"-1343,0 3-393,0 0-392,0 1-144,-4-1-64,4 4-56,0-1-208,0 1-280,0-4-233,0 1-71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0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96 198 3713,'0'0'4810,"-3"3"-4423,-1 3-247,0 0 1,1 0-1,0 0 1,0 1-1,0-1 1,1 1-1,-1 0 0,2 0 1,-1 0-1,1-1 1,0 1-1,1 0 1,-1 1-1,1-1 0,2 13 1,-2-3-177,0-15 36,1 0 0,-1 0 0,1 0 0,-1 0 0,1 0 0,-1 0 0,1-1 1,0 1-1,0 0 0,0 0 0,0-1 0,0 1 0,0-1 0,1 1 0,-1-1 0,1 1 0,-1-1 0,1 0 0,-1 0 0,1 0 0,-1 0 0,1 0 0,0 0 1,0 0-1,0 0 0,-1 0 0,1-1 0,0 1 0,0-1 0,3 1 0,9 1-70,-1 0-1,0-1 1,19-1 0,-25 0 13,2 0 1,-1-1 0,0 0 1,1 0-1,-1-1 0,0 0 1,0-1-1,0 1 0,0-2 0,0 1 1,-1-1-1,1 0 0,-1-1 0,0 1 1,0-1-1,-1-1 0,0 1 0,0-1 1,8-9-1,-8 6 40,1 0 1,-1 0-1,0-1 1,-1 1-1,0-1 0,-1-1 1,0 1-1,0 0 0,-1-1 1,-1 0-1,0 0 1,0 0-1,0-19 0,-2 19-1,0 1 96,0-1 1,0 1-1,-1 0 1,0 0-1,-1 0 1,-4-17 0,4 24-50,1 0 1,-1 0-1,0 0 1,0 0 0,0 0-1,0 1 1,-1-1-1,1 1 1,-1-1 0,0 1-1,1 0 1,-1 0-1,0 0 1,0 0 0,-1 1-1,1-1 1,0 1-1,0 0 1,-1 0 0,1 0-1,0 0 1,-1 1-1,-5-1 1,-4-1-18,1 1-1,-1 0 1,1 1 0,-1 0 0,1 1 0,-1 0-1,1 1 1,0 1 0,0 0 0,-24 9-1,26-8-122,1 2 1,0-1-1,0 1 0,0 0 0,1 1 0,0 0 0,0 0 0,1 1 1,0 0-1,0 0 0,1 1 0,0 0 0,-5 10 0,-10 24-1897,4-6-2304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3793,'0'0'5153,"-8"0"-4921,8 7-56,-4-4-96,0 5-24,4-1-56,-4 0 0,0 4-104,4 0-216,-4 7-168,4-4-600,0-3-1137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28 1 4001</inkml:trace>
  <inkml:trace contextRef="#ctx0" brushRef="#br0" timeOffset="1">28 1 4001,'-28'212'3977,"28"-208"-3849,0 3-48,0 4-80,0 0-16,0 7-288,0-4-633,0 0-879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4785,'0'0'2841,"0"22"-4210,0-15 1033,0 4-88,0-4-168,4 4-272,-4-4 160,4 0 304,-4 4 64,0-4-633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3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0 1920,'8'288'2553,"-7"-244"94,-6 115-2607,-6-103-1363,10-41-177</inkml:trace>
  <inkml:trace contextRef="#ctx0" brushRef="#br0" timeOffset="1">8 875 4337,'0'0'2344,"0"58"-2968,0-44 64,-4-3-536,0 0-712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5497,'0'0'3025,"0"14"-3729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4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4849,'0'0'3334,"15"-6"-2919,45-20-3,-59 26-369,0-1-1,0 1 1,0-1-1,0 1 1,-1-1-1,1 1 1,0 0 0,0 0-1,0-1 1,0 1-1,0 0 1,0 0 0,0 0-1,0 0 1,0 0-1,0 0 1,0 0-1,0 0 1,0 1 0,-1-1-1,1 0 1,0 0-1,0 1 1,0-1 0,0 1-1,0-1 1,-1 1-1,1-1 1,0 1-1,0-1 1,-1 1 0,1 0-1,0-1 1,-1 1-1,1 0 1,0 0 0,-1-1-1,1 1 1,-1 0-1,0 0 1,1 0-1,-1 0 1,0 0 0,1 0-1,-1 1 1,0 45 127,-1-37-43,1 0-95,-2 1 0,0-1-1,0 0 1,0 0 0,-1 0-1,-1 0 1,-9 17 0,8-18-5,1 1 0,0 0 1,1-1-1,0 1 0,0 0 1,1 1-1,-2 19 1,10-28 75,-1-1 0,1 0 0,0 0 1,0-1-1,-1 0 0,1 0 0,0 0 1,6-1-1,35-17 393,-42 16-846,1-1-1,-1 0 1,1 1-1,0 0 0,-1 0 1,1 1-1,12-2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341 142 5281,'0'0'7116,"0"-15"-6405,0-69-560,0 49-464,0 28-143,0 9-277,1 40 677,0-13 27,-1 0-1,-2 1 1,0-1-1,-9 39 1,9-60-104,-1 0 1,0 0-1,0-1 1,0 1-1,-1-1 0,0 1 1,0-1-1,-1 0 1,0-1-1,0 1 1,-1-1-1,0 0 0,0 0 1,0-1-1,-1 1 1,0-2-1,0 1 1,0-1-1,0 0 0,-9 3 1,-8 1-388,0-1 0,-1-1 0,0-1 0,0-2 0,-1 0 0,-36-2 358,82-1 413,31-2 325,95-19 1,-93 12 363,100-5-1,-76 14 2326,-61-26-5555,-12 8-1735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1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2969,'0'0'7351,"17"0"-7418,43-2 88,-33 1-13,-1 0 0,1 2 0,32 4 0,-51-3-6,-1-1 0,0 2 0,0-1-1,0 1 1,0 0 0,0 0 0,-1 1 0,1 0-1,-1 0 1,0 0 0,0 1 0,-1 0 0,1 0-1,-1 1 1,0-1 0,-1 1 0,1 0-1,-1 1 1,0-1 0,-1 1 0,0-1 0,0 1-1,0 0 1,-1 0 0,0 1 0,0-1 0,0 0-1,0 10 1,-2-10 10,1 0 0,-1 0 0,0 0 0,-1 0 0,0 0 0,0 0 0,0 0 0,-1-1 0,0 1 0,0 0 0,0-1-1,-1 1 1,0-1 0,-1 0 0,1 0 0,-1 0 0,-1 0 0,1-1 0,-1 0 0,-5 6 0,5-6-27,2-3-1,1 1 1,0-1-1,-1 0 0,0 0 0,1 0 1,-1 0-1,0 0 0,0 0 0,0-1 1,0 1-1,0-1 0,0 0 0,0 0 1,-1 0-1,1-1 0,-7 2 0,11-42-443,0 35 453,0 1 0,1-1 0,-1 0 0,1 1-1,0-1 1,0 1 0,0 0 0,1 0 0,0 0-1,5-7 1,42-42-36,-17 20 31,-26 26 25,-1 0-1,0-1 1,-1 0-1,1 0 1,-1 0-1,-1 0 1,0-1-1,0 0 1,-1 1-1,0-2 1,0 1-1,-1 0 1,2-12 418,-4 47-381,-1-12-26,0-1-1,2 1 1,0 0 0,0 0-1,2 0 1,-1-1 0,2 1-1,0-1 1,0 0 0,1 0-1,8 14 1,-7-16-25,1 1 0,0-1 0,1 0 0,0-1 1,1 0-1,11 11 0,-15-17 13,0 0 0,0-1 1,1 1-1,0-1 1,-1 0-1,1 0 0,0-1 1,0 0-1,0 0 0,1 0 1,-1-1-1,0 0 1,1 0-1,10 0 0,2-1 66,-13 1 17,-1 0-1,1-1 1,0 0-1,0 0 1,-1-1-1,1 0 1,0 0-1,0 0 0,-1 0 1,1-1-1,-1 0 1,1 0-1,-1-1 1,0 1-1,0-1 1,7-5-1,-11 7-218,0 0 0,1 1 0,-1-1 0,0 1 0,0-1 0,1 1 0,-1-1 0,1 1 0,-1 0 0,0 0 0,1-1 0,-1 1-1,1 0 1,-1 0 0,0 0 0,1 1 0,-1-1 0,2 1 0,1-1-633,5 0-1608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3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36 188 4217,'0'0'5664,"1"43"-5480,1-40-189,-1-1 0,1 0 0,0 0 1,0 0-1,0 0 0,1 0 0,-1 0 1,0-1-1,1 1 0,-1-1 0,1 1 0,-1-1 1,1 0-1,0 0 0,0 0 0,-1-1 0,1 1 1,0 0-1,3-1 0,62 1-135,-44-2 129,-20 1 10,0 0 0,1 0-1,-1-1 1,0 1 0,0-1 0,1 0-1,-1-1 1,0 1 0,0-1 0,0 0-1,0 1 1,-1-2 0,1 1 0,0 0-1,-1-1 1,0 0 0,1 0 0,-1 0 0,0 0-1,0 0 1,-1 0 0,1-1 0,-1 0-1,0 1 1,0-1 0,0 0 0,0 0-1,1-6 1,1-3 7,-1 1 0,-1-1 0,0 0 0,-1 1 0,0-1 0,-1 0 0,0 0 0,-3-18-1,2 28 7,0 1 0,0-1 0,0 0-1,-1 1 1,1-1 0,-1 1 0,1 0-1,-1-1 1,0 1 0,0 0 0,0 0-1,0 0 1,0 0 0,-1 1-1,1-1 1,-1 1 0,1-1 0,-1 1-1,1 0 1,-1 0 0,1 0 0,-1 0-1,0 0 1,0 1 0,-4-1 0,-9-2 125,1 1 0,-1 0 0,-19 1 0,30 1-165,0 0-1,-1 0 1,1 0-1,0 1 1,0 0 0,-1 0-1,1 0 1,0 1-1,0 0 1,0 0 0,0 0-1,1 0 1,-1 1-1,1 0 1,-1 0 0,1 0-1,0 0 1,0 1-1,0 0 1,1 0 0,-1 0-1,1 0 1,0 0 0,0 1-1,0-1 1,1 1-1,0 0 1,0 0 0,0 0-1,-2 5 1,-12 59-1817,11-43 98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1168,'0'0'8922,"0"22"-8770,0 0 8,0-1-56,0 1-96,0-1-8,0 1-48,0-4-304,0 0-448,0 0-472,0-7-1857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1280,'0'0'4633,"13"31"1249,11 69-5834,-18-72-20,15 51 0,-20-76-30,0 1 0,0 0 0,1-1 0,0 0 0,-1 1 0,1-1 0,0 0 1,1 0-1,-1 0 0,0 0 0,1 0 0,0-1 0,-1 1 0,1-1 1,0 1-1,1-1 0,-1 0 0,0 0 0,0-1 0,1 1 0,-1-1 1,1 1-1,0-1 0,-1 0 0,1-1 0,0 1 0,0-1 0,-1 1 0,1-1 1,0 0-1,5-1 0,-2 0-2,0-1 1,0 0-1,-1 0 0,1-1 1,-1 0-1,1 0 0,-1 0 1,0-1-1,0 0 1,-1 0-1,1 0 0,-1-1 1,0 1-1,0-2 0,0 1 1,4-7-1,-4 4-5,0 0 0,0 0 0,-1-1 0,0 0 0,0 0 0,-1 0 0,-1 0 0,4-16 0,-3-2-164,-1-49-1,-2 111-13,-1-17 269,0 1 1,2-1-1,1 0 1,0 1 0,6 22-1,15 37 173,-2-14 189,-2 1 0,-4 1 0,-2 1 0,4 83 0,-15-96-192,0-9-131,-7 85 0,5-127-148,0 0 0,-1 0-1,1 0 1,-1 0 0,0-1 0,0 1 0,0 0 0,0 0 0,0-1-1,-1 1 1,1-1 0,-1 1 0,0-1 0,0 1 0,1-1 0,-2 0 0,1 0-1,0 0 1,0 0 0,-1 0 0,1-1 0,-1 1 0,1-1 0,-1 1 0,0-1-1,1 0 1,-1 0 0,0 0 0,0-1 0,0 1 0,0-1 0,0 1 0,0-1-1,1 0 1,-1 0 0,0 0 0,-4-1 0,-2 0-113,1-1 0,0 0 0,0 0 0,0 0 0,0-1 0,0 0 0,0-1 0,1 0 1,0 0-1,-1-1 0,2 1 0,-8-7 0,7 4 93,0-1 1,1 0-1,0 0 1,0 0-1,0-1 1,1 1-1,1-1 1,-1-1-1,1 1 1,1-1-1,0 1 1,-3-17-1,5 19 27,0-1 0,0 1 0,1-1 0,0 1 0,0-1 0,1 1 0,0-1 0,0 1 0,0 0 0,1-1 0,1 1 0,-1 0 0,1 0-1,0 0 1,1 1 0,-1-1 0,9-10 0,7-5 163,1 0 0,1 2 0,31-24 0,-40 34-74,1 1 0,0 1 0,1 0-1,0 0 1,0 1 0,1 1 0,27-8 0,-2 13-2208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3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5801,'0'0'4445,"9"14"-4093,30 44-70,-38-56-243,0 1 1,1-1 0,-1-1 0,0 1 0,1 0-1,0 0 1,-1 0 0,1-1 0,0 1 0,0-1-1,0 0 1,0 1 0,0-1 0,0 0 0,0 0-1,0 0 1,1 0 0,-1-1 0,0 1 0,1 0-1,-1-1 1,0 0 0,1 0 0,-1 0-1,0 0 1,1 0 0,-1 0 0,1 0 0,-1-1-1,0 1 1,0-1 0,1 0 0,2-1 0,-1 0-13,0 0 1,-1 0 0,1-1 0,-1 0 0,0 1 0,0-1 0,0 0 0,0 0-1,0-1 1,-1 1 0,1-1 0,-1 1 0,0-1 0,2-5 0,-2 4 2,0 0 0,-1 0 1,1 0-1,-1 0 0,-1 0 1,1 0-1,-1 0 0,1-1 0,-1 1 1,-1 0-1,1 0 0,-1 0 1,0 0-1,0 0 0,-1 0 1,1 0-1,-1 0 0,0 0 0,0 0 1,-1 1-1,1-1 0,-1 1 1,-5-6-1,4 6-5,-1 0 0,1 0 0,-1 1 0,0-1 0,0 1 0,-1 0 0,1 0 0,-1 1 0,1-1 0,-1 1 1,0 1-1,0-1 0,0 1 0,0 0 0,0 0 0,0 1 0,0 0 0,0 0 0,-9 1 0,14 0-62,0-1 1,0 1-1,0 0 1,0-1 0,0 1-1,0 0 1,0 0-1,0 0 1,0 0-1,1 0 1,-1 0-1,0 0 1,1 0-1,-1 0 1,1 0-1,-1 0 1,1 1-1,0-1 1,-1 0-1,1 0 1,0 0-1,0 1 1,0-1-1,0 0 1,0 0-1,0 1 1,0-1-1,0 0 1,1 0-1,-1 0 1,0 1-1,1-1 1,0 1-1,12 43-1425,13-16-207,1-4-780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6065,'0'0'5313,"7"141"-5257,-7-117-56,0-2-120,0-1-472,0-4-912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5753,'0'0'5160,"11"0"-4689,-8 0-456,1 0 53,1 0-1,0 0 1,0 1-1,0-1 1,0 1-1,-1 0 1,1 1 0,0-1-1,-1 1 1,1 0-1,-1 0 1,0 0-1,1 0 1,-1 1-1,0 0 1,0 0 0,-1 0-1,5 4 1,1 4 97,-1-1 0,0 1 0,0 1 1,-1-1-1,-1 1 0,0 0 0,0 1 1,-2-1-1,1 1 0,4 24 0,-4 1 30,-1 1 0,-2 57-1,-2-91-197,0-3-44,0 0 1,0 1 0,0-1 0,1 0 0,-1 1 0,1-1 0,0 0 0,-1 0 0,1 0 0,0 0 0,0 1 0,0-1 0,1-1-1,-1 1 1,0 0 0,1 0 0,-1 0 0,1-1 0,0 1 0,0-1 0,-1 1 0,1-1 0,0 0 0,0 1 0,0-1-1,0 0 1,1 0 0,-1-1 0,0 1 0,0 0 0,0-1 0,1 1 0,-1-1 0,3 0 0,-1 1-164,-1-1 0,1 0 1,-1 0-1,0-1 1,1 1-1,-1 0 0,0-1 1,1 0-1,-1 0 0,0 0 1,0 0-1,0-1 0,1 1 1,-1-1-1,-1 0 0,1 0 1,0 0-1,0 0 0,-1 0 1,1 0-1,-1-1 0,4-4 1,0-8-2716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3369,'0'0'7812,"26"-16"-7126,80-45-154,-99 56-496,1 1 0,0 1 1,0-1-1,0 1 0,0 1 0,0 0 1,1 0-1,-1 0 0,1 1 1,-1 0-1,1 1 0,0 0 0,13 1 1,9 1-52,-14-1-308,1 1 0,-2 0 0,1 2 0,22 6 0,5 2-2466,-20-7-1186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72 4049,'0'0'4493,"0"21"-4081,-1 65-47,0-82-324,1 0 0,0 0-1,1 0 1,-1 0 0,1 0-1,0 0 1,0-1 0,0 1-1,0 0 1,0 0 0,1-1-1,0 1 1,0-1 0,0 1-1,0-1 1,0 0 0,1 0-1,0 0 1,-1 0 0,1 0 0,0-1-1,0 1 1,1-1 0,3 3-1,-1-3 26,0 1 0,-1-1 0,2 0 0,-1-1-1,0 1 1,0-1 0,0 0 0,1-1 0,-1 0 0,0 0 0,12-1-1,-15 0-51,0 0 0,0-1 0,-1 1 0,1 0 0,-1-1 0,1 0-1,-1 1 1,1-1 0,-1 0 0,0 0 0,0-1 0,0 1 0,0 0-1,-1-1 1,1 1 0,-1-1 0,1 1 0,-1-1 0,0 0 0,0 0-1,0 1 1,0-1 0,0 0 0,-1 0 0,1 0 0,-1 0 0,0-4-1,2-5 2,-1 0 0,-1-1-1,0 1 1,-1 0 0,-3-19-1,2 24-14,0 0 0,-1 0 0,0 1 0,-1-1 0,1 1 0,-1 0 0,-1 0 0,1 0 0,-1 0 0,0 1 0,0 0 0,0 0 0,-1 0 0,0 1 0,0 0 0,0 0 0,-1 0 0,1 1-1,-1 0 1,0 0 0,1 0 0,-1 1 0,-1 0 0,1 1 0,-12-2 0,17 3-7,1 0-1,-1 0 0,1 1 1,-1-1-1,1 0 1,-1 1-1,1-1 1,-1 1-1,1-1 1,-1 1-1,1 0 1,-1-1-1,1 1 0,0 0 1,0 0-1,-1 0 1,1 0-1,0 0 1,0 0-1,0 0 1,0 1-1,0-1 0,0 2 1,-14 35-1149,15-35 1007,-9 33-2244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5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5089,'0'0'4465,"15"-3"-4122,263-69 1711,-245 60-1949,-25 8-362,1 1 0,0 0 0,0 0 1,0 0-1,0 2 0,12-2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5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6665,'0'0'5366,"8"0"-5178,352 12 484,665-5-982,-965-6 59,-9 1-72,81-7 0,-118 4 154,-1-1 0,0-1 0,1 0 1,-1 0-1,0-2 0,0 0 0,-1 0 1,0-1-1,0-1 0,22-14 0,-29 16-138,0 1-1,0-1 1,-1 0-1,0-1 1,1 1-1,-2-1 0,5-6 1,-1-8-1923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85 5521,'0'0'5565,"6"22"-5158,30 113 664,-44-181-691,-1 24-480,3 9 0,0 0 1,1 0 0,0-1-1,1 1 1,0-1-1,2 0 1,-1-1-1,2 1 1,0-27-1,1 40 95,1 0-1,1 0 1,-1 1-1,0-1 1,0 0-1,0 0 1,0 1-1,1-1 1,-1 0-1,0 1 1,0 0-1,1-1 1,-1 1-1,0 0 1,1-1-1,-1 1 1,1 0-1,-1 0 1,0 0-1,1 0 1,1 1-1,37 0-65,-38 0 70,14 2 25,0 1 0,0 1 1,-1 0-1,0 2 1,0-1-1,0 2 0,-1 0 1,0 0-1,-1 2 0,0 0 1,15 14-1,-26-23 23,-1 0-1,0 0 1,0 0 0,0 0-1,0 0 1,0 0 0,0 0 0,0 0-1,0 0 1,-1 1 0,1-1-1,0 0 1,-1 1 0,1-1 0,-1 0-1,1 1 1,-1-1 0,0 0-1,1 1 1,-1-1 0,0 1 0,0-1-1,0 1 1,0-1 0,0 1-1,-1-1 1,1 0 0,0 1 0,-1-1-1,1 1 1,-1-1 0,1 0-1,-1 1 1,1-1 0,-1 0 0,0 0-1,0 0 1,0 1 0,0-1-1,0 0 1,0 0 0,0 0 0,0 0-1,0-1 1,0 1 0,0 0-1,-1 0 1,1-1 0,0 1 0,-2 0-1,-11 6 67,-1-1 0,1-1 0,-31 7 0,20-5-160,20-5-205,1-1-1,-1 1 1,1 0-1,0 1 0,0-1 1,0 1-1,0 0 1,1 0-1,-1 0 1,1 0-1,-1 1 1,1-1-1,0 1 1,0 0-1,1 0 0,-1 0 1,1 0-1,-3 8 1,-2 8-4364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5521,'0'0'5731,"57"-5"-5123,-43 5-507,-1 1 0,1 0 0,-1 0 0,1 1 0,-1 1 1,0 1-1,15 5 0,-21-6-46,1 1 0,-1 0 0,0 0 0,-1 1 0,1-1 0,-1 2 1,0-1-1,0 1 0,0 0 0,-1 0 0,0 0 0,0 1 0,5 10 0,-4-5 24,-1 1-1,0 0 0,-1 1 1,0-1-1,-1 1 0,-1-1 1,0 1-1,-1 0 0,0 0 1,-1 0-1,-3 22 0,3-34-79,-1 0 1,1-1-1,0 1 0,-1 0 0,1-1 0,-1 1 0,0 0 0,0-1 0,1 1 0,-1-1 0,0 1 0,0-1 1,-2 2-1,3-3-13,0 1 0,-1-1 1,1 0-1,-1 0 1,1 1-1,0-1 0,-1 0 1,1 0-1,-1 0 1,1 0-1,0 0 0,-1 0 1,1 0-1,-1 0 1,1 0-1,-1 0 0,1 0 1,-1 0-1,1 0 1,0 0-1,-1 0 0,1 0 1,-1 0-1,1-1 1,0 1-1,-1 0 0,1 0 1,-1 0-1,1-1 1,0 1-1,-1 0 0,1-1 1,0 1-1,0 0 1,-1-1-1,1 1 0,0 0 1,0-1-1,-1 1 1,1 0-1,0-1 0,0 1 1,0-1-1,0 1 0,-1 0 1,1-1-1,0 1 1,0-1-1,0 1 0,0-1 1,0 1-1,0-1 1,0 1-1,0 0 0,0-1 1,1 0-1,-5-13-87,1-1-1,1 0 1,1 0-1,0 1 0,1-1 1,0 0-1,1 0 1,1 0-1,0 0 0,1 1 1,1-1-1,0 1 1,1 0-1,0 0 1,2 0-1,-1 1 0,15-22 1,-11 20 119,-6 11 9,0-2 0,0 1 0,-1 0 0,0-1 0,0 1 0,0-1 1,-1 0-1,1 0 0,-2 0 0,3-8 212,-10 36-303,1-1 111,1 0 1,1 0-1,1 0 1,1 0-1,0 1 0,4 30 1,-1-36-7,0-1 0,1 0 0,1 0 1,0 0-1,1 0 0,1-1 0,0 1 1,1-2-1,13 22 0,-15-28-32,1-1 0,0 1 0,0-1 0,0-1 0,1 1-1,0-1 1,0 0 0,0 0 0,1-1 0,-1 0 0,1-1 0,0 1 0,0-2 0,15 4-1,-12-4-399,0 0 0,0-1 0,0 0-1,0-1 1,0 0 0,17-3-1,0-5-4157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56 170 6545,'0'0'5720,"4"-13"-5610,2-6 3,-1 1 1,-1-1 0,-1 0-1,1-33 1,-3 22 346,3 54-393,4 27 18,1-22-151,-2 0 0,-1 1 0,-2-1 0,2 54 0,-6-81 7,0-1-1,-1 1 0,0 0 0,1 0 0,-1 0 0,0-1 0,0 1 0,0 0 0,0-1 0,0 1 0,0-1 0,-1 1 0,1-1 0,0 0 0,-1 1 0,1-1 0,-1 0 0,1 0 0,-1 0 0,0 0 0,1 0 0,-1 0 0,0-1 0,0 1 0,0 0 0,1-1 0,-1 0 0,-4 1 0,-65 7-2001,56-7 1601,54-1 1482,173-7 1723,-171 5-789,-42-24-6175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3289,'0'0'8722,"2"124"-8722,-2-86-56,-2-5-705,-9-9-1655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4033,'0'0'6885,"0"16"-6335,3 35 51,-3-30-527,0 0 0,2 0-1,1 0 1,0 0 0,2 0-1,0-1 1,14 33 0,-19-51-80,1 0 0,0 0 0,0-1 1,-1 1-1,1 0 0,0-1 0,0 1 1,1-1-1,-1 1 0,0-1 0,0 1 1,1-1-1,-1 0 0,1 0 0,-1 0 0,1 0 1,0 0-1,-1 0 0,1 0 0,0 0 1,-1-1-1,1 1 0,0-1 0,0 1 1,0-1-1,0 0 0,-1 0 0,1 0 0,0 0 1,0 0-1,0 0 0,0 0 0,0 0 1,0-1-1,3 0 0,-2-1 9,1 0 0,-1-1 0,0 1 0,1 0 0,-1-1 0,0 0 0,-1 1 0,1-1 0,0 0 0,-1-1 0,0 1 0,1 0 0,-2-1 0,1 1 0,2-7 0,3-12-55,-2 0 0,-1 0 0,-1-1 0,0 1 0,-2-1 1,-2-27-1,1 39-59,1 18 53,0-1 0,0 0 0,1 0 0,-1-1 0,2 1 1,-1 0-1,0 0 0,4 5 0,3 7 38,39 88 22,64 159 736,-99-227-454,-1 1-1,-3-1 0,-1 2 1,-2-1-1,2 46 0,-7-69-163,-1 0 0,-1 0 0,0 1 0,-1-1 0,0 0 0,-9 26 0,9-38-107,0 1 1,0-1-1,0 0 1,-1 1-1,1-1 1,-1 0-1,0-1 1,0 1-1,-1 0 0,1-1 1,-1 0-1,0 0 1,0 0-1,0 0 1,0 0-1,0-1 1,-1 0-1,1 0 1,-1 0-1,1 0 0,-1-1 1,0 0-1,0 0 1,1 0-1,-1-1 1,-7 1-1,-1-1-252,1-1 1,-1-1-1,1 0 0,-1 0 0,1-1 0,0-1 0,0 0 1,0-1-1,1 0 0,-1 0 0,1-1 0,1-1 1,-1 0-1,1-1 0,0 0 0,1 0 0,0-1 0,0 0 1,-12-17-1,12 15-53,0-1-1,1 0 1,0 0 0,1-1 0,0 0-1,1 0 1,1-1 0,0 0 0,1 0-1,0 0 1,1 0 0,1-1-1,0 1 1,1-1 0,1 1 0,2-30-1,0 37 331,0 0 0,1 0-1,0 0 1,0 0-1,1 0 1,0 1-1,0-1 1,0 1-1,1 0 1,0 1-1,0-1 1,1 1-1,-1 0 1,10-7 0,12-7 1137,58-31 1,-67 40-626,-5 3-193,1-2-82,1 1 1,0 0 0,0 1-1,0 0 1,1 2-1,0 0 1,0 0-1,33-3 1,-43 9-1786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0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27 154 7498,'0'0'4619,"2"-17"-4545,4-119 955,-6 136-1109,5 24-239,4 3 264,-2 0-1,0 0 0,-3 1 0,4 51 1,-8-77 37,-1 0 0,1-1 1,0 1-1,-1-1 0,1 1 0,-1 0 1,0-1-1,1 1 0,-1-1 1,0 1-1,0-1 0,0 0 0,0 1 1,0-1-1,-1 0 0,1 0 1,0 0-1,0 0 0,-1 0 0,1 0 1,-1 0-1,1 0 0,-1 0 1,1-1-1,-3 1 0,-1 1 43,0 0-1,0 0 1,0-1-1,0 0 0,-1 0 1,-9 0-1,15-1 103,32 0 117,141 0-801,-166 0-2228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6105,'0'0'5049,"21"158"-5409,-21-118-856,0-6-1865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1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5857,'0'0'5193,"8"-3"-4709,8-2-164,1 0-1,0 1 0,18-2 1,-26 5-235,-1 0 0,1 0 1,-1 1-1,1 0 1,0 1-1,-1 0 0,1 0 1,-1 1-1,15 4 1,-20-4-73,0-1 1,-1 1-1,1 0 0,-1 0 1,1 1-1,-1-1 1,0 0-1,0 1 1,0-1-1,0 1 1,-1 0-1,1 0 1,0-1-1,-1 1 1,0 0-1,0 0 1,0 0-1,0 1 0,0-1 1,-1 0-1,1 0 1,-1 0-1,0 1 1,0-1-1,0 0 1,-1 0-1,1 0 1,-1 1-1,1-1 1,-2 3-1,-1 5 59,0-1-1,0 0 1,-1 0-1,0 0 1,-1-1-1,0 0 1,-12 18-1,-11 4 67,20-24-123,1 1 1,0-1 0,0 1-1,1 1 1,0-1-1,0 1 1,1 0 0,0 0-1,1 0 1,-5 14 0,9-22-22,0 0 0,0 0 0,0-1 0,0 1 1,1 0-1,-1 0 0,0 0 0,0-1 1,1 1-1,-1 0 0,0-1 0,1 1 1,-1 0-1,0-1 0,1 1 0,-1 0 1,1-1-1,-1 1 0,1-1 0,0 1 0,-1-1 1,1 1-1,0-1 0,-1 1 0,1-1 1,0 1-1,-1-1 0,1 0 0,0 0 1,0 1-1,-1-1 0,1 0 0,0 0 1,1 0-1,34 3 6,-28-3 3,24 1 51,91 0 234,-110-2-339,0 0 0,1-1 0,-1-1 0,0 0 0,0-1 0,24-10 0,-36 14-63,-1-1-1,1 1 1,0-1-1,-1 1 1,1-1-1,0 1 1,-1-1-1,1 1 1,0-1-1,-1 0 1,1 1-1,-1-1 1,1 0-1,-1 1 1,1-1-1,-1 0 1,0 0-1,1 1 1,-1-1-1,0-1 1,1-5-2223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6569,'0'0'5282,"85"14"-4946,-53-14-144,0 3-80,5-3-48,-2 0-64,-1 0-544,14 0-489,-8 0-1007,-6-3-3081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3:34.9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66 371 5601,'0'0'3578,"-1"6"-1042,-6 23-2536,-3-8 5,1 1 0,0 1 0,2 0 0,1 0 0,0 0 0,2 1 0,1 0 0,1 0 0,0 0 0,4 33 1,-1-51-8,0 0 0,1 0 0,0 0 1,0 0-1,0 0 0,1 0 0,0 0 1,0-1-1,0 1 0,1-1 0,0 0 1,0 0-1,0-1 0,5 5 1,9 8-7,1-2 1,24 17-1,-28-22 21,1-1-1,0-1 0,1 0 0,-1-2 0,2 1 0,-1-2 0,0 0 0,27 3 0,-2-4 59,0-1 1,63-4-1,-90 0-54,0-2 0,0 0 0,-1 0 0,0-1-1,0-1 1,0-1 0,19-9 0,-11 3 2,-1 0 1,-1-2-1,33-28 0,-37 28 11,-1-2-1,-1 0 0,-1-1 1,0 0-1,-2-1 0,0 0 1,0 0-1,-2-2 0,0 1 1,5-22-1,-6 14 186,-1-1 0,-1 0 0,-2 1 0,-1-2-1,-1 1 1,-1 0 0,-4-31 0,2 50-117,-1 1 0,0-1 0,-1 0-1,0 1 1,0 0 0,-1-1 0,0 1 0,0 1-1,-1-1 1,0 1 0,-10-12 0,-8-6 281,-42-37-1,55 53-373,-7-6 25,0 2-1,-1 0 0,0 2 1,-1 0-1,0 0 1,-1 2-1,0 1 0,-1 0 1,0 2-1,0 0 0,-35-5 1,47 10-52,0 1 1,0 0 0,-1 0 0,1 1 0,0 0 0,0 1 0,0 0 0,0 0 0,0 1 0,0 0-1,1 1 1,-1-1 0,1 2 0,0-1 0,0 1 0,0 1 0,1-1 0,0 1 0,0 0 0,1 1 0,-10 10-1,-6 4-165,-2-1 0,-51 33 0,51-37 44,19-12 135,0 0 0,1 0-1,-1 0 1,1 0-1,0 1 1,1 0 0,-1 0-1,1 0 1,0 0-1,0 1 1,0-1 0,1 1-1,0 0 1,0 0 0,0 0-1,1 0 1,0 0-1,0 0 1,0 0 0,1 0-1,0 7 1,-11 56 2,-13-24-418,4-9-3417,16-24 151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163 170 5841,'0'0'4022,"-4"-22"-3632,-13-68-58,16 87-266,1 1-1,0-1 1,-1 0-1,0 0 1,0 0-1,0 1 1,0-1 0,0 0-1,0 1 1,-1-1-1,1 1 1,-1-1 0,0 1-1,1 0 1,-4-2-1,-3-10 1313,14 78-1402,-4-58 50,5 15 86,-1-1 0,0 1-1,-2 1 1,0-1 0,0 33-1,-4-52-102,-1 0-1,0 1 0,0-1 1,0 0-1,0 0 1,-1 0-1,1 0 0,0 0 1,-1 0-1,0 0 1,1 0-1,-1-1 0,0 1 1,0-1-1,0 1 1,0-1-1,0 0 0,0 1 1,0-1-1,0 0 0,-1-1 1,1 1-1,0 0 1,-1-1-1,1 1 0,-3-1 1,-67 12-92,69-12 68,-21 2-323,21-2 154,15 1 104,326-1 5094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4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7 744,'0'0'4054,"0"-7"-3935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4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1377 56,'0'0'7903,"32"0"-7456,-9-5-402,-1 0 0,-1-1 0,1-2-1,28-13 1,-16 7-33,360-171 95,-188 83 34,-66 31-93,140-93 0,-248 140-40,-2-1 0,0-1 0,32-39 0,-4 4 1,-39 43 3,-1 0-1,-2-2 1,0 0-1,-1-1 1,16-28-1,-24 35 0,-1-1 0,0-1 0,0 1 0,-2-1 0,0 0 0,-1 0 0,0 0 0,-1 0 0,-1-22 0,0 9 37,1 22-8,-2 0 0,1-1 0,-1 1 0,0 0 0,0 0 0,-1 0-1,0 0 1,-1 0 0,1 0 0,-1 0 0,0 0 0,-5-8 0,1 5 16,-2 0 0,1 1 0,-1 0 0,-1 0 0,1 0 0,-1 1 1,-1 1-1,0 0 0,0 0 0,0 1 0,-1 0 0,1 0 0,-15-4 0,0 3-47,-1 0 0,0 2-1,0 1 1,-1 1 0,1 1-1,-1 1 1,-53 6 0,70-3-9,0 0 0,0 0 1,0 1-1,0 1 0,0 0 0,1 0 1,0 0-1,-17 12 0,-69 56 2,66-48 2,-21 18 3,2 3 1,-66 80-1,111-121-9,0-1 0,1 1 0,-1 0 0,1 0 0,0 0 0,0 1 0,1-1 0,-1 0-1,1 1 1,0-1 0,0 1 0,0-1 0,0 6 0,1-9 15,6-13-1734,4-5-524,-2-1-1758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45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0 1168,'0'0'4421,"-7"8"-4179,1-2-191,-3 3 72,1 0 0,0 0 0,0 1 0,-10 19 0,2-3 193,-1-1-1,-1-1 1,0 0-1,-32 29 1,-30 39 194,79-91-506,0 1 1,-1 0-1,1-1 1,0 1-1,0 0 1,0-1 0,0 1-1,1 0 1,-1 0-1,0 0 1,1 0 0,-1 0-1,1 0 1,0 0-1,-1 0 1,1 4 0,1-5-1,-1 0 1,1 0 0,-1 0 0,1 0-1,-1-1 1,1 1 0,-1 0-1,1 0 1,0 0 0,0 0 0,-1-1-1,1 1 1,0 0 0,0-1-1,0 1 1,0-1 0,0 1 0,0-1-1,0 1 1,0-1 0,0 1 0,1-1-1,9 2 32,-1 0 0,1-1 0,-1-1 0,1 0 0,11-1-1,-4 1 9,16-2-12,1-2 1,-1 0-1,-1-3 1,1 0-1,-1-2 1,0-2-1,35-17 1,81-22 216,-78 31 494,-70 19-735,-29 0-1979,8 0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46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2345,'0'0'2855,"17"14"-2626,14 14 9,-1 1 1,40 51-1,-61-67-102,1-1 0,-1 0 0,2-1 0,0 0 0,0 0 0,1-1 0,0-1 0,1 0 0,13 8 0,-20-15-258,-1-1 0,0 1 0,1-1 0,-1 0-1,1 0 1,11 0 0,-6 0-502,13 0-1264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5145,'0'0'3021,"0"66"-1536,4 16-1425,17 97 1,-10-98-2,2 99 0,-14-136-56,-1-29-1,1 0 0,1 0 0,1 0 0,0 0 0,1 0-1,6 24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63 267 680,'0'0'5144,"7"0"-4947,13-5 251,-1 0-1,0-1 1,0-1 0,20-10 1545,-51 18-1983,0 1 0,-1 0-1,1 0 1,1 1 0,-23 9 0,23-7-98,-1-1-1,1-1 1,-1 0 0,1 0-1,-23 1 1,33-4 56,3-3-117,-1 0 115,1 0 0,-1 0 0,1 0-1,0 0 1,0 0 0,1 1 0,-1-1 0,5-3 0,2-4 22,-1-2 21,0 0 1,-1 0-1,-1 0 0,0-1 1,0 0-1,-2-1 0,1 1 1,-2-1-1,0 0 0,0 0 1,-1 0-1,-1-27 0,-1 40-12,0 0 1,0 0-1,0-1 0,0 1 0,0 0 1,0-1-1,0 1 0,0 0 0,0-1 1,1 1-1,-1 0 0,0 0 0,1 0 1,-1-1-1,1 1 0,-1 0 0,1 0 0,0 0 1,0 0-1,-1 0 0,1 0 0,0 0 1,0 0-1,1-1 0,0 2 11,-1 1 1,0-1-1,0 1 0,0 0 1,0 0-1,0-1 0,0 1 1,0 0-1,0 0 0,0 0 1,0 0-1,0 0 0,0 0 1,0 0-1,-1 0 0,1 0 1,-1 0-1,2 2 0,27 67 451,-23-47-95,-1 1-1,-1-1 1,1 40 410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1272,'0'0'8353,"29"8"-8323,64 3 60,0-4-1,162-8 1,-87-3-112,-99 5 363,-42 0-293,-24-1-600,-11 0-593,0 0-1302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47 3977,'0'0'4805,"1"15"-4370,-1-4-396,1 4 162,-1-1 0,2 1 0,0-1 0,1 1-1,0-1 1,9 24 0,-12-38-202,0 0-1,0 1 0,0-1 1,0 0-1,0 1 1,0-1-1,0 0 0,0 1 1,0-1-1,0 0 0,0 0 1,0 1-1,0-1 1,0 0-1,1 1 0,-1-1 1,0 0-1,0 0 0,0 1 1,0-1-1,1 0 1,-1 0-1,0 0 0,0 1 1,0-1-1,1 0 0,-1 0 1,0 0-1,0 1 0,1-1 1,-1 0-1,0 0 1,1 0-1,-1 0 0,0 0 1,0 0-1,1 0 0,-1 0 1,0 0-1,1 0 1,-1 0-1,0 0 0,1 0 1,-1 0-1,0 0 0,0 0 1,1 0-1,-1 0 1,0 0-1,1 0 0,-1 0 1,4-21-336,-7-33-341,-2 42 385,0 0-1,-1 0 0,0 1 0,-1-1 1,-11-13-1,-12-21 687,29 45-241,6 3-76,-1-1-1,1 1 1,-1 0 0,0 1 0,0-1 0,0 1 0,0 0 0,0 0-1,0 0 1,4 5 0,7 5 218,-1-4-88,0-1-1,27 11 1,21 12 479,-62-30-663,0-1 1,1 0 0,-1 1-1,0-1 1,0 0 0,1 1-1,-1-1 1,0 1 0,0-1-1,0 0 1,0 1 0,0-1-1,1 1 1,-1-1 0,0 1-1,0-1 1,0 0 0,0 1-1,0-1 1,0 1 0,0-1-1,-1 1 1,1-1 0,0 0-1,0 1 1,0-1 0,0 1-1,0-1 1,-1 0 0,1 1-1,0-1 1,0 0 0,-1 1-1,1-1 1,0 0 0,-1 1-1,1-1 1,0 0 0,-1 1-1,1-1 1,0 0 0,-1 0-1,1 0 1,0 1 0,-1-1-1,1 0 1,-1 0 0,1 0-1,0 0 1,-1 0 0,0 0-1,-24 12 60,23-11-25,-15 5-50,0 2 1,-27 15-1,15 1-4090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1880,'0'0'2441,"-3"0"-2141,-22 4 762,4 1-1085,8-3-2820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3:42.2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20 282 5209,'0'0'6666,"-4"33"-6580,0-24-82,1 1 0,1 0 0,0 0 0,0 0 0,1 0 0,0 0 0,1 0 0,0 1 0,2 11 0,-1 10-4,-1-26-1,1 0 0,1 0 0,-1 0 0,1 0-1,0 0 1,0-1 0,1 1 0,0 0 0,0-1 0,0 0-1,0 0 1,1 0 0,0 0 0,0 0 0,1-1 0,-1 0 0,7 5-1,2 2 1,1-1 0,0 0-1,1-1 1,0-1-1,17 7 1,-10-7 2,1-2 1,-1-1-1,1-1 1,1 0-1,-1-2 1,0-1-1,1 0 1,37-5-1,-49 1-36,-1 1 0,1-1 0,-1-1 0,0 0-1,1-1 1,-2 0 0,1-1 0,-1 0 0,0 0 0,0-1-1,-1-1 1,1 1 0,-2-2 0,1 1 0,-1-1 0,-1 0-1,8-12 1,-5 7 17,0-1-1,-1 0 0,0-1 0,-2 0 1,0 0-1,0-1 0,-2 0 1,0 0-1,-1 0 0,4-35 0,-7 43 39,-1 0-1,0-1 1,-1 1 0,1 0-1,-2 0 1,1 0-1,-1 0 1,-1 0-1,0 0 1,0 0-1,-1 1 1,0-1-1,0 1 1,-1 0-1,0 0 1,0 1 0,-1 0-1,0 0 1,0 0-1,0 0 1,-1 1-1,-12-8 1,4 1 38,-1 0 0,0 2 0,-1 0 0,0 0 0,0 2 0,-2 0 0,1 1 0,-1 1 0,0 1 0,0 0 0,-1 2 0,1 0 0,-39-2 0,50 6-86,0 1 1,0 0-1,0 1 1,0 0-1,0 0 1,0 0-1,1 1 1,-1 1-1,1-1 1,-1 1-1,1 0 1,1 1-1,-1-1 0,0 2 1,1-1-1,0 1 1,1-1-1,-1 2 1,1-1-1,-9 14 1,-4 11-164,1 0 0,1 1 0,-17 51-1,22-56 33,9-21-102,-1 1-1,1 0 1,0-1-1,0 1 1,1 0 0,0 0-1,0 0 1,1 0-1,0 0 1,0 0-1,1 0 1,0 0-1,0 0 1,0 0-1,1 0 1,0 0 0,0-1-1,5 9 1,10 9-2693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1 720,'-55'9'1403,"44"-7"2454,-12 23-1098,-30 58-2232,-3-3 1,-81 87-1,41-74-1038,19-22-497,69-61 552,7-8 601,-1 0 0,1 0 0,-1 0 0,1-1-1,-1 1 1,0 0 0,0-1 0,1 1 0,-1-1 0,0 1 0,-3 0 299,25-15-4656,-12 8 649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71 3913,'0'0'3662,"2"3"-3217,52 73 1265,-86-145-2944,23 54 988,-1 1 0,-1 0 0,-25-24 0,34 40 317,0 0 0,0 0 0,1 0 0,-1 0 0,0 1 0,1-1 0,-1 0 1,1 1-1,0-1 0,0 1 0,-1 4 0,0-4 36,-13 28 112,-1-1-1,-2-1 1,-1 0-1,-25 29 1,104-54 261,96-19 548,-152 13-2275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5753,'0'0'5200,"41"-12"-4354,-37 10-837,1 0 0,0 1 0,0-1 1,0 1-1,0 0 0,0 1 0,0-1 1,0 1-1,0 0 0,0 0 1,0 1-1,8 1 0,-10-1 0,-1 0 0,0 0 0,0 0 0,0 0 0,0 1 0,0-1 0,0 1 0,0-1 0,-1 1-1,1 0 1,0-1 0,-1 1 0,1 0 0,-1 0 0,0 0 0,0 1 0,0-1 0,0 0 0,0 0 0,0 0 0,0 1 0,-1-1 0,1 1 0,-1-1-1,0 0 1,0 1 0,0 3 0,0-1 5,0 1 1,0-1-1,0 1 0,-1-1 0,0 0 0,0 1 0,0-1 0,-1 0 1,0 0-1,-4 9 0,4-12-2,1 1-1,0-1 1,-1 0 0,0 1 0,0-1-1,0 0 1,0 0 0,0-1 0,0 1-1,0 0 1,0-1 0,-1 1 0,1-1-1,-1 0 1,1 1 0,-1-1 0,0-1-1,1 1 1,-1 0 0,0-1-1,1 1 1,-1-1 0,-4 0 0,8-23-1190,3 14 1120,0 0 0,1 1 0,-1-1 0,2 1-1,-1 1 1,1-1 0,1 1 0,-1 0 0,1 0 0,1 1 0,8-7 0,17-18 16,-29 27 45,-1 2 4,0-2-1,1 1 1,-1 0-1,-1-1 1,1 1 0,0-1-1,-1 0 1,0 0-1,0 0 1,0 0-1,2-9 1,-4 12 249,-3 4-253,1 1 1,-1-1-1,1 0 1,-1 1-1,1-1 1,0 1 0,0 0-1,1-1 1,-1 1-1,1 0 1,-1 5-1,1-7 15,0 1 0,0 0-1,0 0 1,0-1-1,1 1 1,-1 0-1,1 0 1,0 0 0,0 0-1,0 0 1,0 0-1,1-1 1,-1 1 0,1 0-1,0 0 1,-1 0-1,1-1 1,0 1-1,1 0 1,-1-1 0,0 1-1,1-1 1,0 1-1,-1-1 1,1 0 0,0 0-1,0 0 1,0 0-1,4 3 1,1-2 30,0 0 1,1 0-1,-1-1 0,1 0 1,-1-1-1,1 1 0,-1-2 1,1 1-1,15-1 0,-17 0 8,0 0-1,0 0 0,0-1 1,0 0-1,0 0 0,0 0 0,0-1 1,-1 0-1,1 0 0,0 0 1,-1-1-1,1 0 0,-1 0 1,0 0-1,0 0 0,0-1 1,-1 0-1,1 0 0,-1-1 1,0 1-1,0-1 0,4-6 1,-8 7-139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 5577,'0'0'3790,"-2"8"-3694,-2 8 104,0-1-1,2 1 0,-2 29 1,6-45-196,0 1-1,0-1 1,-1 0-1,1 1 1,0-1 0,0 0-1,0 0 1,0 0 0,0-1-1,0 1 1,0 0 0,-1-1-1,1 1 1,2-2 0,2-1-66,-1-1 1,1 0 0,-1 0 0,0-1 0,-1 0 0,1 1 0,-1-2 0,0 1 0,0 0 0,0-1 0,-1 0 0,0 1-1,0-1 1,-1-1 0,1 1 0,-1 0 0,-1-1 0,1 1 0,0-8 0,-2 14-19,0 39-203,2-3 653,2 0-1,1 0 1,11 38-1,-7-38 69,-2 0 0,-2 0 0,2 41 0,-7-58-268,-1-1 0,0 1-1,-6 25 1,6-39-149,0 0 1,-1 0-1,1-1 0,-1 1 0,0-1 1,0 1-1,0-1 0,-1 0 1,0 0-1,1 0 0,-1 0 0,-1 0 1,1-1-1,0 0 0,-1 1 0,0-1 1,0 0-1,-6 3 0,7-4-39,1-1-1,0 0 1,0 0 0,-1 0-1,1-1 1,0 1-1,-1-1 1,1 1 0,-1-1-1,1 0 1,-1 0-1,1 0 1,-1 0 0,1 0-1,-1 0 1,1-1-1,0 1 1,-1-1 0,1 0-1,-1 0 1,1 0-1,0 0 1,-2-1 0,0-1-68,1 0 0,-1 0 0,1 0 1,0-1-1,0 1 0,1-1 1,-1 0-1,1 0 0,-1 0 1,1 0-1,-2-7 0,-1-5-272,0-1 0,1 1-1,1-1 1,1 0 0,-1-28 0,4 38 381,0 0 1,0 0 0,1 0 0,0 0-1,0 0 1,0 0 0,1 1-1,0-1 1,1 1 0,0 0 0,0 0-1,0 0 1,0 0 0,1 1-1,0 0 1,0 0 0,0 0-1,10-7 1,10-5 567,0 0-1,2 1 1,27-11-1,-13 17-2890,-35 4-219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4849,'0'0'3334,"15"-6"-2919,45-20-3,-59 26-369,0-1-1,0 1 1,0-1-1,0 1 1,-1-1-1,1 1 1,0 0 0,0 0-1,0-1 1,0 1-1,0 0 1,0 0 0,0 0-1,0 0 1,0 0-1,0 0 1,0 0-1,0 0 1,0 1 0,-1-1-1,1 0 1,0 0-1,0 1 1,0-1 0,0 1-1,0-1 1,-1 1-1,1-1 1,0 1-1,0-1 1,-1 1 0,1 0-1,0-1 1,-1 1-1,1 0 1,0 0 0,-1-1-1,1 1 1,-1 0-1,0 0 1,1 0-1,-1 0 1,0 0 0,1 0-1,-1 1 1,0 45 127,-1-37-43,1 0-95,-2 1 0,0-1-1,0 0 1,0 0 0,-1 0-1,-1 0 1,-9 17 0,8-18-5,1 1 0,0 0 1,1-1-1,0 1 0,0 0 1,1 1-1,-2 19 1,10-28 75,-1-1 0,1 0 0,0 0 1,0-1-1,-1 0 0,1 0 0,0 0 1,6-1-1,35-17 393,-42 16-846,1-1-1,-1 0 1,1 1-1,0 0 0,-1 0 1,1 1-1,12-2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5089,'0'0'4465,"15"-3"-4122,263-69 1711,-245 60-1949,-25 8-362,1 1 0,0 0 0,0 0 1,0 0-1,0 2 0,12-2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98 552 5601,'0'0'3578,"-1"9"-1042,-9 34-2536,-5-11 5,1 1 0,1 0 0,2 1 0,2 1 0,1 0 0,2 0 0,1 0 0,1 1 0,3 0 0,3 49 1,-1-76-8,1 0 0,1 0 0,-1 0 1,2 0-1,-1 0 0,1 0 0,0-1 1,1 0-1,0 0 0,0 0 0,1-1 1,0 1-1,0-1 0,8 6 1,13 12-7,1-2 1,36 24-1,-41-33 21,0 0-1,1-2 0,1-1 0,0 0 0,0-2 0,1-1 0,0-1 0,39 5 0,-3-5 59,1-3 1,94-5-1,-135-2-54,0 0 0,0-2 0,-1 0 0,1-1-1,-1-2 1,-1 0 0,29-15 0,-17 6 2,-1-2 1,0-1-1,48-42 0,-56 40 11,-1-1-1,-1-1 0,-1-1 1,-1 0-1,-2-2 0,0 0 1,-2-1-1,-1 0 0,-1-1 1,9-33-1,-11 22 186,0-1 0,-3 0 0,-2-1 0,-1 1-1,-2-1 1,-2 0 0,-5-46 0,2 75-117,-1 0 0,0 0 0,-1 0-1,-1 1 1,0-1 0,0 1 0,-1 0 0,-1 0-1,0 1 1,0 0 0,-15-16 0,-12-11 281,-63-54-1,82 78-373,-10-7 25,-1 1-1,0 1 0,-2 2 1,0 0-1,-1 2 1,0 1-1,-1 2 0,0 0 1,-1 3-1,-1 0 0,-51-7 1,69 15-52,0 0 1,1 1 0,-1 1 0,0 0 0,0 1 0,1 0 0,-1 1 0,1 1 0,0 0 0,0 0-1,0 2 1,0-1 0,1 2 0,0 0 0,1 0 0,-1 1 0,1 0 0,1 1 0,-1 0 0,2 1 0,-14 16-1,-10 5-165,-2-2 0,-77 50 0,76-55 44,28-18 135,1 0 0,1 0-1,-1 0 1,1 1-1,0 0 1,0 0 0,1 0-1,0 1 1,1 0-1,-1 0 1,1 0 0,1 1-1,0-1 1,0 1 0,0 0-1,1 0 1,1 0-1,0 0 1,0 0 0,0 0-1,2 11 1,-18 82 2,-18-35-418,5-13-3417,23-37 151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29 420 5209,'0'0'6666,"-6"49"-6580,1-35-82,1 0 0,0 1 0,1 0 0,1 0 0,0 0 0,1 0 0,0 0 0,1 0 0,3 18 0,-2 15-4,0-39-1,1 0 0,0 0 0,0 0 0,1 0-1,0-1 1,0 1 0,1-1 0,0 1 0,1-1 0,0-1-1,0 1 1,0-1 0,1 1 0,0-2 0,1 1 0,0-1 0,8 7-1,5 3 1,1 0 0,0-2-1,1-1 1,0 0-1,26 9 1,-15-11 2,1-1 1,-1-3-1,2 0 1,-1-2-1,1-2 1,0-1-1,-1-1 1,58-8-1,-75 4-36,1-1 0,-1-1 0,0 0 0,-1-1-1,1-1 1,-1-1 0,0 0 0,-1-1 0,0-1 0,-1 0-1,1-1 1,-2-1 0,0 0 0,0-1 0,-1 0 0,-1-1-1,11-16 1,-7 8 17,0 0-1,-2 0 0,0-2 0,-2 0 1,0 0-1,-2 0 0,0-2 1,-2 1-1,-1-1 0,5-51 0,-10 63 39,0 1-1,-1-1 1,-1 0 0,0 0-1,-1 1 1,-1-1-1,0 1 1,0 0-1,-2-1 1,1 2-1,-2-1 1,0 0-1,0 1 1,-1 0-1,-1 1 1,0 0 0,0 0-1,-1 0 1,0 1-1,-1 0 1,0 1-1,-18-12 1,6 1 38,-2 2 0,0 1 0,-1 0 0,0 2 0,-2 1 0,0 1 0,0 1 0,-1 1 0,0 2 0,-1 1 0,0 1 0,0 1 0,-57-3 0,74 10-86,0 0 1,0 1-1,0 0 1,0 1-1,0 0 1,1 1-1,-1 0 1,1 1-1,0 0 1,0 1-1,1 0 1,0 1-1,0 0 0,0 1 1,1 0-1,0 0 1,0 1-1,1 0 1,1 0-1,-14 22 1,-6 14-164,1 1 0,3 2 0,-27 76-1,35-84 33,11-30-102,0 0-1,1-1 1,0 2-1,1-1 1,0 0 0,0 0-1,1 1 1,1-1-1,0 1 1,0-1-1,1 1 1,0-1-1,1 0 1,0 1-1,1-1 1,0 0 0,0 0-1,6 11 1,18 15-2693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103 495 4521,'0'0'4694,"-31"47"-3802,24-31-873,1 0-1,0 1 0,1 0 0,1 0 0,1 0 0,0 0 0,1 1 1,1-1-1,0 1 0,2-1 0,0 1 0,1-1 0,0 1 0,2-1 1,0 0-1,1 0 0,0-1 0,2 1 0,0-1 0,0-1 0,2 1 1,0-1-1,1-1 0,0 1 0,1-2 0,0 0 0,2 0 0,-1-1 0,21 16 1,-3-8-19,2-1 1,0-1 0,0-1 0,2-3 0,0 0 0,0-2-1,1-2 1,1-1 0,-1-1 0,2-2 0,-1-2 0,0-2-1,1-1 1,0-1 0,40-7 0,-54 5 7,-1-2-1,0 0 1,0-2 0,0 0-1,-1-2 1,0 0 0,0-2-1,-1 0 1,0-1 0,-1-1-1,0-1 1,-1 0-1,0-1 1,-1-1 0,-1-1-1,28-35 1,-27 28 56,-2 0 0,0-2 0,-1 1 0,-2-2 0,0 0 0,-2 0 0,-1-1 0,-1-1 0,-1 1 0,-1-1 0,-2 0 0,-1-1 0,0-29-1,-3 43-46,0-21 108,-1 1 0,-8-51 0,7 73-62,-2-1-1,0 1 0,-1 0 1,0 0-1,-1 0 0,0 1 0,-1 0 1,0 0-1,-13-15 0,1 5-12,-2 1-1,0 1 1,-2 1-1,0 0 0,-1 2 1,0 1-1,-1 1 1,-1 1-1,-1 1 0,-54-18 1,32 15-70,-1 3 1,-1 3-1,1 1 1,-2 2 0,-74 1-1,115 7-12,0 1-1,-1 1 1,1 0-1,0 0 1,0 1-1,0 0 1,1 1 0,-1 0-1,1 1 1,1 0-1,-12 9 1,-11 9-150,-54 52 1,68-56 157,1 0 0,2 0-1,0 2 1,1 0 0,1 1 0,0 0 0,-13 39-1,-49 188-1224,31-92-1392,29-110 594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17 2577,'0'0'3416,"-25"-16"121,-15 476-2653,24-330-865,-15 647 365,31-743-337,-10 53 203,10-86-303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3:47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69 333 4521,'0'0'4694,"-20"31"-3802,15-20-873,1 0-1,0 0 0,0 0 0,2 1 0,-1-1 0,1 1 0,1 0 1,0-1-1,1 1 0,0 0 0,1 0 0,0-1 0,1 1 0,0 0 1,1-1-1,0 0 0,1 0 0,0 0 0,1 0 0,0 0 0,1-1 1,0 0-1,1 0 0,0 0 0,0-1 0,1 0 0,0-1 0,0 0 0,14 11 1,-1-6-19,0 0 1,0-1 0,1-1 0,1-1 0,-1-1 0,2-1-1,-1 0 1,1-2 0,0-2 0,0 0 0,1-1 0,-1-1-1,1-1 1,-1-2 0,28-3 0,-36 2 7,-1 0-1,-1-1 1,1-1 0,0 0-1,-1-1 1,0-1 0,0 0-1,0-1 1,-1-1 0,0 0-1,0 0 1,-1-1-1,0-1 1,-1 0 0,0-1-1,18-22 1,-17 17 56,-2 0 0,0 0 0,-1-1 0,0 0 0,-1 0 0,-1-1 0,-1 0 0,-1-1 0,0 1 0,-2-1 0,0 0 0,-1 0 0,0-20-1,-2 29-46,0-14 108,0 0 0,-6-33 0,4 48-62,0-1-1,-1 2 0,0-1 1,-1 0-1,0 1 0,0-1 0,-1 1 1,0 0-1,-8-10 0,0 3-12,-1 1-1,0 1 1,-1 0-1,-1 0 0,0 2 1,0 0-1,-1 1 1,0 0-1,-1 2 0,-37-13 1,22 11-70,0 1 1,-1 1-1,0 3 1,-1 0 0,-49 1-1,76 5-12,0 0-1,1 1 1,-1 0-1,1 0 1,-1 1-1,1 0 1,0 0 0,0 0-1,0 1 1,1 0-1,-8 6 1,-8 7-150,-35 34 1,45-38 157,0 0 0,2 1-1,0 0 1,0 1 0,2 0 0,-1 1 0,-8 26-1,-34 126-1224,22-62-1392,19-74 594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 4097,'0'0'3019,"50"-4"-809,-33 8-2166,0 1-1,-1 0 1,0 2-1,0-1 1,21 14-1,18 6 11,126 51 76,331 132-67,-116-46-22,-197-79-18,-166-73-24,1-1-1,0-2 1,0-1 0,1-2-1,56 1 1,-41-3 4,79 15 1,-109-13-1678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37.8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1786 28 3081,'0'0'4134,"8"-27"-2548,-25 38-1428,-1 0 0,2 1 0,-1 1 0,-24 25 0,-25 18 73,-411 254 253,-66-17-1005,325-181 59,186-97 434,-31 21 76,52-29 26,1 0 0,-1 0 0,0-1 0,0 0-1,-1-1 1,-15 5 0,14-6-45,0 1 1,1 0-1,0 1 0,0 0 0,0 1 1,-14 12-1,-65 45 918,90-63-931,56-1-3478,-29 0-303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14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1568,'0'0'696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81 1504,'0'0'4111,"1"-5"-3617,2-17-106,-3 17 237,-8 13 357,12 29 1183,-4-58-1698,0 11-359,1 10-122,-1-1-1,0 0 1,1 0-1,-1 0 0,0 0 1,0 0-1,0 0 0,0 0 1,0 0-1,0 0 0,0 0 1,0 0-1,0 0 1,0 0-1,-1 1 0,1-1 1,0 0-1,0 0 0,-1 0 1,1 0-1,-1 0 0,1 1 1,-1-1-1,1 0 1,-1 0-1,0 1 0,1-1 1,-1 0-1,0 1 0,0-1 1,1 0-1,-1 1 1,0-1-1,0 1 0,0 0 1,1-1-1,-1 1 0,0 0 1,0-1-1,0 1 0,0 0 1,0 0-1,0 0 1,0 0-1,0 0 0,0 0 1,0 0-1,0 0 0,0 0 1,0 0-1,0 1 0,-1-1 1,1 1 10,0-1 1,0 1 0,0 0-1,-1-1 1,1 1-1,0 0 1,0 0-1,0 0 1,0 0-1,1 0 1,-1 0 0,0 0-1,0 0 1,0 0-1,1 0 1,-1 0-1,1 1 1,-1-1-1,1 0 1,-1 0 0,1 1-1,0-1 1,0 0-1,-1 1 1,1-1-1,0 0 1,0 1-1,1 1 1,-3 49-111,2-44 18,0-8 99,0 1 0,0-1-1,0 1 1,0-1 0,1 1-1,-1-1 1,0 0-1,0 1 1,0-1 0,0 1-1,1-1 1,-1 1-1,0-1 1,0 0 0,1 1-1,-1-1 1,0 0 0,1 1-1,-1-1 1,0 0-1,1 1 1,-1-1 0,1 0-1,-1 0 1,0 0-1,1 1 1,-1-1 0,1 0-1,-1 0 1,1 0 0,-1 0-1,1 0 1,-1 0-1,1 0 1,-1 0 0,0 0-1,1 0 1,-1 0 0,1 0-1,-1 0 1,1 0-1,-1 0 1,1 0 0,-1 0-1,1-1 1,-1 1-1,0 0 1,1 0 0,0-1-1,20-13 392,-19 7-360,0 1 1,0 0-1,0-1 1,-1 0-1,0 1 1,0-1 0,-1 0-1,0 1 1,0-1-1,-1-7 1,0-7-5,1 21-33,0-1-1,0 0 1,0 0-1,0 0 1,0 1 0,0-1-1,0 0 1,-1 0-1,1 0 1,0 1-1,0-1 1,-1 0-1,1 1 1,-1-1 0,1 0-1,-1 1 1,1-1-1,-1 0 1,1 1-1,-1-1 1,1 1-1,-1-1 1,0 1-1,1-1 1,-1 1 0,0-1-1,0 1 1,1 0-1,-1-1 1,0 1-1,0 0 1,1 0-1,-1 0 1,0-1-1,0 1 1,0 0 0,1 0-1,-1 0 1,0 0-1,-1 1 1,1-1 2,0 0 1,-1 0-1,1 0 1,0 1-1,0-1 1,0 0-1,-1 1 1,1-1-1,0 1 1,0-1-1,0 1 1,0 0-1,0-1 1,0 1-1,0 0 1,0 0-1,0 0 1,0 0-1,1 0 1,-1 0-1,0 0 1,1 0-1,-1 0 1,0 0-1,0 2 1,-3 63-25,4-49-112,2-16 145,0 0 0,0 0 0,-1 0 0,1 0 0,0 0 0,0 0 0,0-1 0,0 1 1,0-1-1,0 1 0,0-1 0,0 0 0,1 0 0,-1 0 0,2 0 0,-3 0 4,1 0 0,-1 1 0,0-1 0,0 0 0,0 0 0,1 0 0,-1 0 1,0 0-1,0 0 0,0-1 0,0 1 0,1 0 0,-1-1 0,0 1 0,0-1 0,0 1 0,0-1 1,0 1-1,0-1 0,0 0 0,0 1 0,0-1 0,0 0 0,0 0 0,-1 0 0,1 0 1,0 1-1,0-1 0,-1 0 0,1-1 0,-1 1 0,1 0 0,-1 0 0,1-2 0,-1-29 19,-16 35-1635,9 12-338,2 3-1848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3977,'0'0'2895,"24"10"-1369,-21-9-1477,-1 0 0,0-1-1,1 1 1,-1-1 0,0 0 0,1 0 0,-1 0 0,1 0 0,-1 0 0,0 0-1,1-1 1,-1 1 0,0-1 0,1 0 0,2-1 0,-3 1 2,-1-1 1,0 1 0,0-1-1,0 1 1,0-1 0,0 0-1,-1 0 1,1 1 0,0-1-1,-1 0 1,1 0-1,-1 0 1,0 1 0,0-1-1,0 0 1,0 0 0,0 0-1,0-3 1,0 4 47,-28 3-181,27-2 76,-1 1 0,1 0 0,0 0 0,0 0 0,0 0 1,0 0-1,0 1 0,1-1 0,-1 0 0,0 0 0,0 1 0,1-1 0,-1 0 0,1 1 0,-1-1 0,1 0 0,0 1 0,-1-1 0,1 1 0,0 1 0,-1 35-284,1-30 17,6-6 248,0-1 0,0 0 0,1 0 0,-1-1 1,0 1-1,0-1 0,1-1 0,6-1 0,-12 2 41,0-1 0,1 1 1,-1-1-1,0 0 0,0 0 0,0 0 0,0 0 1,0 0-1,-1 0 0,1 0 0,0 0 0,0 0 1,-1 0-1,1 0 0,-1 0 0,1 0 0,-1-1 1,1 1-1,-1 0 0,0 0 0,1-1 0,-1 1 1,0 0-1,0 0 0,0-1 0,0-1 0,-43 3-126,41 2 91,1-1 1,-1 0 0,0 1 0,1-1 0,-1 0-1,1 1 1,0 0 0,-1-1 0,1 1-1,0 0 1,0 0 0,0 0 0,0 0-1,0 0 1,1 0 0,-1 0 0,0 0 0,1 0-1,0 0 1,-1 0 0,1 0 0,0 0-1,0 0 1,0 0 0,1 1 0,-1-1-1,1 2 1,-1 1-129,24-4 39,-19-1 119,0 0-1,-1-1 0,1 0 0,0 0 1,-1 0-1,1-1 0,0 1 1,-1-1-1,1 0 0,-1 0 1,0-1-1,0 0 0,0 1 1,0-1-1,0 0 0,-1-1 1,4-3-1,-5 4 12,1 1 1,-1-1-1,0 0 1,0-1-1,0 1 1,-1 0-1,1-1 1,-1 1-1,1-1 1,-1 1-1,0-1 1,-1 1-1,1-1 1,-1 0-1,1 0 1,-1 1-1,0-1 1,0 0-1,-1 1 1,1-1-1,-1 0 1,0 1-1,-1-6 1,0 8-36,1-1 0,-1 0 0,0 1 0,1-1-1,-1 1 1,0 0 0,0-1 0,0 1 0,0 0 0,0 0 0,0 0 0,0 1 0,0-1 0,0 0 0,-1 1 0,1 0 0,0-1 0,0 1 0,-1 0 0,-1 0 0,1 0 4,1-1 0,0 1 1,0 0-1,-1 0 0,1 0 1,0 0-1,-1 0 0,1 1 1,0-1-1,0 1 0,0 0 1,-1-1-1,1 1 0,0 0 1,0 0-1,0 0 0,0 1 1,0-1-1,0 0 0,-1 2 1,0 4 24,1 1 0,0-1 1,1 0-1,0 1 1,0-1-1,0 0 0,1 1 1,0-1-1,2 13 1,-1 8 144,-1-26-143,1-1 1,-1 0-1,1 0 1,0 0-1,0 0 0,-1 0 1,1 0-1,0 0 1,0 0-1,0 0 0,0-1 1,0 1-1,0 0 1,0-1-1,0 1 0,0 0 1,0-1-1,1 1 1,-1-1-1,0 0 0,0 1 1,0-1-1,1 0 1,-1 0-1,0 0 1,0 0-1,1 0 0,-1 0 1,0 0-1,0 0 1,1 0-1,-1-1 0,0 1 1,0 0-1,0-1 1,1 1-1,-1-1 0,0 1 1,0-1-1,0 0 1,0 1-1,0-1 0,0 0 1,0 0-1,0 0 1,0 0-1,-1 0 0,1 0 1,1-2-1,-1 0-22,1-1-1,-1 1 0,0-1 1,-1 0-1,1 0 0,-1 0 1,1 1-1,-1-1 0,0 0 1,-1 0-1,1 0 0,0 0 1,-3-6-1,2 9-28,0-1 0,0 0 0,0 1 0,0-1 0,-1 1 0,1-1 0,-1 1 0,1 0 0,-1 0 0,1-1 0,-1 1 1,0 0-1,1 0 0,-1 1 0,0-1 0,0 0 0,0 1 0,0-1 0,1 1 0,-1-1 0,0 1 0,0 0 0,0 0 0,0 0 0,0 0 0,-2 0 0,3 28-49,4-27 102,-1-1 1,1 0 0,0 0 0,-1 0 0,1 0-1,0-1 1,0 1 0,-1-1 0,1 0-1,0 1 1,3-3 0,-3-1 34,0 0 0,0 0 1,0-1-1,0 1 0,-1 0 0,0-1 0,0 0 1,0 0-1,-1 0 0,1 0 0,-1 0 0,0 0 1,-1 0-1,1 0 0,-1 0 0,0 0 0,-1-9 1,0 14-63,0-1-1,0 1 1,1 0 0,-1 0 0,0 0 0,0 0 0,0 0 0,0 0 0,0 0 0,1 0 0,-1 0 0,0 0 0,0 1 0,0-1-1,0 0 1,1 1 0,-1-1 0,0 0 0,0 1 0,1-1 0,-1 1 0,0 0 0,-4 52-1600,5-24-378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289 106 3241,'0'0'6434,"0"-10"-6171,0-32-24,0 40-211,0 0 0,-1 1 0,1-1 0,0 0 0,-1 0 0,1 1 0,-1-1 0,0 0 0,0 1 0,1-1 0,-1 1 0,0-1 0,0 1 0,-1-1 0,1 1 0,0 0 0,0 0 0,-1-1 0,1 1 0,0 0 0,-1 0 0,1 0 0,-1 1 0,0-1 0,-2-1 0,-39-9 102,41 10-117,-9-1-8,0 1 1,0 0 0,0 0-1,0 1 1,0 0 0,0 1-1,-11 3 1,16-3-4,0 1 0,1 0 0,-1 0 0,1 1 0,-1-1 0,1 1 0,0 1 0,0-1 0,1 1 0,-1-1 0,1 1 0,-1 1-1,1-1 1,-5 8 0,4-4-6,0 0 0,1-1-1,0 1 1,1 1 0,-1-1-1,2 1 1,-1-1 0,1 1-1,0 0 1,1 0 0,0 0-1,1 13 1,0-16 1,0 1 0,0-1 0,1 1 0,0-1 0,1 1 0,-1-1 0,1 0 0,0 0 0,1 0 0,-1 0 0,1 0 0,1 0 0,-1-1 0,1 1 0,0-1 0,0 0 0,8 8 0,-1-5 20,1-1 0,-1 0 0,1-1 0,0 0 0,0 0 0,1-2 0,-1 1 0,1-2 0,0 0 0,1 0 0,-1-1 0,0-1 0,1 0 0,-1-1 0,0 0 0,1-1 0,19-4 0,-29 4-250,-1 0 0,1 0 0,-1 0 0,1-1 0,-1 0 0,1 1 0,-1-1 0,0 0 0,0-1 0,0 1 0,0 0 0,4-6-1,10-13-5005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40 4993,'0'0'4554,"0"6"-4158,0 176 433,-1-185-953,0 0 0,0 0 0,0 0 0,-1 0 0,1 1 0,-1-1 0,1 1 0,-1-1 1,0 1-1,0-1 0,-3-1 0,-9-14-286,6 6 365,1-1 0,0-1 0,0 1 0,2-1 0,0 0 0,0 0 0,1-1 0,1 1 0,1-1 0,-2-22 0,40 37 782,-29 0-642,0 1 0,0 0 1,0 0-1,0 1 1,0 0-1,0 0 0,0 1 1,-1-1-1,1 1 1,-1 1-1,0-1 0,0 1 1,0 1-1,-1-1 1,6 5-1,7 10 54,0 0-1,25 37 1,-43-56-149,1 0-164,-1 1 1,1 0-1,-1-1 0,1 1 0,-1-1 0,1 1 1,-1-1-1,1 1 0,-1-1 0,1 0 1,0 1-1,-1-1 0,1 0 0,0 1 1,-1-1-1,1 0 0,0 0 0,-1 0 0,1 1 1,0-1-1,0 0 0,-1 0 0,1 0 1,1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4657,'0'0'4228,"-12"4"-3999,-6 3 12,-1 1 0,1 1-1,0 0 1,1 1 0,1 1 0,-30 25 0,45-36-257,26-1-227,-16-2 250,0 0 1,0 0-1,0-1 1,-1 0-1,1-1 1,-1 0-1,0 0 1,11-10-1,41-23 18,-60 39-24,1-1 0,0 1 0,0 0 0,0-1 0,-1 1 0,1 0 0,0 0 0,-1-1-1,1 1 1,-1 0 0,1 0 0,-1 0 0,1 0 0,-1 0 0,0 0 0,1 0 0,-1 0 0,0 0 0,0 0 0,0 0 0,1 0 0,-1 1 0,7 35 277,-5-30-191,9 56 385,-7-37-372,1 0-1,1-1 1,1 1-1,1-1 1,18 38-1,-11-49 212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1872,'0'0'497,"40"-26"-1546,-36 23 1041,0 3-640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4177,'0'0'1048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59.2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 11 2577,'0'0'3416,"-17"-11"121,-10 321-2653,16-223-865,-9 435 365,20-499-337,-7 35 203,7-57-303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05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4505,'0'0'3849,"0"61"-3945,0-43-368,0-4-577,0-3-423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1 939 104,'0'0'10102,"38"-13"-9686,60-35-164,106-59 206,-191 98-398,17-9 33,0-1 0,-2-1-1,0-1 1,-1-2 0,38-41 0,-34 23 419,-2-2 1,27-52-1,-6 9 118,-44 76-535,-1-1 1,0 0-1,-1 0 0,0-1 0,-1 1 0,0-1 0,3-20 0,-1-86 591,-5 108-606,-1 7-54,0-1-1,0 1 1,0 0-1,-1-1 1,1 1-1,-1 0 1,1 0-1,-1 0 1,0 0-1,0 0 1,-1 1 0,1-1-1,0 1 1,-6-5-1,-40-29 18,38 33-37,0 1 0,0 1 0,0-1-1,0 2 1,-1-1 0,1 2 0,0-1 0,-16 4 0,11 1-18,0 2 0,0-1-1,0 2 1,-25 17 0,-35 34 82,74-58-62,1 0 0,0 0 142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6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2288,'0'0'3981,"7"10"-66,22 33-3323,-14-19-408,-12-18-130,1 0 0,0-1 0,0 1 0,0-1 0,9 9 0,-11-63-1801,-2 46 1412,-1 0 0,0 0-1,-1 0 1,1 0 0,0 1 0,-1-1 0,1 0 0,-1 1 0,0-1 0,-4-4 0,-2-2-1308,2 0-229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6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39 1008,'0'0'4306,"-2"-6"-3911,-3-18-56,5 23-301,0 1 0,0-1 0,0 1 0,0 0 0,-1-1 0,1 1 0,0-1 0,0 1 0,0 0-1,-1-1 1,1 1 0,0 0 0,-1-1 0,1 1 0,0 0 0,-1-1 0,1 1 0,0 0 0,-1 0 0,1-1 0,-1 1 0,1 0 0,0 0 0,-1 0 0,1 0 0,-1 0 0,1-1 0,-1 1 0,1 0 0,0 0 0,-1 0-1,1 0 1,-1 0 0,1 0 0,-1 1 0,1-1 0,-1 0 0,1 0 0,0 0 0,-1 0 0,1 0 0,-1 1 0,0-1 0,-12 10 380,-3 37 373,13-35-711,0 1-1,-1-1 1,-1 0-1,0 0 0,-1 0 1,0-1-1,-1 0 1,0 0-1,0-1 0,-1 0 1,-1 0-1,-10 9 0,18-18-77,-20 20 124,26-17-53,15-4-39,-10-2-27,1 0 0,-1-1 0,0 0-1,17-9 1,-17 8 4,1 0 0,-1 0 0,1 0-1,14-1 1,-24 5-26,35-7 138,-35 7-152,0 0 0,0 0 0,0 0 0,0-1 0,0 1-1,0 0 1,0-1 0,0 1 0,1-1 0,-1 1 0,-1-1 0,1 1 0,0-1 0,0 0 0,0 1 0,0-1 0,0 0 0,-1 0 0,1 0 0,0 0 0,-1 0 0,1 0 0,0 0-1,0-1 1,-11 2-3682,3 0 1368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7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2697,'0'0'5393,"-72"32"-5393,68-28-592,1 0-1073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8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1240,'1'-4'7676,"8"-14"-7162,51-21-316,-2 1-831,-25 7-3148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4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1 434 2777,'0'0'4494,"40"-21"-3038,-3 1-1360,0-1 0,-2-2 1,0-2-1,49-45 0,-5 5-14,19-28-42,-66 61-43,18-25-3284,-42 50 944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98 817 5601,'0'0'3578,"-1"-10"-1042,-9-32-2536,-5 10 5,1-1 0,1-1 0,2 0 0,2 0 0,1-1 0,2 0 0,1-1 0,1 1 0,3-1 0,3-49 1,-1 75-8,1 1 0,1 0 0,-1 0 1,2 0-1,-1 0 0,1 1 0,0 0 1,1-1-1,0 1 0,0 1 0,1-1 1,0 1-1,0 0 0,8-6 1,13-12-7,1 2 1,36-24-1,-41 32 21,0 2-1,1 1 0,1 0 0,0 2 0,0 1 0,1 1 0,0 1 0,39-5 0,-3 5 59,1 3 1,94 5-1,-135 1-54,0 2 0,0 0 0,-1 2 0,1 0-1,-1 1 1,-1 1 0,29 16 0,-17-7 2,-1 1 1,0 2-1,48 43 0,-56-41 11,-1 1-1,-1 0 0,-1 2 1,-1 1-1,-2 0 0,0 1 1,-2 1-1,-1 1 0,-1 0 1,9 32-1,-11-20 186,0-1 0,-3 2 0,-2-1 0,-1 1-1,-2 0 1,-2 0 0,-5 45 0,2-73-117,-1-1 0,0 0 0,-1-1-1,-1 1 1,0-1 0,0 1 0,-1-1 0,-1-1-1,0 1 1,0-1 0,-15 15 0,-12 13 281,-63 53-1,82-78-373,-10 7 25,-1-1-1,0-2 0,-2 0 1,0-2-1,-1-1 1,0-1-1,-1-1 0,0-2 1,-1-1-1,-1-1 0,-51 6 1,69-13-52,0-2 1,1 0 0,-1 0 0,0-1 0,0-1 0,1-1 0,-1 1 0,1-2 0,0 0 0,0-1-1,0 0 1,0-1 0,1 0 0,0-1 0,1 0 0,-1-1 0,1-1 0,1 1 0,-1-2 0,2 0 0,-14-15-1,-10-6-165,-2 1 0,-77-49 0,76 55 44,28 19 135,1-1 0,1 0-1,-1-1 1,1 1-1,0-1 1,0 0 0,1-1-1,0 0 1,1 1-1,-1-1 1,1-1 0,1 1-1,0-1 1,0 1 0,0-1-1,1 0 1,1 0-1,0 0 1,0 0 0,0 0-1,2-11 1,-18-82 2,-18 34-418,5 14-3417,23 37 151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29 554 5209,'0'0'6666,"-6"-49"-6580,1 35-82,1 0 0,0-1 0,1 0 0,1 0 0,0 0 0,1 0 0,0 0 0,1 0 0,3-18 0,-2-15-4,0 39-1,1 0 0,0 0 0,0 0 0,1 0-1,0 1 1,0-1 0,1 1 0,0-1 0,1 1 0,0 1-1,0-1 1,0 1 0,1 0 0,0 0 0,1 0 0,0 1 0,8-7-1,5-3 1,1 1 0,0 0-1,1 2 1,0 0-1,26-9 1,-15 11 2,1 2 1,-1 1-1,2 1 1,-1 2-1,1 2 1,0 1-1,-1 1 1,58 8-1,-75-4-36,1 1 0,-1 1 0,0 0 0,-1 1-1,1 1 1,-1 1 0,0 0 0,-1 1 0,0 1 0,-1 0-1,1 1 1,-2 1 0,0 0 0,0 1 0,-1 0 0,-1 1-1,11 16 1,-7-8 17,0 0-1,-2 1 0,0 0 0,-2 1 1,0 0-1,-2 1 0,0 0 1,-2 0-1,-1 1 0,5 51 0,-10-63 39,0-1-1,-1 1 1,-1 0 0,0 0-1,-1-1 1,-1 1-1,0-1 1,0 1-1,-2-1 1,1 0-1,-2-1 1,0 1-1,0-1 1,-1 0-1,-1-1 1,0 1 0,0-2-1,-1 1 1,0-1-1,-1 0 1,0-1-1,-18 12 1,6-1 38,-2-2 0,0 0 0,-1-2 0,0-1 0,-2-1 0,0-1 0,0-1 0,-1-1 0,0-2 0,-1-1 0,0-1 0,0-1 0,-57 3 0,74-10-86,0 0 1,0-1-1,0 0 1,0-1-1,0 0 1,1-1-1,-1 0 1,1-1-1,0 0 1,0-1-1,1 0 1,0-1-1,0 0 0,0-1 1,1 0-1,0 0 1,0-1-1,1 0 1,1 0-1,-14-22 1,-6-14-164,1-1 0,3-2 0,-27-76-1,35 84 33,11 30-102,0 1-1,1-1 1,0 0-1,1-1 1,0 1 0,0 0-1,1-1 1,1 1-1,0-1 1,0 1-1,1-1 1,0 1-1,1 0 1,0-1-1,1 1 1,0 0 0,0 0-1,6-11 1,18-15-2693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103 697 4521,'0'0'4694,"-31"-47"-3802,24 31-873,1 0-1,0-1 0,1 1 0,1-1 0,1-1 0,0 1 0,1 0 1,1-1-1,0 1 0,2-1 0,0 1 0,1-1 0,0 1 0,2 0 1,0 0-1,1 0 0,0 0 0,2 1 0,0 0 0,0 0 0,2 1 1,0 0-1,1 0 0,0 1 0,1 0 0,0 1 0,2 0 0,-1 1 0,21-15 1,-3 6-19,2 2 1,0 1 0,0 2 0,2 1 0,0 1 0,0 2-1,1 2 1,1 1 0,-1 2 0,2 1 0,-1 2 0,0 1-1,1 2 1,0 1 0,40 7 0,-54-4 7,-1 0-1,0 2 1,0 0 0,0 2-1,-1 0 1,0 2 0,0 0-1,-1 1 1,0 1 0,-1 1-1,0 1 1,-1 0-1,0 2 1,-1 0 0,-1 1-1,28 34 1,-27-27 56,-2 1 0,0 0 0,-1 1 0,-2 0 0,0 1 0,-2 1 0,-1 0 0,-1 0 0,-1 1 0,-1 0 0,-2 0 0,-1 0 0,0 30-1,-3-43-46,0 21 108,-1 0 0,-8 49 0,7-71-62,-2-1-1,0 0 0,-1 0 1,0 0-1,-1 0 0,0-1 0,-1 0 1,0 0-1,-13 15 0,1-5-12,-2-1-1,0 0 1,-2-2-1,0-1 0,-1-1 1,0 0-1,-1-2 1,-1-1-1,-1-1 0,-54 18 1,32-16-70,-1-2 1,-1-2-1,1-2 1,-2-3 0,-74 0-1,115-7-12,0-1-1,-1 0 1,1-1-1,0-1 1,0 1-1,0-2 1,1 0 0,-1 0-1,1-1 1,1 0-1,-12-8 1,-11-11-150,-54-51 1,68 57 157,1-1 0,2-1-1,0 0 1,1-1 0,1-1 0,0 0 0,-13-40-1,-49-186-1224,31 90-1392,29 111 594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5:00.5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 4097,'0'0'3019,"35"-2"-809,-24 5-2166,0 0-1,0 0 1,0 1-1,-1 1 1,15 8-1,12 5 11,85 34 76,222 88-67,-78-31-22,-133-52-18,-110-50-24,-1 0-1,1-2 1,0 0 0,0-2-1,39 1 1,-28-2 4,52 10 1,-73-8-1678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1475 2577,'0'0'3416,"-25"16"121,-15-477-2653,24 332-865,-15-649 365,31 745-337,-10-55 203,10 88-303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1 677 4097,'0'0'3019,"50"4"-809,-33-8-2166,0-1-1,-1 0 1,0-1-1,0-1 1,21-13-1,18-6 11,126-51 76,331-132-67,-116 46-22,-197 79-18,-166 73-24,1 1-1,0 2 1,0 2 0,1 1-1,56-2 1,-41 4 4,79-15 1,-109 13-1678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9:56.2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1786 1047 3081,'0'0'4134,"8"27"-2548,-25-37-1428,-1-2 0,2 0 0,-1 0 0,-24-26 0,-25-19 73,-411-253 253,-66 17-1005,325 181 59,186 97 434,-31-20 76,52 27 26,1 1 0,-1 0 0,0 1 0,0 1-1,-1 0 1,-15-5 0,14 5-45,0 1 1,1-2-1,0 0 0,0 0 0,0-1 1,-14-12-1,-65-45 918,90 64-931,56 0-3478,-29 0-303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14:21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7523 14937 430 0,'0'0'128'0,"0"0"-59"15,0 0 11-15,0 0-8 16,0 0-16-16,0 0-11 16,-16-10-3-16,16 10-1 15,-2 0-6-15,2 0-9 16,0 0-2-16,0 0 9 0,0 0-15 16,0 0 10-16,0 0-10 15,0 0 0-15,0 0-8 16,0-4 1-16,0 4-2 15,0 0-7-15,0 0 2 16,0 0-1-16,0 0-1 16,0 0 0-16,0 0-3 15,0 0 1-15,0 0-3 16,0 0-2-16,0 0 5 16,12 0-4-16,9 0 8 0,6 0-3 15,6 0 1 1,1 4-4-16,9-4 2 0,1 0-1 15,1 0-2 1,5 0 0-16,0-4 2 0,-1-4-8 16,-2 4 7-16,-2 2 3 15,-5 2-7-15,-5 0 2 16,-2 0 3-16,-4 0-6 16,3 0 7-16,-6 4-1 15,-1-1 1-15,-4 4-3 16,-6-3 8-16,-1-4-3 15,-8 0-2-15,-2 0 2 16,-2 0 1-16,-2 0 2 16,3 0 3-16,-3 0 2 0,0 0 4 15,0 0-7-15,0 0 5 16,0 0-9-16,0 0 9 16,0 0-11-16,0 0 3 15,0 0-4-15,0 0 2 16,0 0 0-16,0 0-2 15,0 0 6-15,0 0-6 16,0 0 13-16,0 0-9 16,0 0 2-16,0 0-3 15,0 0-4-15,0 0 1 16,0 0-4-16,0 0-22 16,0 0-96-16,0 6-280 15</inkml:trace>
  <inkml:trace contextRef="#ctx0" brushRef="#br0" timeOffset="21329.4">8236 15136 355 0,'0'0'113'0,"0"0"-47"15,0 0 35-15,130-63-20 16,-117 45-17-16,0 3-22 0,-1 0-39 15,1 5-3 1,-11 10-112-16,2 0-242 0</inkml:trace>
  <inkml:trace contextRef="#ctx0" brushRef="#br0" timeOffset="22694.04">23422 15448 493 0,'0'0'97'0,"0"0"-72"16,0 0 17-16,0 0 5 16,0 0-19-16,0 0-19 15,0 0 4-15,-8 0 17 16,8 0-5-16,0 0-9 16,14-7-1-16,3-2 0 15,6-5-10-15,4-2-3 16,10-3 0-16,4-2-4 15,6-4-1-15,4 0-7 16,0 1 0-16,-4-2 2 16,-7 8 5-16,-9 4 2 15,-11 5-1-15,-11 1 4 16,-9 8-1-16,0 0-1 16,-2 0 16-16,-29 13 1 0,-11 5-3 15,-6 8-1-15,0 2-1 16,1-1-4-16,5-6-5 15,3-4-3-15,8 3-11 16,24-20-31-16,3 3-159 16</inkml:trace>
  <inkml:trace contextRef="#ctx0" brushRef="#br0" timeOffset="25491.64">14767 15015 414 0,'0'0'76'0,"0"0"4"0,0 0 7 15,0 0-29-15,0 0-8 16,0 0 7-16,0-12-6 16,0 8 2-16,0 0-3 15,0 3-12-15,0 1-3 16,0-3-11-16,0 3-3 15,0 0-8-15,0-3 2 16,0 3-15-16,3-3 5 16,10-9-3-16,6-2-1 15,2 5 0-15,8-4-1 16,4 5 0-16,1 6 3 16,0-2-4-16,-5 4 1 15,-7 0 0-15,-6 6-9 16,-10 20 7-16,-6 4 2 0,0 2 0 15,-20 2 6-15,-9-2-4 16,-2-2 2-16,-1-7-3 16,3-8 10-16,6-3-6 15,7-7 1-15,5-3-2 16,9-2 0-16,2 0-4 16,0 0-1-16,2-11-4 15,25-3 9-15,10 1-6 16,7 6 4-16,2 6-4 15,0 1 0-15,-1 0 2 16,-10 17-4-16,-8 7 0 16,-12 5 4-16,-12 3 0 0,-3 4 8 15,0 0 6-15,-24-2 15 16,-9 3-6-16,-10-6 11 16,1-5 3-16,-6-4-6 15,6-8-4-15,-1-8-12 16,6-1-3-16,3-5-12 15,3 0 6-15,7 0-6 16,4-11-10-16,6 3-14 16,8 4 5-16,1 2-24 15,5 0-17-15,0 2-18 16,0 0-101-16,0 0-114 16,9 0-347-16</inkml:trace>
  <inkml:trace contextRef="#ctx0" brushRef="#br0" timeOffset="26092.62">15287 15054 606 0,'0'0'122'0,"0"0"-84"0,0 0 54 15,0 0 1-15,47 136-37 16,-35-86-8-16,0-2-2 16,-1 1 5-16,-3-3-5 15,0-11-11-15,-3-3-7 16,-1-6-13-16,-2-8-5 15,0-10-9-15,0-3 5 16,-2-5-4-16,0 0-4 16,0 0-6-16,0-20-28 15,0-21-50-15,-2-10 7 16,-11-7-47-16,-1-3-30 16,1-7-32-16,5 5 38 0,0 5 35 15,8 8 69 1,0 12 40-16,0 10 6 0,0 10 70 15,0 10 23-15,0 8 3 16,4 0 0-16,6 5-14 16,5 18 11-16,4 12-12 15,5 11-20-15,10 1-9 16,5 3 6-16,7-1-21 16,-2-5-13-16,1-4-6 15,-3-4-12-15,-2-10 1 16,-2-2-6-16,-2-8-1 15,-5-2-1-15,-6-12-17 0,-4-2-20 16,-5 0-31 0,-7-2-11-16,-7-24-34 0,-2 9-69 15,0-8-202-15</inkml:trace>
  <inkml:trace contextRef="#ctx0" brushRef="#br0" timeOffset="26373.94">15749 14927 109 0,'0'0'634'0,"0"0"-575"15,0 0-10-15,0 0 50 16,0 0-42-16,24 127-1 16,-11-76-9-16,-6 3 7 15,-1-8-9-15,2-1-3 0,-6-9-15 16,-2-6-7-16,0-4-6 15,0-8-11-15,2-4-3 16,0-5-2-16,-2-6-6 16,2 1-39-16,-2-4-19 15,0 0-34-15,0 0-48 16,0 0-68-16,0 0-94 16</inkml:trace>
  <inkml:trace contextRef="#ctx0" brushRef="#br0" timeOffset="26756.85">16090 15244 279 0,'0'0'574'0,"0"0"-464"16,0 0-49-16,0 0 43 16,0 0-22-16,0 0-32 0,60 6-3 15,-38-6-13 1,0 0-6-16,3 0-10 0,-3 0-11 15,1 0-5-15,1 0 0 16,-2 0-4-16,0 0 0 16,1 0 0-16,-4 0-18 15,-2 0-6-15,-9 0-35 16,2 0-26-16,-2 0-72 16,-8 0-91-16,0 0-218 15</inkml:trace>
  <inkml:trace contextRef="#ctx0" brushRef="#br0" timeOffset="27373.38">16860 14851 575 0,'0'0'241'15,"0"0"-189"-15,0 0 10 0,0 0 36 16,0 0-50-1,0 0-28-15,-44 62-4 0,36-38 13 16,-4 6 9-16,-1 11-2 16,1-2-7-16,1 5 5 15,1 2-20-15,5-1-4 16,3-1-8-16,2-4-2 16,0-1 0-16,7 0 1 15,19 0-4-15,6-7 6 16,5-3-7-16,5 0 7 15,3-8-6-15,4-7 0 16,-2-6-8-16,-1-4-11 16,-1-4 2-16,-3 0 9 0,-3-8 1 15,-1-17 5-15,-5-4 5 16,-4-11 7-16,-4 0-3 16,-10-1 12-16,-11 2 1 15,-4 7-5-15,0 6 6 16,-19 12-10-16,-12 1 13 15,-10 13-3-15,-3 0 20 16,-6 13-16-16,-2 11-16 16,0 5-5-16,9 3-2 15,10-1-1-15,6-3-31 16,14-3-49-16,6-2-56 16,7-19-105-16,0-4-201 15</inkml:trace>
  <inkml:trace contextRef="#ctx0" brushRef="#br0" timeOffset="28588.75">16023 14321 348 0,'0'0'122'16,"-154"0"-77"-16,92 0 11 15,4 0 49-15,-3 0-38 16,3 8-11-16,0 2-20 16,-2 1-13-16,2 3 14 15,0 4-11-15,-4 0-7 0,-5 4-9 16,-9 2 1-16,-8 1-6 15,-8 6 2-15,-1 1 5 16,2 0 4-16,6 3 5 16,6 2-8-16,8-1 5 15,9 2-10-15,6-1 2 16,6-3-10-16,6 4 0 16,1 6 0-16,-1 0 1 15,0 4-3-15,-1 3 5 16,1 7 0-16,3 0-3 15,8-5 7-15,10 3 8 16,17-1 13-16,6-1-8 16,4-1-3-16,35 6-2 15,11-1-7-15,13 5 6 0,9-5-10 16,5 9 7-16,8-9-10 16,4 0 2-16,7 1-3 15,4-2 1-15,7-3-1 16,14-6 1-16,4-7-2 15,8-14 0-15,3-5-1 16,2-13 1-16,3-4 1 16,0-5 5-16,-6 0-4 15,-3-5 1-15,-7-16 0 16,-4-4-2-16,-11-4 1 16,-7-3 3-16,-9 0-3 15,-5 1 3-15,0 0-2 16,-1 0-2-16,-5-1 0 0,0 0 0 15,0-3 1-15,2-4 0 16,3-1 22-16,-3 8 13 16,-2-5-14-16,-10 8-21 15,-11 0 5-15,-6 8-5 16,-6-6 0-16,-6 5 0 16,-6-2 0-16,-2 2 8 15,-1-4 0-15,-3-2 8 16,1 2-5-16,2-4 9 15,-1 2-15-15,-3-3 10 16,-2-4-8-16,-4-1-5 16,-5 0 1-16,-5-5-2 0,-3-3 9 15,-8 0-3-15,-4-4 10 16,0 0-6-16,-4-2 9 16,-21 2-8-16,-8 0-2 15,-12-1-9-15,-10 4 0 16,-13-3-2-16,-9 2 2 15,-8-1-4-15,-7 1 7 16,-5 2-1-16,-7 4-3 16,0 8 3-16,-6-4-2 15,4 3 1-15,-10 3 3 16,-7 2-5-16,-4 6-1 16,-3 5 3-16,1 8-6 0,0 9 4 15,2 0-2 1,3 0 0-16,8 18 1 0,12 0-3 15,15 4-3-15,18 2-18 16,9 7-31-16,13 4-58 16,7 10-79-16,39-28-139 15</inkml:trace>
  <inkml:trace contextRef="#ctx0" brushRef="#br0" timeOffset="42760.61">18889 17186 685 0,'0'0'40'0,"0"0"-40"15,0 0 0-15,0 0 9 16,0 0 8-16,0 0-3 16,0 0-8-16,0 0 5 15,0 0 0-15,0 0 19 0,101-17-6 16,-94 17-1-1,-1 0 9-15,3 0-11 0,0 4-1 16,2 2-7-16,4-2 6 16,3-4-10-16,5 0-2 15,2 0-6-15,6 0 3 16,0 0-4-16,2 0 0 16,5 0 0-16,4 0 2 15,16 0-1-15,12 0 28 16,12-6 44-16,5-2-73 15,4 0 3-15,7 1-3 16,3 4 3-16,-1-1 1 16,-4 4 0-16,-5 0 10 15,0 0-9-15,1 0 1 16,-1 14-5-16,-4-6-1 16,-4 6 0-16,-8-2 0 15,-3 2-2-15,-7 4 2 0,-1-4-1 16,-3 3 1-16,3 2 1 15,1-3 2-15,1-2-3 16,6-5 3-16,-3 0-5 16,2-1 2-16,3-2 0 15,-3-2 0-15,3 4 1 16,-3-4-3-16,-2 3 4 16,0-4-3-16,-4 6 3 15,-2 0-4-15,-1 5 3 16,1 2-3-16,3-2 2 15,1 0-1-15,7 0 0 16,1 2 2-16,-4-6-4 0,1 3 7 16,-3-4-5-16,0 0 1 15,5-4 0-15,1 4 0 16,4-6 0-16,0 4 0 16,4 1-1-16,-2 0-1 15,4-2 4-15,-4 2-2 16,4 1 2-16,2 3-3 15,1-1 2-15,-4-3-1 16,0 2 0-16,-1-7 0 16,0 6-1-16,4-4 3 15,2 0-5-15,3-5 7 16,1 0-8-16,-4 0 4 16,1 0-2-16,-7 0-3 0,2 0 2 15,-2 0 3-15,2 0-2 16,-7 0 2-16,0 0-5 15,-1 0 4-15,0 0-6 16,0 0 5-16,2 0-8 16,3 0 8-16,-2 0-4 15,3 0 1-15,-3-5 3 16,2 2-1-16,1 1 2 16,4-2 2-16,2-4-3 15,0 4 3-15,1-6-2 16,-3 6-1-16,-6-7 1 15,2 8 0-15,-2 3-1 0,-2 0 0 16,2-4 4-16,-5-1-4 16,0 5 5-16,-2-5-6 15,-1-4 0-15,-2 2 2 16,3 1-6-16,-1-2 3 16,3-3 3-16,0 8 1 15,2-6-2-15,0 4 4 16,2-4-1-16,-1 1 1 15,0 8-4-15,0-5 2 16,-6 1-1-16,1-1 1 16,-7 2-3-16,-3 3 3 15,-1-5 0-15,3 3-1 16,1-2 3-16,5 1-2 16,1-6 0-16,1 3 0 0,4-2-2 15,0-1 2-15,0 0-1 16,-2 1 3-16,-3 2-5 15,-1-2 6-15,-5 8-4 16,-5-4 1-16,-4 4 0 16,-12-3-8-16,-3 0-5 15,-14 3 3-15,-9-4-17 16,-9 4-39-16,-4 0 30 16,-7-4 36-16,0 0 6 15,0-1 7-15,0 0 0 16,0 1 4-16,0 1-6 15,0 3-4-15,0-5 1 16,0 5-4-16,0-2 2 0,0-2-4 16,-12 1-2-16,-3 3-10 15,-3-5 1-15,-6 5 7 16,-3 0 2-16,-2 0 0 16,-4 0 0-16,0 0-1 15,-2 0 2-15,-2 0 3 16,3 0-1-16,-1 0 5 15,4 0-3-15,2 0 5 16,2 0 0-16,2 0 1 16,2 0 0-16,2 0-5 15,0 0 2-15,-1 0-3 16,0-4 5-16,-2 4-8 16,-1 0 5-16,-2 0-5 0,-2 0 1 15,4 0 3 1,4 0-5-16,-4 0 23 0,5 0-24 15,-1 0-2-15,8 0 2 16,7 0 15-16,-1 0-14 16,0 0 0-16,0 0 6 15,3 0 4-15,-4 0-5 16,1 0-3-16,-5 0-1 16,-1-6 1-16,-7-2 2 15,-5 4-5-15,-2-1-30 0,-6 5 30 16,-7 0 10-1,-7 0-10-15,-8 0-12 0,-3 0 12 16,-4 0 2 0,-8 0 1-16,-1 0-2 0,-5 0 0 15,0 0 1-15,3 0-4 16,1 0 0-16,5 0 1 16,5 0 0-16,4 0 1 15,0 0-3-15,4-9 6 16,2 1-3-16,-2 4 3 15,0-1-6-15,2 0 0 16,2 1 1-16,0 0-2 16,4 2 2-16,1-3 1 15,3-2 2-15,1 7 3 16,4-5 1-16,1 0 5 16,-1 1-10-16,1-4 11 15,-3 2-4-15,-3-2-2 0,-3 0 1 16,-5 6-4-16,-4-3-2 15,-4 5 4-15,-2 0-1 16,-3 0-3-16,-3 0 3 16,-3 0-2-16,-5 0 1 15,1 11 0-15,1-7-2 16,3 4 0-16,6-2 0 16,5-3-1-16,0 2 2 15,5-1-1-15,0-4 0 16,-1 0 0-16,3 0-1 15,0 0 1-15,2 0-1 16,-1 5 2-16,0-5-2 0,-2 9 3 16,-4-1-4-16,-2-2 5 15,-2 6-6-15,-3-3 4 16,-1 5-1-16,-3-5 0 16,1-1 0-16,-2-2-1 15,6 3 2-15,1-6-1 16,3 3 3-16,1-1-3 15,-1 2 0-15,-4-2-2 16,-6 4-7-16,-3-5 6 16,-4 0-1-16,1-1-5 15,-5 0 8-15,6-3 1 16,-2 0-3-16,-4 0 6 16,1 0-4-16,0 0 2 0,-2-6-2 15,5 2-1-15,-2-4 2 16,2 3-1-16,-1-4 3 15,-2 1-2-15,2-1 2 16,-1-6 1-16,-2-2-2 16,4 8 7-16,-2-5-6 15,2 6 3-15,-3 0-3 16,-3 1 0-16,2 4-4 16,2-1 6-16,2-1-7 15,1 0 5-15,7 1-4 16,0-1 3-16,1 2-1 15,-2-3 0-15,-1 2 0 0,3 4-4 16,-1-4 8-16,2 4-5 16,-2-4 2-16,0 0-2 15,-2 2 3-15,-2-3-2 16,-1-2 0-16,-3-1-1 16,-1 2 1-16,-4 1 1 15,2 2-1-15,-3 3 1 16,1 0 1-16,-2 0 0 15,-3 0-3-15,0 0 2 16,3 0-2-16,4 8 1 16,4-2-2-16,6-3 2 15,0 2 0-15,3-1 2 16,3-1-2-16,2-3 7 0,4 7-5 16,3-3 1-1,-3 0-3-15,3 4 0 0,-3-2-1 16,0-3 2-16,-2 2-2 15,3-1 3-15,-3 1 2 16,0 4-2-16,-2-1 2 16,-3 2-3-16,3-2 0 15,2 1-1-15,2 5 0 16,5-9 0-16,0 3 3 16,2 2-1-16,3-6 2 15,9 4 12-15,3-4-8 16,5-2 8-16,7-2-2 15,5 0-2-15,5 0-1 16,7 0-3-16,3 0 3 0,2 0-10 16,0 0 9-16,0 0-5 15,0 0 11-15,0 0-3 16,0 0 14-16,0 0-8 16,0 0-7-16,0 0 2 15,0 0-5-15,5 0 7 16,0 0-11-16,-1 0 11 15,-4 0-16-15,2 0 5 16,-2 0-5-16,0 0 0 16,0 0 2-16,0 0-1 15,0 0-1-15,0 0-4 16,0 0-14-16,0 0-43 0,-11 5-63 16,4-5-147-16,3 0-467 15</inkml:trace>
  <inkml:trace contextRef="#ctx0" brushRef="#br0" timeOffset="46888.95">24299 3585 304 0,'0'0'120'16,"0"0"-60"-16,0 0 5 15,0 0 22-15,0 0-34 16,0 0-7-16,0 0 9 16,0 0-8-16,-11 10 0 15,11-10-2-15,0 0-6 0,0 0-14 16,0 0 1-16,0 0-16 16,0 0 1-16,0 0-10 15,-2 4 0-15,-2 4 2 16,-1 3-3-16,1 2 6 15,-3-1-6-15,5 2 13 16,-3 0-6-16,1 3 5 16,2 1-6-16,-3 3 4 15,3 6-1-15,0 4 1 16,2 6 2-16,0-1 0 16,0 1-2-16,0-4-7 15,13 1 8-15,7-3-10 16,5 4 11-16,6-1-3 15,1-1 0-15,5-6 1 16,5 0-8-16,3-8-2 16,4 0 1-16,4-1 7 0,-1-2-6 15,-4-4-2-15,4-4 1 16,-3-2 0-16,-2-6 5 16,-4 0-5-16,-6 0 1 15,1 0-1-15,0 0 3 16,-2-9 0-16,0-8 9 15,-3-4-13-15,0 1 11 16,1-6-7-16,-1 1-1 16,-2-1 1-16,0-3-1 0,-4 1 4 15,-4-2-3 1,-8 1 14-16,-1-3 2 0,-6-2 10 16,-1 1-6-1,-3-1 6-15,-1 0-4 0,-3 3-6 16,0-1-1-16,0 5-4 15,0 0-1-15,0-3-6 16,0 5 9-16,-3-5-13 16,-5 7 0-16,-3 1-2 15,-3 2-2-15,1 1 2 16,-5-2 0-16,-2-1-2 16,0-1 5-16,-1 0-7 15,-2 1 5-15,-4-1-5 0,-2 2 4 16,0-2-1-1,-2 4-1-15,-1-4 1 0,-1 3-2 16,-1 1 2 0,-2 0 0-16,3 3 1 0,2 0 4 15,0 6-4-15,4 1 0 16,0 2-1-16,0 5-1 16,-4 2 0-16,0 0-1 15,-9 0 0-15,0 0-1 16,-5 16-1-16,-4 6 6 15,2 0-6-15,1 2 1 16,1 1 1-16,3-2-2 16,1 8 0-16,3-1-3 15,7 4-19-15,4 5-9 0,10 1-26 16,5 11-11 0,8 8-47-16,4 5-55 0,0-42-140 15</inkml:trace>
  <inkml:trace contextRef="#ctx0" brushRef="#br0" timeOffset="50600.9">25449 3822 271 0,'0'0'244'0,"0"0"-180"16,0 0-3-16,0 0 35 16,0 0-9-16,0 0-17 15,0 0-7-15,0 0-5 0,0 0-8 16,0 0 1 0,-2 0-12-16,2 0 2 0,0 0-16 15,0 0-2-15,0 0-2 16,0 0-6-16,0 0 1 15,0 0-12-15,0 0 8 16,0 0-10-16,0 0 3 16,0 0-3-16,0 0-2 15,0 0 1-15,5 0 1 16,6 3 4-16,2 3-6 16,6 1 5-16,1 1-5 15,4-3 10-15,5-2-9 16,0 1 7-16,6-2-7 15,2-2 1-15,0 0 2 16,5 0-4-16,1 0-2 0,-3 0 2 16,0-4 2-1,-5-6-1-15,2-2-1 0,-6-5-1 16,-4 2 1-16,-3-3 0 16,-6-4-2-16,-3-1-5 15,-3 0 7-15,-6-5 0 16,1 2 1-16,-7-1 7 15,0 4-6-15,0 0 0 16,0 3 1-16,0 2-1 16,-15 4 3-16,-4 2-1 15,-3 4-4-15,-2 0 1 16,-1 4 4-16,-4 4-1 0,0 0-5 16,0 0 1-16,0 4-3 15,4 12-3-15,8 2-4 16,3 5 5-16,12 3-8 15,2 0 9-15,0 6-1 16,2 3 3-16,21 4-4 16,8-1 5-16,5 0 2 15,3-1-1-15,9-6 1 16,1-4 0-16,4-8-1 16,5-7 3-16,2-8 0 15,0-4 0-15,-2 0-3 16,-2-4 1-16,-2-16-1 15,-6-6 0-15,-5-4-4 0,-5-3 3 16,-11 1-1-16,-5-1 2 16,-4 1 1-16,-7 3 10 15,-2 0-11-15,-3 2 6 16,-1 4-3-16,-3 0 2 16,-2 1 2-16,0 4-4 15,0 3 7-15,0 1-10 16,-13 1 22-16,1 5-10 15,-1 0 0-15,3 5-3 16,-4 3-2-16,1 0-4 16,-1 0-1-16,-1 0-2 15,-1 11-3-15,3 15 2 0,4 2-3 16,2 4 1 0,7 1 1-16,0-1 2 0,0-1-6 15,9-3 5-15,13-2-4 16,9-4 3-16,5-1 1 15,6-7 1-15,2-4-4 16,2-7 2-16,-2-3-4 16,-4 0-6-16,0 0 3 15,-2-17-3-15,-3-1 4 16,0 0 3-16,-4-7 5 16,-2 1 5-16,-7-2-3 15,-2-1 7-15,-7 2-9 16,-6-1 10-16,-2 0-8 15,-5-1 3-15,0 6-1 16,0-2-2-16,0 4 8 0,-16 1-4 16,-2 2 7-16,0 2-11 15,0 6 13-15,-2-1-14 16,2 8-1-16,1 1 2 16,-1 0-2-16,3 0 0 15,-4 13-5-15,1 8 0 16,5 4-2-16,2 6 5 15,2 1-1-15,4 0 2 16,5 1-3-16,0 2-1 16,0-1 2-16,17 2-4 15,6-2 7-15,8-2 0 0,6-2 1 16,3-7-1-16,2-5-3 16,3-8-10-16,-1-8 5 15,1-2-8-15,-7 0-3 16,-3 0 8-16,-6-4 4 15,-8-13 2-15,-4-8 0 16,-8-3 0-16,-4-2 5 16,-3-3 5-16,-2 3-5 15,0 2 0-15,0 3-2 16,-11 4-3-16,-7 8 4 16,2 1-2-16,3 12 2 15,-3 0 2-15,7 0 0 16,-2 0 1-16,3 0-4 15,2 0 1-15,2 13-8 0,0 3 8 16,2 1-1 0,2 4 2-16,0 1 0 0,0 0 8 15,0 5-3-15,0 0 2 16,2 0-2-16,12 1 0 16,-3-6-5-16,1-2 1 15,2-2-2-15,1-8 2 16,2-3-4-16,-2-1 4 15,3-6-1-15,2 0 1 16,2 0 4-16,-2 0-3 16,-1-9 0-16,-7-2 1 15,-1 6-1-15,1 1-2 0,-8 1 3 16,-2 3-1 0,-2 0 0-16,0 0-1 0,0 0 1 15,0 0 2-15,0 0 9 16,0 0-1-16,3 0-2 15,3 0-8-15,6 0 6 16,1 0 5-16,3 0 0 16,-3 0-10-16,2 0 4 15,1 0-6-15,0 0 2 16,-1 0 2-16,3 0-4 16,0 0 2-16,4 0-2 15,3 0 2-15,2 0 0 16,-3 0-5-16,0 0 3 15,1 0-1-15,-2 0 0 16,-4 0 0-16,-1 0-1 0,0 0 2 16,2 0-3-16,2 0 7 15,1 0-7-15,-2 0 4 16,0 0-3-16,-1 0 1 16,0 0-1-16,0 0-1 15,-2 0 4-15,0 0-1 16,-2 0 1-16,-1 0-2 15,-1 0 2-15,-1 0-4 16,5 0 2-16,-3 0 0 16,1-3-1-16,-1-1 3 0,1 4-5 15,-3-5 7 1,-1 4-4-16,-3-1 3 0,-1-3-5 16,-1 5 3-16,-2-1-2 15,-1 1 1-15,3-2 0 16,-1 0-1-16,1-2 3 15,0 1-2-15,0 2 1 16,-5-1 0-16,0 2 2 16,-2 0-3-16,0 0 0 15,0 0 0-15,0 0 3 16,0 0-3-16,0 0 13 16,0 0-5-16,0 0 15 0,0 0-10 15,0 0 3 1,0 0-8-16,0 0 2 15,0 0-6-15,0 0-2 0,0 0 3 16,0 2-3 0,0 8-1-16,0 4 1 0,0 4 3 15,0-2-4-15,4 5-1 16,5 0 1-16,7 2-1 16,-1-2 0-16,8 1 1 15,1 0-2-15,5 1 5 16,3 0 0-16,3 0-1 15,3-4-4-15,2 2 2 16,-2-7-2-16,0-1 0 16,-3-3 0-16,-4-3 1 15,-2-5-7-15,0-2 5 0,1 0 3 16,-1 0-5-16,2-14 3 16,0 0 0-16,-2-4-4 15,2 1 1-15,0-5 2 16,-2 0-2-16,2 1 3 15,-4-1 2-15,0 1-3 16,0 1 5-16,-4-4-5 16,-2 0 4-16,2-4-1 15,-3-3-1-15,-5 2 0 16,-1-3 1-16,-3 0 2 16,-2-3 2-16,0 0-4 15,-7-4 1-15,1-3 2 16,-3 3-4-16,0-2 0 15,0 1-3-15,-3 2 1 0,-13 0-1 16,-3 1 3-16,-2-1 0 16,-3 2-1-16,-5 3 3 15,0 0-4-15,-2 4 4 16,-1 2-3-16,-1 1 1 16,0 4 0-16,-1 4-1 15,-1 2 5-15,2 2-4 16,1 2 0-16,3 5 0 15,0 1-6-15,0 5-2 16,-2 1 7-16,2 0 0 16,0 0 0-16,0 0-4 15,0 0 5-15,2 4-5 16,-2 8 1-16,-2 0-1 0,2 0 4 16,-2 2-9-16,4 2 2 15,2-2 6-15,6 2 1 16,0-2-1-16,7 2-3 15,-2 4 5-15,1 0-2 16,1 5-1-16,1 1 2 16,-2 1 0-16,1 4 0 15,2 1 1-15,-1 2-1 16,1-3 2-16,2 1-3 16,-1 1 6-16,4-3-6 15,0 0 5-15,3-2-3 16,0 2 0-16,2-2 2 15,0 1-2-15,0-1 1 0,0 0-1 16,0-5 4-16,0 2-2 16,0-1-2-16,0-2 7 15,2 2-6-15,10-2 6 16,-1-2-2-16,-3-2-1 16,2-2 2-16,-6-2-5 15,-4-2-1-15,2 0 5 16,-2-3 0-16,0 0-4 15,3-3 1-15,-1-1-2 16,0-4-2-16,2 1-36 16,1-2-62-16,2 0-78 15,-5 0-138-15,0 0-459 0</inkml:trace>
  <inkml:trace contextRef="#ctx0" brushRef="#br0" timeOffset="57759.83">23904 4995 245 0,'0'0'227'0,"0"0"-178"16,0 0-13-16,0 0 52 15,0 0-26-15,0 0-20 16,0 0-16-16,0 0 7 15,-15 0-10-15,15 0-1 16,0 0-9-16,0 0 5 16,0 0-1-16,0 0 3 15,0 0 0-15,0 0-4 16,0 0 2-16,0 0-8 0,0 0 11 16,0 0-14-1,0 0 9-15,0 0-5 16,0 0 0-16,0 0 3 0,0 0-1 15,0 0 0-15,0 0-7 16,0 0 9-16,0 0-15 16,0 0 10-16,7 5-2 15,9 0-2-15,6 1-5 16,2-2 1-16,7 1-4 16,5-5 4-16,0 0 0 15,2 0 2-15,0 0 0 16,1 0-2-16,0 0-3 15,-1 0 1-15,-3 0-2 16,-1 0 2-16,1 0 1 16,2-5-1-16,-4-2 4 0,-2-1-4 15,-2 1 3 1,-5-1-6-16,-2-1 4 0,1 0-3 16,0 1-1-16,-4-1 3 15,3 0 0-15,3 0-1 16,2 0 1-16,0-3 0 15,0-3-2-15,-1 3 5 16,-2-1-5-16,-1-2 2 16,-3 4-1-16,-5 0 0 15,-1 3-1-15,-5 1 0 16,-3 2 4-16,-1 0 2 16,-3 1-3-16,0-1 7 0,-2 1-8 15,0-1 7-15,0 1-4 16,0-3 1-16,0 2-1 15,-6 0-1-15,-5 1-4 16,-1 1 4-16,3 3-4 16,-1 0 4-16,-2 0-4 15,1 0 0-15,0 0-3 16,2 1 2-16,0 10 3 16,0 1-2-16,0-1 4 15,0 3 1-15,1-2-3 16,1 2 3-16,5-2-3 15,0 1 1-15,2-2-1 16,0-1-5-16,0 2 5 16,2-1 0-16,15-4 2 15,4 4 0-15,-4-4 9 0,3 0-9 16,-4-1 6-16,-1-2-7 16,-1 1 5-16,-1 2-1 15,0-1-1-15,1 0 4 16,1 0-8-16,1 0 9 15,-1 0-8-15,4-2 4 16,-3 0-3-16,-1 2-1 16,1-4-1-16,-1-1 0 15,3-1 0-15,0 3 2 16,0-3-2-16,1 0 0 16,2 0 7-16,-1 0-6 15,3 0 1-15,0 0-2 16,-2 0 0-16,1 0-1 15,0 0 2-15,-2 0-3 0,3 0 4 16,-1 0-1-16,-2 0 0 16,-4 0-2-16,1 0 3 15,1 0-4-15,1-3 2 16,2 0 0-16,4-2-1 16,2 2 3-16,2-6-6 15,0 4 8-15,-5-3-11 16,0 2 12-16,-1-1-9 15,-1 2 6-15,-4-2-2 16,0 2 0-16,-2-1-2 16,1-3 1-16,3 0 2 15,3-1 0-15,-1-2 1 16,2 2-2-16,-3 0 2 0,-4 2-3 16,1 0 1-16,-5 0 0 15,1-1-1-15,-1-1 4 16,-3-2-2-16,-4 0 2 15,-2 2 4-15,-4 0-5 16,0-2 3-16,0 4-3 16,0 2 3-16,0 1 4 15,0 0-5-15,-2 1 3 16,-6 2-6-16,0 1 10 16,0 1-11-16,-1 0 0 15,-3 0 0-15,1 0-1 16,1 0-3-16,-2 5 4 0,1 5-1 15,2 1 4-15,0-4-6 16,4-1 7-16,1 1-6 16,2-4 2-16,2 4-1 15,0-2-4-15,0 1 1 16,0 2 1-16,0 2-2 16,4-2 4-16,10 5 2 15,-1-1 1-15,3 0-1 16,-1 0 4-16,1 0-5 15,0-4 3-15,2-1-2 16,-3 2-1-16,3-4 8 16,-5 2-7-16,1-1 3 15,-1-2 0-15,1-3-1 0,1 2 0 16,1-3-6 0,-1 0 1-16,3 0 2 0,2 0 3 15,0 0-2-15,3 0 0 16,-4 0 4-16,6 0-4 15,2 0 3-15,0 0-7 16,2 0 5-16,-3 0-4 16,1 0 2-16,-2 0 0 15,-1 0-3-15,3 0 6 16,-5 0-5-16,5 0 7 16,-2-3-4-16,-4 2 0 15,0-1-1-15,1 0 0 16,-2-1 0-16,2 2 0 15,5-1 1-15,-2 0-5 0,2 2 8 16,2 0-3-16,0 0-1 16,2-5 2-16,0 3-1 15,-2-3-1-15,2-2 0 16,0 3 0-16,-1-3-1 16,-1 3 4-16,-6 0-6 15,2 0 9-15,-2 0-7 16,-1-1 3-16,-3 0-4 15,0-2 2-15,-1 1 0 16,-1 1 1-16,4-2-1 0,-2 0 0 16,1-1 0-1,-1-2 5-15,-4 2-2 16,-1 1-2-16,-6-2 1 0,3 2 1 16,-1-2-3-16,-4 0 0 15,1-1 4-15,-3 1-3 16,0 0 7-16,-4-3-6 15,0 2 10-15,0-2-9 16,0 2 2-16,0 0-2 16,-11 4 3-16,-1-2 8 15,0 4-14-15,-3-2 0 16,-1 1 6-16,3 2-2 16,-3 1-3-16,-2 0-1 0,2 2 1 15,-2 0-1 1,1 0 0-16,1 0-3 0,1 0 1 15,1 0 4-15,3 4 1 16,0 4-3-16,4 0 3 16,2 2 1-16,1 2-7 15,4-1 6-15,0 4-3 16,0 3 1-16,0 0 0 16,0-2 3-16,0 0 0 15,0 0 1-15,0 1-1 16,9-1-1-16,0-2 0 15,4 0-5-15,3-2 2 16,1-1-1-16,6 2-1 16,0-1 4-16,3 0 3 15,6-2-2-15,-3-3 1 0,0 1 0 16,-3-1-8 0,3 0 6-16,0 0-2 0,0-2 1 15,2-5 1-15,0 0 5 16,2 0-5-16,0 0 10 15,0 0 6-15,-2 0-14 16,2 0-2-16,3 0-2 16,-1 0 0-16,1 0 1 15,-5 0-3-15,-2 0 2 16,0 0-3-16,-4-5 6 16,0 3-4-16,1-3 4 15,-1 2-6-15,1-3 2 0,5 0-1 16,3-2 1-1,4-3 2-15,6 4-3 0,1-1 6 16,2-3-3-16,-4 2 2 16,-10 1-6-16,-8 4 1 15,-10-2-1-15,-5 3-13 16,-4 1 11-16,-2-1 4 16,0-4 2-16,3 0 6 15,-1-5-5-15,6-1-2 16,-1-3 1-16,3 2-3 15,1 0-3-15,3 3 0 16,2 2 5-16,-2 1-7 16,-3 2 7-16,-1 5-1 15,-8-1-2-15,-1-1 6 16,-1 1-4-16,0 0 2 0,2 0 0 16,-4-1-1-16,0-4 2 15,0-1 0-15,-2 0 0 16,0-1-4-16,0-3-7 15,0 1 8-15,0 3-14 16,-2-2 10-16,-10 5-7 16,-3-4 3-16,-3 3 2 15,-2 0-2-15,2 1 6 16,0 0 6-16,3 1-6 16,4 4 3-16,1 0 0 0,4 0-7 15,2 0 3 1,1 0-4-16,1 0 1 0,2 6 6 15,0 8 1-15,0 1 4 16,0 5 4-16,0-3 1 16,0 1-7-16,0 2 4 15,7-2-5-15,4 0 0 16,2-4 1-16,3-1 1 16,0-1-3-16,1-2 2 15,-1-3 5-15,-1 1-6 16,8 1-1-16,6-4 4 15,4 3 0-15,10-4 12 16,-1-2-15-16,5 1-1 16,2-3 3-16,-2 0 1 15,-5 0-4-15,-7 0 4 0,-6 0-1 16,-2 0-4-16,-4 0 1 16,-3 0 0-16,0 0 2 15,-2 2-2-15,7-2 11 16,0 0-9-16,10 0 16 15,7 0-16-15,9 0 6 16,4 0-7-16,13-2 5 16,3-7-3-16,2 1-2 15,3 1-1-15,-3-1 4 16,-5-1-6-16,-6 4 4 16,-9 0-4-16,-12 2 5 15,-16 1-6-15,-12 2 3 0,-11 0 0 16,-2 0 0-16,0 0 1 15,0 0 19-15,0 0 0 16,0 0 12-16,0 0-19 16,0 0 0-16,0 0-7 15,0 0 3-15,0-2-4 16,0 2 1-16,0 0 0 16,0 0-5-16,0 0 6 15,0 0-5-15,0 0-1 16,0 0 3-16,0 0-8 15,0 0 6-15,0 0-2 16,0 0 0-16,0 0 1 16,0 0-3-16,0 0 8 15,0 0-12-15,0 0 4 16,0 0-24-16,0 0-41 0,-2 0-10 16,-17 0-66-16,11 0-169 15,-5 0-342-15</inkml:trace>
  <inkml:trace contextRef="#ctx0" brushRef="#br0" timeOffset="63639.85">25033 5912 245 0,'0'0'127'15,"0"0"-76"-15,0 0 5 16,0 0-16-16,0 0-33 16,0 0 5-16,0 0 5 15,0 0 6-15,0 1 20 0,0-1 3 16,0 0 0-16,0 0-2 15,0 0 1-15,0 0-15 16,0 0-3-16,0 0-9 16,0 0-1-16,0 3-1 15,0-3 4-15,0 0 5 16,0 0 1-16,0 0 5 16,0 0-8-16,0 0 7 15,0 0-15-15,0 0 3 16,0 0-9-16,0 1-5 15,0-1-1-15,0 3-3 16,0-2 3-16,0 3-1 0,0-2 2 16,0 3 1-16,0-2 6 15,2 1-8-15,3 3 4 16,1-4-5-16,1 3-1 16,2-2 3-16,4 0-4 15,0 0 5-15,5 0-2 16,1 0 6-16,2-4-8 15,4 0 7-15,2 0-8 16,2 0 1-16,-2 0 3 16,2 0-2-16,-5-5-4 15,-2-4 7-15,-2 1-4 16,-6-1 0-16,1-1 1 16,-6 1-1-16,-1 1 0 15,-2 0-1-15,-2 2 0 16,1-2 2-16,-1-1-2 0,0 0 3 15,2-1 0-15,-2 0 0 16,0 0 1-16,-4-2-5 16,2 2 1-16,-2 1 0 15,0-4 1-15,0 6-1 16,0-2 1-16,0 1 2 16,0-1 1-16,0 4-3 15,0 1 1-15,0 0-1 16,-8 2-2-16,0 2-3 15,0 0 2-15,-1 0 0 16,-3 0 2-16,1 0 0 16,3 0 0-16,-4 0 2 0,3 8-1 15,3-1-2 1,-1 2 0-16,0 1-1 0,3 2 1 16,2 0 0-16,2 3-3 15,0-4 7-15,0 4-6 16,0-4 6-16,0 1-1 15,0 0 1-15,11-1-2 16,0 1 0-16,0-1-1 16,5 1 3-16,-3-1-3 15,3 1 6-15,-1 1-5 16,-3-3 6-16,3 2-5 16,-3-1-1-16,-4-4-1 15,3-1 0-15,1 1 0 16,1-3 0-16,0 2-2 0,1-2 4 15,1-1-1-15,3 2 2 16,2-3-2-16,0-2 1 16,2 0-1-16,1 0-1 15,-4 0 0-15,6 0 0 16,0 0 2-16,-3 0-3 16,3 0 5-16,-6 0-4 15,4 0 0-15,2-2-3 16,-1-6 2-16,2-1 1 15,1 1 0-15,4-2 0 16,-2 1 0-16,3-3 2 0,-1-3-3 16,-2 3 4-1,0-2-3-15,-7 4 0 0,1 0 2 16,-4 1-2-16,0-2 0 16,-1-1-1-16,-3 1 5 15,1-4-6-15,-1-2 5 16,-1 5-4-16,-1-7 8 15,-7 5-4-15,-1-2 2 16,-5 2 0-16,0 5 0 16,0-3-3-16,0 4 8 15,0 1-9-15,0-1 10 16,-9 2-10-16,-2-1 1 16,-3 2-2-16,1-1 0 15,-3 2-2-15,1 0 2 16,-1 4 0-16,1 0-4 0,-1 0 2 15,1 0 1-15,1 0-5 16,-1 4 6-16,1 4 0 16,1-1-1-16,4 2-3 15,0-2 3-15,2 4-2 16,5-3 2-16,0 2 0 16,2 0-3-16,0 2 6 15,0 2-5-15,0 0 2 16,0 0 0-16,0 0-3 15,0 0 3-15,6 1-1 16,3-3 4-16,1 2-3 16,-2 2 4-16,1-5-2 0,1-1 1 15,0 0-4-15,-1-2 1 16,5 0 1-16,-3-1-1 16,3-2 3-16,1 1-2 15,1-2 3-15,1 3-1 16,1-4 0-16,2 1-4 15,2-1 4-15,-1-3-3 16,3 0 2-16,0 0 1 16,1 0 0-16,-1 0-1 15,3 0 2-15,2 0-3 16,0 0 4-16,0-5 0 16,0-4-3-16,0 0 1 15,-2 0-2-15,-1-2 0 16,-1-1-2-16,-3 0 2 15,1-2 0-15,0 0 7 0,-6 2-7 16,1 0 2-16,-1-2 0 16,-3 2-3-16,1-3 1 15,1 1 0-15,-3 3-1 16,1-5 5-16,1 2-5 16,2-3 3-16,-2 2 1 15,-1 3-1-15,-4-2-2 16,-1 0 1-16,-3 2-1 15,2 0 4-15,-4 1-4 16,0 2 11-16,-4-1-10 0,0-2 14 16,0-1-6-1,0 4 1-15,0-5-9 0,0 1 8 16,-2 1-3-16,-8 0-5 16,0 2 12-16,-1 1-8 15,-3 2-5-15,3 2 3 16,1 2-2-16,-4 2-1 15,1 1-2-15,-1 0-1 16,-1 0 3-16,-1 13 0 16,3 2-2-16,2 2 1 15,-1 0 0-15,6-2-3 16,1 3 5-16,3-1-2 16,0-2-2-16,2 2 3 0,0-2-5 15,0 4 1 1,0-3 3-16,0-1 1 0,2 2-5 15,9-3 10 1,0 1-8-16,3-2 6 0,-1 1-4 16,1-2 1-16,-1 2-2 15,3-2 1-15,1 1 0 16,3-4-3-16,3 3 8 16,2-2 4-16,0 1-7 15,2-4 1-15,0-1-1 16,0-1 3-16,-4-4-4 15,-1 1-2-15,0-2 1 0,0 0 2 16,3 0 4 0,-2 0-4-16,-2 0 4 15,2 0-3-15,-3-8-2 16,-1 0 0-16,4-1 1 0,-7-3-1 16,1-2 4-16,-1 5-7 15,0-3 6-15,-3-2-1 16,0 2 1-16,-2-4 0 15,-1 2-2-15,1-2-1 16,-5 0 0-16,1 2 0 16,-2 0-1-16,-1 3 4 15,-4-1-2-15,0 5 0 16,0-1 6-16,0 0-6 16,-9-4-2-16,-4 1-5 15,0-1 0-15,-1 5-1 0,1 3 3 16,1 0 1-1,1 4-1-15,-2 0 1 0,-1 0 1 16,-3 0 1-16,1 11-5 16,3 7 2-16,1 3 0 15,2 2-2-15,3 1 6 16,3 1-3-16,4-4 2 16,0 2 1-16,0-3-2 15,0 0-1-15,2-2 2 16,13-2-1-16,1 0 2 15,1-2-3-15,4-3 5 16,3-1-7-16,3-3 9 0,2-3-4 16,-1 0 0-1,7-2 5-15,-4-2-4 0,4 0 0 16,1 0 1-16,-1 0 1 16,3 0-3-16,1 0 4 15,0-10-2-15,1-2 0 16,1 5 3-16,-8-4-2 15,-4 7-4-15,-7 0 1 16,-8 3 0-16,-3-2-2 16,-5 3 2-16,2 0-2 15,-4 0 4-15,2-2 0 16,1 0 0-16,-1 0-1 16,6-1-1-16,-3 3 0 15,-1-3 0-15,4 1 3 16,-3 0-6-16,-3 0 6 15,-1 0 0-15,-5 2-3 0,0 0 7 16,0 0-7-16,3 0 2 16,-3 0 1-16,0 0-3 15,2 0 0-15,-2 0 2 16,2 0-5-16,4 0 7 16,1-3-1-16,-3 3 2 15,1 0-8-15,-5 0 5 16,0 0-2-16,0 0 0 15,0 0 0-15,0 0-2 16,0 0 4-16,0 0 10 16,0 0-11-16,2 0 0 0,5 0 2 15,4 0-3-15,0 0 1 16,-2 0-1-16,-2 0 2 16,-3 0 0-16,-4 0-2 15,0 0 4-15,0 0 5 16,0 0-7-16,0 0 2 15,0 0 0-15,0 0 6 16,0 0-4-16,0 0-6 16,0 0 0-16,2 0 1 15,0-3-1-15,1 3 1 16,-3 0 3-16,0 0-2 16,0 0-4-16,0 0 0 15,0 0-5-15,0 0 6 16,0 0-4-16,0 0 2 15,0 0 6-15,0 0-3 0,0 0 2 16,0 0-4-16,0 0 4 16,-7 0 2-16,-4 0-4 15,-3 3 0-15,6-3-7 16,-3 5-31-16,-1-5-23 16,6 4-46-16,1-2-24 15,5-2-57-15,0 0-127 16</inkml:trace>
  <inkml:trace contextRef="#ctx0" brushRef="#br0" timeOffset="64172.83">28043 5753 552 0,'0'0'94'0,"0"0"-70"16,0 0 52-16,0 0-1 16,0 0-31-16,0 0-14 15,0 0 20-15,12-3-4 16,-5 3 2-16,0 0-5 15,2 11-12-15,2-2 3 16,3 5-5-16,-4 3 1 16,4 3-9-16,2 4-2 0,-6 2-4 15,2 3-2-15,-1 0-10 16,-3 0 0-16,0-6-3 16,-2 0 2-16,-1-6-4 15,-3-2-8-15,-2-5-23 16,0-1-53-16,0-4-64 15,0-5-91-15,0 0-275 16</inkml:trace>
  <inkml:trace contextRef="#ctx0" brushRef="#br0" timeOffset="65086.83">24853 5801 505 0,'0'0'110'15,"0"0"-51"-15,0 0 1 16,17 104 27-16,-5-72-33 16,-2 1-8-16,-1 1-23 15,1-2 15-15,-6-2 2 16,-2-2 3-16,-2-4-5 16,0-2 4-16,0-5-16 15,0 0-13-15,0-5-7 0,0-4-4 16,2 1-2-16,0-4 4 15,-2 1-8-15,3-4 4 16,-1-2-35-16,4 0-37 16,6 0-70-16,-5 0-97 15,-3 0-341-15</inkml:trace>
  <inkml:trace contextRef="#ctx0" brushRef="#br0" timeOffset="68233.94">25048 6778 419 0,'0'0'94'0,"0"0"-70"16,0 0 56-16,0 0 5 0,0 0-37 15,0 0-2-15,0 0-18 16,0 1 0-16,0-1-1 15,0 0 10-15,0 0-12 16,0 0-2-16,0 0-3 16,0 0 8-16,0 0 5 15,0 0 3-15,0 0-5 16,0 0-10-16,0 0 5 16,0 0-15-16,0 0-2 15,0 0-7-15,7 0 3 16,9 0 5-16,1 0 6 15,4 0-7-15,1 0-8 16,-1 0 4-16,0 0-3 16,4 0 0-16,-3 0 1 0,3 0-5 15,-1 0 2-15,0 0 0 16,3 0 0-16,-4 0 2 16,-3 0-4-16,-2 0 4 15,-2 0-1-15,-1-1 2 16,1-2-6-16,-3 2 5 15,3-3-4-15,-1-2 1 16,1-1-3-16,-1 2 1 16,6-4 3-16,-6 1-1 15,1 1 6-15,-3 0-2 16,-7 1-3-16,2-1 1 16,-2 1 1-16,-4-2-2 15,0 1 5-15,1-1-4 0,-3 2 6 16,0 0-6-16,0 1 12 15,0 0-6-15,0-3 13 16,-5 4-17-16,-13-2 0 16,1 3-3-16,-4-2 1 15,4 5-4-15,1 0 8 16,1 0-10-16,1 0 10 16,3 0 2-16,-1 0-6 15,4 10-1-15,-1-1-1 16,5 6 0-16,2-1-1 15,2 6 0-15,0 1 1 0,0 1 2 16,15 2 8 0,9-2-5-16,6 0 2 0,3 0-5 15,-2-5 7-15,5-1-7 16,-5-6-1-16,0-3 1 16,-2-3 1-16,-7-4 2 15,3 0-4-15,-3 0 12 16,2-21-11-16,-3-2 5 15,-4-4-5-15,-3 1 1 16,-5-2 1-16,-7 5-2 16,-2 0 2-16,0 3-1 15,-2 4 9-15,-21 4-10 0,-3 4 6 16,-1 4 3 0,0 2 2-16,5 2-3 0,7 0-6 15,1 0 4-15,7 0-7 16,3 2 1-16,2 6 4 15,2 4-10-15,0 0 7 16,0 3-3-16,22-4 1 16,7 1 0-16,7-4 2 15,8 1-1-15,8-9 2 16,4 0 0-16,4 0 5 16,0-2-8-16,0-14 2 15,-7-3 1-15,-6 1-1 16,-13 1-2-16,-12 0-3 15,-11 0 2-15,-7 0 2 16,-4 2 7-16,0 0-7 16,0 1 7-16,-6 5-8 15,-10 4-1-15,-2 3-2 0,-2 2 2 16,3 0-3-16,-6 0-3 16,3 19 7-16,5 0 0 15,1 1-5-15,9-1 5 16,5 2-1-16,0-5-10 15,3-4 5-15,19-3-6 16,7-6-9-16,5-3 7 16,3 0-4-16,1 0 14 15,-2-12-7-15,-2-8 6 16,-5-4-18-16,-8 0 11 16,-7-4 12-16,-9 5 3 15,-5 3 4-15,0 5 2 0,-3 4 10 16,-19 2-15-16,-7 9 14 15,-5 0-13-15,-1 0-5 16,2 14-2-16,1 10 0 16,8 0 2-16,9 7-4 15,7-6 2-15,8 1-3 16,0-4 4-16,0-5-3 16,10-2 2-16,9-4-3 15,6-3 3-15,0-7-2 16,1-1 4-16,6 0 0 15,1 0 1-15,5-5 0 16,-1-14 3-16,2 1 4 16,-6-2-7-16,-6 0 0 0,-7 4-1 15,-9 0 5 1,-6 0-1-16,-5 4 2 0,0 3 7 16,0 4-10-16,-9 5 11 15,-3 0 1-15,1 0-1 16,5 0-14-16,3 14 0 15,3 3-2-15,0 6-1 16,3-3-1-16,19-4-1 16,7 0 4-16,4-6 1 15,3-4 0-15,0-4 2 16,-1-2-2-16,3 0-1 16,-2-2 1-16,-3-14 0 0,-4-1 5 15,-9-4-5-15,-11 1 3 16,-5 0 3-16,-4-3-2 15,0 6 7-15,0 2-9 16,-13 10 6-16,0 3 1 16,-3 2-3-16,1 0 0 15,-5 7-3-15,4 16-6 16,3 0 10-16,8 2-13 16,5-6 6-16,0 2-1 15,0-5-8-15,11-4 6 16,16-3-5-16,2-4 7 15,4-5-4-15,-4 0 2 16,-2 0-3-16,-6-4-3 16,-8-7 1-16,-9-3-38 15,-4-3-7-15,0 3-53 0,0 6-132 16,-2 4-209-16</inkml:trace>
  <inkml:trace contextRef="#ctx0" brushRef="#br0" timeOffset="68615.75">26957 6479 526 0,'0'0'187'16,"0"0"-93"-16,0 0 20 15,0 0-20-15,0 0-37 16,0 0-22-16,0 0-15 16,0-7-2-16,2 16 9 15,4 7 9-15,2 2-9 16,0 8 4-16,1 2-5 16,0 2 2-16,2 4-17 15,2-2 5-15,3 2-4 16,0 0-3-16,0-1 0 15,-1-3-7-15,1-4 6 16,-5-4-8-16,-3-5 11 16,-2-4-10-16,-6-7-1 0,0-6 0 15,0 0-3-15,0 0-45 16,0 0-60-16,0-10-146 16,0-2-226-16</inkml:trace>
  <inkml:trace contextRef="#ctx0" brushRef="#br0" timeOffset="69465.64">25062 6604 516 0,'0'0'80'15,"0"0"-31"-15,0 0 29 16,0 0-28-16,0 0-5 15,0 0-13-15,0-12 1 16,-5 12-4-16,3 9 11 16,2 14-2-16,0 3 31 0,0 13 0 15,0 7 8-15,14 8-18 16,13 6-19-16,2 0-1 16,2-5-22-16,-2-8-4 15,-2-6-10-15,-8-11 0 16,-3-12 1-16,-7-5-6 15,-5-9 2-15,-2-4-2 16,-2 0 0-16,0 0-36 16,0-22-53-16,0 5-159 15,-6 1-146-15</inkml:trace>
  <inkml:trace contextRef="#ctx0" brushRef="#br0" timeOffset="72562.61">23260 6090 42 0,'0'0'592'0,"0"0"-524"16,0 0-3-16,0 0 50 16,0 0-28-16,0 0-47 0,0 0-16 15,-21 9-10 1,21-9 18-16,0 0 1 0,6 5-6 16,3-3 5-16,2-2-14 15,1 0 2-15,7 0-14 16,4 0 5-16,8 0-8 15,4 0-5-15,6-7 2 16,1 2 0-16,0-2-1 16,-3 7-3-16,-4 0 0 15,-4 0-5-15,3 0 7 16,-1 0-5-16,2 0 2 16,4 0-11-16,-1 0 7 0,1 0-1 15,-1 0 0 1,-1 0 4-16,-2 0-4 15,-2 0 9-15,-4 0 2 0,1 0-8 16,-9 0 8-16,2-1-2 16,-5-6-2-16,-3 3 3 15,-3 3 0-15,-8-1 2 16,0 2-4-16,-4 0 5 16,0 0 0-16,0 0 0 15,0-2-6-15,0-1-3 16,0 0-25-16,0-1-33 15,0-1-28-15,0 2-48 16,0-1-16-16,0 2-59 16</inkml:trace>
  <inkml:trace contextRef="#ctx0" brushRef="#br0" timeOffset="73211.13">24018 5955 531 0,'0'0'78'0,"0"0"-49"16,0 0 60-16,0 0-8 15,0 0-19-15,0 0-8 16,41 77-28-16,-26-59-4 0,-4-2-13 15,3-3 3 1,-3-2-10-16,-2-4 2 0,0-3-4 16,-5-4 0-16,-1 0-9 15,-3 0-14-15,0 0 18 16,0-14 4-16,0-7-7 16,0-6-16-16,-11-1-1 15,-8-2-19-15,-3 2 5 16,3 7-2-16,-2 5 6 15,3 7 33-15,3 9 2 16,2 0 0-16,1 0 2 16,10 0-4-16,2 0 2 15,0 5-5-15,18 8-12 16,11 1 12-16,5 0 5 0,5 0 2 16,3 0 3-16,3 0-2 15,2-3 7-15,0-1-9 16,0-1 2-16,-1 2-3 15,0-4-11-15,-9 3-29 16,-6-1-31-16,-13-1 31 16,-11 1 26-16,-7 2 14 15,0 3 11-15,-18 2 32 16,-13 4 17-16,-7 2 5 16,-3-2-21-16,1 1 2 15,1-2-5-15,5-3-5 16,5-4-7-16,7-1-11 0,6-8-12 15,7 1-6-15,5-4-5 16,4 2-64-16,0-2-78 16,0 0-58-16,6 0-247 15</inkml:trace>
  <inkml:trace contextRef="#ctx0" brushRef="#br0" timeOffset="161825.07">23356 5370 462 0,'0'0'57'16,"0"0"-18"-16,0 0 74 15,0 0-49-15,0 0 11 16,0 0-33-16,0 0 8 16,-102 5-18-16,91-5-12 15,-3 5-20-15,-1 5 0 16,-3 4 0-16,-5 3 3 15,-6 10-8-15,-2 4 11 16,-2 1-7-16,-3 5 7 16,3-2-10-16,2-1 7 15,4-1-5-15,4 2 2 16,6-1-1-16,3 2-3 0,6 0 7 16,1-2-7-16,7 0 8 15,0-4-8-15,0 2 7 16,0 0-6-16,0 0 3 15,0 3 0-15,7-5-1 16,3-1 3-16,4 2-7 16,-1-1 10-16,6 1-6 15,1-2 8-15,1 0-13 16,6-2 8-16,0-1-4 16,0 1 1-16,-2-6 1 15,0 2-2-15,-2-6 5 0,0 2-6 16,4-5 7-1,0-3-8-15,-1 0 5 0,8-6-4 16,1 2 1-16,1-5-2 16,1-2 3-16,2 0 0 15,-4 0-2-15,-1 0 6 16,-3 0-5-16,-6 2 9 16,-1-1-14-16,0 4 9 15,3-3-3-15,4-2 1 16,0 0 0-16,6 0-4 15,-2 0 8-15,1 0-5 16,1 0 2-16,-1 0-2 16,5 0 4-16,-4 0-6 15,5-4 3-15,4-4 0 16,0-2 1-16,-1-3-1 0,-3-1 0 16,1 5 7-1,-3-3-4-15,-3 3 2 0,-3 6-9 16,-5-1 6-16,-3 4-3 15,1 0 1-15,-2 0 0 16,2 0-2-16,0 0 6 16,-1 0 0-16,1 0-4 15,-1 0 2-15,1 0 4 16,2 5-10-16,-2-1 5 16,2 1-1-16,0-1 0 15,0-3 2-15,-2 1-2 16,-1-2 4-16,3 0 7 0,2 0-8 15,0 0 0-15,4 0-1 16,0 0 1-16,-1-10-3 16,-1 1 0-16,2 0-5 15,1 2 10-15,-3 0-5 16,-4 6 0-16,0-2 0 16,-4 1 6-16,-5 0-9 15,3 1 3-15,-4 1 0 16,8 0-4-16,2-3 6 15,0-1-7-15,5 2 10 0,-3-1-5 16,-2 3 6 0,0-2-12-16,0-1 9 0,-2 3-4 15,0-2 1-15,-1 2 0 16,-2 0-6-16,7 0 13 16,6 0-7-16,0 0 2 15,5-2-1-15,-1-1 2 16,-1 3-5-16,-2 0 4 15,-5 0-1-15,-4 0-1 16,-2 0 4-16,-2 0-8 16,1 0 8-16,4 5 2 15,-1 2 1-15,2-6-13 16,0 3 10-16,4-2-4 16,5-2 0-16,10 0 1 15,-1 0-7-15,2 0 12 16,2 0-6-16,-1 0 2 15,1 0-2-15,0 0 3 0,3 0-5 16,5 0 2-16,-1 0 0 16,2-2-3-16,3 2 7 15,-5 0-11-15,2 0 14 16,-4 0-4-16,0 0 3 16,-6 0-6-16,-6 4 3 15,-3 2 4-15,-1 0 0 16,0-2-5-16,1 0 6 15,1-1-4-15,5-2 9 16,5-1-8-16,2 0 6 16,1 0-6-16,-1 0-1 15,-2 0-4-15,0 0 0 0,-6 2-2 16,6 0 6-16,-3 3-12 16,-2-1 16-16,-2-1-8 15,-3 6 8-15,-5-4-16 16,-8 3-4-16,-4-1 9 15,-8-3 3-15,-1-3 0 16,0-1-3-16,0 0 8 16,-2 0-1-16,3 0-3 15,6 0 1-15,2 0 3 16,2-8-8-16,4-6 3 16,3 0 0-16,1 0-3 0,6-2 0 15,-3 0-19 1,0 1 22-16,-6-4 17 0,-8 3-12 15,-3 2 3 1,-9 0-3-16,-3-1 16 0,-3 0-4 16,-1 1-11-16,-2-4 10 15,-1 0-12-15,1-4 20 16,-3 0-15-16,2-4 9 16,-2-1-6-16,0-1 7 15,3-2-14-15,0-1-1 16,4-1 11-16,1 2-13 15,2 0 11-15,3 1-9 16,-4 5 5-16,-1 2-1 16,-4 2-9-16,-4 2 6 0,-2 0-5 15,0 1 4-15,0-2-2 16,-4-1-4-16,-16-2 12 16,-2 2-14-16,-7-1 8 15,-2 2-8-15,-4 1 4 16,-2 2-4-16,-3-3 3 15,-3 3-2-15,-3-2 3 16,-4 4-4-16,0 0-1 16,-4 0 10-16,-2 5-16 15,0-3 14-15,2 1-6 16,4-3 0-16,-2 0 3 16,8 0 0-16,-1-2 0 15,3 0-7-15,-3 0 15 0,-6-4-8 16,-7-1 2-1,-4 3-4-15,-10 2 4 0,1 4-7 16,0 4 4-16,-1 4-6 16,5 1 6-16,5-2-9 15,4 2 8-15,2-1 4 16,0 1-11-16,4 1 10 16,-4 2-2-16,0-4-12 15,0 3 6-15,-2-1-1 16,-5 0-9-16,-1-1 12 15,-5 1-18-15,-1-2 18 16,1 0 10-16,-2 0-11 0,-1-1 7 16,-3 0-5-1,2 0 3-15,-1 0 1 0,3 3-3 16,-3-1 6-16,-4 1-7 16,-7-1 11-16,0 1-9 15,1 2 6-15,8 0-8 16,7 0 2-16,9 0-1 15,4 0 2-15,3 5-1 16,-3 4-3-16,2 4 10 16,1 0-8-16,-1 3 8 15,-4 3-10-15,-2-1 6 16,0 4-4-16,-4-2-7 16,1 5-2-16,3-4 10 15,4-3 1-15,2 0-5 0,8-3 12 16,1 5-8-16,3-5 8 15,6 3-12-15,1-4 6 16,4-2 0-16,2 1-1 16,4-4 2-16,3 1-5 15,1 0 10-15,4-2-8 16,-1-1 5-16,5-2-6 16,1-3 7-16,3 0-8 15,-1 1 4-15,-2-1-1 16,-1-2-2-16,-3 0 6 15,1 0-9-15,-1 0 15 16,-2 0-10-16,0-7 5 16,-1 0-8-16,-2-4 3 0,1 6-2 15,-5-4 2-15,1 2-2 16,2 2-2-16,-1-2 10 16,6 0-8-16,1 0 7 15,5 2-7-15,2-1 8 16,0 2-10-16,0-1 5 15,-2 2-2-15,0-1 0 16,0-1-8-16,-3 0 6 16,3-1 2-16,-5 0-10 15,5 0 11-15,-5-4-1 16,3 2-4-16,-5-4 5 16,-1 4-3-16,0 0-5 15,0 2 5-15,3 2 8 0,-2-1-10 16,3 2 10-1,-1 1-8-15,0-1 0 0,3 3 3 16,-3 0-2-16,0 0 1 16,-1 0 0-16,-5 0 2 15,-3 0-6-15,-6 8 12 16,-1 7-9-16,1-4 7 16,4 1-8-16,4-3 3 15,2-1 1-15,1-2-1 16,5-2 2-16,-1 1-7 15,3-2 13-15,3-1-7 16,4-2 4-16,1 0-7 16,3 0 5-16,2 0-4 15,0 0 2-15,0 0 0 0,0 0 0 16,0 0 3-16,0 0 1 16,0 0 0-16,0 0 9 15,0 0-11-15,0 0 2 16,0 0-3-16,0 0-2 15,0 0 1-15,0 0-22 16,5 0 4-16,1 0-96 16,1 0-164-16</inkml:trace>
  <inkml:trace contextRef="#ctx0" brushRef="#br0" timeOffset="181239.23">5673 7720 463 0,'0'0'67'15,"0"0"-26"-15,0 0 36 16,0 0-6-16,0 0-8 16,0 0-23-16,0 0 11 15,0 0-16-15,0 0 1 16,0 0-24-16,-2 4 10 15,2-4-11-15,0 0 0 0,0 0-11 16,0 0-2-16,0 0 1 16,0 0-8-16,13 4-27 15,-9-3-127-15,1-1-185 16</inkml:trace>
  <inkml:trace contextRef="#ctx0" brushRef="#br0" timeOffset="182421.08">8780 8809 489 0,'0'0'39'0,"0"0"-9"15,0 0 48-15,0 0-14 16,0 0-2-16,0 0-15 16,0 0-3-16,2-12 7 15,-2 6 1-15,0-3-26 16,0 6 0-16,0 1-22 16,0 0-2-16,0 2-2 15,0 0-34-15,0 0-128 16,0 0-240-16</inkml:trace>
  <inkml:trace contextRef="#ctx0" brushRef="#br0" timeOffset="183137.85">5764 7740 371 0,'0'0'176'0,"0"0"-171"0,0 0-1 16,0 0 17-16,0 0 17 16,0 0-5-16,2 35-23 15,3-28 5-15,-1-1-15 16,0 2 7-16,2 4-7 16,0 7-39-16,-6-14-112 15,0 2-339-15</inkml:trace>
  <inkml:trace contextRef="#ctx0" brushRef="#br0" timeOffset="183852.95">5882 10481 444 0,'0'0'47'0,"0"0"-39"16,0 0 27-16,0 0-4 0,0 0 7 16,0 0-28-16,0 0 9 15,-4-22 17-15,4 22 8 16,0 0 2-16,0 0 1 15,0 0-18-15,0 0-23 16,0 0-1-16,0 0-5 16,0 0-22-16,0-8-83 15,0 1-54-15,0-2-170 16</inkml:trace>
  <inkml:trace contextRef="#ctx0" brushRef="#br0" timeOffset="184356.93">5515 7664 434 0,'0'0'0'0,"0"0"-60"15,0 0-1-15,0 0-48 16,0 0-71-16</inkml:trace>
  <inkml:trace contextRef="#ctx0" brushRef="#br0" timeOffset="199588.18">7403 17096 337 0,'0'0'0'0,"0"0"-24"16,0 0 16-16,0 0 8 15,0 0 11-15,0 0 6 16,0 0-8-16,0 0 17 15,0 0 9-15,58 0-2 16,-56 0-14-16,2 0 2 16,3 0-14-16,4 0 2 15,5 0-3-15,8 0 9 16,5 0-3-16,7 0-3 16,8 7 3-16,5 1-9 15,9-4 19-15,3 1-13 0,3-5 0 16,1 4-8-16,-3 0 5 15,0 5-5-15,1-4-1 16,2 4 2-16,0-6-1 16,4 4 3-16,1-3-2 15,5 0 15-15,-2 0-13 16,1 0 2-16,-3-4 17 16,2 2-13-16,1-2-2 15,-3 4-7-15,0-1 0 16,-3 2 3-16,-6 1-2 15,-2 2-2-15,-2-4 1 16,-5-1-1-16,-3-3 0 0,-1 0 3 16,-3 0-1-16,2 0 3 15,0-12-1-15,1 7 18 16,1-7-13-16,0 6 4 16,2 2-8-16,0-4 3 15,-4 8-8-15,-3 0 3 16,1 0-3-16,-3 0 2 15,-1 0-2-15,2 0 1 16,4-4 2-16,-1-3 1 16,-1 4-6-16,4-6 4 15,-4 4-2-15,1 1 0 16,-1-1 0-16,0 1 0 16,-7 0 4-16,1 3-2 15,-5-3-1-15,-2 0 5 16,-4-1-5-16,-2 2 7 0,-4-4 13 15,0 7 7-15,0-3 13 16,-1-1 4-16,0-1-5 16,5 1-14-16,-3 3 13 15,1-4-7-15,2 5-4 16,-6-4-13-16,-2 4 3 16,-4 0-1-16,-6 0 2 15,-2 0 10-15,-3 0-10 16,-2 0 10-16,0 0-11 15,-2 0 7-15,0 0-16 16,0 0 2-16,0 0-11 16,0 0 0-16,0 0-32 0,0 0-99 15,-6 0-190-15</inkml:trace>
  <inkml:trace contextRef="#ctx0" brushRef="#br0" timeOffset="202967.35">16823 16776 862 0,'0'0'10'0,"0"0"-10"0,0 0 0 16,0 0 5-1,0 0-1-15,0 0 11 0,0 0-15 16,43-50-5-16,-22 47-40 15,-2 3-32-15,-1 0-5 16,-18 0-69-16,2 0-177 16</inkml:trace>
  <inkml:trace contextRef="#ctx0" brushRef="#br0" timeOffset="203352.07">17684 16547 472 0,'0'0'29'0,"0"0"-26"16,0 0-3-16,0 0 0 15,0 0-25-15,0 0-138 16,8 10-87-16</inkml:trace>
  <inkml:trace contextRef="#ctx0" brushRef="#br0" timeOffset="-153055.16">11415 7141 462 0,'0'0'58'0,"0"0"-54"15,0 0-4-15,0 0-8 16,0 0-44-16,0 0-53 16,0 0-80-16</inkml:trace>
  <inkml:trace contextRef="#ctx0" brushRef="#br0" timeOffset="-148855.11">11085 7149 367 0,'0'0'73'16,"0"0"-17"-16,0 0-10 16,0 0-8-16,0 0-20 15,0 0-12-15,0 0-6 0,0 0 0 16,-2 0-1 0,2 0-3-16,0 0-1 0,0 0-21 15,0 0-49-15,0 0-142 16</inkml:trace>
  <inkml:trace contextRef="#ctx0" brushRef="#br0" timeOffset="-96187.91">12275 6878 508 0,'0'0'71'0,"0"0"-17"0,0 0-10 16,0 0 8-1,0 0-2-15,0 0-11 0,0 0 0 16,12 4-7-16,-10-4-3 16,0 0-3-16,0 0 4 15,-2-4 4-15,0 4-11 16,0-4 1-16,0 2-6 15,0-5 11-15,0 0-13 16,0-2 0-16,-2-3-9 16,-14 0 4-16,1 7-4 15,-5-3-4-15,-5 6 1 16,-1 2 1-16,-3 0 3 16,-2 7-6-16,-6 20 2 15,2 4-4-15,1 8-1 0,3 5 1 16,7 6 3-16,11 2-3 15,10 3-1-15,3-7-2 16,0-7 5-16,25-2-5 16,9-7 4-16,5-5-5 15,3-10 3-15,1-8 0 16,1-4-3-16,4-5 4 16,-2 0 1-16,3 0 1 15,-2-14-3-15,0-6 2 16,-5-6-2-16,-1-2-1 15,-6-5 1-15,-4-1-1 16,-4 1 2-16,-7-2 0 16,-9 5 0-16,-4 4 2 0,-7 6 0 15,0 8 3-15,0 4-4 16,0 5 9-16,0 3 4 16,-2 0 7-16,0 0-7 15,-1 23-1-15,3 13-8 16,0 2-2-16,9 0 8 15,18-6-9-15,6-6 4 16,3-6-5-16,-3-8-1 16,6-5 0-16,-6-7-2 15,0 0 1-15,1-5 1 16,-3-18-1-16,-2-7-4 16,-4-6 4-16,-10-3-5 15,-6-2 2-15,-7-3 3 0,-2 3 1 16,0 1 0-1,-13 0 0-15,-14 4-2 0,-9 5 5 16,-4 6-4-16,-5 6 2 16,-1 5-2-16,-3 10 1 15,0 4-1-15,0 0 0 16,4 3 1-16,7 21-2 16,7 6 2-16,11 8-1 15,9 1 2-15,11 8-3 16,0 5 2-16,6-3-2 15,23-6-1-15,10-4 2 16,5-15-3-16,3-6-3 0,4-10-7 16,2-8-4-16,1 0 13 15,-2-4-2-15,-4-20 1 16,-5-6-8-16,-5-6 11 16,-7-2-5-16,-8-1 8 15,-11 5 0-15,-5 8 1 16,-7 8 2-16,0 10-2 15,0 6 12-15,0 2 2 16,0 0 5-16,0 23-15 16,9 16 6-16,13 7-1 15,9 0-1-15,10-6 0 16,5-7-9-16,4-9 0 0,4-13 0 16,-2-8 5-1,2-3-3-15,-5-5-1 16,-4-22-1-16,-6-9 0 0,-10-11 0 15,-8-5 0-15,-10-2 4 16,-11-4-4-16,0 3 6 16,-26 6-4-16,-13 4-1 15,-5 11-1-15,-8 10 0 16,-4 10 0-16,-8 13 2 16,-3 1-4-16,-4 3 4 15,1 24-3-15,4 6 1 16,3 10 0-16,12 4-31 15,11 8-53-15,9-1-60 16,31-34-130-16,0-6-451 16</inkml:trace>
  <inkml:trace contextRef="#ctx0" brushRef="#br0" timeOffset="-95671.79">11132 7025 650 0,'0'0'69'15,"0"0"39"-15,0 0-24 0,0 0-18 16,0 0-33-16,0 0 19 16,0 0-1-16,73-19-22 15,-30 13-10-15,-1-4-11 16,-2-1-6-16,1 8-2 15,-1 1-11-15,-1 2-94 16,-27 0-122-16,-5 0-272 16</inkml:trace>
  <inkml:trace contextRef="#ctx0" brushRef="#br0" timeOffset="-89978.85">12233 6761 254 0,'0'0'444'16,"-127"-19"-425"-16,82 29 35 16,5 20 19-16,-4 3-30 15,3 6 7-15,10-3-22 16,12-8-10-16,9-6-10 15,10-9-7-15,0-6-1 16,29-7-4-16,21 0 1 16,18-26 6-16,17-16-7 15,11-8 2-15,2-6-11 16,-2-13-21-16,-9-1 0 0,-15-6 28 16,-22 5 6-1,-19 12 11-15,-31 14 1 0,-6 28 22 16,-59 17-16-16,-28 10 0 15,-25 40-6-15,-11 18 2 16,-4 6-2-16,7 2 17 16,15-5 6-16,19-3-11 15,18-6-21-15,26-11-2 16,27-2 3-16,21-11-4 16,25-10-1-16,46-7-5 15,29-20 6-15,28-1 0 16,14-22-5-16,14-18-4 0,1-4-29 15,-3-6 5-15,-3-4 5 16,-9-3 28-16,-15 3 7 16,-28 8-1-16,-35 17-6 15,-32 15 0-15,-32 14-8 16,-19 0-10-16,-50 0 18 16,-26 23 14-16,-24 15 7 15,-14 12-6-15,-12 8 7 16,0 9-9-16,8 5 3 15,18-2-3-15,20 0 4 16,26-9-2-16,30-16-14 16,34-11-2-16,12-11-5 15,61-14 3-15,33-9 1 16,25-3 0-16,20-38-17 16,20-17 1-16,11-18-12 15,9-6 24-15,3-2 6 16,-15 9 12-16,-29 17 1 0,-45 21-13 15,-56 12 3-15,-40 17 0 16,-30 8 8-16,-61 0-10 16,-38 11 16-16,-25 18 8 15,-20 10-13-15,-6 2 1 16,-5 10 4-16,-7 7 14 16,-4 8-28-16,4 4 2 15,12-2-5-15,19-3 3 16,29-14-2-16,30-7-1 15,31-15 0-15,32-15 0 0,37-8-5 16,2-6-9-16,56 0 13 16,31-6 1-16,23-24 0 15,19-6 0-15,22-8-14 16,16-10 14-16,14-5-1 16,11-4-1-16,-5-2 4 15,-8 5 3-15,-19 9-4 16,-31 15 0-16,-38 13 1 15,-33 11-2-15,-35 7 0 16,-23 5 0-16,-21 0 0 16,-41 5 6-16,-21 27-2 15,-12 16-4-15,-10 10 4 16,2 8-2-16,10 6 9 16,13-1-5-16,22-9-6 15,29-13 0-15,29-12-3 0,11-16-2 16,59-18-5-16,27-3 7 15,26-16-6-15,15-24 4 16,9-13 0-16,0 2-1 16,-13 0 4-16,-23 9-2 15,-32 12-21-15,-26 14-23 16,-24 16 36-16,-24 0 12 16,-5 20-116-16,-18 24-8 15,-16-18-118-15,5 2-337 16</inkml:trace>
  <inkml:trace contextRef="#ctx0" brushRef="#br0" timeOffset="-17316.06">14743 9769 931 0,'0'0'41'15,"0"0"-20"-15,0 0-5 16,0 0-16-16,0 0-10 15,0 0-141-15,16-2-146 16</inkml:trace>
  <inkml:trace contextRef="#ctx0" brushRef="#br0" timeOffset="38029.66">15657 9685 604 0,'0'0'73'0,"0"0"-20"0,0 0 23 15,0 0 9-15,0 0-23 16,0 0-27-16,0 0-7 16,-47 0-9-16,45 0 8 15,-2 0 0-15,-3 0 1 16,1 4-2-16,-2-4-6 16,4 0 6-16,0 0-11 15,4 0 12-15,0 0-15 16,0 0-2-16,0-7-10 15,8-7 4-15,21-5-4 0,5 6 1 16,2 1-3 0,0 7 4-16,-5 5-6 0,-4 0 4 15,-8 5-5-15,-5 20-2 16,-12 8 7-16,-2 4 0 16,0 5 1-16,-18 0 0 15,-11-1 0-15,0-4 2 16,2-12-1-16,3-5 1 15,8-7-2-15,7-6 1 16,5-7-2-16,4 0 0 16,0 0-4-16,7-14-3 15,24-6 5-15,11 1 4 16,7 9-1-16,3 10 0 0,-4 0-2 16,-3 3 3-1,-9 21-2-15,-11 10 0 0,-13 7 5 16,-12 5 6-16,0 5 0 15,-10 5 11-15,-19-1-7 16,-5-8 19-16,1-6-13 16,0-11 1-16,-2-8-9 15,4-8-3-15,2-10-5 16,1-4-4-16,-1 0-2 16,0-18-13-16,2-8-19 15,7-2-46-15,13 2-42 16,7 16-107-16,0 0-254 0</inkml:trace>
  <inkml:trace contextRef="#ctx0" brushRef="#br0" timeOffset="38229.21">16172 10152 1053 0,'0'0'60'0,"0"0"-39"16,0 0 38-16,0 0-20 16,0 0-36-16,0 0-3 15,0 0-85-15,13-12-199 16,-13 7-541-16</inkml:trace>
  <inkml:trace contextRef="#ctx0" brushRef="#br0" timeOffset="38745.03">16584 9970 898 0,'0'0'64'16,"0"0"-44"-16,62-106 53 15,-50 67-11-15,-12 3-29 0,0 3 3 16,-6-2-18-1,-25 8-7-15,-10 1-2 0,-1 11-5 16,-8 7 14-16,4 8-11 16,1 0 14-16,-1 8-10 15,3 21 1-15,9 10-8 16,10 7 6-16,13 1-2 16,11-5-2-16,0-5-6 15,15-8 0-15,24-7-2 16,5-13-9-16,3-6 1 15,1-3-15-15,-2-5-3 16,-7-19 1-16,-5-5 14 16,-7-4 13-16,-7 1 0 15,-7 9 1-15,-3 9 2 16,-6 11 11-16,2 3-4 0,3 13 5 16,5 23 14-1,-3 10 2-15,2 5-17 0,-4 4-9 16,-2 1 2-16,-1 0-6 15,-2-8 9-15,-1-6-10 16,-1-14 4-16,-2-12-1 16,0-9-6-16,0-5 3 15,0-2-11-15,0 0-31 16,0-10-65-16,-2-5-89 16,-1-2-157-16</inkml:trace>
  <inkml:trace contextRef="#ctx0" brushRef="#br0" timeOffset="39011.15">17267 9982 1003 0,'0'0'92'0,"0"0"-86"16,0 0 56-16,0 0 1 16,0 0-26-16,0 0-25 15,149 3-12-15,-111-10 0 16,-5-1-35-16,0-2-36 16,-6 0-88-16,-22 4-86 0,-3 1-219 15</inkml:trace>
  <inkml:trace contextRef="#ctx0" brushRef="#br0" timeOffset="39444.56">18009 9527 934 0,'0'0'89'0,"0"0"-50"16,0 0 51-16,0 0-24 15,0 0-18-15,0 0-12 0,-58 126-12 16,31-65-6-16,3 2-9 16,6 2 11-16,9-3-15 15,3-2-3-15,6-8-2 16,0-8 0-16,8-8-7 16,17-12-13-16,8-9-1 15,7-15-3-15,5 0 3 16,1-15-2-16,-4-19 7 15,-3-6-1-15,-8-2 17 16,-11 2 0-16,-9 6 2 16,-8 8 5-16,-3 8 8 15,0 13 15-15,-14 5-2 16,-12 0 0-16,-9 9-6 16,4 20-2-16,2 8-13 15,10 4-3-15,7-4-4 0,10 1-4 16,2-2-3-16,0-2-47 15,12-3-53-15,9-8-82 16,-9-23-95-16,-5 0-249 16</inkml:trace>
  <inkml:trace contextRef="#ctx0" brushRef="#br0" timeOffset="42541.03">16306 9587 484 0,'0'0'78'0,"0"0"-12"16,0 0 20-16,0 0-5 15,0 0-13-15,0 0-11 16,0 0-16-16,-78 78-4 0,78-63 4 15,0-4-1-15,0 1-3 16,0-1-13-16,4-4-1 16,9-2-13-16,6 0 7 15,-2-5-10-15,5 0 2 16,3 0 0-16,2 0-6 16,2-12-2-16,7-2 2 15,1 3 1-15,3 4-2 16,1 7 1-16,-8 0-1 15,-4 0 0-15,-4 14-2 16,-12 11 4-16,-13 10 5 16,0 5 1-16,-9 1 10 15,-26-2-9-15,-2-6 10 0,-3-8-2 16,5-2 4 0,4-11-13-16,4-8 0 0,9-4-5 15,5 0-1-15,8-4-4 16,5-17 0-16,0-2 0 15,9-3 0-15,22 3 4 16,7 3-1-16,3 5-6 16,3 9 1-16,5 6 1 15,3 0 1-15,0 4-1 16,0 17 1-16,-12 7 0 16,-9 6 9-16,-11 3-1 15,-15 5 1-15,-5 4 6 16,0 3 7-16,-31 4-6 15,-7 0 3-15,-7-11 3 0,1-10-7 16,2-12-3 0,3-10-11-16,1-10 8 0,5 0-9 15,2 0 1 1,11 0-1-16,4-9-2 0,7 4 1 16,7 2-2-16,0 2 1 15,2-1 0-15,0 0 0 16,0 2-2-16,0 0 3 15,11 0 2-15,7 0-2 16,4 0 1-16,1 4 0 16,1 8 0-16,2-3 2 15,-1 3-3-15,2-3 4 16,0-1 0-16,0-2 1 16,-1-6-7-16,-1 0 3 15,-3 0 0-15,-2-14-3 0,-5-16 3 16,-3-10 0-16,-10-8-2 15,-2-5 0-15,0 4-5 16,-27-2 5-16,-8 7-13 16,-3 6 6-16,-5 2 0 15,3 6 0-15,-3 4 1 16,1 1-3-16,0 2 10 16,0 4 1-16,2 6-3 15,6 4 5-15,10 6-4 16,11 3 3-16,3 0-1 0,8 21 2 15,2 18-1 1,0 9 5-16,16 6-6 0,15-3 6 16,3-2-5-16,1-8 1 15,3-7-2-15,0-15 0 16,-2-13-2-16,-3-6 1 16,-4-1 1-16,-6-34 1 15,-10-9 5-15,-11-8-4 16,-2-6 0-16,-13-2 0 15,-30-1-4-15,-13 3 1 16,-4 10-3-16,2 14 2 16,3 19 2-16,3 15-3 15,3 0 6-15,0 35 3 16,7 15-3-16,6 8 3 16,13 7-6-16,11 5 5 0,7-2-5 15,5-2 0-15,0-10 0 16,0-18-2-16,21-12 0 15,7-19-9-15,8-7 4 16,6-18-9-16,8-31 8 16,-4-13-5-16,-5-6 1 15,-4-6 11-15,-3-2 1 16,-10-4 0-16,-13 9 1 16,-11 9 10-16,-9 16-10 15,-42 16 1-15,-18 14-1 16,-16 16-2-16,-6 4 0 15,2 33 1-15,8 16 5 0,19 12-4 16,22 5 9-16,31 6-6 16,9 2 10-16,58-2-14 15,28-6 3-15,30-12-3 16,19-16-3-16,12-19-7 16,17-21-20-16,6-2-7 15,6-39-36-15,-2-26 38 16,-16-14 35-16,-33 3 17 15,-45 6-9-15,-49 8-5 16,-31 4-1-16,-31 1-2 16,-38 5 9-16,-16 14-9 15,-10 14 14-15,-8 19 1 16,0 5 17-16,3 19-13 16,5 20 7-16,14 14-15 15,23 7-10-15,33 5-1 0,25-1 0 16,29-2-1-16,40-8 1 15,18-8-3-15,12-14-7 16,-1-14-13-16,-5-18-12 16,-8 0 5-16,-9-28-5 15,-16-20 27-15,-22-6 8 16,-20 1 3-16,-18 6 6 16,-18 9-4-16,-37 12-2 15,-17 13-3-15,-10 13-42 16,-7 6-71-16,50 19-71 0,4 3-148 15</inkml:trace>
  <inkml:trace contextRef="#ctx0" brushRef="#br0" timeOffset="43057.27">16216 11194 7 0,'0'0'978'16,"0"0"-954"-16,0 0-15 15,67-111 71-15,-26 103-22 16,-6 8-29-16,1 0-6 15,-3 21-11-15,-4 10 3 16,-6 10-12-16,-10 0 6 16,-11 1-6-16,-2 3 5 15,0-6 2-15,-22-5-1 16,-2-7 5-16,-1-11-9 16,4-10 7-16,9-6-10 15,7-2-4-15,5-24 0 16,5-6 0-16,28-1 2 15,9 8 0-15,3 10 0 0,-7 11 3 16,-7 4 0-16,-11 12-2 16,-16 30 19-16,-4 13 3 15,-10 5 3-15,-29 4-12 16,-1-3 0-16,0-10 0 16,2-5-9-16,4-11-5 15,5-16 0-15,4-15-6 16,4-4-52-16,7-9-62 15,14-14-144-15,0-2-327 16</inkml:trace>
  <inkml:trace contextRef="#ctx0" brushRef="#br0" timeOffset="43374.03">16872 11546 812 0,'0'0'72'0,"0"0"-52"16,0 0 50-16,0 0-23 15,0 0-24-15,0 0-4 16,98 34-4-16,-94-54 9 16,-4-2 1-16,0 2 17 15,-13 4-8-15,-20 6-6 16,-6 10-6-16,-3 0-8 0,1 0 7 15,2 14-13 1,12 3-1-16,16 6-6 0,11-1-2 16,0 0-3-16,18-2-13 15,22-8-55-15,10-8-79 16,-29-4-90-16,0 0-295 16</inkml:trace>
  <inkml:trace contextRef="#ctx0" brushRef="#br0" timeOffset="43873.29">17269 11011 10 0,'0'0'874'0,"0"0"-818"0,0 0-31 15,143-71 38-15,-105 71-12 16,-7 0-28-16,-9 22 5 16,-11 15 2-16,-11 5-20 15,0 4 14-15,-20 2 7 16,-14-3 18-16,1-11-14 16,4-9-2-16,9-13-23 15,9-6 2-15,6-6-11 16,5 0-1-16,0-6-3 15,32-19 3-15,10 2 0 0,9 0 3 16,1 11-3-16,-4 7 2 16,-5 5-4-16,-10 0-1 15,-10 28 3-15,-12 10 0 16,-11 5 2-16,0 4 13 16,-11-1-6-16,-20 1 11 15,-4-8-6-15,0-2 12 16,0-14-13-16,-1-5 0 15,3-11-9-15,2-7 2 16,1 0-6-16,6-2-5 16,3-21-7-16,11 2-25 15,5 2-12-15,5-1-41 0,0 6-20 16,13 7-36 0,-1 4-40-16,-3 3-170 0</inkml:trace>
  <inkml:trace contextRef="#ctx0" brushRef="#br0" timeOffset="44308.61">18110 11400 925 0,'0'0'169'0,"0"0"-123"0,0 0-7 15,0 0 68 1,0 0-29-16,153-24-45 0,-109 16-33 16,6 1 0-16,-4 4-32 15,4-4-58-15,-6-1-40 16,-33 4-94-16,-2-2-182 15</inkml:trace>
  <inkml:trace contextRef="#ctx0" brushRef="#br0" timeOffset="44674.77">18814 10944 11 0,'0'0'850'0,"0"0"-776"16,0 0-48-16,0 0 25 15,0 0 32-15,-63 153-1 0,41-82-50 16,9 1 0-16,8-2-9 16,5-11 8-16,0-6-11 15,7-11-4-15,17-9-16 16,5-12 0-16,4-7 0 16,-2-8 2-16,4-6 9 15,-2 0-8-15,0-6 18 16,1-18-9-16,-7-8 8 15,-8 0-10-15,-7 4 4 16,-10 8 5-16,-2 7-7 16,0 13 4-16,-29 0-11 15,-9 9 6-15,-7 25 4 0,1 5-6 16,5 4-7 0,13-3-4-16,13 2 2 0,10-6-4 15,3-2-7-15,9-5-26 16,24-10-40-16,12-9-60 15,5-6-68-15,-31-4-78 16</inkml:trace>
  <inkml:trace contextRef="#ctx0" brushRef="#br0" timeOffset="47386.63">17275 12444 71 0,'0'0'6'0,"0"0"-2"15,0 0-1-15,0 0 1 16,0 0 45-16,0 0-24 16,0 0-18-16,5-5-3 15,-5 5-4-15,0 0-1 16,0-3 1-16,2 1-2 15,0 0 6-15,5 0-4 16,-2-2 2-16,3 0 6 16,1 0-7-16,1 2 0 15,-2 0-1-15,-1 2-2 16,-3 0-23-16,0 0-3 16,2 0 12-16,-4 0 16 15,2 0 11-15,-2 0 27 0,3 0 8 16,-1 0 23-1,0 0-5-15,1 0-17 0,0 0-18 16,-3 0-14 0,0 0-10-16,-2 0-3 0,0 0-2 15,0 0 0-15,0 0 2 16,0 0 11-16,0 0 12 16,0 0-11-16,0 0 6 15,0 0-4-15,0 2-10 16,0 3-5-16,0 0-1 15,2-1-2-15,0 0-3 16,1 1-1-16,-3-1-4 16,0-3 2-16,0 1-2 15,0 0 7-15,0 0 6 0,2-2 1 16,0 0 12 0,0 0 5-16,2 0 9 0,6 0-2 15,-1 0 21-15,-1 0-32 16,6-2-1-16,-3-2-5 15,0-1 10-15,1-2 3 16,-2 1 14-16,2-2 7 16,-3 0 12-16,-1 0 17 15,-1 1-20-15,-3 2-10 16,-1 3-16-16,-3 0 4 16,0 2-9-16,0-3 11 15,0-2-9-15,-3-2-8 16,-12-4 6-16,-8 2-1 0,-6 2-4 15,-4 2-13-15,-5 3 9 16,5 2-8-16,4 0 7 16,7 0-13-16,1 9 9 15,8 16-9-15,5 4-3 16,8 7 3-16,0 4 0 16,0 0 0-16,8-1 2 15,17-7-3-15,2-9 1 16,6-11 0-16,3-12-6 15,1 0 4-15,-3-7-2 16,-1-25-10-16,-8-4 2 16,-3-5 2-16,-9 3 9 15,-3 9 2-15,-4 11 0 16,-6 9 2-16,0 9-6 0,0 0 3 16,0 12 0-16,0 28 6 15,0 11 13-15,5 5 0 16,-1-2-16-16,2-2 20 15,0-3-13-15,-2-5 9 16,-4-5-9-16,0-6-3 16,0-10-5-16,0-5 0 15,0-8-2-15,0-7-17 16,0-3-37-16,0 0-39 16,0-10-110-16,0-9-240 15</inkml:trace>
  <inkml:trace contextRef="#ctx0" brushRef="#br0" timeOffset="47569.73">17931 12547 898 0,'0'0'112'16,"0"0"-83"-16,0 0 60 15,0 0-31-15,133 1-27 16,-99 3-28-16,-3-4-3 15,4 0-43-15,-3 0-72 16,-23-5-56-16,-4-5-183 0</inkml:trace>
  <inkml:trace contextRef="#ctx0" brushRef="#br0" timeOffset="47919.59">18468 12187 917 0,'0'0'116'15,"0"0"-45"-15,0 0 8 16,0 0-20-16,0 0 6 16,-61 141-14-16,38-69-23 15,2 3-17-15,7-2 2 16,8-4-11-16,6-9 12 16,0-11-14-16,14-12 0 15,13-13-7-15,2-10-2 16,8-11-1-16,-1-3-2 0,2-8 6 15,-5-23-12 1,-8-5 10-16,-5 2 4 0,-11 4 3 16,-7 10 2-16,-2 8 2 15,0 10 9-15,-15 2 9 16,-19 3-10-16,-2 26 0 16,0 8 2-16,5-2-9 15,12 3-8-15,9-2-26 16,8-2-86-16,2-23-115 15,0-6-271-15</inkml:trace>
  <inkml:trace contextRef="#ctx0" brushRef="#br0" timeOffset="48202.24">19460 12601 445 0,'0'0'648'0,"0"0"-625"16,0 0-19-16,116 0 58 16,-72 0 16-16,8 0-18 15,-3 0-39-15,-3 0-21 16,-8-5 0-16,-11-7-5 15,-13 3-28-15,-12-4-18 0,-2-1-45 16,-2 1-42-16,-18 4-103 16,-3 4-95-16</inkml:trace>
  <inkml:trace contextRef="#ctx0" brushRef="#br0" timeOffset="48369.07">19360 12421 732 0,'0'0'209'0,"0"0"-150"15,0 0-6-15,0 0 44 16,0 0-18-16,0 0-21 16,62 0-34-16,-1 0-24 15,3 0 0-15,1 0-31 0,-1-9-65 16,-46 1-101-16,-3 1-147 16</inkml:trace>
  <inkml:trace contextRef="#ctx0" brushRef="#br0" timeOffset="48919.48">20425 12043 749 0,'0'0'157'16,"0"0"-118"-16,0 0 43 15,0 0-16-15,134-8-12 16,-96 10-13-16,-2 18-24 16,-3 5-7-16,-8 1-8 15,-10 2 1-15,-13 4-1 16,-2 1 0-16,-2 4 1 15,-27-3-1-15,-6-4-1 16,1-7-1-16,1-9 0 16,4-11-2-16,11-3-1 15,7 0-18-15,9 0-4 16,2-10-19-16,2-4 22 0,22 1 12 16,10 4 5-16,1 6 5 15,-1 3 0-15,1 0-1 16,1 0 3-16,-5 12 13 15,-2 11 8-15,-2 7 7 16,-11 4-7-16,-8 3 0 16,-8 1-7-16,0-1-4 15,-15 6 6-15,-21-3-8 16,-10 0 6-16,-8-2-13 16,-4-6-3-16,0-10-37 15,2-12 34-15,5-10 3 16,4 0-91-16,36-14-69 15,5-6-232-15</inkml:trace>
  <inkml:trace contextRef="#ctx0" brushRef="#br0" timeOffset="49451.17">20124 12723 418 0,'0'0'470'0,"-2"135"-405"15,19-81-39-15,26-8 16 0,9-4 3 16,17-6-10-16,8-12-22 16,8-9-13-16,4-15 1 15,1 0 8-15,1-7 10 16,5-23 28-16,-5-6-19 15,-8-7-12-15,-19-3 10 16,-14-3-7-16,-13-6-16 16,-5-3-3-16,-8-2 1 15,-4-6 1-15,-6-7 1 16,-8-7-1-16,-6-6 9 16,0-7 7-16,-27-6 5 15,-19-3-14-15,-10 1-3 16,-6 8-4-16,-5 14 2 0,-3 16 19 15,-5 17-13 1,-8 15 13-16,-6 14-13 0,-7 17 3 16,-6 0 2-16,-1 6-3 15,5 29-1-15,11 9-7 16,20 14 5-16,14 9-9 16,13 14 2-16,11 5 3 15,8 11-10-15,11 9 5 16,3 10-16-16,7 2-40 15,0 2-104-15,2-16-13 16,23-11-43-16,-12-77-83 16,2-7-68-16</inkml:trace>
  <inkml:trace contextRef="#ctx0" brushRef="#br0" timeOffset="54663.56">21800 12412 499 0,'0'0'140'0,"0"0"-80"0,0 0-19 16,0 0 18-16,0 0-10 15,0 0-12-15,0 0-21 16,0-41 20-16,0 41-9 15,0 0 14-15,0 0 4 16,0 0 6-16,0-3-12 16,0 3-1-16,0 0-3 15,0-2-19-15,0-1 2 16,5-6-12-16,7-1-5 16,7-4 3-16,8-6-8 15,8-2 4-15,15-6-3 16,6-2 2-16,12-2-9 0,9-3 3 15,2 1-4 1,4-2 5-16,0 2 8 0,-3 0-5 16,-2 5 3-16,-7 2-2 15,-11 2 2-15,-10 11 0 16,-17 2-4-16,-11 5 8 16,-11 3-3-16,-6 2 1 15,-5 2-4-15,0 0 8 16,0 0 2-16,0 0-6 15,0 0 10-15,-11 2-11 16,2 2-1-16,4 0 0 16,3-1-13-16,0-3 5 15,2 0-29-15,0 0-1 0,0 0-13 16,0 0 6 0,0 0 1-16,0-5-9 0,0-11-15 15,0 2 20 1,0 0 26-16,0 2 10 0,0 2 12 15,0 6 1-15,0 1 12 16,0 3 18-16,0 0 13 16,0 0-14-16,0 13-14 15,0 13 22-15,0 4 5 16,0 0 3-16,0-4-26 16,9-3 4-16,-2-6-16 15,1-3 8-15,1-6-6 16,-4-4-3-16,-1-4 3 15,-4 0-5-15,0 0 19 0,0-2-6 16,0-17 4 0,0-10-19-16,0-1-1 0,0-3-1 15,-11 2-1-15,-4-1 2 16,-1 0-1-16,3 6-2 16,4 5 6-16,4 10-6 15,5 4 2-15,0 3-2 16,0 4-10-16,18 0 8 15,17 0-1-15,8 11 3 16,1 4-2-16,1 3 6 16,-7-2-2-16,-2-1 0 15,-5-5-1-15,-9-2 2 16,-4-4-3-16,-12-4 1 0,-6 6-4 16,0 4-2-1,-13 8-3-15,-31 12 4 0,-14 6-57 16,27-22-82-16,2 0-192 15</inkml:trace>
  <inkml:trace contextRef="#ctx0" brushRef="#br0" timeOffset="58442.21">23717 11624 820 0,'0'0'110'0,"0"0"-66"16,0 0-16-16,0 0 12 16,0 0-14-16,0 0-20 15,114-44 2-15,-76 10-5 16,-5-4 0-16,-6-5-3 15,-2 1 1-15,-11 2 1 16,-10 0-1-16,-4 4 10 16,0 1-10-16,0 3 8 15,-16 9-6-15,-3 7 5 0,0 8 9 16,1 6-9-16,5 2 12 16,-1 0-20-16,4 24 8 15,5 14-5-15,5 5 10 16,0 3-9-16,5-5-4 15,19-6 0-15,7-9-1 16,3-8-3-16,3-12 0 16,6-6 2-16,-1 0-2 15,-2-10-1-15,-1-18 3 16,-2-9-4-16,-1-5 9 16,-3-4-3-16,-2-2 2 15,-4 2-2-15,-8 8 4 0,-11 4-4 16,-4 8 3-16,-4 6 0 15,0 5 3-15,0 10-3 16,0 3-6-16,-4 2 3 16,0 0-2-16,4 0-3 15,0 14 5-15,0 11 3 16,13 7-2-16,20 3 9 16,12 3-8-16,9 0 8 15,6-2-7-15,3 0 3 16,-5-1-6-16,-12-3 0 15,-8-2 0-15,-14-6 2 16,-13-6-3-16,-8 0 6 16,-3-6 2-16,-14-2 11 15,-23-3 3-15,-9-4-14 0,-2-3-5 16,1 0-1 0,5 0 2-16,6-12-4 0,9 0 2 15,14 0-2-15,8 6-1 16,5-1-2-16,0 4-3 15,16 1 4-15,11-2 3 16,4 2-5-16,3-1 4 16,1-2-14-16,3-4-20 15,-5-2-44-15,-4-8-6 16,-4-5-25-16,-5-5-46 16,-5-6 35-16,-3-5 24 15,-3-4 24-15,-7-4-5 0,-2-4 23 16,0-5 17-1,0 6 35-15,0 0 3 0,0 7 78 16,0 11 8-16,-4 6 7 16,-6 9 5-16,1 6-1 15,3 6 22-15,2 4-16 16,-1 2-25-16,5 0-43 16,0 29-13-16,0 12 6 15,5 15 17-15,14 11-15 16,4 5 8-16,1 2-3 15,-1 0-10-15,-4-6-7 16,-1-10-15-16,3-9 5 16,-6-15-6-16,-3-10-3 0,-4-10 2 15,-5-11-2 1,-1-3-7-16,-2 0-32 0,2-9-15 16,0-25-24-16,0-10-36 15,5-6 7-15,2 1-46 16,2 1 13-16,5 11 49 15,3 4 85-15,4 8 7 16,2 4 29-16,-1 10 35 16,-4 10 27-16,-2 1-43 15,-5 12 41-15,-1 26 6 16,-1 8-16-16,-3 7-27 16,2-4-20-16,-2-3-16 15,3-7-6-15,-3-11-7 16,-2-12 0-16,-1-10-6 0,-1-6-14 15,0-3-67-15,-4-16-88 16,0-8-147-16</inkml:trace>
  <inkml:trace contextRef="#ctx0" brushRef="#br0" timeOffset="58592.01">25069 10936 703 0,'0'0'103'16,"0"0"-80"-16,0 0-23 16,0 0-5-16,0 0-84 15,0 0-160-15</inkml:trace>
  <inkml:trace contextRef="#ctx0" brushRef="#br0" timeOffset="58942.61">25405 11310 735 0,'0'0'96'16,"0"0"-60"-16,0 0 51 16,0 0-67-16,0 0-18 15,-40-123-2-15,40 84 8 16,20 8-8-16,15 7 3 15,6 9 22-15,3 12 11 16,4 3 26-16,-4 6-50 0,-1 26 10 16,-8 8-5-16,-2 10 10 15,-8 2 2-15,-5 0-24 16,-4-5-5-16,-6-9 1 16,2-11-2-16,-1-12-17 15,-7-10-38-15,1-5-34 16,-3-3-18-16,0-29-96 15,-2-12 19-15,0 17-18 16,0 4-123-16</inkml:trace>
  <inkml:trace contextRef="#ctx0" brushRef="#br0" timeOffset="60290.06">25811 11143 367 0,'0'0'207'16,"0"0"-47"-16,0 0 25 0,0 0-57 16,0 0-62-16,0 0-3 15,-109 64-17-15,93-20 9 16,7-2-37-16,7-2 0 15,2-5-17-15,0-11-1 16,15-4-2-16,12-10-10 16,9-10-5-16,-3 0-35 15,1-6 11-15,-3-22-19 16,-9-2 35-16,-2 0 0 16,-9 6 24-16,-7 7 1 15,2 11 0-15,-6 6 7 16,0 0 8-16,0 0 8 0,0 20-11 15,0 7 29-15,2 0-31 16,0-4-2-16,5-9-8 16,-1-6-1-16,1-7 0 15,4-1-12-15,0 0-21 16,5-20-10-16,-1-7-12 16,-1-8-24-16,-1 1 32 15,1 4-9-15,1 1-4 16,1 10 41-16,-1 6 20 15,1 8 14-15,-1 5 21 16,2 0 30-16,0 11-11 16,3 18 14-16,1 7-23 15,0 6-11-15,0 1-5 0,-1-3 1 16,-7-3-24 0,-2-6-2-16,-4-13 5 0,-3-6-9 15,-4-12 12-15,0 0-12 16,0 0 14-16,0-12-14 15,0-20-5-15,0-11-15 16,0-4 11-16,0 0-19 16,0 12-12-16,9 6 38 15,5 12 4-15,3 10-6 16,6 7 0-16,2 0 2 16,-2 10 1-16,2 21 2 15,-5 2 5-15,-1 6 13 16,-9-3-7-16,1-6-12 0,-4-5 6 15,0-6-3-15,-3-11-2 16,-1-4 0-16,-3-4 3 16,0 0 1-16,0-3 3 15,0-18-8-15,0-8-15 16,0-7 6-16,-3-1-1 16,3 2-6-16,0 5-10 15,0 10 26-15,20 8 0 16,5 7-2-16,1 5 2 15,1 0 17-15,0 7-3 16,-2 23-11-16,0 4 27 16,-2 6-2-16,-2-1-17 0,-1-5-11 15,-1-7 2 1,-2-6-2-16,-2-11-2 0,-1-7-14 16,-1-3-37-16,3-7-11 15,-1-27 9-15,3-13-7 16,-3-4 47-16,-3-8-128 15,-10 3 78-15,-2 7 49 16,0 10 16-16,0 17 30 16,-2 14 45-16,-2 8 19 15,-2 0 4-15,2 23-62 16,4 14 10-16,0 9-4 16,0 2-18-16,0-4-12 15,2-6-3-15,12-5-2 16,1-11-7-16,-1-7 0 0,1-4 0 15,-1-11-1-15,3 0-9 16,4-4-7-16,1-22-9 16,0-5-11-16,-2 1-2 15,1 2 1-15,-4 3 24 16,3 4 14-16,1 9 0 16,-2 6 3-16,-1 6 2 15,1 0 21-15,0 7-7 16,-1 25 20-16,7 3-4 15,-4 5 10-15,0-1-38 16,-3-6 1-16,-7-6-8 16,-5-8 5-16,-1-8-3 15,-1-7-2-15,-1-4 1 0,-3 0-1 16,0 0 0 0,0-26-25-16,0-9 9 0,0-5 8 15,0 3 7-15,0 5-11 16,0 7 12-16,0 13 0 15,0 6-1-15,0 6 1 16,4 0-3-16,7 2 3 16,5 22 2-16,4 4 28 15,-2 1-5-15,-1-6-23 16,1-4-2-16,5-6-2 16,6-6-21-16,2-7-8 15,3 0-12-15,-1-7-150 0,-2-22 11 16,-6-12-18-16,-21 20 125 15</inkml:trace>
  <inkml:trace contextRef="#ctx0" brushRef="#br0" timeOffset="60826.23">27565 10793 486 0,'0'0'197'16,"0"0"-91"-16,0 0-79 15,0 0-1-15,0 0 83 16,-6 106-31-16,30-24-29 15,5 4-29-15,-3-2 23 16,-1-9-40-16,0-4 7 16,-5-17-6-16,-3-7-6 0,-3-13 2 15,-3-15 0 1,-2-8-3-16,-4-11-12 0,-1 0-21 16,-1-18-21-16,-3-16 18 15,0-12-46-15,0 1 2 16,0 5 7-16,0 8 39 15,8 11 37-15,6 10 13 16,3 11 11-16,8 0 12 16,2 0 7-16,2 11 3 15,4 12 19-15,3 3-24 16,-3-1 23-16,-2-7-41 16,-6-3-19-16,-9-5 7 0,-5-2-8 15,-5-4 1 1,1-4-3-16,5 0 0 0,3 0 2 15,3-9 1-15,7-16-1 16,-2-4-4-16,0-3 1 16,-3-2 0-16,-7-1-1 15,-8 7 2-15,-5 7 11 16,0 1 21-16,-7 13 28 16,-18 7-24-16,-10 0 21 15,-9 7-52-15,-4 24-6 16,2 9-2-16,8 0-5 15,6 2 2-15,11 1-78 16,7-7-47-16,14-29-91 16,0-4-166-16</inkml:trace>
  <inkml:trace contextRef="#ctx0" brushRef="#br0" timeOffset="61492.4">24743 11101 186 0,'0'0'689'16,"0"0"-601"-16,0 0-46 0,0 0 6 15,0 0-11 1,0 0 1-16,123-28 21 0,-47 10-39 15,6-2-9-15,0-4-11 16,-7-2 1-16,-18 3-1 16,-14 5-53-16,-19 2-91 15,-24 14-138-15,0 1-455 16</inkml:trace>
  <inkml:trace contextRef="#ctx0" brushRef="#br0" timeOffset="63104.98">27476 8886 506 0,'0'0'176'0,"0"0"-84"15,0 0-33-15,0 0 56 16,0 0-44-16,0 0-10 15,4 0-15-15,-4 0 1 16,0 0-11-16,0 0-12 16,0 0 14-16,-6 0-12 15,-12 0 5-15,-6 3-29 16,-3 1 7-16,-6 0-9 16,-6 0 9-16,-3 2-1 15,-7 0-6-15,-12 0-2 16,-3 0 3-16,-3-1 2 0,-6-3-3 15,3 1 1 1,4-1 0-16,1 2-4 0,9-1 1 16,2 0 0-16,12 1-1 15,5 0 3-15,8 0-5 16,6-2 6-16,6-2-1 16,5 0 0-16,8 0-4 15,2 0 2-15,2 0 0 16,0 0-2-16,0 0-6 15,0 0-3-15,0 0-21 16,0 0-24-16,0 0-48 16,0 0-31-16,0-12-42 15,0 4-49-15,0-1-94 0</inkml:trace>
  <inkml:trace contextRef="#ctx0" brushRef="#br0" timeOffset="63487.17">26633 8773 520 0,'0'0'112'16,"0"0"-38"-16,0 0 63 15,0 0-46-15,0 0-44 16,0 0 2-16,-111 66-19 16,66-38-13-16,-3-2-4 15,-2-4 0-15,3-5 1 0,3-5 11 16,6-7-16-1,7-3 9-15,11-2-15 0,9 0 6 16,7 0-9-16,4 0-3 16,0 0-11-16,0 0-8 15,19 0 20-15,10 0 4 16,7 0 2-16,2 0-2 16,0 0-3-16,-3 8 2 15,-1 4-1-15,-5 0 0 16,-7 0 1-16,-5-1 1 15,-5-2-2-15,-5-5 10 16,-7-1-2-16,0-1 1 16,0-2-5-16,0 0 8 0,0 0-12 15,0 0-39 1,0 0-126-16,0 0-202 0</inkml:trace>
  <inkml:trace contextRef="#ctx0" brushRef="#br0" timeOffset="64502.44">30006 7614 505 0,'0'0'135'16,"0"0"-95"-16,0 0 11 0,0 0 30 16,0 0-30-16,0 0 0 15,0 0-23-15,0-68-9 16,0 35-11-16,0-6 3 15,0-10-9-15,0-9 3 16,0-7-1-16,-9-10-3 16,-10-7 0-16,-6-1 2 15,-2 3 6-15,0 5-6 16,5 12 5-16,4 5-1 16,2 10 17-16,6 5-3 15,3 3-8-15,4 6-3 16,3 8 22-16,0 9-18 0,0 8-13 15,0 6 8-15,0 3-9 16,0 0-2-16,0 0-14 16,0 19 9-16,5 5 6 15,0 3-8-15,-5-4-38 16,0 0-65-16,0-3-40 16,0-19-42-16,0-1-130 15</inkml:trace>
  <inkml:trace contextRef="#ctx0" brushRef="#br0" timeOffset="64869.48">29661 6497 708 0,'0'0'141'0,"0"0"-107"16,0 0 39-16,0 0-5 16,0 0-44-16,0 0 18 15,-21-74-24-15,21 47-15 16,12-1-1-16,1 1-1 16,3-2-1-16,-3 5 1 15,3 2-3-15,-3 6 4 0,3 2-1 16,1 7 0-16,2 2 2 15,1 5-1-15,-5 0 5 16,1 0-3-16,-3 2-3 16,0 10-1-16,1 6 1 15,1 4-2-15,-1 4-35 16,3 6-80-16,-15-18-173 16,4 3-397-16</inkml:trace>
  <inkml:trace contextRef="#ctx0" brushRef="#br0" timeOffset="65901.65">30066 11139 916 0,'0'0'148'15,"0"0"-127"-15,0 0 20 16,0 0 10-16,0 0-23 0,43 110-19 16,-12-74-4-16,5 4-1 15,5 7-3-15,2 4-1 16,2 4 2-16,0 1-2 16,-6 2 4-16,-5-2 0 15,-1 3 0-15,-4-1-4 16,-4-2 0-16,0-2 8 15,-5-8 16-15,-3-8-24 16,-5-12 2-16,-8-12 0 16,-2-8 2-16,-2-6-4 15,0 0-27-15,0 0 19 16,0-16-39-16,0-4-64 16,-6-6 14-16,-1 1 29 15,4-2-31-15,-1 1-47 16,2 21-92-16</inkml:trace>
  <inkml:trace contextRef="#ctx0" brushRef="#br0" timeOffset="66301.98">30316 11959 546 0,'0'0'129'15,"0"0"-46"-15,0 0 42 16,0 0-16-16,0 0-37 16,0 0-13-16,96 89-21 0,-77-66-12 15,4-1-7-15,0 4 3 16,-1 2 6-16,0-3-15 16,0-6 5-16,-4-4-4 15,-2-9 12-15,-5-6-19 16,2 0 5-16,-2-12-4 15,9-26 16-15,-1-20-11 16,-2-15-11-16,-1-8 0 16,-5 3 0-16,-5 13-4 15,2 14 4-15,-2 24-5 16,-1 6 3-16,-3 9 0 16,-2 10-1-16,0 2-1 15,0 0 1-15,0 0-44 16,0 2-21-16,-2 14-59 0,-5-6-61 15,1 1-244-15</inkml:trace>
  <inkml:trace contextRef="#ctx0" brushRef="#br0" timeOffset="69737.29">30155 10582 557 0,'0'0'134'0,"0"0"-95"0,0 0 13 16,0 0 30-16,0 0-10 16,0 0-29-16,0 0-10 15,-11 0-17-15,7 0 9 16,0 0 7-16,-8-2 3 15,-1-10-6-15,-5-6-14 16,-6-5 8-16,-1-9-16 16,-4-10 19-16,0-16-24 15,0-9-4-15,2-5-2 16,5 2 1-16,2 12-1 16,4 6 8-16,3 12-5 15,2 6 4-15,-2 4 1 16,1 8-3-16,3 4 0 0,1 5 1 15,1 10-4-15,5 3 2 16,0 0-21-16,2 0-26 16,0 0-14-16,-3 20-33 15,1 4-47-15,2-12-80 16,-3-6-161-16</inkml:trace>
  <inkml:trace contextRef="#ctx0" brushRef="#br0" timeOffset="70014.98">29716 9948 249 0,'0'0'517'16,"0"0"-446"-16,0 0-55 15,0 0 70-15,0 0-22 16,0 0-25-16,-33 44-27 15,33-44-9-15,0-12 8 16,0-12-8-16,7-6-3 16,-3-3-3-16,-2 1-9 15,-2 1-8-15,0-3-8 16,0 3-24-16,0 8-26 16,0 7-39-16,0 16-5 0,0 0-86 15</inkml:trace>
  <inkml:trace contextRef="#ctx0" brushRef="#br0" timeOffset="70579.92">27646 8925 427 0,'0'0'24'0,"0"0"-15"0,0 0 57 16,135-30-10-16,-87 26-8 15,0-1-10-15,8 0-7 16,0-2-19-16,2 2 4 16,-7-1-14-16,-9 3 0 15,-8 3-2-15,-7-3-3 16,-3 3-18-16,3 0-36 15,0 0-8-15,2 0-9 16,-22 0-26-16,-1 0-133 16</inkml:trace>
  <inkml:trace contextRef="#ctx0" brushRef="#br0" timeOffset="70897.45">28466 8807 677 0,'0'0'34'0,"0"0"-31"16,0 0 20-16,0 0 8 15,0 0-12-15,0 0-18 0,150-10 5 16,-113 4-6-16,-6 6-3 15,-10 0-12-15,-10 0-7 16,-11 6-4-16,0 13 6 16,-7 5 20-16,-22 8 25 15,-9-5 8-15,0-1-11 16,4-4 0-16,5-8-22 16,10-2-1-16,12-9-65 15,7-3-98-15,0 0-404 16</inkml:trace>
  <inkml:trace contextRef="#ctx0" brushRef="#br0" timeOffset="71513.34">29914 7718 550 0,'0'0'136'0,"0"0"-105"16,-31 109 60-16,5-64-1 15,-3 6-18-15,-7 0-10 16,-2 7-4-16,-2 0-23 15,-3 1-18-15,1-1-6 16,0-4-9-16,-1 0 2 16,4-5-4-16,1-6-3 15,9-4-24-15,11-11-9 16,7-10-38-16,11-8-16 16,0-10-41-16,0 0-67 15,0-3-62-15</inkml:trace>
  <inkml:trace contextRef="#ctx0" brushRef="#br0" timeOffset="71912.47">29498 8315 522 0,'0'0'93'0,"0"0"-68"0,0 0 30 16,0 0-4-16,-99 125-7 15,80-100-18-15,-1-4 0 16,7-5-9-16,1-2 5 16,10-8-22-16,2 0 0 15,0 0-9-15,0-4 2 16,16 5 6-16,11 0 1 15,2 0 9-15,-2 0-6 16,-6-1-1-16,-1-2 4 16,-7-2 5-16,1 0 2 15,-3-2 17-15,-2 0-7 16,0 0-2-16,-2 0-8 16,-5 0-13-16,2 0-7 0,1-2-40 15,-3-4-33 1,-2 2-76-16,0 2-143 0</inkml:trace>
  <inkml:trace contextRef="#ctx0" brushRef="#br0" timeOffset="76458.19">24018 12490 347 0,'0'0'113'0,"0"0"-45"15,0 0 22-15,0 0 10 16,0 0 0-16,0 0-16 16,0 0-23-16,14-1-39 15,-30-12 5-15,-6 4-5 16,-7 2-6-16,-2 5-9 0,-7 2-5 16,-4 0 4-1,1 27-4-15,3 6 9 0,7 8-4 16,9 1-2-16,11-4-5 15,9-6 0-15,2-8-1 16,0-14-8-16,27-10-9 16,6 0-24-16,9-32 31 15,1-12 0-15,-3-10-10 16,-7-5-13-16,-4-4 27 16,-4-5 4-16,-3-1 3 15,-9 0 10-15,-8 4-1 16,-5 11 2-16,0 13-11 15,-9 18 36-15,-4 14-10 0,1 9 17 16,4 9-16 0,-6 28-6-16,7 16 0 0,5 9-9 15,2 2 6-15,2 2-10 16,23-6 4-16,4-8-12 16,-2-18 0-16,2-11-3 15,-2-17 3-15,0-6-11 16,4-3-3-16,-4-25 7 15,-6-5-9-15,-3-6-1 16,-2 6-6-16,-5 2 20 16,-2 14-3-16,-7 6 5 15,0 11-1-15,0 0 1 16,3 4 1-16,0 26 3 16,4 8 30-16,-1 0-26 0,3-3 6 15,5-9-11-15,-3-8 5 16,1-7-6-16,-1-7-2 15,-1-4-4-15,1 0 5 16,1-4 4-16,-4-14-3 16,3-3 2-16,-3 2 5 15,-1 8-10-15,-3 2 4 16,-2 9-4-16,4 0-2 16,0 0 4-16,5 9 5 15,3 9 16-15,2 1-3 16,-2-5-18-16,-3-4 11 15,3-6-5-15,-3-4-4 16,1 0 3-16,-1-7 4 0,1-21-2 16,-8-11 0-1,-6-3-2-15,0 0-4 0,-6-2-1 16,-21 8-16-16,-7 6 13 16,3 11-7-16,0 12 9 15,4 3-7-15,2 4 4 16,5 0-2-16,5 4-2 15,3 15 3-15,10 0 5 16,2 5 0-16,0-4-2 16,12-4-10-16,17-5-40 15,8-11-11-15,5 0-25 16,3-15-14-16,0-19-6 16,0-10-4-16,-3-6 17 15,-3-11 43-15,-2-3 43 0,-11 0 9 16,-6 6 19-16,-11 18 6 15,-7 22-4-15,-2 18 59 16,0 0 26-16,-9 29 4 16,-13 17-55-16,2 12 25 15,0 7-20-15,3 6-1 16,1-1-24-16,5 0 11 16,1-5-7-16,4-10-9 15,2-11-6-15,4-14-19 16,0-16-3-16,0-9 3 15,0-5-10-15,0 0-1 16,0-28-13-16,20-14 6 16,4-4-3-16,3 5 1 0,4 12-4 15,2 12 14-15,-4 11-6 16,0 6 10-16,-6 0-6 16,-5 20 3-16,-5 9 4 15,-7 6 7-15,-4 1-6 16,-2-1 2-16,0-5 14 15,0-4-11-15,0-9 4 16,0-4-8-16,0-9 8 16,0-4-7-16,0 0-6 15,0 0-9-15,0-21-17 16,14-2 17-16,18-4-1 16,-1 4 12-16,4 4-5 0,1 7 5 15,-9 4 2-15,-3 8-4 16,-11 0 0-16,-3 0 1 15,-6 0 2-15,0 12 2 16,1 1 14-16,-3-2-11 16,0-3-1-16,-2-6-1 15,2 0-6-15,-2-2 3 16,2 0-7-16,6 0-9 16,-2 0 13-16,1 0 3 15,1 0 2-15,2 0 0 16,1 0 1-16,2 0 3 15,5 14-5-15,2 7 17 16,2-2-11-16,1 3 2 0,-3-5-8 16,-3-6-1-16,1-6 0 15,-1-5-3-15,-2 0-1 16,1-12 5-16,-3-14-6 16,-7-3 5-16,-6-3-6 15,0 3-4-15,0-2-6 16,-2 7 2-16,-11 10 6 15,-5 6 5-15,3 8 6 16,-6 0-1-16,-1 2 14 16,-1 20-3-16,4 2-9 15,3 5 12-15,7-4-13 16,5-1 0-16,4-1-3 0,0-9 0 16,0-5-2-16,8-2-2 15,19-7 0-15,9 0-13 16,5-4-16-16,0-15-9 15,4 1-39-15,-2 3 16 16,-4 1-103-16,-30 11 0 16,-4-1-70-16</inkml:trace>
  <inkml:trace contextRef="#ctx0" brushRef="#br0" timeOffset="76992.65">25773 12168 677 0,'0'0'103'0,"0"0"-95"16,0 0 35-16,0 0-2 16,0 0-7-16,0 0-8 15,0 0-11-15,4 14-14 16,-4-9 3-16,2 2-2 15,1 3-1-15,4-2-2 16,-3-2 1-16,1 0-6 16,3-4 0-16,-6 0-14 15,3-2 9-15,-5 0 11 16,0 2 11-16,0 0-6 0,0 1 9 16,0 2 4-16,0 9 10 15,0 2 8-15,0 7-10 16,0-2-24-16,7-1 3 15,2-3-4-15,-1-8 1 16,1-1-2-16,3-5-5 16,1-3 3-16,-1 0-10 15,3 0 0-15,1-11-8 16,-1-1 9-16,1 3 9 16,-3 7 2-16,1 2 0 15,-1 0 1-15,-2 0 3 16,2 14 12-16,0 9 16 15,-1-2-21-15,1-2-2 16,3-7-6-16,4-6-6 0,4-4-2 16,3-2-25-16,4-2-72 15,1-21-46-15,-24 6-66 16,0 1-97-16</inkml:trace>
  <inkml:trace contextRef="#ctx0" brushRef="#br0" timeOffset="77310.22">26533 12017 384 0,'0'0'155'0,"0"0"-94"0,0 0-8 15,0 0 40-15,0 0-15 16,0 0-16-16,0 0-24 15,31 58-8-15,-31-32-8 16,0 6 1-16,0 12 3 16,-8 14-10-16,-17 17-1 15,-4 12-9-15,-7 13 2 16,-3 8-7-16,0 4-2 16,3-4-1-16,7-8-4 15,5-11-19-15,9-19-32 16,6-21-2-16,9-18-31 0,0-24-13 15,0-7-64-15,4-26-134 16</inkml:trace>
  <inkml:trace contextRef="#ctx0" brushRef="#br0" timeOffset="77640.01">26602 12709 534 0,'0'0'171'0,"0"0"-118"16,0 0-18-16,0 0 30 16,0 0-36-16,0 0-10 15,64 96-18-15,-50-94 2 0,5-2-1 16,-2 0-1 0,1-8 13-16,-3-16 0 0,-3-2-4 15,-6 0-5-15,-6 6 21 16,0 4-1-16,0 4 6 15,-18 5-9-15,-7 7 3 16,0 0 11-16,-8 0-11 16,8 17-17-16,-2 5-2 15,6 0-12-15,11 2 5 16,2 0-40-16,8-4-75 16,0-13-73-16,0-7-128 15</inkml:trace>
  <inkml:trace contextRef="#ctx0" brushRef="#br0" timeOffset="77991">27064 12522 792 0,'0'0'162'0,"0"0"-116"16,0 0 30-16,0 0-24 15,0 0-18-15,0 0-23 16,-74 111-6-16,80-76-5 16,21-3 0-16,7 1-9 15,-1-3 0-15,1-4-1 16,-2-4 3-16,-9-3 3 0,-5-7 4 16,-9-4 3-16,-7-3-2 15,-2-2 13-15,0 1 19 16,-19-1 14-16,-12 4-20 15,-3-3 4-15,0-1-3 16,8-3-14-16,8 0-14 16,9 0-2-16,7 0-21 15,2 0-38-15,0 0-47 16,0-1-92-16,0-3-118 16</inkml:trace>
  <inkml:trace contextRef="#ctx0" brushRef="#br0" timeOffset="87531.15">29972 7724 654 0,'0'0'78'0,"0"0"-62"16,0 0-4-16,0 0 17 16,0 0 31-16,0 0-32 15,0 0-27-15,0 0 9 16,0 0-6-16,-6 64 4 16,-1-38 5-16,3 6 9 15,2-1-13-15,2-1 2 16,0-2-11-16,0-1-1 0,0-3-2 15,11-3 6-15,9-8-7 16,0-2 8-16,0-5-5 16,0-6 2-16,0 0-2 15,2 0-1-15,-1-10 2 16,-2-14 6-16,2-5-2 16,-5-5 9-16,-6-3-5 15,-1-6 15-15,-5 2 3 16,-4-4 2-16,0 6-9 15,-2 0 1-15,-17 7-9 16,-8 4-9-16,-2 6 26 16,2 4-21-16,-2 4-3 15,2 6-4-15,-4 8 5 16,-5 0-5-16,-1 0-1 0,-8 23-1 16,3 16-10-16,2 7 1 15,6 7 1-15,5 7 6 16,9-1-5-16,8 1 8 15,8-7-17-15,4-9 8 16,0-10-12-16,14-13 9 16,15-6-15-16,4-7 9 15,7-8 13-15,2 0 6 16,3-2-10-16,-5-19-9 16,-4-2 14-16,-10-5-9 15,-7-1 13-15,-11-4 2 16,-6-4 4-16,-2-1 2 0,0 0-2 15,-17 2 7-15,-12 6-3 16,-4 5 11 0,-4 11-7-16,2 7 9 0,4 5-7 15,-3 2-7-15,3 0-6 16,0 9 11-16,2 17-13 16,0 11-11-16,4 9-67 15,21-23-77-15,0-2-104 16</inkml:trace>
  <inkml:trace contextRef="#ctx0" brushRef="#br0" timeOffset="89512.64">28452 8453 460 0,'0'0'130'0,"0"0"-67"16,0 0-19 0,0 0 38-16,0 0-9 0,0 0-27 15,0 0-23-15,-50 9-13 16,33-1 0-16,-5 7-4 15,-11 2 15-15,-7 7-13 16,-12 7-4-16,-8 2-3 16,-7 5 0-16,-4 0-1 15,-3 7 0-15,-3 0-2 16,-4-4 5-16,-6 2-6 16,-4-2 8-16,-1-3-7 15,7-6 6-15,8-2-8 16,10-5 5-16,11-6-1 15,9 2 0-15,3-3 1 16,1 0-4-16,1-1 6 0,4-1-4 16,5 0 2-16,4-2-1 15,2-2 3-15,5-1-5 16,7-2 4-16,-2-4 0 16,11-1 11-16,2-1 7 15,2-3 11-15,2 0-10 16,0 0 11-16,-3 0-21 15,0 0-4-15,1 0-6 16,0 0-2-16,2 0-11 16,0 0-28-16,0 0-2 0,0 0-8 15,0 0 12-15,0 0-28 16,0 0-26-16,7 0-6 16,0 0-50-16,-1 0-108 15</inkml:trace>
  <inkml:trace contextRef="#ctx0" brushRef="#br0" timeOffset="96305.14">27389 7718 653 0,'0'0'22'16,"0"0"10"-16,0 0 65 15,0 0-16-15,0 0-19 16,0 0-17-16,60-76 15 0,-58 72-31 15,-2 2 3 1,0 2-19-16,0 0-1 0,0 0-12 16,0 0-10-16,0 9 10 15,0 14 0-15,0 3 18 16,0 8-10-16,-4 4 1 16,-9 12-3-16,-5 8 10 15,0 13-11-15,2 9 12 16,-2 10 1-16,3 12-15 15,6 13 5-15,5 6-4 16,4 0 5-16,0 0-3 16,15-14-7-16,16-2 1 15,11-13 0-15,6-8 1 16,1-13 0-16,-1-13 2 16,-7-9 3-16,-5-8-3 0,-12-4-2 15,-4-6 13-15,-4-1-7 16,-10-5 14-16,3-2-14 15,-5-4 6-15,-1-3-2 16,4-9-10-16,-5-3 1 16,2-4 4-16,-1 0 6 15,-1 0-12-15,0 0 9 16,2-13 1-16,1-11-6 16,0-2-4-16,-1-3-3 15,-2 1 3-15,3 2-16 0,-1 6 15 16,-4 4 2-1,0 2-7-15,0 6 6 0,0 0-2 16,0 4-7 0,-6 2 3-16,-3 2 5 0,1 0 2 15,2 0-7-15,2 0 12 16,1 0-10-16,3 0 5 16,0 0-2-16,0 8-8 15,0 1 8-15,16-4-2 16,6 4-2-16,9-4 5 15,5-1 1-15,9-1 7 16,3 0-7-16,4-3-1 16,2 0-12-16,-8 0 9 15,-10 0-18-15,-14 0 16 16,-15 0 5-16,-7 0 1 16,-5 0-1-16,-30 0 6 0,-12 0 3 15,-2 0 5-15,5 17 8 16,5 4-17-1,12 1 7-15,6 0-10 0,5-5-1 16,3-2 4-16,-3-7-1 16,-2 1 5-16,-6-5 3 15,-12-3 20-15,-9-1-28 16,-6 0 8-16,0 0-11 16,6 0 0-16,7-3-1 15,9-8 1-15,10 2-2 16,5 0-39-16,5 6-14 15,3 3-73-15,6 0-173 0,0 0-409 16</inkml:trace>
  <inkml:trace contextRef="#ctx0" brushRef="#br0" timeOffset="97855.12">30348 11215 468 0,'0'0'93'16,"0"0"-2"-16,0 0-16 0,0 0 53 16,0 0-20-16,0 0-12 15,0 0-38-15,-3 57 8 16,-17-56-9-16,-5-1 6 15,-8 0-17-15,-9 0-21 16,-10-10-9-16,-12-13-12 16,-12-6 3-16,-16-5-3 15,-10-8-8-15,-5 0 4 16,-4-3-2-16,-5 0-11 16,4-8-8-16,10-5 1 15,10-8-29-15,14-8 9 16,11-4 6-16,11 0 8 0,14 11-3 15,18 11 28 1,15 13-4-16,9 8 2 0,0 12-3 16,0 2 6-16,9 9 5 15,5 6-4-15,-4 4 8 16,3 2-7-16,-1 0 4 16,-3 0-2-16,-1 0-8 15,-3 2 5-15,-2 8-1 16,-3 0 3-16,0 2-2 15,0-3-1-15,0 3 3 16,0-1 11-16,0-3-11 16,0-2 7-16,0-2-10 15,0-1 0-15,0-3 0 16,0 0-6-16,0 0-12 16,0 0-18-16,0 0 0 0,0 0-20 15,15-15 27-15,3-5-23 16,2-6 39-16,-2 4-9 15,-5 3 2-15,-4 5 5 16,-4 9 15-16,-5 2 5 16,0 3 5-16,0 0 28 15,-21 0-25-15,-8 0 15 16,-4 3-23-16,-5 9 23 16,3 0-6-16,-4 0 5 15,1 2 0-15,-1-1-11 16,-4-1 6-16,-1 1-19 15,-2-3 11-15,4-2-9 0,7-4-3 16,8-2-2-16,9-2 0 16,11 0 0-16,7 0-5 15,0 0-6-15,0 0-10 16,0 2 3-16,0 2-2 16,5 4 20-16,11 4 2 15,-3 4 2-15,-1 2-3 16,-2 2-1-16,1 1 6 15,-1-2-6-15,3-2 6 16,-5-3-4-16,6-5 9 16,-1-5-11-16,3-4 0 15,1 0 4-15,8-4 25 16,2-22-9-16,0-6-15 0,0-3 2 16,0-4-4-1,-3-1 4-15,-2 3-5 0,0 5-2 16,-9 11 2-16,-3 7-3 15,-6 10 1-15,-4 4-4 16,0 0 3-16,0 0-8 16,0 4-3-16,-2 14 12 15,-12 4 7-15,3-2-2 16,3-6 0-16,0-2-4 16,4-5 1-16,2-2 1 15,0-3-2-15,2-2 0 16,0 2 2-16,0 2-6 0,0 6 9 15,20 4-12 1,11 2 8-16,7 0-2 0,2-2 9 16,-9-2-9-16,-6 2-56 15,-25-10-77-15,0 0-170 16</inkml:trace>
  <inkml:trace contextRef="#ctx0" brushRef="#br0" timeOffset="100517.83">29181 10615 701 0,'0'0'14'0,"0"0"0"0,0 0-9 16,0 0 42-16,0 0 2 15,72 107-14-15,-30-82-3 16,7-2-2-16,12 0-14 16,7 0 7-16,11 0-16 15,7-4 8-15,11 0-11 16,11-4-5-16,8-7 3 16,5-4-3-16,-1-4 1 15,-8 0-4-15,-10-4 3 16,-6-16-3-16,-13-2 1 0,-8-4 6 15,-13-1-2 1,-10 2 3-16,-14 1-4 0,-9 3 1 16,-9 0 29-16,-7 5-11 15,-1 2-4-15,-6 2 27 16,-6 4 1-16,0-1 12 16,0 6-29-16,0 1-7 15,0 2-15-15,0 0 2 16,0 0-6-16,0 0-4 15,0 0 4-15,0 0-7 16,0 0 5-16,0 0 4 16,0 0-6-16,0 0 5 15,2 4-3-15,0-4 0 16,1 1 2-16,-3-1-2 0,2 0 1 16,2 0-1-16,1-3 4 15,0-21 9-15,-3-10-7 16,-2-3-6-16,0-3 2 15,-12-1-1-15,-9 0 1 16,-4 7 0-16,7 5 0 16,5 12 2-16,8 7 6 15,3 8-4-15,2 2-4 16,0 0-3-16,0 8-11 16,15 18 4-16,21 8 10 15,11 4 0-15,9-4 1 16,6-4-4-16,3-4-5 15,-1-5 7-15,-8-6-10 0,-14-5 9 16,-15-3 3 0,-16-5-1-16,-11 0 1 0,0-2 11 15,-9 1 11-15,-37 1-14 16,-14 0 16-16,-14 5-24 16,-11 3-2-16,5 0-112 15,51-7-55-15,2 2-163 16</inkml:trace>
  <inkml:trace contextRef="#ctx0" brushRef="#br0" timeOffset="102215.92">27594 8853 410 0,'0'0'289'16,"0"0"-253"-16,0 0 37 16,0 0 38-16,0 0-45 15,0 0-25-15,0 0-41 16,-29-16 6-16,63 44 21 0,8 6-13 15,11 11 12 1,7 3-14-16,5 6 10 0,3 4-15 16,-4 0-3-16,3 0 2 15,-3-4-6-15,1-2 0 16,1-8 5-16,-5-3-2 16,-1-9 1-16,-6-8-3 15,-5-8 1-15,-7-6 4 16,-6-6-2-16,-14-2 1 15,-6-2 5-15,-12 0-5 16,-4 0 20-16,0 0-9 16,0 0 9-16,0 0-20 15,0 0 1-15,0 0-5 0,0 0 0 16,0 0-1-16,0 0-1 16,0 0 0-16,0-6 2 15,0 2-5-15,0 0 11 16,0 2-11-16,0-2 5 15,-2 1-2-15,2-1-11 16,-2-1 2-16,-5-4 4 16,0-1-1-16,-4-3 4 15,0-4 5-15,0-1-5 16,0-1 6-16,-1-4-6 16,2 1 3-16,1 2 0 15,1 4-1-15,4 4 3 0,0 6-5 16,2 2 8-1,2 4-9-15,0 0 6 0,0 0-4 16,0 0-17 0,0 3 8-16,0 12 7 0,0 5 4 15,14 3 2-15,-1-2 2 16,2 1 0-16,7 0-3 16,5-1 7-16,4 0-6 15,3-5 0-15,1-2 0 16,2-5-2-16,-6-5 0 15,-5-4 1-15,-8 0-2 16,-10 0 5-16,-2 0 5 16,-6 0-7-16,0 0 14 15,-8 0-15-15,-23-4 2 0,-13 2 6 16,-14 2 2 0,-2 0 11-16,-3 0-20 0,8 0 9 15,5 2-9-15,12 6 4 16,7-2-1-16,11 1-10 15,7 0 0-15,4 0-15 16,3 4-31-16,-4 2-27 16,2 7-77-16,8-11-116 15,-5-4-367-15</inkml:trace>
  <inkml:trace contextRef="#ctx0" brushRef="#br0" timeOffset="105647.31">23464 11405 900 0,'0'0'45'0,"0"0"-36"16,0 0 41-16,-40-108 10 15,40 72 13-15,0-2-55 0,4-5-7 16,16 2-6 0,-2 1 3-16,0 5 2 0,-1 1-8 15,-5 10 0-15,-1 7 3 16,-7 7 5-16,-2 6-6 15,-2 4 0-15,0 0-4 16,2 19-3-16,5 16 3 16,5 7 10-16,3 2-3 15,5-2-2-15,1-2-7 16,-6-2 8-16,-4 2-12 16,-6-1-46-16,-5 1-69 15,0-33-89-15,0 1-119 16</inkml:trace>
  <inkml:trace contextRef="#ctx0" brushRef="#br0" timeOffset="106279.07">22859 12457 621 0,'0'0'82'15,"0"0"-8"-15,0 0 10 16,0 0 9-16,0 0-28 15,0 0-45-15,27-77-5 16,15 51-6-16,12 2 15 16,4 8-13-16,2 12 16 15,-12 4-4-15,-15 22-7 0,-22 31-4 16,-11 10-11-16,-23 14 18 16,-35-1-17-16,-11 0 18 15,-6-7-19-15,-1-11 14 16,7-11-9-16,9-8 17 15,12-9 11-15,19-13-17 16,16-8-12-16,9-9-2 16,4 0-6-16,11 0-14 15,36 0 17-15,18 0 4 0,14 0 4 16,6 0-6 0,0 0-2-16,-4-5 0 0,-17 0-5 15,-18 3-32 1,-46 2-125-16,0 0-204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5145,'0'0'3021,"0"66"-1536,4 16-1425,17 97 1,-10-98-2,2 99 0,-14-136-56,-1-29-1,1 0 0,1 0 0,1 0 0,0 0 0,1 0-1,6 24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63 267 680,'0'0'5144,"7"0"-4947,13-5 251,-1 0-1,0-1 1,0-1 0,20-10 1545,-51 18-1983,0 1 0,-1 0-1,1 0 1,1 1 0,-23 9 0,23-7-98,-1-1-1,1-1 1,-1 0 0,1 0-1,-23 1 1,33-4 56,3-3-117,-1 0 115,1 0 0,-1 0 0,1 0-1,0 0 1,0 0 0,1 1 0,-1-1 0,5-3 0,2-4 22,-1-2 21,0 0 1,-1 0-1,-1 0 0,0-1 1,0 0-1,-2-1 0,1 1 1,-2-1-1,0 0 0,0 0 1,-1 0-1,-1-27 0,-1 40-12,0 0 1,0 0-1,0-1 0,0 1 0,0 0 1,0-1-1,0 1 0,0 0 0,0-1 1,1 1-1,-1 0 0,0 0 0,1 0 1,-1-1-1,1 1 0,-1 0 0,1 0 0,0 0 1,0 0-1,-1 0 0,1 0 0,0 0 1,0 0-1,1-1 0,0 2 11,-1 1 1,0-1-1,0 1 0,0 0 1,0 0-1,0-1 0,0 1 1,0 0-1,0 0 0,0 0 1,0 0-1,0 0 0,0 0 1,0 0-1,-1 0 0,1 0 1,-1 0-1,2 2 0,27 67 451,-23-47-95,-1 1-1,-1-1 1,1 40 410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1272,'0'0'8353,"29"8"-8323,64 3 60,0-4-1,162-8 1,-87-3-112,-99 5 363,-42 0-293,-24-1-600,-11 0-593,0 0-1302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47 3977,'0'0'4805,"1"15"-4370,-1-4-396,1 4 162,-1-1 0,2 1 0,0-1 0,1 1-1,0-1 1,9 24 0,-12-38-202,0 0-1,0 1 0,0-1 1,0 0-1,0 1 1,0-1-1,0 0 0,0 1 1,0-1-1,0 0 0,0 0 1,0 1-1,0-1 1,0 0-1,1 1 0,-1-1 1,0 0-1,0 0 0,0 1 1,0-1-1,1 0 1,-1 0-1,0 0 0,0 1 1,0-1-1,1 0 0,-1 0 1,0 0-1,0 1 0,1-1 1,-1 0-1,0 0 1,1 0-1,-1 0 0,0 0 1,0 0-1,1 0 0,-1 0 1,0 0-1,1 0 1,-1 0-1,0 0 0,1 0 1,-1 0-1,0 0 0,0 0 1,1 0-1,-1 0 1,0 0-1,1 0 0,-1 0 1,4-21-336,-7-33-341,-2 42 385,0 0-1,-1 0 0,0 1 0,-1-1 1,-11-13-1,-12-21 687,29 45-241,6 3-76,-1-1-1,1 1 1,-1 0 0,0 1 0,0-1 0,0 1 0,0 0 0,0 0-1,0 0 1,4 5 0,7 5 218,-1-4-88,0-1-1,27 11 1,21 12 479,-62-30-663,0-1 1,1 0 0,-1 1-1,0-1 1,0 0 0,1 1-1,-1-1 1,0 1 0,0-1-1,0 0 1,0 1 0,0-1-1,1 1 1,-1-1 0,0 1-1,0-1 1,0 0 0,0 1-1,0-1 1,0 1 0,0-1-1,-1 1 1,1-1 0,0 0-1,0 1 1,0-1 0,0 1-1,0-1 1,-1 0 0,1 1-1,0-1 1,0 0 0,-1 1-1,1-1 1,0 0 0,-1 1-1,1-1 1,0 0 0,-1 1-1,1-1 1,0 0 0,-1 0-1,1 0 1,0 1 0,-1-1-1,1 0 1,-1 0 0,1 0-1,0 0 1,-1 0 0,0 0-1,-24 12 60,23-11-25,-15 5-50,0 2 1,-27 15-1,15 1-4090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1880,'0'0'2441,"-3"0"-2141,-22 4 762,4 1-1085,8-3-2820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1 720,'-55'9'1403,"44"-7"2454,-12 23-1098,-30 58-2232,-3-3 1,-81 87-1,41-74-1038,19-22-497,69-61 552,7-8 601,-1 0 0,1 0 0,-1 0 0,1-1-1,-1 1 1,0 0 0,0-1 0,1 1 0,-1-1 0,0 1 0,-3 0 299,25-15-4656,-12 8 649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5:01.6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1200 19 3081,'0'0'4134,"5"-18"-2548,-17 25-1428,1 0 0,0 1 0,0 1 0,-17 17 0,-16 11 73,-277 172 253,-43-13-1005,217-120 59,125-66 434,-20 14 76,35-19 26,0 0 0,0-1 0,-1 0 0,1 0-1,-1-1 1,-10 4 0,9-4-45,0 0 1,1 1-1,0 0 0,0 0 0,0 1 1,-10 7-1,-43 31 918,60-42-931,38-1-3478,-19 0-303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71 3913,'0'0'3662,"2"3"-3217,52 73 1265,-86-145-2944,23 54 988,-1 1 0,-1 0 0,-25-24 0,34 40 317,0 0 0,0 0 0,1 0 0,-1 0 0,0 1 0,1-1 0,-1 0 1,1 1-1,0-1 0,0 1 0,-1 4 0,0-4 36,-13 28 112,-1-1-1,-2-1 1,-1 0-1,-25 29 1,104-54 261,96-19 548,-152 13-2275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5753,'0'0'5200,"41"-12"-4354,-37 10-837,1 0 0,0 1 0,0-1 1,0 1-1,0 0 0,0 1 0,0-1 1,0 1-1,0 0 0,0 0 1,0 1-1,8 1 0,-10-1 0,-1 0 0,0 0 0,0 0 0,0 0 0,0 1 0,0-1 0,0 1 0,0-1 0,-1 1-1,1 0 1,0-1 0,-1 1 0,1 0 0,-1 0 0,0 0 0,0 1 0,0-1 0,0 0 0,0 0 0,0 0 0,0 1 0,-1-1 0,1 1 0,-1-1-1,0 0 1,0 1 0,0 3 0,0-1 5,0 1 1,0-1-1,0 1 0,-1-1 0,0 0 0,0 1 0,0-1 0,-1 0 1,0 0-1,-4 9 0,4-12-2,1 1-1,0-1 1,-1 0 0,0 1 0,0-1-1,0 0 1,0 0 0,0-1 0,0 1-1,0 0 1,0-1 0,-1 1 0,1-1-1,-1 0 1,1 1 0,-1-1 0,0-1-1,1 1 1,-1 0 0,0-1-1,1 1 1,-1-1 0,-4 0 0,8-23-1190,3 14 1120,0 0 0,1 1 0,-1-1 0,2 1-1,-1 1 1,1-1 0,1 1 0,-1 0 0,1 0 0,1 1 0,8-7 0,17-18 16,-29 27 45,-1 2 4,0-2-1,1 1 1,-1 0-1,-1-1 1,1 1 0,0-1-1,-1 0 1,0 0-1,0 0 1,0 0-1,2-9 1,-4 12 249,-3 4-253,1 1 1,-1-1-1,1 0 1,-1 1-1,1-1 1,0 1 0,0 0-1,1-1 1,-1 1-1,1 0 1,-1 5-1,1-7 15,0 1 0,0 0-1,0 0 1,0-1-1,1 1 1,-1 0-1,1 0 1,0 0 0,0 0-1,0 0 1,0 0-1,1-1 1,-1 1 0,1 0-1,0 0 1,-1 0-1,1-1 1,0 1-1,1 0 1,-1-1 0,0 1-1,1-1 1,0 1-1,-1-1 1,1 0 0,0 0-1,0 0 1,0 0-1,4 3 1,1-2 30,0 0 1,1 0-1,-1-1 0,1 0 1,-1-1-1,1 1 0,-1-2 1,1 1-1,15-1 0,-17 0 8,0 0-1,0 0 0,0-1 1,0 0-1,0 0 0,0 0 0,0-1 1,-1 0-1,1 0 0,0 0 1,-1-1-1,1 0 0,-1 0 1,0 0-1,0 0 0,0-1 1,-1 0-1,1 0 0,-1-1 1,0 1-1,0-1 0,4-6 1,-8 7-139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 5577,'0'0'3790,"-2"8"-3694,-2 8 104,0-1-1,2 1 0,-2 29 1,6-45-196,0 1-1,0-1 1,-1 0-1,1 1 1,0-1 0,0 0-1,0 0 1,0 0 0,0-1-1,0 1 1,0 0 0,-1-1-1,1 1 1,2-2 0,2-1-66,-1-1 1,1 0 0,-1 0 0,0-1 0,-1 0 0,1 1 0,-1-2 0,0 1 0,0 0 0,0-1 0,-1 0 0,0 1-1,0-1 1,-1-1 0,1 1 0,-1 0 0,-1-1 0,1 1 0,0-8 0,-2 14-19,0 39-203,2-3 653,2 0-1,1 0 1,11 38-1,-7-38 69,-2 0 0,-2 0 0,2 41 0,-7-58-268,-1-1 0,0 1-1,-6 25 1,6-39-149,0 0 1,-1 0-1,1-1 0,-1 1 0,0-1 1,0 1-1,0-1 0,-1 0 1,0 0-1,1 0 0,-1 0 0,-1 0 1,1-1-1,0 0 0,-1 1 0,0-1 1,0 0-1,-6 3 0,7-4-39,1-1-1,0 0 1,0 0 0,-1 0-1,1-1 1,0 1-1,-1-1 1,1 1 0,-1-1-1,1 0 1,-1 0-1,1 0 1,-1 0 0,1 0-1,-1 0 1,1-1-1,0 1 1,-1-1 0,1 0-1,-1 0 1,1 0-1,0 0 1,-2-1 0,0-1-68,1 0 0,-1 0 0,1 0 1,0-1-1,0 1 0,1-1 1,-1 0-1,1 0 0,-1 0 1,1 0-1,-2-7 0,-1-5-272,0-1 0,1 1-1,1-1 1,1 0 0,-1-28 0,4 38 381,0 0 1,0 0 0,1 0 0,0 0-1,0 0 1,0 0 0,1 1-1,0-1 1,1 1 0,0 0 0,0 0-1,0 0 1,0 0 0,1 1-1,0 0 1,0 0 0,0 0-1,10-7 1,10-5 567,0 0-1,2 1 1,27-11-1,-13 17-2890,-35 4-219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4849,'0'0'3334,"15"-6"-2919,45-20-3,-59 26-369,0-1-1,0 1 1,0-1-1,0 1 1,-1-1-1,1 1 1,0 0 0,0 0-1,0-1 1,0 1-1,0 0 1,0 0 0,0 0-1,0 0 1,0 0-1,0 0 1,0 0-1,0 0 1,0 1 0,-1-1-1,1 0 1,0 0-1,0 1 1,0-1 0,0 1-1,0-1 1,-1 1-1,1-1 1,0 1-1,0-1 1,-1 1 0,1 0-1,0-1 1,-1 1-1,1 0 1,0 0 0,-1-1-1,1 1 1,-1 0-1,0 0 1,1 0-1,-1 0 1,0 0 0,1 0-1,-1 1 1,0 45 127,-1-37-43,1 0-95,-2 1 0,0-1-1,0 0 1,0 0 0,-1 0-1,-1 0 1,-9 17 0,8-18-5,1 1 0,0 0 1,1-1-1,0 1 0,0 0 1,1 1-1,-2 19 1,10-28 75,-1-1 0,1 0 0,0 0 1,0-1-1,-1 0 0,1 0 0,0 0 1,6-1-1,35-17 393,-42 16-846,1-1-1,-1 0 1,1 1-1,0 0 0,-1 0 1,1 1-1,12-2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5089,'0'0'4465,"15"-3"-4122,263-69 1711,-245 60-1949,-25 8-362,1 1 0,0 0 0,0 0 1,0 0-1,0 2 0,12-2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1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2064,'0'0'8013,"37"0"-7977,191 18 309,-33-10-284,315 55 0,-416-53-45,1-4 0,98-8 0,33 2 6,145 2-65,-193-3 33,67-12 64,3 1-160,-81 4 96,0-7-1,183-41 1,-315 49 17,0 3 0,0 1 0,0 1 0,1 2 0,-1 2-1,49 8 1,-77-9 0,-5-1-1,0 0 0,0 1-1,0-1 1,0 1 0,0-1-1,0 1 1,0 0-1,0-1 1,0 1 0,-1 0-1,4 3 326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58 5009,'0'0'4704,"0"19"-4268,0 1-342,-2 5 86,2 1-1,1-1 1,1 0-1,9 43 1,6 8 241,-15-74-467,1-12-56,0-12-164,-1-4 86,3-30-440,-2 1 0,-6-73 1,2 124 600,0 1 0,0-1 1,0 1-1,0 0 0,0-1 1,0 1-1,-1 0 0,0 0 1,0 0-1,1 0 0,-2 0 1,-3-4-1,5 6 12,2 4 19,0-1 1,-1 1-1,1-1 0,0 1 0,1-1 1,-1 1-1,0-1 0,1 0 0,-1 1 1,1-1-1,0 0 0,0 0 0,0 0 1,0 0-1,0-1 0,0 1 0,0 0 0,4 1 1,48 28 157,-44-26-135,30 13 121,1-2 1,64 17 0,-64-21-57,-41-12-89,0 0 0,1 0 0,-1 0 0,0 0 0,0 0 0,0 0 0,1 0 0,-1 0 0,0 0 0,0 0 0,1 1 0,-1-1 0,0 0 0,0 0 0,0 0 0,0 0 0,1 0 0,-1 0 0,0 1 0,0-1 0,0 0 0,0 0 0,1 0 0,-1 1 0,0-1 0,0 0 0,0 0 0,0 0 0,0 1 0,0-1 0,0 0 0,0 0 0,0 1 0,0-1 0,0 0 0,0 0 0,0 0-1,0 1 1,0-1 0,0 0 0,0 0 0,0 1 0,0-1 0,0 0 0,0 0 0,0 0 0,0 1 0,0-1 0,-1 0 0,1 0 0,0 0 0,0 1 0,0-1 0,0 0 0,0 0 0,-1 0 0,1 0 0,0 1 0,0-1 0,0 0 0,-1 0 0,1 0 0,0 0 0,-15 10 121,-260 107 210,307-203 579,-32 85-930,0 1-1,0-1 0,0 0 0,0 0 1,0 1-1,0-1 0,0 0 1,0 1-1,-1-1 0,1 0 1,0 1-1,0-1 0,-1 0 0,1 1 1,0-1-1,-1 0 0,1 1 1,0-1-1,-1 1 0,1-1 0,-1 1 1,1-1-1,-1 1 0,1-1 1,-1 1-1,1-1 0,-1 1 1,0 0-1,1-1 0,-1 1 0,0 0 1,1 0-1,-1-1 0,0 1 1,1 0-1,-1 0 0,0 0 1,1 0-1,-1 0 0,-1 0 0,-39 0-2,21 1-7,19-1 35,1-36 114,0 34-127,-1 0-2,1 1 0,0 0 0,-1-1-1,1 1 1,0 0 0,0-1 0,0 1-1,0 0 1,0-1 0,0 1 0,0 0-1,1-1 1,-1 1 0,0 0 0,1 0-1,-1-1 1,1 1 0,-1 0 0,1 0-1,1-2 1,0 2-10,-1 0-1,0 1 1,1-1-1,0 1 0,-1-1 1,1 1-1,-1 0 1,1-1-1,-1 1 1,1 0-1,0 0 1,-1 0-1,1 0 1,-1 1-1,1-1 0,-1 0 1,1 1-1,-1-1 1,4 2-1,25 12 44,-29-14-37,11 8 71,0 0 1,1-1 0,14 6 0,-26-12-54,1 0 0,0 0 0,0 0 0,0-1 0,0 1 0,0 0 0,-1-1 0,1 1 1,1-1-1,-1 0 0,0 0 0,0 1 0,0-1 0,0-1 0,0 1 0,0 0 0,0 0 0,0-1 0,0 1 0,0-1 0,0 0 0,-1 0 1,1 1-1,0-1 0,0 0 0,0 0 0,-1-1 0,1 1 0,-1 0 0,1-1 0,-1 1 0,3-3 0,-44-2 57,-99 5-197,138 1 97,2 0-221,0 0 219,1-1 1,-1 1 0,0 0 0,0-1 0,0 1-1,0-1 1,0 1 0,0-1 0,0 0 0,0 1-1,0-1 1,0 0 0,0 0 0,0 1-1,-1-1 1,1 0 0,0 0 0,-1 0 0,2-1-1,-47 4-1827,17 10-634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8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81 1504,'0'0'4111,"1"-5"-3617,2-17-106,-3 17 237,-8 13 357,12 29 1183,-4-58-1698,0 11-359,1 10-122,-1-1-1,0 0 1,1 0-1,-1 0 0,0 0 1,0 0-1,0 0 0,0 0 1,0 0-1,0 0 0,0 0 1,0 0-1,0 0 1,0 0-1,-1 1 0,1-1 1,0 0-1,0 0 0,-1 0 1,1 0-1,-1 0 0,1 1 1,-1-1-1,1 0 1,-1 0-1,0 1 0,1-1 1,-1 0-1,0 1 0,0-1 1,1 0-1,-1 1 1,0-1-1,0 1 0,0 0 1,1-1-1,-1 1 0,0 0 1,0-1-1,0 1 0,0 0 1,0 0-1,0 0 1,0 0-1,0 0 0,0 0 1,0 0-1,0 0 0,0 0 1,0 0-1,0 1 0,-1-1 1,1 1 10,0-1 1,0 1 0,0 0-1,-1-1 1,1 1-1,0 0 1,0 0-1,0 0 1,0 0-1,1 0 1,-1 0 0,0 0-1,0 0 1,0 0-1,1 0 1,-1 0-1,1 1 1,-1-1-1,1 0 1,-1 0 0,1 1-1,0-1 1,0 0-1,-1 1 1,1-1-1,0 0 1,0 1-1,1 1 1,-3 49-111,2-44 18,0-8 99,0 1 0,0-1-1,0 1 1,0-1 0,1 1-1,-1-1 1,0 0-1,0 1 1,0-1 0,0 1-1,1-1 1,-1 1-1,0-1 1,0 0 0,1 1-1,-1-1 1,0 0 0,1 1-1,-1-1 1,0 0-1,1 1 1,-1-1 0,1 0-1,-1 0 1,0 0-1,1 1 1,-1-1 0,1 0-1,-1 0 1,1 0 0,-1 0-1,1 0 1,-1 0-1,1 0 1,-1 0 0,0 0-1,1 0 1,-1 0 0,1 0-1,-1 0 1,1 0-1,-1 0 1,1 0 0,-1 0-1,1-1 1,-1 1-1,0 0 1,1 0 0,0-1-1,20-13 392,-19 7-360,0 1 1,0 0-1,0-1 1,-1 0-1,0 1 1,0-1 0,-1 0-1,0 1 1,0-1-1,-1-7 1,0-7-5,1 21-33,0-1-1,0 0 1,0 0-1,0 0 1,0 1 0,0-1-1,0 0 1,-1 0-1,1 0 1,0 1-1,0-1 1,-1 0-1,1 1 1,-1-1 0,1 0-1,-1 1 1,1-1-1,-1 0 1,1 1-1,-1-1 1,1 1-1,-1-1 1,0 1-1,1-1 1,-1 1 0,0-1-1,0 1 1,1 0-1,-1-1 1,0 1-1,0 0 1,1 0-1,-1 0 1,0-1-1,0 1 1,0 0 0,1 0-1,-1 0 1,0 0-1,-1 1 1,1-1 2,0 0 1,-1 0-1,1 0 1,0 1-1,0-1 1,0 0-1,-1 1 1,1-1-1,0 1 1,0-1-1,0 1 1,0 0-1,0-1 1,0 1-1,0 0 1,0 0-1,0 0 1,0 0-1,1 0 1,-1 0-1,0 0 1,1 0-1,-1 0 1,0 0-1,0 2 1,-3 63-25,4-49-112,2-16 145,0 0 0,0 0 0,-1 0 0,1 0 0,0 0 0,0 0 0,0-1 0,0 1 1,0-1-1,0 1 0,0-1 0,0 0 0,1 0 0,-1 0 0,2 0 0,-3 0 4,1 0 0,-1 1 0,0-1 0,0 0 0,0 0 0,1 0 0,-1 0 1,0 0-1,0 0 0,0-1 0,0 1 0,1 0 0,-1-1 0,0 1 0,0-1 0,0 1 0,0-1 1,0 1-1,0-1 0,0 0 0,0 1 0,0-1 0,0 0 0,0 0 0,-1 0 0,1 0 1,0 1-1,0-1 0,-1 0 0,1-1 0,-1 1 0,1 0 0,-1 0 0,1-2 0,-1-29 19,-16 35-1635,9 12-338,2 3-1848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3977,'0'0'2895,"24"10"-1369,-21-9-1477,-1 0 0,0-1-1,1 1 1,-1-1 0,0 0 0,1 0 0,-1 0 0,1 0 0,-1 0 0,0 0-1,1-1 1,-1 1 0,0-1 0,1 0 0,2-1 0,-3 1 2,-1-1 1,0 1 0,0-1-1,0 1 1,0-1 0,0 0-1,-1 0 1,1 1 0,0-1-1,-1 0 1,1 0-1,-1 0 1,0 1 0,0-1-1,0 0 1,0 0 0,0 0-1,0-3 1,0 4 47,-28 3-181,27-2 76,-1 1 0,1 0 0,0 0 0,0 0 0,0 0 1,0 0-1,0 1 0,1-1 0,-1 0 0,0 0 0,0 1 0,1-1 0,-1 0 0,1 1 0,-1-1 0,1 0 0,0 1 0,-1-1 0,1 1 0,0 1 0,-1 35-284,1-30 17,6-6 248,0-1 0,0 0 0,1 0 0,-1-1 1,0 1-1,0-1 0,1-1 0,6-1 0,-12 2 41,0-1 0,1 1 1,-1-1-1,0 0 0,0 0 0,0 0 0,0 0 1,0 0-1,-1 0 0,1 0 0,0 0 0,0 0 1,-1 0-1,1 0 0,-1 0 0,1 0 0,-1-1 1,1 1-1,-1 0 0,0 0 0,1-1 0,-1 1 1,0 0-1,0 0 0,0-1 0,0-1 0,-43 3-126,41 2 91,1-1 1,-1 0 0,0 1 0,1-1 0,-1 0-1,1 1 1,0 0 0,-1-1 0,1 1-1,0 0 1,0 0 0,0 0 0,0 0-1,0 0 1,1 0 0,-1 0 0,0 0 0,1 0-1,0 0 1,-1 0 0,1 0 0,0 0-1,0 0 1,0 0 0,1 1 0,-1-1-1,1 2 1,-1 1-129,24-4 39,-19-1 119,0 0-1,-1-1 0,1 0 0,0 0 1,-1 0-1,1-1 0,0 1 1,-1-1-1,1 0 0,-1 0 1,0-1-1,0 0 0,0 1 1,0-1-1,0 0 0,-1-1 1,4-3-1,-5 4 12,1 1 1,-1-1-1,0 0 1,0-1-1,0 1 1,-1 0-1,1-1 1,-1 1-1,1-1 1,-1 1-1,0-1 1,-1 1-1,1-1 1,-1 0-1,1 0 1,-1 1-1,0-1 1,0 0-1,-1 1 1,1-1-1,-1 0 1,0 1-1,-1-6 1,0 8-36,1-1 0,-1 0 0,0 1 0,1-1-1,-1 1 1,0 0 0,0-1 0,0 1 0,0 0 0,0 0 0,0 0 0,0 1 0,0-1 0,0 0 0,-1 1 0,1 0 0,0-1 0,0 1 0,-1 0 0,-1 0 0,1 0 4,1-1 0,0 1 1,0 0-1,-1 0 0,1 0 1,0 0-1,-1 0 0,1 1 1,0-1-1,0 1 0,0 0 1,-1-1-1,1 1 0,0 0 1,0 0-1,0 0 0,0 1 1,0-1-1,0 0 0,-1 2 1,0 4 24,1 1 0,0-1 1,1 0-1,0 1 1,0-1-1,0 0 0,1 1 1,0-1-1,2 13 1,-1 8 144,-1-26-143,1-1 1,-1 0-1,1 0 1,0 0-1,0 0 0,-1 0 1,1 0-1,0 0 1,0 0-1,0 0 0,0-1 1,0 1-1,0 0 1,0-1-1,0 1 0,0 0 1,0-1-1,1 1 1,-1-1-1,0 0 0,0 1 1,0-1-1,1 0 1,-1 0-1,0 0 1,0 0-1,1 0 0,-1 0 1,0 0-1,0 0 1,1 0-1,-1-1 0,0 1 1,0 0-1,0-1 1,1 1-1,-1-1 0,0 1 1,0-1-1,0 0 1,0 1-1,0-1 0,0 0 1,0 0-1,0 0 1,0 0-1,-1 0 0,1 0 1,1-2-1,-1 0-22,1-1-1,-1 1 0,0-1 1,-1 0-1,1 0 0,-1 0 1,1 1-1,-1-1 0,0 0 1,-1 0-1,1 0 0,0 0 1,-3-6-1,2 9-28,0-1 0,0 0 0,0 1 0,0-1 0,-1 1 0,1-1 0,-1 1 0,1 0 0,-1 0 0,1-1 0,-1 1 1,0 0-1,1 0 0,-1 1 0,0-1 0,0 0 0,0 1 0,0-1 0,1 1 0,-1-1 0,0 1 0,0 0 0,0 0 0,0 0 0,0 0 0,-2 0 0,3 28-49,4-27 102,-1-1 1,1 0 0,0 0 0,-1 0 0,1 0-1,0-1 1,0 1 0,-1-1 0,1 0-1,0 1 1,3-3 0,-3-1 34,0 0 0,0 0 1,0-1-1,0 1 0,-1 0 0,0-1 0,0 0 1,0 0-1,-1 0 0,1 0 0,-1 0 0,0 0 1,-1 0-1,1 0 0,-1 0 0,0 0 0,-1-9 1,0 14-63,0-1-1,0 1 1,1 0 0,-1 0 0,0 0 0,0 0 0,0 0 0,0 0 0,0 0 0,1 0 0,-1 0 0,0 0 0,0 1 0,0-1-1,0 0 1,1 1 0,-1-1 0,0 0 0,0 1 0,1-1 0,-1 1 0,0 0 0,-4 52-1600,5-24-378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289 106 3241,'0'0'6434,"0"-10"-6171,0-32-24,0 40-211,0 0 0,-1 1 0,1-1 0,0 0 0,-1 0 0,1 1 0,-1-1 0,0 0 0,0 1 0,1-1 0,-1 1 0,0-1 0,0 1 0,-1-1 0,1 1 0,0 0 0,0 0 0,-1-1 0,1 1 0,0 0 0,-1 0 0,1 0 0,-1 1 0,0-1 0,-2-1 0,-39-9 102,41 10-117,-9-1-8,0 1 1,0 0 0,0 0-1,0 1 1,0 0 0,0 1-1,-11 3 1,16-3-4,0 1 0,1 0 0,-1 0 0,1 1 0,-1-1 0,1 1 0,0 1 0,0-1 0,1 1 0,-1-1 0,1 1 0,-1 1-1,1-1 1,-5 8 0,4-4-6,0 0 0,1-1-1,0 1 1,1 1 0,-1-1-1,2 1 1,-1-1 0,1 1-1,0 0 1,1 0 0,0 0-1,1 13 1,0-16 1,0 1 0,0-1 0,1 1 0,0-1 0,1 1 0,-1-1 0,1 0 0,0 0 0,1 0 0,-1 0 0,1 0 0,1 0 0,-1-1 0,1 1 0,0-1 0,0 0 0,8 8 0,-1-5 20,1-1 0,-1 0 0,1-1 0,0 0 0,0 0 0,1-2 0,-1 1 0,1-2 0,0 0 0,1 0 0,-1-1 0,0-1 0,1 0 0,-1-1 0,0 0 0,1-1 0,19-4 0,-29 4-250,-1 0 0,1 0 0,-1 0 0,1-1 0,-1 0 0,1 1 0,-1-1 0,0 0 0,0-1 0,0 1 0,0 0 0,4-6-1,10-13-5005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66 371 5601,'0'0'3578,"-1"6"-1042,-6 23-2536,-3-8 5,1 1 0,0 1 0,2 0 0,1 0 0,0 0 0,2 1 0,1 0 0,1 0 0,0 0 0,4 33 1,-1-51-8,0 0 0,1 0 0,0 0 1,0 0-1,0 0 0,1 0 0,0 0 1,0-1-1,0 1 0,1-1 0,0 0 1,0 0-1,0-1 0,5 5 1,9 8-7,1-2 1,24 17-1,-28-22 21,1-1-1,0-1 0,1 0 0,-1-2 0,2 1 0,-1-2 0,0 0 0,27 3 0,-2-4 59,0-1 1,63-4-1,-90 0-54,0-2 0,0 0 0,-1 0 0,0-1-1,0-1 1,0-1 0,19-9 0,-11 3 2,-1 0 1,-1-2-1,33-28 0,-37 28 11,-1-2-1,-1 0 0,-1-1 1,0 0-1,-2-1 0,0 0 1,0 0-1,-2-2 0,0 1 1,5-22-1,-6 14 186,-1-1 0,-1 0 0,-2 1 0,-1-2-1,-1 1 1,-1 0 0,-4-31 0,2 50-117,-1 1 0,0-1 0,-1 0-1,0 1 1,0 0 0,-1-1 0,0 1 0,0 1-1,-1-1 1,0 1 0,-10-12 0,-8-6 281,-42-37-1,55 53-373,-7-6 25,0 2-1,-1 0 0,0 2 1,-1 0-1,0 0 1,-1 2-1,0 1 0,-1 0 1,0 2-1,0 0 0,-35-5 1,47 10-52,0 1 1,0 0 0,-1 0 0,1 1 0,0 0 0,0 1 0,0 0 0,0 0 0,0 1 0,0 0-1,1 1 1,-1-1 0,1 2 0,0-1 0,0 1 0,0 1 0,1-1 0,0 1 0,0 0 0,1 1 0,-10 10-1,-6 4-165,-2-1 0,-51 33 0,51-37 44,19-12 135,0 0 0,1 0-1,-1 0 1,1 0-1,0 1 1,1 0 0,-1 0-1,1 0 1,0 0-1,0 1 1,0-1 0,1 1-1,0 0 1,0 0 0,0 0-1,1 0 1,0 0-1,0 0 1,0 0 0,1 0-1,0 7 1,-11 56 2,-13-24-418,4-9-3417,16-24 151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40 4993,'0'0'4554,"0"6"-4158,0 176 433,-1-185-953,0 0 0,0 0 0,0 0 0,-1 0 0,1 1 0,-1-1 0,1 1 0,-1-1 1,0 1-1,0-1 0,-3-1 0,-9-14-286,6 6 365,1-1 0,0-1 0,0 1 0,2-1 0,0 0 0,0 0 0,1-1 0,1 1 0,1-1 0,-2-22 0,40 37 782,-29 0-642,0 1 0,0 0 1,0 0-1,0 1 1,0 0-1,0 0 0,0 1 1,-1-1-1,1 1 1,-1 1-1,0-1 0,0 1 1,0 1-1,-1-1 1,6 5-1,7 10 54,0 0-1,25 37 1,-43-56-149,1 0-164,-1 1 1,1 0-1,-1-1 0,1 1 0,-1-1 0,1 1 1,-1-1-1,1 1 0,-1-1 0,1 0 1,0 1-1,-1-1 0,1 0 0,0 1 1,-1-1-1,1 0 0,0 0 0,-1 0 0,1 1 1,0-1-1,0 0 0,-1 0 0,1 0 1,1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4657,'0'0'4228,"-12"4"-3999,-6 3 12,-1 1 0,1 1-1,0 0 1,1 1 0,1 1 0,-30 25 0,45-36-257,26-1-227,-16-2 250,0 0 1,0 0-1,0-1 1,-1 0-1,1-1 1,-1 0-1,0 0 1,11-10-1,41-23 18,-60 39-24,1-1 0,0 1 0,0 0 0,0-1 0,-1 1 0,1 0 0,0 0 0,-1-1-1,1 1 1,-1 0 0,1 0 0,-1 0 0,1 0 0,-1 0 0,0 0 0,1 0 0,-1 0 0,0 0 0,0 0 0,0 0 0,1 0 0,-1 1 0,7 35 277,-5-30-191,9 56 385,-7-37-372,1 0-1,1-1 1,1 1-1,1-1 1,18 38-1,-11-49 212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1872,'0'0'497,"40"-26"-1546,-36 23 1041,0 3-640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37 384,'17'-12'928,"0"0"119,-3 0 4730,-14 46-6040,0-25-104,0 30-2695,0-24-1062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4177,'0'0'1048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9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4505,'0'0'3849,"0"61"-3945,0-43-368,0-4-577,0-3-423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3169,'0'0'4865,"0"80"-4865,0-70-48,0 1-384,0-4-609,0 1-639</inkml:trace>
  <inkml:trace contextRef="#ctx0" brushRef="#br0" timeOffset="1">0 0 4081,'8'252'2336,"-8"-248"-1343,0 3-393,0 0-392,0 1-144,-4-1-64,4 4-56,0-1-208,0 1-280,0-4-233,0 1-71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0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96 198 3713,'0'0'4810,"-3"3"-4423,-1 3-247,0 0 1,1 0-1,0 0 1,0 1-1,0-1 1,1 1-1,-1 0 0,2 0 1,-1 0-1,1-1 1,0 1-1,1 0 1,-1 1-1,1-1 0,2 13 1,-2-3-177,0-15 36,1 0 0,-1 0 0,1 0 0,-1 0 0,1 0 0,-1 0 0,1-1 1,0 1-1,0 0 0,0 0 0,0-1 0,0 1 0,0-1 0,1 1 0,-1-1 0,1 1 0,-1-1 0,1 0 0,-1 0 0,1 0 0,-1 0 0,1 0 0,0 0 1,0 0-1,0 0 0,-1 0 0,1-1 0,0 1 0,0-1 0,3 1 0,9 1-70,-1 0-1,0-1 1,19-1 0,-25 0 13,2 0 1,-1-1 0,0 0 1,1 0-1,-1-1 0,0 0 1,0-1-1,0 1 0,0-2 0,0 1 1,-1-1-1,1 0 0,-1-1 0,0 1 1,0-1-1,-1-1 0,0 1 0,0-1 1,8-9-1,-8 6 40,1 0 1,-1 0-1,0-1 1,-1 1-1,0-1 0,-1-1 1,0 1-1,0 0 0,-1-1 1,-1 0-1,0 0 1,0 0-1,0-19 0,-2 19-1,0 1 96,0-1 1,0 1-1,-1 0 1,0 0-1,-1 0 1,-4-17 0,4 24-50,1 0 1,-1 0-1,0 0 1,0 0 0,0 0-1,0 1 1,-1-1-1,1 1 1,-1-1 0,0 1-1,1 0 1,-1 0-1,0 0 1,0 0 0,-1 1-1,1-1 1,0 1-1,0 0 1,-1 0 0,1 0-1,0 0 1,-1 1-1,-5-1 1,-4-1-18,1 1-1,-1 0 1,1 1 0,-1 0 0,1 1 0,-1 0-1,1 1 1,0 1 0,0 0 0,-24 9-1,26-8-122,1 2 1,0-1-1,0 1 0,0 0 0,1 1 0,0 0 0,0 0 0,1 1 1,0 0-1,0 0 0,1 1 0,0 0 0,-5 10 0,-10 24-1897,4-6-2304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3793,'0'0'5153,"-8"0"-4921,8 7-56,-4-4-96,0 5-24,4-1-56,-4 0 0,0 4-104,4 0-216,-4 7-168,4-4-600,0-3-1137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28 1 4001</inkml:trace>
  <inkml:trace contextRef="#ctx0" brushRef="#br0" timeOffset="1">28 1 4001,'-28'212'3977,"28"-208"-3849,0 3-48,0 4-80,0 0-16,0 7-288,0-4-633,0 0-879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15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5145,'0'0'3021,"0"66"-1536,4 16-1425,17 97 1,-10-98-2,2 99 0,-14-136-56,-1-29-1,1 0 0,1 0 0,1 0 0,0 0 0,1 0-1,6 24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20 282 5209,'0'0'6666,"-4"33"-6580,0-24-82,1 1 0,1 0 0,0 0 0,0 0 0,1 0 0,0 0 0,1 0 0,0 1 0,2 11 0,-1 10-4,-1-26-1,1 0 0,1 0 0,-1 0 0,1 0-1,0 0 1,0-1 0,1 1 0,0 0 0,0-1 0,0 0-1,0 0 1,1 0 0,0 0 0,0 0 0,1-1 0,-1 0 0,7 5-1,2 2 1,1-1 0,0 0-1,1-1 1,0-1-1,17 7 1,-10-7 2,1-2 1,-1-1-1,1-1 1,1 0-1,-1-2 1,0-1-1,1 0 1,37-5-1,-49 1-36,-1 1 0,1-1 0,-1-1 0,0 0-1,1-1 1,-2 0 0,1-1 0,-1 0 0,0 0 0,0-1-1,-1-1 1,1 1 0,-2-2 0,1 1 0,-1-1 0,-1 0-1,8-12 1,-5 7 17,0-1-1,-1 0 0,0-1 0,-2 0 1,0 0-1,0-1 0,-2 0 1,0 0-1,-1 0 0,4-35 0,-7 43 39,-1 0-1,0-1 1,-1 1 0,1 0-1,-2 0 1,1 0-1,-1 0 1,-1 0-1,0 0 1,0 0-1,-1 1 1,0-1-1,0 1 1,-1 0-1,0 0 1,0 1 0,-1 0-1,0 0 1,0 0-1,0 0 1,-1 1-1,-12-8 1,4 1 38,-1 0 0,0 2 0,-1 0 0,0 0 0,0 2 0,-2 0 0,1 1 0,-1 1 0,0 1 0,0 0 0,-1 2 0,1 0 0,-39-2 0,50 6-86,0 1 1,0 0-1,0 1 1,0 0-1,0 0 1,0 0-1,1 1 1,-1 1-1,1-1 1,-1 1-1,1 0 1,1 1-1,-1-1 0,0 2 1,1-1-1,0 1 1,1-1-1,-1 2 1,1-1-1,-9 14 1,-4 11-164,1 0 0,1 1 0,-17 51-1,22-56 33,9-21-102,-1 1-1,1 0 1,0-1-1,0 1 1,1 0 0,0 0-1,0 0 1,1 0-1,0 0 1,0 0-1,1 0 1,0 0-1,0 0 1,0 0-1,1 0 1,0 0 0,0-1-1,5 9 1,10 9-2693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4785,'0'0'2841,"0"22"-4210,0-15 1033,0 4-88,0-4-168,4 4-272,-4-4 160,4 0 304,-4 4 64,0-4-633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3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0 1920,'8'288'2553,"-7"-244"94,-6 115-2607,-6-103-1363,10-41-177</inkml:trace>
  <inkml:trace contextRef="#ctx0" brushRef="#br0" timeOffset="1">8 875 4337,'0'0'2344,"0"58"-2968,0-44 64,-4-3-536,0 0-712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5497,'0'0'3025,"0"14"-3729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2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341 142 5281,'0'0'7116,"0"-15"-6405,0-69-560,0 49-464,0 28-143,0 9-277,1 40 677,0-13 27,-1 0-1,-2 1 1,0-1-1,-9 39 1,9-60-104,-1 0 1,0 0-1,0-1 1,0 1-1,-1-1 0,0 1 1,0-1-1,-1 0 1,0-1-1,0 1 1,-1-1-1,0 0 0,0 0 1,0-1-1,-1 1 1,0-2-1,0 1 1,0-1-1,0 0 0,-9 3 1,-8 1-388,0-1 0,-1-1 0,0-1 0,0-2 0,-1 0 0,-36-2 358,82-1 413,31-2 325,95-19 1,-93 12 363,100-5-1,-76 14 2326,-61-26-5555,-12 8-1735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1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2969,'0'0'7351,"17"0"-7418,43-2 88,-33 1-13,-1 0 0,1 2 0,32 4 0,-51-3-6,-1-1 0,0 2 0,0-1-1,0 1 1,0 0 0,0 0 0,-1 1 0,1 0-1,-1 0 1,0 0 0,0 1 0,-1 0 0,1 0-1,-1 1 1,0-1 0,-1 1 0,1 0-1,-1 1 1,0-1 0,-1 1 0,0-1 0,0 1-1,0 0 1,-1 0 0,0 1 0,0-1 0,0 0-1,0 10 1,-2-10 10,1 0 0,-1 0 0,0 0 0,-1 0 0,0 0 0,0 0 0,0 0 0,-1-1 0,0 1 0,0 0 0,0-1-1,-1 1 1,0-1 0,-1 0 0,1 0 0,-1 0 0,-1 0 0,1-1 0,-1 0 0,-5 6 0,5-6-27,2-3-1,1 1 1,0-1-1,-1 0 0,0 0 0,1 0 1,-1 0-1,0 0 0,0 0 0,0-1 1,0 1-1,0-1 0,0 0 0,0 0 1,-1 0-1,1-1 0,-7 2 0,11-42-443,0 35 453,0 1 0,1-1 0,-1 0 0,1 1-1,0-1 1,0 1 0,0 0 0,1 0 0,0 0-1,5-7 1,42-42-36,-17 20 31,-26 26 25,-1 0-1,0-1 1,-1 0-1,1 0 1,-1 0-1,-1 0 1,0-1-1,0 0 1,-1 1-1,0-2 1,0 1-1,-1 0 1,2-12 418,-4 47-381,-1-12-26,0-1-1,2 1 1,0 0 0,0 0-1,2 0 1,-1-1 0,2 1-1,0-1 1,0 0 0,1 0-1,8 14 1,-7-16-25,1 1 0,0-1 0,1 0 0,0-1 1,1 0-1,11 11 0,-15-17 13,0 0 0,0-1 1,1 1-1,0-1 1,-1 0-1,1 0 0,0-1 1,0 0-1,0 0 0,1 0 1,-1-1-1,0 0 1,1 0-1,10 0 0,2-1 66,-13 1 17,-1 0-1,1-1 1,0 0-1,0 0 1,-1-1-1,1 0 1,0 0-1,0 0 0,-1 0 1,1-1-1,-1 0 1,1 0-1,-1-1 1,0 1-1,0-1 1,7-5-1,-11 7-218,0 0 0,1 1 0,-1-1 0,0 1 0,0-1 0,1 1 0,-1-1 0,1 1 0,-1 0 0,0 0 0,1-1 0,-1 1-1,1 0 1,-1 0 0,0 0 0,1 1 0,-1-1 0,2 1 0,1-1-633,5 0-1608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3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36 188 4217,'0'0'5664,"1"43"-5480,1-40-189,-1-1 0,1 0 0,0 0 1,0 0-1,0 0 0,1 0 0,-1 0 1,0-1-1,1 1 0,-1-1 0,1 1 0,-1-1 1,1 0-1,0 0 0,0 0 0,-1-1 0,1 1 1,0 0-1,3-1 0,62 1-135,-44-2 129,-20 1 10,0 0 0,1 0-1,-1-1 1,0 1 0,0-1 0,1 0-1,-1-1 1,0 1 0,0-1 0,0 0-1,0 1 1,-1-2 0,1 1 0,0 0-1,-1-1 1,0 0 0,1 0 0,-1 0 0,0 0-1,0 0 1,-1 0 0,1-1 0,-1 0-1,0 1 1,0-1 0,0 0 0,0 0-1,1-6 1,1-3 7,-1 1 0,-1-1 0,0 0 0,-1 1 0,0-1 0,-1 0 0,0 0 0,-3-18-1,2 28 7,0 1 0,0-1 0,0 0-1,-1 1 1,1-1 0,-1 1 0,1 0-1,-1-1 1,0 1 0,0 0 0,0 0-1,0 0 1,0 0 0,-1 1-1,1-1 1,-1 1 0,1-1 0,-1 1-1,1 0 1,-1 0 0,1 0 0,-1 0-1,0 0 1,0 1 0,-4-1 0,-9-2 125,1 1 0,-1 0 0,-19 1 0,30 1-165,0 0-1,-1 0 1,1 0-1,0 1 1,0 0 0,-1 0-1,1 0 1,0 1-1,0 0 1,0 0 0,0 0-1,1 0 1,-1 1-1,1 0 1,-1 0 0,1 0-1,0 0 1,0 1-1,0 0 1,1 0 0,-1 0-1,1 0 1,0 0 0,0 1-1,0-1 1,1 1-1,0 0 1,0 0 0,0 0-1,-2 5 1,-12 59-1817,11-43 98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3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1168,'0'0'8922,"0"22"-8770,0 0 8,0-1-56,0 1-96,0-1-8,0 1-48,0-4-304,0 0-448,0 0-472,0-7-1857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1280,'0'0'4633,"13"31"1249,11 69-5834,-18-72-20,15 51 0,-20-76-30,0 1 0,0 0 0,1-1 0,0 0 0,-1 1 0,1-1 0,0 0 1,1 0-1,-1 0 0,0 0 0,1 0 0,0-1 0,-1 1 0,1-1 1,0 1-1,1-1 0,-1 0 0,0 0 0,0-1 0,1 1 0,-1-1 1,1 1-1,0-1 0,-1 0 0,1-1 0,0 1 0,0-1 0,-1 1 0,1-1 1,0 0-1,5-1 0,-2 0-2,0-1 1,0 0-1,-1 0 0,1-1 1,-1 0-1,1 0 0,-1 0 1,0-1-1,0 0 1,-1 0-1,1 0 0,-1-1 1,0 1-1,0-2 0,0 1 1,4-7-1,-4 4-5,0 0 0,0 0 0,-1-1 0,0 0 0,0 0 0,-1 0 0,-1 0 0,4-16 0,-3-2-164,-1-49-1,-2 111-13,-1-17 269,0 1 1,2-1-1,1 0 1,0 1 0,6 22-1,15 37 173,-2-14 189,-2 1 0,-4 1 0,-2 1 0,4 83 0,-15-96-192,0-9-131,-7 85 0,5-127-148,0 0 0,-1 0-1,1 0 1,-1 0 0,0-1 0,0 1 0,0 0 0,0 0 0,0-1-1,-1 1 1,1-1 0,-1 1 0,0-1 0,0 1 0,1-1 0,-2 0 0,1 0-1,0 0 1,0 0 0,-1 0 0,1-1 0,-1 1 0,1-1 0,-1 1 0,0-1-1,1 0 1,-1 0 0,0 0 0,0-1 0,0 1 0,0-1 0,0 1 0,0-1-1,1 0 1,-1 0 0,0 0 0,-4-1 0,-2 0-113,1-1 0,0 0 0,0 0 0,0 0 0,0-1 0,0 0 0,0-1 0,1 0 1,0 0-1,-1-1 0,2 1 0,-8-7 0,7 4 93,0-1 1,1 0-1,0 0 1,0 0-1,0-1 1,1 1-1,1-1 1,-1-1-1,1 1 1,1-1-1,0 1 1,-3-17-1,5 19 27,0-1 0,0 1 0,1-1 0,0 1 0,0-1 0,1 1 0,0-1 0,0 1 0,0 0 0,1-1 0,1 1 0,-1 0 0,1 0-1,0 0 1,1 1 0,-1-1 0,9-10 0,7-5 163,1 0 0,1 2 0,31-24 0,-40 34-74,1 1 0,0 1 0,1 0-1,0 0 1,0 1 0,1 1 0,27-8 0,-2 13-2208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3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5801,'0'0'4445,"9"14"-4093,30 44-70,-38-56-243,0 1 1,1-1 0,-1-1 0,0 1 0,1 0-1,0 0 1,-1 0 0,1-1 0,0 1 0,0-1-1,0 0 1,0 1 0,0-1 0,0 0 0,0 0-1,0 0 1,1 0 0,-1-1 0,0 1 0,1 0-1,-1-1 1,0 0 0,1 0 0,-1 0-1,0 0 1,1 0 0,-1 0 0,1 0 0,-1-1-1,0 1 1,0-1 0,1 0 0,2-1 0,-1 0-13,0 0 1,-1 0 0,1-1 0,-1 0 0,0 1 0,0-1 0,0 0 0,0 0-1,0-1 1,-1 1 0,1-1 0,-1 1 0,0-1 0,2-5 0,-2 4 2,0 0 0,-1 0 1,1 0-1,-1 0 0,-1 0 1,1 0-1,-1 0 0,1-1 0,-1 1 1,-1 0-1,1 0 0,-1 0 1,0 0-1,0 0 0,-1 0 1,1 0-1,-1 0 0,0 0 0,0 0 1,-1 1-1,1-1 0,-1 1 1,-5-6-1,4 6-5,-1 0 0,1 0 0,-1 1 0,0-1 0,0 1 0,-1 0 0,1 0 0,-1 1 0,1-1 0,-1 1 1,0 1-1,0-1 0,0 1 0,0 0 0,0 0 0,0 1 0,0 0 0,0 0 0,-9 1 0,14 0-62,0-1 1,0 1-1,0 0 1,0-1 0,0 1-1,0 0 1,0 0-1,0 0 1,0 0-1,1 0 1,-1 0-1,0 0 1,1 0-1,-1 0 1,1 0-1,-1 0 1,1 1-1,0-1 1,-1 0-1,1 0 1,0 0-1,0 1 1,0-1-1,0 0 1,0 0-1,0 1 1,0-1-1,0 0 1,1 0-1,-1 0 1,0 1-1,1-1 1,0 1-1,12 43-1425,13-16-207,1-4-780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6065,'0'0'5313,"7"141"-5257,-7-117-56,0-2-120,0-1-472,0-4-912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69 333 4521,'0'0'4694,"-20"31"-3802,15-20-873,1 0-1,0 0 0,0 0 0,2 1 0,-1-1 0,1 1 0,1 0 1,0-1-1,1 1 0,0 0 0,1 0 0,0-1 0,1 1 0,0 0 1,1-1-1,0 0 0,1 0 0,0 0 0,1 0 0,0 0 0,1-1 1,0 0-1,1 0 0,0 0 0,0-1 0,1 0 0,0-1 0,0 0 0,14 11 1,-1-6-19,0 0 1,0-1 0,1-1 0,1-1 0,-1-1 0,2-1-1,-1 0 1,1-2 0,0-2 0,0 0 0,1-1 0,-1-1-1,1-1 1,-1-2 0,28-3 0,-36 2 7,-1 0-1,-1-1 1,1-1 0,0 0-1,-1-1 1,0-1 0,0 0-1,0-1 1,-1-1 0,0 0-1,0 0 1,-1-1-1,0-1 1,-1 0 0,0-1-1,18-22 1,-17 17 56,-2 0 0,0 0 0,-1-1 0,0 0 0,-1 0 0,-1-1 0,-1 0 0,-1-1 0,0 1 0,-2-1 0,0 0 0,-1 0 0,0-20-1,-2 29-46,0-14 108,0 0 0,-6-33 0,4 48-62,0-1-1,-1 2 0,0-1 1,-1 0-1,0 1 0,0-1 0,-1 1 1,0 0-1,-8-10 0,0 3-12,-1 1-1,0 1 1,-1 0-1,-1 0 0,0 2 1,0 0-1,-1 1 1,0 0-1,-1 2 0,-37-13 1,22 11-70,0 1 1,-1 1-1,0 3 1,-1 0 0,-49 1-1,76 5-12,0 0-1,1 1 1,-1 0-1,1 0 1,-1 1-1,1 0 1,0 0 0,0 0-1,0 1 1,1 0-1,-8 6 1,-8 7-150,-35 34 1,45-38 157,0 0 0,2 1-1,0 0 1,0 1 0,2 0 0,-1 1 0,-8 26-1,-34 126-1224,22-62-1392,19-74 594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5753,'0'0'5160,"11"0"-4689,-8 0-456,1 0 53,1 0-1,0 0 1,0 1-1,0-1 1,0 1-1,-1 0 1,1 1 0,0-1-1,-1 1 1,1 0-1,-1 0 1,0 0-1,1 0 1,-1 1-1,0 0 1,0 0 0,-1 0-1,5 4 1,1 4 97,-1-1 0,0 1 0,0 1 1,-1-1-1,-1 1 0,0 0 0,0 1 1,-2-1-1,1 1 0,4 24 0,-4 1 30,-1 1 0,-2 57-1,-2-91-197,0-3-44,0 0 1,0 1 0,0-1 0,1 0 0,-1 1 0,1-1 0,0 0 0,-1 0 0,1 0 0,0 0 0,0 1 0,0-1 0,1-1-1,-1 1 1,0 0 0,1 0 0,-1 0 0,1-1 0,0 1 0,0-1 0,-1 1 0,1-1 0,0 0 0,0 1 0,0-1-1,0 0 1,1 0 0,-1-1 0,0 1 0,0 0 0,0-1 0,1 1 0,-1-1 0,3 0 0,-1 1-164,-1-1 0,1 0 1,-1 0-1,0-1 1,1 1-1,-1 0 0,0-1 1,1 0-1,-1 0 0,0 0 1,0 0-1,0-1 0,1 1 1,-1-1-1,-1 0 0,1 0 1,0 0-1,0 0 0,-1 0 1,1 0-1,-1-1 0,4-4 1,0-8-2716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3369,'0'0'7812,"26"-16"-7126,80-45-154,-99 56-496,1 1 0,0 1 1,0-1-1,0 1 0,0 1 0,0 0 1,1 0-1,-1 0 0,1 1 1,-1 0-1,1 1 0,0 0 0,13 1 1,9 1-52,-14-1-308,1 1 0,-2 0 0,1 2 0,22 6 0,5 2-2466,-20-7-1186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4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72 4049,'0'0'4493,"0"21"-4081,-1 65-47,0-82-324,1 0 0,0 0-1,1 0 1,-1 0 0,1 0-1,0 0 1,0-1 0,0 1-1,0 0 1,0 0 0,1-1-1,0 1 1,0-1 0,0 1-1,0-1 1,0 0 0,1 0-1,0 0 1,-1 0 0,1 0 0,0-1-1,0 1 1,1-1 0,3 3-1,-1-3 26,0 1 0,-1-1 0,2 0 0,-1-1-1,0 1 1,0-1 0,0 0 0,1-1 0,-1 0 0,0 0 0,12-1-1,-15 0-51,0 0 0,0-1 0,-1 1 0,1 0 0,-1-1 0,1 0-1,-1 1 1,1-1 0,-1 0 0,0 0 0,0-1 0,0 1 0,0 0-1,-1-1 1,1 1 0,-1-1 0,1 1 0,-1-1 0,0 0 0,0 0-1,0 1 1,0-1 0,0 0 0,-1 0 0,1 0 0,-1 0 0,0-4-1,2-5 2,-1 0 0,-1-1-1,0 1 1,-1 0 0,-3-19-1,2 24-14,0 0 0,-1 0 0,0 1 0,-1-1 0,1 1 0,-1 0 0,-1 0 0,1 0 0,-1 0 0,0 1 0,0 0 0,0 0 0,-1 0 0,0 1 0,0 0 0,0 0 0,-1 0 0,1 1-1,-1 0 1,0 0 0,1 0 0,-1 1 0,-1 0 0,1 1 0,-12-2 0,17 3-7,1 0-1,-1 0 0,1 1 1,-1-1-1,1 0 1,-1 1-1,1-1 1,-1 1-1,1-1 1,-1 1-1,1 0 1,-1-1-1,1 1 0,0 0 1,0 0-1,-1 0 1,1 0-1,0 0 1,0 0-1,0 0 1,0 1-1,0-1 0,0 2 1,-14 35-1149,15-35 1007,-9 33-2244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5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6665,'0'0'5366,"8"0"-5178,352 12 484,665-5-982,-965-6 59,-9 1-72,81-7 0,-118 4 154,-1-1 0,0-1 0,1 0 1,-1 0-1,0-2 0,0 0 0,-1 0 1,0-1-1,0-1 0,22-14 0,-29 16-138,0 1-1,0-1 1,-1 0-1,0-1 1,1 1-1,-2-1 0,5-6 1,-1-8-1923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85 5521,'0'0'5565,"6"22"-5158,30 113 664,-44-181-691,-1 24-480,3 9 0,0 0 1,1 0 0,0-1-1,1 1 1,0-1-1,2 0 1,-1-1-1,2 1 1,0-27-1,1 40 95,1 0-1,1 0 1,-1 1-1,0-1 1,0 0-1,0 0 1,0 1-1,1-1 1,-1 0-1,0 1 1,0 0-1,1-1 1,-1 1-1,0 0 1,1-1-1,-1 1 1,1 0-1,-1 0 1,0 0-1,1 0 1,1 1-1,37 0-65,-38 0 70,14 2 25,0 1 0,0 1 1,-1 0-1,0 2 1,0-1-1,0 2 0,-1 0 1,0 0-1,-1 2 0,0 0 1,15 14-1,-26-23 23,-1 0-1,0 0 1,0 0 0,0 0-1,0 0 1,0 0 0,0 0 0,0 0-1,0 0 1,-1 1 0,1-1-1,0 0 1,-1 1 0,1-1 0,-1 0-1,1 1 1,-1-1 0,0 0-1,1 1 1,-1-1 0,0 1 0,0-1-1,0 1 1,0-1 0,0 1-1,-1-1 1,1 0 0,0 1 0,-1-1-1,1 1 1,-1-1 0,1 0-1,-1 1 1,1-1 0,-1 0 0,0 0-1,0 0 1,0 1 0,0-1-1,0 0 1,0 0 0,0 0 0,0 0-1,0-1 1,0 1 0,0 0-1,-1 0 1,1-1 0,0 1 0,-2 0-1,-11 6 67,-1-1 0,1-1 0,-31 7 0,20-5-160,20-5-205,1-1-1,-1 1 1,1 0-1,0 1 0,0-1 1,0 1-1,0 0 1,1 0-1,-1 0 1,1 0-1,-1 1 1,1-1-1,0 1 1,0 0-1,1 0 0,-1 0 1,1 0-1,-3 8 1,-2 8-4364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5521,'0'0'5731,"57"-5"-5123,-43 5-507,-1 1 0,1 0 0,-1 0 0,1 1 0,-1 1 1,0 1-1,15 5 0,-21-6-46,1 1 0,-1 0 0,0 0 0,-1 1 0,1-1 0,-1 2 1,0-1-1,0 1 0,0 0 0,-1 0 0,0 0 0,0 1 0,5 10 0,-4-5 24,-1 1-1,0 0 0,-1 1 1,0-1-1,-1 1 0,-1-1 1,0 1-1,-1 0 0,0 0 1,-1 0-1,-3 22 0,3-34-79,-1 0 1,1-1-1,0 1 0,-1 0 0,1-1 0,-1 1 0,0 0 0,0-1 0,1 1 0,-1-1 0,0 1 0,0-1 1,-2 2-1,3-3-13,0 1 0,-1-1 1,1 0-1,-1 0 1,1 1-1,0-1 0,-1 0 1,1 0-1,-1 0 1,1 0-1,0 0 0,-1 0 1,1 0-1,-1 0 1,1 0-1,-1 0 0,1 0 1,-1 0-1,1 0 1,0 0-1,-1 0 0,1 0 1,-1 0-1,1-1 1,0 1-1,-1 0 0,1 0 1,-1 0-1,1-1 1,0 1-1,-1 0 0,1-1 1,0 1-1,0 0 1,-1-1-1,1 1 0,0 0 1,0-1-1,-1 1 1,1 0-1,0-1 0,0 1 1,0-1-1,0 1 0,-1 0 1,1-1-1,0 1 1,0-1-1,0 1 0,0-1 1,0 1-1,0-1 1,0 1-1,0 0 0,0-1 1,1 0-1,-5-13-87,1-1-1,1 0 1,1 0-1,0 1 0,1-1 1,0 0-1,1 0 1,1 0-1,0 0 0,1 1 1,1-1-1,0 1 1,1 0-1,0 0 1,2 0-1,-1 1 0,15-22 1,-11 20 119,-6 11 9,0-2 0,0 1 0,-1 0 0,0-1 0,0 1 0,0-1 1,-1 0-1,1 0 0,-2 0 0,3-8 212,-10 36-303,1-1 111,1 0 1,1 0-1,1 0 1,1 0-1,0 1 0,4 30 1,-1-36-7,0-1 0,1 0 0,1 0 1,0 0-1,1 0 0,1-1 0,0 1 1,1-2-1,13 22 0,-15-28-32,1-1 0,0 1 0,0-1 0,0-1 0,1 1-1,0-1 1,0 0 0,0 0 0,1-1 0,-1 0 0,1-1 0,0 1 0,0-2 0,15 4-1,-12-4-399,0 0 0,0-1 0,0 0-1,0-1 1,0 0 0,17-3-1,0-5-4157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56 170 6545,'0'0'5720,"4"-13"-5610,2-6 3,-1 1 1,-1-1 0,-1 0-1,1-33 1,-3 22 346,3 54-393,4 27 18,1-22-151,-2 0 0,-1 1 0,-2-1 0,2 54 0,-6-81 7,0-1-1,-1 1 0,0 0 0,1 0 0,-1 0 0,0-1 0,0 1 0,0 0 0,0-1 0,0 1 0,0-1 0,-1 1 0,1-1 0,0 0 0,-1 1 0,1-1 0,-1 0 0,1 0 0,-1 0 0,0 0 0,1 0 0,-1 0 0,0-1 0,0 1 0,0 0 0,1-1 0,-1 0 0,-4 1 0,-65 7-2001,56-7 1601,54-1 1482,173-7 1723,-171 5-789,-42-24-6175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3289,'0'0'8722,"2"124"-8722,-2-86-56,-2-5-705,-9-9-1655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4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4033,'0'0'6885,"0"16"-6335,3 35 51,-3-30-527,0 0 0,2 0-1,1 0 1,0 0 0,2 0-1,0-1 1,14 33 0,-19-51-80,1 0 0,0 0 0,0-1 1,-1 1-1,1 0 0,0-1 0,0 1 1,1-1-1,-1 1 0,0-1 0,0 1 1,1-1-1,-1 0 0,1 0 0,-1 0 0,1 0 1,0 0-1,-1 0 0,1 0 0,0 0 1,-1-1-1,1 1 0,0-1 0,0 1 1,0-1-1,0 0 0,-1 0 0,1 0 0,0 0 1,0 0-1,0 0 0,0 0 0,0 0 1,0-1-1,3 0 0,-2-1 9,1 0 0,-1-1 0,0 1 0,1 0 0,-1-1 0,0 0 0,-1 1 0,1-1 0,0 0 0,-1-1 0,0 1 0,1 0 0,-2-1 0,1 1 0,2-7 0,3-12-55,-2 0 0,-1 0 0,-1-1 0,0 1 0,-2-1 1,-2-27-1,1 39-59,1 18 53,0-1 0,0 0 0,1 0 0,-1-1 0,2 1 1,-1 0-1,0 0 0,4 5 0,3 7 38,39 88 22,64 159 736,-99-227-454,-1 1-1,-3-1 0,-1 2 1,-2-1-1,2 46 0,-7-69-163,-1 0 0,-1 0 0,0 1 0,-1-1 0,0 0 0,-9 26 0,9-38-107,0 1 1,0-1-1,0 0 1,-1 1-1,1-1 1,-1 0-1,0-1 1,0 1-1,-1 0 0,1-1 1,-1 0-1,0 0 1,0 0-1,0 0 1,0 0-1,0-1 1,-1 0-1,1 0 1,-1 0-1,1 0 0,-1-1 1,0 0-1,0 0 1,1 0-1,-1-1 1,-7 1-1,-1-1-252,1-1 1,-1-1-1,1 0 0,-1 0 0,1-1 0,0-1 0,0 0 1,0-1-1,1 0 0,-1 0 0,1-1 0,1-1 1,-1 0-1,1-1 0,0 0 0,1 0 0,0-1 0,0 0 1,-12-17-1,12 15-53,0-1-1,1 0 1,0 0 0,1-1 0,0 0-1,1 0 1,1-1 0,0 0 0,1 0-1,0 0 1,1 0 0,1-1-1,0 1 1,1-1 0,1 1 0,2-30-1,0 37 331,0 0 0,1 0-1,0 0 1,0 0-1,1 0 1,0 1-1,0-1 1,0 1-1,1 0 1,0 1-1,0-1 1,1 1-1,-1 0 1,10-7 0,12-7 1137,58-31 1,-67 40-626,-5 3-193,1-2-82,1 1 1,0 0 0,0 1-1,0 0 1,1 2-1,0 0 1,0 0-1,33-3 1,-43 9-1786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0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27 154 7498,'0'0'4619,"2"-17"-4545,4-119 955,-6 136-1109,5 24-239,4 3 264,-2 0-1,0 0 0,-3 1 0,4 51 1,-8-77 37,-1 0 0,1-1 1,0 1-1,-1-1 0,1 1 0,-1 0 1,0-1-1,1 1 0,-1-1 1,0 1-1,0-1 0,0 0 0,0 1 1,0-1-1,-1 0 0,1 0 1,0 0-1,0 0 0,-1 0 0,1 0 1,-1 0-1,1 0 0,-1 0 1,1-1-1,-3 1 0,-1 1 43,0 0-1,0 0 1,0-1-1,0 0 0,-1 0 1,-9 0-1,15-1 103,32 0 117,141 0-801,-166 0-2228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 11 2577,'0'0'3416,"-17"-11"121,-10 321-2653,16-223-865,-9 435 365,20-499-337,-7 35 203,7-57-303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6105,'0'0'5049,"21"158"-5409,-21-118-856,0-6-1865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1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5857,'0'0'5193,"8"-3"-4709,8-2-164,1 0-1,0 1 0,18-2 1,-26 5-235,-1 0 0,1 0 1,-1 1-1,1 0 1,0 1-1,-1 0 0,1 0 1,-1 1-1,15 4 1,-20-4-73,0-1 1,-1 1-1,1 0 0,-1 0 1,1 1-1,-1-1 1,0 0-1,0 1 1,0-1-1,0 1 1,-1 0-1,1 0 1,0-1-1,-1 1 1,0 0-1,0 0 1,0 0-1,0 1 0,0-1 1,-1 0-1,1 0 1,-1 0-1,0 1 1,0-1-1,0 0 1,-1 0-1,1 0 1,-1 1-1,1-1 1,-2 3-1,-1 5 59,0-1-1,0 0 1,-1 0-1,0 0 1,-1-1-1,0 0 1,-12 18-1,-11 4 67,20-24-123,1 1 1,0-1 0,0 1-1,1 1 1,0-1-1,0 1 1,1 0 0,0 0-1,1 0 1,-5 14 0,9-22-22,0 0 0,0 0 0,0-1 0,0 1 1,1 0-1,-1 0 0,0 0 0,0-1 1,1 1-1,-1 0 0,0-1 0,1 1 1,-1 0-1,0-1 0,1 1 0,-1 0 1,1-1-1,-1 1 0,1-1 0,0 1 0,-1-1 1,1 1-1,0-1 0,-1 1 0,1-1 1,0 1-1,-1-1 0,1 0 0,0 0 1,0 1-1,-1-1 0,1 0 0,0 0 1,1 0-1,34 3 6,-28-3 3,24 1 51,91 0 234,-110-2-339,0 0 0,1-1 0,-1-1 0,0 0 0,0-1 0,24-10 0,-36 14-63,-1-1-1,1 1 1,0-1-1,-1 1 1,1-1-1,0 1 1,-1-1-1,1 1 1,0-1-1,-1 0 1,1 1-1,-1-1 1,1 0-1,-1 1 1,1-1-1,-1 0 1,0 0-1,1 1 1,-1-1-1,0-1 1,1-5-2223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6569,'0'0'5282,"85"14"-4946,-53-14-144,0 3-80,5-3-48,-2 0-64,-1 0-544,14 0-489,-8 0-1007,-6-3-3081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5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163 170 5841,'0'0'4022,"-4"-22"-3632,-13-68-58,16 87-266,1 1-1,0-1 1,-1 0-1,0 0 1,0 0-1,0 1 1,0-1 0,0 0-1,0 1 1,-1-1-1,1 1 1,-1-1 0,0 1-1,1 0 1,-4-2-1,-3-10 1313,14 78-1402,-4-58 50,5 15 86,-1-1 0,0 1-1,-2 1 1,0-1 0,0 33-1,-4-52-102,-1 0-1,0 1 0,0-1 1,0 0-1,0 0 1,-1 0-1,1 0 0,0 0 1,-1 0-1,0 0 1,1 0-1,-1-1 0,0 1 1,0-1-1,0 1 1,0-1-1,0 0 0,0 1 1,0-1-1,0 0 0,-1-1 1,1 1-1,0 0 1,-1-1-1,1 1 0,-3-1 1,-67 12-92,69-12 68,-21 2-323,21-2 154,15 1 104,326-1 5094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5145,'0'0'3021,"0"66"-1536,4 16-1425,17 97 1,-10-98-2,2 99 0,-14-136-56,-1-29-1,1 0 0,1 0 0,1 0 0,0 0 0,1 0-1,6 24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63 267 680,'0'0'5144,"7"0"-4947,13-5 251,-1 0-1,0-1 1,0-1 0,20-10 1545,-51 18-1983,0 1 0,-1 0-1,1 0 1,1 1 0,-23 9 0,23-7-98,-1-1-1,1-1 1,-1 0 0,1 0-1,-23 1 1,33-4 56,3-3-117,-1 0 115,1 0 0,-1 0 0,1 0-1,0 0 1,0 0 0,1 1 0,-1-1 0,5-3 0,2-4 22,-1-2 21,0 0 1,-1 0-1,-1 0 0,0-1 1,0 0-1,-2-1 0,1 1 1,-2-1-1,0 0 0,0 0 1,-1 0-1,-1-27 0,-1 40-12,0 0 1,0 0-1,0-1 0,0 1 0,0 0 1,0-1-1,0 1 0,0 0 0,0-1 1,1 1-1,-1 0 0,0 0 0,1 0 1,-1-1-1,1 1 0,-1 0 0,1 0 0,0 0 1,0 0-1,-1 0 0,1 0 0,0 0 1,0 0-1,1-1 0,0 2 11,-1 1 1,0-1-1,0 1 0,0 0 1,0 0-1,0-1 0,0 1 1,0 0-1,0 0 0,0 0 1,0 0-1,0 0 0,0 0 1,0 0-1,-1 0 0,1 0 1,-1 0-1,2 2 0,27 67 451,-23-47-95,-1 1-1,-1-1 1,1 40 410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1272,'0'0'8353,"29"8"-8323,64 3 60,0-4-1,162-8 1,-87-3-112,-99 5 363,-42 0-293,-24-1-600,-11 0-593,0 0-1302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47 3977,'0'0'4805,"1"15"-4370,-1-4-396,1 4 162,-1-1 0,2 1 0,0-1 0,1 1-1,0-1 1,9 24 0,-12-38-202,0 0-1,0 1 0,0-1 1,0 0-1,0 1 1,0-1-1,0 0 0,0 1 1,0-1-1,0 0 0,0 0 1,0 1-1,0-1 1,0 0-1,1 1 0,-1-1 1,0 0-1,0 0 0,0 1 1,0-1-1,1 0 1,-1 0-1,0 0 0,0 1 1,0-1-1,1 0 0,-1 0 1,0 0-1,0 1 0,1-1 1,-1 0-1,0 0 1,1 0-1,-1 0 0,0 0 1,0 0-1,1 0 0,-1 0 1,0 0-1,1 0 1,-1 0-1,0 0 0,1 0 1,-1 0-1,0 0 0,0 0 1,1 0-1,-1 0 1,0 0-1,1 0 0,-1 0 1,4-21-336,-7-33-341,-2 42 385,0 0-1,-1 0 0,0 1 0,-1-1 1,-11-13-1,-12-21 687,29 45-241,6 3-76,-1-1-1,1 1 1,-1 0 0,0 1 0,0-1 0,0 1 0,0 0 0,0 0-1,0 0 1,4 5 0,7 5 218,-1-4-88,0-1-1,27 11 1,21 12 479,-62-30-663,0-1 1,1 0 0,-1 1-1,0-1 1,0 0 0,1 1-1,-1-1 1,0 1 0,0-1-1,0 0 1,0 1 0,0-1-1,1 1 1,-1-1 0,0 1-1,0-1 1,0 0 0,0 1-1,0-1 1,0 1 0,0-1-1,-1 1 1,1-1 0,0 0-1,0 1 1,0-1 0,0 1-1,0-1 1,-1 0 0,1 1-1,0-1 1,0 0 0,-1 1-1,1-1 1,0 0 0,-1 1-1,1-1 1,0 0 0,-1 1-1,1-1 1,0 0 0,-1 0-1,1 0 1,0 1 0,-1-1-1,1 0 1,-1 0 0,1 0-1,0 0 1,-1 0 0,0 0-1,-24 12 60,23-11-25,-15 5-50,0 2 1,-27 15-1,15 1-4090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1880,'0'0'2441,"-3"0"-2141,-22 4 762,4 1-1085,8-3-2820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1 720,'-55'9'1403,"44"-7"2454,-12 23-1098,-30 58-2232,-3-3 1,-81 87-1,41-74-1038,19-22-497,69-61 552,7-8 601,-1 0 0,1 0 0,-1 0 0,1-1-1,-1 1 1,0 0 0,0-1 0,1 1 0,-1-1 0,0 1 0,-3 0 299,25-15-4656,-12 8 649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 4097,'0'0'3019,"35"-2"-809,-24 5-2166,0 0-1,0 0 1,0 1-1,-1 1 1,15 8-1,12 5 11,85 34 76,222 88-67,-78-31-22,-133-52-18,-110-50-24,-1 0-1,1-2 1,0 0 0,0-2-1,39 1 1,-28-2 4,52 10 1,-73-8-1678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71 3913,'0'0'3662,"2"3"-3217,52 73 1265,-86-145-2944,23 54 988,-1 1 0,-1 0 0,-25-24 0,34 40 317,0 0 0,0 0 0,1 0 0,-1 0 0,0 1 0,1-1 0,-1 0 1,1 1-1,0-1 0,0 1 0,-1 4 0,0-4 36,-13 28 112,-1-1-1,-2-1 1,-1 0-1,-25 29 1,104-54 261,96-19 548,-152 13-2275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5753,'0'0'5200,"41"-12"-4354,-37 10-837,1 0 0,0 1 0,0-1 1,0 1-1,0 0 0,0 1 0,0-1 1,0 1-1,0 0 0,0 0 1,0 1-1,8 1 0,-10-1 0,-1 0 0,0 0 0,0 0 0,0 0 0,0 1 0,0-1 0,0 1 0,0-1 0,-1 1-1,1 0 1,0-1 0,-1 1 0,1 0 0,-1 0 0,0 0 0,0 1 0,0-1 0,0 0 0,0 0 0,0 0 0,0 1 0,-1-1 0,1 1 0,-1-1-1,0 0 1,0 1 0,0 3 0,0-1 5,0 1 1,0-1-1,0 1 0,-1-1 0,0 0 0,0 1 0,0-1 0,-1 0 1,0 0-1,-4 9 0,4-12-2,1 1-1,0-1 1,-1 0 0,0 1 0,0-1-1,0 0 1,0 0 0,0-1 0,0 1-1,0 0 1,0-1 0,-1 1 0,1-1-1,-1 0 1,1 1 0,-1-1 0,0-1-1,1 1 1,-1 0 0,0-1-1,1 1 1,-1-1 0,-4 0 0,8-23-1190,3 14 1120,0 0 0,1 1 0,-1-1 0,2 1-1,-1 1 1,1-1 0,1 1 0,-1 0 0,1 0 0,1 1 0,8-7 0,17-18 16,-29 27 45,-1 2 4,0-2-1,1 1 1,-1 0-1,-1-1 1,1 1 0,0-1-1,-1 0 1,0 0-1,0 0 1,0 0-1,2-9 1,-4 12 249,-3 4-253,1 1 1,-1-1-1,1 0 1,-1 1-1,1-1 1,0 1 0,0 0-1,1-1 1,-1 1-1,1 0 1,-1 5-1,1-7 15,0 1 0,0 0-1,0 0 1,0-1-1,1 1 1,-1 0-1,1 0 1,0 0 0,0 0-1,0 0 1,0 0-1,1-1 1,-1 1 0,1 0-1,0 0 1,-1 0-1,1-1 1,0 1-1,1 0 1,-1-1 0,0 1-1,1-1 1,0 1-1,-1-1 1,1 0 0,0 0-1,0 0 1,0 0-1,4 3 1,1-2 30,0 0 1,1 0-1,-1-1 0,1 0 1,-1-1-1,1 1 0,-1-2 1,1 1-1,15-1 0,-17 0 8,0 0-1,0 0 0,0-1 1,0 0-1,0 0 0,0 0 0,0-1 1,-1 0-1,1 0 0,0 0 1,-1-1-1,1 0 0,-1 0 1,0 0-1,0 0 0,0-1 1,-1 0-1,1 0 0,-1-1 1,0 1-1,0-1 0,4-6 1,-8 7-139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 5577,'0'0'3790,"-2"8"-3694,-2 8 104,0-1-1,2 1 0,-2 29 1,6-45-196,0 1-1,0-1 1,-1 0-1,1 1 1,0-1 0,0 0-1,0 0 1,0 0 0,0-1-1,0 1 1,0 0 0,-1-1-1,1 1 1,2-2 0,2-1-66,-1-1 1,1 0 0,-1 0 0,0-1 0,-1 0 0,1 1 0,-1-2 0,0 1 0,0 0 0,0-1 0,-1 0 0,0 1-1,0-1 1,-1-1 0,1 1 0,-1 0 0,-1-1 0,1 1 0,0-8 0,-2 14-19,0 39-203,2-3 653,2 0-1,1 0 1,11 38-1,-7-38 69,-2 0 0,-2 0 0,2 41 0,-7-58-268,-1-1 0,0 1-1,-6 25 1,6-39-149,0 0 1,-1 0-1,1-1 0,-1 1 0,0-1 1,0 1-1,0-1 0,-1 0 1,0 0-1,1 0 0,-1 0 0,-1 0 1,1-1-1,0 0 0,-1 1 0,0-1 1,0 0-1,-6 3 0,7-4-39,1-1-1,0 0 1,0 0 0,-1 0-1,1-1 1,0 1-1,-1-1 1,1 1 0,-1-1-1,1 0 1,-1 0-1,1 0 1,-1 0 0,1 0-1,-1 0 1,1-1-1,0 1 1,-1-1 0,1 0-1,-1 0 1,1 0-1,0 0 1,-2-1 0,0-1-68,1 0 0,-1 0 0,1 0 1,0-1-1,0 1 0,1-1 1,-1 0-1,1 0 0,-1 0 1,1 0-1,-2-7 0,-1-5-272,0-1 0,1 1-1,1-1 1,1 0 0,-1-28 0,4 38 381,0 0 1,0 0 0,1 0 0,0 0-1,0 0 1,0 0 0,1 1-1,0-1 1,1 1 0,0 0 0,0 0-1,0 0 1,0 0 0,1 1-1,0 0 1,0 0 0,0 0-1,10-7 1,10-5 567,0 0-1,2 1 1,27-11-1,-13 17-2890,-35 4-219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4849,'0'0'3334,"15"-6"-2919,45-20-3,-59 26-369,0-1-1,0 1 1,0-1-1,0 1 1,-1-1-1,1 1 1,0 0 0,0 0-1,0-1 1,0 1-1,0 0 1,0 0 0,0 0-1,0 0 1,0 0-1,0 0 1,0 0-1,0 0 1,0 1 0,-1-1-1,1 0 1,0 0-1,0 1 1,0-1 0,0 1-1,0-1 1,-1 1-1,1-1 1,0 1-1,0-1 1,-1 1 0,1 0-1,0-1 1,-1 1-1,1 0 1,0 0 0,-1-1-1,1 1 1,-1 0-1,0 0 1,1 0-1,-1 0 1,0 0 0,1 0-1,-1 1 1,0 45 127,-1-37-43,1 0-95,-2 1 0,0-1-1,0 0 1,0 0 0,-1 0-1,-1 0 1,-9 17 0,8-18-5,1 1 0,0 0 1,1-1-1,0 1 0,0 0 1,1 1-1,-2 19 1,10-28 75,-1-1 0,1 0 0,0 0 1,0-1-1,-1 0 0,1 0 0,0 0 1,6-1-1,35-17 393,-42 16-846,1-1-1,-1 0 1,1 1-1,0 0 0,-1 0 1,1 1-1,12-2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8:52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5089,'0'0'4465,"15"-3"-4122,263-69 1711,-245 60-1949,-25 8-362,1 1 0,0 0 0,0 0 1,0 0-1,0 2 0,12-2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4:37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89 262 464,'0'0'5939,"-6"-11"-1906,3 18-4011,-1-1 0,1 0 0,0 1 0,1 0 0,0 0 1,0 0-1,0 0 0,-1 14 0,1-13-1,-2 20 6,1 1 0,0-1 0,3 1 0,0 0 0,6 36 0,-3-52-22,1 0-1,0-1 0,1 1 1,0-1-1,1 0 1,1 0-1,0 0 0,0-1 1,1 0-1,1-1 1,-1 1-1,2-2 0,16 15 1,-5-7 2,1 0 1,1-2-1,0-1 1,1 0-1,45 17 1,-43-23-13,0-1 1,0-1-1,1-2 1,0 0-1,0-2 0,0-1 1,0-2-1,41-4 1,-58 2 3,1 1 0,-1-2 0,0 1 0,0-1 0,-1-1 0,1 0 0,-1 0 1,0-1-1,0 0 0,-1-1 0,0 0 0,0 0 0,0 0 0,-1-1 0,0-1 1,7-10-1,3-6-22,-1-1-1,0-1 1,-2 0 0,15-42 0,-24 56 38,-1 0 1,0 0-1,0-1 1,-2 0-1,0 1 0,0-1 1,-1 0-1,-1 0 1,0 1-1,-1-1 0,0 0 1,-1 0-1,-1 1 1,0-1-1,-1 1 0,-1 0 1,0 0-1,0 0 1,-1 1-1,-1 0 0,0 0 1,-1 0-1,0 1 1,-1 0-1,0 1 1,0 0-1,-1 0 0,-16-11 1,-8-5 34,-1 2-1,-1 1 1,-2 2 0,0 2 0,-1 1-1,-1 2 1,0 1 0,-46-9 0,75 22-41,0 0 0,0 0 0,0 1 0,0 1 1,0 0-1,0 0 0,0 1 0,1 1 0,-1 0 0,0 0 0,0 1 1,1 0-1,0 1 0,-1 0 0,1 1 0,1 0 0,-1 0 0,1 1 1,0 1-1,-13 11 0,4-2-13,0 2-1,1-1 1,1 2 0,-22 34 0,31-43-11,1 2 0,1-1 1,0 1-1,0-1 0,1 1 1,1 1-1,0-1 0,0 0 1,1 1-1,0 22 0,1 33-16,3 73-870,0-126-475,0-7-1180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4:43.8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31 258 2761,'0'0'6662,"-14"28"-6159,10-15-413,1-1 1,0 1-1,0-1 1,2 1-1,-1 0 0,2 0 1,0 0-1,0 0 0,3 14 1,-2-19-90,1 0 1,0 0 0,0-1 0,1 1 0,0 0-1,1-1 1,-1 0 0,1 0 0,1 0 0,-1 0-1,1-1 1,0 0 0,1 0 0,0 0 0,8 7-1,1-3-12,0-1-1,0 0 0,1-1 0,1 0 1,-1-2-1,1 0 0,0 0 1,0-2-1,35 5 0,1-4 62,0-3 0,56-4-1,-89-1-38,1-1-1,-1-1 1,0 0 0,0-2-1,-1-1 1,0 0-1,0-1 1,-1-1-1,0-1 1,0 0-1,24-23 1,-33 25 31,0 0 0,0-1 0,-1 0-1,0-1 1,-1 0 0,0 0 0,-1-1 0,0 1 0,-1-2 0,0 1-1,-1 0 1,-1-1 0,0 0 0,0 1 0,-1-1 0,-1 0-1,0-1 1,-1 1 0,0 0 0,-4-20 0,3 26 25,-2 0 0,1 1 0,-1-1 0,1 1 0,-2 0 0,1 0 0,-1 0 0,0 0 0,0 1 0,-1-1 0,1 1 0,-1 0 0,0 0 0,-1 1 0,-11-8 0,-9-6 63,-1 2 0,-31-14 0,30 16-129,0 2 0,-1 0 0,-1 2 0,1 2 1,-2 0-1,1 2 0,-1 1 0,0 2 1,0 1-1,0 1 0,-37 5 0,58-3-3,1 1 1,0 1-1,0 0 0,0 0 0,0 1 0,1 0 0,0 0 1,-1 1-1,1 0 0,1 0 0,-1 1 0,1 0 1,0 1-1,1-1 0,-1 1 0,1 1 0,0-1 1,1 1-1,0 0 0,0 0 0,-6 16 0,2-2-80,1-1 0,1 1 0,1 0 0,0 1 0,2 0 0,1-1 0,-1 43 0,3-54-213,1 0 0,1 0 1,0 0-1,0 0 0,1 0 0,0 0 0,1-1 0,0 1 1,1 0-1,0-1 0,0 0 0,10 14 0,12 7-3875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17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38 195 656,'0'0'7127,"1"0"-6991,-1 0 0,1 0 0,-1 0 0,1 0 0,-1 0 0,0 0-1,1 0 1,-1 0 0,1 0 0,-1 1 0,1-1 0,-1 0 0,0 0 0,1 0 0,-1 1 0,1-1 0,-1 0 0,0 1 0,1-1-1,-1 0 1,0 1 0,0-1 0,1 0 0,-1 1 0,-9 46-87,3-18-8,0 2 1,-1 55-1,7-68-30,-1-9-33,0 0 0,1 1 0,0-1-1,1 0 1,0 1 0,0-1 0,1 0-1,0 0 1,1 1 0,0-2-1,0 1 1,1 0 0,0-1 0,1 0-1,5 9 1,-1-6-42,-1-1 1,2 0-1,-1-1 0,1 0 0,1 0 1,-1-1-1,1 0 0,1-1 1,24 12-1,-19-13 61,-1-1 0,2 0 0,-1-1 0,0-1 0,1 0 1,-1-2-1,24 0 0,-22-1-29,1-1-1,-1-1 1,1 0-1,-1-2 1,0 0 0,22-9-1,-30 9 20,0-1 0,-1 0-1,1 0 1,-1-1 0,-1-1-1,1 0 1,-1 0 0,0 0-1,-1-1 1,0-1-1,13-16 1,-14 14 24,0-1-1,-1 0 1,0 0-1,-1 0 1,-1-1-1,0 1 1,0-1-1,-1 0 1,1-15-1,0-17 139,-2-62 0,-3 65 115,0 33-211,0 1-1,0-1 1,-1 1-1,-1 0 1,1-1-1,-1 1 1,-1 0 0,1 1-1,-1-1 1,-1 1-1,1-1 1,-1 1-1,-1 1 1,1-1 0,-1 1-1,0 0 1,-1 0-1,1 0 1,-8-4-1,-3-1-44,1 0-1,-2 0 1,1 2-1,-1 0 1,-1 1-1,1 1 0,-23-5 1,20 8-16,-2 2 1,1 0 0,0 1-1,-30 3 1,-1 0-112,42-1 69,0 1 0,1 1 1,-1 0-1,1 0 0,0 1 1,0 0-1,0 1 0,1 0 0,-1 1 1,1-1-1,0 2 0,-14 12 1,-39 24-159,60-41 212,-1 0 0,1 0 0,0 0 0,-1 0 0,1 0 0,0 1 0,0-1 0,1 1-1,-1-1 1,0 1 0,1 0 0,0 0 0,-1 0 0,1 0 0,0 0 0,1 0 0,-1 0 0,0 0-1,1 4 1,-2 69 123,3-50-98,0-16-130,0 1 0,0-1 0,1 1 0,0-1 1,1 0-1,0 1 0,1-1 0,0-1 0,1 1 1,-1-1-1,11 15 0,-4-9-1955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23.7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 4201,'0'0'6485,"34"0"-6415,268-12 64,13 14-158,-8 0 0,-210-13 26,-56 5-3,52 0 0,395 6 272,-488 0-107,25 0 879,-16 0-671,-22 0-1796,3 0-618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25.4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4945,'0'0'5424,"25"5"-4687,23 8-417,1-3 0,0-1 0,74 2 0,156-11-225,-127-2-15,-71 2-69,241-10 101,-250-3-40,-49 8-838,0 1-1,48-3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05.4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1200 19 3081,'0'0'4134,"5"-18"-2548,-17 25-1428,1 0 0,0 1 0,0 1 0,-17 17 0,-16 11 73,-277 172 253,-43-13-1005,217-120 59,125-66 434,-20 14 76,35-19 26,0 0 0,0-1 0,-1 0 0,1 0-1,-1-1 1,-10 4 0,9-4-45,0 0 1,1 1-1,0 0 0,0 0 0,0 1 1,-10 7-1,-43 31 918,60-42-931,38-1-3478,-19 0-303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26.9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28 3489,'0'0'5816,"38"0"-4397,70 1-916,37 0-11,191-22 0,-247 14-470,146 5 1,-111 4-19,51 3 2035,-175-5-2063,-3 2-324,0 0 0,-1 0 0,1 0 0,-1-1 0,1 1 0,-1-1 0,0 0-1,1 0 1,-7 1 0,-20 3-4141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89 262 464,'0'0'5939,"-6"-11"-1906,3 18-4011,-1-1 0,1 0 0,0 1 0,1 0 0,0 0 1,0 0-1,0 0 0,-1 14 0,1-13-1,-2 20 6,1 1 0,0-1 0,3 1 0,0 0 0,6 36 0,-3-52-22,1 0-1,0-1 0,1 1 1,0-1-1,1 0 1,1 0-1,0 0 0,0-1 1,1 0-1,1-1 1,-1 1-1,2-2 0,16 15 1,-5-7 2,1 0 1,1-2-1,0-1 1,1 0-1,45 17 1,-43-23-13,0-1 1,0-1-1,1-2 1,0 0-1,0-2 0,0-1 1,0-2-1,41-4 1,-58 2 3,1 1 0,-1-2 0,0 1 0,0-1 0,-1-1 0,1 0 0,-1 0 1,0-1-1,0 0 0,-1-1 0,0 0 0,0 0 0,0 0 0,-1-1 0,0-1 1,7-10-1,3-6-22,-1-1-1,0-1 1,-2 0 0,15-42 0,-24 56 38,-1 0 1,0 0-1,0-1 1,-2 0-1,0 1 0,0-1 1,-1 0-1,-1 0 1,0 1-1,-1-1 0,0 0 1,-1 0-1,-1 1 1,0-1-1,-1 1 0,-1 0 1,0 0-1,0 0 1,-1 1-1,-1 0 0,0 0 1,-1 0-1,0 1 1,-1 0-1,0 1 1,0 0-1,-1 0 0,-16-11 1,-8-5 34,-1 2-1,-1 1 1,-2 2 0,0 2 0,-1 1-1,-1 2 1,0 1 0,-46-9 0,75 22-41,0 0 0,0 0 0,0 1 0,0 1 1,0 0-1,0 0 0,0 1 0,1 1 0,-1 0 0,0 0 0,0 1 1,1 0-1,0 1 0,-1 0 0,1 1 0,1 0 0,-1 0 0,1 1 1,0 1-1,-13 11 0,4-2-13,0 2-1,1-1 1,1 2 0,-22 34 0,31-43-11,1 2 0,1-1 1,0 1-1,0-1 0,1 1 1,1 1-1,0-1 0,0 0 1,1 1-1,0 22 0,1 33-16,3 73-870,0-126-475,0-7-1180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31 258 2761,'0'0'6662,"-14"28"-6159,10-15-413,1-1 1,0 1-1,0-1 1,2 1-1,-1 0 0,2 0 1,0 0-1,0 0 0,3 14 1,-2-19-90,1 0 1,0 0 0,0-1 0,1 1 0,0 0-1,1-1 1,-1 0 0,1 0 0,1 0 0,-1 0-1,1-1 1,0 0 0,1 0 0,0 0 0,8 7-1,1-3-12,0-1-1,0 0 0,1-1 0,1 0 1,-1-2-1,1 0 0,0 0 1,0-2-1,35 5 0,1-4 62,0-3 0,56-4-1,-89-1-38,1-1-1,-1-1 1,0 0 0,0-2-1,-1-1 1,0 0-1,0-1 1,-1-1-1,0-1 1,0 0-1,24-23 1,-33 25 31,0 0 0,0-1 0,-1 0-1,0-1 1,-1 0 0,0 0 0,-1-1 0,0 1 0,-1-2 0,0 1-1,-1 0 1,-1-1 0,0 0 0,0 1 0,-1-1 0,-1 0-1,0-1 1,-1 1 0,0 0 0,-4-20 0,3 26 25,-2 0 0,1 1 0,-1-1 0,1 1 0,-2 0 0,1 0 0,-1 0 0,0 0 0,0 1 0,-1-1 0,1 1 0,-1 0 0,0 0 0,-1 1 0,-11-8 0,-9-6 63,-1 2 0,-31-14 0,30 16-129,0 2 0,-1 0 0,-1 2 0,1 2 1,-2 0-1,1 2 0,-1 1 0,0 2 1,0 1-1,0 1 0,-37 5 0,58-3-3,1 1 1,0 1-1,0 0 0,0 0 0,0 1 0,1 0 0,0 0 1,-1 1-1,1 0 0,1 0 0,-1 1 0,1 0 1,0 1-1,1-1 0,-1 1 0,1 1 0,0-1 1,1 1-1,0 0 0,0 0 0,-6 16 0,2-2-80,1-1 0,1 1 0,1 0 0,0 1 0,2 0 0,1-1 0,-1 43 0,3-54-213,1 0 0,1 0 1,0 0-1,0 0 0,1 0 0,0 0 0,1-1 0,0 1 1,1 0-1,0-1 0,0 0 0,10 14 0,12 7-3875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38 195 656,'0'0'7127,"1"0"-6991,-1 0 0,1 0 0,-1 0 0,1 0 0,-1 0 0,0 0-1,1 0 1,-1 0 0,1 0 0,-1 1 0,1-1 0,-1 0 0,0 0 0,1 0 0,-1 1 0,1-1 0,-1 0 0,0 1 0,1-1-1,-1 0 1,0 1 0,0-1 0,1 0 0,-1 1 0,-9 46-87,3-18-8,0 2 1,-1 55-1,7-68-30,-1-9-33,0 0 0,1 1 0,0-1-1,1 0 1,0 1 0,0-1 0,1 0-1,0 0 1,1 1 0,0-2-1,0 1 1,1 0 0,0-1 0,1 0-1,5 9 1,-1-6-42,-1-1 1,2 0-1,-1-1 0,1 0 0,1 0 1,-1-1-1,1 0 0,1-1 1,24 12-1,-19-13 61,-1-1 0,2 0 0,-1-1 0,0-1 0,1 0 1,-1-2-1,24 0 0,-22-1-29,1-1-1,-1-1 1,1 0-1,-1-2 1,0 0 0,22-9-1,-30 9 20,0-1 0,-1 0-1,1 0 1,-1-1 0,-1-1-1,1 0 1,-1 0 0,0 0-1,-1-1 1,0-1-1,13-16 1,-14 14 24,0-1-1,-1 0 1,0 0-1,-1 0 1,-1-1-1,0 1 1,0-1-1,-1 0 1,1-15-1,0-17 139,-2-62 0,-3 65 115,0 33-211,0 1-1,0-1 1,-1 1-1,-1 0 1,1-1-1,-1 1 1,-1 0 0,1 1-1,-1-1 1,-1 1-1,1-1 1,-1 1-1,-1 1 1,1-1 0,-1 1-1,0 0 1,-1 0-1,1 0 1,-8-4-1,-3-1-44,1 0-1,-2 0 1,1 2-1,-1 0 1,-1 1-1,1 1 0,-23-5 1,20 8-16,-2 2 1,1 0 0,0 1-1,-30 3 1,-1 0-112,42-1 69,0 1 0,1 1 1,-1 0-1,1 0 0,0 1 1,0 0-1,0 1 0,1 0 0,-1 1 1,1-1-1,0 2 0,-14 12 1,-39 24-159,60-41 212,-1 0 0,1 0 0,0 0 0,-1 0 0,1 0 0,0 1 0,0-1 0,1 1-1,-1-1 1,0 1 0,1 0 0,0 0 0,-1 0 0,1 0 0,0 0 0,1 0 0,-1 0 0,0 0-1,1 4 1,-2 69 123,3-50-98,0-16-130,0 1 0,0-1 0,1 1 0,0-1 1,1 0-1,0 1 0,1-1 0,0-1 0,1 1 1,-1-1-1,11 15 0,-4-9-1955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 4201,'0'0'6485,"34"0"-6415,268-12 64,13 14-158,-8 0 0,-210-13 26,-56 5-3,52 0 0,395 6 272,-488 0-107,25 0 879,-16 0-671,-22 0-1796,3 0-618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4945,'0'0'5424,"25"5"-4687,23 8-417,1-3 0,0-1 0,74 2 0,156-11-225,-127-2-15,-71 2-69,241-10 101,-250-3-40,-49 8-838,0 1-1,48-3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5:39.0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28 3489,'0'0'5816,"38"0"-4397,70 1-916,37 0-11,191-22 0,-247 14-470,146 5 1,-111 4-19,51 3 2035,-175-5-2063,-3 2-324,0 0 0,-1 0 0,1 0 0,-1-1 0,1 1 0,-1-1 0,0 0-1,1 0 1,-7 1 0,-20 3-4141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6:59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30 2713,'0'0'7049,"-34"-5"-8656,33 4 1617,1 1 0,-1-1 0,1 0 0,-1 0 0,1 1 0,-1-1-1,0 1 1,1-1 0,-1 1 0,0-1 0,1 1 0,-1-1 0,0 1 0,1-1 0,-1 1 0,0 0-1,0 0 1,0-1 0,1 1 0,-1 0 0,0 0 0,0 0 0,0 0 0,0 0 0,1 0 0,-1 0 0,0 0-1,0 0 1,0 0 0,0 0 0,1 1 0,-1-1 0,0 0 0,0 1 0,0-1 0,1 0 0,-1 1 0,0-1-1,1 1 1,-1-1 0,0 1 0,1-1 0,-1 1 0,1 0 0,-1-1 0,1 1 0,-1 0 0,0 1 0,3-2-11,0 1 0,0-1 0,0 0 0,-1 1 0,1-1 1,0 0-1,0 0 0,0-1 0,0 1 0,0 0 1,0 0-1,0-1 0,-1 0 0,1 1 0,0-1 0,0 0 1,3-1-1,-2-18 224,-5 19-61,1 16-71,2-14-82,-1-1 1,1 1-1,-1-1 1,1 1-1,-1-1 1,1 0-1,0 1 0,-1-1 1,1 0-1,0 1 1,-1-1-1,1 0 0,0 0 1,-1 0-1,1 0 1,0 0-1,-1 0 1,1 0-1,0 0 0,0 0 1,-1 0-1,1 0 1,0 0-1,-1 0 1,1 0-1,0-1 0,-1 1 1,1 0-1,-1-1 1,2 0-1,9 0 93,-16 9 173,2-5-280,0 0 0,0 0 0,0 0 0,1 0 0,0 1 0,-1-1 0,1 1 0,0-1 0,1 1-1,-1 0 1,1 0 0,-1 0 0,1 0 0,1 0 0,-1 0 0,0 7 0,3-11-37,-2 0 54,1 0 0,-1 1 0,1-1-1,0 0 1,-1 0 0,1 0-1,-1 0 1,1 0 0,0 0-1,-1 0 1,1 0 0,-1 0-1,1 0 1,0 0 0,-1 0 0,1 0-1,-1-1 1,1 1 0,0 0-1,-1 0 1,1-1 0,-1 1-1,1 0 1,-1-1 0,1 1-1,-1-1 1,1 1 0,-1 0 0,0-1-1,1 1 1,-1-1 0,0 1-1,1-1 1,-1 1 0,0-1-1,1 1 1,-1-1 0,0 0-1,0 0-8,0 1 0,0-1-1,-1 1 1,1-1 0,0 1-1,-1-1 1,1 1 0,0-1-1,-1 1 1,1-1 0,0 1-1,-1 0 1,1-1 0,-1 1-1,1 0 1,-1-1 0,1 1-1,-1 0 1,1 0 0,-1-1-1,1 1 1,-1 0 0,1 0-1,-1 0 1,1 0 0,-1 0-1,0 0 1,1 0 0,-1 0-1,1 0 1,-1 0 0,1 0-1,-1 0 1,0 0 0,1 0-1,-1 0 1,1 0 0,-1 1-1,-4-1-3,4 0-32,34-7-118,-33 7 156,0-1-1,1 1 1,-1-1-1,1 1 1,-1-1 0,0 1-1,1-1 1,-1 1-1,0-1 1,0 0-1,0 1 1,1-1 0,-1 1-1,0-1 1,0 0-1,0 1 1,0-1-1,0 0 1,0 1 0,0-1-1,0 0 1,0 1-1,0-1 1,-1 1-1,1-1 1,0 0 0,0 1-1,-1-1 1,1 1-1,0-1 1,-1 1-1,1-1 1,0 1 0,-1-1-1,1 1 1,-1-1-1,1 1 1,-1-1-1,1 1 1,-1 0 0,1-1-1,-1 1 1,1 0-1,-1-1 1,0 1-1,1 0 1,-1 0 0,1 0-1,-1-1 1,0 1-1,1 0 1,-1 0-1,0 0 1,1 0 0,-1 0-1,1 0 1,-1 0-1,0 0 1,1 1-1,-1-1 1,0 0 0,0 0-1,1 0 14,0 0-1,-1 0 1,1-1 0,0 1-1,-1 0 1,1-1 0,0 1-1,0-1 1,0 1-1,-1 0 1,1-1 0,0 1-1,0-1 1,0 1-1,0 0 1,0-1 0,0 1-1,0-1 1,0 1 0,0 0-1,0-1 1,0 1-1,0-1 1,0 1 0,0-1-1,0 1 1,0 0-1,0-1 1,0 1 0,1-1-1,-1 1 1,0 0 0,0-1-1,1 1 1,-1-1-17,0 1 0,1 0 1,-1-1-1,0 1 0,0 0 0,0-1 1,1 1-1,-1 0 0,0-1 1,0 1-1,0-1 0,0 1 0,0 0 1,0-1-1,0 1 0,0 0 1,0-1-1,0 1 0,0-1 0,0 1 1,0 0-1,0-1 0,0 1 1,0-1-1,0 1 0,0 0 0,0-1 1,-1 1-1,1 0 0,0-1 1,0 1-1,0 0 0,-1-1 0,1 1 1,0 0-1,0 0 0,-1-1 0,1 1 1,0 0-1,-1 0 0,1-1 1,0 1-1,-1 0 0,1 0 0,0 0 1,-1 0-1,1-1 0,-1 1 1,1 0-1,0 0 0,-1 0 0,1 0 1,-1 0-1,1 0 0,0 0 1,-1 0-1,1 0 0,0 0 0,-1 0 1,0 1-1,-1-1-19,0 0-1,0 0 1,-1 0-1,1 1 1,0-1-1,0 1 1,0-1 0,0 1-1,0 0 1,0 0-1,0 0 1,0 0-1,0 0 1,1 0-1,-1 1 1,0-1 0,1 0-1,-1 1 1,1 0-1,-1-1 1,1 1-1,0 0 1,-1 0 0,1-1-1,0 1 1,0 0-1,1 0 1,-1 0-1,0 0 1,1 1-1,-1-1 1,1 0 0,-1 0-1,1 0 1,0 0-1,0 0 1,0 1-1,0-1 1,1 2 0,7-2 18,0 0 0,0-1 0,0-1 0,15 0 1,-22 0-2,0 0 6,-1 0 0,1 0 0,0 0 0,-1 0 0,1 0 0,0 0 0,0 0 0,-1 0 0,1 0 0,0 0 0,-1-1 0,1 1 0,0 0 0,-1 0 0,1-1 0,0 1 0,-1-1 0,1 1 0,-1 0 0,1-1 0,-1 1 0,1-1 0,-1 0 0,1 1 0,-1-1 1,1 1-1,-1-1 0,0 0 0,1 1 0,-1-1 0,0 0 0,1 1 0,-1-1 0,0 0 0,0 1 0,0-1 0,0 0 0,0 0 0,0 1 0,0-1 0,0 0 0,0 1 0,0-1 0,-1-1 0,-28 3 51,28 1-61,0-1 0,-1 1-1,1-1 1,0 1 0,0-1-1,0 1 1,0 0 0,1-1-1,-1 1 1,0 0 0,1 0-1,-1 0 1,1 0 0,-1-1-1,1 1 1,0 0 0,0 3-1,0-4-2,1-1 8,0 0-1,1 0 1,-1 0-1,0 0 1,0 0-1,0 0 1,0 0-1,1-1 1,-1 1-1,0 0 1,0-1-1,0 1 1,0-1-1,0 1 1,0-1-1,0 1 1,0-1-1,0 0 1,0 1-1,2-3 1,1-24-51,-4 27 18,0 0 46,-2 0-13,2 0-16,2 0-14,0 0 50,1 1 0,0-1 0,-1-1 1,1 1-1,-1 0 0,0 0 1,1-1-1,-1 0 0,1 1 1,-1-1-1,0 0 0,1 0 0,-1 0 1,0-1-1,0 1 0,0 0 1,0-1-1,0 1 0,0-1 1,3-3-1,-6 4-5,1 1 0,-1-1 1,0 0-1,1 0 0,-1 0 0,0 1 0,0-1 1,1 0-1,-1 1 0,0-1 0,0 1 0,0-1 0,0 1 1,0-1-1,1 1 0,-1 0 0,0-1 0,0 1 1,0 0-1,0 0 0,0-1 0,0 1 0,0 0 1,0 0-1,0 0 0,-1 1 0,1-1 0,0 0 1,0 0-1,-1 1 0,-1-1-61,-1 0 0,1 1 1,0-1-1,0 1 0,0 0 1,0 0-1,-1 0 0,1 0 0,0 0 1,-3 3 2722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01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29 2865,'0'0'10446,"-38"-12"-9843,5 6-606,-1 1 0,0 1 0,-63 2 1,89 2-17,5 0 13,-1 1 1,1-1-1,0 0 0,0 1 0,0 0 0,0 0 0,0 0 1,0 0-1,0 0 0,0 0 0,0 1 0,0 0 0,1-1 1,-1 1-1,1 0 0,-1 0 0,1 0 0,0 1 0,-1-1 1,1 1-1,1-1 0,-1 1 0,0 0 0,1-1 0,-1 1 1,1 0-1,0 0 0,0 0 0,0 0 0,0 0 0,0 4 1,-3 12-22,2-1 1,0 1-1,1-1 1,3 24-1,-2-16 65,0-19-43,0-1 0,1 0 0,0 1 0,0-1 1,1 1-1,-1-1 0,1 0 0,0 0 0,1 0 0,0 0 0,0 0 0,0-1 0,1 1 1,-1-1-1,1 0 0,0 0 0,1 0 0,7 6 0,-5-6-34,0 0-1,0 0 0,0-1 1,1 0-1,0-1 0,-1 1 0,1-1 1,0-1-1,1 0 0,-1 0 1,0-1-1,1 1 0,14-1 1,160-9-931,-180 8 972,-3 0 2,0 0 1,1 0 0,-1 0 0,0 0-1,0-1 1,1 1 0,-1 0-1,0 0 1,0 0 0,1-1 0,-1 1-1,0 0 1,0 0 0,1 0 0,-1-1-1,0 1 1,0 0 0,0 0 0,0-1-1,1 1 1,-1 0 0,0-1 0,0 1-1,0 0 1,0-1 0,0 1-1,0 0 1,0 0 0,0-1 0,0 1-1,0 0 1,0-1 0,0 1 0,0 0-1,0-1 1,0 1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03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72 2481,'0'0'4491,"-10"-13"-1398,12 42-2950,1 0 0,2 0 0,1 0-1,1 0 1,17 42 0,-24-69-135,0-2 2,3-51-143,-3 45 103,1-8-31,-1 1 1,0 0-1,-1 0 1,-1 0-1,0 0 1,0 0-1,-2 0 0,1 0 1,-2 1-1,0-1 1,-9-15-1,13 25 63,0 0 1,1 0-1,-1 0 0,0 0 1,1 1-1,0-1 0,0 0 0,0 0 1,0 0-1,1-6 0,-1-1 6,4 9 28,0 1 0,0 0 0,0 0-1,0 1 1,0-1 0,-1 1-1,1 0 1,6 2 0,2 6 64,0 0-1,0 2 1,16 18-1,8 8 50,-29-31-135,-7-5-9,1 0 1,-1 0-1,1 0 0,0-1 1,0 1-1,-1 0 0,1 0 1,0-1-1,0 1 0,0-1 1,0 1-1,0 0 0,0-1 0,0 0 1,0 1-1,0-1 0,0 0 1,0 1-1,0-1 0,0 0 1,0 0-1,0 0 0,0 0 1,1 0-1,-1 0 0,0 0 0,0 0 1,0 0-1,0-1 0,0 1 1,0 0-1,0-1 0,0 1 1,0-1-1,0 1 0,0-1 1,0 1-1,0-1 0,-1 0 0,1 0 1,0 1-1,1-2 0,46-25 27,-38 23-24,-1 0 0,0-1 0,0-1 0,0 1 0,8-8 0,-15 12-12,0 0-1,0 1 0,0-1 1,0 0-1,0 1 0,0-1 1,0 1-1,0 0 0,0 0 0,0 0 1,0 0-1,3 0 0,-2 0 9,-3 0 135,22 31 338,2 16-180,-3-9 69,-2 1 1,-1 1-1,21 75 0,-38-109-312,-1-5-47,0-1 0,0 1 1,0-1-1,0 0 0,0 1 1,0-1-1,0 1 0,0-1 1,0 0-1,0 1 0,0-1 1,0 0-1,0 1 0,1-1 1,-1 0-1,0 1 0,0-1 1,0 0-1,1 1 0,-1-1 1,0 0-1,0 1 0,1-1 1,-1 0-1,0 0 0,0 0 1,1 1-1,-1-1 1,0 0-1,1 0 0,-1 0 1,0 1-1,1-1 0,-1 0 1,1 0-1,-1 0 0,0 0 1,1 0-1,-1 0 0,0 0 1,1 0-1,0 0 0,-1 0 0,2 0 105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5145,'0'0'3021,"0"206"-1536,13 50-1425,54 303 1,-29-304-2,5 308 0,-48-428-56,1-88-1,1 0 0,3 0 0,2 0 0,2 0 0,2 0-1,21 76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25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1203 2513,'5'-6'11884,"17"-24"-11870,19-29-40,-4-2 0,-2-1 0,-3-2 1,45-131-1,-60 132 27,-4-2 1,-3 1-1,-2-1 1,-3-1-1,-4-69 1,-2 123-4,0 0 0,-1 0 1,-1 0-1,0 1 0,0-1 0,-1 1 0,0 0 0,-1 0 0,-1 1 1,0-1-1,0 1 0,-13-16 0,11 16 3,0 0 0,-1 1 1,0 0-1,0 0 0,-1 1 0,0 0 1,-1 1-1,0 0 0,0 1 0,0 0 1,-20-7-1,26 12-6,1 0 1,-1 0-1,0 0 1,1 1-1,-1 0 1,0 0 0,1 0-1,-1 0 1,0 1-1,1 0 1,-1 0-1,0 0 1,1 0-1,-1 1 1,1 0-1,0-1 1,0 2-1,0-1 1,0 0 0,0 1-1,0 0 1,0 0-1,1 0 1,-5 5-1,-4 6-3,0 1 1,1 0-1,1 1 0,-15 29 0,14-21 28,2 0 1,1 0-1,1 0 0,1 1 1,1 0-1,-2 32 0,-10 45 546,16-99-32,0 2-2162,1-22-5003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2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4097,'0'0'6034,"0"30"-4913,0-17-1006,0 0 1,2 0 0,-1 0 0,2 0 0,0-1-1,0 1 1,1-1 0,1 0 0,0 0-1,0 0 1,1 0 0,1-1 0,0 0-1,16 18 1,-23-28-102,1-1 0,0 0 0,-1 1 0,1-1 0,0 0 0,0 1 0,-1-1 0,1 0 0,0 0 0,0 0 0,-1 0 0,1 0 0,0 0 0,0 0 0,0 0 0,-1 0 0,1 0 0,0 0 0,0 0 0,-1 0 0,1-1 0,0 1 0,0 0 0,-1-1 0,1 1 0,0-1 0,-1 1 0,1 0 0,0-1 0,-1 1 0,1-1 0,-1 0 0,1 1 0,-1-1 0,1 1 0,-1-1 0,1-1 0,21-31-48,-17 24 70,12-16-45,1 1 0,1 0 1,28-25 671,-47 56-3528,0 0 589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27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0 784,'0'0'1512,"-45"46"-1504,40-39 97,0 2-97,-1 1 0,-2 4-8,-2 1-289,2-4-815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2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3873,'0'0'8160,"13"29"-7957,-8-24-195,1-1 1,0 1-1,-1-1 1,1 0-1,0-1 1,1 1-1,-1-1 1,1 0-1,-1-1 1,1 0-1,10 2 1,88 12 15,-61-11-25,147 13-443,259-7 1,-350-11 199,-65-1 208,0-2-1,0-1 1,0-1-1,56-17 1,-68 15 47,-1-1-1,0-1 1,0-1 0,-1-1 0,0 0 0,-1-2 0,33-27-1,-49 37 2,0 0-1,-1-1 0,1 1 0,-1-1 0,0 0 0,0 0 0,0 0 0,0 0 1,-1 0-1,1-1 0,-1 1 0,0-1 0,-1 1 0,1-1 0,-1 0 1,0 0-1,0 0 0,-1 1 0,1-1 0,-1 0 0,0 0 0,-1-6 0,0 9-5,0 0 0,-1 0 0,1 0 0,0 0-1,-1 0 1,0 1 0,0-1 0,1 1 0,-1-1-1,0 1 1,0-1 0,0 1 0,0 0 0,-1 0 0,1 0-1,-4-1 1,-42-15-7,45 16 5,-34-6 57,0 0-1,-1 3 1,0 1 0,1 2 0,-1 1 0,0 3 0,-41 6 0,66-6-129,-1 1 1,1 0 0,0 0 0,0 2 0,1-1 0,0 2 0,-1-1 0,2 2 0,-1 0 0,1 0 0,1 1 0,-1 0 0,-8 11 0,8 0-2224,8-14 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3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 4217,'0'0'4035,"-15"4"-3636,-3 0-257,5-2 80,-1 0 0,1 2-1,0 0 1,1 0 0,-20 10-1,32-14-211,-1 1-1,0-1 0,1 1 0,-1-1 0,0 1 1,1 0-1,-1-1 0,1 1 0,-1 0 0,1 0 0,-1-1 1,1 1-1,-1 0 0,1 0 0,0 0 0,-1-1 0,1 1 1,0 0-1,0 0 0,0 0 0,-1 0 0,1 0 1,0 0-1,0-1 0,0 1 0,1 0 0,-1 0 0,0 0 1,0 0-1,0 0 0,1 0 0,-1-1 0,0 1 0,1 0 1,-1 0-1,1 0 0,-1-1 0,1 1 0,-1 0 1,2 1-1,25 25 159,-21-22-74,0 0 1,-1 0-1,0 1 1,0 0-1,0 0 1,-1 0-1,1 0 0,-1 1 1,-1 0-1,0-1 1,1 2-1,2 11 1,-9-200-2882,-20 186 3093,17-4-280,0 0 0,1 0 0,-1 1 0,1 0 0,-1 0 0,1 0 0,-10 6 0,-66 32 576,61-32-564,1 1-1,1 1 1,-29 18 0,46-27-48,0 0 0,0-1 0,0 1-1,0-1 1,1 1 0,-1 0 0,0-1 0,0 1 0,1 0 0,-1 0 0,0 0 0,1 0 0,-1 0 0,1 0 0,-1 0 0,1 0 0,-1 0 0,1 0 0,0 0 0,0 0 0,-1 0 0,1 2 0,0-2 1,1 0-1,-1-1 1,1 1-1,-1 0 1,1 0-1,0 0 1,-1-1-1,1 1 1,0 0-1,0-1 1,-1 1-1,1-1 0,0 1 1,0-1-1,0 1 1,0-1-1,-1 1 1,1-1-1,2 1 1,61 9-69,-50-9 191,9 2-36,-8-1 7,0 0 1,-1 0 0,1 2 0,22 7-1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31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29 304,'0'0'7231,"0"0"-7157,0-1 0,0 0 0,0 1 0,0-1 0,0 1 0,0-1 0,0 1 0,0-1 0,-1 0-1,1 1 1,0-1 0,0 1 0,-1-1 0,1 1 0,0-1 0,-1 1 0,1 0 0,-1-1 0,1 1 0,0-1 0,-2 0 0,-6 2-69,0 0 0,-1 0 0,1 0-1,0 1 1,0 1 0,0-1 0,0 1 0,-7 4 0,-28 10 14,122-48 153,-90 31-15,23-3-172,19-5 6,-11-5 105,-66 39-1280,24-11-705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07:33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29 100 2841,'0'0'3718,"-2"-6"-3477,-3-3 220,2 1 0,-1-1-1,1 0 1,1 0 0,-1 0-1,2-1 1,-1 1 0,1-13-1,-1 55-484,1 19-4,2-49 23,0-1 0,-1 1 0,1 0 1,0-1-1,0 1 0,0 0 0,1-1 0,-1 1 0,1-1 0,-1 0 0,1 1 0,0-1 0,0 0 0,0 0 0,0 0 0,3 2 0,91 61-3467,-86-55 1399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24:02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6585 9281 762 0,'0'0'18'0,"0"0"-5"16,0 0 5-16,0 0 20 15,0 0 7-15,0 0-19 16,-27-51-7 0,45 21-6-16,-3-1 15 0,1 2-8 15,-3-5 18-15,5-3-15 16,6-7-2-16,3-5-14 15,6-8-5-15,6-2-2 16,3-8 4-16,3-2-7 16,-1 4 9-16,-2 9-3 15,-8 11 0-15,-6 18-4 16,-9 10 2-16,-6 11-2 16,-2 6-3-16,0 0-4 0,1 0 8 15,3 8 4-15,-1 14 16 16,1-2-11-16,1 2 7 15,-3-4-14-15,0-1 0 16,-1-8-2-16,-4 2 1 16,-1-8-1-16,-2-3 3 15,-3 0-6-15,-2 0 6 16,0 0 8-16,0-14-5 16,0-12 2-16,-14-3-6 15,-10-4-3-15,-5 1 1 16,0 2-5-16,-3 6 0 15,1 1 1-15,4 6 4 16,6 2 0-16,3 1 0 16,7 5 1-16,2 1-3 0,6 5 2 15,3 0-3-15,0-1-1 16,3-3-12-16,23 0 10 16,13-3 4-16,9 0-5 15,6 1 4-15,4 4-2 16,0 0-9-16,-10 4 11 15,-7 1 3-15,-12 0-4 16,-18 1 0-16,-11 23 4 16,0 9 0-16,-17 9 27 15,-20 6 2-15,-5 6-16 0,5-1 9 16,3-5-18 0,7-4-4-16,11-1-12 0,10-4-74 15,6-33-151 1,0-2-168-16</inkml:trace>
  <inkml:trace contextRef="#ctx0" brushRef="#br0" timeOffset="983.98">8475 13844 823 0,'0'0'40'0,"0"0"-19"16,0 0 9-16,0 0 48 15,0 0-34-15,0 0-22 16,0 0-22-16,18 4 15 16,28-4-8-16,8-11 3 15,2-1-10-15,0-1 1 16,-1 3 0-16,0-4 1 0,-1 5-3 15,0-4 5 1,-8 3-2-16,-5 1 3 16,-8 4-7-16,-8-2 4 15,-8 4-4-15,-7 3 2 0,-6 0-4 16,-4 0-3-16,0 0-59 16,-9 8-65-16,-9 2-106 15,-4 2-305-15</inkml:trace>
  <inkml:trace contextRef="#ctx0" brushRef="#br0" timeOffset="1265.78">8620 14332 341 0,'0'0'460'0,"0"0"-435"15,0 0-12-15,0 0 81 16,172 19-11-16,-93-51-1 15,4-3-31-15,2-2-7 16,-8 2-15-16,-9 10-21 16,-15 6 4-16,-15 12-3 15,-16 5-3-15,-8 2-5 16,-8 0 16-16,-3 0-13 16,-1 0 9-16,-2 2-9 15,0 10-4-15,0 2-3 16,0-1-80-16,-7-8-97 15,-5-3-198-15</inkml:trace>
  <inkml:trace contextRef="#ctx0" brushRef="#br0" timeOffset="17283.43">22739 13912 801 0,'0'0'15'16,"0"0"29"-16,0 0 13 16,0 0 13-16,0 0 7 15,0 0-18-15,0 0-15 0,0 0-20 16,0 0-3-16,0 0-9 16,0 0 0-16,-81-16-12 15,81 15 9-15,17-4-9 16,20-2 1-16,17 0-4 15,15-3 7-15,11 0-6 16,5-4 2-16,4 0-14 16,1 0-14-16,-4 2-4 15,-8 0 1-15,-7 6 0 16,-8-2 15-16,-14 6 7 16,-11 2 8-16,-14 0-4 15,-5 0 4-15,-11 0-2 0,-3 0 2 16,-3 0-8-1,-2 0-32-15,0 2-23 0,0 12-104 16,0-6-46-16,-13-1-297 16</inkml:trace>
  <inkml:trace contextRef="#ctx0" brushRef="#br0" timeOffset="17650.59">22567 14137 810 0,'0'0'29'16,"0"0"-29"-16,0 0 0 15,0 0 11-15,0 0 8 0,0 0 20 16,99 40-28-16,16-40-3 16,5-14-8-16,1-4 0 15,-7 0 2-15,-14 1-1 16,-13 3 1-16,-15 5 1 15,-19 1 10-15,-15 2 19 16,-18 2 18-16,-11 1-7 16,-7 3 5-16,-2 0 3 15,0 0 5-15,0 0-1 16,0 0-15-16,-2-2-5 16,-14 0-35-16,-1 1 6 0,1 1-6 15,7 0-23 1,3 0-46-16,3 0-47 0,0 0-90 15,1 0-101-15,0 8-279 16</inkml:trace>
  <inkml:trace contextRef="#ctx0" brushRef="#br0" timeOffset="25742.29">23156 6180 83 0,'0'0'252'0,"0"0"-252"16,-125-12 11-16,90 8-4 15,6-1 81-15,0 2-5 16,4-1-8-16,0 0 0 16,5 1-1-16,3 0-2 15,3 1 10-15,7 0-14 0,5 0-13 16,2 2-35-16,0 0-2 15,0 0-18-15,0 0-1 16,21 0 1-16,21 0 1 16,16 2 10-16,15 8-10 15,14-1 12-15,9 0-11 16,7-1 2-16,11-2-3 16,6-6-1-16,11 0 4 15,14 0 5-15,9-9 5 16,2-5-14-16,-2-1 9 15,-7 1-7-15,-5 2-2 16,-1 0 2-16,-5 2-3 0,0-2 1 16,-7 2 0-1,1-2-3-15,-13 0 6 0,-5 2-7 16,-2-3 9-16,-2 2-10 16,2 3 5-16,-8-1-3 15,-3 7-7-15,-13 2 6 16,-1 0 2-16,-5 0-4 15,3 0 5-15,-3 0-2 16,-2 0-2-16,-2 0 10 16,0 0-10-16,-1 0 5 15,-5 0-2-15,-1 0 1 16,-5 0 0-16,-1 0 1 16,-1 0-13-16,0 0 8 15,1 0-9-15,-1-5 10 16,0-2-4-16,3 3 6 0,3 3-4 15,3-2 4-15,2 3-1 16,-1 0 3-16,-1 0-2 16,-5 0 3-16,-3 0-4 15,-1 0 3-15,-2 0-5 16,1 0-6-16,3 0 5 16,2 0-1-16,5 0-6 15,0 0 6-15,1 0 3 16,-1-5-2-16,-3-4 12 15,-3 3-9-15,-3 0 3 16,-2-2-6-16,-2 2 6 16,-4 0-3-16,0-2 1 0,-6 3 1 15,2 1-1-15,-5-1 2 16,-5 3 9-16,-5 2-9 16,-8-2 4-16,-7 2-2 15,-4 0-1-15,-10 0-1 16,-2 0 0-16,-4 0 1 15,0 0 0-15,0 0 18 16,0 0-1-16,0 0 10 16,0 0-22-16,0 0 5 15,0 0-11-15,0 0 5 16,6 0-3-16,-6 0 0 16,0 0 3-16,0 0-4 15,0 0 8-15,0 0-2 0,0 0 16 16,0 0-7-16,0 0 9 15,0 0-7-15,0 0-7 16,0 0 0-16,0 0-11 16,0 0 7-16,0 0-5 15,0 0 13-15,0 0-14 16,0 0 12-16,0 0-9 16,0 0 9-16,0 0-3 15,0 0-5-15,0 0 0 16,0 0 0-16,0 0-4 15,0 0 1-15,0 0-4 16,0 0 4-16,0 0-4 0,0 0 1 16,0 0 1-16,0 0-1 15,0 0 2-15,0 0-5 16,0 0 4-16,0 0-2 16,0 0-48-16,0 0-47 15,0 0-64-15,0 0-97 16,0 0-154-16</inkml:trace>
  <inkml:trace contextRef="#ctx0" brushRef="#br0" timeOffset="26740.37">29609 6334 544 0,'0'0'245'0,"0"0"-200"16,0 0 6-16,-13 113 68 16,2-106-31-16,4 0-29 15,2-6-39-15,-1-1 5 16,-3 0-14-16,-5 0 7 16,-7 0-14-16,-8-20-2 15,-8-15-2-15,-5-12-22 16,-5-9 4-16,1-8-26 15,8-5 19-15,7-5-6 16,13 6 6-16,14 2 14 16,4 3 7-16,0 8 1 0,12 1 5 15,15 6-6-15,9 4 4 16,9 4 0-16,1-1 1 16,1 1 0-16,3 4 1 15,-8 0-4-15,0 4 2 16,-1 6-1-16,-8 4-1 15,-4 5 2-15,-10 12-4 16,2 5-1-16,-5 0 3 16,-1 12-7-16,5 25 9 15,-2 4 19-15,0 6 4 16,0-5-3-16,-1-3-9 16,-1-4 4-16,-3-5-8 15,1-6 9-15,-5-4-8 0,2-2 9 16,-3-6-16-16,0-3 8 15,-4 0-9-15,-4-4 2 16,0 0 0-16,0-1-1 16,0-1 7-16,0 4-7 15,0-3 15-15,0 0-15 16,0-2 6-16,0 1-7 16,0-2-1-16,0-1-6 15,0 0 1-15,-6 0 2 16,-6 0-7-16,-5 0 9 15,-12 0-25-15,-7 0 6 16,-5-1-20-16,6-4 26 0,4 3 9 16,6 2 6-1,10 0 3-15,5 0-2 0,8 0 12 16,2 0-10-16,0 0-3 16,0 0-6-16,0 0 1 15,7 0 3-15,9 0 2 16,0 4 0-16,-1 2 2 15,-1-2-1-15,-6 1-1 16,1 0 4-16,0-1-1 16,0 1 1-16,0-2-1 15,2-1-2-15,5 0 2 16,1-2 10-16,5 0-5 16,1 0 1-16,-3 0 1 15,-2 0-8-15,-2 0 17 16,-8 0-14-16,-5 0 10 0,-3 0-7 15,0 0 17-15,0 0 2 16,-9 0 8-16,-16 0-35 16,-2 0 9-16,0 0-18 15,5 0 9-15,3 5 0 16,5-2-33-16,1 1-13 16,4 0-27-16,-3 0-25 15,8 1-100-15,0-4-250 16</inkml:trace>
  <inkml:trace contextRef="#ctx0" brushRef="#br0" timeOffset="28721.77">26352 4113 110 0,'0'0'0'0,"0"0"-25"16,-12-137-51-16,12 105 76 16,0 6 165-16,0 8-89 15,0 0-12-15,0 6 2 0,0 0-18 16,0 2 31-16,-5 4-9 15,-2 2-1-15,0 3-35 16,1-2 8-16,-1 3 20 16,3 0-35-16,-1 0 3 15,0 0-23-15,-1 0 12 16,-1 14-17-16,-2 20-4 16,0 14 4-16,1 10-1 15,1 18 10-15,3 13-4 16,1 8 13-16,3 8-1 15,0-1 13-15,0-1-22 0,0-3 8 16,0 1-14 0,0 3 5-16,0 4-7 0,0 4-1 15,0 4 4-15,3 3-4 16,5 1 3-16,1 0-3 16,5 0 19-16,1 1-16 15,1-3 6-15,1 0-1 16,2-3-3-16,0-5 4 15,-1-2 9-15,1-4 4 16,-4 1-15-16,1-1 6 16,1 2-12-16,1 1 8 15,-1 6-10-15,6-7 7 16,-3-11-7-16,0-5-5 16,0-11 3-16,-4-3 4 0,-3-4-2 15,-2-4 2-15,-3-3 7 16,-6-7-9-16,0-4 18 15,0-4-9-15,0-7-3 16,-2-6 2-16,2-2-2 16,-2-3 22-16,0-3-13 15,0 0 12-15,0-7-13 16,0-7 9-16,0-3-17 16,0-9 11-16,0-3-11 15,0 2 7-15,0-2 7 16,0 0-2-16,0 0 12 15,0 0-14-15,0 0 13 16,0 0-25-16,0 0 11 16,0 0-10-16,0 0 5 15,0 0-10-15,0 0-12 0,0-5-18 16,5-7-64-16,3 1-44 16,-2 5-133-16,-2 2-160 15</inkml:trace>
  <inkml:trace contextRef="#ctx0" brushRef="#br0" timeOffset="30254.45">25401 8490 609 0,'0'0'137'0,"0"0"-122"16,0 0-12-16,0 0 21 15,0 0 49-15,0 0-4 16,0 0-30-16,133 111-15 15,-79-85 6-15,4-3-9 16,9 0-14-16,6-6 15 16,5-2-12-16,5-8 4 15,-1 2-12-15,3-4 5 16,4 0-5-16,2-5 3 16,5 0 0-16,-2 0-2 0,0 0-2 15,-2-10 4-15,-1-3 3 16,-3 0-4-16,-1-6-8 15,-4 2 7-15,-2-6-3 16,-6 0 1-16,-5 0-1 16,-6-1 6-16,-9 1-3 15,-8 0-1-15,-2 2-1 16,-7 0-2-16,-2-1 4 16,-3-1-6-16,-8 2 3 15,-6 1 0-15,-3-3-1 16,-9 1 4-16,-3 0-7 15,-4 0 9-15,0 2-3 16,0 0 2-16,0 0-3 16,-2 3-1-16,-15-1 6 0,-4 5 2 15,-4 1-2-15,-4 4 10 16,-2-4-4-16,0 2-6 16,0 2 0-16,4-1-4 15,2 6 2-15,2 1-4 16,0 0 4-16,1 2 1 15,-5 0-5-15,3 0 2 16,-1 0-5-16,3 0 10 16,1 0-5-16,2 0 1 15,1 7-2-15,-3 0 3 16,2-1-3-16,3 2 2 0,1-2-1 16,5-1 4-1,1-3-5-15,5 1 9 0,2-3-10 16,0 2 7-16,2-2-4 15,0 0 1-15,0 0-2 16,0 0 2-16,0 0 4 16,0 0-6-16,0 0 7 15,0 0-5-15,0 0 5 16,0 0-8-16,0 0 0 16,0 0-1-16,0 0 0 15,0 0-2-15,0 0-1 16,0 0 1-16,0 0 1 15,0 0-2-15,0 0 6 16,0 0-6-16,0 0 4 16,0 0-1-16,0 0 0 0,0 0 2 15,0 0 1-15,0 0 3 16,0 0-12-16,0 0 14 16,0 0-13-16,0 0 5 15,0 0 0-15,0 0-16 16,0 0-2-16,0 0-13 15,15 0 22-15,7 4 5 16,3-4-2-16,0 0 2 16,0 0 8-16,-4 0-3 15,-3 0 1-15,-3 0-3 16,-5 0 2-16,-6 0-1 16,1 0 0-16,-5 0 1 0,0 0 8 15,0 0-9-15,0 0 19 16,0 0-13-16,0 0 10 15,0-2-15-15,0-2 4 16,-13-1-3-16,-3-2-2 16,-5-1-2-16,2 0 2 15,-8-1 8-15,4-3-7 16,-1 5-1-16,4 0 2 16,6-2-4-16,6 5 2 15,3 2 0-15,5 2 0 16,0 0-1-16,0 0-2 15,0 0-3-15,0 0 1 16,0 0 3-16,0 0 0 16,3 0 4-16,7 0-1 15,-1 9-1-15,3 0-1 0,-4 2 0 16,-1 1-10-16,3 1 5 16,-4-1-37-16,0-2-2 15,-3 1-47-15,-3-2-53 16,0-6-80-16,0-3-187 15</inkml:trace>
  <inkml:trace contextRef="#ctx0" brushRef="#br0" timeOffset="31436.02">23530 14033 793 0,'0'0'51'16,"0"0"-51"-16,0 0 0 0,0 0 32 15,125-58 11-15,-55 22-22 16,5-3-2-16,1 3-4 16,-2 4 12-16,-19 8-21 15,-15 7 6-15,-15 10-12 16,-19 5 0-16,-6 2-5 15,0 0-1-15,0 2 5 16,-22 19-25-16,-16 6-53 16,-6 5-65-16,22-22-22 15,-1-1-134-15</inkml:trace>
  <inkml:trace contextRef="#ctx0" brushRef="#br0" timeOffset="31668.66">23341 14388 833 0,'0'0'58'0,"0"0"-46"16,0 0 76-16,179-11-14 16,-92-37 20-16,8-2-21 15,7-8-24-15,-10 8-10 16,-23 13-29-16,-31 13-10 15,-27 17-14-15,-11 7-32 16,-27 0-82-16,-8 7-97 0,-5 12-201 16</inkml:trace>
  <inkml:trace contextRef="#ctx0" brushRef="#br0" timeOffset="36980.51">15824 17142 445 0,'0'0'52'0,"0"0"-44"16,0 0 32-16,0 0 41 15,0 0-22-15,0 0-28 16,0 0-5-16,0 0 23 16,-65-23 6-16,61 23 1 15,2 0-23-15,2 0-3 16,-2 0-4-16,2 0-4 15,0 0-3-15,0 0-12 16,0 0-4-16,0 0 1 16,0 0-8-16,0 0 6 15,0 0-4-15,0 0 1 16,0 0-4-16,0 0 3 0,0 0 2 16,0 0-2-16,8 0 0 15,11 0 1-15,0 0 2 16,8 0 6-16,2 0-5 15,6-4 8-15,2-5-9 16,3 6-1-16,2-4 0 16,-1 7 3-16,-2 0-6 15,1 0 7-15,-1 0-4 16,3 0 4-16,0 0-7 16,3 0 4-16,3 2-1 15,4 3 0-15,2-5 1 16,4 0-1-16,4 0 2 15,7 0-1-15,7 0-1 16,6 0 1-16,5-7 1 0,2 4-4 16,0-6 1-16,1 4 0 15,-1-4-1-15,2 5 4 16,-2 0-6-16,1-1 8 16,1 0-5-16,-4 1 4 15,2 1-6-15,3 3 5 16,-1-7-3-16,1 3 1 15,-1 1 0-15,-2 3-2 16,-3 0 4-16,3-5-1 16,3 5 0-16,1 0-1 15,4 0 0-15,-1 0 0 16,-3 0-2-16,-1 0 0 16,1 0 1-16,3 0 1 0,4 0-2 15,1 0 4 1,1 0-6-16,-2 0 5 0,1 0-2 15,-1 0 0-15,0 0 0 16,1 0 1-16,-3 0 0 16,4 0-2-16,6 0 4 15,0 0-3-15,8-4 1 16,-6-6 0-16,1-3-7 16,1 4 0-16,-3-1-1 15,2 3 1-15,-4 2 2 16,-4-5-2-16,-5 6 5 15,0-4-6-15,-4 3 8 0,2-4-10 16,-7 1 8 0,-2 2-6-16,0-2 3 0,2 4 0 15,5-2 0-15,-1-2 5 16,1-1-3-16,-3 0 3 16,-2 1 0-16,1-2 0 15,1 2-1-15,0-3 1 16,1 4 0-16,-1-3 0 15,1 6-3-15,-3-8 6 16,0 6-6-16,0 2 6 16,3-6-4-16,-1 2 3 15,-2-1-4-15,-3 0 2 16,4 0 0-16,1 4-1 0,2 1 2 16,6-5-3-1,-5 4-1-15,-5 0 2 0,-4 2-6 16,-1-1 5-16,3-1-3 15,-2 5 3-15,4 0-4 16,-4 0 0-16,-1 0 2 16,-1 0-2-16,-5 0 4 15,0 0 4-15,0 0-5 16,1 0 6-16,0 0-4 16,-3 5 1-16,-5-5 0 15,0 4 0-15,-3-4 1 16,3 0-3-16,0 0 4 15,5 0-2-15,-5 0 1 16,0 0-2-16,-3 0 1 0,-1 0-1 16,-5 0 0-16,5 0 1 15,-1 0-1-15,-1 0 2 16,-3 0-5-16,-4 0 8 16,-2 0-4-16,-4 0 2 15,-1 0-4-15,0 0 2 16,-2 0 0-16,1-4 0 15,-4-1 0-15,-4 5-1 16,1-5-2-16,-3-4 2 16,-3 5-1-16,0-4 2 15,-4 2-41-15,5 2 38 16,0-6 0-16,5 3 3 16,1-4 0-16,3-1-2 0,3-2 2 15,4 2 0-15,4 3 3 16,9-6-2-16,9 3-1 15,0 2 0-15,-2 3-1 16,-6 0-2-16,-3 0-43 16,-5 2 46-16,-10 1 1 15,-15 4-1-15,-12 0-15 16,-10 0 13-16,-9 0 2 16,-2 0 2-16,-2 0 20 15,0 0 33-15,0 0 15 16,0 0-24-16,0 0 0 15,0 0-16-15,0 0 11 0,0 0-20 16,0 0 8-16,0 0-9 16,0 0 1-16,0 0-8 15,0 0-4-15,0 0-2 16,0 0-6-16,0 0-2 16,0 0-28-16,0 0-77 15,0 0-175-15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24:5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2473 3889 153 0,'0'0'525'16,"-139"-26"-521"-16,96 17 9 16,1 1 6-16,-2 0 34 15,3 0-2-15,3 3 10 16,5 2-18-16,-1 3-23 15,8 0 0-15,-1 0-9 16,0 2 3-16,2 24-13 16,-6 13-1-16,-2 13 0 15,4 7 0-15,4 5-4 0,8 6 0 16,6 7 3-16,3 3 0 16,8 6-1-16,0 0 4 15,0-1-4-15,19 1 0 16,14-3 1-16,7 5-2 15,9-4 2-15,9 0 1 16,11-2-1-16,12-1-3 16,4 0 4-16,12 6 0 15,10-5 1-15,23-1-5 16,8-7 2-16,11-11-1 16,9-3 3-16,0-5 4 15,8-4-4-15,6 0 0 0,3-7 0 16,1 3 5-1,5-6-5-15,12-1 4 0,8 3 3 16,13-9-7-16,10-3 0 16,-4-4-4-16,3-5 4 15,-5-4-2-15,1 0 2 16,6-1-1-16,2-4 7 16,3-3-7-16,4 2 4 15,-11 0-4-15,2 2 2 16,-2 2-1-16,4 0 0 15,8 2 1-15,3-2-3 16,7 4 4-16,-2 2-6 16,-4 2 4-16,-3 3 0 15,-4 3 0-15,4 0-1 0,1-2 1 16,1 2 0-16,1 0-1 16,-10-4-1-16,-1 1 0 15,-10-6 4-15,-2-3 2 16,0-2-4-16,-2-1 1 15,0-4-1-15,-6 1-1 16,-7-1 0-16,-6-6 1 16,-5 2-3-16,-5-5 6 15,-5-2 0-15,11 0-2 16,-4 0-1-16,4-7 0 16,3-8 0-16,-4-8-1 15,-5 1 1-15,2-6-3 16,-7-6 6-16,1-6-1 0,2-6-1 15,4-5 6-15,-2-7-7 16,4-4 10-16,-2-3-6 16,-6-6 4-16,-7-4-2 15,-9-3 3-15,-11-4 3 16,-12-3-7-16,-17-4 9 16,-11-1-10-16,-13-4 6 15,-13-8-10-15,-12-5 7 16,-13-4 0-16,-21 7-5 15,-16 2 5-15,-18 8-6 16,-8 3 11-16,-3 3-10 16,-33 0 9-16,-16 4-8 15,-14 0-2-15,-11 0-1 0,-10-1 0 16,-9 1-4-16,-14 3 10 16,-6 3-12-16,-13 6 12 15,-12 2-2-15,-7 0-1 16,-16 2-3-16,-7-5 0 15,-19 5 3-15,-10 6-6 16,-5 2 3-16,-13 10 0 16,-4 4-2-16,-11 6-6 15,-12 4 16-15,-12 4-7 16,-13 6 0-16,-4 2-2 16,-9 2 0-16,-4 4-8 15,-5 1 8-15,-3 5-4 0,-13 5 5 16,-3 0 0-16,-1 5-1 15,-5 2 7-15,1 0-12 16,-6 0 9-16,2 10-5 16,5 7 2-16,7-1 0 15,16-3 0-15,7 0-1 16,9-1-3-16,2-2 8 16,10-2-6-16,15-1 4 15,8 0-4-15,16-3 0 16,2 1 1-16,11 4 1 15,4-1 0-15,4 2 1 16,9 2 2-16,8 0-4 16,7 2 3-16,11 2-4 0,-3 5 0 15,0 4 2 1,3 5-1-16,1 5-3 0,6 4 0 16,-3 10 1-16,2 5 0 15,5 0 1-15,2 4-3 16,9-2-11-16,2-3 2 15,2-2 3-15,-1-5 4 16,-1-2 7-16,-3 2 1 16,-3-1 1-16,-3 3 1 15,-2-2-3-15,0 3 3 16,7-4-4-16,4-3 1 16,9 0-2-16,4 1 0 15,5-2 1-15,0 2 1 16,9 1 0-16,2 0 0 0,14-1 3 15,8-6-6-15,16 0 3 16,18-7-78-16,20-6-34 16,19-2-37-16,21-22-37 15,16 0-178-15</inkml:trace>
  <inkml:trace contextRef="#ctx0" brushRef="#br0" timeOffset="4111.49">17848 2448 655 0,'0'0'46'16,"0"0"-44"-16,0 0-1 0,0 0 5 16,0 0 14-16,0 0-2 15,0 0-6-15,0 0-6 16,-22 2 5-16,22 4 9 16,2 0 1-16,2-4 3 15,-1 1-4-15,-3-3 11 16,3 0-13-16,-3 0 5 15,4 0-11-15,0 0 7 16,5 0-3-16,3-11-6 16,3-10 8-16,3 0-17 15,4-5 9-15,7 1-8 16,2-4 0-16,2 7-1 16,1 8-2-16,0 9 1 15,-3 5-3-15,0 9 3 16,-4 25 1-16,0 12 8 0,-6 7 4 15,-2 5-2-15,-6 1 0 16,-4-1-6-16,-5-4 3 16,1 1-1-16,-5-11-3 15,2-6-1-15,0-9 0 16,0-12-1-16,5-5-4 16,0-8 2-16,4-4-3 15,6 0-4-15,8 0 7 16,6-28 5-16,5-8-4 15,0-13 0-15,0-9 2 0,-3-3-5 16,-6 1 6 0,-10 2-6-16,-7 12 7 0,-10 17-4 15,0 9 0-15,0 11-1 16,0 6 5-16,0 3 5 16,0 0-9-16,0 0-1 15,0 0-6-15,2 12 4 16,15 5-1-16,8 4-3 15,6-7 5-15,0 0-2 16,-2-4 3-16,2-2-1 16,-6 0 2-16,-5-2-4 15,-7 1 6-15,-2-2-6 16,-3 4 3-16,-2-4 0 16,-2 1-3-16,-4 1 3 15,0-2-1-15,0 1 1 0,0 2-2 16,0-1 2-1,0-1 0-15,0-3-9 0,0-3-6 16,0 0-26-16,0 0-18 16,0-3-116-16,0-11-99 15</inkml:trace>
  <inkml:trace contextRef="#ctx0" brushRef="#br0" timeOffset="4278.53">18673 2057 863 0,'0'0'61'0,"0"0"-61"15,0 0 0-15,0 0-8 16,0 0-73-16,0 0-22 16,0 0-170-16</inkml:trace>
  <inkml:trace contextRef="#ctx0" brushRef="#br0" timeOffset="5927.57">19179 1852 65 0,'0'0'877'0,"-22"113"-845"0,9-55-27 15,3 2 40 1,10 2-15-16,0 3 5 0,0-4-23 15,16-8-1-15,-1-11-11 16,-1-12 0-16,-3-8-3 16,-2-8-8-16,-4-6-12 15,-5-4-11-15,2-4-4 16,0 0-5-16,5-2 30 16,9-19 6-16,10-8 6 15,12 0-2-15,9 6 2 16,9 7-2-16,2 16 3 15,-2 0-1-15,-8 16-5 16,-9 18 6-16,-16 8 9 16,-9 9 14-16,-14 2-10 0,0 8 13 15,-12-1-6-15,-13-9 6 16,-4-8 4-16,4-14-14 16,2-9 9-16,8-15-10 15,3-5-1-15,4 0-8 16,6-8-6-16,2-24-6 15,0-8-9-15,20-6-4 16,22-3 0-16,12 8 0 16,2 7-10-16,-4 8 12 15,2 6-4-15,-12 9 19 16,-5 8 0-16,-16 0 0 16,-7 3 2-16,-10 0 0 15,-1 0 7-15,-3 0 17 0,0 10 4 16,0 6-7-1,0 7-3-15,0 0-14 0,6 0 1 16,8-4-5-16,3-4-5 16,6-6-1-16,-1-4-4 15,5-5-1-15,-1 0-20 16,1-5 3-16,-2-14 6 16,-5-3 13-16,-3 1-7 15,-5 6 15-15,-5 4 1 16,-3 5 4-16,-4 6 8 15,0 0 7-15,2 0 3 16,4 0-9-16,8 12 8 0,5 4-4 16,4-1-7-16,2-7-10 15,2-3 4-15,2-5-4 16,-2 0 4-16,-2-3 3 16,-4-19-4-16,-5-9 1 15,-9-1-3-15,-7 0-1 16,0-3-1-16,-27 2-6 15,-15 5-2-15,-8 12 3 16,0 10 3-16,0 6 3 16,3 0 8-16,9 25 3 15,7 6 8-15,13 3-8 16,12 2-4-16,6-2-7 16,0-6-3-16,22-8-6 15,16-7 3-15,7-9 3 0,5-4-4 16,4 0-5-16,-2-11 3 15,-6-9 8-15,-7 2-3 16,-8 2 4-16,-12 4 0 16,-7 5 0-16,-8 7 3 15,-1 0 15-15,-3 0 3 16,6 0-11-16,0 5 3 16,6 9-2-16,3-2-6 15,4-4-5-15,1-1-1 16,4-7-5-16,3 0-6 15,2 0-16-15,4-24 2 16,-2-7-11-16,-2-1 2 16,-4 3 6-16,-7 6 16 0,-7 7 13 15,-5 9 0-15,-6 7 3 16,0 0 28-16,0 0 13 16,0 23-13-16,0 9-19 15,0 2 11-15,3-2-7 16,4-3-9-16,6-10-7 15,0-3-2-15,7-9-2 16,5-7-8-16,6 0-6 16,7-3-17-16,2-21 13 15,-2 2-8-15,-9-2 1 16,-5 9 21-16,-6 10 6 16,-5 5 1-16,-1 2 1 15,-1 32 20-15,-2 10 8 16,2 9 11-16,0 5-24 0,1 0 5 15,1 0-15-15,1-2-1 16,-2-12-4-16,-1-10-2 16,-3-11-18-16,-2-14-12 15,-4-6-2-15,-2-3 0 16,0-11 12-16,0-25 0 16,0-10-12-16,0-6-8 15,0 8 25-15,0 8 17 16,2 12 8-16,16 12-6 15,2 10 4-15,1 2 24 16,-2 0 14-16,1 5 6 0,3 12-20 16,-3-3-12-16,6-8-12 15,1-6-6-15,6 0 1 16,4-6 1-16,-4-25-2 16,1-8-10-16,-10-7 3 15,-9-1 1-15,-4 1 5 16,-11 8 2-16,0 12 3 15,0 12 7-15,0 8 32 16,-2 6 20-16,-13 0-6 16,-6 0-35-16,2 20-20 15,-3 2 5-15,3 0-6 16,4 0-1-16,1-8 0 16,6 2-19-16,-1-2-113 15,7-11-97-15,0-3-351 16</inkml:trace>
  <inkml:trace contextRef="#ctx0" brushRef="#br0" timeOffset="7310.04">22471 1792 759 0,'0'0'19'15,"0"0"-8"-15,-71-128-11 16,18 114 58-16,-1 14 35 16,5 0-40-16,18 35-21 15,15 28-27-15,16 26 2 16,12 23-2-16,34 19 11 16,17 11 12-16,3 8-1 15,2 1-5-15,-6-1-17 0,-7-10-1 16,-5-14-3-1,-13-19-1-15,-10-23 3 0,-11-23-4 16,-14-20 3-16,-2-15 1 16,0-16 5-16,-22-10 3 15,-16-2-5-15,-7-47-6 16,-6-22-24-16,9-23-8 16,13-7-31-16,20 4 7 15,9 12 49-15,18 15-7 16,28 10-7-16,8 11 13 15,6 14 4-15,1 5 4 16,-8 11 2-16,-11 7 5 0,-8 8-1 16,-16 4 5-16,-7 0-1 15,-11 4 19-15,0 15 12 16,0 2-6-16,0 4 5 16,-9-3-20-16,0-6-6 15,6-7-13-15,3-2-1 16,0-6-2-16,0-1-4 15,12 0-8-15,13 0-2 16,6 0 7-16,0-15-4 16,0-3-17-16,-6 0-4 15,-3 3 26-15,-6 4 8 16,-6 4 4-16,-5 3-2 16,-3 3 0-16,-2 1 4 15,0 0 6-15,2 0 12 16,5 0-14-16,6 3-1 0,3 11-4 15,4-4 1-15,0-2-5 16,3-2 2-16,-6-3-2 16,1-3 1-16,0 0-2 15,-2 0 0-15,-1 0 0 16,3-10 1-16,0-1 6 16,-3 2-7-16,-3 4 0 15,1 5 2-15,0 0-2 16,5 0 4-16,0 5 12 15,-2 4-1-15,2 3-2 16,-1-3-2-16,1-4-11 16,0-1 7-16,-2-4-5 0,4 0-2 15,-1 0 0-15,6 0-4 16,2-14-24-16,4-2-13 16,3 0-10-16,1 4-7 15,1 6-17-15,0 5-8 16,2 1 11-16,4 0 15 15,1 0-33-15,1 0 21 16,-4 0-57-16,-6 0-10 16,-13-5 136-16,0-7 98 15,-15-8-51-15,-6-1 25 16,0-6 30-16,-8 1-8 16,-28-4-14-16,-11-2 15 15,-5 8-23-15,2 4-18 0,2 9-7 16,11 11-22-1,8 0-6-15,11 17-2 0,2 12-11 16,12 3-1-16,4 1-7 16,0-8 2-16,0-2-7 15,17-11 4-15,2-10-12 16,5-2 10-16,3-8-4 16,-5-33 9-16,0-10 2 15,-6-18 2-15,-5-10-4 16,-9-4 3-16,-2-5-2 15,0 2 4-15,-6 14-3 16,-10 19 2-16,3 23-2 0,9 24 0 16,4 6-2-1,0 39-4-15,0 23-4 0,2 21 8 16,25 8 0-16,8 1-11 16,13-2-34-16,11-11-4 15,1-18-81-15,0-15-90 16,-42-46-44-16</inkml:trace>
  <inkml:trace contextRef="#ctx0" brushRef="#br0" timeOffset="7559.46">24217 2377 354 0,'0'0'315'0,"0"0"-176"16,0 0 18-16,0 0-58 16,-118-31-36-16,87 36-28 15,10 14-3-15,9-1-17 16,7-2-15-16,5 1-2 0,0 0-7 15,7-3 7-15,22-2-8 16,6-6 7-16,3-4 0 16,-1-2 3-16,0 0-1 15,-4 0 1-15,1 0-2 16,-3 0 4-16,-2 0-4 16,2 0-23-16,0 0-28 15,11-10-43-15,-28 3-66 16,3-8-182-16</inkml:trace>
  <inkml:trace contextRef="#ctx0" brushRef="#br0" timeOffset="7793.58">24853 1955 1008 0,'0'0'188'16,"0"0"-163"-16,0 0-25 15,0 0 23-15,-16 112 13 16,-20-3 21-16,-2 17-30 15,-2 4-13-15,-2 7-11 16,0-3-2-16,-8 5-1 16,3-4 0-16,1-4-8 15,4-13-43-15,7-18-12 16,12-23-31-16,7-33-21 16,9-26-15-16,7-18-74 15,0-30-162-15</inkml:trace>
  <inkml:trace contextRef="#ctx0" brushRef="#br0" timeOffset="8075.91">24726 3110 541 0,'0'0'252'16,"0"0"-210"-16,0 0-40 16,0 0 64-16,0 0-11 15,0 0-26-15,106 20-13 16,-83-16-7-16,-4-4-8 15,-1 0 1-15,-1 0 11 16,-7-21 10-16,-8-11 18 0,-2-3 19 16,0-5 4-16,-24-1-22 15,-16 3-12-15,-9 6-2 16,-7 8-5-16,-2 12-2 16,1 12-21-16,-4 0 0 15,8 16-15-15,1 26-33 16,14 13-89-16,34-30-156 15</inkml:trace>
  <inkml:trace contextRef="#ctx0" brushRef="#br0" timeOffset="8710.42">25706 2424 1050 0,'0'0'125'16,"0"0"-125"-16,0 0-6 15,0 0 6-15,0 0 19 16,0 0 18-16,177-22-7 16,-98 4-24-16,-2-3-3 15,-17 2-3-15,-14 3-13 16,-21 2-52-16,-21 2-32 16,-4-2 13-16,-31 4 54 15,-32-4-104-15,-21 7 50 0,-19-1 29 16,-6 1 40-16,4-1 15 15,18-4 5-15,25 5 32 16,24 2 17-16,20 1 44 16,16 1-14-16,2-2-34 15,4-4-40-15,32-7 2 16,17-4 4-16,16 0-6 16,8 0 8-16,1 6-17 15,-5 4 2-15,-6 1-2 16,-9 0-1-16,-9 5 0 15,-11 4-9-15,-38 0-103 16,0 0-251-16</inkml:trace>
  <inkml:trace contextRef="#ctx0" brushRef="#br0" timeOffset="10872.3">26818 2109 504 0,'0'0'81'0,"0"0"-70"16,0 0 5-16,0 0 44 15,0 0-24-15,130-58-3 16,-113 58 33-16,2 0-15 15,-1 26 1-15,-3 24 19 16,-2 22 9-16,-1 17-34 16,-6-1-13-16,-4-8-2 15,3-11-23-15,-1-16 4 16,-2-12-11-16,3-17 1 16,0-14-2-16,-3-10-1 0,2 0-2 15,0-17 3-15,3-20-8 16,0-14 8-16,2-11-4 15,-5 0-24-15,3 1-1 16,2 10 0-16,2 12 28 16,4 22-1-16,1 13-2 15,5 4-1-15,0 16 5 16,6 30 27-16,0 8 13 16,0 6 0-16,0-6-22 15,-3-4-7-15,-2-8-8 16,3-10 3-16,-3-7-4 15,-1-15-2-15,-4-6-5 16,-3-4-23-16,1-6 1 0,-3-27 8 16,-4-7 5-16,-5-8-24 15,-3-3 25-15,0 10-11 16,0 9 24-16,0 15 2 16,0 14-2-16,0 3 0 15,8 0-6-15,6 0 6 16,5 2 7-16,10 8 11 15,-2 0-14-15,5-2 2 16,-3-3-6-16,-5-5 0 16,-1 0-1-16,-8 0 0 15,-1 0 0-15,-6 0-8 16,-5 0 9-16,1 0 2 16,-2 0-2-16,5 5-6 15,4 19-12-15,7 10 18 0,4 8 19 16,3-1-10-1,2-4-7-15,0-5 2 0,4-10-3 16,-2-8-2-16,0-7-7 16,-5-7 3-16,-4 0-6 15,-2 0 11-15,-5-12 4 16,-2-12 2-16,-4-2 5 16,-4-5-4-16,-3 3 14 15,0 7-17-15,0 9 7 16,0 5 15-16,0 7-13 15,0 0-8-15,0 0-5 0,0 2-2 16,10 18 2 0,9 7 8-16,7 1 1 0,3 2 1 15,7-7-9-15,-3 0 1 16,1-9-2-16,-3-5 0 16,-4-4-2-16,-8-5 4 15,-3 0-2-15,-7-2 0 16,-7-26 17-16,-2-5-17 15,0-6-15-15,-22-7-11 16,-21 3 2-16,-10 3-21 16,-2 10-1-16,-1 13 32 15,11 10 14-15,7 7 4 0,11 0-4 16,10 0 9 0,5 7-9-16,8 2-2 0,4 1-4 15,2-3-10-15,31-2-17 16,17-1 32-16,12-2 0 15,9-2 2-15,5 0 3 16,0-11-3-16,0-8-1 16,-7-3 0-16,-5 0 3 15,-10 1 7-15,-12 0-4 16,-17 7 1-16,-11 3-6 16,-10 8 9-16,-4 1-3 15,0 0 18-15,-14 2-10 16,-19 0-13-16,-7 0 1 15,-5 21 7-15,-4 14-5 16,6 7-1-16,6 2 10 16,12 2 0-16,14-4 3 15,11-4-17-15,0-5 0 0,13-8-8 16,24-10 6 0,7-8-6-16,5-7-8 0,4-3-8 15,-6-30-2-15,-3-11 12 16,-7-8-5-16,-8-6 12 15,-10-9 7-15,-12-6 8 16,-7-9-3-16,0-2-3 16,-26 14-2-16,-5 24 0 15,2 21 18-15,13 21 38 16,7 4-8-16,3 6-48 16,0 34-8-16,6 22 8 15,0 16 3-15,0 1 6 16,21-3-3-16,10-13-6 0,0-14 0 15,0-13-1-15,-4-16-7 16,0-9 6-16,-7-10-6 16,0-1-3-16,-4-6 3 15,-3-21 8-15,-1-10-2 16,-4-1-4-16,1 6 0 16,-3 9-5-16,0 8 8 15,-2 13 0-15,0 2-11 16,7 0-33-16,3 24 22 15,3 6 25-15,6 2 5 16,1-2 5-16,1-10-10 16,4-8 0-16,-1-8-1 0,3-4-7 15,-4 0-10-15,-2-12 0 16,-9-18 1-16,-12-5 6 16,-4-10 11-16,-8-7 1 15,-29-2-1-15,-3-6-7 16,1 9 4-16,7 15 3 15,10 12 29-15,11 17-11 16,6 4 3-16,5 3-19 16,0 0-2-16,16 0-23 15,22 6 23-15,15 17 0 16,7 12 5-16,3 6 0 16,-3-1-2-16,-8 8 38 0,-15-8 0 15,-10 1-3-15,-12 2 2 16,-9-1-20-16,-6 0-4 15,0 2-12-15,-17-2 11 16,-9-1-15-16,-6-13-68 16,19-28-92-16,2 0-113 15</inkml:trace>
  <inkml:trace contextRef="#ctx0" brushRef="#br0" timeOffset="12586.69">29877 2210 437 0,'0'0'527'16,"0"0"-521"-16,0 0 1 15,0 0 34-15,31 118 46 16,-22-74-1-16,4-2-38 15,2-6-36-15,2-5-9 16,1-10-3-16,-5-5-11 16,-2-9 1-16,-2-7-14 15,2 0-24-15,3-7-10 16,-1-18 38-16,-2-13 13 0,3-5-20 16,-2 1 7-1,7 6 1-15,0 9 19 0,8 12 5 16,0 12 15-16,0 3-4 15,0 3 13-15,-1 21-10 16,-3 8 6-16,-1 4-7 16,-6-4-5-16,-1-6-9 15,-3-6-4-15,-2-12 0 16,-3-2-5-16,-5-3 1 16,0-3-18-16,-2 0 4 15,3 0 1-15,2-3 17 16,1-9 0-16,5 3-2 15,1 2-1-15,-2 7-8 16,5 0 2-16,4 0-23 16,3 12 29-16,3 10 3 0,4-6 1 15,-5-4 2-15,-2-6-6 16,-1-6 1-16,-8 0-6 16,-7-3-1-16,-6-24 9 15,0-7 0-15,-2-6-11 16,-24-2 7-16,-10-4-9 15,0 4 11-15,1 7-13 16,6 14 15-16,10 10 19 16,9 9 7-16,5 2-8 15,5 0-14-15,0 0-1 16,0 9 1-16,0 7 0 16,13 5 3-16,12 2 14 0,4-7-13 15,4-2 3-15,3-9 1 16,4-3-3-16,0 1 3 15,-2-3-4-15,1 0 3 16,-8 0-9-16,-5 0-1 16,-4 2-1-16,-6-2-3 15,-5 4-16-15,-4 2 7 16,-3 4-2-16,1 2-12 16,-3 2 15-16,0 0 11 15,1-4 5-15,3-4-5 16,-4-4 0-16,3-2-13 15,1 0-12-15,-1 0-12 16,4 0 2-16,4 0 16 0,-1 0 19 16,1-6-2-1,-2-1 4-15,0 7 7 0,-2 0 3 16,3 0 3-16,-2 0-2 16,3 15-1-16,3 7-6 15,2 0 9-15,0-3-9 16,4-5-6-16,1-7-4 15,1-1-16-15,-2-6 4 16,-1 0-14-16,-4 0 6 16,-3-13 1-16,-1-8 13 15,-1-4 10-15,-2 6 0 16,1 1 0-16,-3 4 2 16,-2 4-4-16,-2 6 2 15,-1 2 0-15,-1 2-2 0,0 0-9 16,-2 0-2-16,2 0-16 15,0 0 20-15,5 0 6 16,2 9 2-16,4 0-6 16,8 3 6-16,3-4 2 15,5 0 3-15,0-4 3 16,-5-1-4-16,-4-3-3 16,-3 0 5-16,-7 0-6 15,-1 0 3-15,1 0 12 16,-4-9-9-16,3-1-3 15,-1 2-2-15,2 3 0 16,1 2-1-16,-1 1-4 16,4 2 3-16,1 0 2 0,8 0-1 15,6 0 3-15,4-7 0 16,3 2 0-16,-3-4-1 16,-4-3 1-16,-4-9 0 15,-7-2 3-15,-11-2-1 16,-7 2 21-16,0 2 17 15,-29 3-13-15,-21 6-17 16,-8 7 27-16,3 5-23 16,-1 3-2-16,9 22-5 15,12 5-6-15,10 2 1 16,12-1-4-16,13-1 0 16,0-4-9-16,2-4 6 0,29-3-6 15,11-8-6 1,8-1 0-16,1-10-5 0,-2 0 16 15,0 0-21-15,-7-21-11 16,-6-2 11-16,-5 1-11 16,-11 6 11-16,-4 7 24 15,-3 9 1-15,-4 0-3 16,3 0 1-16,-4 17 2 16,3 9 52-16,-1 6-9 15,0 2-18-15,1-1-15 16,3-10 1-16,-3-2 4 15,1-10-6-15,-4-8-9 16,-3-3-6-16,-1 0 0 0,2-21-21 16,0-13 22-16,-6-6-36 15,0-10-3-15,0-10 11 16,-10-13 27-16,-15-6-3 16,2 4-18-16,2 16 27 15,8 18 28-15,6 21 8 16,7 6-36-16,0 8-2 15,0 6-70-15,0 0-221 16</inkml:trace>
  <inkml:trace contextRef="#ctx0" brushRef="#br0" timeOffset="12920.11">32340 2019 748 0,'0'0'134'16,"0"0"-103"-16,0 0-11 15,0 0 4-15,-121 32 4 16,121 0-25-16,0 16-3 16,0 5-5-16,14-2-1 15,13-2-18-15,2-11 14 16,4-9 0-16,-1 0 10 15,-8-9-2-15,-6-4 5 0,-12-6 7 16,-6-4 7 0,0-3 13-16,-17 4 2 0,-28 1-6 15,-18 0-19-15,-10 1-7 16,-7 0-21-16,-2 1-88 16,51-8-112-16,-4 3-245 15</inkml:trace>
  <inkml:trace contextRef="#ctx0" brushRef="#br0" timeOffset="13452.68">28506 2931 776 0,'0'0'0'15,"0"0"-65"-15,0 0 18 16,0 0 47-16,0 0 76 0,0 0 16 16,0 0-21-16,212 63-16 15,-48-63 8-15,44 0-1 16,24 0 0-16,19-10-27 16,4-4-10-16,-12-3-13 15,-12 3-10-15,-21 2 15 16,-21 1 2-16,-15 4 15 15,-22-2-8-15,-25-2 14 16,-26 1-10-16,-37-1-11 16,-30 5-6-16,-19-1-7 15,-15 6 12-15,0 1-4 16,0 0 14-16,0 0-24 0,0 0-4 16,-13 0-67-1,-12-3 44-15,-10 1-80 0,-7 2-84 16,19 0-38-16,-6 0-95 15</inkml:trace>
  <inkml:trace contextRef="#ctx0" brushRef="#br0" timeOffset="13804.65">29170 3191 773 0,'0'0'0'15,"131"0"-4"-15,19-15 4 16,22 1 79-16,6 4-20 16,1 6-27-16,1 2-17 15,-6 2 22-15,-9 0 6 16,-21 0 1-16,-20 0-30 15,-31 0-5-15,-28 0-4 16,-27 0 12-16,-26 0 9 16,-12 0 14-16,0 0 43 15,-15 0-7-15,-20 0-53 16,-6-8-23-16,-5-5-37 16,1 1-31-16,3 0-42 0,27 11-62 15,3-1-166-15</inkml:trace>
  <inkml:trace contextRef="#ctx0" brushRef="#br0" timeOffset="17916.49">20722 4798 718 0,'0'0'76'0,"0"0"-64"15,0 0 6-15,0 0 41 16,0 0 6-16,0 0-25 15,29 116-5-15,7-91-1 16,8-3-7-16,7 0 1 16,5-2-9-16,0-6-2 15,-1-4-6-15,1-8-3 16,-2-2 4-16,-3 0 3 16,-5-21 4-16,0-14 0 15,-4-13 5-15,-5-9-1 16,-8-4 9-16,-8-4-10 15,-15-1 0-15,-6-2-7 16,0-1-9-16,-29 4 2 16,-17 3-4-16,-12 5 3 0,-16 11-6 15,-8 12 0-15,-7 9 2 16,-5 18 1-16,9 7 1 16,9 0 2-16,9 4 4 15,13 26-4-15,13 9-7 16,7 12 4-16,14 7-9 15,18 10 5-15,2-1-4 16,18-3-1-16,24-8-2 16,9-7 2-16,5-12-14 15,7-7-1-15,1-7-11 16,3-11 8-16,0-10-8 0,-9-2-2 16,-7 0-30-16,-7-17-13 15,-5-8-34-15,-10-3 17 16,-8-3-29-16,-4 4 16 15,-9-4 18-15,-3 5 29 16,-1 0 50-16,-4 5 9 16,0 7 5-16,2 5 8 15,-2 3 29-15,0 4 11 16,0 2 0-16,0 0-5 16,0 0-1-16,0-3 2 15,0 2-7-15,0-1 13 16,0 2-8-16,0 0 5 15,0 0-7-15,0 0-16 16,0 0-5-16,2 0-5 16,6 0 5-16,0-2-10 0,3 2 16 15,5 0-16-15,-1 0 1 16,3 0 3-16,3 0-3 16,-2 0-4-16,4 0-3 15,-3 0-2-15,2 0-5 16,2 0 6-16,3 0-2 15,7 0 3-15,1 0-5 16,6 0 4-16,-1-7-3 16,-5 0-2-16,1-2 2 15,-7 4-2-15,-5-4-4 16,-1 1 8-16,-8 2-3 16,1 2-2-16,-7-1-2 0,-3 0 1 15,0 4 0-15,-6-2-1 16,0 2 1-16,0-3 1 15,0 1-1-15,0-1 0 16,0 3-8-16,0-1 6 16,0-1-8-16,0 3 9 15,0 0 0-15,0 0 1 16,0 0-1-16,0-1 3 16,0 1-5-16,0 0 6 15,0 0-5-15,0 0 4 16,0 0-3-16,0 0 1 15,0 0 0-15,0 0-1 0,0 0 0 16,0 0 0 0,0 0-4-16,0 0 4 0,0 0 2 15,0 0 1-15,0 0-2 16,0 0 0-16,0 0 3 16,0 0-3-16,0 0-1 15,4-7 1-15,7-1 6 16,3-3-5-16,1-5 7 15,-1-3-8-15,-4-1 0 16,-3-2 1-16,-5 2 3 16,-2 0-4-16,0 2-6 15,-4 4 4-15,-19 6-8 16,-2 4 2-16,0 4-1 16,-2 0 9-16,0 9 10 15,4 16-9-15,3 8 7 0,7 2-3 16,4 3 6-16,9 1-6 15,0-8 2-15,0 0-6 16,11-4 7-16,12-4-8 16,4 0 4-16,-1-4-3 15,0-1 1-15,5-4-2 16,2-4 0-16,0-1-2 16,0-6 2-16,5-3-4 15,-3 0 1-15,5 0-4 16,-3-18-10-16,-2-6 7 0,-4-4-8 15,-4-2 18 1,-7-1 2-16,-6 4 1 16,-10 0-3-16,-4 1 0 0,0 6 9 15,0 0-8-15,0 6 2 16,-16 3-2-16,1 1-2 16,-3 1 1-16,0 5 0 15,-2 3-3-15,-1 1 6 16,2 0-3-16,1 0 1 15,1 0 4-15,5 5 0 16,3 9-6-16,5 0 1 16,4 4-3-16,0 5 3 15,0 0 0-15,0-1-2 16,4 5 4-16,14-5 1 16,2-2-2-16,2 0-1 0,5-4 0 15,2-1 0-15,5-4-2 16,1-3 2-16,1-2-1 15,1-4 1-15,4-2 4 16,-3 0-1-16,-3 0-1 16,-1-6 1-16,-3-15-1 15,-2-5 2-15,-2-4-2 16,-7-2 3-16,-7 0-4 16,-3 0 5-16,-8 5-6 15,-2 0 6-15,0 8-5 0,0 2-1 16,-10 7 2-1,-3 4-4-15,-1 2 0 0,-1 4-5 16,-1 0 0-16,3 0 2 16,-3 8 4-16,5 12 1 15,3 1-1-15,-1 4 2 16,4 3 1-16,3-1-1 16,2 0-1-16,0 0 0 15,0-4 0-15,9 0-3 16,8-7 6-16,6-2-3 15,0-4 2-15,-2-5-2 16,4-2 0-16,-1-3 0 16,1 0 2-16,0 0-2 15,-4 0 0-15,-2 0-2 16,-8-4-10-16,-4-7-38 0,-3 2-54 16,-4 5-88-1,0-3-155-15</inkml:trace>
  <inkml:trace contextRef="#ctx0" brushRef="#br0" timeOffset="18547.47">22722 4580 618 0,'0'0'127'0,"0"0"-89"15,0 0 51-15,0 0-9 16,0 0-18-16,0 0-27 15,0 0-27-15,42 4 6 16,-7-4-7-16,7 0 4 16,3 0-6-16,2-2 4 15,0 0-8-15,-5 0 2 16,-6-1 0-16,-5 3 0 16,-11-1 7-16,-4 1 1 15,-7 0 11-15,-5 0 3 16,-2 0 10-16,-2 0-11 15,0 0 8-15,0 0-10 0,0 0-10 16,0 0 1 0,0 0-7-16,0 0-1 0,0 0-4 15,0 0-2-15,0 0-9 16,0 0-14-16,0 0-25 16,0 0-45-16,0 0-55 15,0 0-98-15,0 0-146 16</inkml:trace>
  <inkml:trace contextRef="#ctx0" brushRef="#br0" timeOffset="19116.45">23212 4197 756 0,'0'0'156'0,"0"0"-118"15,0 0 1-15,0 0 32 16,0 0 15-16,-49 104-8 16,49-42-34-16,0 2-1 15,16 2-21-15,5 1 4 16,4-3-14-16,2-8-2 0,2-4-7 15,2-9 0 1,0-4-2-16,7-3 0 0,3-5 5 16,5-5-6-16,8-6 10 15,4-2-7-15,0-9 6 16,0-6-9-16,-3-3 4 16,1 0-1-16,0-27-3 15,-3-7 0-15,-4-7 3 16,-6-9-6-16,-6-5 6 15,-12-7 4-15,-14-1-5 16,-11-2 4-16,0-6-2 16,-29-1 2-16,-22 0 0 15,-16 0-5-15,-7 8 3 16,-1 8-2-16,1 13-1 16,5 11-1-16,5 14 5 0,-1 10-1 15,5 8-3-15,4 0-1 16,0 19-3-16,7 23 2 15,2 16-1-15,7 18-11 16,6 14-40-16,7 5-39 16,10 1-55-16,17-64-117 15,0-10-269-15</inkml:trace>
  <inkml:trace contextRef="#ctx0" brushRef="#br0" timeOffset="28356.07">18399 9774 623 0,'0'0'89'0,"0"0"-51"15,0 0-3-15,0 0 60 16,0 0-24-16,0 0-36 16,0 0-18-16,0 0 2 15,-25 0-8-15,25 0 9 16,0 0-2-16,0 0 9 16,0 0-9-16,0 0 0 15,0 0-4-15,0 0-5 16,0-5-2-16,25-8 2 15,10-10-1-15,10-1-8 16,6-3 5-16,7-4-5 16,0 2 0-16,-2 0-1 15,0 0 1-15,-10 6 1 0,-7 2 0 16,-8 7 9-16,-12 5-6 16,-7 2 15-16,-7 6-3 15,-5 1 11-15,0 0-2 16,0 0 4-16,0 0-7 15,0 0-9-15,0 0-13 16,0 0-3-16,-3 1-70 16,3-1-87-16,0 0-164 15</inkml:trace>
  <inkml:trace contextRef="#ctx0" brushRef="#br0" timeOffset="29722.09">26456 9617 379 0,'0'0'136'16,"0"0"-86"-16,0 0-9 16,0 0 50-16,0 0-11 15,0 0-2-15,0 0-14 0,-4 22-9 16,4-22-9 0,0 0-12-16,0 0 0 0,0 0-13 15,0 0 0-15,0 0-6 16,0 0-7-16,0-3-2 15,23-14-3-15,10-7 10 16,12-7-12-16,6 2-2 16,5-5-4-16,0 0 2 15,0 3 3-15,-12 6-3 16,-8 4 8-16,-16 12-10 16,-11 2 6-16,-6 7-1 15,-3 0 2-15,0 0 5 16,0 0 7-16,0 0-7 15,0 0-7-15,-12 0-20 16,1 0-65-16,5 0-102 0,3 0-235 16</inkml:trace>
  <inkml:trace contextRef="#ctx0" brushRef="#br0" timeOffset="34248.69">18555 11432 613 0,'0'0'93'0,"0"0"-53"16,0 0 36-16,0 0 33 16,0 0-31-16,0 0-37 15,0 0 1-15,0 5-11 16,0-5 10-16,0 0-10 16,0 0 1-16,0 0-6 15,0 0-5-15,4 0-6 16,12-15 3-16,9-7-2 15,6-5-14-15,5 0-1 16,5-5 2-16,7-3-6 0,5-1 2 16,-2 0 1-16,1 4 0 15,-5 4 3-15,-9 3-3 16,-9 8 2-16,-14 8 9 16,-6 3-8-16,-9 6 10 15,0 0 5-15,0 0 4 16,0 0-7-16,0-1-8 15,0-1-4-15,0-2-3 16,0-1-14-16,2 3-54 16,3-1-47-16,-3 1-151 0,0 0-185 15</inkml:trace>
  <inkml:trace contextRef="#ctx0" brushRef="#br0" timeOffset="37081.29">26531 11412 483 0,'0'0'101'0,"0"0"-79"15,0 0 6-15,0 0 24 16,0 0-4-16,0 0-31 16,0 0 0-16,0 6 3 15,0-6 1-15,0 0 0 16,0 0 0-16,0 0 6 15,0 0-5-15,0 0 9 16,0 0-8-16,0 0 1 16,0 0-10-16,0 0 4 15,0 0-2-15,0 0-3 0,0 0 1 16,0 0-8-16,0 0 7 16,0 0-9-16,0 0 3 15,9 0-5-15,7-8 17 16,11-10-13-16,2-9 0 15,8 1-1-15,3-3-4 16,3-2 15-16,3 3-3 16,-8 3 15-16,-5 6-17 15,-12 6-1-15,-13 6-10 16,-5 5 4-16,-3 2 0 16,0 0 6-16,0 0 0 15,0 0-10-15,-5 0-7 16,-12 6-63-16,5 0-56 0,3-2-159 15</inkml:trace>
  <inkml:trace contextRef="#ctx0" brushRef="#br0" timeOffset="45121.98">18087 13365 326 0,'0'0'227'0,"0"0"-227"0,0 0 5 16,0 0 12-16,0 0 4 16,0 0 27-16,0 0-8 15,0 0-16-15,-33-12-11 16,33 12 4-16,0 0-9 16,0 0 6-16,0 0 10 15,0 0-2-15,0 0 3 16,0 0-7-16,0 0 7 15,0 0-14-15,0 0 1 16,0 0-6-16,0 0-2 16,0 0 1-16,0 0-5 15,0 0 2-15,0 0 0 0,13-2 1 16,5-3-1-16,1 0-3 16,4-2 4-16,-1 4-4 15,1 1 1-15,1-1 0 16,-2 3-1-16,3 0 1 15,0 0-2-15,2 0 4 16,-1 0-2-16,2 0 2 16,5 0-2-16,6 0 0 15,10 0 0-15,9-3 2 16,4-8 11-16,1 1-11 16,0 1 2-16,-1 3-4 15,1-1 2-15,3 2-3 0,3-4 3 16,0 1-4-16,3-1 1 15,-3-1 0-15,-3 0 0 16,-1 2 2-16,-5 1-3 16,-4 3 5-16,-4 2-4 15,-6 2 2-15,-5 0-2 16,-1 0-1-16,-5 0 1 16,1 0 0-16,0 0 2 15,-3 0-2-15,5 0 4 16,0 0-1-16,1 0-1 15,2 0-1-15,-1 0 1 16,3-3-1-16,1-4 0 16,6 3 0-16,2 1-2 0,6 1 4 15,0 2-3-15,0 0 4 16,1 0-6-16,-4 0 6 16,1 0-5-16,-3 0 2 15,3 4 0-15,-2-1 0 16,2 4 0-16,2-2 0 15,2 1 4-15,0 5-6 16,0-4 6-16,-4 3-5 16,-1 1 1-16,-1-3 0 15,-3-1 0-15,3 1 1 16,-3-1 0-16,-2-3 0 16,0-3 7-16,-2-1-3 15,0 0 3-15,-3 0-7 16,3 0 3-16,0 0 2 0,0 0-4 15,1 0 2-15,-3 0 5 16,0 0 10-16,-5 0-16 16,2 0 15-16,0-1-4 15,-1-6 4-15,1 3-18 16,-2 0 4-16,1 0-4 16,-4 4 1-16,-1 0-3 15,1 0 5-15,2 0-3 16,1 0 1-16,2 0-1 15,1 0 2-15,1-2-2 0,3-6 0 16,0 1 2 0,4-2-1-16,-4 4 1 15,-3 0 10-15,-4 2-12 0,-6 0 10 16,-10 2-9 0,-5-2 13-16,-4 3-10 0,-4-1 10 15,0 1 9-15,-4 0 3 16,-3 0-5-16,-1 0-6 15,-1 0 7-15,-2 0-5 16,0 0 7-16,0 0-8 16,0 0 11-16,0 0-7 15,0 0 4-15,0 0-3 16,0-3-9-16,0 3 6 16,0 0-11-16,0-1 13 15,0 1-13-15,0 0 5 0,0 0-9 16,0 0 5-16,0 0-6 15,0 0-2-15,0 0 2 16,0 0 1-16,0 0-1 16,0 0-1-16,0 0 4 15,0 0-2-15,0 0-3 16,0 0 0-16,0 0 0 16,0 0 0-16,0 0 3 15,0 0-6-15,0 0 8 16,0 0-2-16,0 0 0 15,0 0-4-15,0 0 4 16,0 0-2-16,0 0 1 16,0 0-2-16,0 0 1 15,0 0 2-15,0 0-1 16,0 0 0-16,0 0 1 0,0 0-1 16,0 0-3-16,0 0 1 15,0 0 0-15,0 0-1 16,0 0 4-16,0 0-7 15,0 0 9-15,0 0-4 16,0 0 3-16,0 0-5 16,0 0 2-16,0 0-1 15,0 0 0-15,0 0 0 16,0 0-2-16,0 0 6 16,-2 0-2-16,-7 0-1 0,0 0 4 15,0 0-3 1,-2 0 0-16,2 0-1 0,0 0 2 15,0-3 3-15,2 3-4 16,3-2 7-16,2 2-9 16,0 0 14-16,2 0-14 15,-3 0 5-15,3 0-4 16,0 0 0-16,0 0-1 16,-2 0 0-16,2 0-2 15,0 0 5-15,0 0-6 16,0 0 6-16,-2 0-6 15,-5 0 1-15,-2 0-7 16,-6 0-28-16,-1 0-50 16,-1 0-70-16,9 0-76 0,2 0-151 15</inkml:trace>
  <inkml:trace contextRef="#ctx0" brushRef="#br0" timeOffset="48335.73">26089 13476 437 0,'0'0'97'0,"0"0"-65"16,0 0-28-16,0 0 33 15,0 0 24-15,0 0-8 16,0 0-14-16,3-3-5 15,-1 3-17-15,1 0-1 16,3 0-12-16,9 0 6 16,8 0-2-16,8 0 1 15,10 8-5-15,9-1-3 16,13-2 3-16,9 1-1 16,9-4 2-16,11 0-3 15,7 0 19-15,3-2-7 16,2 0-9-16,-1 0-2 0,-3 0-3 15,-2 0 0-15,-2 0 3 16,7 0-2-16,1-2-1 16,2-4 0-16,-4 0 0 15,-2 3-2-15,-9 3 0 16,-2 0 2-16,-2 0 0 16,-2 0-1-16,-4 0 0 15,-8 0 0-15,0 0-2 16,-3 0 6-16,-3 0-6 15,-1 0 4-15,-1 0-1 16,-1 0 0-16,0 0-1 16,-2 0 0-16,-2 0 1 0,-3-12-2 15,4-2 4-15,-5 5 0 16,4 1-1-16,-4 2-2 16,0 0 1-16,-1 3 0 15,-4-4-1-15,5 2 0 16,0 0-1-16,0-1 4 15,2 3-2-15,-5-4 3 16,-2 2-5-16,1 0 3 16,-5 2-2-16,-5 3 0 15,-2-1 1-15,-7 1-1 16,0 0 2-16,-2 0-2 16,-1 0 2-16,4 0 0 15,3-4 1-15,10-4-2 16,2 0 2-16,3 0 1 15,-2 2-3-15,2 3 1 0,-3 0-3 16,-2 1 5-16,2 2-4 16,-1 0 4-16,0 0-4 15,1 0 1-15,-7 0 0 16,-6 0 0-16,-3 0 0 16,-4 0 2-16,-2 0-1 15,-2 0 13-15,-3 0 1 16,-2 0 1-16,-4 0 0 15,1 0-2-15,-1 0 15 16,-3 0 6-16,1 0-2 0,-8 0-4 16,1 0 5-16,-5 0-9 15,-2 0 15 1,0 0-17-16,0 2 12 0,0-2-7 16,0 0 4-16,0 0-10 15,0 3-11-15,0-3 2 16,0 0-9-16,0 0 10 15,0 0-7-15,0 0 4 16,0 0-9-16,0 0 7 16,0 0-4-16,0 0 1 15,0 0 1-15,0 0-5 16,0 0 10-16,0 0-11 16,0 0 15-16,0 0-16 15,0 0 11-15,0 0-11 16,0 0 5-16,0 0-3 0,0 0 0 15,0 0 0-15,0 0 1 16,0 0 4-16,0 0-6 16,-2 0 4-16,2 0 0 15,0 0-6-15,0 0 2 16,0 0-1-16,0 0 5 16,0 0-5-16,0 0 3 15,-2 0 1-15,2 0 3 16,0 0-5-16,0 0-1 15,0 0-1-15,0 0 0 0,0 0 0 16,0 0 2 0,0 0-5-16,0 0 8 0,0 0-7 15,0 0 4-15,0 0-2 16,0 0 3-16,0 0-6 16,0 0 2-16,0 0 1 15,0 0-1-15,0 0 3 16,0 0-6-16,0 0 9 15,0 0-5-15,0 0 4 16,0 0-5-16,0 0 1 16,0 0 0-16,0 0-3 15,0 0 6-15,0 0-7 16,0 0 8-16,0 0-5 16,0 0 2-16,0 0-1 15,0 0 4-15,0 0-7 0,0 0 3 16,0 0 0-16,0 0-2 15,0 0 4-15,0 0-7 16,0 0 10-16,0 0-3 16,0 0 0-16,0 0-4 15,0 0 1-15,0 0 0 16,0 0 1-16,0 0 0 16,0 0-3-16,0 0 7 15,0 0-3-15,0 0 0 16,0 0 0-16,0 0 1 15,0 0-4-15,0 0 1 16,0 0 1-16,0 0 0 0,0 0 0 16,0 0-5-1,0 0 10-15,0 0-6 0,0 0 4 16,0 0-3-16,0 0 0 16,0 0-2-16,0 0 1 15,0 0 2-15,0 0-3 16,0 0 6-16,0 0-3 15,0 0 3-15,0 0-7 16,0 0 6-16,0 0-5 16,0 0 2-16,0 0 0 15,0 0-1-15,0 0 2 16,0 0-5-16,0 0 11 16,0 0-9-16,0 0 5 0,0 0-5 15,0 0 2 1,0 0 0-16,0 0-1 0,0 0 3 15,0 0-5-15,0 0 7 16,0 0 1-16,0 0-4 16,0 0-2-16,0 0 5 15,0 0-7-15,0 0 3 16,0 0 0-16,0 0-1 16,0 0 4-16,0 0-6 15,0 0 7-15,0 0-3 16,0 0 3-16,0 0-7 15,0 0 3-15,0 0 0 16,0 0-1-16,0 0 5 16,0 0-11-16,0 0 15 0,0 0-8 15,0 0 3-15,0 0-3 16,0 0 2-16,0 0-3 16,0 0 1-16,0 0 0 15,-3 0 0-15,3 0 3 16,0 0 0-16,0 0-2 15,0 0 6-15,0 0-3 16,0 0 0-16,0 0-3 16,0 0-1-16,0 0 5 15,0 0-5-15,0 0 4 16,0 0-2-16,0 0 10 16,0 0-10-16,-2 0 1 15,0 0-3-15,-4 0 0 0,-8 0-30 16,-11 0-50-1,-13 0-95-15,19-5-177 0,-6-3-479 16</inkml:trace>
  <inkml:trace contextRef="#ctx0" brushRef="#br0" timeOffset="53113.86">20880 15008 610 0,'0'0'52'15,"0"0"-36"-15,0 0 20 16,0 0 29-16,0 0 3 16,0 0-45-16,0 0-5 15,0 0-1-15,4-71 18 16,-4 63-11-16,0 2 0 15,0-4-9-15,0 1 6 16,0-7-6-16,-8 0-4 16,-8-3 0-16,-1-5-2 15,-4-5 3-15,-6-1-7 16,-2-6 5-16,-4 0-4 16,-7-6-1-16,-5 2-2 0,-6-1 2 15,-9 0-1-15,-5 4-2 16,-4 8 3-16,0 2-4 15,-5 4 5 1,5 0-3-16,-2 2 0 0,-3-2-2 16,-4 1-1-16,-2 0 0 15,-9-1 1-15,-5 4-2 16,-4 1 2-16,-4 4-2 16,-10 4 4-16,-2 4-6 15,-8 1 4-15,-1 2-2 16,1 3 1-16,-5 0 0 15,2 0-1-15,0 0 3 0,9 12-5 16,4 2 8 0,4 9-10-16,-2-2 5 0,1 9-1 15,2 3-1-15,6 2 1 16,3 8 0-16,0 5-3 16,1 8 2-16,3 4-1 15,0 6 1-15,7-4 4 16,9 1-4-16,11-4 4 15,14 8-1-15,11 5-1 16,10 4 0-16,12 8-1 16,14 1 3-16,6-1-5 15,2 2 6-15,33 2-8 16,12 6 6-16,14 1-2 16,12-2-1-16,18 0 2 0,19-3-1 15,15-2 0 1,6-5-1-16,3-9 4 0,4-11-4 15,5-14-2-15,4-17 0 16,7-16-16-16,10-11 7 16,4-5 3-16,7-8 6 15,4-24 4-15,3-17 0 16,6-13 6-16,2-5 2 16,1-14 28-16,1-8-21 15,0 0 4-15,-5-10-1 16,-6-3 9-16,-9-5 9 15,-14 3-7-15,-16 2 1 16,-15 0-2-16,-22-1 10 0,-27 9-27 16,-27 2-5-16,-26 15-4 15,-25 14 0-15,0 4 2 16,-32 1-3-16,-21 2 8 16,-10 4-6-16,-6 6 9 15,-4 8-11-15,3 8 4 16,6 6-5-16,8 8-1 15,12 2-30-15,11 8-41 16,8 3-31-16,9 3-70 16,16 0-155-16</inkml:trace>
  <inkml:trace contextRef="#ctx0" brushRef="#br0" timeOffset="54196.42">25733 14718 609 0,'0'0'27'0,"-178"115"-23"16,104-60 8-16,5 7 7 16,4 1 23-16,5 7-8 15,6 1-12-15,10 1-8 16,7 4-2-16,10 5 0 15,8 4-4-15,11 13 5 16,8 13-13-16,0 9 0 0,22 3 10 16,20 5-18-16,16-8 8 15,13-12-4-15,12-9-2 16,17-15-3-16,16-18-11 16,20-16 1-16,13-10 19 15,12-10 6-15,10-5 9 16,8-13-15-16,10-11 0 15,10-1 7-15,4-1 3 16,7-25 8-16,6-11-2 16,2-7 7-16,0-11-5 15,3-6 3-15,-14-11-21 16,-1-4 6-16,-15-3-1 0,-17-1 17 16,-20 3-6-16,-18-3-10 15,-25 5 5 1,-15-6-2-16,-26 0 14 0,-26-4-11 15,-26-4 6-15,-18-1-18 16,-27 0 10-16,-33-9-2 16,-19-6 2-16,-4-6 5 15,-10-2-6-15,-3 12 10 16,-6 5-12-16,-7 8 5 16,-10 7-11-16,-5 5 8 15,-7 4-4-15,-10 7 2 16,-6 13 14-16,-4 8-10 15,-15 10-11-15,-10 6 6 16,-9 6-6-16,-13 8 0 16,-3 4 0-16,-6 8-1 0,-7 2 0 15,0 0-2-15,-9 18-2 16,-7 18 5-16,3 10-8 16,2 10-10-16,6 10 0 15,12 11 11-15,7 8-58 16,13 12-52-16,150-57-93 15,10-3-126-15</inkml:trace>
  <inkml:trace contextRef="#ctx0" brushRef="#br0" timeOffset="58875.74">19021 7104 936 0,'0'0'6'0,"0"0"3"0,0 0-18 16,0 0 10-16,0 0-1 15,0 0 0-15,0 0-1 16,0 0-7-16,-22 32-24 16,44-19-17-16,-9-8-94 15,0-2-221-15</inkml:trace>
  <inkml:trace contextRef="#ctx0" brushRef="#br0" timeOffset="63805.48">10767 12503 607 0,'0'0'36'16,"0"0"-36"-16,0 0 7 15,0 0 24-15,0 0 26 16,0 0 14-16,0 0 6 0,0 0-21 16,-23-27-18-16,21 26-12 15,2 1-11-15,0 0-4 16,0 0-11-16,0 0 8 16,0 0-6-16,0 0 2 15,0 0-3-15,0 0-1 16,6 0 1-16,19 0-1 15,4 0 0-15,4 0 1 16,5 0-3-16,5 0 5 16,1 0-3-16,3 0 1 15,2 0-2-15,0 0-1 16,5 0 0-16,1 0-2 16,3 0-4-16,4 0 5 0,4 0-1 15,-4 0 0 1,3 0 2-16,-3 0-6 0,0 4-3 15,1 2 8-15,-1 1-3 16,3 2-2-16,4-2 4 16,-2 0-4-16,4-4 5 15,-2 0-5-15,3-3 5 16,-3 0-9-16,0 0 0 16,-1 0-8-16,4 0 0 15,-3 0-1-15,0-5-3 16,1 2 8-16,-6-4 3 15,1 4 10-15,-3 1 5 16,-1 2-7-16,1 0 8 16,5 0-4-16,4 0 1 0,3 0 0 15,1 10-1-15,-1-3 1 16,-1 1 0-16,-1 3 0 16,4-5 0-16,0 1 2 15,3 0-3-15,2-2 1 16,-1 2 0-16,-2-1 0 15,-5 2 1-15,-1 0-3 16,-1-3 4-16,-4 4 2 16,3-4-3-16,1 2-1 15,-2-2 2-15,5-2-2 16,1-1 0-16,3-2 2 16,4 0-2-16,7 2 2 15,3-2-1-15,4 2-1 0,-4 1 0 16,-3 0 1-1,-1 1-3-15,2 0 2 0,-1-2 0 16,2 5-1-16,-6-4 2 16,-4 3-3-16,-10 2 4 15,-11-2-1-15,-6 0 0 16,-15-2-1-16,-7-2 1 16,-14-2-2-16,-10 0 1 15,-5 0 0-15,-3 0 3 16,0 0 13-16,0 0 12 15,0 0-23-15,-3-9-2 16,-5-8-1-16,-4 1-4 16,3 0-3-16,-3-2-4 0,2 4 3 15,1-1 1-15,-2 2 1 16,2-1-2-16,-2 2 3 16,0-3 0-16,2 3 2 15,0 2 1-15,3 5 0 16,-1-1 0-16,5 6 3 15,0 0 8-15,2 0-6 16,0 0-1-16,0 0-3 16,0 9 25-16,0 18-15 15,0 2 13-15,0 2-6 16,8-2-3-16,8-2-1 16,0-8-9-16,-1-7-1 15,1-1-2-15,-8-5 4 16,2-3-2-16,-8-3-5 0,-2 0 2 15,0 0 5-15,0 0 0 16,0-3 8-16,-5-14-10 16,-15-2-1-16,-2-5-6 15,-3 0 0-15,0-2-7 16,0 0-6-16,0 3 2 16,5 1-5-16,1 3 17 15,6 5 1-15,5 3 2 16,3 3-3-16,3 4-9 15,2 2 8-15,0 1-1 0,15 1 1 16,21 0-1 0,13 0 4-16,7 0-1 0,9 14 1 15,6 4-2-15,7 4 3 16,0 2-1-16,-2-2 0 16,-1-3 4-16,-8 1-1 15,-13 1 6-15,-19 4-9 16,-19 4-2-16,-16 3 2 15,0 4 13-15,-25 2 6 16,-19 3-11-16,-12-8 16 16,-6-3-11-16,-2-3 0 15,1-12-12-15,7-1 0 16,9-3-1-16,9-5-10 16,11-1-19-16,12-2-25 15,6-1-52-15,9-2-51 16,0 0-99-16</inkml:trace>
  <inkml:trace contextRef="#ctx0" brushRef="#br0" timeOffset="64337.36">17240 12035 578 0,'0'0'47'0,"58"165"-10"15,-27-67 38-15,0 13 14 0,-4 5-40 16,0 1-14-16,-5 4-13 15,-6-6-3-15,-3-8-5 16,-4-12-4-16,0-16 1 16,-3-20-8-16,1-14 12 15,0-13-6-15,-5-15-8 16,1-8-1-16,-3-9-10 16,0 0 2-16,0-30-22 15,0-24-41-15,-14-21-17 16,-8-17 13-16,-5-14-29 15,0-12 11-15,-2-5-50 0,21 77-71 16</inkml:trace>
  <inkml:trace contextRef="#ctx0" brushRef="#br0" timeOffset="66534.78">17286 12128 50 0,'-15'-118'157'0,"15"81"-74"16,0 14-14-16,0 6 10 15,13 5-28-15,10 4-24 16,3 4 4-16,8-4-10 15,6 2-13-15,11-4 15 16,11-3 22-16,13-2 51 16,4 1-73-16,6 0-14 15,4-1 10-15,7 3-3 16,4 1-6-16,1-5-7 16,6-1 6-16,7-2 1 15,2-3 14-15,2-1 4 16,-7 5 4-16,-4 2-20 15,-5 3-1-15,1 1-6 0,-3 1 1 16,3 2 0-16,0 4-1 16,-1-1 8-16,3-4-9 15,6-2 8-15,1-2-11 16,4-2 3-16,4-2-4 16,7-2 2-16,4-2 1 15,8 2-3-15,1-2 0 16,-1 2 3-16,-2-3-1 15,4 4 0-15,0 0-2 16,1-3 4-16,-1 7-3 0,-3-2 0 16,-4 3 0-16,-1 5 1 15,3-2-1-15,0 3 1 16,3 0 0-16,-6 0-1 16,-3 2 0-16,-5-2-2 15,-3 0 0-15,5 2 1 16,0-4-1-16,0 5 2 15,1-2-4-15,-6 1 7 16,1 2-4-16,-1 4 0 16,3 0 2-16,6 0-1 15,8-3-2-15,-1 2 1 16,2-1-2-16,0 2 2 16,1 0 0-16,0 0-4 15,-1 0 8-15,-4 0-6 0,0 0 5 16,-2 2-4-16,-3 8 1 15,3-2 0-15,2 0 0 16,0 2 1-16,-2-1-3 16,-3 2 5-16,-6 0-8 15,-5 2 7-15,1 6-4 16,-1-4 2-16,-4 3-2 16,0-1 2-16,-3-4 0 15,1 1-1-15,-4-4 0 16,-2 1-1-16,4-1 3 15,0 0-4-15,8-1 6 0,-1 2-6 16,-4-2 0 0,-3 2 2-16,-1-1 1 0,-2 2-2 15,3-2 0 1,-5-2-1-16,0 2 0 0,-4-2 2 16,-3 1 1-16,-2 0-1 15,0 1 0-15,-7-3 0 16,0 5 0-16,1-3 0 15,-1-1 0-15,5 2-1 16,0-3 4-16,4-2-6 16,-4-1 4-16,-4-1-1 15,-3 2-1-15,-6 2 2 16,-4-5-1-16,0 4 2 16,-8-3-4-16,1 1 7 15,-1 1-6-15,-3-2 2 0,2-1 0 16,-3 2-9-1,0-2 5-15,-3 2-8 0,-2 0 12 16,-1 3-1-16,-5-2 2 16,-3 4-2-16,1 0 3 15,3 2-3-15,-1 1 4 16,2 0-6-16,0 1 3 16,2 4 0-16,5 4 0 15,-1 4-4-15,4 3 4 16,-1 2 0-16,-3 2-1 15,7 3 2-15,5 4-2 16,4 3 1-16,5-2-1 16,0 4 1-16,-2 2-1 15,-8 1-2-15,-6 7 3 0,-4 2 0 16,-10 4 1-16,-3 6 8 16,-7 1-3-16,-5 1-2 15,-7 0 2-15,-4 0 9 16,-6-2-7-16,-6-1-7 15,-11-7 3-15,-3-5 1 16,-3-2 2-16,0-7 0 16,-11-2 2-16,-16-3 3 15,-7-7 2-15,-1 1-10 16,-7-3 4-16,-3-4-8 16,-7-4 3-16,-8-1-2 15,-7-2 3-15,-6-3 1 16,-9 0-4-16,-10-3 3 0,-8-1-4 15,-7 2 1-15,-14 0 4 16,-8 1-4-16,-8 8 2 16,-11 0-3-16,-1 4 5 15,-7 5-3-15,-7-1-4 16,-6 3-1-16,-10-5 2 16,-3 0 0-16,-6-1 0 15,-8 0-1-15,-7-5 2 16,3 2 7-16,-4-3-4 15,7-4-3-15,4 0-1 16,4-6 0-16,4 0-7 16,7-5 8-16,1-4-2 0,4-1 0 15,1-2 2-15,4 0 0 16,10 0 2-16,7 0 0 16,6 0-4-16,3 0-3 15,1 0-1-15,5 0-7 16,0 0 10-16,5 0 0 15,4-5 6-15,-1 0-1 16,-5 1 1-16,-1-1 1 16,-2 4-1-16,0-1-3 15,2 0 0-15,-6 2-1 16,-3 0 1-16,-4 0-8 0,0-2 5 16,-5-3 6-1,3 2-5-15,-3-6 5 0,-2 1-3 16,3 1 1-1,1-1-1-15,1-3 0 0,7-1-3 16,-1-5 2-16,0-3 1 16,1-1-5-16,3-2 7 15,-2-2-3-15,4 2 1 16,-4 0 0-16,-1 0 0 16,-3-1 1-16,-7-1-1 15,3 4 3-15,-3-2-6 16,1 0 7-16,1 2-5 15,-1-4 3-15,1 1-1 16,3 1 0-16,-3 0 2 0,9 4 1 16,-5 0-4-1,-5 4 6-15,1-2-5 0,-3 2 9 16,1 0-8-16,0 1-1 16,-3 3 0-16,-5-4 3 15,0 3-3-15,-4 4 1 16,-6 1 8-16,-4 2-5 15,-9 3 4-15,-2 2-3 16,-6 0 12-16,-5 0-17 16,4 0 2-16,-4 0-2 15,-3 0 1-15,1 0 2 16,-3 2-3-16,-4 1 9 16,7-3-7-16,-1 0 14 0,8 0-7 15,10 0 8 1,9-5-7-16,8-7-2 0,8 0-8 15,6-3 0-15,14 4-1 16,13-4 2-16,19 0-3 16,10-2 6-16,20-4-5 15,16 1 2-15,20-2-4 16,19 1-10-16,7 3-55 16,12 14-107-16,5 3-168 15</inkml:trace>
  <inkml:trace contextRef="#ctx0" brushRef="#br0" timeOffset="78073.97">21194 12631 506 0,'0'0'56'0,"0"0"-35"16,0 0 12-16,0 0 31 15,0 0-24-15,0 0-6 16,0 0-9-16,0 0-4 16,0 0 9-16,0 0-18 15,0 0-12-15,0 0-7 16,0 2-68-16,0-1-105 15,0 2-163-15</inkml:trace>
  <inkml:trace contextRef="#ctx0" brushRef="#br0" timeOffset="85166.07">24072 12504 638 0,'0'0'23'0,"0"0"0"15,-44-132 8-15,19 97 15 16,-2-2 8-16,-2 3-8 16,-4-4 8-16,-2 1-9 15,-11-4-22-15,-7-5 7 16,-7-3 2-16,-14-5 17 16,-13 0-33-16,-17 0 3 15,-12-2-10-15,-15 2 6 16,-10 0-10-16,-13-2 0 0,-9 9 4 15,-10 1-7-15,-26 2-1 16,-17 2 5-16,-25 2-12 16,-22 0 1-16,-8 2-1 15,-18 4 6-15,-16 2-1 16,-7 3 0-16,-5 11-19 16,-3 6 9-16,7 8-11 15,8 4 20-15,1 0-6 16,15 25 5-16,15 17-2 15,19 9-9-15,31 10 1 16,25 3 13-16,34 4-6 0,36 7 15 16,44 6 3-16,41 12-4 15,44 7 1-15,26 8-3 16,61 15-12-16,33 12 5 16,32 13-3-16,24 7-8 15,20-2-12-15,19-6 14 16,12-17-14-16,5-15 19 15,9-15-2-15,0-21 7 16,6-10 0-16,13-20 12 16,17-17 17-16,15-20 8 15,11-12-1-15,5-12-16 16,-10-34 13-16,-15-12-19 16,-26-8 12-16,-30 0-25 15,-30-6 5-15,-39-4-6 0,-40-2-3 16,-43-5-2-16,-41-1-26 15,-34-4 2-15,-20 0-20 16,-58 4 10-16,-26 6 6 16,-19 11 29-16,-5 14-1 15,17 6 2-15,22 7-10 16,33-1-10-16,38 2-66 16,18 30-116-16,39 2-163 15</inkml:trace>
  <inkml:trace contextRef="#ctx0" brushRef="#br0" timeOffset="85865.9">25505 11485 612 0,'0'0'60'0,"0"0"-45"16,0 0-15-16,0 0 6 0,-127 65 17 15,83-14 68 1,1 16-9-16,12 21-25 0,9 16-12 15,7 9-18-15,8 11-3 16,5 9-20-16,2 3 2 16,0 2 1-16,19-1-14 15,26-11 4-15,13-12-12 16,13-11-7-16,14-17-16 16,9-14 31-16,12-14-9 15,4-7 9-15,4-7 9 16,-5-5-4-16,7-6-15 15,2-8 14-15,7-2-1 0,6-8 3 16,-3-6-2 0,-1-7-2-16,-3-2-2 0,1 0-2 15,-5-23 2-15,-1-16 12 16,-1-7-6-16,5-8 2 16,-5-4 7-16,-2-7 7 15,-10-2 0-15,-12-2 13 16,-5-3-11-16,-8 2 25 15,-6-4-26-15,-5-4 20 16,-13-3-21-16,-10-3 9 16,-14-9 1-16,-16-4-16 15,-15-10-6-15,-2-14 12 16,-21-9 21-16,-21-6-35 16,-18 2 6-16,-18 5-7 15,-18 12-6-15,-18 16 4 0,-13 19-1 16,-8 21-11-16,-8 25-19 15,-2 22-13-15,2 14-74 16,7 0-12-16,99 28-53 16,5 1-298-16</inkml:trace>
  <inkml:trace contextRef="#ctx0" brushRef="#br0" timeOffset="89846.14">23377 10537 521 0,'0'0'13'16,"116"16"-11"-16,-63-16 8 16,10 0-1-16,8-7 38 15,16-2-15-15,19 6 7 16,20 3-13-16,7 0-17 15,15 16-9-15,8 9 0 16,6 6 0-16,12-4 0 0,9 9 0 16,0 10 0-1,4 17 7-15,9 19 10 0,2 18 31 16,-3 16-17-16,-2 15-21 16,-10 8-9-16,-9 3 0 15,-5 5-2-15,-6-9 4 16,-4-14 2-16,-12-18-5 15,-7-27 5-15,-2-21-5 16,-2-18 10-16,-4-19-2 16,-9-8 1-16,-19-13 1 15,-13 0-10-15,-17 0 9 16,-11-2-9-16,-15-12 7 0,-7-7-4 16,-10-2 3-1,-4-8-4-15,-5-9 1 0,-6-4-3 16,-3-6 1-16,-11-4-2 15,-2-2 3-15,-2 6-3 16,-30 6 1-16,-10 6 0 16,-16 9-5-16,-10 9 5 15,-15 6 13-15,-11 6-11 16,-6 4 1-16,-9 3 1 16,-10-2 10-16,-1 3 8 15,-5 0 2-15,-6 0-20 16,-5 3 4-16,-14 12-7 15,-4 2 1-15,-8 2 1 16,-4 3-1-16,2 2 4 16,-6 9-4-16,-1 0 3 0,-1 5-4 15,5 3-2-15,4 1-4 16,11 2 1-16,7-2-4 16,8-1 2-16,16-1 5 15,21-4 1-15,20 4 0 16,24 2 1-16,25 11-1 15,22 14-3-15,9 14 3 16,27 13 0-16,35 4-5 16,16 4 1-16,13 0 4 15,14-3 0-15,9-6 3 16,11-1 0-16,11-5-2 16,13 2 4-16,23-2-3 0,9-2 6 15,16-11-5-15,13-10-2 16,4-9 5-16,12-8-6 15,3-4 9-15,5-2-9 16,11-2 2-16,-2-7 4 16,5-6-10-16,-3-7 4 15,-5-6 0-15,1-9-1 16,-2-4 2-16,0 0-4 16,-3 0 6-16,-7-17-3 15,-3 0 3-15,-12-4-6 16,-12 1-1-16,-5-1 4 15,-12-4-1-15,-9 2-1 16,-5-1-1-16,-3-6 3 0,-12 2 3 16,-9-4 0-1,-16-9-6-15,-17-3 5 0,-21-2-7 16,-17-8 5-16,-16 1 0 16,-19-5 5-16,-14-2-4 15,-17 1 0-15,-10-5 4 16,0-11-9-16,-39-7 4 15,-15-9 0-15,-17-7-18 16,-14-2 16-16,-11 2-1 16,-7 3 3-16,-11 7 3 15,-8 6-2-15,-10 4-2 16,-5 4 0-16,-11 6 0 0,-3 1-9 16,-15 3 7-16,-14 0-9 15,-7-3 12-15,-9 9 0 16,-9 5 3-16,-9 5-6 15,-2 9 7-15,-8 10-10 16,-3 5 2-16,5 5-2 16,-6 5-12-16,3 4 14 15,-1 4 3-15,-3 2 1 16,8 4 0-16,-2 0 2 16,11 0 0-16,7 0-2 15,1 0 0-15,1 0 0 16,2 0-1-16,-4 0 1 15,-2 0 0-15,1-10 0 0,-3-6 1 16,-1 0-4 0,3-4 6-16,-3-2-3 0,0 0 4 15,0-4-8-15,-7 0 3 16,5-3 1-16,-2 1-7 16,4-1 7-16,8-3-3 15,3-1 6-15,3-3-1 16,9 4 0-16,2-3 4 15,-5 4-4-15,7 2 3 16,-6 3-5-16,4 3 0 16,2 1-2-16,-1 1 2 15,-9 4-3-15,0-3 6 16,-11 2-3-16,-10-2 4 16,-6 0-5-16,-7-1 1 0,-7 4-1 15,2-2 0-15,-5 4 1 16,2 0-3-16,-6 3 6 15,-9 2-2-15,4 3-1 16,-8 6 0-16,1-1 0 16,2 2-1-16,-5 0 0 15,0 0 1-15,-5 0 0 16,2 0 2-16,3 0-4 16,5 0 4-16,6 0-3 15,2 0 5-15,0 0-7 16,0-4 5-16,4 2-2 15,5-6 0-15,-1-1 0 16,15-2-3-16,-3-1 6 0,9-4-2 16,5-3 1-16,-3-2 3 15,11-9-4-15,3 0-1 16,6-5 2-16,9-1-1 16,4 3 3-16,2-4 1 15,-2 0-4-15,3 5 3 16,0-1-2-16,-5 3 1 15,1 2-6-15,1 1 3 16,2 2 0-16,3-1-1 16,-1 0 1-16,1 1-2 15,1 4 4-15,3 0-1 16,-2 5 0-16,-1 4 0 0,-3 2 2 16,4 6-5-1,-4 4 2-15,5 0-2 0,-4 0 1 16,-3 7 0-16,-5 8-2 15,0 5 6-15,-1 5-3 16,-6 1 3-16,3-1-5 16,-3 4 2-16,1 0 0 15,2 0 0-15,0 0 0 16,-1 2-4-16,0-4 8 16,-1 5-3-16,-4-3-1 15,-4 3 3-15,-1 4 0 16,-3 2-5-16,3 3 2 15,4 1-2-15,-2 2 1 0,1-3 2 16,8-3-2-16,0-4 2 16,4-5 4-16,7 0-4 15,7-5-1-15,8-1 1 16,5 4-1-16,2 1 3 16,-1 3 0-16,-1 6-3 15,0 1 3-15,0 5-5 16,-3 2 6-16,3 1-5 15,-4 2 4-15,4-2-4 16,6-1 1-16,7 0-3 16,14 0 3-16,5-2 3 15,5 1 0-15,10-3-2 16,2 3-1-16,6 2 2 16,10 1-4-16,7-1 0 0,6-4 1 15,9 0-1-15,11-1 3 16,6-2-2-16,12 3 2 15,7 2-2-15,8 5 1 16,10 2 0-16,15 11-11 16,0 9 3-16,33 11 8 15,18 8 2-15,9 5 0 16,12-2 0-16,14 0-4 16,15-3 4-16,18-2 8 15,14-3-10-15,10-8 0 16,17-6-1-16,10-11 1 15,19-14 2-15,25-13 1 16,16-19 0-16,20-13-2 0,10-1-2 16,5-24 7-16,7-20-10 15,21-12 8-15,10-11-4 16,11-10 0-16,12-1-1 16,-8-1 1-16,-3 3-2 15,-8 9-1-15,-8 4 6 16,-7 17-5-16,-14 12 3 15,-12 15-2-15,-15 16-1 16,-6 3 2-16,-2 5-1 16,-11 22 3-16,-2 4-4 15,-11 6-1-15,-16-4 1 16,-12 1 4-16,-17-5-3 16,-13-5 3-16,-16-7-2 0,-8-4 0 15,-8-6 0-15,-3-7 1 16,-5 0 1-16,-13 0-4 15,-14-17 7-15,-9-11-6 16,-14-8 5-16,-9-7-7 16,-13-15 4-16,-15-7-1 15,-20-12 3-15,-12-8-2 16,-2-12 6-16,0-12 7 16,-23-7 12-16,-8-6-17 15,-9-4-5-15,-13 6-4 16,-12 1-1-16,-18 9-21 15,-12 7-6-15,-24 11-19 16,-17 20-45-16,81 68-39 16,-7 4-124-16</inkml:trace>
  <inkml:trace contextRef="#ctx0" brushRef="#br0" timeOffset="90610.85">2764 12719 351 0,'0'0'293'0,"0"0"-291"16,-119 28 4-1,68-5 20-15,-6 4 18 0,-7 15-5 16,-2 16 2-16,-3 9 7 15,-2 12-13-15,-1 11 6 16,-1 11-21-16,-4 11-7 16,6-3 1-16,3-3-9 15,5-8-3-15,5-11 0 16,7-8-4-16,11-21 5 16,11-11-2-16,8-19 1 15,15-14-4-15,2-10 2 16,4-4-15-16,0 0-40 15,0 0-39-15,4-8 1 16,16-14 35-16,-7 8-88 16,-6 0-269-16</inkml:trace>
  <inkml:trace contextRef="#ctx0" brushRef="#br0" timeOffset="91309.67">1136 14506 652 0,'0'0'223'0,"0"0"-223"15,0 0-103-15,0 0 71 16,0 0 32-16,0 0 50 16,89-81-20-16,-42 33 1 15,-2-4-19-15,-12 6-1 16,-6 6-11-16,-11 10 0 15,-10 14-8-15,-6 12 8 0,0 4-4 16,0 0 9-16,0 11 7 16,-15 22-6-16,-3 9-6 15,7 4-7-15,9-2 7 16,2-8-4-16,0-5-4 16,17-13 3-16,14-9-17 15,3-9-7-15,4 0-2 16,2-13-4-16,-4-24-10 15,-1-10-1-15,-4 1 41 16,-6-3 5-16,-4 11 5 16,-6 9-5-16,-4 9 5 15,-2 17-3-15,2-1 16 16,5 4-12-16,5 0-1 0,8 6 8 16,3 15-8-1,-1 0 4-15,-2 1-5 0,-4 0 2 16,-3-3 9-16,-9 1 5 15,-3-5 18-15,-8 3 3 16,-2 0-4-16,0-6-11 16,0 0-13-16,-2 0-6 15,-14-2-5-15,3-2-2 16,3-4-13-16,8-4-21 16,2 0-7-16,0 0-52 15,0-18 16-15,0-18-49 16,9-7 44-16,-2 24-60 15</inkml:trace>
  <inkml:trace contextRef="#ctx0" brushRef="#br0" timeOffset="91693.68">1941 13733 782 0,'0'0'78'15,"0"0"-62"-15,33 115-16 16,1-39 75-16,-3-3-37 16,2-9 6-16,-4-6-2 15,0-9-26-15,-2-8-9 0,-4-11-3 16,-8-8-4 0,-1-8 0-16,-8-10-5 0,3-4-22 15,-3 0-30-15,4-12-15 16,1-20 39-16,1-12-30 15,3-5 7-15,-2 8-27 16,3 13 65-16,0 12 18 16,-1 9 13-16,3 7 14 15,-1 0 14-15,2 16 15 16,0 14-28-16,-1 1 3 16,-2-4-1-16,6-4-17 15,0-9-13-15,10-12-21 16,1-2-103-16,-24 0-59 15,-2-13-153-15</inkml:trace>
  <inkml:trace contextRef="#ctx0" brushRef="#br0" timeOffset="92261.78">3054 13546 449 0,'0'0'196'0,"0"0"-173"0,-135 100 7 16,111-66 31-16,4 4-23 15,11 3-6-15,4 10-11 16,5 3-18-16,0 0 2 16,0 3-4-16,0-2-1 15,0 2 2-15,0 3 1 16,0-2-1-16,0-5-3 15,0 5 1-15,0-15 0 16,0-5 0-16,0-8-13 16,0-11-43-16,7-11-52 15,5-7 26-15,-8-1-56 16,-2 0-142-16</inkml:trace>
  <inkml:trace contextRef="#ctx0" brushRef="#br0" timeOffset="92608.93">3455 14061 549 0,'0'0'27'15,"0"0"-15"-15,0 0 56 0,0 0-7 16,0 0-11-1,0 0-25-15,44-4-18 0,-44-5 28 16,0-6-12-16,0-5-5 16,0-3-14-16,0 5 8 15,-2 8-8-15,-13 5 14 16,-6 5-5-16,-3 0-2 16,-5 5-11-16,-3 27 7 15,3 8-3-15,5 5-2 16,2-4 0-16,13-2-1 15,4-7-2-15,5-6-5 16,0-12-72-16,2-14-67 16,10 0-220-16</inkml:trace>
  <inkml:trace contextRef="#ctx0" brushRef="#br0" timeOffset="92859.83">1773 14377 852 0,'0'0'66'0,"0"0"-66"16,0 0-76-16,123-144 76 15,-16 65 4-15,18-4-3 16,25-1-1-16,14 1-57 0,-100 59-174 16</inkml:trace>
  <inkml:trace contextRef="#ctx0" brushRef="#br0" timeOffset="93341.81">3827 13684 551 0,'0'0'93'0,"0"0"-75"16,0 0-17-16,0 0 62 16,0 0 10-16,145-22-21 15,-93 15-15-15,-2 6-4 16,4-2-1-16,0 3-22 16,-2 0-5-16,-4 0-3 15,-9 0-4-15,-10 0-25 16,-4 0-84-16,-25 0-66 15,0 0-227-15</inkml:trace>
  <inkml:trace contextRef="#ctx0" brushRef="#br0" timeOffset="93526.71">4084 13541 1016 0,'0'0'5'0,"-8"110"-5"16,8-53 0-16,0-6 1 16,12 2-1-16,7-1-6 15,11 6-23-15,5-1-142 16,-19-46-74-16,-3-7-291 16</inkml:trace>
  <inkml:trace contextRef="#ctx0" brushRef="#br0" timeOffset="94309.6">4982 13375 411 0,'0'0'83'15,"0"0"-21"-15,0 0 46 0,0 0 10 16,0 0-54 0,0 0-7-16,-123 0 4 0,56 24-11 15,-4 14-26-15,-1 10-11 16,4 4 8-16,12 3-8 15,12-11 19-15,17-10-2 16,15-8-25-16,12-10-5 16,0-7-16-16,29-9-7 15,18 0-20-15,9-37 2 16,6-25-9-16,-1-14 0 16,-5-8-38-16,-17 1 44 15,-5 6 44-15,-14 9 3 16,-5 10 32-16,-8 18 15 15,-5 18 0-15,-2 18-19 0,0 4 32 16,0 16-40-16,-5 37 5 16,-10 22-24-16,-1 14-5 15,10 1 1-15,6-12 0 16,0-20-1-16,4-15-2 16,25-19-4-16,4-17-12 15,8-7-29-15,-1-5-14 16,0-32 15-16,-2-7 7 15,-7-2 18-15,-7 6 22 16,-1 12 4-16,-12 12 7 16,-4 12 8-16,0 4 11 15,-1 7-14-15,5 25 0 16,5 14 14-16,2-3-10 0,-3-2-15 16,4-18-1-16,2-9-4 15,0-10 0-15,1-4-1 16,-7 0-5-16,-1 0 1 15,-7-16 5-15,-7-8 3 16,0 0-1-16,0 4 4 16,-11 2-4-16,-16 9 0 15,-4 7-2-15,-8 2-4 16,1 0-1-16,1 17-18 16,4 12-32-16,10 1-55 15,19-21-55-15,4-2-190 16</inkml:trace>
  <inkml:trace contextRef="#ctx0" brushRef="#br0" timeOffset="94758.48">5426 13106 892 0,'0'0'32'0,"0"0"-26"15,2 160 0-15,-2-85 38 16,0-9 11-16,0-8-5 16,0-10-25-16,10-14-21 15,4-12 3-15,1-8-5 16,4-12-4-16,4-2-9 16,6 0-28-16,6-31-1 0,2-10 6 15,1-3 13-15,0 5 13 16,-3 10 4-16,-8 11 4 15,-4 12-2 1,-13 6 2-16,-2 0 19 0,-4 14 4 16,-2 20 11-16,1 8-1 15,-1 4-20-15,-2-8 2 16,2-9-10-16,2-12 2 16,0-9-6-16,6-4-2 15,1-4-3-15,-3 0-7 16,6 0-7-16,-5 0 13 15,2 0 5-15,3 0 0 0,1-2 5 16,10 0-5 0,1 2 0-16,10 0-5 0,5 0 2 15,7 7-109-15,-30-4-164 16,0-1-136-16</inkml:trace>
  <inkml:trace contextRef="#ctx0" brushRef="#br0" timeOffset="95441.84">12530 12322 546 0,'0'0'0'0,"0"0"-61"15,0 0 12-15,0 0-50 16,0 0-102-16</inkml:trace>
  <inkml:trace contextRef="#ctx0" brushRef="#br0" timeOffset="96288.12">22824 13249 410 0,'0'0'23'15,"0"0"-3"-15,125 35 21 16,-105-28 12-16,-3-5 16 16,2-2-12-16,-9 0 10 15,-1 0-9-15,-6 2 1 16,-3-2-3-16,0 0-14 15,0 0-24-15,0 0-12 16,0 0-1-16,0 2-3 16,0-2 8-16,0 0-5 15,0 0 18-15,0 0-16 0,0 0 4 16,0 0-2 0,0 1 0-16,0-1-2 0,0 2-6 15,0-2 6-15,0 0-7 16,0 0 6-16,0 0-6 15,0 0 1-15,0 0 1 16,0 0-4-16,0 0 2 16,0 0 0-16,0 0 4 15,0 0 0-15,0 0 9 16,0 0-6-16,0 0 13 16,0 0-12-16,0 0-2 15,0 0-5-15,0 0 0 0,0 0 3 16,0 0-3-1,-5-2 1-15,1-1 1 0,-1 1-3 16,3 0 2-16,0-1-4 16,2 3 3-16,0 0-2 15,0 0-14-15,0 0-31 16,0 0-24-16,0 0-56 16,0 0-85-16,0 0-96 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18.0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 0 328,'0'0'10524,"0"7"-10371,0 886 396,4-680-1009,-9-227-1728,-6-16-401,-1-8-2072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208 835 680,'0'0'5144,"23"-2"-4947,42-11 251,-1-3-1,-1-3 1,0-2 0,66-33 1545,-170 57-1983,1 2 0,0 1-1,0 2 1,1 2 0,-73 27 0,75-23-98,0-2-1,0-1 1,-2-1 0,1-3-1,-74 6 1,110-13 56,6-10-117,1 1 115,0-1 0,1 1 0,0 0-1,1 0 1,0 1 0,0-1 0,1 1 0,15-11 0,7-11 22,-4-7 21,0 0 1,-3-2-1,-1 0 0,-3-1 1,-1-1-1,-2-1 0,-2 0 1,-2-1-1,-2-1 0,-2 1 1,-2-1-1,1-83 0,-8 123-12,0 0 1,0 0-1,1 0 0,0 0 0,0-1 1,0 1-1,1 0 0,-1 0 0,1 0 1,0 0-1,0 0 0,0 1 0,1-1 1,0 0-1,-1 0 0,1 1 0,1-1 0,-1 1 1,0 0-1,1-1 0,0 1 0,0 0 1,0 1-1,5-5 0,-4 9 11,0 0 1,0-1-1,-1 1 0,1 0 1,0 1-1,-1-1 0,1 1 1,-1-1-1,0 1 0,0 0 1,0 0-1,0 1 0,-1-1 1,1 0-1,-1 1 0,0-1 1,0 1-1,2 5 0,92 210 451,-76-147-95,-4 1-1,-3 0 1,5 123 410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18.5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4785,'0'0'3046,"0"6"-2547,9 341 2606,-2-13-2275,0-246-660,18 146 186,-17-185-322,3-1-1,26 80 1,-33-116-151,0-1 0,2 0 1,-1-1-1,11 15 0,-18-40-4612,-11-9 191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18.9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 5753,'0'0'4028,"22"0"-3690,177 3 777,-176-4-1351,0-1-1,0-2 0,0 0 0,0-1 0,24-10 0,-31 10-1021,-6 2-1112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19.6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10 105 4353,'0'0'3542,"-2"-5"-3462,1 1-30,-1-1 1,1 1-1,0 0 0,0-1 0,0 1 1,1-1-1,-1 1 0,1-1 1,1-7-1,-1 10-32,1-1-1,0 1 1,-1 0 0,1 0 0,0 0 0,0 0-1,0 1 1,0-1 0,1 0 0,-1 0-1,0 1 1,1-1 0,-1 1 0,1-1 0,0 1-1,-1-1 1,1 1 0,0 0 0,0 0-1,0 0 1,0 0 0,0 0 0,0 1 0,0-1-1,0 0 1,3 0 0,3-1 49,0 0 0,1 1-1,-1 0 1,1 0 0,-1 1 0,0 0 0,1 0 0,-1 1 0,17 4-1,-21-4-54,0 0 0,0 1 1,0 0-1,0 0 0,-1 0 0,1 0 0,0 1 0,-1-1 0,0 1 0,0 0 0,0 0 0,0 0 0,0 0 0,0 1 0,-1-1 0,1 1 0,-1 0 0,0 0 0,0-1 0,2 9 0,0 0 16,-1 0 0,0 0 0,-1 1 0,0-1 0,-1 1 0,-1-1 0,0 1 0,0 0 0,-1-1 0,-1 1 0,0-1 0,-1 0 0,0 1 0,-1-1 0,0-1 0,-1 1 0,0 0 0,-1-1-1,0 0 1,-1-1 0,0 1 0,-9 9 0,-3 1-2,14-18-24,1 1 0,0 0 0,0 0 0,1 0-1,-1 0 1,1 1 0,0-1 0,0 1-1,1 0 1,-1 0 0,1 0 0,-3 9 0,7-13-9,-1 1 1,1-1 0,0 1 0,0-1-1,-1 0 1,1 1 0,0-1 0,0 0 0,0 0-1,0 0 1,1-1 0,-1 1 0,0-1 0,0 1-1,0-1 1,0 1 0,5-1 0,-2 1-4,52 8 184,114 3-1,-107-9 149,79 12-1,-142-15-323,0 0 0,0 0 0,0 1 1,0-1-1,0 0 0,-1 0 0,1 0 0,0 0 0,0 0 1,0 0-1,0-1 0,0 1 0,0 0 0,0 0 1,0-1-1,-1 1 0,1 0 0,0-1 0,0 1 1,0-1-1,-1 1 0,1-1 0,0 0 0,0 1 1,-1-1-1,1 0 0,-1 1 0,1-1 0,-1 0 0,1 0 1,0-1-1,5-30-1439,-6 29 1278,1-25-1933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20.3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1 461 5905,'0'0'3921,"8"15"-3506,14 29-191,-2 1 126,2-1 0,3-1 0,50 67 0,-64-98-322,0-1-1,1 0 0,0-1 1,0 0-1,1-1 0,0-1 1,1 0-1,0 0 1,1-2-1,-1 0 0,1 0 1,0-1-1,0-1 0,1-1 1,-1 0-1,1-1 0,0-1 1,0 0-1,-1-1 1,1-1-1,0 0 0,16-4 1,-20 1-15,0 0 1,-1-1-1,0 0 0,0-1 1,0 0-1,0-1 1,-1 0-1,-1-1 0,18-17 1,-7 5 24,0-2 0,-2-1 0,18-27 0,-27 35-4,0 0-1,-2-1 0,0-1 0,0 1 0,-2-1 0,0 0 0,-1 0 1,-1-1-1,0 1 0,0-23 0,-3 25 15,0 0-1,-1 0 1,0 0-1,-2 0 1,1 0-1,-2 0 1,0 1-1,-1-1 1,0 1 0,-1 0-1,0 1 1,-11-17-1,1 8-3,-1 0-1,-2 1 0,1 1 0,-2 0 1,-1 2-1,0 0 0,-1 1 1,-1 2-1,-1 0 0,0 1 0,-1 2 1,0 0-1,-1 2 0,0 1 1,0 0-1,-1 2 0,0 2 0,-1 0 1,1 2-1,-1 1 0,-32 1 0,56 2-44,0 0-1,0 0 0,-1 0 0,1 1 0,0 0 0,0 0 0,0 0 0,0 0 1,1 0-1,-1 1 0,1 0 0,-1-1 0,1 1 0,0 1 0,0-1 0,0 0 1,1 1-1,-1-1 0,1 1 0,0 0 0,0 0 0,-3 7 0,-3 8-21,1 0 1,0 1-1,-4 29 0,-2 38-760,5 1 1,3 0 0,8 99-1,-1-50-1554,-2-66-241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23.4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426 33 4545,'0'0'3693,"-9"-3"-3461,-13-4 134,0 1 0,0 1 0,0 1 0,-1 0 0,-25 1 0,40 3-359,1 0 0,-1 0 0,1 1 0,0 0 0,-1 1-1,1-1 1,0 1 0,0 1 0,0-1 0,0 1 0,0 1 0,0-1-1,1 1 1,0 0 0,0 0 0,0 1 0,0 0 0,1 0 0,0 0-1,-5 7 1,-4 5-10,1 1 0,1 1 0,1 0 0,1 0 0,1 1 1,0 1-1,1-1 0,2 1 0,0 0 0,1 1 0,1-1 0,1 1 0,1 0 0,1 0 0,1 0 0,0 0 0,8 40 0,-5-49 1,1 0 0,1 0 0,0 0 0,1 0 0,0-1 0,1 0 0,0 0 0,1-1 0,0 0 0,1 0 0,0-1 0,0 0 0,1 0 0,18 11 0,-9-6-11,1-1-1,1-1 1,0-1-1,1-1 1,0-1-1,1-1 1,35 9 0,-27-11 4,1-2 1,0-1 0,1-2 0,-1-1 0,0-2-1,42-5 1,-60 3 5,-1 0 0,-1-1-1,1-1 1,0 0 0,-1 0 0,0-2-1,-1 1 1,1-2 0,-1 1 0,-1-1-1,1-1 1,-1 0 0,-1 0 0,0-1-1,0-1 1,-1 1 0,0-1-1,-1-1 1,0 1 0,-1-1 0,0 0-1,-1-1 1,0 1 0,-1-1 0,-1 0-1,0 0 1,0 0 0,0-27 0,-3 2 63,0 25 129,0 19 236,1 9-418,0 0-1,0 0 0,1-1 0,1 1 1,1 0-1,0-1 0,1 0 1,0 0-1,1 0 0,0-1 0,1 0 1,1 0-1,0 0 0,1-1 1,1-1-1,12 14 0,-8-10 4,1-1-1,1 0 1,0-1-1,1 0 1,1-2 0,-1 0-1,2-1 1,-1 0-1,2-2 1,-1 0 0,26 6-1,-7-6 32,1-1 0,0-2 0,0-1 0,1-2 0,41-4 0,-72 1-25,-1-1 0,1 1-1,-1-1 1,0-1 0,0 0-1,0 0 1,0 0 0,0-1-1,-1-1 1,0 1 0,0-1-1,0 0 1,0 0 0,-1-1-1,0 0 1,0 0 0,0-1-1,-1 0 1,0 0 0,-1 0-1,1 0 1,-1-1 0,-1 1-1,1-1 1,-1 0 0,-1 0-1,1-1 1,-1 1 0,-1 0-1,2-16 1,-2-9 104,0 0 1,-9-64-1,5 80-84,-1 0-1,-1 0 0,-1 1 0,0-1 0,-1 1 0,0 1 1,-13-20-1,1 7-35,0 0 1,-2 2-1,0 0 1,-2 1-1,-1 2 1,-1 0 0,-44-30-1,53 42-1,-1 1 0,0 1 0,0 0 0,0 2 1,-1 0-1,-1 1 0,1 0 0,-1 2 0,0 0 0,0 1 0,0 1 0,0 0 0,0 2 0,-35 3 0,49-1-7,0 0 0,0 0 0,0 1 0,0-1 0,1 1 0,-1 0 0,1 0 0,0 0 0,0 1 0,0 0 0,0 0 0,0 0 0,1 0 0,0 0 0,-5 9 0,-5 8-21,-21 45 0,23-37-236,1 0 0,2 1 0,0 0 0,3 0 0,0 1 1,2-1-1,1 1 0,1 0 0,6 44 0,-3-64 30,0 0-1,1-1 1,0 1 0,1-1-1,0 0 1,0 0 0,1 0-1,1 0 1,0-1-1,0 0 1,14 16 0,-4-4-647,14 20-1737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24.3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115 116 4905,'0'0'4517,"-14"-1"-4132,-40-5-74,53 6-294,0-1-1,0 1 0,1 0 1,-1 0-1,0-1 0,0 1 1,0-1-1,0 1 0,0-1 1,1 1-1,-1-1 0,0 1 1,1-1-1,-1 0 0,0 1 1,1-1-1,-1 0 1,0 0-1,1 1 0,-1-1 1,1 0-1,0 0 0,-1 0 1,1 0-1,0 0 0,-1 0 1,1 0-1,0-1 0,1-26 470,0 22-426,-1 3-57,1 1-1,-1 0 0,1-1 0,0 1 1,0 0-1,0 0 0,0-1 1,0 1-1,0 0 0,1 0 0,-1 0 1,1 1-1,-1-1 0,1 0 0,0 0 1,0 1-1,0-1 0,0 1 1,0 0-1,0-1 0,0 1 0,0 0 1,0 0-1,1 0 0,-1 1 1,0-1-1,1 1 0,-1-1 0,5 1 1,10-3 21,-1 1 0,33 0 1,-49 2-25,4 0 3,0 0 1,1 1-1,-1 0 1,0-1-1,0 2 1,0-1 0,0 0-1,0 1 1,-1 0-1,1-1 1,0 2-1,-1-1 1,1 0-1,-1 1 1,0-1-1,0 1 1,0 0 0,0 0-1,0 0 1,-1 1-1,1-1 1,-1 1-1,0-1 1,0 1-1,0 0 1,0 0-1,-1 0 1,0 0 0,0 0-1,2 7 1,1 14 30,0-1 0,-2 1 0,0 0 0,-3 25 0,1-28-9,-1-13 0,0 1 0,-1-1 0,0 0-1,-1 0 1,1 0 0,-2 0 0,1 0 0,-1-1-1,-1 0 1,0 1 0,0-2 0,0 1 0,-1 0-1,0-1 1,0 0 0,-1-1 0,-10 8 0,-15 13 43,-2-2 0,-56 31 0,67-42-53,23-14-26,-1 0 0,1 0 1,-1 0-1,1 0 1,0 0-1,-1 0 0,1 1 1,0-1-1,-1 0 1,1 0-1,0 0 0,0 1 1,-1-1-1,1 0 1,0 0-1,0 1 0,-1-1 1,1 0-1,0 1 1,0-1-1,0 0 1,-1 1-1,1-1 0,0 0 1,0 1-1,0-1 1,0 0-1,0 1 0,0-1 1,0 0-1,0 1 1,0-1-1,0 1 0,0-1 1,0 0-1,0 1 1,0-1-1,0 1 0,16 6-138,34 1 175,-41-7-44,221 12 366,-34-5 32,-185-6-128,2-3 1289,-12-15-2339,-1 9-190,0-11-1561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0.4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76 498 3489,'0'0'2528,"1"8"461,2 28-2749,-3-10-159,1-1-1,1 1 1,2-1-1,0 0 1,1 0 0,11 28-1,-11-40-63,1 0-1,0 0 0,0-1 1,2 0-1,-1-1 1,1 1-1,1-1 0,0-1 1,1 0-1,0 0 0,0-1 1,1 0-1,13 8 0,-8-7 10,1-1 0,1-1 0,-1 0 0,1-2-1,0 0 1,1 0 0,33 4 0,4-5 11,77-1 0,-120-5-10,1-1 0,0-1 0,-1 0 0,0 0 1,1-1-1,-1-1 0,-1 0 0,1-1 1,-1-1-1,0 0 0,0 0 0,-1-1 0,0 0 1,-1-1-1,19-20 0,-15 14 32,0 0 0,-1-2-1,-1 1 1,0-2 0,-1 0 0,-1 0-1,-1-1 1,-1 0 0,12-40-1,-13 30 109,-2-1 0,-1 0 0,-1 1 0,-2-2 0,-1 1 0,-6-49 0,3 66-126,-1 1 1,0 0-1,-1 0 1,0 1-1,-1-1 1,0 1-1,-1 0 1,-10-13-1,-8-6 19,-38-38 0,45 50-51,0 1 1,-1 0-1,-1 1 0,0 2 1,-1 0-1,-1 1 0,0 1 1,-1 1-1,0 1 0,-1 0 1,0 3-1,0 0 0,0 1 1,-1 1-1,-49-3 0,61 8-12,1 0-1,-1 1 0,0 0 0,-14 4 0,22-3 0,-1 0 0,0 0-1,1 1 1,0-1-1,-1 1 1,1 1 0,0-1-1,0 1 1,1-1-1,-1 1 1,-3 5-1,-10 12-2,0 1 0,2 0-1,1 1 1,-15 31-1,-43 105-34,39-80-47,20-51 32,6-13-157,1 0 1,0 0 0,1 0-1,1 0 1,0 1 0,2 0-1,-1 0 1,2 0 0,-1 25-1,3-38 91,0-1 0,0 0 0,1 0-1,-1 0 1,1-1 0,-1 1 0,1 0 0,0 0-1,0 0 1,0 0 0,0-1 0,0 1-1,0 0 1,0-1 0,1 1 0,-1-1 0,1 1-1,-1-1 1,1 0 0,-1 1 0,1-1 0,0 0-1,0 0 1,-1 0 0,1-1 0,0 1-1,4 1 1,29 10-4100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1.3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59 116 176,'0'0'7655,"-8"11"-7451,-1 5-129,6-10-2,0 0 0,0-1 0,-1 1 0,1-1 1,-1 0-1,-1 0 0,-8 8 0,11-20 159,2-1 0,-1 1 0,1-1 0,0 0 0,0 1 0,1-1 1,1-7-1,0 8-234,1 1 0,-1 0 0,1 0 0,0 0 0,1 0 0,-1 0 0,1 0 0,0 1 0,1 0 0,-1 0 0,1 0 0,0 0 0,0 1 0,1 0 0,-1 0 0,1 0 0,0 1 0,11-5 0,-3 3 37,1 0 0,-1 1 0,1 1 0,0 0 0,1 1-1,-1 0 1,20 1 0,-30 2-22,-1 0 0,0 0 1,0 0-1,1 0 0,-1 0 0,0 1 0,0 0 1,0 0-1,0 0 0,-1 0 0,1 1 0,-1-1 1,1 1-1,-1 0 0,0 0 0,0 0 1,0 1-1,0-1 0,-1 1 0,1-1 0,-1 1 1,0 0-1,0 0 0,2 6 0,3 8 33,0 0 0,-1 0-1,-1 1 1,3 24 0,-4-21-8,-2 1-1,0 0 1,-1 0 0,-2 0 0,-4 34 0,2-42-23,0-1 0,-1 0 0,0 0 0,-1 0 0,-1 0 0,0-1 0,-1 0 0,-1 0 0,-13 18 0,1-9 18,0 0 0,-39 31 0,20-20-20,38-33-22,1 1 0,-1-1 0,1 1 0,-1-1 0,1 1 0,0-1 0,-1 1 0,1-1 0,-1 1 0,1-1 0,0 1 0,0-1 0,-1 1 0,1 0 0,0-1 0,0 1 0,0 0 0,0-1 0,-1 1 0,1-1 0,0 1 0,0 0 0,0-1 0,0 1 0,1 0 0,-1-1 0,0 1 0,0 0 0,0-1 0,0 1 0,1-1 0,-1 1 0,0 0 0,1-1 0,-1 1 0,0-1 0,1 1 0,-1-1 0,1 1 0,-1-1 0,1 1 0,-1-1 0,1 0 0,-1 1 0,1-1 0,-1 0 0,1 1 0,1-1 0,34 16 57,-31-14-52,35 12 95,0-3 0,0-1 0,59 6 1,126-1 769,-47-5 341,-175-10-1185,-2 0 13,0 0-1,-1 0 1,1 0 0,0 0 0,0 0-1,-1 0 1,1 0 0,0 0 0,0 0-1,-1 0 1,1 0 0,0 1-1,0-1 1,-1 0 0,1 0 0,0 1-1,-1-1 1,1 0 0,0 1 0,-1-1-1,1 1 1,0-1 0,-1 1 0,1-1-1,-1 1 1,1 0 0,-1-1 0,1 1-1,-1 0 1,0-1 0,1 1 0,-1 0-1,0-1 1,1 2 0,-26-4-5578,2-13-945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26:34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6300 3479 202 0,'0'0'183'0,"0"0"-84"0,0 0-19 16,0 0 17-16,0 0-32 16,0 0-24-16,-104-47 12 15,94 45-9-15,3-3-21 16,2 3-2-16,3 2-11 16,2-2 14-16,0 2-18 15,0 0 6-15,0-3-10 16,0 3-2-16,0-4-9 15,9-3 4-15,31-5-4 16,25-6 9-16,20-4-1 16,15 0-1-16,9-2-11 15,5 2-15-15,-1-2 3 0,-1 1-18 16,-3 3 9 0,0 2 15-16,-1 4 9 0,-2 2-3 15,2 4-2-15,8 2 13 16,8 0 2-16,14 2 0 15,5 2 0-15,2-2 2 16,1 0-4-16,4 0 3 16,-3-2-3-16,-2-2 4 15,-6-3 3-15,-4-2-4 16,-6 0 10-16,1 0-7 16,-3 1-1-16,2 5 0 15,-2 2-2-15,0 3 2 0,-4 0 0 16,-5 2 2-16,2 0-4 15,-4 0 4-15,3 0-4 16,-10 0 1-16,-2 0-2 16,-4 0 4-16,-3 9 3 15,0 2 9-15,-4-1 2 16,-7 1-6-16,-13-4 7 16,-13 0-2-16,-15 0 11 15,-15-5-11-15,-12 1 12 16,-13 0-6-16,-6-3 1 15,-2 2 18-15,0-2 8 16,0 2 0-16,0-2-22 16,0 2 4-16,-4-2-27 15,-9 3-5-15,2 4-13 16,-7 7-63-16,-2 11-69 0,13-12-114 16,-3-1-438-16</inkml:trace>
  <inkml:trace contextRef="#ctx0" brushRef="#br0" timeOffset="3226.72">21692 3032 258 0,'0'0'33'15,"0"0"-6"-15,0 0 15 16,0 0 12-16,0 0-1 15,0 0 4-15,0 0-22 16,0-23 3-16,0 21-16 16,0 1-10-16,0 1 0 15,0 0-9-15,-2 0 1 16,2 0 0-16,0 0 1 16,0 0-5-16,0 0 9 15,0 0-7-15,-3 0 4 16,3 0-1-16,0 0 1 15,0 0 6-15,0 0-7 0,0 0 1 16,0 0-4-16,0 0-2 16,-3 0 0-16,3 0-20 15,0 0-78-15,0 0-99 16,0 0-188-16</inkml:trace>
  <inkml:trace contextRef="#ctx0" brushRef="#br0" timeOffset="4825.79">23267 3035 173 0,'0'0'336'0,"0"0"-288"15,0 0-17-15,0 0 45 16,0 0-3-16,0 0 21 0,23 8-24 15,-23-8-19-15,0 0-29 16,0 0 11-16,0 0-27 16,0 0 14-16,0 0-20 15,6 0 0-15,10-1-3 16,11-2-1-16,15-2 3 16,20 1 2-16,12-5-4 15,13 4 8-15,9-4-4 16,8-1 3-16,15 2-6 15,3-6 2-15,3 4-1 16,-2 1 1-16,-5 2-3 16,-2 4 0-16,-2 1 5 15,-1 2-5-15,3 0 6 16,0 0-6-16,4 0 2 16,1 0-2-16,-1 0-9 0,1 0 0 15,-1 0 7-15,0 0 0 16,1 2 0-16,-7 0 10 15,-12-2-9-15,-8 1 7 16,-10 1-6-16,-10 0 3 16,-10 3 0-16,-14-4 0 15,-17 3 0-15,-13-4-3 16,-11 2 6-16,-7-2-2 16,-2 0 0-16,0 0 4 15,0 0-5-15,-19 0-5 16,-22 0-11-16,-13 0-4 15,-15 0 10-15,-8 0-23 0,-10 0 28 16,-7 0-19-16,-9 9 23 16,-13 1-11-16,-11 0 5 15,-13-2-21-15,-9-3 28 16,-7 2-4-16,-5-1 7 16,-2-1-5-16,5 2 4 15,2-1 1-15,7-2-2 16,10-3 1-16,10-1-1 15,13 0-1-15,16 0 2 16,15 0 0-16,21 0 1 16,16-8-2-16,19 5-1 15,16-4 4-15,11 5-6 16,2-1 2-16,5 3-16 0,34 0-5 16,30 0 3-1,34 0-12-15,26 0 0 0,21 5-5 16,18 9 8-16,5-1 15 15,10 1 8-15,5 4 1 16,-9 4 6-16,-5 4 1 16,-6 6-3-16,-10 2-1 15,-11 2 3-15,-9-6-1 16,-15-2 1-16,-20-7-3 16,-22-3 21-16,-18-7-8 15,-20-1 13-15,-18-6-21 16,-17 0-1-16,-8-4 4 0,0 0 27 15,-11 0 38 1,-34 0-25-16,-24-18-48 0,-26 0-11 16,-26 0-6-16,-17 3-1 15,-10-1 10-15,-10 5-11 16,-8 1-14-16,-11 2 12 16,-3 2 0-16,1 0 21 15,9 1-17-15,10-2 8 16,9 2 4-16,11 2 2 15,16 1-10-15,20-4 12 16,23 0 0-16,31 0 2 16,27 3-3-16,19 0 2 15,4 0-5-15,13 3-27 16,34 0 26-16,22 0 6 16,18 0-1-16,15 0 1 15,10 13 0-15,8 6-2 0,5-2 0 16,12 3 0-16,2 1 4 15,7-2 1-15,-1 1 0 16,-8 4-5-16,-10 1 3 16,-11-6-1-16,-8-1 2 15,-17-4 0-15,-13-5 9 16,-16-5-9-16,-21-1 10 16,-22-3 0-16,-17 0 3 15,-2 0 33-15,-33 0 22 16,-27-16-69-16,-22-3-1 15,-19-4-4-15,-10 1 3 0,-9 3 0 16,-7-2 2-16,-5 3 4 16,-6 4-5-16,-7 0-4 15,-7 0-22-15,-1 2 13 16,-1 3 9-16,4 0 4 16,12 3-2-16,13 0 6 15,21 0-8-15,23 2 1 16,21 2-13-16,24 0-10 15,24 0 7-15,12 2-1 16,6 0-113-16,25 0 24 16,5 0-68-16</inkml:trace>
  <inkml:trace contextRef="#ctx0" brushRef="#br0" timeOffset="6524.78">9317 4821 591 0,'0'0'18'0,"0"0"-9"16,0 0 9-16,185 7 50 15,-75-33-14-15,28-10-11 16,29-13 16-16,18-4-19 16,9-1-1-16,-11 11-35 15,-20 15-4-15,-32 18-3 16,-114 10-143-16,-17 0-119 0</inkml:trace>
  <inkml:trace contextRef="#ctx0" brushRef="#br0" timeOffset="12434.43">12121 6754 377 0,'0'0'44'0,"0"0"-18"16,0 0 37-16,0 0-3 16,0 0 25-16,0 0-43 15,0 0-27-15,0 0-12 16,25-7-3-16,-18 3-3 15,-3 4-54-15,-4 0-106 16</inkml:trace>
  <inkml:trace contextRef="#ctx0" brushRef="#br0" timeOffset="14333.2">3760 7608 477 0,'0'0'46'0,"0"0"-14"16,0 0-15-16,0 0 24 16,0 0 3-16,0 0-18 15,0 0-25-15,2 0-1 16,1 0-3-16,1 0-28 15,4 0-36-15,-2 0-47 16,-2 0-202-16</inkml:trace>
  <inkml:trace contextRef="#ctx0" brushRef="#br0" timeOffset="14982.54">5637 7565 412 0,'0'0'39'15,"0"0"-39"-15,0 0-111 16,0 0-7-16,0 0 5 0</inkml:trace>
  <inkml:trace contextRef="#ctx0" brushRef="#br0" timeOffset="15564.96">6273 7582 318 0,'0'0'21'0,"0"0"-9"16,0 0 4-16,0 0 10 0,0 0 14 16,0 0-8-1,0 4-22-15,0-4 4 0,0 0 1 16,-6 1 1-16,6-1-15 16,0 0 1-16,0 0-1 15,0 0-1-15,0 0 5 16,0 0 0-16,0 0 4 15,0 0-5-15,0 0 8 16,0 0-2-16,0 0 0 16,0 0-4-16,0 0 0 15,0 0-5-15,0 0 1 16,0 0 2-16,0 0-3 16,0 0 7-16,0 0-8 15,0 0 10-15,0 0-10 0,0 0 0 16,0 0-3-16,0 0-22 15,0 3-38-15,0-3-79 16,0 0-58-16</inkml:trace>
  <inkml:trace contextRef="#ctx0" brushRef="#br0" timeOffset="16514.24">6915 7638 524 0,'0'0'0'16,"0"0"-110"-16,0 0-3 16,0 0 113-16,0 0 68 0,0 0-19 15,0 0-49-15,12 2-50 16,-7-2-67-16,0 0-131 16</inkml:trace>
  <inkml:trace contextRef="#ctx0" brushRef="#br0" timeOffset="16846.32">8092 7592 225 0,'0'0'0'15,"0"0"-98"-15,0 0-29 0</inkml:trace>
  <inkml:trace contextRef="#ctx0" brushRef="#br0" timeOffset="17281.83">9215 7766 343 0,'0'0'52'0,"0"0"-52"16,0 0-36-16,0 0-11 15,0 0 45-15,0 0-43 16,2 4-124-16</inkml:trace>
  <inkml:trace contextRef="#ctx0" brushRef="#br0" timeOffset="19711.08">10811 7662 289 0,'0'0'86'0,"0"0"-40"16,0 0 27-16,0 0-7 16,0 0-5-16,0 0-24 0,0 0-19 15,0-8 8 1,0 6-23-16,0 2 0 0,0 0-3 15,0 0-3-15,0 0-14 16,0 0-25-16,2 0-5 16,10 0-14-16,-8 0-65 15,0 0-151-15</inkml:trace>
  <inkml:trace contextRef="#ctx0" brushRef="#br0" timeOffset="21975.2">11519 7770 343 0,'0'0'1'0,"0"0"-2"0,0 0 0 15,0 0-7-15,0 0 3 16,0 0-10-16,0 0 2 16,72-80-11-16,-54 80-7 15,-5 0-2-15,-13 0-21 16,0 0-70-16</inkml:trace>
  <inkml:trace contextRef="#ctx0" brushRef="#br0" timeOffset="22207.62">11519 7770 241 0,'32'-52'84'0,"-37"52"-54"15,1 0 1-15,2 0 9 0,0 0-4 16,2 0-7-16,0 0-24 16,0 0 21-16,0 0-22 15,0 0 5-15,0 0-8 16,0 0 2-16,0 0 3 15,0 0-6-15,0 0 0 16,0 0-6-16,0 0-35 16,0 0-64-16,0 0-106 15</inkml:trace>
  <inkml:trace contextRef="#ctx0" brushRef="#br0" timeOffset="23573.71">9706 9300 902 0,'0'0'44'16,"0"0"-37"-16,0 0-1 15,0 0-7-15,0 0 1 16,176-116 0-16,-72 88 2 16,21 3-1-16,22-5 16 0,11 7-15 15,8 1 5-15,5 2-7 16,1 8 1-16,0 5 4 15,-3 7-3-15,-9 0-2 16,-15 12 2-16,-25 15-2 16,-24 2 2-1,-26 1-4-15,-22-1 8 0,-14-11 3 16,-16-6-7-16,-12-6 16 16,-6-2 2-16,0-4 3 15,0 0-12-15,-17 0-11 16,-17 0-6-16,-13 0-51 15,-13 0-3-15,-16 0-42 16,-22 5-34-16,52-3-42 0,-10 3-97 16</inkml:trace>
  <inkml:trace contextRef="#ctx0" brushRef="#br0" timeOffset="24140.88">4460 10758 476 0,'0'0'9'0,"208"0"-4"16,-77-11-4-16,20-18 4 16,15-12-5-16,7-7 43 15,3 1 37-15,-2 0 15 16,-5 5-15-16,-15 4-43 15,-17 6-16-15,-21 8-17 16,-31 4 4-16,-26 6-7 16,-23 9 8-16,-21 5-8 15,-12 0 0-15,-3 0 2 16,0 0 16-16,-20 9-19 16,-7 8-28-16,-6 2-43 15,2-3-18-15,17-12-42 16,7-4-143-16</inkml:trace>
  <inkml:trace contextRef="#ctx0" brushRef="#br0" timeOffset="27951.99">9391 4636 275 0,'0'0'40'0,"0"0"-40"16,0 0 0-16,0 0 0 15,0 0 5-15,0 0 22 16,0 0 20-16,0 0-13 16,36-4-10-16,-32 0-12 15,3-2 4-15,1 2-3 0,4-4-11 16,8-2 4-1,11 0-5-15,12-6-1 0,7-3 0 16,13-2 0-16,4-4-3 16,9-3 3-16,6-2-1 15,6-1 5-15,1-1-4 16,0 1 2-16,-7 5 26 16,-8 8-18-16,-16 6 0 15,-14 7-5-15,-8 2-1 16,-10 3-2-16,-5 0 1 15,-6 0 13-15,-3 0 4 16,-6 0-3-16,-2 0-2 16,1 0 14-16,-3 3-16 15,0-3-2-15,0 0-9 16,-2 0 5-16,2 0-4 0,-2 0-2 16,0 0 10-16,0 0-6 15,4 0 11-15,-4 0-14 16,2 0 1-1,-2 0 0-15,0 0-6 0,0 0 2 16,0 3-29-16,2 1-57 16,-2-2-73-16,0 0-218 15</inkml:trace>
  <inkml:trace contextRef="#ctx0" brushRef="#br0" timeOffset="71726.3">14827 15669 656 0,'0'0'144'0,"0"0"-102"16,0 0-25-16,0 0 53 15,0 0-4-15,0 0-46 16,10 4-19-16,-10-4-1 16,0 0-16-16,0 0-18 15,0 0-56-15,0 0-53 16,0 0-101-16</inkml:trace>
  <inkml:trace contextRef="#ctx0" brushRef="#br0" timeOffset="72376.28">14808 16044 497 0,'0'0'87'0,"0"0"-74"15,0 0-9-15,0 0-8 16,0 0-14-16,0 0-103 16,9 4-209-16</inkml:trace>
  <inkml:trace contextRef="#ctx0" brushRef="#br0" timeOffset="132350.46">9766 4973 342 0,'0'0'116'0,"0"0"-114"15,0 0 19-15,0 0 35 16,0 0-11-16,133 30 8 15,-95-28-10-15,5-2-3 16,3 0-15-16,6 0 1 16,1-17-2-16,7-4 8 0,5-7-13 15,4-7 0 1,5-6-8-16,-1-6 0 0,2-3-2 16,-3-2-8-16,-3-6 6 15,-4-2-5-15,-7-2-3 16,-7-5 1-16,-4 0 0 15,-4-3 1-15,-8 1 2 16,-4-1-5-16,-8 8 4 16,-10 1 2-16,-5 1-2 15,-4 5 0-15,-4-9-2 16,0-3 8-16,0-3-2 16,0-2 12-16,0 1 1 15,0 8-3-15,2 2 2 16,2 1 2-16,0 2 0 0,-2 4-8 15,-2 4 4-15,0 4-4 16,-4 5-7-16,-21 3 1 16,-8 4-6-16,-5 4 0 15,-5 4 3-15,-1 6-6 16,-5 6 4-16,1 4-4 16,-6 3 1-16,-2 6 0 15,-4 1 1-15,-1 0 1 16,-5 0 2-16,-6 0 0 15,-1 0-3-15,-8 0 2 16,4 0 2-16,0 0-1 16,6 0-2-16,3 10 0 15,-4 4-1-15,1 1 1 0,0 7-1 16,-4 2 1-16,7 5-6 16,3-1 4-16,5 2 4 15,8 2-4-15,4 2 0 16,1 0 2-16,5 4-4 15,-1-2 1-15,5 4 3 16,0-4-11-16,3 2 10 16,1 1-1-16,8 0-3 15,-3 8 4-15,4 5 0 16,-2 8-1-16,2 4-1 16,5 3-1-16,5-3-3 15,4-4 6-15,4-4-2 0,4-3 1 16,3-1 4-1,0-1-4-15,0 4-1 16,14 0 2-16,6-2-1 0,0-2 2 16,5-2 0-16,4-5 1 15,2-2-1-15,2-1 1 16,5-4 7-16,0 0-7 16,-2-7 4-16,-2-4-2 15,-3-3 7-15,-4-4-1 16,-6-1 3-16,2-2 3 15,-5-4 1-15,-5-2 13 16,1-1-10-16,-6-1 7 16,1-5-8-16,-5 1 0 15,1-1 0-15,-3-1 5 16,-2-2-3-16,0 2-5 0,0-2 8 16,0 0-6-16,0 0 4 15,0 1-16-15,0-1 4 16,0 0-7-16,0 0 1 15,0 0-2-15,0 0-1 16,0 0 0-16,0 0-1 16,0 0-9-16,0 0-72 15,0 0-119-15,-2 0-236 16</inkml:trace>
  <inkml:trace contextRef="#ctx0" brushRef="#br0" timeOffset="134548.15">7532 8043 655 0,'0'0'18'0,"0"0"1"15,0 0 8-15,0 0 29 16,0 0 8-16,0 0-31 15,0 0-9-15,10 2-7 16,2-2-3-16,-1 0 3 16,3 0-2-16,-3 0 7 15,5 0-12-15,1 0 11 16,8 2-15-16,8 0 12 16,11 4-16-16,14 0 10 15,5 2-9-15,9-2 3 16,3-3 2-16,1-3-7 0,7 0 10 15,-3 0-10-15,0-12 6 16,-2-9-5-16,-9-4 1 16,-4-1-1-16,-7-3 5 15,-10 0 3-15,-2 4-1 16,-11 0 10-16,-8 7-18 16,-5 4 14-16,-6 2-14 15,-6 6 10-15,-2 2-4 16,-4 0 10-16,-4 4 6 15,0 0-4-15,0 0 7 16,0 0-7-16,0 0 7 16,0 0-16-16,0 0 11 15,0 0-17-15,0 0 5 16,0 0-9-16,0 0 3 16,0 0-3-16,0 0 3 0,0 0-7 15,0 0 9-15,0 0-12 16,0 0-32-16,-8 0-76 15,0 0-115-15,-1 4-209 16</inkml:trace>
  <inkml:trace contextRef="#ctx0" brushRef="#br0" timeOffset="136729.1">3486 7967 488 0,'0'0'19'0,"0"0"35"15,0 0-3-15,0 0 8 0,0 0-14 16,0 0 8-16,0 0-17 16,-40-35-14-1,40 35 18-15,0 0-14 0,0 0-12 16,0 0-14-16,0 0 0 16,0 0 4-16,13 0-11 15,12 0 13-15,8 0-11 16,7 0 7-16,7 0-4 15,4 0 2-15,5 0 0 16,4 0-1-16,0 0 3 16,7-5-6-16,1 3 0 15,3 0 2-15,7 2-17 16,-1 0 9-16,6 0-8 0,-3-2 10 16,-6-3-1-16,-3 0-7 15,-4 5 13-15,-2-4 2 16,0 1-3-16,1 3 7 15,-1 0-5-15,-3 0 3 16,-2 0-2-16,-4 0 1 16,2 0 0-16,-4 0-1 15,1-7 0-15,-1-2 1 16,2-1 0-16,-3 2 0 16,-4-2 2-16,0 6-3 15,-2 1 1-15,0 0 0 16,-2 2 0-16,-1 1 1 0,5 0-4 15,-2-3 7-15,0 3-2 16,1-2 1-16,2-2-1 16,-1 0 22-16,0 1-10 15,-12 2-14-15,-2-1 0 16,-16 0 5-16,-3 1-5 16,-5-2 25-16,-7 3-3 15,-2 0 11-15,0-2-11 16,1 2 11-16,-3 0-4 15,5 0-4-15,-3 0-4 16,0 0-14-16,-2 0-3 16,0 0 1-16,0-2-10 15,0-2-24-15,0 2-45 0,0 0-146 16,0 0-347 0</inkml:trace>
  <inkml:trace contextRef="#ctx0" brushRef="#br0" timeOffset="141991.47">4400 13108 295 0,'0'0'176'0,"0"0"-112"15,0 0-21-15,0 0 11 16,0 0-14-16,0 0-9 16,0 0-11-16,0 0 1 15,0-10-2-15,0 10-13 16,0 0 14-16,0 0-9 16,0 0 10-16,0 0-13 0,0 0 7 15,0 0-4 1,0 0-3-16,0 0 7 0,2 0-6 15,2 0 4-15,1 0-12 16,-3 0 12-16,3 0-12 16,-3 0 6-16,0 0-4 15,1 3 5-15,1 4-3 16,0 1-1-16,-2 2 2 16,3 4 0-16,-3-2 6 15,0 4-5-15,0-2 11 16,1 4-16-16,-3 4 10 15,2 7-4-15,3 7-1 16,-1 3 0-16,3 10-4 16,-1 1 5-16,6-4-6 15,-4-4 9-15,3-9-9 0,-3-10-2 16,0-7 2 0,-3-4-1-16,-3-4-1 0,-2-4 0 15,0-4 5-15,0 0-5 16,0 0 10-16,0 0-8 15,0 0-2-15,0-12-20 16,-7-12 11-16,-3-2-7 16,-2-8-5-16,3-10-18 15,1-4-47-15,0-1-42 16,6 32-46-16,2 3-98 16</inkml:trace>
  <inkml:trace contextRef="#ctx0" brushRef="#br0" timeOffset="142274.38">4409 13034 233 0,'0'0'343'0,"0"0"-290"15,0 0-30-15,0 0 10 16,0 0 19-16,0 0 3 16,109 50 5-16,-51-12 0 15,5 4-7-15,-1-1-9 16,2-4 1-16,-3 0-22 15,-5-5-2-15,-10-2-7 16,-8-8-6-16,-6-4-6 16,-11-7 2-16,-3-2-2 0,-7-6-1 15,-6-3 0 1,-5 0-1-16,0 0-9 0,0 0-21 16,-11-32-38-16,-20-9-64 15,12 17-46-15,0 0-70 16</inkml:trace>
  <inkml:trace contextRef="#ctx0" brushRef="#br0" timeOffset="142540.72">4848 12851 283 0,'0'0'207'0,"0"0"-99"16,0 0-25-16,0 0-27 0,0 0-14 15,0 0 9 1,0 0 19-16,31 141-16 0,-4-81-8 15,-1 2 19-15,-1-2-16 16,0-5-9-16,-3-8-22 16,-7-2 4-16,-1-8-15 15,-5-4 1-15,-3-6-8 16,-1-6 1-16,-2-10-1 16,-3-4-5-16,0-5-11 15,0-2-49-15,0 0-22 16,0-9-132-16,0-6-121 15</inkml:trace>
  <inkml:trace contextRef="#ctx0" brushRef="#br0" timeOffset="142758.03">5374 13305 680 0,'0'0'108'15,"0"0"-51"-15,0 0 24 16,0 0-4-16,0 0-25 16,0 0-10-16,127 44-20 15,-94-44-18-15,0 0-4 16,6-6 0-16,-3-4-76 16,-26 3-108-16,-3 4-166 15</inkml:trace>
  <inkml:trace contextRef="#ctx0" brushRef="#br0" timeOffset="143290.48">6128 13184 154 0,'0'0'684'16,"0"0"-636"-16,0 0-28 15,66-124 38-15,-57 88-23 16,-7 0-11-16,-2 4-8 0,0 6 0 16,0 5 3-16,0 9-9 15,0 6 30 1,0 6-19-16,0 0 3 0,0 0-24 16,0 13-7-16,2 20 7 15,16 10 12-15,3 6-2 16,0 0-7-16,2-1 10 15,0 0-12-15,-3-5 8 16,-5-2-9-16,-1-4 10 16,-3-1-8-16,-7-4-1 15,-2 0 3-15,-2-6-1 16,0-2 5-16,0-2-8 16,-11-4 10-16,-7 0-8 0,-1-6-1 15,5-2 0 1,5-6-1-16,5 1 0 0,2-5 3 15,2 0-3-15,0 0 2 16,0 0 19-16,2 0-14 16,17 0 13-16,8-11-8 15,2-4 9-15,2 3-17 16,3-3-3-16,-1 1-2 16,0 0-2-16,0 4-8 15,-8 0-50-15,-2 2-69 16,-21 4-120-16,-2 1-411 15</inkml:trace>
  <inkml:trace contextRef="#ctx0" brushRef="#br0" timeOffset="143740.15">7091 13128 693 0,'0'0'89'0,"0"0"-57"16,0 0 17-16,0 0 18 15,-118 98-37-15,118-75-4 16,4-6-25-16,31 4 9 16,17-3-10-16,6-2 0 15,7-3 3-15,1-1 0 16,-6-1-1-16,-8 1 2 16,-16 2 6-16,-14 2-9 15,-11 3 13-15,-11-2-3 16,0 3 19-16,-7-2 3 15,-24 0-1-15,-2-4-21 16,-6-6-5-16,4-8-3 16,4 0-3-16,6 0-2 0,12-25-55 15,13-13-30-15,0 18-113 16,0-6-97-16</inkml:trace>
  <inkml:trace contextRef="#ctx0" brushRef="#br0" timeOffset="144171.97">7546 12721 751 0,'0'0'89'0,"0"0"-36"16,0 0 47-16,0 121-23 15,0-51 10-15,0 3-18 0,10 0-21 16,9-5-10-16,0-8-22 15,1-7 1-15,0-9-16 16,-2-11 7-16,0-10-3 16,-9-9-10-16,0-9 5 15,-5-5-18-15,-4 0-31 16,0-7-16-16,0-28 9 16,0-6-61-16,-7-5 24 15,-1 6-35-15,4 7 31 16,4 10 97-16,0 8 18 15,12 5 15-15,15 8 35 16,7 2 17-16,3 0-7 16,6 0 8-16,-3 15-37 0,-2 9 3 15,-5 2-30-15,-6 3 11 16,-7 1-20-16,-4-2 0 16,-7-2-13-16,0-5 3 15,-5-7-6-15,-4-7-4 16,0-7-43-16,0 0-72 15,0-7-67-15,0-15-247 16</inkml:trace>
  <inkml:trace contextRef="#ctx0" brushRef="#br0" timeOffset="144340.41">7826 12918 908 0,'0'0'74'0,"0"0"-49"15,0 0-8-15,0 0 23 16,0 0-31-16,0 0-9 16,9 44-57-16,5-40-215 15</inkml:trace>
  <inkml:trace contextRef="#ctx0" brushRef="#br0" timeOffset="145204.17">8232 13191 929 0,'0'0'90'0,"0"0"-65"0,0 0 53 16,0 0-13-16,0 0-24 16,0 0-28-16,-11-35-13 15,9 21-40-15,-1 5 16 16,3 0-11-16,0 6 10 15,0 3-8-15,13 0 30 16,8 0-4-16,0 0 7 16,6 9-1-16,2 11 1 15,2 2 3-15,1 0 0 16,1-4 7-16,3-4-2 16,0-6 8-16,-1-3-13 15,1-5 2-15,-5 0-4 16,-2-2 0-16,-4-21 2 0,-10-2-2 15,-3-8-1-15,-10 1 4 16,-2 2-4-16,0 6 6 16,0 9-4-16,-14 6-2 15,1 6 2-15,4 3 0 16,-2 0 5-16,2 0-3 16,3 19 1-16,-1 6-2 15,7 1 0-15,0-1 10 16,0-4-11-16,13-6 4 15,12-5-5-15,4-8 0 16,4-2 3-16,3 0-3 16,1 0 2-16,2-2 0 0,-6-8 1 15,-2 4 1-15,-6-3-10 16,-1 9 8-16,-2-3-5 16,-3 3 2-16,-2 0-2 15,-3 0 0-15,-1 0 4 16,3 0 0-16,-1 0-1 15,1 0 3-15,-1 0 2 16,1 0-11-16,-3 0 5 16,1 0-9-16,-3 0-11 15,0 0-28-15,0 0 23 16,-2 0 16-16,0 0 3 0,-2-4 8 16,2-3-4-1,-1-8 3-15,3-9-3 0,3-7 2 16,-3-1-8-1,1-2 0-15,-6 7-14 0,-2 7 22 16,-1 9 0-16,-1 10 9 16,-2 1 3-16,0 0 7 15,0 0-3-15,2 18 0 16,2 2 3-16,4 1-13 16,0 2 0-16,3-3-3 15,1-2 7-15,-1-1-7 16,-3-3-5-16,0-2 5 15,-2-3-5-15,-2-3 2 16,1-6-20-16,-1 0-64 16,-4 0-135-16,0-18-148 0</inkml:trace>
  <inkml:trace contextRef="#ctx0" brushRef="#br0" timeOffset="145638.41">9492 12521 375 0,'0'0'532'16,"0"0"-469"-16,13 170-9 15,-16-70 47-15,-15 13 1 16,-1 3-15-16,0 2-49 16,13 2-8-16,0-1-28 15,3-7 0-15,3-16-2 16,0-27-4-16,0-25-1 0,0-21-22 15,0-16-23-15,15-7-62 16,6-10-20-16,10-28-1 16,5-9-63-16,3-3-30 15,2 4-12-15,3 0 122 16,1 5 116-16,-1 0 217 16,2 3-22-16,-4 6-57 15,-3 2-17-15,-3 1-37 16,-9 10-10-16,-5 0-22 15,-8 3-18-15,-7 2 9 16,-5 0 3-16,-2 0-18 16,0-2 9-16,-29 0-21 0,-14 2 8 15,-12 4-22-15,-15 8 0 16,-9 2-2-16,-9 0-28 16,1 22-24-16,0 10-49 15,60-14-73-15,3-2-184 16</inkml:trace>
  <inkml:trace contextRef="#ctx0" brushRef="#br0" timeOffset="146537.19">7002 13569 512 0,'0'0'87'0,"0"0"-53"16,0 0 46-16,0 0-13 16,0 0 4-16,0 0-27 15,0 0-15-15,44-107-15 16,-22 52-1-16,-4 3 13 0,-7 4 2 15,-6 7-3-15,-5 9-11 16,0 10 14-16,0 8-15 16,-19 9 12-16,2 5-18 15,-1 0-7-15,1 7 3 16,3 18 0-16,7 8-2 16,5 6 3-16,2 3-3 15,2 0-1-15,27-5 2 16,11-5 3-16,7-6-10 15,7-14 4-15,3-12 1 0,3 0 3 16,-4-19 1 0,-4-20-1-16,-10-4-1 0,-9-10 8 15,-10 3-9-15,-9 8 1 16,-14 7 0-16,0 10-2 16,0 9 0-16,0 9 2 15,0 7-4-15,0 0-1 16,0 0 0-16,0 12 6 15,0 13 0-15,21 5-2 16,8 0 3-16,5 2 6 16,-5 3-3-16,-3-1 2 15,-5 0-8-15,-8 0 8 16,-9-9-7-16,-4-2 7 0,0-5-5 16,0-10-8-1,-11-4-30-15,1-4-85 0,3 0-133 16,4-2-319-16</inkml:trace>
  <inkml:trace contextRef="#ctx0" brushRef="#br0" timeOffset="149018.06">4882 14506 643 0,'0'0'73'0,"0"0"-12"16,0 0 64-16,0 0-47 15,-129-2-24-15,110-19-13 16,1-4-23-16,7-8 8 16,5-4-26-16,6-6-5 15,0 2 5-15,22 2 6 16,12 9-2-16,1 14-8 16,-2 14 0-16,3 2 2 15,-5 14-7-15,-6 30 9 0,-8 13 0 16,-9 11 4-16,-8 3 11 15,0 6-15-15,-19-7 16 16,-8-6-13-16,1-12 7 16,-6-10-7-16,6-7 4 15,6-17-1-15,6-4-6 16,8-6 0-16,6-8 2 16,0 0-6-16,6 0 8 15,28 0-1-15,11 0 19 16,6-5 13-16,0-8-9 15,-2 9 8-15,-7 0-15 16,-8 4-16-16,-10 0 1 0,-10 0 1 16,-3 0-4-1,-7 0 5-15,1 4-12 0,-5-3 5 16,2 2-26-16,-2-3-49 16,0 0-34-16,0 0-36 15,0-12-271-15</inkml:trace>
  <inkml:trace contextRef="#ctx0" brushRef="#br0" timeOffset="149550.22">5270 14516 738 0,'0'0'52'0,"0"0"-27"16,0 0 70-16,0 0-20 0,46 104-29 15,-32-70 0-15,-3 3-12 16,-3-6 2-16,2 1-10 16,-4-3 2-16,1-5-22 15,-1-6-5-15,-4-10-1 16,-2-2 4-16,0-6-2 16,0 0 0-16,0-6-4 15,0-25-19-15,0-10-15 16,-13-12 19-16,0-5-7 15,2 4-20-15,4 12 25 16,7 10 16-16,0 14 3 0,0 14 4 16,0 4-4-16,15 0 14 15,8 34-2-15,6 7 19 16,6 4-13-16,5-1-12 16,3-5 5-16,-1-8-11 15,3-7 3-15,-5-6 4 16,-7-10-5-16,-1-4 0 15,-8-4-4-15,-5 0 2 16,-9-22 0-16,-10-10 6 16,0-11-4-16,0-8-2 15,-8-9 5-15,-21-8-7 16,-5-3 2-16,-2 12-8 16,5 14-10-16,7 17 17 15,8 16-11-15,7 8-13 16,9 4-15-16,0 0-58 0,0 0-90 15,5 12-70-15</inkml:trace>
  <inkml:trace contextRef="#ctx0" brushRef="#br0" timeOffset="149916.76">6165 14638 505 0,'0'0'170'16,"0"0"-99"-16,0 0 24 16,0 0 22-16,0 0-22 15,0 0-29-15,0 0-16 16,67 12-9-16,-38-20 4 15,12-10-24-15,5-5 0 16,12-3-10-16,7 3 1 16,1 5 3-16,-6 4-12 15,-14 11-6-15,-15 3 9 16,-14 0-12-16,-10 7 12 16,-7 15-8-16,0 2 2 15,0-2-13-15,0-7-44 16,0-6-50-16,-9-9-55 0,2 0-183 15</inkml:trace>
  <inkml:trace contextRef="#ctx0" brushRef="#br0" timeOffset="150349.6">6912 14258 730 0,'0'0'119'0,"0"0"-98"16,0 0 12-16,0 0 42 15,0 0-18-15,0 0-6 16,47 61-27-16,-47-23 2 16,0 0 2-16,0-6-10 15,0 0-1-15,-2-8-15 16,-3-7 12-16,5-5-12 15,0-12-4-15,0 0 2 16,0 0-6-16,5 0 3 16,21-15 3-16,12-6 7 15,7-1-1-15,6 5-9 16,0 10 6-16,1 7-6 16,-4 0 2-16,-7 20-1 15,-10 13 4-15,-8 10-1 16,-10 6 6-16,-11-6 1 0,-2 3 18 15,0-2-17-15,-15-8 24 16,-12-5-26-16,-4-11 0 16,-6-13-7-16,-7-7-22 15,-7 0-107-15,24-14-171 16,1-8-460-16</inkml:trace>
  <inkml:trace contextRef="#ctx0" brushRef="#br0" timeOffset="150516.26">6778 14279 973 0,'0'0'107'0,"0"0"-56"15,156-130 53-15,-94 88-38 16,-1 8-45-16,-6 9-21 16,-3 11-2-16,-10 14-54 15,-35 0-142-15,-7 0-163 16</inkml:trace>
  <inkml:trace contextRef="#ctx0" brushRef="#br0" timeOffset="151714.79">8192 14145 674 0,'0'0'53'0,"0"0"-34"15,0 0 114-15,0 0-35 16,79 152-7-16,-54-102-28 15,-4 3-12-15,-9-3-6 16,-6-3-14-16,-6-4-2 16,0-5-15-16,-3-9-4 15,-10-10-8-15,2-9 10 16,1-6-12-16,6-4 0 16,0 0-23-16,4-26-53 15,0-4 16-15,31 4 51 0,20 6 5 16,7 11 1-16,7 9 3 15,-5 0 7-15,-6 23 22 16,-12 12-19-16,-15 6 13 16,-16 7 0-16,-11 2 1 15,0 0 8-15,-13-1-17 16,-16-5 8-16,-3-9-9 16,-1-12 11-16,4-13-18 15,0-10 4-15,4 0-11 16,7-14 0-16,9-21-23 15,9-2 3-15,3-3-3 16,34-5 0-16,13 5 23 16,6 0-3-16,2 4-4 0,-8 0 7 15,-5 0-2-15,-9 4-2 16,-12 8 4-16,-11 4 2 16,-7 8-1-16,-6 4 7 15,0 4-5-15,0 4 14 16,-12 0-13-16,-5 2 6 15,-6 24-7-15,5 8 0 16,3 1 1-16,7 4-1 16,8-11-2-16,0 2 4 15,0-11-10-15,12-7 12 16,11-7-14-16,4-5 4 16,-2 0 0-16,4-14-5 0,0-12-9 15,0-9 6-15,1 6-1 16,3 0 11-16,2 8-4 15,4 8 1-15,-4 13 8 16,-1 0-8-16,-5 11 2 16,-2 19 2-16,-5 8 3 15,-4-2 2-15,-5-1 1 16,-4-9-3-16,-2-6 3 16,-5-8-5-16,-2-9 10 15,0-3-9-15,0 0 8 16,0-3-3-16,0-24-6 15,0-4-2-15,-11-8-4 16,2 1 5-16,4 6-8 0,5 2 2 16,0 12 12-16,14 0-2 15,13 8-1-15,0 10 12 16,4 0-3-16,2 2-4 16,0 24 4-16,-6 2-12 15,-3 2 7-15,-6-4-6 16,-2-2 5-16,-5-4-1 15,-4-8-10-15,-1-6-4 16,-4-6-34-16,1 0-40 16,2 0-88-16,-5-6-129 15,0-9-352-15</inkml:trace>
  <inkml:trace contextRef="#ctx0" brushRef="#br0" timeOffset="152747.98">8366 14752 349 0,'0'0'601'16,"0"0"-576"-16,0 0-15 16,122-94 69-16,-24 54-2 0,18-8-19 15,18-5-23-15,2 4 10 16,-7 8-20-16,-22 18-4 15,-27 16-20-15,-26 7 1 16,-29 0-2-16,-23 30-3 16,-2 9 3-16,-33 11 1 15,-31 4-1-15,-13-6-9 16,-10 2 4-16,-5-14 2 16,1-3-6-16,4-4 9 15,12-12-5-15,19-3-1 16,25-9 5-16,21-5 1 15,10 0-5-15,34-4-7 16,35-22 12-16,27-7-2 0,16-3 6 16,6 5-8-1,-7 1-17-15,-8 10-17 0,-19 8-35 16,-12 6-58-16,-64 6-84 16,-3 0-103-16</inkml:trace>
  <inkml:trace contextRef="#ctx0" brushRef="#br0" timeOffset="153496.89">10298 14332 899 0,'0'0'63'0,"0"0"-51"15,0 0 55-15,0 0-21 16,0 0 5-16,-158-79-42 15,89 79 18-15,-1 5-3 16,4 21 13-16,8 1-16 16,16 4-10-16,15 4-11 15,20-4-3-15,7 0 2 16,9-2-6-16,28-12 3 16,9-8-2-16,7-9-12 15,0 0-23-15,3-26 10 16,-4-12-5-16,-8-9-2 15,-6-11 24-15,-9-9 13 16,-3-14 1-16,-3-7 19 16,-5-2 48-16,-12 0-12 0,-6 15-17 15,-2 20-32-15,-27 20-1 16,-2 26-3-16,-2 9 3 16,-3 35-5-16,-2 25 6 15,10 19-1-15,9 9 3 16,15-1 13-16,4-3-5 15,7-7 0-15,24-13-10 16,9-11-6-16,2-15 0 16,5-11 1-16,-2-13-5 15,-3-14-3-15,-2 0 5 16,-4-5-20-16,-7-26 4 16,-5 3-8-16,-6 1 1 0,-9 6 6 15,-3 8 2-15,-6 13 11 16,0 0-6-16,0 0 3 15,3 23-3-15,2 15 12 16,3 3 10-16,5-4 9 16,8-7-4-16,5-3-7 15,6-17 1-15,1-6-5 16,2-4 7-16,-1 0-10 16,-5-24 15-16,-7-14-15 15,-6-8 2-15,-7-5 3 16,-7 0-6-16,-2-2 1 15,0 7 0-15,-27 12-1 16,-12 12 5-16,-9 15-10 0,-2 7 3 16,-6 12 0-1,2 27-12-15,5 3-12 0,11 0-62 16,13-2-84-16,25-30-96 16,0-6-342-16</inkml:trace>
  <inkml:trace contextRef="#ctx0" brushRef="#br0" timeOffset="154079.67">10796 13694 946 0,'0'0'76'0,"0"0"-54"0,0 0-6 15,0 0 71-15,27 120-15 16,-44-25-31-16,7 2-36 15,2 0 21-15,8-7-11 16,0-4 1-16,0-20-15 16,2-16 1-16,12-18-2 15,-1-15-7-15,3-17 6 16,5 0-24-16,0-26 14 16,4-18-18-16,6-14-15 15,0 5 3-15,7 2 29 16,5 10 5-16,-1 11 7 15,-1 9 1-15,-10 16 1 0,-5 5 8 16,-4 5-10-16,-6 29 31 16,-5 12-11-16,-4 1 10 15,-1 3-21-15,-3-5-2 16,-1-10-2-16,3-8-4 16,-5-11 1-16,2-11 4 15,0-5-4-15,-2 0-1 16,0 0-2-16,0-20-25 15,0-8-12-15,0-7-5 16,7-2 13-16,6 7 2 16,5 0 17-16,6 8 8 15,3 11 6-15,2 4 8 16,-2 7-3-16,0 0 11 16,-1 20-11-16,1 13 10 0,0-4 3 15,2 0 14 1,-2-6-34-16,-7-5 5 0,-1-8-7 15,-5-3 1-15,-3-7-30 16,-2 0-58-16,-2-5-42 16,-7-9-142-16</inkml:trace>
  <inkml:trace contextRef="#ctx0" brushRef="#br0" timeOffset="154812.17">11948 14119 791 0,'0'0'200'15,"0"0"-151"-15,0 0 6 16,0 0 31-16,-126 126-40 16,101-80-5-16,8 0-38 15,9-6 6-15,6-8-6 16,2-5-6-16,0-15-7 15,21-6-22-15,10-6-33 16,-2 0-23-16,1-24 23 16,-6-6-9-16,-3-5 43 15,-4 7-32-15,-1-2 63 16,-3 10 0-16,1 8 21 16,-1 7 11-16,3 2 3 15,-1 3-5-15,5 0-19 0,3 0-2 16,2 8-9-16,3-4-37 15,1-4-83-15,-20 0-121 16,0 0-222-16</inkml:trace>
  <inkml:trace contextRef="#ctx0" brushRef="#br0" timeOffset="155044.95">12574 13643 814 0,'0'0'165'0,"0"0"-72"15,0 0 31-15,0 0-36 16,0 0-40-16,-54 143 6 0,-1-37-14 16,-3 8 10-16,5-1-16 15,5-6-3-15,11-4-13 16,3-10-14-16,12-7-4 16,4-14 2-16,7-19-5 15,4-14-22-15,3-20-21 16,4-12-90-16,0-7-65 15,0-2-65-15,0-15-132 16</inkml:trace>
  <inkml:trace contextRef="#ctx0" brushRef="#br0" timeOffset="155311.66">12612 14570 636 0,'0'0'127'15,"138"5"-83"-15,-90 4 0 16,-4-9 38-16,-7 0-33 15,-3-6-23-15,-5-20-25 16,-9-10 6-16,-9-9-5 16,-11-3 6-16,0 2 26 15,-13-3 3-15,-27 5 8 16,-14 11-27-16,-10 11 18 16,-6 19-17-16,-5 3 6 15,2 17-18-15,-4 24-4 16,11 7-3-16,3 6-6 15,9 6-82-15,44-35-171 16,0-2-406-16</inkml:trace>
  <inkml:trace contextRef="#ctx0" brushRef="#br0" timeOffset="157092.46">3388 15580 573 0,'0'0'82'0,"0"0"-37"15,0 0 34-15,0 0 27 16,0 0-10-16,0 0-44 16,0 0-6-16,-51-19-12 0,51 19-16 15,0 0-9-15,0 19 16 16,18 12-3-16,13 5-7 16,11-6 5-16,7-2-13 15,6-6 5-15,3-14-8 16,5-6-5-16,-1-2 5 15,-4 0 0-15,-8-18-4 16,-13-10 6-16,-10-12 0 16,-9-10-2-16,-11-8 10 15,-7-5-12-15,0 1 0 16,-12 4 3-16,-21 6-10 16,-11 11 3-16,-6 10-5 0,-6 7 5 15,-1 12 2-15,-1 7-7 16,4 5 11-16,5 0-8 15,9 10-3-15,11 13 5 16,7 7-14-16,9 10-33 16,6 12-35-16,7 7-68 15,0-32-78-15,0-1-301 16</inkml:trace>
  <inkml:trace contextRef="#ctx0" brushRef="#br0" timeOffset="157641.89">3532 15833 577 0,'0'0'35'0,"0"0"-17"16,0 0 58-16,0 0-10 16,0 0-36-16,0 0 3 15,-100 122 2-15,65-91 9 16,-5 5-18-16,-5 0 8 16,-5 12-26-16,-4 2 5 15,-4 6-12-15,-1 2 2 16,4 1 1-16,7-13-4 15,6-6 17-15,11-14-12 0,11-12 25 16,7-2-22 0,11-12-4-16,2 0 1 0,0 0-10 15,0 0 2-15,0 0-14 16,4-8 16-16,12-15-45 16,1 2-49-16,-6 7-135 15,1 0-248-15</inkml:trace>
  <inkml:trace contextRef="#ctx0" brushRef="#br0" timeOffset="158492.7">3887 15777 613 0,'0'0'60'15,"0"0"-43"-15,0 0 60 16,0 0-19-16,0 0-23 16,0 0-21-16,0 0 52 15,42 59 7-15,-5-21-33 16,4 3 8-16,9 7 11 15,3-3-7-15,7 1-31 16,-2-8 3-16,2-2-16 0,-2-4 8 16,-6-10-10-16,-8-4 2 15,-8 0-4-15,-4-6-4 16,-11 2 0-16,-1-6 4 16,-7 2-3-16,-1-6-1 15,-10 2 6-15,1-6-3 16,-3 0 2-16,0 0-1 15,0 0 8-15,0 0 3 16,0 0-12-16,0 0 0 16,-5 0-3-16,-7-6-10 15,-1-10-51-15,3 3-4 0,0-1-58 16,8-5-28 0,2 11-103-16,0 3-167 0</inkml:trace>
  <inkml:trace contextRef="#ctx0" brushRef="#br0" timeOffset="158974.85">4547 16316 479 0,'0'0'77'0,"0"0"-18"0,0 0 12 16,0 0 8-16,63 113-7 15,-32-93-45-15,2-2 11 16,7-4 0-16,5-8-17 16,9-4 0-16,3-2 11 15,3 0-26-15,-2-8 1 16,-4-18-11-16,-5-6 9 15,-7-4-5-15,-9-3 3 16,-6-2 8-16,-4-8-9 16,-10-1 9-16,-9-4-11 15,-4 2 10-15,0 4-10 16,-21 6 7-16,-20 6-5 0,-5 10 5 16,-8 3 5-16,-2 14 0 15,-4 6 4-15,-3 3 3 16,1 0 12-16,4 21-27 15,7 6 0-15,4 5-4 16,7 7 0-16,9 2-4 16,4 0-4-16,9 3-14 15,9-4-101-15,9-28-49 16,0 2-148-16</inkml:trace>
  <inkml:trace contextRef="#ctx0" brushRef="#br0" timeOffset="159873.45">2822 16605 504 0,'0'0'16'16,"0"0"-8"-16,0 0 53 15,0 0-11-15,0 0-5 16,-116-110-8-16,89 96 7 16,-2 2-12-16,0 2-11 15,5 0 26-15,4 6-13 16,-10-5-6-16,1 9-15 0,-2-3 15 16,-2 3-18-1,8 0-8-15,-2 3 1 0,7 20 4 16,3 5 2-16,6 5-4 15,8 8-4-15,3 3-1 16,0-2 0-16,31 6 16 16,12-7-15-16,19-10-1 15,11-8 3-15,4-11 5 16,2-10-7-16,-5-2 5 16,-3 0-1-16,-6-14 0 15,-5-14-1-15,-6-11 0 16,-11-2-4-16,-12-4 4 15,-14-9 5-15,-12 11-8 16,-5-2 10-16,-3 9-8 0,-26 10-6 16,-8 8 2-16,-9 7-24 15,-2 8-5-15,-3 3-9 16,4 3 12-16,-2 26-53 16,34-12-43-16,-1 2-143 15</inkml:trace>
  <inkml:trace contextRef="#ctx0" brushRef="#br0" timeOffset="162204.5">3100 15342 390 0,'0'0'308'0,"-17"116"-252"16,21-52 45-16,36 1-5 15,12 2-17-15,3-9-33 16,8 0-15-16,-1-12-12 0,3-11-9 16,4-11 6-16,2-12 1 15,7-12-3-15,3 0-13 16,-4-13 16-16,-3-24-17 15,-11-7 3-15,-5-8-7 16,-14-9 2-16,-7-4-14 16,-10-7 16-16,-13-3 13 15,-7 2-12-15,-7 3 11 16,0 7-11-16,-32 5 5 16,-13-5-1-16,-15 9-9 15,-13 0 4-15,-12 12 0 16,-9 13-4-16,-6 17 5 0,-7 12-7 15,5 0 12 1,-1 17 0-16,17 13-4 0,11 2 5 16,15 8-7-16,20 10-2 15,18 4 0-15,22 13-8 16,0 9 5-16,29 10 2 16,27 11-4-16,15-8 7 15,12-4-3-15,6-23-19 16,4-20-14-16,3-17 2 15,2-16 9-15,7-9 4 16,-5 0 14-16,-6-36-5 16,-5-12-22-16,-11-10 22 15,-4-18-13-15,-16-13 25 16,-13-6 5-16,-26 2 23 16,-19 3 7-16,-11 11-20 0,-40 5 0 15,-16 9-14-15,-11 2-1 16,-12 17 3-16,-7 19-1 15,-10 20 2-15,-3 7-4 16,-1 27 1-16,6 31 1 16,14 5-4-16,18 13 4 15,28 3 9-15,24 11-11 16,21 0 3-16,8 8-3 16,40 1-2-16,19-7-3 15,11-17 3-15,9-17-32 16,0-24-44-16,3-22 12 15,-3-12 41-15,-10-9 6 0,-8-37 19 16,-17-12 1 0,-13-12 11-16,-16-11-6 0,-17-7 6 15,-6-2 20-15,-8-5-6 16,-36 3-8-16,-28 6-18 16,-15 16-54-16,-9 27-2 15,0 31 53-15,5 12 3 16,2 51 5-16,2 23 3 15,5 7 2-15,12 3-6 16,26-4 32-16,26-4-10 16,18-8-9-16,27-10-14 15,33-13-6-15,18-23 0 16,4-18-31-16,3-4 4 16,-7-26-14-16,-11-20 28 15,-11-11-7-15,-14-9-26 0,-9-1 28 16,-8-2 21-1,-11 7 9-15,-14 9 18 0,0 21-26 16,-16 15-1-16,-20 17 0 16,-7 0 9-16,-3 23 15 15,-10 24-22-15,-2 9 26 16,-2 6-20-16,-7 0 9 16,11-10-7-16,12-12 8 15,15-16 1-15,20-15-4 16,9-9-15-16,0 0-40 0,36-37-4 15,12-7 44-15,15-17 3 16,-3-6-3-16,-4 3 0 16,-2-12 3-16,-10 9 14 15,-13 4 54-15,-11 25-5 16,-15 18-20-16,-5 20-21 16,-13 0 41-16,-32 46-62 15,-11 21-8-15,-4 9-9 16,1 5-17-16,11-11 9 15,8-12 0-15,18-14-10 16,15-16-28-16,7-16-34 16,17-12-9-16,26-3 40 15,10-30-57-15,5-9 85 0,-4-4 34 16,-2-4 6 0,-6-2 29-16,-3-3 59 15,-8 5 26-15,-8 12-25 16,-12 17-19-16,-10 14-56 0,-5 7 18 15,-9 14 9-15,-29 30-43 16,-7 10-4-16,-5 13-6 16,0-9 1-16,6-8-4 15,8-10 3-15,10-14 6 16,14-17-6-16,12-9-9 16,0-1-58-16,35-33 11 15,17-12 47-15,6-6 2 16,2-3 6-16,-2-1 6 15,-6 10 2-15,-15 10 32 0,-10 19 23 16,-18 8 0-16,-9 9-51 16,0 30 17-16,-23 24-1 15,-12 17-13-15,-5 1-6 16,1-8 2-16,4-10-5 16,8-12 4-16,12-13-3 15,6-22 0-15,9-7-2 16,0 0-50-16,18-18-26 15,17-20 77-15,10-3 2 16,-3-12-2-16,-1 7 6 16,-6-2 1-16,-3 6 18 15,-8 11 41-15,-9 9 4 16,-10 17-23-16,-5 5-25 0,0 9 4 16,-25 33-13-1,-17 19-7-15,-2 7-2 0,-3-6 0 16,11-16-6-16,14-12-7 15,11-16-25-15,11-14-35 16,0-4-43-16,42-18-16 16,14-26 85-16,8-8-38 15,1-2 26-15,-3 4 56 16,-6 0 4-16,-4 8 67 16,-10 13 34-16,-16 12 5 15,-13 12-55-15,-13 5-21 16,0 14-3-16,-19 28-12 15,-14 11 2-15,-6 5-18 0,1-7 4 16,1 0-4-16,3-9-6 16,7-14 5-16,9-10-2 15,12-14 0-15,4-4-9 16,2 0-24-16,0 0 3 16,2-16 30-16,12 0 0 15,1 0 21-15,-1 6 6 16,-6 6 14-16,-3 4-28 15,-1 0-13-15,-2 4-6 16,-2 28-30-16,0-10-58 16,0 1-341-16</inkml:trace>
  <inkml:trace contextRef="#ctx0" brushRef="#br0" timeOffset="168817.24">11245 12615 488 0,'0'0'80'0,"0"0"-21"16,0 0 32-16,0 0 8 0,0 0-8 15,0 0-17-15,0 0-14 16,0 0 13-16,-33-31-23 16,24 23 4-16,1 1-20 15,1-5-5-15,-3-2-7 16,6 0-14-16,0-4 2 15,2-3-5-15,2 2-6 16,0-4 7-16,2 4-12 16,18 2 6-16,2 5-1 15,3 7-4-15,-3 5-1 16,3 0 6-16,-6 3-9 16,-3 29 9-16,-5 9-7 15,-9 9 4-15,-2 4 5 0,-2 5-2 16,-27 2 0-16,-2-7 0 15,-5-2 1-15,5-10 2 16,2-9-5-16,4-5 7 16,6-14 2-16,3-2-6 15,9-8 4-15,7-2-3 16,0-1 1-16,5 1-3 16,28-2 0-16,12 0 11 15,6 0 0-15,0 0 9 16,-1 0-14-16,-6 0 19 15,-9 0-20-15,-10 0 9 16,-9 0-9-16,-5 0-1 0,-7 0 2 16,1 0-5-16,-5 0 11 15,0 0-11-15,0 0 16 16,0 0-13-16,0 0 10 16,0 0-13-16,0-3 7 15,0-13-8-15,0 4-6 16,0-3-13-16,0 5-57 15,-7 5-40-15,-1 1-73 16,3 4-53-16,0-2-221 16</inkml:trace>
  <inkml:trace contextRef="#ctx0" brushRef="#br0" timeOffset="169447.55">10798 12541 404 0,'0'0'56'0,"0"0"-3"16,-63 130 14-16,58-84-1 16,5 4-5-16,0 2-9 15,0-2 15-15,23-1-2 16,14-5 4-16,13-4-27 16,8-6 1-16,9-6-21 15,4-3-8-15,7-8-2 16,3-1-9-16,8-5-2 15,4-2 5-15,3-6-3 16,-7-3-2-16,-13 0-2 16,-7-5 8-16,-8-19-12 15,-9-5 5-15,-2-12 0 16,-8-8 4-16,-6-4 0 16,-7-8-1-16,-12-3-1 0,-10-2 6 15,-7 0-6-15,0 0 1 16,-33 0-1-16,-16 3-2 15,-11 3 0-15,-12 8-1 16,-10 6-5-16,-7 12 12 16,-12 7-11-16,-3 12 10 15,4 4-6-15,3 8 2 16,15 3-1-16,2 0 1 16,6 12-1-16,5 16 3 15,0 13 0-15,6 6-6 16,5 11 7-16,7 9-10 15,9 0 0-15,8 3-59 16,14-4-58-16,20-47-89 0,0-5-139 16</inkml:trace>
  <inkml:trace contextRef="#ctx0" brushRef="#br0" timeOffset="179175.13">13776 14369 544 0,'0'0'45'0,"0"0"-29"15,0 0 27-15,0 0 14 16,0 0-14-16,0 0-24 0,0 0 23 15,0 0 2-15,0 0 11 16,8-2-19-16,-8 0-6 16,0-1-9-16,0-4-7 15,3-6 0-15,1-4-14 16,3-1 6-16,0-5-5 16,-3 0-2-16,-2-3 5 15,1-2-6-15,-3 0 2 16,0 3 0-16,0 2 0 15,0 5 1-15,0 1-3 16,0 8 6-16,-3 1 4 16,1 4-8-16,2 4 11 15,-2 0-10-15,2 0 7 16,0 0-5-16,0 9 0 16,0 22-3-16,0 5 8 0,7 6 6 15,9 0-5-15,1-2 6 16,3 1-12-16,-5-7 5 15,1-5-5-15,-5-3-1 16,-1-6 6-16,-6-4-8 16,0-2 7-16,-1-7-6 15,-1-3 7-15,0-2-5 16,-2 1-4-16,0-3 2 16,0 0 2-16,0 0-3 15,0 0-3-15,0 0-10 16,0 0-45-16,0 0-24 15,0 0-162-15,-9 0-128 0</inkml:trace>
  <inkml:trace contextRef="#ctx0" brushRef="#br0" timeOffset="179653.92">13531 14714 582 0,'0'0'54'16,"0"0"-4"-16,0 0-3 0,104 105-2 16,-57-94 7-1,4-2-17-15,5-9 3 0,2 0-9 16,0 0 12-16,0-20-22 15,-2-9 5-15,-2-7-5 16,-6-6-10-16,-5-11 2 16,-8-2-10-16,-6-9 8 15,-9 0-4-15,-10-4 0 16,-10 3-5-16,0 1 4 16,-5 2-2-16,-24 4 1 15,-7-5 6-15,-6 10-5 16,-10 2 5-16,-6 7-7 0,-6 10 7 15,-5 6-7 1,-8 13 9-16,2 8-1 0,4 7-2 16,4 0 3-16,2 31-7 15,0 15-4-15,1 15 7 16,6 13-11-16,6 13 4 16,15 13-13-16,14 2-32 15,19-1-24-15,4-72-67 16,4-8-143-16</inkml:trace>
  <inkml:trace contextRef="#ctx0" brushRef="#br0" timeOffset="183733.5">2278 16128 38 0,'0'0'47'16,"0"0"-44"-16,0 0 4 16,0 0 23-16,0 0 5 15,0 0 2-15,0 0 7 16,0 0 15-16,2 0-9 16,-2 0-3-16,0 0-19 15,0 0-11-15,0 0-6 16,0 0-11-16,0 10-2 15,0 4 2-15,0 2 7 0,0-5-7 16,0 1-13 0,0-12-2-16,0 5-14 0,0-1-16 15,0 4-1-15,0-2 1 16,0-2-57-16</inkml:trace>
  <inkml:trace contextRef="#ctx0" brushRef="#br0" timeOffset="183954.59">2278 16128 293 0</inkml:trace>
  <inkml:trace contextRef="#ctx0" brushRef="#br0" timeOffset="184433.17">2278 16128 293 0,'27'54'120'0,"-27"-54"-76"0,0 0 8 16,0 0 14-16,2 0-22 15,0 0-14-15,-2 0-6 16,0 0 10-16,0 0-14 0,0 0-5 15,0 0-12-15,0 0 6 16,0 0-7-16,0 0 2 16,0 0-2-16,0 0 2 15,0 0 4-15,0 0-3 16,0 0 7-16,0 0-7 16,0 9 9-16,0 4-10 15,-13 1 15-15,-5 5-14 16,3 2-2-16,-6 2-1 15,-1-2-1-15,-3 6-1 16,3 0 2-16,-2 4 4 16,-1 5-6-16,-2-4 1 15,0 2-1-15,2-3 3 0,4-4-3 16,3-3 0-16,5-6 2 16,-1-2 1-16,3-2-3 15,5-6 4-15,-4 2-3 16,3-2 0-16,1 3-2 15,0-2-1-15,0-1 1 16,4 1 1-16,-2-5 0 16,2 1-3-16,2-5 6 15,0 0 0-15,0 0-3 16,0 0 7-16,0 0-6 16,0 0 12-16,0 0-3 15,0 0-10-15,0 0-2 16,0-9-34-16,0 0-3 15,0-1-44-15,0 6-48 0,0 1-172 16</inkml:trace>
  <inkml:trace contextRef="#ctx0" brushRef="#br0" timeOffset="184933.17">1935 16535 493 0,'0'0'48'0,"0"0"-34"16,0 0 14-16,0 0-11 15,0 0 9-15,0 0-21 16,0 0 6-16,2 98-1 15,-2-75 1-15,0-6-8 16,-7 1-1-16,2 0 1 16,1-4-2-16,-1 3 0 15,1-4 1-15,2 1 0 16,0-5-1-16,2-1-2 16,0-8-1-16,0 0-2 15,0 0-7-15,0 0 0 16,0 0 5-16,11 0 6 0,0-12 19 15,2 2-9 1,0 1 0-16,-1 1-10 0,-3 3 1 16,-5 1-1-16,0 4-6 15,-2-5 0-15,2 2 4 16,-4 1 0-16,0-1 4 16,0 1-2-16,0-1 2 15,0 3 0-15,0-4-2 16,0-1-7-16,-6 0-11 15,0 0-18-15,-3-3-41 16,5 8-78-16,2-4-131 16</inkml:trace>
  <inkml:trace contextRef="#ctx0" brushRef="#br0" timeOffset="186413.89">5278 15891 279 0,'0'0'71'15,"0"0"-28"-15,0 0 8 0,0 0 3 16,0 0-14-16,0 0 1 16,0 0 3-16,23 0-20 15,-10 4-1-15,3 0-1 16,1 6 0-16,8-1-13 15,6 5 10-15,7-6-10 16,7 2 5-16,3-6 1 16,4-1-5-16,1 3-5 15,-2-1-3-15,-4 3 6 16,-3 6-6-16,-3-4 0 16,-5 7 1-16,-5 0-6 15,-6 1 3-15,-6-4 0 16,-5-5 3-16,-8-6-1 15,-1 3 8-15,-5-6 0 16,0 0 4-16,0 0-1 0,0 0 19 16,0 0-5-16,0 0-5 15,0 0-13-15,0 0-8 16,-2 0-2-16,2 0 4 16,-3 0-5-16,1 0 2 15,0 0-25-15,0 0-72 16,0 0-47-16,0 0-77 15,-3 0-244-15</inkml:trace>
  <inkml:trace contextRef="#ctx0" brushRef="#br0" timeOffset="186897.16">5929 15994 64 0,'0'0'402'0,"0"0"-388"15,0 0 17-15,0 0 36 0,0 0-14 16,0 0-16-1,105 44-23-15,-82-34 14 0,-2 4-19 16,0-1 5-16,-6-4-2 16,-1-6 3-16,-6 2-7 15,-1-1-1-15,-2-4 7 16,-1 0-10-16,-2 0 5 16,-2 0-6-16,0 0 4 15,0 0-6-15,-2 0 9 16,-18 0-2-16,-5 0-4 15,-2 0-4-15,0 0 7 16,4 0-7-16,2 0 5 16,3 0 0-16,7 6 0 15,3-6-1-15,0 4 2 0,6-4-6 16,2 0-2-16,0 6 0 16,0 2-31-16,0-4-54 15,0-4-32-15,5 0-116 16</inkml:trace>
  <inkml:trace contextRef="#ctx0" brushRef="#br0" timeOffset="194789.19">6790 15619 535 0,'0'0'76'0,"0"0"-18"15,0 0 33-15,0 0 15 0,0 0-17 16,0 0-44 0,0 0-12-16,0 0-12 0,0 0 15 15,-128-36-3-15,109 54-32 16,0 4 11-16,4 0-8 15,6-4-5-15,6-2 1 16,3 0-3-16,0-6-7 16,8 2 2-16,13-2 2 15,8-6-7-15,3 0 10 16,3-4 6-16,2 0-7 0,2 0 10 16,-3 0-6-1,-5 0 0-15,-6 2 1 0,-7 10-4 16,-7 0 5-16,-7 4-5 15,-4 6 2-15,0 8-4 16,0 0 5-16,-18 2 0 16,-4-3 4-16,0-4 6 15,1-7-10-15,4-10 3 16,1-1-5-16,7-4 4 16,5-3-4-16,4 0-2 15,0-1-15-15,0-20-16 16,15-2 7-16,12-4 20 15,4 5 8-15,0-3-1 16,1 6 3-16,1 1-7 16,-4 4 10-16,-4 2-5 0,-3 6 1 15,-7 6-2 1,-3 0-1-16,-3 0 0 0,-5 0 1 16,0 0-3-16,-1 0 2 15,-3 4-10-15,0-4-27 16,0 0-74-16,0 0-55 15,0 0-114-15</inkml:trace>
  <inkml:trace contextRef="#ctx0" brushRef="#br0" timeOffset="194990.05">6988 15512 717 0,'0'0'195'0,"0"0"-177"15,0 0-4-15,0 0 9 16,0 0-6-16,0 0-17 16,0 14-7-16,18 7-4 15,7-6-36-15,6 2-51 16,4-3-36-16,-20-14-40 16,-3 0-102-16</inkml:trace>
  <inkml:trace contextRef="#ctx0" brushRef="#br0" timeOffset="195606.86">7276 15741 531 0,'0'0'69'16,"0"0"13"-16,0 0 9 15,0 0-16-15,0 0-15 0,0 0-23 16,0 0-20 0,19 80-7-16,-19-80-2 0,2 0-8 15,0 0-2-15,8-10-11 16,1-8 6-16,3-5 3 15,1 6 3-15,3 1 1 16,-1 6-2-16,2 6 1 16,-2 4-3-16,-1 0 2 15,2 0 4-15,-5 14 0 16,2 7 3-16,-1 0 12 16,-5-1-8-16,3-3 1 15,-6-4-6-15,-2-9-4 0,1 0 3 16,-3-4-1-1,2 0-4-15,0 0-15 0,2 0-9 16,0 0 3-16,3-8-11 16,-1-5 18-16,2-1 16 15,-1 2 1-15,-3 1 2 16,1 7-4-16,0-1 3 16,0 5-2-16,-1 0 4 15,1 0 4-15,2 0-4 16,0 0 9-16,2 0-7 15,0 0-4-15,0 0 1 16,0 0-3-16,5 0 2 16,-1-9 1-16,-1 1-3 0,1-7 0 15,-3 4 0 1,-1 1-7-16,-5 5 7 0,-2 2 0 16,0 3 2-16,-4 0 4 15,0 0-1-15,0 0 23 16,0 0-16-16,0 8-1 15,0 2-5-15,4 0 6 16,7 2-12-16,5-3-1 16,3-9-5-16,8 0-29 15,2 0-30-15,4-5-31 16,-21-7-121-16,-3-2-52 16</inkml:trace>
  <inkml:trace contextRef="#ctx0" brushRef="#br0" timeOffset="196037.87">7993 15163 732 0,'0'0'49'0,"0"0"-12"15,-4 171 60-15,28-83 1 16,5 2-18-16,3 3-36 15,-1-7 8-15,0-19-22 0,-2-9-5 16,0-12-25 0,-7-13 8-16,-4-5-5 15,-4-15-1-15,-8-8-2 0,-4-5-4 16,3 0-14-16,-5-21-25 16,4-20-19-16,2-5-40 15,6 3-27-15,3 6-41 16,8 11 64-16,4 8 85 15,0 4 21-15,-5 10 7 16,-2 4 20-16,-2 0 30 16,-3 18-8-16,3 8 20 15,0 6-7-15,0 0-1 16,-2-6-36-16,-3-3-1 16,-3-12-10-16,2-5-7 15,-5-2-6-15,1-4-1 0,2 0-3 16,-1-14-46-16,-9-2-80 15,0 2-130-15</inkml:trace>
  <inkml:trace contextRef="#ctx0" brushRef="#br0" timeOffset="196221.63">8591 15615 599 0,'0'0'106'16,"0"0"-98"-16,0 0 10 16,0 0-8-16,0 0-10 0,0 0-131 15,0 0-244 1</inkml:trace>
  <inkml:trace contextRef="#ctx0" brushRef="#br0" timeOffset="196587">8927 15601 468 0,'0'0'322'0,"0"0"-278"16,0 0 48-16,0 0-27 16,0 0-27-16,0 0-23 15,60 85-13-15,-53-80 0 16,5-1 1-16,3-4-6 0,5 0 3 15,3 0-8-15,3-4 7 16,-2-14-10-16,-6-10-42 16,0 2 3-16,-6-6 11 15,-8 2 28-15,-4-5 11 16,0 7 5-16,0 10 31 16,-16 4 15-16,-8 10-8 15,-7 4-12-15,-6 0 1 16,0 24-11-16,-5 10 6 15,-1 2-20-15,5 5-5 0,5-1-4 16,2-4-32 0,2-5-85-16,22-22-100 0,1-9-304 15</inkml:trace>
  <inkml:trace contextRef="#ctx0" brushRef="#br0" timeOffset="196804.09">7768 15665 1000 0,'0'0'39'15,"121"-6"-38"-15,-30-15-1 0,5-2 11 16,4 1-10-16,-7-1-1 15,-12 5-4-15,-63 14-147 16,-11 3-217-16</inkml:trace>
  <inkml:trace contextRef="#ctx0" brushRef="#br0" timeOffset="197270.29">10084 15200 715 0,'0'0'75'16,"0"0"-40"-16,0 0 27 15,-29 128 44-15,16-56-23 16,-3 4 2-16,1 5-29 16,-3-18-3-16,5-6-26 15,6-13-21-15,4-7-6 16,3-16-1-16,0-3-13 16,0-11-46-16,10-7-61 15,-6 0-98-15,-2-14-134 16</inkml:trace>
  <inkml:trace contextRef="#ctx0" brushRef="#br0" timeOffset="197653.28">10445 15383 762 0,'0'0'164'16,"0"0"-125"-16,0 0-8 15,0 0 36-15,0 0-38 16,-100 107-14-16,63-67-5 16,2 0-9-16,12-14 0 15,11-3 4-15,12-9-10 16,0-10-2-16,6-4-40 0,26 0-39 16,8-22 11-1,0-10-36-15,-2 1-46 0,-4 1 23 16,-6 8 87-16,-5 9 47 15,-1 6 56-15,-9 7 47 16,-1 0 10-16,-6 2-25 16,1 18-26-16,-1 2 6 15,0-3-22-15,0-10-37 16,3-4-6-16,1-5-3 16,9 0-8-16,3-19-55 15,5-15-26-15,2-4-66 16,-18 20-61-16,-2 2-157 15</inkml:trace>
  <inkml:trace contextRef="#ctx0" brushRef="#br0" timeOffset="198202.94">10777 15334 354 0,'0'0'161'0,"0"0"-37"0,0 0 6 15,0 0 0-15,0 0-66 16,0 0-31-16,19 74-1 16,-19-50-11-16,15-2-7 15,9-3-11-15,3-12 1 16,5 1-2-16,-1-6 0 15,0-2-1-15,-4 0 0 16,-10 0 0-16,-3 0 1 16,-12 0-2-16,-2 0 1 15,0 0 4-15,0 4-4 16,-11-4-1-16,-7 6-14 16,0 1 10-16,5-2 2 0,4-1 4 15,7-4-4-15,2 0-2 16,0 0-5-16,13-12-54 15,14-8 26-15,4-2-4 16,5-4 1-16,-3 5-6 16,-4 1 27-16,0 3 19 15,-6 1 0-15,-8 11 10 16,-6-2 1-16,-4 7 3 16,-3 0 0-16,-2 0 6 15,2 0-4-15,0 0 11 16,2 0-8-16,5 7-13 15,3-4 1-15,1 3-6 16,5 2 1-16,-1 1-1 16,8-2 6-16,0-2-4 0,1 4-1 15,6 2 18-15,-3-4 3 16,-2 0-3-16,-10 0 4 16,-5-2 1-16,-8 2-12 15,-4 3 11-15,0-2-12 16,-14 6 13-16,-17 5-14 15,-11 2-5-15,-10 2-6 16,-6-4-55-16,-9-1-57 16,38-15-157-16,-4-3-265 15</inkml:trace>
  <inkml:trace contextRef="#ctx0" brushRef="#br0" timeOffset="199035.07">2255 16566 259 0,'0'0'8'16,"0"0"-5"-16,0 0 31 16,0 0-8-16,0 0-13 15,0 0 4-15,0 0 0 16,-35-58-2-16,32 45-13 16,1-5 10-16,-2 3 0 15,2 3-12-15,-5 3-19 0,2-3 2 16,3 10-85-16</inkml:trace>
  <inkml:trace contextRef="#ctx0" brushRef="#br0" timeOffset="200417.64">2440 16048 424 0,'0'0'52'0,"0"0"-8"16,0 0 26-16,0 0-20 16,0 0-7-16,0 0 1 0,0 0 4 15,0 0 3 1,-2 0-24-16,-7 4 7 0,-4 14-30 15,-3 4 1-15,1 2-2 16,-5 2-2-16,-1 4 4 16,-3 6 6-16,0 0-4 15,-5 4-3-15,2-4-1 16,0 5 1-16,5-5 1 16,2-6-4-16,4-2 9 15,3 2-8-15,1-7 3 16,2 4-2-16,-2-1-2 15,-3-1 0-15,2 4 1 16,-1-7-2-16,1 0 2 16,1-4 1-16,4-4 0 0,1-1-5 15,5-12 2-15,2-1 0 16,0 0 0-16,0 0-1 16,0 0 1-16,0 0 0 15,0 0 9-15,0 0-2 16,0-6-5-16,0-2-2 15,0-6-2-15,0 7-3 16,9-7 2-16,-1-5-7 16,4 1-18-16,1 0 26 15,3-4-16-15,-1 4 15 16,3 4-14-16,-5 7 14 16,1-4-1-16,-5 7-3 15,-3-1-4-15,-1 5 10 0,-5 0-2 16,0 0 3-16,0 0-5 15,0 0 6-15,0 0-2 16,-11 15-2-16,-7-3-13 16,-2 12 22-16,-5-2-6 15,1 4 0-15,-3 2 0 16,0-2-2-16,2 0 1 16,-1-4 0-16,2 1-8 15,-3-5-7-15,6-4-3 16,6-11 19-16,8-3 0 15,5 0 4-15,0 0-3 16,2 0 2-16,0-3-4 0,-5-6 1 16,5 0-1-16,-4 4 1 15,2 5 4-15,0 0 9 16,-3 0 13-16,5 0 10 16,0 0 0-16,0 0-22 15,0 0-14-15,0 0 0 16,0 14-8-16,5 3 4 15,12 1 4-15,3 2 0 16,3 0 9-16,-1 0-4 16,-2 1 5-16,-2-4-9 15,-7-2 12-15,-3-6-12 16,0-4 1-16,-6-2-2 16,-2-3 0-16,2 0 0 0,-2 0 1 15,0 0 2 1,0 0-2-16,0-17 6 0,0-6 1 15,-8 0-1-15,-11 2-7 16,-1-2-10-16,1 9-23 16,2 5-16-16,7 1 40 15,5 8 7-15,0 0-1 16,5 0 6-16,-2 0 4 16,0 0-7-16,-3 17-7 15,-3 14 7-15,-3-4 6 16,-3 4-3-16,-4 1-3 15,1-3 9-15,-2 0-9 0,2-7 5 16,1 0-4 0,3-8 7-16,3-5-6 0,8-8 3 15,2-1-5-15,0 0 3 16,0 0-3-16,0-1-2 16,19-22-1-16,7-3 3 15,6-2 9-15,5 2-9 16,1 1-25-16,-24 20-84 15,-3-1-103-15</inkml:trace>
  <inkml:trace contextRef="#ctx0" brushRef="#br0" timeOffset="201700.93">5461 15869 472 0,'0'0'168'16,"0"0"-155"-16,0 0 16 15,0 0 34-15,0 0-24 16,0 0-10-16,0 0 1 0,-81 0 4 15,50 0 13 1,0 0-16-16,-4 0 7 0,-3 0-9 16,0-4-10-1,0-2-11-15,0 2-2 0,-2-3 0 16,-1-5-5-16,2 1 10 16,-6-3-5-16,2 2 6 15,2 3-2-15,-2-6 4 16,7 3-14-16,5 2 10 15,4-2 2-15,3 2-11 16,6 2 10-16,-2 4-10 16,7 2 6-16,4 2-6 15,2-5 11-15,4 5-9 16,3 0-1-16,0 0-2 16,0 0-2-16,0 0-9 15,0 0-1-15,0 0 7 16,3 9-9-16,4 1-5 0,0-6-8 15,-1 2-13-15,1-3-19 16,1-2-19-16,0-1-26 16,-6 0-36-16,-2 0-117 15</inkml:trace>
  <inkml:trace contextRef="#ctx0" brushRef="#br0" timeOffset="202182.21">4567 15841 546 0,'0'0'73'0,"0"0"-3"0,0 0 37 16,0 0-8-16,0 0-64 15,0 0-7-15,-20-25-26 16,20 2 22-16,0 0-24 15,0 2 3-15,0 3 1 16,0-4-4-16,0 8 1 16,-6-4 4-16,0 10-6 15,2 0 3-15,4 6-3 16,-2-3 3-16,2 5-4 16,0 0 2-16,0 0-2 15,0 0-10-15,4 0-8 0,19 7 20 16,4 1 2-16,4 0 14 15,2-8-15-15,5 0-1 16,-5 0 4-16,-4 0-5 16,-6-8 1-16,-7-2-21 15,-5-4-5-15,-9 6 26 16,-2-2 5-16,0 6-5 16,-2 1-4-16,-19 3-16 15,0 0 1-15,0 0-14 16,-1 13 18-16,4 5-21 15,5 4-17-15,0 0-47 16,13-17-57-16,-3-2-271 16</inkml:trace>
  <inkml:trace contextRef="#ctx0" brushRef="#br0" timeOffset="203114.67">5102 16579 354 0,'0'0'225'0,"0"0"-184"0,0 0 9 16,0 0 9-16,0 0 0 15,0 0-14-15,0 0-11 16,2-4 10-16,-2 4 3 16,0 0-27-16,0 0-5 15,0 0-6-15,0 0 3 16,0 0-11-16,0 0-2 15,0 0 0-15,0 0 1 16,0 0 0-16,0 0-13 16,0 0-6-16,0 0-10 15,0 0 1-15,-6 0-51 16,-1 0-82-16,3 0-225 0</inkml:trace>
  <inkml:trace contextRef="#ctx0" brushRef="#br0" timeOffset="206627.74">2657 17179 96 0,'0'0'119'0,"0"0"-67"15,0 0 29-15,0 0-2 16,0 0-1-16,0 0-21 16,0 0 1-16,-25 0-15 15,25 0 4-15,-2 0-5 16,2 0-2-16,0 0-4 16,-2-2-7-16,2 2-1 0,0 0-2 15,0 0 3-15,0 0-14 16,0 0 6-16,0 0-18 15,0 0 1-15,0 0-4 16,0 0-1-16,0 0 0 16,0 0-6-16,0 0 2 15,4 0 0-15,3 0 3 16,1 0 3-16,4 0-3 16,-3 6 2-16,2-3-1 15,0 2 1-15,0-5 0 16,0 6-1-16,1-3 2 15,1 6-6-15,3-1 10 0,-1-2-3 16,5 6-1 0,1-6-2-16,0 2 0 0,4 1 1 15,2-9 0-15,0 5-2 16,8-5 1-16,3 0-2 16,7 0 3-16,1 0 6 15,2 0-4-15,-7-5 0 16,-1 0-1-16,-5 1 2 15,-14 4-3-15,2 0 0 16,-9 0 0-16,-1 0-3 16,-3 0 7-16,2 0-6 15,1 0 4-15,1 0-3 16,-1 0 2-16,0 0-1 16,1 0 0-16,-6 0 3 0,-1 0-4 15,-5 0 4-15,-2 0 3 16,0 0 2-16,0 0 26 15,0 0 0-15,0 0 1 16,0 0-11-16,0 0-19 16,-2 0-5-16,0 0-1 15,0-5-8-15,2 5-48 16,0 0-5-16,0 0-83 16,0 0-73-16,0 0 5 15</inkml:trace>
  <inkml:trace contextRef="#ctx0" brushRef="#br0" timeOffset="207144.62">3448 17142 277 0,'0'0'205'16,"0"0"-204"-16,0 0-1 15,0 0 20-15,0 0 1 16,0 0 0-16,100 14-11 16,-75-9 5-16,-3-1-7 15,0 4 0-15,-4-2 5 16,-7 6 7-16,-4 2-10 15,-5 0 6-15,-2-2 7 0,0 6 14 16,0-4-2 0,0 0-3-16,-13-1-7 0,-3-8-7 15,3 2-7-15,0 2-11 16,3-4 0-16,2-5-12 16,6 0-50-16,2 0-88 15,0 0-122-15</inkml:trace>
  <inkml:trace contextRef="#ctx0" brushRef="#br0" timeOffset="207876.3">4921 16659 538 0,'0'0'110'0,"0"0"-90"0,0 0 16 16,0 0 11-16,-135 94-22 16,104-75-11-16,-1 3-2 15,-4-5-6-15,-2 6 9 16,-4-5-10-16,-5-4 0 16,1-2-5-16,-1 2 2 15,2-6-2-15,5-2-1 16,6 3 0-16,5-6-4 15,8 3 3-15,2-1-11 16,3 2 1-16,1 3-17 16,1 2 21-16,-1-2-5 0,5-2-9 15,0 3 1-15,8-8-25 16,2-3-37-16,0 0-84 16,0 0-235-16</inkml:trace>
  <inkml:trace contextRef="#ctx0" brushRef="#br0" timeOffset="208293.22">4269 16860 447 0,'0'0'71'15,"0"0"-36"-15,0 0 40 16,-110 134-1-16,81-97-30 16,2-10-15-16,2-1-15 15,8-7 6-15,5-11 12 16,8 0-15-16,4-7-10 15,0-1-6-15,0 0-2 16,0 0-8-16,0 0 2 0,0 0 7 16,12 0 9-16,1 0-5 15,5 0-3-15,4 0-2 16,0 0 4-16,5 0-6 16,2 0-3-16,0 0-21 15,2 0-35-15,-2 0-66 16,-22 0-16-16,-3-1-101 15</inkml:trace>
  <inkml:trace contextRef="#ctx0" brushRef="#br0" timeOffset="-213444.6">4977 16223 672 0,'0'0'27'0,"0"0"-15"15,0 0 4-15,0 0 31 16,0 0-5-16,0 0-23 0,0 0-19 16,0 0 0-1,-47-46-15-15,21 51-53 0,10 4-44 16,-7 4-175-16</inkml:trace>
  <inkml:trace contextRef="#ctx0" brushRef="#br0" timeOffset="-213045.05">2659 16481 275 0,'0'0'228'16,"0"0"-120"-16,0 0-41 0,0 0-15 15,0 0-29 1,0 0-23-16,-16-19-20 0,16 19-52 15,0 0-19-15,0 0-19 16,2 5-273-16</inkml:trace>
  <inkml:trace contextRef="#ctx0" brushRef="#br0" timeOffset="-210381.06">3038 16329 352 0,'0'0'32'15,"0"0"14"-15,0 0 12 16,0 0 5-16,0 0 6 15,0 0-26-15,0 0-17 0,-50 1 8 16,48-1 1-16,0 0-4 16,0 0 6-16,2 0-6 15,0 0-19-15,0 0-7 16,0 0-5-16,0 0-1 16,0-1-7-16,4-8 2 15,23-9 6-15,16-8 9 16,3-10-9-16,4-10-7 15,0 2-48-15,-5 0 20 16,-7 0 11-16,-11 11 5 16,-9 12-17-16,-11 7 34 15,-7 10 4-15,0 4 7 16,0 0 5-16,-21 4 7 16,-10 18-7-16,-2 10-10 0,-3 7 6 15,3 2 4-15,0 3 4 16,1-4-8-16,1 0 8 15,6-4-4-15,3-4 0 16,7-9-11-16,3-5-2 16,1-4-2-16,5-6-3 15,4-8 1-15,2 0-22 16,0 0-79-16,4-8-144 16,7-11 10-16</inkml:trace>
  <inkml:trace contextRef="#ctx0" brushRef="#br0" timeOffset="-209664.07">3972 15859 443 0,'0'0'30'16,"0"0"-28"-16,0 0 20 16,0 0 14-16,0 0 1 15,143-20-28-15,-103 24 11 16,8 18-10-16,4 4 25 15,4 6-5-15,0-1-14 0,-5-4 9 16,-2 0-9 0,-4-6 1-16,-3-2-6 0,-11-5 5 15,-6-1-6-15,-13-4-6 16,-4-9 3-16,-8 3-2 16,0-3 42-16,0 0 18 15,-8 0-32-15,-16 0-25 16,-4 0 1-16,-11-12-9 15,-5 3 2-15,-14-5-2 16,-9 2 1-16,-3 1-4 16,2-1 6-16,5 3-5 15,7-4 4-15,8 4-3 0,15 1 1 16,10 1 0 0,11 4-1-16,10 3 0 0,2 0-2 15,0 0-16-15,23 0 19 16,12 0 1-16,10 8-1 15,4 10-45-15,4 4-44 16,5 6-3-16,-39-20-74 16,-4 6-170-16</inkml:trace>
  <inkml:trace contextRef="#ctx0" brushRef="#br0" timeOffset="-203555.14">23443 6771 95 0,'0'0'62'0,"0"0"-6"16,0 0-10-16,0 0-5 16,0 0-2-16,0 0 6 15,0 0-9-15,0 0-15 16,8 11-13-16,-8-9 10 15,0-2-18-15,0 5 0 0,0-5-1 16,0 2-110-16</inkml:trace>
  <inkml:trace contextRef="#ctx0" brushRef="#br0" timeOffset="-196527.88">20256 8245 362 0,'0'0'77'15,"0"0"-56"-15,0 0 15 16,0 0 19-16,0 0-4 16,0 0-8-16,0 0-16 15,0 0 5-15,-32-82-8 0,28 76 8 16,0 2 0-16,2 0 6 15,-1 4 5-15,3 0-9 16,0 0 4 0,-2 0-16-16,2 0 6 0,0 0-21 15,0 0 1-15,0 0-8 16,0 0 8-16,0 8-5 16,0 3-1-16,7-2 5 15,6 1-5-15,7 0 6 16,0 0-8-16,2-2 8 15,7 0-5-15,2 0-3 16,6-1 0-16,0-2 0 16,5-1-1-16,6 1 2 0,0-1-4 15,4 0 7 1,4-1-7-16,-1 1 4 0,8 1-2 16,1-3-15-16,3 1 14 15,-3 2-6-15,-1-4 3 16,-5 2-4-16,-2-1-10 15,-2-2 11-15,-3 0 0 16,-5 0 7-16,-4 0-5 16,-1 0 6-16,-8-2 0 15,-6-5 0-15,-2 0 1 16,-10 0 1-16,-1-1-2 16,-5 4 4-16,-5 0 8 0,0 0-8 15,-2-1 13 1,-2 0-5-16,0 1 5 0,0 1-2 15,0-2-6 1,0 1 1-16,0 2-9 16,0 0-2-16,0 1 1 0,0-5-34 15,0 5-106-15,0-1-140 16</inkml:trace>
  <inkml:trace contextRef="#ctx0" brushRef="#br0" timeOffset="-194596.75">16609 7728 365 0,'0'0'0'15,"0"0"-95"-15,0 0 40 16,0 0 55-16,0 0 6 16,0 0-6-16,0 0-129 15</inkml:trace>
  <inkml:trace contextRef="#ctx0" brushRef="#br0" timeOffset="-193797.89">17003 7833 714 0,'0'0'0'0,"0"0"-3"16,0 0-38-16,0 0 28 15,0 0 13-15,0 0-2 16,48-3-13-16,-9 3-60 15,-20 0-69-15,-2-2-213 16</inkml:trace>
  <inkml:trace contextRef="#ctx0" brushRef="#br0" timeOffset="-190167.69">19429 7633 338 0,'0'0'42'16,"0"0"-6"-16,0 0 8 16,0 0-7-16,0 0-11 15,0 0-23-15,0 0 4 16,-5-5-7-16,5 5 4 15,0 0-4-15,0 0 0 16,0 0-4-16,0 0-31 16,0 0-60-16,0 0-120 15</inkml:trace>
  <inkml:trace contextRef="#ctx0" brushRef="#br0" timeOffset="-189717.76">20610 7574 571 0,'0'0'16'0,"0"0"-15"15,0 0 4-15,0 0 23 16,0 0 27-16,0 0-13 16,0 0-2-16,-27 1-23 0,27-1-4 15,0 0-12-15,0 0-1 16,0 0 0-16,0 0-12 16,0 0-23-16,0 0-20 15,0 0-17-15,7 0-77 16,-3 0-221-16</inkml:trace>
  <inkml:trace contextRef="#ctx0" brushRef="#br0" timeOffset="-189335.1">21484 7606 402 0,'0'0'87'15,"0"0"-23"-15,0 0-8 0,0 0-15 16,0 0-27-16,0 0-14 16,-11 0-15-16,11 0-55 15,0 0-21-15,0 0-43 16</inkml:trace>
  <inkml:trace contextRef="#ctx0" brushRef="#br0" timeOffset="-186521.6">16332 9353 351 0,'0'0'59'0,"0"0"1"15,0 0-6-15,0 0-9 16,0 0-8-16,0 0 10 15,0 0-5-15,-58-37-20 16,56 35 1-16,2 0-13 16,0 2 18-16,0 0-12 0,0 0 5 15,0 0-10 1,-2 0-3-16,2 0 2 0,0 0-4 16,0 0 8-16,0 0-9 15,0 0 10-15,0 2-8 16,7 6 8-16,1-2-9 15,6 2 1-15,-3 0-5 16,3 1 0-16,-1-2 0 16,1 3-1-16,-3-2 5 15,1 0-3-15,2 3 14 16,1-4-17-16,-1 3 9 16,-1-1-8-16,6 0 3 15,-2-1 2-15,8-2-2 0,1 3 4 16,3-6-7-1,3 1 10-15,3-4-10 0,6 3 0 16,1-3 2-16,2 2-4 16,1-2 1-16,5 0 0 15,-6 0-2-15,1 0 5 16,-3 0-5-16,-5 0 6 16,1 0-4-16,-2 0 4 15,2 0-6-15,0 0 2 16,-1 0-1-16,2 0-1 15,1 0 4-15,-2 0-5 16,-1 0 6-16,4 2-2 16,-1 0 3-16,2-2-7 15,3 0 5-15,-1 0-4 0,3 0-1 16,3 0 3-16,0 0 0 16,0 0 2-16,-4-4-1 15,-1 2 1-15,-3 2 0 16,-1 0 2-16,-1 0-8 15,-3-3 4-15,1 1 0 16,3-3 0-16,-4-4-1 16,1-1 1-16,3-1 0 15,-1-1 14-15,4-2-12 16,1 1 2-16,3 4-3 16,4 0 1-16,-1 4-2 15,5 0 1-15,-7 1-2 16,-4-2 5-16,-1 2-4 0,-6-1 1 15,2-2 7 1,-2-3-7-16,-2 0 11 0,-3-4-2 16,-2 0 5-16,-2 0 1 15,-4 2-6-15,-7 3 5 16,-7 7-14-16,-7-3 21 16,-2 5-10-16,-2 0 16 15,0 0-7-15,0 0 2 16,0 0-1-16,0 0-6 15,0 0-1-15,0 0-12 16,0 0 9-16,0 0-9 16,0 0 6-16,0 0-8 15,0 0 6-15,0 0-1 16,0 0 3-16,0-4 4 0,0-2-13 16,0 0 13-16,-4 2-12 15,-2 0 19-15,-1 0-20 16,2 0 8-16,0 0-6 15,1 1 1-15,0 0-1 16,2 1-1-16,-3 2 8 16,3-2-9-16,0 2 12 15,2 0-9-15,0 0 9 16,0 0-9-16,0 0 3 16,0 0-6-16,0 0 3 15,0 0-2-15,-2 0 2 16,0 0-5-16,2-5 9 15,-6 3-7-15,4 2 5 0,0-3-10 16,0 3 4 0,0 0-14-16,2 0-43 0,0 0-51 15,0 0-42-15,0 0-93 16,0 0-87-16</inkml:trace>
  <inkml:trace contextRef="#ctx0" brushRef="#br0" timeOffset="-186151.71">20448 9215 603 0,'0'0'0'16,"0"0"-65"-16,0 0 23 0,0 0 42 15,0 0 6 1,0 0-4-16,67 0 2 0,-57 0-4 16,2 0-122-16</inkml:trace>
  <inkml:trace contextRef="#ctx0" brushRef="#br0" timeOffset="-185688.67">26836 9368 747 0,'0'0'0'0,"0"0"-12"16,0 0-94-16,0 0 84 15,0 0-50-15,0 0 23 16,0 0-24-16,21 0-68 16</inkml:trace>
  <inkml:trace contextRef="#ctx0" brushRef="#br0" timeOffset="-179295.15">17412 10349 713 0,'0'0'0'0,"0"0"-2"15,0 0 2-15,0 0 8 16,0 0 0-16,127 16 22 16,-58-16-18-16,11 0-5 15,7 0-5-15,5 0 0 16,-1-5-2-16,-7 0 2 16,-10 5-4-16,-9 0 6 0,-14 0-4 15,-13 0 3 1,-11 0-5-16,-10 0 2 0,-7 5 0 15,-8-2-1-15,-2 1-5 16,0-4 0-16,-2 0-24 16,-17 0-119-16,-1 0-233 15</inkml:trace>
  <inkml:trace contextRef="#ctx0" brushRef="#br0" timeOffset="-179044.85">17726 10444 757 0,'0'0'44'0,"0"0"-35"16,0 0 25-16,0 0 20 15,0 0 27-15,0 0-13 0,131 45-18 16,-64-45-35-16,3-6-1 16,-4-4-13-16,-3-2 2 15,-10 6-3-15,-9 4 0 16,-3 2 0-16,-5 0-17 15,-5 0-30-15,0 0-44 16,0 0-89-16,-26 2-54 16,1-2-251-16</inkml:trace>
  <inkml:trace contextRef="#ctx0" brushRef="#br0" timeOffset="-178178.61">16546 10301 612 0,'0'0'23'0,"0"0"0"16,0 0-11-16,-124 120 38 15,113-72-2-15,9 5 18 16,2 3-23-16,0 2-13 16,21-5-12-16,11-7-6 15,10-7-5-15,11-15-6 0,15-12 9 16,9-12-4-16,4 0 2 16,-4-24-3-16,-7-18-9 15,-7-8 4-15,-13-11 0 16,-3-8 4-16,-7-14 1 15,-11-7-1-15,-13-2-2 16,-16 8 14-16,-4 13-12 16,-43 13 4-16,-20 15-7 15,-16 11 1-15,-12 11 2 16,-10 16 1-16,-2 5 23 16,9 0-7-16,13 26 2 15,18 11-18-15,22 11-3 0,22 6 1 16,17 13-2-16,6 3-1 15,35 3-11-15,27-6-42 16,-20-47-93-16,2-6-162 16</inkml:trace>
  <inkml:trace contextRef="#ctx0" brushRef="#br0" timeOffset="-177563.34">19327 10031 787 0,'0'0'30'0,"0"0"-26"16,0 0 59-16,0 0 41 15,0 0-46-15,-116 0-27 16,39 17-3-16,-5 9-16 16,-7 10-7-16,2 4 6 15,7 6 7-15,11 5 17 16,15 1-17-16,19 2 7 15,14 2-25-15,19 0 11 16,2 1-7-16,18-6 6 16,24 0-9-16,10-7 0 15,6-6-1-15,4-6 2 0,3-12-2 16,3-6 5-16,2-10-5 16,1-4 6-16,-6 0-9 15,-1-6 3-15,-3-12-45 16,-8 1-38-16,-1-3-66 15,-46 11-106-15,-1-3-337 16</inkml:trace>
  <inkml:trace contextRef="#ctx0" brushRef="#br0" timeOffset="-176914.01">19839 10263 429 0,'0'0'172'15,"0"0"-88"-15,0 0-43 16,0 0 43-16,0 0 1 0,0 0-5 15,0 0-33-15,-5-9-38 16,28 4 6-16,16-4-10 16,20 4 15-16,13 3-9 15,21-2 11-15,16 4-7 16,11 0 7-16,1 0-15 16,-14 0-4-16,-13 14-3 15,-16 1 2-15,-16 2-7 16,-13-1 10-16,-14-5-15 15,-12-4 10-15,-12-2-12 16,-4-5-29-16,-7 0-33 16,0 0-43-16,0 0-125 15,-18-5-371-15</inkml:trace>
  <inkml:trace contextRef="#ctx0" brushRef="#br0" timeOffset="-176613.6">19995 10662 710 0,'0'0'50'16,"0"0"-33"-16,127-5-1 15,-33-16 56-15,15-1-1 0,9-5 8 16,4 4-5-1,-1 1-33-15,-14 4-26 0,-16 7-9 16,-20 8-5-16,-23 3-1 16,-15 0 4-16,-10 0-8 15,-6 0-3-15,-3 0-22 16,1 0-26-16,1 3-118 16,-16-3-30-16,0 0-114 15</inkml:trace>
  <inkml:trace contextRef="#ctx0" brushRef="#br0" timeOffset="-176195.94">21198 10360 722 0,'0'0'121'0,"0"0"-91"16,0 0-29-16,43 105 38 15,-7-67 14-15,8 2 19 16,12-1-30-16,8-7-17 16,6-6-21-16,1-12 2 15,0-11 5-15,-1-3 8 16,-3 0 8-16,-3-15-15 16,-1-19 0-16,-5-6-6 0,-2-15 33 15,-15-3-33 1,-14-6 0-16,-18-8-4 15,-9 2 0-15,-31 2-1 0,-27 4-1 16,-15 7 14-16,-14 11-11 16,-13 10 15-16,-8 14-5 15,-1 10 20-15,6 12-14 16,12 0 2-16,18 14-21 16,13 22-4-16,17 10-3 15,19 18-17-15,14 14-22 16,10 10-38-16,0 5-19 15,37-9-100-15,-14-60-60 0,4-10-272 16</inkml:trace>
  <inkml:trace contextRef="#ctx0" brushRef="#br0" timeOffset="-174948.41">17624 10351 574 0,'0'0'51'16,"0"0"6"-16,0 0 22 16,0 0 7-16,0 0-3 15,0 0-27-15,0 0-7 16,-19 28-14-16,19-18-6 16,3 0-8-16,17 0-13 15,9-1 11-15,6-6-18 16,12-1 14-16,9-2-14 15,10 0 7-15,6 0-3 16,6 0-6-16,-4-5 1 0,-5-4 0 16,-11 5 0-1,-14 2 3-15,-13 0-8 0,-8 2 12 16,-12 0-11-16,-6 0 4 16,-3 0-1-16,-2 0-12 15,0 0-11-15,0 0-32 16,-21 0-53-16,-8 0-86 15,12 0-40-15,-1 0-298 16</inkml:trace>
  <inkml:trace contextRef="#ctx0" brushRef="#br0" timeOffset="-174632.79">17599 10115 71 0,'0'0'613'16,"0"0"-575"-16,0 0-37 15,0 0 39-15,0 0 18 16,0 0 15-16,102-14-15 16,-44 7-25-16,7 3-15 15,-1 0-14-15,-4 0 4 16,-6 0-4-16,-7 4 2 15,-9 0-4-15,-9 0-4 0,-6 0 3 16,-8 8-2 0,-5 4 1-16,0 3-15 0,-8-4-33 15,0 3-62-15,-2-8-24 16,0-1-146-16</inkml:trace>
  <inkml:trace contextRef="#ctx0" brushRef="#br0" timeOffset="-172717.95">17719 10122 517 0,'0'0'61'0,"0"0"-10"16,0 0 16-16,0 0-36 15,0 0 1-15,0 0 6 16,-33 0-30-16,33 0-2 15,19 0-4-15,8 0 6 16,4 0-5-16,1 0-2 16,-1 0-1-16,0 0 0 15,2 0 2-15,6 5-1 16,1-4 1-16,4 2 2 0,5-3 4 16,-1 0-7-16,-4 0 5 15,1 0-5-15,-8 0 6 16,-1 0-3-16,-7 1 4 15,-4 3 6-15,-6 4-6 16,-1-3 13-16,-9 0-12 16,-3 0 22-16,-6-5-27 15,0 0 16-15,0 0 5 16,0 0 6-16,0 0-23 16,0-3-4-16,-4-4-8 15,2 5-12-15,2-1-35 16,0 3-107-16,0 0-127 0</inkml:trace>
  <inkml:trace contextRef="#ctx0" brushRef="#br0" timeOffset="-164692.53">20305 11351 524 0,'0'0'44'16,"0"0"-18"-16,0 0 51 16,0 0-8-16,0 0 19 15,0 0-27-15,0 0-15 0,0 0 0 16,-114 21-12-16,105-21 7 16,1 0-10-16,-2 0 8 15,6 0-10-15,0 0 2 16,4 0-20-16,0 0 5 15,0 0-16-15,20 0 1 16,24 0 7-16,18 0-7 16,9 0 3-16,8-4 2 15,1-6-4-15,-2-1 3 16,5 1-10-16,2 1 6 16,2-1-2-16,0-1 1 15,-5 4 0-15,-4 0-4 16,-5 6 8-16,-3 1-5 15,-11 0 4-15,-3 0-4 16,-9 4 4-16,-7 7-5 0,-4 1 2 16,-5 1 0-16,-9-3 0 15,-1-5 5-15,-6-1-4 16,-6-4 2-16,0 0 9 16,-5 0-9-16,-4 0 3 15,0-5-3-15,0-9-6 16,0-4-3-16,0 0-19 15,-4-1-11-15,-10 2-24 16,3 3 8-16,3-1 3 16,-1 5 18-16,2 4-3 0,0 2 19 15,3 2 10 1,2 2 4-16,2 0 0 0,0 0 1 16,0 0 15-16,0 2-2 15,0 13 35-15,0 8-22 16,0 0 7-16,4-2-17 15,5-4 3-15,0-4-16 16,0-4-2-16,-3-4 3 16,-3-3 3-16,-3-2-6 15,0 0 0-15,0 0 14 16,0 0-15-16,-3-11-5 16,-17-12-14-16,1-1 2 15,-6-2-20-15,2 0-6 16,8 2 9-16,6 6 0 15,9 6 30-15,0 5 5 0,3 7-5 16,20 0 8-16,9 0 6 16,1 0-1-16,3 9 0 15,0 5 1-15,-3 0-9 16,-2 0 12-16,-8-2-12 16,-10 3 10-16,-4-4-8 15,-9 4 2-15,0 2-5 16,-3 4 0-16,-28 2-1 15,-13 8-82-15,19-22-154 16,-6 1-474-16</inkml:trace>
  <inkml:trace contextRef="#ctx0" brushRef="#br0" timeOffset="-163726.36">18116 11168 389 0,'0'0'164'0,"0"0"-94"15,0 0-4-15,0 0 30 0,0 0 0 16,0 0-27-16,0 0-11 16,0 14-17-16,-14-11-7 15,-1 1-5-15,-5 0-11 16,-7 3 8-16,-7 0-21 16,-3 0 17-16,-8-2-22 15,-2-3 10-15,-2 0-10 16,-4-2 6-16,0 0-3 15,-3 0-3-15,-2 0 0 16,-3 0 5-16,5 0-3 16,3 0-2-16,2 0 0 15,4 0 5-15,1 0-9 0,3 0 4 16,3 0 0-16,-2 0-3 16,3 0 5-16,6 0-7 15,0 0 10-15,6 0-5 16,5 0 4-16,4 0-8 15,4 0 5-15,5 0-3 16,5 0 2-16,2 0-1 16,2 0-1-16,0 0-9 15,0 0 3-15,0 0-48 16,0 0 21-16,2 0-22 16,7 0-13-16,5 0-40 15,-1 0-43-15,-11 0 13 16,2 0-111-16</inkml:trace>
  <inkml:trace contextRef="#ctx0" brushRef="#br0" timeOffset="-163193.58">17053 11117 348 0,'0'0'115'16,"0"0"-37"-16,0 0 1 15,0 0-7-15,0 0-23 16,0 0 17-16,-36 22-8 16,27 2 8-16,-2 2-32 0,0 0 7 15,-1-1-17 1,-3-2 9-16,1-2-11 0,-1-4-9 16,-1-4-6-16,1-6-6 15,3-3 9-15,4-4-9 16,1 0-2-16,5 0-1 15,0-10-22-15,2-8-13 16,0-2 7-16,0 0 5 16,0 6 5-16,0 4-2 15,0 6 22-15,0 4-3 16,-12 0-6-16,-17 0 9 16,-6 24-4-16,-7 2 0 15,-4 5 4-15,5-4 0 0,3-3 0 16,9-4 3-1,6-9-4-15,13-7 5 0,7-4 0 16,3 0 3-16,13-6-4 16,25-15 8-16,16-2 12 15,2 2-1-15,-3 7-7 16,-9 3 2-16,-12 4-14 16,-10 3 8-16,-9 4-9 15,-6 0-3-15,-2 0 1 16,-5 0-8-16,0 4-57 15,0 7-59-15,0-5-102 16,0-2-344-16</inkml:trace>
  <inkml:trace contextRef="#ctx0" brushRef="#br0" timeOffset="-161629.56">16887 11215 372 0,'0'0'39'0,"0"0"-10"16,0 0 0-16,0 0 27 15,0 0-2-15,0 0-12 16,0 0-3-16,50-14-18 16,-42 14-4-16,4 2-3 15,-1 10 7-15,-3-1-3 16,-1 3 9-16,-4 3-6 0,-1-1 8 16,-2 0-5-16,0 5-4 15,0-1 1-15,0-3-21 16,0 0 14-16,0-5-13 15,0-2 3-15,0-8-1 16,0 0-4-16,0-2 2 16,-2 0 1-16,2-12-2 15,-3-15-13-15,1-3 9 16,0-2-20-16,-1 3 18 16,-1-5-17-16,0 8 3 15,-3-3 3-15,1 5 16 0,-4 8 0 16,2 7 2-1,-5 9 2-15,-8 0-2 0,-3 0 16 16,-10 17-14-16,-5 12 26 16,-9 6-24-16,-1 0 4 15,3-4-2-15,0-3-1 16,9-6 10-16,8-4-11 16,9-5 5-16,11-9-8 15,7-4 28-15,2 0-28 16,0 0 1-16,18-3-2 15,17-15 11-15,7 0-8 16,3 3-3-16,-3 2-2 16,-8 7 1-16,-10 4-4 15,-5 2-35-15,-6 0-49 0,-2 0-19 16,-11 0-51-16,0 8-130 16</inkml:trace>
  <inkml:trace contextRef="#ctx0" brushRef="#br0" timeOffset="-158581.47">19464 11981 549 0,'0'0'22'0,"0"0"-15"16,0 0 87-16,0 0-36 15,0 0-6-15,0 0-25 0,0 0-8 16,-4 12 2-1,10-8 9-15,11 2 4 0,2-1-9 16,10-2 0-16,5-3-14 16,13 0 13-16,6 0-17 15,10 0 10-15,5 0-15 16,3-10 3-16,4 0-5 16,-7 2 0-16,-1 1-1 15,-5 0 5-15,-1 3-6 16,-3-2 6-16,0 4-4 15,-2 0 2-15,-5 2-4 16,-7 0 2-16,-3 0 0 16,-8 0 4-16,-3 0-3 0,-7 0 14 15,-5 0-9 1,-5 0 12-16,-7 0-17 0,-4 0 13 16,-2 0-5-16,0 0 14 15,0-5-6-15,0-6-10 16,-2-1-5-16,-10 3 1 15,3 6-6-15,1 1 9 16,-2 2-8-16,4 0 6 16,-3 0-5-16,3 0 1 15,-2 0 0-15,6 0 1 16,-2 5 2-16,4 0-6 16,0-1 9-16,0-1-4 0,0-3 1 15,0 0-4-15,0 0 5 16,0 0-4-16,0 0 3 15,-3 0 1-15,-3-3-1 16,-8-13 2-16,-3-8-10 16,-1 2 11-16,-2 3-8 15,4-1 5-15,7 8-6 16,3 5 2-16,4 2-1 16,2 4-3-16,0 1-12 15,15 0 14-15,16 0 6 16,2 0-4-16,5 8 5 15,-1 2-8-15,-4 4 8 16,-2-1-8-16,-9 1 2 16,-8 3 2-16,-10-1 0 15,-4 0 1-15,0-2 3 0,0 2-1 16,-21-4 8-16,-2 2-7 16,-6-3-8-16,2 2 1 15,0-1-77-15,-2 0-62 16,20-8-99-16,-2-2-317 15</inkml:trace>
  <inkml:trace contextRef="#ctx0" brushRef="#br0" timeOffset="-157432.61">17487 12031 510 0,'0'0'105'0,"0"0"-32"16,0 0-18-16,0 0 42 16,0 0-38-16,0 0-25 15,0 0-12-15,11 0-5 16,14 0 17-16,4 0-11 15,0 0 10-15,2 0-20 16,4-2 0-16,4-5-12 16,3-4-1-16,0 3 0 15,1-2 4-15,-1 0-8 0,-5 3 8 16,0 0-8 0,-8 2 4-16,-5 0-2 0,-6-1-9 15,-9 3 11-15,-5-4-2 16,-4 1 2-16,0 2 1 15,0 1 2-15,0 3-4 16,0 0 6-16,0 0-2 16,0 0-1-16,0 0-1 15,0 0 0-15,0 0 0 16,0 5 0-16,0 1 2 16,0-3-2-16,0 3 5 15,0-1-3-15,0-3-2 0,0 3 0 16,0-3 3-16,0-1-4 15,-4-1 1-15,-7 0 0 16,-5 0 1-16,-2-1 1 16,-2-13-5-16,-2-6 7 15,2 3-3-15,2-1 0 16,5 4-4-16,9 5 1 16,0 0 0-16,4 1 0 15,0 4-4-15,0-1 2 16,17 2 6-16,9 3-2 15,3 0-1-15,5 0 0 16,1 0 3-16,-1 0-6 16,-1 3 3-16,-6 11-1 0,-7 1 0 15,-7 3-1 1,-9 4-1-16,-4 0 6 0,0 5-1 16,0-2 3-16,-21 1-6 15,-4-2 1-15,0-2 0 16,-1 2-2-16,6-1-40 15,2-2-41-15,14-17-78 16,4 1-140-16</inkml:trace>
  <inkml:trace contextRef="#ctx0" brushRef="#br0" timeOffset="-149324.1">17610 13343 350 0,'0'0'36'0,"0"0"-4"0,0 0 8 16,0 0-7-16,0 0-1 15,0 0-22-15,0 0-4 16,0 0-6-16,0 0 12 15,0-14-11-15,0 14 4 16,0-3-5-16,0 3 3 16,0 0 1-16,0 0-2 15,0 0 0-15,0 0 0 16,0 0 1-16,0 0-1 16,0 0 7-16,0 0-3 15,0 0 7-15,0 0 7 16,0 0 6-16,0 0 1 15,0 0-13-15,0 0 4 0,0 0-11 16,0 0 10-16,0 0-17 16,0 0 9-16,0 0-7 15,0 0 5-15,0-1 2 16,0 1 5-16,0 0 5 16,0-2-4-16,0 0 11 15,0 2-6-15,0-2 5 16,0-1-14-16,0 1 7 15,0-1-10-15,0-3-5 16,8-2-2-16,15-2 3 16,8 2-8-16,5 1 8 15,0 7-6-15,2 0 4 0,-5 3-4 16,-6 19 0-16,-10 2-1 16,-7 6 0-16,-10 6 3 15,0 2 2-15,-12 4-1 16,-17-8 9-16,0-4-6 15,-2-7 8-15,0-8-6 16,2-1 7-16,7-8-10 16,4-2 3-16,7-4 1 15,7 0-6-15,4-1 1 16,0-16 1-16,19 1-4 16,19 0 4-16,7 7-5 15,3 4 4-15,2 5-2 16,-5 0 3-16,-5 10 0 15,-11 15 4-15,-14 4-6 16,-13 4 14-16,-2 0 0 0,-4 2 20 16,-23 1-10-16,-7-4 2 15,-1-4-5-15,2-6-4 16,1-9 1-16,3-8-15 16,2-5 4-16,8 0-5 15,3 0-4-15,0-18 1 16,9-4-45-16,7-1-63 15,0 12-100-15,0 2-139 16</inkml:trace>
  <inkml:trace contextRef="#ctx0" brushRef="#br0" timeOffset="-149057.75">18353 13573 916 0,'0'0'44'0,"0"0"-39"16,0 0 88-16,146-4-55 15,-103 1-16-15,-3 3-19 16,-7-2-2-16,-2 2-2 0,-8 0-19 15,-5 0-30-15,-5 0-59 16,-13 0-101-16,0-5-182 16</inkml:trace>
  <inkml:trace contextRef="#ctx0" brushRef="#br0" timeOffset="-148508.33">18845 13369 693 0,'0'0'129'0,"0"0"-93"16,0 0 27-16,0 0 6 15,27 154-11-15,-21-99-30 0,3-4-13 16,-3-7-14 0,0-5 0-16,0-9-1 0,-4-6 0 15,-2-11-1-15,0-8 3 16,0-5-2-16,0 0 1 15,0-10-2-15,-11-24-43 16,-2-12 7-16,0-12-13 16,-3-7-7-16,-3-5-5 15,2 2-8-15,3 7 45 16,10 18 25-16,4 16 33 16,0 18 20-16,7 9-6 15,19 12-5-15,9 29 22 16,9 17-2-16,5 9-20 0,2-1-19 15,5-7-13 1,-5-8 2-16,-2-7-12 0,-4-9 10 16,-6-7-7-16,-5-10-5 15,-7-8 3-15,-9-8-1 16,-5-2 2-16,-9 0-2 16,-4-30 12-16,0-12-11 15,0-12 7-15,-29-11-6 16,-11-6-4-16,-4-6-7 15,3 3 3-15,10 12 3 16,10 14 3-16,11 17 3 16,8 13 0-16,2 11-6 15,0 5 7-15,2 2-10 16,25 0-35-16,-13 2-90 0,-1 10-168 16</inkml:trace>
  <inkml:trace contextRef="#ctx0" brushRef="#br0" timeOffset="-147422.49">18722 13437 734 0,'0'0'29'16,"0"0"-18"-16,0 0 47 0,138-98 14 15,-88 84-10-15,-6 8-44 16,-11 6-10-16,-10 0-7 16,-12 0 1-16,-11 0 9 15,0 24 22-15,-14 12 18 16,-23 12-27-16,-8 8 4 15,-2-5-7-15,2 2 5 16,8-13-18-16,12-8 4 16,14-11-12-16,11-12 0 15,0-4-3-15,27-5 3 16,19 0-4-16,17-14 5 16,13-16-2-16,2-8-16 15,0-3 5-15,-12-5-6 16,-12 0 16-16,-25 0 2 15,-22 4 1-15,-7 9 15 0,-34 14 9 16,-32 14-1-16,-15 5-17 16,-8 23 15-16,-3 21-2 15,11 8 9-15,11-2-9 16,19-6 2-16,22-9 0 16,25-10-19-16,4-6-3 15,35-7 6-15,23-7-17 16,11-5 11-16,2 0-28 15,1 0-35-15,-7-3-9 16,-11-1-63-16,-10-1-54 16,-40 3-58-16,-4 0-277 15</inkml:trace>
  <inkml:trace contextRef="#ctx0" brushRef="#br0" timeOffset="-147040.93">19852 13597 899 0,'0'0'90'0,"0"0"-59"16,0 0 34-16,0 0 37 15,0 0-53-15,69-124-14 16,-62 81-24-16,0-6-2 0,-7 2 2 15,0 1-5-15,0 7-2 16,0 11 1-16,-7 10-4 16,0 9 6-16,5 9-14 15,2 0 4-15,0 28 1 16,0 21-1-16,0 11 3 16,0 4 0-16,2 3 4 15,8-6-8-15,-4-2 9 16,-4-10-6-16,-2-5 1 15,0-7-1-15,0-3-42 16,0-8-20-16,0-8-25 16,0-6-63-16,0-12-132 15,0 0-378-15</inkml:trace>
  <inkml:trace contextRef="#ctx0" brushRef="#br0" timeOffset="-146794.08">20452 13626 968 0,'0'0'33'0,"0"0"10"15,121 42 40-15,-92-33 10 16,0 1-8-16,2-1-36 16,4-4-22-16,-1-1-27 15,-1-4 4-15,-6 0-2 0,-2 0-4 16,-6 0-1-1,-5-1-40-15,-8-14-38 16,-6-4-33-16,0-1-60 0,-6 10-139 16,-17-1-344-16</inkml:trace>
  <inkml:trace contextRef="#ctx0" brushRef="#br0" timeOffset="-146660.14">20474 13523 838 0,'0'0'85'0,"0"0"-72"15,0 0 71-15,0 0-6 16,0 0-57-16,141-32-21 16,-119 29-44-16,-7 3-242 15</inkml:trace>
  <inkml:trace contextRef="#ctx0" brushRef="#br0" timeOffset="-146243.75">21564 13229 1077 0,'0'0'47'16,"0"0"-44"-16,0 0 36 16,118-81 21-16,-104 81-17 15,-1 0-41-15,-1 4-4 0,-6 24 2 16,-6 9 0-16,0 7 5 15,0 6-4-15,-22 2 3 16,-9 3-2-16,-3-8 6 16,3-4-6-16,4-8 3 15,9-9-2-15,7-6-2 16,9-5-1-16,2-4 0 16,0 1-1-16,7-1-2 15,24-6-1-15,12-1 8 16,9-4 3-16,4 0-2 15,4 0-8-15,-1 0 5 16,-6 0-2-16,-6 0 1 16,-11-6 0-16,-14 5-2 0,-15 1-1 15,-7 0 1 1,0 0-99-16,-20 3-78 0,-1 5-99 16,-3-1-210-16</inkml:trace>
  <inkml:trace contextRef="#ctx0" brushRef="#br0" timeOffset="-145977.72">21520 13926 483 0,'0'0'169'16,"0"0"-130"-16,0 0 22 16,0 0 65-16,0 0-25 15,0 0-35-15,141 27-46 16,-95-27-7-16,3-12 1 0,2-5 13 15,1-7-5-15,1-5-19 16,3-5 1-16,2-3 1 16,7-4-3-16,-3 8 4 15,-2-6-10-15,-6 14 4 16,-14 6-31-16,-13 9-59 16,-14 8-16-16,-7 2-39 15,-6 0-8-15,0 0-20 16,0 2-255-16</inkml:trace>
  <inkml:trace contextRef="#ctx0" brushRef="#br0" timeOffset="-145759.56">21927 14006 533 0,'0'0'143'16,"0"0"-75"-16,0 0 86 15,0 0-24-15,121-38-63 16,-57 9-32-16,8-6-29 16,4-3-2-16,-2 2-4 15,-10 2-1-15,-6 5-8 16,-16 8-97-16,-40 19-103 16,-2 2-241-16</inkml:trace>
  <inkml:trace contextRef="#ctx0" brushRef="#br0" timeOffset="-145176.49">22577 13337 680 0,'0'0'101'15,"0"0"-25"-15,0 0-1 16,0 0 25-16,0 0-26 16,0 0-42-16,4-23-22 0,-4 23-7 15,2 0 4-15,-2 0-7 16,0 23 4-16,0 9 1 16,0 3-1-16,0 4-4 15,7-6 0-15,7-1-1 16,9-6-3-16,12-11 3 15,4-7-21-15,10-8 12 16,7 0-14-16,2-11 9 16,-5-18-5-16,-3-3 18 15,-12-6-26-15,-5-5 15 16,-11-6 13-16,-6-1 0 16,-10 6 17-16,-6 5-9 15,0 17 3-15,0 8 3 16,0 10 7-16,0 4-11 0,0 0-8 15,0 9-1-15,0 18-1 16,2 8 10-16,16 3-8 16,3 2 14-16,0-4-13 15,-2-4 7-15,-3-1 0 16,-10-8 6-16,-6-3-3 16,0-2 2-16,0-4 10 15,-9-6-10-15,-11-1 3 16,2-7-13-16,3 0-5 15,1 0-16-15,5-27-62 16,9-4-74-16,0-6-114 16,0 21 34-16,13-1-159 15</inkml:trace>
  <inkml:trace contextRef="#ctx0" brushRef="#br0" timeOffset="-144911.84">23327 12908 523 0,'0'0'71'0,"0"0"27"15,0 0 54-15,0 0-7 16,0 0-50-16,0 0-69 16,0 0-1-16,16 22 16 15,-11 40-10-15,-1 6-9 16,5 2-7-16,0 7 12 16,2-8-20-16,-1-2 6 15,-2-13-8-15,-1-16-9 0,-1-11 7 16,-4-8-5-16,0-9 2 15,-2-4-12-15,0-4-40 16,0-2-59-16,-19 0-5 16,5-8-132-16,-1-10-49 15</inkml:trace>
  <inkml:trace contextRef="#ctx0" brushRef="#br0" timeOffset="-144760.41">23214 13225 676 0,'0'0'171'0,"0"0"-78"15,0 0 38-15,0 0-18 16,131-69-42-16,-79 55-38 16,4-2-25-16,-6 0-8 0,-9 2-1 15,-15 5-13-15,-14 4-106 16,-12 5-82-16,0 0-197 16</inkml:trace>
  <inkml:trace contextRef="#ctx0" brushRef="#br0" timeOffset="-142813.72">16939 14870 559 0,'0'0'25'0,"0"0"-10"16,0 0 53-16,0 0-15 16,0 0-2-16,0 0-24 0,0 0 13 15,-79-27-35-15,79 9 22 16,0-5-4-16,0 1-11 15,8 0-3-15,13 4-3 16,8 8 10-16,-2 6-8 16,0 4 15-16,-4 0-11 15,-6 28-3-15,-5 16 3 16,-12 11 8-16,0 8-11 16,-12 6 6-16,-19-7 0 15,-5-4 1-15,1-8 7 16,1-10-16-16,5-7 10 15,7-13-13-15,7-10 10 16,8-6-10-16,7-4 1 16,0 0 3-16,18 0-6 15,21 0 16-15,11-14-1 0,1 6 15 16,-4-2-15 0,-12 8 0-16,-6 2-16 0,-8 0-1 15,-7 0 0-15,-8 0-8 16,-2 12-39-16,-2 6-54 15,-2-14-153-15,0-3-210 16</inkml:trace>
  <inkml:trace contextRef="#ctx0" brushRef="#br0" timeOffset="-142364.36">17418 15205 692 0,'0'0'49'16,"0"0"-29"-16,0 0 85 15,0 0-12-15,0 0-37 16,0 0-11-16,65 13-6 16,-61-13 2-16,3-9-20 15,-3 0-7-15,1-4-12 16,0 3 7-16,-1 5-7 15,-2 1 0-15,-2 1 1 16,0 1-5-16,0 2 4 16,0 0-1-16,0 0 2 15,0 0-2-15,-6 0 5 16,-4 2-3-16,8 6 0 0,2 5 1 16,0-5-8-16,0 2 3 15,12-1 0-15,7-1-1 16,4-8-4-16,-1 0 0 15,-2 0-12-15,-7 0 9 16,-4 0 2-16,-9 0 6 16,0-12 2-16,0 3-2 15,-4-5-2-15,-19 0-6 16,-1 1-11-16,-5-1-56 16,0 1-25-16,18 8-158 0,2 2-320 15</inkml:trace>
  <inkml:trace contextRef="#ctx0" brushRef="#br0" timeOffset="-141864.79">17971 14628 159 0,'0'0'496'16,"0"0"-483"-16,0 0 23 16,0 0 33-16,0 0-16 15,0 0-3-15,87 34-20 0,-87-10 15 16,-4 2-6-16,-23 4-13 16,-9-2-20-16,1-3 3 15,1-5-8-15,8-6 0 16,5-4-1-16,9-6 3 15,8-1-6-15,4-3-3 16,0 0-11-16,27 0 4 16,18 0 12-16,6 0 2 15,5 0 1-15,0 7-2 16,-9 15 0-16,-10 7-1 16,-12 3 0-16,-16 1 1 15,-9 1 1-15,0-3 20 0,-9 1-4 16,-20-5 19-16,-4-1-14 15,-4-12 0-15,0 0-8 16,1-6-11-16,3-4-1 16,-1 0 1-16,5-4-6 15,3 0-2-15,5 0-21 16,8-4-31-16,7 4-23 16,6-4-105-16,0 3-217 15</inkml:trace>
  <inkml:trace contextRef="#ctx0" brushRef="#br0" timeOffset="-141615">18685 15061 598 0,'0'0'321'16,"0"0"-317"-16,0 0 18 15,137-10 26-15,-103 6-29 16,-1 0-19-16,-4 4-2 16,-4-3-62-16,-25 0-106 0,0-1-87 15</inkml:trace>
  <inkml:trace contextRef="#ctx0" brushRef="#br0" timeOffset="-141115.21">19123 14592 710 0,'0'0'34'0,"0"0"4"15,0 0 69-15,3 104-29 16,-3-61-42-16,-9-6-13 16,3-1-4-16,-2-7 7 15,2-5-5-15,3-8-10 0,3-9-1 16,0 0-9-16,3-7 9 16,26 0-10-16,10 0 10 15,9-16-10-15,5-6-3 16,-2-1-55-16,-2 5-26 15,-4-1-4-15,-9-2-28 16,-7 3 19-16,-12-1-32 16,-10 0 11-16,-7 3 6 15,0 3 101-15,-2-4 11 16,-16 7 71-16,0 4 37 0,5 6 28 16,4 0-21-1,6 0 4-15,3 16-22 0,0 18-33 16,0 15 14-1,5 5-26-15,9 4-10 0,1 2 6 16,-1-4-6-16,-1-8-6 16,-2-8-28-16,-2-8 5 15,-5-12-12-15,1-4 0 16,-3-7-1-16,0-5-18 16,-2 1-89-16,0-5-75 15,0 0-148-15</inkml:trace>
  <inkml:trace contextRef="#ctx0" brushRef="#br0" timeOffset="-140431.08">20039 15136 723 0,'0'0'224'0,"0"0"-213"16,0 0 5-16,121 9 42 16,-78-7-17-16,1-2-35 15,5 3-2-15,-2-3-4 16,-4 0 0-16,-10 0-1 0,-9 0 1 16,-8 0 0-1,-10 0-31-15,-6 0-8 0,0 0-9 16,-15-5-57-16,-18-13-84 15,10 10-42-15,-4-4-116 16</inkml:trace>
  <inkml:trace contextRef="#ctx0" brushRef="#br0" timeOffset="-139883.37">20031 14957 632 0,'0'0'85'15,"0"0"-75"-15,0 0 58 16,0 0 13-16,0 0-32 15,135-4-12-15,-83 4-30 16,-3 0 7-16,-2 0-8 16,-2 0 2-16,-8 0-3 0,-12 0-4 15,-10 0-1 1,-3 0 2-16,-10 0-7 0,-2 9 10 16,0 14 0-16,0 3 16 15,0 6 1-15,0 3-2 16,0-6-2-16,0-7-1 15,7-6-13-15,-1-2 2 16,3-10-3-16,-2-4 3 16,2 0-4-16,-1 0 4 15,4-8 0-15,-3-20-2 16,-3-10-4-16,-4-8-24 16,-2-9-2-16,0-4-13 0,-17 0-4 15,-10 10-13-15,0 8 33 16,5 22 23-16,9 10-5 15,3 6 3-15,8 3 2 16,2 0-4-16,0 0 10 16,10 5-2-16,21 13-3 15,4 3 15-15,10 1-14 16,2 0 9-16,3-2-9 16,6 0 0-16,-2-6-1 15,-2-1 3-15,-8-4 2 16,-11 1-2-16,-10-4 16 15,-17 4-10-15,-6 4 6 16,-6 6 18-16,-30 4 5 16,-11 4-31-16,-4-2-8 0,0 1 0 15,3 0-4-15,6 0-78 16,32-23-169-16,0 1-239 16</inkml:trace>
  <inkml:trace contextRef="#ctx0" brushRef="#br0" timeOffset="-134122.49">21538 14915 822 0,'0'0'66'0,"0"0"-29"15,0 0 57-15,0 0-33 16,-36-117-20-16,36 94-35 16,0 0-5-16,0-3-2 15,0 4-1-15,4 4 2 16,12 6 0-16,4 2-4 16,0 5 4-16,-2 5-1 15,-3 0-1-15,-1 21-2 16,-7 21 1-16,-7 16 3 15,0 13 0-15,-11 1 6 16,-18 0 0-16,-7-1-1 0,-5-12 3 16,2-7-8-16,3-11 7 15,3-9-4-15,8-10 0 16,9-8-1-16,7-9 2 16,7-5-4-16,2 0 2 15,0 0-4-15,7 0-1 16,17 0 3-16,10 0 0 15,3 0 5-15,6 0 7 16,1 0 1-16,2 0 8 16,-4 0-7-16,-7 0-4 15,-8 0-10-15,-7 7-21 16,-7-1-44-16,-1 6-70 16,-12-8-139-16,0-4-299 15</inkml:trace>
  <inkml:trace contextRef="#ctx0" brushRef="#br0" timeOffset="-122933.33">17262 10910 390 0,'0'0'20'16,"0"0"-19"-16,0 0 39 15,0 0-16-15,0 0-11 16,0 0-8-16,0 0-4 16,0 0 1-16,0-11-2 15,0 11 3-15,0 0 9 0,0 0 16 16,0 0-6 0,0 0 2-16,0 0-4 0,0 0-2 15,0 0-9-15,5 0-3 16,1 0 22-16,5 3-8 15,3 9 2-15,1 4-1 16,3 4 7-16,5 1 3 16,4 2 5-16,2 1-10 15,6 2 8-15,5 3-1 16,2 1-12-16,5 2 3 16,-1-2-17-16,2 2 3 15,-4-3-8-15,1 0 3 0,-5-3-4 16,1-3 1-1,-4-6 1-15,-3-3 4 0,-3-6 0 16,-7-1 0-16,-6-6 3 16,-6 2-8-16,-8-3 4 15,-4 0-5-15,0 0 5 16,0 0 2-16,0 0-3 16,0 0-5-16,-9-8 2 15,-3-1-4-15,4 4-4 16,-1-2-5-16,5 3-14 15,-1 2-32-15,0-3-83 16,3 1-43-16,0-1-221 16</inkml:trace>
  <inkml:trace contextRef="#ctx0" brushRef="#br0" timeOffset="-122567.7">17882 11136 582 0,'0'0'79'0,"0"0"-70"16,0 0 1-16,0 0 17 15,0 0-1-15,0 0-9 16,136 99-7-16,-98-85-8 0,-7 0-2 15,-4 0 2-15,-8 1 5 16,-3 0 14-16,-7 1 9 16,-9 3 5-16,0 0 8 15,0 1 0-15,0 0-18 16,-17 2-1-16,-6-3-3 16,1-5-5-16,4-2-4 15,2-6-11-15,8-6-1 16,3 0-8-16,2 0-44 15,3 0-73-15,0 0-88 16,0-9-323-16</inkml:trace>
  <inkml:trace contextRef="#ctx0" brushRef="#br0" timeOffset="-121351.27">21144 10788 417 0,'0'0'72'16,"0"0"-39"-16,0 0 52 15,0 0 12-15,0 0-27 16,0 0-26-16,0 0-10 16,-21 92-3-16,7-73-1 15,-1 0-2-15,-5 2 0 0,-5 0-16 16,-4 5 5-16,-11 1-8 15,-4 4-3-15,-12 1 1 16,-6 5-6-16,-5-3-1 16,-3-1 2-16,1-2-1 15,3-3 1-15,1-4-4 16,1-3 2-16,0-4-2 16,5-3-11-16,5-1-7 15,5-4 9-15,14-3-4 16,8-3 11-16,6-2 4 15,13-1-2-15,1 0 0 16,5 0 2-16,2 0 12 16,0 0-10-16,0 0-2 15,0 0 1-15,0-4 1 16,0 3 0-16,0-4-4 0,0 1-19 16,0 3-65-1,0-1-56-15,0 0-109 0</inkml:trace>
  <inkml:trace contextRef="#ctx0" brushRef="#br0" timeOffset="-120802.72">20187 11101 654 0,'0'0'62'0,"0"0"-56"16,0 0 6-16,0 0 76 15,0 0-19-15,-81 113-26 16,60-88-24-16,-4 1-3 15,-4 2-13-15,-7 4 3 16,-4 1-5-16,-2-3-1 16,0-2 1-16,5-7-1 15,8-2 0-15,8-4-1 16,7-8-1-16,5-3 3 0,9-1-2 16,0-3-13-16,0 0 14 15,20 0 0-15,14 0 11 16,8 0-9-16,3-9 0 15,1-2 0-15,1-3-1 16,2 2 3-16,-2 0-4 16,-5 4 10-16,-1 3-6 15,-12 3-4-15,-10 0 1 16,-7 2-1-16,-8 0 3 16,-4 0-2-16,0 0 11 15,0 0 14-15,0 0 0 16,-7 0-15-16,-6 0-3 15,-5 0-8-15,3 0-7 0,2 0-50 16,7 0-117 0,2 0-308-16</inkml:trace>
  <inkml:trace contextRef="#ctx0" brushRef="#br0" timeOffset="-116656.58">22361 10299 612 0,'0'0'46'0,"0"0"-37"0,0 0 50 15,0 0 15-15,0 0-28 16,0 0-19-16,0 0-19 16,-19 6 4-16,19-6-1 15,0 0 6-15,11-4 3 16,14-15-6-16,4-10-4 15,14-12-9-15,10-7 5 16,13-6-4-16,13 0-3 16,3 4 3-16,1 4-4 15,-3 5 4-15,-11 12-2 16,-13 4 6-16,-18 9-4 16,-16 9-4-16,-13 2 6 15,-7 5-2-15,-2 0-1 0,0 0 8 16,-2 0-2-1,-14 0-1-15,3 7-4 0,2-2-2 16,2 0-4-16,5-3-48 16,-1 0-49-16,3-2-55 15,-1 0-114-15</inkml:trace>
  <inkml:trace contextRef="#ctx0" brushRef="#br0" timeOffset="-116056.45">22633 9936 543 0,'0'0'61'16,"0"0"-46"-16,0 0 35 15,0 0 19-15,0 0-25 16,0 0-20-16,-21 12-4 16,19 12 3-16,2 6 16 15,0 6 2-15,0 4-7 16,0 0-10-16,9 1-7 16,-1-6-11-16,0-5 9 0,-2-7-13 15,-2-7 4-15,1-9-6 16,-3-7 3-16,2 0-1 15,-4 0 1-15,0-7 9 16,0-21-1-16,0-9-11 16,0-7 2-16,0 0-6 15,0-2-4-15,-2 6-1 16,-9 4-11-16,1 10 4 16,0 10 15-16,3 9 1 15,1 7 0-15,-3 0 5 16,-5 0-3-16,-6 17 2 15,-6 12 8-15,-1 6-5 0,-2 1 4 16,0 2-4 0,7-1 2-16,3-6-1 0,9-8-3 15,3-3-3-15,7-6 2 16,0-4-8-16,0-3 4 16,0 0-4-16,0-3-4 15,2 0-9-15,13-4-6 16,6 0-14-16,4 0-4 15,6 0-35-15,2-16-9 16,7-9-21-16,-28 11-51 16,-2 3-133-16</inkml:trace>
  <inkml:trace contextRef="#ctx0" brushRef="#br0" timeOffset="-113175.59">22753 10186 119 0,'0'0'28'0,"0"0"-28"16,0 0-1-16,0 0 1 15,0 0 2-15,0 0 10 16,0 0 9-16,38 22 18 16,-36-22 1-16,0 0-9 15,2-1-5-15,1-10-26 16,4 0-2-16,2 1-35 15,-9 3-7-15,0 3-127 0</inkml:trace>
  <inkml:trace contextRef="#ctx0" brushRef="#br0" timeOffset="-112510.48">22594 10026 229 0,'0'0'79'0,"0"0"-53"15,0 0 22-15,0 0 35 16,0 0-22-16,0 0-12 0,0-18 2 16,0 18 4-16,0 0 15 15,0 10-20-15,0 0-21 16,0 2-2-16,0 0-2 16,0 0-13-16,0 4-3 15,0-4 7-15,0 2-9 16,0-2 0-16,0-3-5 15,0-4-2-15,0-1 3 16,0-2 3-16,0-2-6 16,0 0 0-16,0 0-1 15,0 0-9-15,0-3-15 16,0-12 15-16,-2 5-4 16,-3 1 9-16,1 6 5 0,0 3 0 15,-6 0 0 1,2 0 1-16,-8 3-1 0,-4 18 0 15,0 1 13-15,0 0 9 16,4-6-5-16,1-2-10 16,8-5-4-16,2-4-6 15,5-3-3-15,0-2-62 16,0 0-72-16,0 0-61 16</inkml:trace>
  <inkml:trace contextRef="#ctx0" brushRef="#br0" timeOffset="-111061.5">15907 10229 460 0,'0'0'104'0,"0"0"-71"0,0 0-2 16,0 0 12-16,0 0-18 15,0 0-5-15,0 0-14 16,58-101 12-16,-33 86-12 16,1-4 2-16,3-1-1 15,0 2 5-15,-1-2 2 16,7 0-5-16,0 1 1 15,3-2-10-15,0 1 4 16,-5 3-4-16,-4 4 1 16,-4 1 1-16,-5 2-4 15,-7 1 2-15,-3 4 0 16,-6 3 1-16,-4 0-1 16,0-1 6-16,0 1-4 15,0-3 1-15,0 1-3 0,0 0 0 16,0 0-11-16,0 1 0 15,0 3 3-15,0 0 3 16,0 0 2-16,2 0 2 16,0 0 1-16,0 0 0 15,3 0 6-15,-1 0-5 16,0 8 4-16,1-1-5 16,0-2 2-16,-3-3-2 15,-2-2 1-15,0 3 0 16,0-3 0-16,0 0 10 15,0 0-3-15,0-8-5 16,-4-9-1-16,-10 2-3 0,-3-1 1 16,1 4-1-16,-3-3 1 15,6 3-5-15,0 0 4 16,4 5-1-16,4 2 0 16,3 3 1-16,2 2 0 15,0 0-13-15,11 0 14 16,14 0 0-16,8 2 1 15,3 8 6-15,4 2-5 16,-2-3 6-16,-2-1-8 16,-7 1 5-16,-5-3-4 15,-9 1 2-15,-5-2-2 16,-6 2-1-16,-4-1 4 16,0 2 7-16,0-1 11 15,-20 0-14-15,1-3-2 0,-2-2-6 16,5 0-3-16,5 3-46 15,9-5-74-15,0 0-101 16</inkml:trace>
  <inkml:trace contextRef="#ctx0" brushRef="#br0" timeOffset="-104683.53">25577 10113 596 0,'0'0'0'0,"-120"41"-16"0,70 8 16 15,3 9 2-15,3 6 7 16,2 8 7-16,1 14 15 15,4 11-13-15,5 12-7 16,8 4 0-16,1 7-5 16,10 5 2-16,5 8-5 15,3 6-1-15,5 16 0 16,0 13-2-16,0 15 0 16,0 21 0-16,13 5 0 15,16 1 2-15,13-11 2 16,14-21-3-16,9-18 14 15,11-17-9-15,9-15-1 16,17-12-4-16,10-17 1 16,6-19-2-16,5-19-5 0,1-26 4 15,5-14-6-15,7-21 7 16,0-5 7-16,0-31-7 16,-8-18 12-16,-1-14 23 15,-5-12-6-15,-4-8 8 16,3 0-6-16,-3 7 19 15,-1 5-6-15,-3 6-22 16,-4 6 14-16,-12 6-13 16,-13 4 8-16,-6 4-8 15,-2-5-1-15,-2-1-6 16,1-8-2-16,-3-10 5 0,1-9-7 16,-9-10 11-1,-9-11-10-15,-14-5 4 0,-22-8-16 16,-20-6-2-16,0-1 1 15,-35-2-14-15,-31-2-6 16,-18 0 4-16,-30-5-12 16,-19-1 1-16,-19 2 15 15,-22 7-3-15,-6 13 6 16,-12 20-5-16,-11 23 10 16,-2 19 1-16,-18 19 3 15,-15 8 0-15,-10 9 3 16,-11 10 3-16,-1 4-4 15,1 24-4-15,9 44-45 0,23 33-52 16,178-45-35 0,18 7-62-16</inkml:trace>
  <inkml:trace contextRef="#ctx0" brushRef="#br0" timeOffset="-94710.64">27804 9659 364 0,'0'0'92'0,"0"0"-57"16,0 0-16-16,0 0 42 0,0 0-23 16,0 0-19-16,0 0-4 15,0 0 11-15,0 16-5 16,0-14-10-16,0 1 8 16,0-1-1-16,0-2 19 15,-4 5-8-15,1 2 2 16,1 0-6-16,-3-1 2 15,3 4-2-15,0 2-14 16,-1 2 0-16,1 4-7 16,2 2 6-16,0 6-6 15,0 2 4-15,0 5-8 16,0 1 7-16,2 0-2 0,12 0 2 16,4 0 1-1,2-4-7-15,5-4 1 0,2-4 3 16,4-8-7-16,4-6 7 15,3-4-6-15,2-4 1 16,1 0 0-16,-2-7 0 16,1-10 1-16,-1-5 0 15,-4 0 13-15,1-2-6 16,-7-2-5-16,-2 0-1 16,-5 1-1-16,-7 0 3 15,-2-3 0-15,-3 2 1 16,-6-1 6-16,-2 1 1 0,-2 3 8 15,0-4-7-15,0 3 12 16,-4 0-15-16,-12 0 6 16,-1-2-11-16,-4 3 3 15,4-3-5-15,-3 5-1 16,-3 1 5-16,-2 0-1 16,2 2 3-16,-4 4-1 15,0 0 1-15,0 5 1 16,0 4-5-16,5 2 0 15,-3 3 0-15,3 0-7 16,0 0 2-16,-5 0 0 16,0 7 1-16,-2 8 0 15,2 4 8-15,3 1-8 0,4 2-1 16,2-1 0 0,5 4-11-16,4 3-20 0,4 4-29 15,5 2-64-15,0 0-33 16,0-24-86-16,5-3-250 15</inkml:trace>
  <inkml:trace contextRef="#ctx0" brushRef="#br0" timeOffset="-91181.38">28867 9806 450 0,'0'0'47'16,"0"0"-5"-16,0 0 67 15,0 0-25-15,0 0-3 16,0 0-17-16,0 0-1 15,0 0-12-15,0-22-7 16,0 22 3-16,0 0-11 16,0 0-2-16,0 0-16 15,0 0 6-15,0 0-21 16,0-5 0-16,9 1 1 0,13-4-4 16,9 1 4-16,9 0-4 15,3 1 5-15,4 1-4 16,-2-2 8-16,-8 3-3 15,-3 2-2-15,-12 2 0 16,-9 0-4-16,-3 0 0 16,-6 0 0-16,-2 0 1 15,-2 0 1-15,0 0 0 16,0 0 1-16,0 0 6 16,0 0-9-16,0 0 0 15,0 0-1-15,0 0-3 16,0 0-43-16,0 0-43 0,0 0-45 15,0 0-69-15,0 0-27 16,0 0-222-16</inkml:trace>
  <inkml:trace contextRef="#ctx0" brushRef="#br0" timeOffset="-90779.46">28807 9922 558 0,'0'0'100'0,"0"0"-73"16,0 0 3-16,0 0 93 0,0 0-13 15,0 0-40-15,125 8-15 16,-88-8-29-16,4 0 10 15,-5 0-21-15,1 0 10 16,-1 0-10-16,-3 0 2 16,4 0 0-16,-8 0-5 15,-1 4 4-15,-8 1-7 16,-4-3 10-16,-7 3-9 16,-5-5 9-16,-2 0-11 15,-2 2 8-15,0-2-9 0,0 0 1 16,0 0-1-1,0 0-7-15,4 0 0 0,-4 0-18 16,3-2-36-16,1-14-42 16,-1 5-103-16,-1 4-142 15</inkml:trace>
  <inkml:trace contextRef="#ctx0" brushRef="#br0" timeOffset="-90165.49">29592 9821 699 0,'0'0'116'0,"0"0"-110"15,0 0 1-15,0 0 63 0,0 0-4 16,0 0-18-16,85 109-26 15,-58-91-6-15,-2-2-13 16,7-4 15-16,-1 0-15 16,3-3 13-16,4-4-12 15,2-1-3-15,-5-4 13 16,4 0-10-16,-2 0-2 16,-1 0 1-16,-1-14 7 15,-1-4 0-15,-5-3-3 16,0-5-4-16,-5-1 6 15,-3-1 12-15,-4-2-14 16,-8 2 9-16,-2 0-4 0,-7 3 0 16,0-1-4-16,0 2 9 15,-4-2-12-15,-14 2 7 16,-5 2 8-16,0 2-15 16,0-2 23-16,-4 3-19 15,-2 0 2-15,-4 1-7 16,-1 4 1-16,-2 0-4 15,0 4 6-15,3 1-7 16,2 8-6-16,4 1 5 16,0 0 0-16,1 0-3 15,6 0 1-15,1 1 1 16,4 13-2-16,1 5 4 16,-1 6 0-16,-1 8 1 0,1 1-2 15,-1 3 2-15,-1-2-2 16,3 0 4-16,1-1-8 15,1-5 3-15,4 1-17 16,-1-3-26-16,5-4-39 16,-1 0-46-16,5-23-61 15,0 1-110-15</inkml:trace>
  <inkml:trace contextRef="#ctx0" brushRef="#br0" timeOffset="-77361.57">29727 10674 594 0,'0'0'73'16,"0"0"-64"-16,0 0 16 15,0 0 40-15,0 0 9 16,0 0-49-16,0 0 7 15,0 0-23-15,0 0-7 16,2-6-2-16,19 0 0 16,8 1-4-16,8 2 8 15,11-1-1-15,5 2 0 0,8 2 8 16,1-3-4 0,3 3 6-16,-3 0-8 0,-2 0-3 15,-4 0 0-15,-8 0 2 16,-7 0-7-16,-5 0 8 15,-7 0-1-15,-8-2 1 16,-2-1-2-16,-7 1-3 16,-4-3 4-16,-2 3-4 15,-1 2 1-15,-1-2-4 16,-2 2 7-16,-2-1-3 16,0 1 0-16,5 0-1 15,-3-2 3-15,1 2-5 16,-1-2 3-16,-2-4-1 0,0-1 3 15,2-3-3-15,0-1-4 16,-2-6-19-16,0-3 5 16,0 2-34-16,0 2-8 15,0 2 13-15,0 4 29 16,-2 3 2-16,-2 0 3 16,-1 5 13-16,5 2 6 15,-3 0 23-15,3 0-14 16,0 0 9-16,0 0-17 15,0 0 0-15,0 2 0 16,0 12 3-16,14 1 2 16,6 2 0-16,0-2-1 15,3 0-7-15,-1-3 5 16,-2 1-1-16,0-3-4 0,-1-3-3 16,-5 0 4-16,-3-3-3 15,-7 1-2-15,0-1 6 16,-4 1-4-16,0 2 14 15,0 4-6-15,-16 1 22 16,-14 2-17-16,-5-2-3 16,-3-3 1-16,2-2-6 15,8-2 0-15,5-5-5 16,9 0-4-16,12 0 0 16,2 0-51-16,0 0-153 15,0 0-158-15</inkml:trace>
  <inkml:trace contextRef="#ctx0" brushRef="#br0" timeOffset="-76595.01">28836 10548 590 0,'0'0'60'15,"0"0"-52"-15,0 0 45 16,0 0 30-16,-116 2-21 16,83-1-20-16,-1 1-4 15,-1 0-17-15,-4 0 0 0,-1 2-18 16,0-1-1-16,-3-2 0 16,4-1-2-16,-1 3 1 15,-3-3-1-15,3 1 0 16,5-1 3-16,-1 0-4 15,7 0 4-15,7 0-4 16,6 0 4-16,7 0-6 16,5 0 3-16,1 0-6 15,3 0 4-15,0 0-6 16,0 0-1-16,0 0-30 16,0-1 16-16,0-2-54 15,9 2-16-15,5 1-11 16,-8 0-54-16,1-3-152 15</inkml:trace>
  <inkml:trace contextRef="#ctx0" brushRef="#br0" timeOffset="-76079.57">28263 10432 427 0,'0'0'85'0,"0"0"-39"16,0 0 9-16,0 0 1 16,0 0-19-16,0 0-21 15,-18-7 0-15,13 12 8 0,-3 9 12 16,-5 3-8-16,-3-2-4 16,-5-1-13-16,0 6-3 15,-6-5 9-15,2-1-17 16,3-3 0-16,4-4 7 15,4-4-8-15,8-3 1 16,0 0-13-16,1 0-28 16,3 0-9-16,-1-3 10 15,3-8 0-15,0-1 33 16,0 0 5-16,0 3 2 16,0 7 0-16,0 1 0 15,0 1 1-15,0 0-2 16,0 0-6-16,0 0 7 15,-20 15 11-15,-6 8 3 0,-6-2-4 16,6 4-10-16,-1-8 15 16,12-2-15-16,5-8 1 15,6-2-1-15,4-5-6 16,0 0-3-16,18 0-2 16,15 0 11-16,9-2 10 15,3-12-5-15,-1 3-3 16,-6 1-2-16,-4 10-20 15,-29 0-71-15,-5 0-95 16</inkml:trace>
  <inkml:trace contextRef="#ctx0" brushRef="#br0" timeOffset="-35367.6">28084 13404 486 0,'0'0'69'0,"0"0"-9"16,0 0 3-16,0 0 16 16,0 0-32-16,0 0-16 15,0 0-4-15,3-33 13 16,-3 33-12-16,0 0-8 15,0 0-9-15,0 0-2 16,0 0 0-16,0 0-6 16,2 13 6-16,-2 7 5 15,0 6 13-15,0 6-15 16,0 5 11-16,0 10 9 16,0 7-6-16,0 4-2 15,0 5-11-15,-2-5 8 0,-5 3-13 16,-1-6 6-1,-6-6-13-15,1-3 3 0,-1-3-1 16,3-5-2-16,-2-8-1 16,3-6 0-16,6-8-1 15,-2-6-18-15,3-2-40 16,3-8-63-16,0 0-79 16,0-5-102-16</inkml:trace>
  <inkml:trace contextRef="#ctx0" brushRef="#br0" timeOffset="-35036.35">28344 13573 583 0,'0'0'85'16,"0"0"-32"-16,15 102 14 16,-11-61 6-16,-2 1-3 15,0 2-38-15,-2 0 4 16,0 0 1-16,0 0 9 16,0 1-10-16,0-3-8 0,0-6-5 15,0-4-20-15,0-2 0 16,-2-7 1-16,0 0-2 15,0-5-1-15,0-6-2 16,2-4-8-16,-3-4-42 16,-1-4-69-16,2 0-61 15,-2 0-111-15</inkml:trace>
  <inkml:trace contextRef="#ctx0" brushRef="#br0" timeOffset="-34819.77">28089 13990 736 0,'0'0'91'16,"0"0"-78"-16,0 0 52 15,156-10-8-15,-98-3-57 16,-7 3 0-16,-38 8-138 15,-7 2-231-15</inkml:trace>
  <inkml:trace contextRef="#ctx0" brushRef="#br0" timeOffset="-34403.05">28684 14093 887 0,'0'0'110'0,"0"0"-82"15,0 0 64-15,0 0-22 16,0 0-58-16,0 0-9 16,114-13 0-16,-112 26-3 15,-2 14 1-15,-4 12 5 16,-27 2 6-16,-10 4-10 15,1-3 10-15,5-6-9 16,8-9 6-16,7-3-6 16,11-15 2-16,5-2-3 15,4-2-4-15,0-3-2 16,0 2 3-16,27 0 1 0,6-1 0 16,7-3 15-16,2 0-8 15,3 0 12-15,-8 0-7 16,-1 0 16-16,-11 5-14 15,-7 2-7-15,-7 0-7 16,-3 2-3-16,0 3 2 16,-4-1-27-16,2 6-58 15,-6-15-135-15,0-2-223 16</inkml:trace>
  <inkml:trace contextRef="#ctx0" brushRef="#br0" timeOffset="-31622.62">28608 13140 813 0,'0'0'26'0,"-160"-85"-23"16,79 66-3-16,-5 7 36 15,-7 5 1-15,-11 7 8 16,-2 0-36-16,-12 19-1 15,-11 20-8-15,-8 10 2 16,-1 16-2-16,4 17 0 16,14 10 1-16,18 16 5 15,21 17 36-15,29 17-3 16,33 12-21-16,19 9-18 16,17-6 0-16,46-14 0 15,24-18 0-15,16-11 0 0,17-14 0 16,16-6 0-16,7-17 2 15,6-19-8-15,5-12 4 16,-2-16 0-16,-3-14 4 16,-7-11-1-16,-10-5 7 15,-9-12 15-15,-13-25 6 16,-4-19 1-16,-11-16-3 16,-5-13-17-16,-12-5 14 15,-13 0 3-15,-15 2 4 16,-13 3-22-16,-16 3-1 15,-11 6-7-15,-10 6 2 16,0 6 12-16,-10 8-10 0,-14 3 22 16,-4 11-16-16,1 9 16 15,-4 4-10 1,-1 5 1-16,3 8-18 0,2 4-4 16,3 6 3-16,-1 4-3 15,2 2-4-15,4 0 1 16,1 0-17-16,5 0-35 15,1 4 25-15,3 0 6 16,1-1 21-16,4 0 3 16,0-1 4-16,4-2 3 15,0 0-2-15,0 0 4 16,0 0-5-16,0 0-1 16,16 0 1-16,7 0 16 15,8-12-9-15,7-2-3 16,0-2 0-16,7-7-4 0,3 2 4 15,4-5-1-15,-1-4 5 16,-2 2-7-16,0 0 7 16,-7 3 0-16,-3 6 0 15,-8 2-2-15,-2 5-3 16,-5 2 5-16,-4 4-5 16,-2-2 10-16,-7 4-8 15,-5 4 4-15,-3-2-7 16,-3 2-1-16,0 0 4 15,0 0-3-15,0 0 3 16,-11 0-2-16,-5 11 11 16,5 3-14-16,2-1 6 0,5 1-4 15,2-2-4-15,2-4-1 16,0 3 2 0,0-6 0-16,0-2 1 0,0-2-3 15,0-1 7-15,0 0-1 16,0 0 1-16,0 0 7 15,0-9-3-15,0-17-1 16,-5-8-7-16,-19-3-2 16,-13 1-1-16,-5 0-7 15,-2 6 4-15,6 4 1 16,13 10 1-16,14 8 8 16,11 3-8-16,0 5-20 15,18 0-30-15,31 0 34 0,13 15 17 16,8 4 0-1,-1 4-26-15,-7-2 20 0,-4 2 9 16,-11-3-3-16,-13-2 4 16,-15 0-2-16,-12-2 0 15,-7 5-6-15,0-2 3 16,-29 3 0-16,-5-1-78 16,15-20-157-16,7-1-307 15</inkml:trace>
  <inkml:trace contextRef="#ctx0" brushRef="#br0" timeOffset="-31340.16">30057 12579 532 0,'0'0'460'15,"0"0"-440"-15,0 0-16 16,0 0 44-16,0 0 37 16,16 118 3-16,-16-24-39 15,-18 11-32-15,-15 5-5 16,4 0-11-16,11-9-1 16,11-16-23-16,7-22-62 0,0-27-37 15,14-26-5-15,-1-10-53 16,1-24-79-16</inkml:trace>
  <inkml:trace contextRef="#ctx0" brushRef="#br0" timeOffset="-31121.16">30316 12596 798 0,'0'0'179'0,"0"0"-117"15,0 0-34-15,0 0 41 16,0 0 40-16,24 177-56 15,-46-78-29-15,2 0-5 16,9-12-15-16,7-12-1 16,4-15 0-16,0-13-6 15,0-15-7-15,4-9-23 0,5-16-55 16,0-7-24-16,-7 0-55 16,-2-23-138-16</inkml:trace>
  <inkml:trace contextRef="#ctx0" brushRef="#br0" timeOffset="-30956.72">30076 13006 800 0,'0'0'156'0,"0"0"-117"16,0 0 59-16,0 0-20 16,0 0-24-16,126 52-44 15,-59-46-10-15,2-6-11 0,-1 0-109 16,-51 0-127-16,-5 0-345 15</inkml:trace>
  <inkml:trace contextRef="#ctx0" brushRef="#br0" timeOffset="-30755.67">30817 13055 986 0,'0'0'80'16,"0"0"-79"-16,0 0 24 15,135-17 40-15,-85 8-65 0,2 6-1 16,-1 3-73-16,-38 0-60 16,-2 0-166-16</inkml:trace>
  <inkml:trace contextRef="#ctx0" brushRef="#br0" timeOffset="-30439.71">31569 12584 818 0,'0'0'97'0,"0"0"-96"16,0 0 52-16,0 0 63 16,20 123-37-16,-34-49-26 15,-17 4-31-15,-7 0-10 16,1-1-2-16,4-11-7 16,8-13-3-16,9-4-12 15,7-19-6-15,7-8-43 16,2-9-17-16,0-13-41 15,6 0-53-15,8-22-84 16</inkml:trace>
  <inkml:trace contextRef="#ctx0" brushRef="#br0" timeOffset="-30207.37">31837 12499 734 0,'0'0'233'16,"0"0"-191"-16,0 0-11 15,0 0 56-15,0 0 40 16,31 116-39-16,-52-38-50 16,-6 4-1-16,6 1-12 15,0-7-8-15,8-8-16 16,4-10 2-16,5-10-3 16,4-9-4-16,0-12-22 15,0-7-27-15,0-9-29 0,0-11-30 16,6 0-47-16,1-11-24 15,-4-11-248-15</inkml:trace>
  <inkml:trace contextRef="#ctx0" brushRef="#br0" timeOffset="-30024.23">31515 12883 817 0,'0'0'114'0,"0"0"-80"0,0 0 34 15,0 0 9 1,0 0-30-16,0 0-29 16,139 88-11-16,-85-88-7 0,-2 0-39 15,-36 0-132-15,-7 0-97 16</inkml:trace>
  <inkml:trace contextRef="#ctx0" brushRef="#br0" timeOffset="-22449.34">30788 13802 74 0,'0'0'494'0,"0"0"-459"0,0 0 3 15,0 0 33-15,0 0 24 16,0 0-40-16,0 0-15 15,14-20 0-15,-12 17-2 16,-2 3-10-16,0 0-5 16,0 0 6-16,0 0-13 15,0 0 1-15,0 0-9 16,0 0 9-16,0 0-16 16,-16 0 5-16,-11 0-3 15,-8-3-2-15,-7 3-1 16,-10 0 1-16,-1 0-4 15,-7 0 9-15,-5 0-12 0,-4 0 6 16,-2 0-2 0,4 0-10-16,2 0 10 15,12 0 2-15,8 0 0 0,10 0-3 16,12 0 7-16,10 0-6 16,6 0 4-16,7 0 0 15,0 0-2-15,0 0 0 16,0 0-6-16,0 0-5 15,0 0 6-15,0 0 1 16,0 0 1-16,0 0-3 16,0 0 2-16,0 0-10 15,0 0 8-15,0 0-15 16,0 0 2-16,5 0-29 0,8 0 0 16,5 0 20-1,2 0-3-15,0 0 3 0,-2-4 9 16,-5-2 15-16,-4 2-12 15,-5 1 16-15,-1 3-1 16,-3 0 1-16,0 0 5 16,0 0-2-16,0 0 11 15,0 0-12-15,0 3 19 16,0 14-10-16,-12 6 9 16,4 0-14-16,-4-2 6 15,3-1-2-15,-1-3-5 16,1-5 7-16,-1-3-11 0,2-4 9 15,-1-2-8 1,5 1 6-16,-4-2-5 16,4-2-2-16,0 0-1 0,-1 0-5 15,1 0-24-15,4-9-13 16,0-12-11-16,0-1-10 16,0 0 58-16,0 3 2 15,15-4 1-15,-1 9 3 16,-1 5-1-16,-6 4 0 15,-5 3 0-15,-2 2 1 16,0 0 2-16,0 0 2 16,-9 0 9-16,-11 14 11 15,-2 2-15-15,4-4 2 16,7-1-1-16,9 1-1 16,2-5-10-16,0 0 1 0,0-2-2 15,19-1 0-15,18 0-3 16,9-4-46-16,-23 0-87 15,-4 0-169-15</inkml:trace>
  <inkml:trace contextRef="#ctx0" brushRef="#br0" timeOffset="-21666.72">31145 13854 352 0,'0'0'65'0,"0"0"-12"0,0 0 34 15,0 0-1-15,0 0 8 16,0 0-34-16,0 0-7 16,-22-10-22-16,22 8 9 15,0 2-30-15,0 0-10 16,0 0 0-16,20 0 0 16,20 0 22-16,14 0-16 15,10 0-1-15,12 0 0 16,0-5 2-16,0-4-4 15,-9 1 2-15,-11 2 1 16,-19-3-5-16,-12 6-2 16,-12-1 8-16,-9 2-4 15,-2 2 0-15,-2 0-3 0,3 0 2 16,2-3-4 0,3 3 2-16,1-2 0 0,3 2-2 15,1-1 6-15,-5 1-8 16,0 0 8-16,1 0-8 15,-3 0-24-15,0 0-89 16,-1 0-17-16,0 0-16 16,-5 0-73-16</inkml:trace>
  <inkml:trace contextRef="#ctx0" brushRef="#br0" timeOffset="-21363.76">31720 13622 561 0,'0'0'108'0,"0"0"-93"15,0 0-13-15,0 0 28 16,0 0 17-16,0 0-22 16,161-8-24-16,-105 20 14 15,-3 3-10-15,-9 2 13 16,-12 2-18-16,-12 0 2 15,-11 1-2-15,-9 4 0 16,0-2 13-16,-7 4-3 16,-22 2 19-16,-9-7-21 15,-1 2 16-15,-2-5-23 16,-1-1-1-16,2-3-9 0,-3-1-79 16,30-13-93-16,1 0-228 15</inkml:trace>
  <inkml:trace contextRef="#ctx0" brushRef="#br0" timeOffset="-20117.78">30142 13527 393 0,'0'0'49'0,"0"0"-3"15,0 0 37-15,0 0 0 16,0 0-39-16,-80 114-7 16,67-82-15-16,-3-4 3 15,3 3 1-15,2-7-6 16,1-1 0-16,4-4-10 15,-1-3-1-15,3-5-7 0,2-4 7 16,0-2-8-16,2-5 4 16,0 0-1-16,0 0 0 15,0 0 1-15,0-12-5 16,4-13-4-16,9-5-40 16,7-7 36-16,-2 0-15 15,2-4-29-15,-2 3 12 16,-5 4 14-16,-4 8 7 15,-5 8 13-15,-4 10 6 16,0 6 2-16,0 2 23 16,0 0-16-16,0 2 15 15,-19 21 3-15,-6 5-4 16,-4 4-10-16,2 0 2 16,0-5-5-16,2 1 0 0,6-3-3 15,1-1-6 1,3-7 0-16,3-5 1 0,3-3 5 15,7-7-6-15,2-1-2 16,0-1-7-16,0 0-3 16,13 2-3-16,21-2 9 15,13 0-40-15,9 0 7 16,6 0-10-16,5 0-46 16,-1 0-5-16,-43 0-59 15,-7-2-85-15</inkml:trace>
  <inkml:trace contextRef="#ctx0" brushRef="#br0" timeOffset="1861.51">20399 9358 592 0,'0'0'41'0,"0"0"-15"16,0 0-17-16,0 0 22 0,0 0-20 15,0 0-5-15,0 0-3 16,-3-58 4-16,8 46-6 15,-5 0 6-15,0-3 0 16,0 1 4-16,0-1 6 16,0 3 1-16,0 2 15 15,0 3-5-15,0 7 12 16,0-3-15-16,0 3-5 16,0 0-11-16,0 0 3 15,0 14-1-15,0 19 6 16,4 4 11-16,2 7-11 15,2 2 6-15,-4 1-17 16,1-3 20-16,-1-1-18 16,-4 1 12-16,0 1-6 15,0-3 3-15,0-1 1 0,-7-6-3 16,-3-5 6-16,2-10-15 16,4-6 9-16,0-6-14 15,4-6 0-15,0-2-1 16,0 0 0-16,0 0-5 15,0-8-4-15,0-10-1 16,0-3-11-16,0-4-6 16,0 2-13-16,0-3-13 15,0 7-21-15,0 1 0 16,0 2-20-16,0 2 8 16,-5 3 11-16,-9 2 19 15,1 3 30-15,-3 0-4 16,1 3 30-16,1 1-1 0,3 2 1 15,3 0 21-15,1 0 4 16,2 0 11-16,3 0 13 16,2 0-5-16,0 0-11 15,0 0 3-15,0 0-11 16,0 0 9-16,0 14 5 16,10 9 4-16,2 9-14 15,5 6 2-15,-5 5 8 16,-3 4-11-16,-1-1 1 15,-4-2-11-15,2-3 17 16,1-9-18-16,-1-8 9 16,6-10-13-16,-3-6-2 0,1-8-6 15,4 0 0 1,4 0 4-16,2-14-9 0,3-16 10 16,-1-6-8-16,-2-3 1 15,0 2 0-15,0-2-5 16,-7 9 2-16,-2 4 0 15,-6 8-1-15,-2 6 4 16,-3 8-5-16,0 1 6 16,0 3-8-16,-21 0 3 15,-4 7-62-15,15 3-92 16,0 2-163-16</inkml:trace>
  <inkml:trace contextRef="#ctx0" brushRef="#br0" timeOffset="3209.28">17931 9539 506 0,'0'0'74'15,"0"0"-41"-15,0 0 7 16,0 0 5-16,0 0-13 15,0 0 2-15,0 0-1 16,11-91-3-16,-9 91-11 16,-2 0 9-16,2 0-9 15,0 2 7-15,3 22 14 16,0 8-9-16,-1 11-9 16,-2-2-7-16,3 5 12 0,-1 0-10 15,3-9 3 1,0-4-14-16,0-10 4 0,1-7-10 15,-4-7 3-15,1-8-3 16,-3-1-1-16,-2 0-1 16,0 0 4-16,0 0 10 15,2-12-10-15,-2-5 5 16,0-2-7-16,0 6 0 16,0-1-4-16,0 9 4 15,0 1-2-15,0 4 0 16,0 0 1-16,0 0-8 15,5 0 9-15,4 6 0 16,-3 9 3-16,3-4 0 16,-1 0-4-16,-4-6 2 15,-2 2-1-15,0-5 0 0,-2-1 1 16,0-1-3 0,0 0 5-16,0 0 3 0,0 0-5 15,0 0 1-15,0 0-2 16,-6 0 0-16,-2-3 0 15,0-6-2-15,-1-2 0 16,-2-3-7-16,-3-3 8 16,1 1-8-16,-1-2 9 15,1 4-12-15,5 4 12 16,0 3-2-16,6 4 2 16,0 1-3-16,2 2 6 15,0 0-7-15,0 0 8 0,0 0-8 16,0 5 7-16,12 4-4 15,-1 3 1-15,-1 0 0 16,2-2 1-16,1 2 0 16,-2 0 8-16,1-4-9 15,-2 1 15-15,1-6-11 16,-1-1 5-16,-2-2-4 16,1 0 4-16,-1 0-1 15,0 0-2-15,-1-5-1 16,-1-6-5-16,-2 3 4 15,-4 2-4-15,0 5 0 16,0 1-31-16,0 0-44 16,0 0-111-16,0 0-162 0</inkml:trace>
  <inkml:trace contextRef="#ctx0" brushRef="#br0" timeOffset="7039.4">19391 9772 84 0,'0'0'454'16,"0"0"-399"-16,0 0-16 15,0 0 35-15,0 0-30 16,0 0 14-16,0 0-24 16,0-95 2-16,0 93-11 15,-2 0 3-15,0 0-7 16,-2-1 0-16,-6 0-1 16,1-1-6-16,1 0 11 15,-6-2-16-15,-1 0 20 16,-4 0-19-16,-1 3 1 0,-2 3-5 15,0 0 3-15,-3 0 1 16,0 0-6-16,-1 0 2 16,-2 0-5-16,1 9 9 15,-2 3-9-15,2 2-2 16,0 0 3-16,0-2-3 16,4 5 1-16,2-2 0 15,1 1-2-15,1 2 4 16,2 3-5-16,-1-2 7 15,3 3-6-15,-4 2 4 16,-1 3-4-16,3 1 2 0,-1-2 0 16,2 4-2-1,0 0 4-15,1 0-8 0,1 2 12 16,1-2-7-16,2 5 5 16,0 2-7-16,4-1 3 15,3 3 0-15,2 2-1 16,2 0 1-16,0 3-3 15,0-4 5-15,0-3-3 16,0-2 2-16,6 0 0 16,7-2 1-16,6 0-2 15,-4 0 0-15,5 4 1 16,0 1 3-16,0-2-3 16,0 1 1-16,3-2 2 15,-2-3 7-15,0 3-8 16,1-6 6-16,3 1-6 15,4-1 3-15,0-6-5 0,4 0 0 16,1-4 1-16,-1-2 1 16,3-8-2-16,-3-2 2 15,-2-5-5-15,0-2 6 16,-2 0-3-16,0 0-1 16,3 0 0-16,1-12 0 15,0-9 2-15,4-2-4 16,0-3 7-16,-1-3-5 15,1-2 7-15,4-3-10 16,-3-7 5-16,2-1-3 16,0-3 1-16,-4-1 0 0,-3 0 2 15,-4 2-1 1,-5 2 8-16,-3 0-3 0,-5 0 3 16,-8-1-8-16,-1-4 6 15,-7-1-6-15,0-5 0 16,0 2 0-16,-7-2 1 15,-15 3-4-15,-7-2 6 16,-3 7-4-16,-3-6 3 16,-1 5-6-16,-1 4 4 15,-2 1-1-15,2 5 0 16,-1 2 1-16,-5 6-4 16,3 6 6-16,-2 2-1 15,-3 6-2-15,3 2 1 16,-5 7 3-16,1 0-5 0,-2 5 1 15,-2 0 0-15,-6 7-1 16,4 12 3-16,1 6-4 16,4 5 7-16,7 3-7 15,-2 3 5-15,4 3-5 16,5 3 2-16,1 3 0 16,8 3-2-16,1 5 3 15,8 5-4-15,1 7 6 16,3 4-4-16,5 3 2 15,1 3-2-15,0-2 1 16,5-8-3-16,0-4 2 16,0-8 0-16,0-4 0 15,0-6 2-15,0-4-5 0,2-8 9 16,10-6-9-16,1-7 4 16,5-8 0-16,0-8-6 15,4-2 4-15,-4-2 0 16,4-28-2-16,-2-12 4 15,1-12-7-15,4-9 5 16,0-7-7-16,12-12-4 16,9-12-1-16,10-6 7 15,6-4 2-15,-1 7 3 16,-8 13 1-16,-13 16-2 16,-17 16 1-16,-13 12-3 15,-10 13 2-15,0 13 6 0,0 12 1 16,-21 2-3-16,-18 11 1 15,-19 31 5-15,-13 16-5 16,-14 14 7-16,-8 11-7 16,-7 10 18-16,0-8 3 15,11-13 12-15,21-18-8 16,28-24-8-16,22-16-19 16,18-12-3-16,18-2-15 15,44-28 6-15,21-30 8 16,13-22-35-16,14-12 14 15,5-12-12-15,12-3 29 16,0 8 8-16,-22 22 0 16,-39 28 0-16,-39 35 2 15,-27 14-7-15,-37 38 10 16,-44 32 6-16,-25 23 0 0,-13 13 7 16,-5 8 0-16,-1 1 8 15,7-13 11-15,20-22 5 16,30-31-3-16,33-25-25 15,35-24-14-15,24-7-17 16,57-41 15-16,32-32-2 16,25-26-24-16,21-16-11 15,15-6 31-15,-5 12 6 16,-29 31 4-16,-50 34-4 16,-59 41-6-16,-31 16-26 15,-60 53 34-15,-38 19 3 0,-18 16 9 16,-16 10 25-16,-2 5 0 15,7-3-6 1,19-16 3-16,23-27-3 0,35-24-5 16,35-25-26-16,15-14 0 15,38-8-30-15,35-44 13 16,34-28-5-16,22-29-22 16,23-10 27-16,4 1 17 15,-17 26-2-15,-44 33 7 16,-45 36-6-16,-50 23 5 15,-21 24-4-15,-55 41 3 16,-26 23 4-16,-23 18-4 16,-11 13 3-16,0-1 7 15,9-14-4-15,26-24 22 0,37-31-6 16,35-28-16-16,29-21-9 16,20-5-33-16,45-43 1 15,28-27 14-15,25-24 0 16,19-17 3-16,14-4 11 15,-1 10 8-15,-21 28 7 16,-44 33-3-16,-48 37-5 16,-37 12 1-16,-37 56 14 15,-50 27 1-15,-31 31-13 16,-23 15 2-16,-11 3 2 16,7-4 9-16,16-19 2 15,33-29 5-15,43-33-14 16,35-26-12-16,18-21-5 15,42-18-18-15,45-43 12 0,34-28-13 16,32-32-1-16,24-12 25 16,3 2-2-16,-22 20 6 15,-41 41-6-15,-59 48 2 16,-58 22 0-16,-23 52 0 16,-64 34 1-16,-27 20 5 15,-13 7 3-15,-6 3 20 16,-2-1-12-16,13-9 6 15,20-16-13-15,31-28 7 16,42-30-12-16,29-30-5 0,29-6-18 16,50-54 7-16,35-28-2 15,22-22-12-15,19-17 23 16,5 1 3-16,-13 18-3 16,-38 30 3-16,-49 42-1 15,-54 34 0-15,-23 36 0 16,-68 45 2-16,-29 20 1 15,-21 9 3-15,-8 3 9 16,3-4 6-16,10-5-10 16,30-22 9-16,33-29-7 15,43-24-2-15,24-29-11 16,46-2-22-16,41-49 15 16,31-25-16-16,19-22 7 0,14-8-12 15,3 2 21 1,-21 17-3-16,-39 31-1 0,-45 36-32 15,-49 20 11-15,-29 38 27 16,-54 32 5-16,-27 23 30 16,-14 3-2-16,-3 4 20 15,7-5-24-15,20-18 8 16,27-18-12-16,34-26-6 16,37-22-14-16,11-11-10 15,60-37 3-15,33-38-12 16,29-28 2-16,17-17-13 15,11-4 28-15,-15 14 4 16,-32 29-2-16,-45 39 0 16,-56 38-10-16,-18 11 3 15,-62 54 7-15,-29 16 7 16,-16 13-2-16,-2-1 22 0,3 1-10 16,14-6 3-16,18-15-9 15,23-18-3-15,26-21-7 16,28-18-1-16,4-12-5 15,46-16-23-15,31-38 21 16,21-25-17-16,20-18 9 16,9-5-1-16,-7 8 16 15,-20 22-1-15,-38 32-5 16,-39 28-16-16,-23 12 22 16,-33 33 0-16,-44 29 10 15,-23 18 2-15,-18 10-7 0,0 4 17 16,9-8-4-1,16-11 1-15,21-21 0 0,28-23-8 16,27-20-6-16,17-11-5 16,25-25-13-16,35-33-5 15,25-25 9-15,17-18-14 16,8-5 9-16,-1 12 14 16,-22 20 0-16,-29 29-2 15,-33 30-10-15,-25 15 12 16,-5 2 2-16,-38 30 9 15,-14 10-9-15,-8 8 10 16,-2-1 2-16,5-3-2 16,6-8-1-16,10-4-8 15,12-15 10-15,16-9-11 0,14-10-2 16,4 0-5 0,4-17-15-16,31-24-7 0,13-9-11 15,5 2-44-15,2 4-72 16,-36 30-107-16,-3 3-388 15</inkml:trace>
  <inkml:trace contextRef="#ctx0" brushRef="#br0" timeOffset="7605.83">21571 9694 862 0,'0'0'6'0,"0"0"-2"16,0 0-4-16,0 0 0 16,0 0-87-16,0 0-140 15,0 0-310-15</inkml:trace>
  <inkml:trace contextRef="#ctx0" brushRef="#br0" timeOffset="8272.07">17006 9636 277 0,'0'0'154'0,"0"0"-104"15,0 0-8-15,0 0 47 16,0 0-10-16,0 0 6 15,-67 13-23-15,67-13-3 16,0 0-15-16,0 0-12 16,0 0-18-16,0 0-11 15,0 0-3-15,4 0-4 16,14 0-7-16,7 0-61 16,8-16-57-16,-20 5-46 15,3-4-116-15</inkml:trace>
  <inkml:trace contextRef="#ctx0" brushRef="#br0" timeOffset="8698.98">21930 9404 72 0,'0'0'0'0</inkml:trace>
  <inkml:trace contextRef="#ctx0" brushRef="#br0" timeOffset="8726.57">21930 9404 23 0,'0'0'0'0</inkml:trace>
  <inkml:trace contextRef="#ctx0" brushRef="#br0" timeOffset="13233.31">19485 10955 624 0,'0'0'82'16,"0"0"-54"-16,0 0-25 15,0 0 12-15,0 0 24 16,0 0 12-16,15-11-35 15,-10 11-12-15,2-1-2 16,-5-2 3-16,0 2-1 16,0-3-8-16,-2-1 0 15,0-3-54-15,0 3-110 0,0-2-362 16</inkml:trace>
  <inkml:trace contextRef="#ctx0" brushRef="#br0" timeOffset="14899.35">27980 8969 446 0,'-125'0'0'0,"51"26"-5"15,8 18 5-15,3 9 56 16,5 9 0-16,9 10 9 0,7 9-11 16,8 6-26-16,12 9-2 15,9 11-15-15,3 7 13 16,10 7-19-16,0 0 4 16,6 8-2-16,25 1-2 15,11 1 0-15,9-7-3 16,12-6-2-16,8-11-4 15,7-6 4-15,14-12 5 16,10-7 20-16,12-11 2 16,13-7 36-16,4-12-26 15,5-9 0-15,4-11-9 16,1-7-3-16,0-9 5 16,6-8-15-16,5-8-11 15,1 0-1-15,1 0-1 0,-5-18-2 16,-7 0 0-16,-1-2 5 15,-5-2-4-15,-4 0 1 16,-5-5 10-16,-2-2 4 16,-3-5-6-16,1-8 10 15,-3-7-4-15,5 1 9 16,-7-4-13-16,-2-3 15 16,-14-2-13-16,-10-4 0 15,-10-5-8-15,-8-4-2 16,-9-8 7-16,-8-14-10 15,-12-9 9-15,-14-6-6 16,-18-6 1-16,-13 1-2 0,0-1-3 16,-37 7 1-16,-17 0 0 15,-6 4 3-15,-9 0 10 16,-6-3-10-16,-6 1 1 16,-15 2 7-16,-13 1-10 15,-18 4 15-15,-20-2-12 16,-22 1-5-16,-26 3-8 15,-25 15 2-15,-28 19 4 16,-13 15-18-16,-6 22 18 16,6 15-1-16,21 9 1 15,17 8-24-15,28 28 12 16,29 16-9-16,18 14 12 16,26 16 10-16,14 15-25 0,21 11-93 15,87-66-139-15,0-1-195 16</inkml:trace>
  <inkml:trace contextRef="#ctx0" brushRef="#br0" timeOffset="21325.61">29212 9300 288 0,'0'0'62'0,"0"0"-30"15,0 0-2-15,0 0 24 0,0 0-22 16,0 0-7-16,0 0-9 15,0 0-16-15,23-2-105 16,-23 2-272-16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17:42.185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 6129,'0'0'4056,"14"0"-3999,799 21-305,-766-15 187,0 3 0,-1 1-1,73 26 1,-78-21 52,1-3 0,1-1 0,0-2 0,63 5-1,124-13-10,-228-1 44,-1 0-1,0 0 1,0 1-1,0-1 1,0 0-1,0 0 1,0 0-1,1-1 0,-1 1 1,0 0-1,0 0 1,0-1-1,0 1 1,0 0-1,0-1 1,0 1-1,0-1 0,0 1 1,0-1-1,0 0 1,0 1-1,0-1 1,1-1-1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1272,'0'0'8353,"95"27"-8323,213 8 60,1-13-1,531-27 1,-284-6-112,-326 14 363,-142-1-293,-78-2-600,-36 1-593,-1-1-1302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17:43.460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 4705,'0'0'3407,"4"0"-3248,303-1 197,351 3 547,-413 14-901,-86-3-3,-94-10 65,-45 25-2497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17:45.615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7 1872,'0'0'2972,"41"-1"-2619,133-4-94,180 4 512,-132 24-569,-142-12-52,94 1-1,298-12 639,-425 11 390,-21-11-2277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17:46.70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 4793,'0'0'2521,"3"0"-2257,1175 7 1637,-1003 7-1950,3 1 32,-163-15-152,53-4-3091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17:50.45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56 3137,'0'0'2890,"35"-5"-2620,25-4-160,132-16 551,534 8 1080,-479 19-1676,1483-2-146,-1468 11-82,-2 0 176,220-1-14,34-8-3,-266-3 41,171-14-14,-33 10 32,246 4 66,-555 7-107,101 21-1,27 3-8,-143-25-4,557 30 278,733-35 901,-918 32-973,-107-2 9,5-13-108,458 12 1008,-217-53-902,-6 10-169,-361 16-22,-133-2-10,784 32 475,-490-1-38,-75-7-8,43 0-184,140 17 60,-260-18-261,-90-11-149,196 43-1,-213-34-157,0-5 0,147 4 0,-130-12 59,370-1-442,-85-4 188,39 15 143,-161-16-144,-154-4 393,-5-8 173,-128 10-56,-9 0-683,-77 0-3250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34:37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4331 967 116 0,'0'0'0'0,"0"0"0"15,0 0-74-15</inkml:trace>
  <inkml:trace contextRef="#ctx0" brushRef="#br0" timeOffset="4073.48">4897 822 120 0,'0'0'59'16,"0"0"-22"-16,0 0-5 15,0 0-5-15,0 0-13 16,0 0 0-16,0 0-14 16,9 6-7-16,-4-6-23 15,3 0 21-15,3 0 4 0,-6 0 1 16,2 0-32 0</inkml:trace>
  <inkml:trace contextRef="#ctx0" brushRef="#br0" timeOffset="5037.97">5102 507 76 0,'0'0'389'0,"0"0"-353"16,0 0 2-16,0 0 8 0,0 0-6 16,0 0 1-16,-7-76 16 15,7 75-12-15,0 1-11 16,0 0-12-16,0 0-2 15,0 0 1-15,0 0-5 16,0 0 8-16,0 0-15 16,0 0-7-16,0 1-2 15,0 19 0-15,0 8 6 16,0 12 11-16,0 6 0 16,0 8-12-16,0 4 15 15,0 5-9-15,0 2 7 16,-4-7-6-16,-8-11 8 15,4-9-9-15,1-14-5 16,3-6-3-16,2-12-2 16,2-6-1-16,0 0 2 0,0 0-5 15,0 0 6-15,0-17 5 16,0-24-4-16,0-11-1 16,0-8-3-16,6 4-4 15,-1 8 1-15,1 7-2 16,1 15 4-16,-2 12-3 15,-3 11 3-15,-2 3-2 16,2 0 0-16,2 0-11 16,9 7 2-16,10 21 1 15,8 14 8-15,5 14 3 16,9 3 9-16,1-3-2 16,1-4-5-16,-3-11 5 15,-6-7-7-15,-1-6 0 16,-8-10 1-16,-8-8-2 0,-3-5-1 15,-9-5-7-15,1 0 7 16,0 0 2-16,-3-26 13 16,1-16-5-16,-2-9 7 15,-6-14-14-15,0-11 6 16,0-7-6-16,-2 4 2 16,-17 4 0-16,1 21-3 15,1 16 7-15,3 12-4 16,3 14 7-16,3 6-6 15,5 4-2-15,0 2-2 16,3 0-47-16,0 0-129 0,0 2-176 16</inkml:trace>
  <inkml:trace contextRef="#ctx0" brushRef="#br0" timeOffset="5269.89">5999 597 1035 0,'0'0'41'16,"0"0"-41"-16,0 0-5 0,0 0 4 16,0 0 2-16,0 0 15 15,142 12-13-15,-97-8 4 16,1-2-7-16,1-2-61 15,-5 0-51-15,-30 0-113 16,-8 0-178-16</inkml:trace>
  <inkml:trace contextRef="#ctx0" brushRef="#br0" timeOffset="5836.38">6701 444 876 0,'0'0'136'0,"0"0"-90"16,0 0-33-16,0 0 22 15,19-128-17-15,-17 96 8 16,-2 8-3-16,0 2-12 16,0 8-10-16,0 6 2 15,0 7-3-15,0 1 2 16,0 0-2-16,0 0-1 15,0 0-6-15,5 18-2 16,8 18 9-16,8 14 3 16,4 12 7-16,0 4-4 15,-2-4 0-15,-3-6-2 16,-2-12 0-16,-4-10 0 16,-4-6-4-16,-3-3 6 0,-2-9-4 15,-3-4 1-15,-2-5-1 16,0-3 0-16,0 3 1 15,0 0-3-15,0 4 2 16,-16 0-2-16,-9 8-8 16,2-3 6-16,-2-3 0 15,2 2 2-15,5-7-1 16,5-4-7-16,7 1 7 16,4-5-1-16,2 0-7 15,0 0 0-15,0 0-17 16,0 0 24-16,21 0 2 15,10-3 10-15,12-9-7 16,4-10 10-16,2 0 11 16,-5 1-13-16,-10 8-11 0,-12 7 2 15,-10 3-5-15,-6 3-7 16,-6 0-31-16,0 0-60 16,0 0-76-16,0 0-140 15</inkml:trace>
  <inkml:trace contextRef="#ctx0" brushRef="#br0" timeOffset="6836.17">5056 467 245 0,'0'0'207'0,"0"0"-168"15,0 0-29-15,0 0 6 16,0 0-9-16,0 0 28 16,0 0 9-16,-10 142-24 15,10-85 11-15,4 3-2 16,-4 4 0-16,0-6-5 15,0-3 11-15,0-3-8 16,0-13-4-16,0-3-17 0,-2-3-4 16,-2-9-2-1,4-6 0-15,0-8 0 0,0-8-18 16,0-2-30-16,0 0-19 16,0-20 58-16,6-22 3 15,6-12-12-15,-3-12-55 16,-3-1 7-16,-1-9-24 15,-3-1-14-15,-2 11 104 16,0 9 12-16,0 14 19 16,0 13 19-16,0 13-9 15,0 5 34-15,0 10-1 16,0 2-16-16,0 0-16 0,0 0-24 16,0 0-17-16,0 0-2 15,0 5 4 1,0 19 3-16,0 10 13 0,0 9 5 15,0 6 6-15,0-1-22 16,-5-1-1-16,-3-3-6 16,3-10-1-16,1-8 0 15,4-5-1-15,0-18-36 16,0-3-40-16,0 0-61 16,0-20 83-16,4-2-39 15,3-6-245-15</inkml:trace>
  <inkml:trace contextRef="#ctx0" brushRef="#br0" timeOffset="7136.31">5149 502 335 0,'0'0'81'0,"0"0"-52"16,0 0 22-16,0 0 5 16,0 0-8-16,96 113 1 15,-65-71 3-15,2 7-38 16,3 3 8-16,4-2 2 15,1 0-2-15,-6-2-14 16,-4-10 2-16,-4-3-5 16,-8-8 2-16,-5-5-6 15,-5-8-1-15,-5-8 3 16,-2-6-3-16,-2 0 0 16,0 0-5-16,0-11-36 0,0-20-17 15,-8-13 1-15,-5-6 10 16,-3-4-28-16,1-6-110 15,9 35-11-15</inkml:trace>
  <inkml:trace contextRef="#ctx0" brushRef="#br0" timeOffset="7484.4">5486 505 44 0,'0'0'100'0,"0"0"-27"16,0 0-3-16,0-119-2 16,0 100 0-16,0 4-19 15,-2 3-10-15,-1 7 8 16,3 5-9-16,0-2-4 15,0 2 0-15,-3 0-22 16,3 0-12-16,0 14 0 0,0 16 5 16,0 10 15-16,0 10 5 15,0 2-8-15,3 6 4 16,-3 0 16-16,0 3-13 16,0-4-1-16,0-4-3 15,0-8 10-15,0-6-14 16,-7-8-7-16,3-8 2 15,-1-2-6-15,1-7-4 16,2-5 3-16,2-4-6 16,0-5 2-16,0 0-21 15,0 0-31-15,0 0-3 16,0 0-6-16,0-21 41 16,0-7 18-16,0-2-33 0,0-4-28 15,0 22-66-15,0-2-122 16</inkml:trace>
  <inkml:trace contextRef="#ctx0" brushRef="#br0" timeOffset="15627.09">27632 527 904 0,'0'0'85'0,"0"0"-85"16,0 0 42-16,0 0 0 0,143-96-13 16,-112 78-27-1,-2 1-4-15,0 6-21 0,-2 3-63 16,-23 8-78-1,-4 0-94-15</inkml:trace>
  <inkml:trace contextRef="#ctx0" brushRef="#br0" timeOffset="34092.04">26992 1041 677 0,'0'0'72'0,"0"0"-64"15,0 0 44-15,0 0 13 16,0 0-23-16,0 0-26 15,0 0-6-15,-13 5-1 16,13-5-2-16,0 0 10 16,0 0 6-16,0 0 6 15,-2 0-21-15,-5-4 2 16,2-10-6-16,1-1-4 16,4-5 2-16,0-1-1 15,0 4-1-15,4-3-14 16,19 3 10-16,2-1 4 15,4 6-3-15,-3 4 2 0,-2 5 1 16,-1 3-4-16,-3 0-1 16,-5 13-4-16,-3 13-10 15,-10 13 8-15,-2 0 5 16,0 13 3-16,-31 3 3 16,-14 1 8-16,-6 2-3 15,-2-9 7-15,5-8-9 16,13-9 4-16,6-11 8 15,9-10-7-15,6-3 2 16,10-5-9-16,2-3 8 16,2 0-9-16,0 0-3 15,4 0-12-15,21 0 15 0,6 0 12 16,11 0-7-16,3 3 9 16,1 2-6-16,4-2 13 15,-4 4 14-15,-7-2-3 16,-10-1-14-16,-12 3-2 15,-10-4-12-15,-2-1-1 16,-5 0 1-16,0 0-1 16,0 1 3-16,0-3-2 15,0 0-8-15,0 0 3 16,0 0-40-16,0 0-56 16,-5-3-89-16,-2-8-274 15</inkml:trace>
  <inkml:trace contextRef="#ctx0" brushRef="#br0" timeOffset="34708.42">27398 1032 659 0,'0'0'166'0,"0"0"-103"15,0 0-45-15,0 0 53 16,0 0-18-16,0 0-45 16,0 0-6-16,18 44 18 0,-6-1 16 15,-2 1-11-15,-1 2-10 16,3-3 0-16,-6-8-10 16,1-1 3-16,-1-8-6 15,-2-4 5-15,-1-3-3 16,0-7-5-16,-3-5 3 15,0-2-4-15,0-5-4 16,0 0-27-16,0 0 1 16,0 0 4-16,-8-14-20 15,-11-15-52-15,-2-10-4 16,3-10 33-16,3-9 1 16,1-1-46-16,8 8 27 15,1 7 70-15,5 12 19 16,0 8 26-16,0 4-6 0,0 6 42 15,0 5-1-15,0 6 8 16,0 3-18-16,0 0-7 16,13 0-11-16,12 0-9 15,8 19 42-15,6 13-21 16,3 10 6-16,-2 3-27 16,-2 3 11-16,-2 0-24 15,-5-4 9-15,-4-2-13 16,-2-6 6-16,-6-8 0 15,-5-3-7-15,-3-10 2 16,-3-3-6-16,-1-6 10 16,-2-1-11-16,-3-5 2 15,1 0-3-15,-1 0-5 16,2 0-34-16,0-21-11 0,3-9-70 16,-7 12-91-16,0 3-67 15</inkml:trace>
  <inkml:trace contextRef="#ctx0" brushRef="#br0" timeOffset="35075.37">27773 890 516 0,'0'0'91'0,"0"0"-41"0,0 0 29 16,0 0 32-16,0 0-21 15,0 0-44-15,-21-39-33 16,21 53-13-16,0 17 2 16,0 15 13-16,12 13 25 15,5 3-12-15,2 2 0 16,-2-2-8-16,-3-4 13 16,-1-4-15-16,-7-8 8 15,2-4-6-15,-6-5 2 16,-2-12-5-16,0-2-2 15,0-8-5-15,0-8-7 16,0-4 5-16,0-3-8 16,0 0 7-16,0 0-7 0,0 0-24 15,0-11-40-15,-12-12-63 16,1-1-30-16,9 10-78 16,0 4-312-16</inkml:trace>
  <inkml:trace contextRef="#ctx0" brushRef="#br0" timeOffset="35557.96">28130 1217 779 0,'0'0'97'0,"0"0"-90"0,0 0 23 16,0 0 12-1,0 0-30-15,0 0-1 0,89 0-6 16,-47 0-3 0,-2-4 4-16,-5 0-5 0,-6 0 5 15,-9 4-5-15,-9 0 1 16,-5 0 1-16,-6 0-3 15,0 0 5-15,0 0 7 16,0 0 0-16,0 0-7 16,0 0-5-16,-8 0-25 15,-3 0-7-15,3 0-155 16,3 0-86-16</inkml:trace>
  <inkml:trace contextRef="#ctx0" brushRef="#br0" timeOffset="36090.12">28624 894 631 0,'0'0'180'16,"0"0"-108"-16,0 0-34 15,0 0 31-15,0 0-31 16,0 0-20-16,0 0-13 16,0 61 22-16,-6-26-13 0,-1 0 6 15,2-5-8 1,1 0-1-16,1-9-4 0,1 0-3 16,0-12 0-16,0-4-2 15,2-3-2-15,0-2 4 16,0 0-8-16,0 0 2 15,4 0-7-15,19-12 3 16,10 0-3-16,7-1 7 16,3 6-4-16,-1 7 3 15,0 0 3-15,-6 0-7 16,-4 28 3-16,-3 9 2 16,-12 5 2-16,-5 7 5 15,-10-3 3-15,-2 2 6 0,0-4 22 16,-25-2-21-16,-6-3 23 15,-5-7-15-15,0-8 7 16,0-8-20-16,-1-7 2 16,1-4-9-16,1-5-3 15,-2 0-18-15,2-17-40 16,1-17-32-16,3-10-59 16,25 20-119-16,1 0-284 15</inkml:trace>
  <inkml:trace contextRef="#ctx0" brushRef="#br0" timeOffset="36511.49">28606 860 578 0,'0'0'155'0,"0"0"-91"0,0 0-11 16,0 0 45-16,0 0-41 15,0 0 2-15,147-30-25 16,-100 30-6-16,0 0-15 16,-4 0-2-16,-4 0 3 15,-5 0-7-15,-9 0 0 16,-13 0-7-16,-4 0 8 16,-8 0-7-16,0 0 10 15,0 0-11-15,0 0-3 16,0 0-63-16,0 0-49 15,-2 0-143-15,-6-4-376 16</inkml:trace>
  <inkml:trace contextRef="#ctx0" brushRef="#br0" timeOffset="47930.8">4375 17437 445 0,'0'0'19'0,"0"0"-13"0,0 0 12 15,0 0-1-15,0 0-15 16,0 0 11-16,0 0-5 15,0 0 16-15,0 0-4 16,0 0 17-16,-2-10 3 16,2 10-4-16,0 0-9 15,-4 0-7-15,4 0 1 16,-2 0-8-16,2 0 4 16,0 0-8-16,0 0 3 15,0 0-8-15,0 0 0 16,0 0-3-16,0 0 0 0,0 0 7 15,0 0-8 1,0 0 9-16,0 0-6 0,0 0 9 16,0 0-10-16,0 0 3 15,0 0-5-15,0 0 2 16,0 0-2-16,0 0 1 16,0 0-2-16,0 0 3 15,0 0 1-15,0 0-2 16,0 0-1-16,0 0 2 15,0 0-3-15,0 0 1 16,0 0 0-16,0 0-1 16,0 0 3-16,0 0-4 15,0 0 4-15,0 0-1 16,0 0 2-16,-3 0-3 0,1 0 3 16,0 0 1-1,2 0-4-15,0 0 0 0,-2 0 2 16,2 0-1-16,0-4-1 15,0 4 0-15,0 0 0 16,0 0 0-16,0 0 0 16,0 0 1-16,0 0 2 15,0-3 0-15,-3 3-2 16,1-5 3-16,-1 5-4 16,3 0 4-16,0 0-2 15,0 0-3-15,-2 0 1 16,2 0 0-16,-2 0 0 15,2 0 0-15,0 0 7 16,0 0-7-16,0 0 5 0,-2 0-5 16,2 12-4-16,0 15 4 15,0 5 6-15,0 4 0 16,0 0 0-16,0-2-1 16,0-7-4-16,-2-1 8 15,-5-1-5-15,3-4 3 16,-6-1-3-16,6-8 0 15,2-9-3-15,2-3-2 16,0 0 0-16,0 0 1 16,0 0-2-16,0-12 5 15,0-16 7-15,0-8-10 16,0-8-1-16,0-1-1 16,0 1-1-16,0 5-1 15,0 10 2-15,0 3 0 0,2 9 3 16,2 8-4-1,2 6 0-15,-4 3 1 0,4 0-18 16,5 7-2-16,10 24 20 16,5 15 2-16,6 2 27 15,5 1-18-15,1 4 7 16,1-11-11-16,-4-1 6 16,-4-12-10-16,-4-7-2 15,-3-8 0-15,-6-6 0 16,-3-8-5-16,-1 0 6 15,-1 0 3-15,-1 0 4 16,1-22 11-16,-1-8-13 16,-6-11 7-16,-4 2-11 0,0-7 4 15,-2-2-5-15,0 3 0 16,0 10 5-16,0 2-5 16,0 8 7-16,-4 6-6 15,-8 9 20-15,4 6-1 16,-3 4-9-16,4 0-8 15,2 0-3-15,3 0-2 16,2 0-18-16,0 0-16 16,0 7-30-16,9-4-92 15,2 1-97-15</inkml:trace>
  <inkml:trace contextRef="#ctx0" brushRef="#br0" timeOffset="48711.24">5111 17584 719 0,'0'0'201'0,"0"0"-169"16,0 0-14-16,0 0 10 15,0 0-12-15,0 0-6 16,0 0 20-16,118 10-14 15,-77-10-12-15,-4 0-4 16,1 0 5-16,-11 0-4 16,-5 0 1-16,-9 0-1 15,-4 0-1-15,-2 0-1 16,-2 4-40-16,1-4-50 0,-6 0-111 16,0 0-35-16</inkml:trace>
  <inkml:trace contextRef="#ctx0" brushRef="#br0" timeOffset="49343.57">5789 17343 798 0,'0'0'53'15,"0"0"-44"-15,0 0 71 16,0 0-29-16,0 0-33 16,0 0-15-16,4-50 4 0,-4 50-7 15,2 0 0-15,7 6 5 16,7 16 15-16,6 12 21 16,5 8-16-16,4 2 13 15,2 5-27-15,4-3 6 16,2-2-15-16,-3-5 2 15,-9-2-3-15,-5-7-1 16,-7-5 0-16,-3-6 1 16,-5-5-2-16,-5-9 5 15,-2 0-10-15,0-5-3 16,0 4 1-16,-21-4 5 16,-10 0-25-16,-4 0-14 0,3 0 16 15,6 4 22-15,5 0-3 16,10-1 7-16,3 0 0 15,6-3 13-15,2 0-10 16,0 4 1-16,0-4-4 16,8 0 0-16,21 5 4 15,13-5 4-15,6 0 18 16,3 0-23-16,-2-12 12 16,-2 1-6-16,-5 2 7 15,-7 4-2-15,-10 5 0 16,-7 0-1-16,-9 0 6 15,-5 0 7-15,-2 0-6 16,-2 0 11-16,0 0-10 0,0 0 0 16,0 0-19-16,0 0 6 15,0 0-8-15,0 0-11 16,0 0-55-16,0 0-63 16,0 0-103-16,0 0-319 15</inkml:trace>
  <inkml:trace contextRef="#ctx0" brushRef="#br0" timeOffset="51575.15">24567 17580 60 0,'0'0'584'0,"0"0"-533"16,0 0-29-16,0 0 48 16,0 0-19-16,0 0-29 15,0 0-12-15,-7-14 30 16,7 14 0-16,0-5-2 15,0 2-16-15,0-1-5 16,0-6-6-16,9-5-8 16,9-1 0-16,0 2 1 15,4 5-4-15,-4 0 1 16,3 6-2-16,-6 3-3 0,1 0-1 16,-1 0 1-16,-7 17 1 15,0 10 1 1,-8 9 2-16,0 4 4 0,0 4 9 15,-16 5-7-15,-15-8-6 16,-5-1 1-16,-4-4 2 16,0-5 5-16,6-14 9 15,10-3-6-15,11-6 5 16,6-8-15-16,7 0 2 16,0 0-3-16,0 0-5 15,2 0 0-15,23 0 5 16,3 0 0-16,6 0 11 15,2 0 6-15,-3 0 1 16,1 5 4-16,-8 0-16 0,-3-1 0 16,-4-4-5-16,0 5-2 15,-4-5-1-15,1 0-25 16,-1 0-69-16,-13 0-115 16,-2-5-130-16</inkml:trace>
  <inkml:trace contextRef="#ctx0" brushRef="#br0" timeOffset="52108.28">25013 17481 821 0,'0'0'106'16,"0"0"-94"-16,0 0 32 15,20 106 15-15,-9-63-28 16,0 1-25-16,1-7-1 16,-4-8 3-16,-1 3-5 15,-3-9 0-15,-2-10-2 16,1-1 2-16,-1-2-2 16,-2-10-2-16,0 0-21 15,0 0-17-15,0 0-38 16,0-18-36-16,0-10-19 15,0-7 31-15,0 0 44 0,0-2 3 16,0 2 18 0,0 9 36-16,0 4 17 0,0 3 15 15,0 10 27-15,0 1 19 16,0 4-16-16,0 4-5 16,0 0-9-16,0 0-12 15,5 0-22-15,6 0 18 16,7 18 25-16,1 4-23 15,4 3-10-15,1 6-6 16,3-4-2-16,-2 0-12 16,4 1-2-16,-3-2 2 15,-1-8-1-15,-1 4-3 0,-3-8-10 16,-8-6-33 0,-1-4-22-16,-6-4-48 0,0 0-25 15,-6 0-64-15,0-16-16 16</inkml:trace>
  <inkml:trace contextRef="#ctx0" brushRef="#br0" timeOffset="52374.46">25401 17554 242 0,'0'0'297'0,"0"0"-195"16,0 0-27-16,0 0 39 15,0 0-30-15,0 0-45 16,-6-28-9-16,6 28-4 0,0 0 11 15,0 10-25 1,0 15 10-16,0 12 14 0,0 3-8 16,0 4-18-16,4-3 1 15,4-6-4-15,1-3-3 16,-1-2 0-16,-2-8-2 16,0-8-4-16,-3-4 0 15,1-2 1-15,-2-8-60 16,2 0-70-16,-4 0-144 15,0-9-390-15</inkml:trace>
  <inkml:trace contextRef="#ctx0" brushRef="#br0" timeOffset="52707.57">25695 17704 706 0,'0'0'237'15,"0"0"-203"-15,0 0 2 16,0 0 47-16,0 0-25 16,0 0-42-16,118 7-8 0,-87-7-6 15,-2 0-4-15,2 0 2 16,-2-3-44-16,-6-14-64 16,-23 12-109-16,0-4-106 15</inkml:trace>
  <inkml:trace contextRef="#ctx0" brushRef="#br0" timeOffset="53240.29">26151 17362 691 0,'0'0'195'0,"0"0"-157"16,0 0-11-16,0 0 34 15,0 0-32-15,0 0-22 16,4 109 1-16,-10-77 6 16,4-4 4-16,0 2 9 15,2-4-6-15,0-3 2 16,0-5-9-16,0-8 4 16,0 2-15-16,10-6-6 15,5-2 5-15,5 1-4 16,3-5 1-16,-2 0-16 15,4-5-33-15,-3-13-27 16,1-5-13-16,-8-2-45 0,-6-3 11 16,-2-9-13-1,-7 2 21-15,0-5-40 0,0 6-19 16,0 8 175-16,0 11 56 16,0 10 183-16,0 5-91 15,0 0-30-15,0 0-25 16,0 27 9-16,0 13-1 15,9 9-12-15,8 5-22 16,1 8 4-16,3 0-8 16,-4-4-19-16,3-3-8 15,-5-2-17-15,-1-9-3 16,-3-11-14-16,-4-8 1 0,-2-11-3 16,-3-5-4-1,-2-6-22-15,0-3-79 0,0 0-53 16,0-7-138-16</inkml:trace>
  <inkml:trace contextRef="#ctx0" brushRef="#br0" timeOffset="54289.12">25080 17454 379 0,'0'0'99'0,"0"0"-66"16,0 0 49-16,0 0-8 0,0 0-36 16,0 0-7-16,0 0 16 15,0-5 1-15,0 5-13 16,0 10 22-16,0 4-15 16,2 8-7-16,2 9-8 15,-4 4 19-15,0 6-21 16,0 7-1-16,0-2-17 15,0 2 5-15,0-4-3 16,0-2-3-16,0-7 2 16,0-8-7-16,0-8 4 15,0-11-4-15,0-2 3 16,0-6-3-16,0 0-2 0,0 0-11 16,0-14-17-1,-2-19-16-15,-2-11-5 0,-1-2 30 16,-1-6-43-16,-1 7 17 15,2 10 6-15,1 7 29 16,-1 6 11-16,5 3 3 16,0 7 8-16,0-2-2 15,0 5 2-15,0 1-2 16,0 0 3-16,5 1-9 16,4 7 3-16,0 0-5 15,4 0 17-15,3 0-17 16,1 7-1-16,8 15 29 15,4 4-9-15,2 9 3 16,2-2-17-16,6 6 8 0,-1-4-13 16,-3-3 5-16,-1-6-4 15,-5-2 2-15,-9-2-1 16,-5-10 0-16,-8 2 5 16,-2-9 2-16,-5 0-6 15,0-5-2-15,0 0-4 16,0 0-1-16,0 0-28 15,0 0-6-15,0 0-73 16,-5-10-19-16,2-12 51 16,3-4-45-16,0 13-54 15,0-1-52-15</inkml:trace>
  <inkml:trace contextRef="#ctx0" brushRef="#br0" timeOffset="54589.5">25565 17415 311 0,'0'0'147'16,"0"0"-74"-16,0 0 8 15,0 0 10-15,0 0-37 16,0 0-45-16,0 0 5 16,-26 18-4-16,19 8 2 15,1 5 1-15,1 1 7 0,-1 4 1 16,-2 0 8-1,2 3-7-15,-3 2-16 16,0-4 2-16,2 1-5 0,-1-3 0 16,3-7-1-1,3 2-4-15,0-6-13 0,2-2-34 16,0-4-43-16,0-5-32 16,0-13-48-16,0 0-234 15</inkml:trace>
  <inkml:trace contextRef="#ctx0" brushRef="#br0" timeOffset="55488.42">27347 17758 782 0,'0'0'131'16,"0"0"-94"-16,0 0 41 15,0 0-5-15,0 0-61 16,0 0-6-16,73 0 8 16,-28 0-14-16,-1 4 7 15,6 3-6-15,-10-4 1 16,-9 1-2-16,-9 1-4 0,-9-2-13 16,-5 3-6-1,-4-1-23-15,0-2-35 0,-4-3-68 16,0 0-136-16</inkml:trace>
  <inkml:trace contextRef="#ctx0" brushRef="#br0" timeOffset="56271.23">27989 17473 632 0,'0'0'206'0,"0"0"-160"16,0 0-43-16,0 0 31 16,0 0 17-16,0 0-13 15,24 125-21-15,-8-71 15 16,6 5-7-16,3-1-4 15,4-3-14-15,0-5-2 16,0-5-5-16,-2-9 2 16,-6-10-4-16,0-13 4 15,-5-2-6-15,-5-8 4 16,-5-3-1-16,-2 0 2 16,-4-3 19-16,0-21-4 0,0-10-14 15,-13-7-2-15,-22 5-8 16,-12 8 7-16,-3 10 1 15,4 10 5-15,1 8-4 16,7 0-1-16,9 0 1 16,4 18 3-16,8 4-4 15,9 9 0-15,5-3-1 16,3 2 1-16,0-6-5 16,22-2 4-16,14-5-2 15,4-2-1-15,4-7 3 16,4-8 1-16,2 0-6 15,4 0-3-15,-2-23-4 0,-3-4 10 16,-9-7 0-16,-9 6 0 16,-8 1 3-16,-8 9 3 15,-9 10-2-15,-6 7 3 16,0 1 14-16,0 0-7 16,0 0 2-16,0 1-12 15,4 21 7-15,4 5 8 16,3 5-5-16,5-10-11 15,-1 0 1-15,7-8-1 16,3-6-2-16,2-4 0 16,-1-4-7-16,-4 0 2 15,-1-9-10-15,-6-18 17 16,-5-4 2-16,-10-4 2 0,0-6-4 16,0 1 1-16,-19 8-1 15,-8 2 2-15,-2 16-2 16,3 5 0-16,-1 9 0 15,-2 0-29-15,1 0-40 16,1 23-47-16,17-7-129 16</inkml:trace>
  <inkml:trace contextRef="#ctx0" brushRef="#br0" timeOffset="57253.06">28990 17420 591 0,'0'0'139'0,"0"0"-117"15,0 0-9-15,0 0 60 16,0 0 4-16,0 0-22 16,0 132-5-16,0-90-14 15,0-3 13-15,0 2-16 0,0-11-5 16,0-8-9 0,0-4-7-16,0-8-6 0,0-2-4 15,0-8-2-15,0 0-1 16,16 0 1-16,5 0 2 15,8 0 8-15,5 0-9 16,4 0 2-16,2 0-2 16,2 7-1-16,-6 19 0 15,-2 3 4-15,-10 0 4 16,-10 6-3-16,-12-4 11 16,-2-3-2-16,0-2 8 15,-16 0-5-15,-8-8 9 0,-1-4-14 16,3-10-7-1,3-4-5-15,6 0-4 0,3-8-30 16,2-16-34-16,8-6-5 16,0-2 6-16,2 10 24 15,27 4 32-15,6 5 1 16,2 8 6-16,3-4 4 16,-2 9 6-16,3 0-3 15,-6 0 17-15,-2 0-3 16,-3 0 2-16,-10 0-9 15,-9 4-3-15,-3-4-2 16,-1 0-3-16,0 0 7 16,4 0-8-16,0 0 8 15,1 0-9-15,-4-8-1 16,-1 3-14-16,-3 1 2 0,1-1 8 16,-3 5 4-16,5 0 0 15,-3 0-6-15,5 0 7 16,3 0 0-16,1 9 1 15,5 0 5-15,-3 0 1 16,3-4-7-16,-3-1 1 16,3-4-1-16,-2 0 0 15,2 0 2-15,-2 0-1 16,1-18 13-16,1-8-3 16,-5-2 8-16,-2-2-12 15,-8-2 1-15,-3 0-6 16,0 2-2-16,-14 8-1 15,-13 13 1-15,-4 9-2 0,0 0 5 16,-2 3-3-16,4 20 0 16,4 9 5-16,12-1-5 15,7-4-2-15,6-1 1 16,0-6-6-16,2-5 1 16,19-1-17-16,8-9-32 15,8-5-6-15,1 0-9 16,1-15-79-16,-23-1-44 15,-1-2-72-15</inkml:trace>
  <inkml:trace contextRef="#ctx0" brushRef="#br0" timeOffset="57470.9">30205 17365 649 0,'0'0'172'0,"0"0"-99"15,0 0-10-15,0 0 43 16,-58 125-20-16,13-49-26 15,2 8 4-15,6-2-11 16,1-6-9-16,5-1-20 16,2-8-15-16,2-4-5 15,5-10-2-15,2-9-4 16,6-10-25-16,6-13-22 16,3-9-58-16,5-12-32 15,0 0-87-15,0-18-134 16</inkml:trace>
  <inkml:trace contextRef="#ctx0" brushRef="#br0" timeOffset="57753.96">30242 17941 757 0,'0'0'82'16,"0"0"-21"-16,0 0 25 15,0 0-16-15,0 0-45 16,130 0-5-16,-102 0-13 15,-1-5 0-15,2-16-7 16,-2-6 7-16,-4 0-6 16,-8-7 7-16,-8 2 14 0,-7-1-2 15,0 7 2 1,-14 4-11-16,-15 12 20 0,-4 6 4 16,-7 4-31-16,-3 0-4 15,1 30 0-15,7 9-8 16,3 4-40-16,10 1-34 15,20-22-86-15,2-8-216 16</inkml:trace>
  <inkml:trace contextRef="#ctx0" brushRef="#br0" timeOffset="83439.31">17537 11083 111 0,'0'0'38'16,"0"0"-30"-16,0 0-8 15,0 0-38-15,0 0-11 16,0 0-13-16</inkml:trace>
  <inkml:trace contextRef="#ctx0" brushRef="#br0" timeOffset="85575.06">17188 11376 96 0,'0'0'87'0,"0"0"-49"15,0 0 16-15,0 0 8 16,0 0 1-16,0 0-9 16,0 0 7-16,-15-7-23 15,15 7 9-15,0 0-2 16,0 0-2-16,0 0-2 15,0 0-8-15,0 0 0 16,0 0-18-16,0 0 15 16,0 0-25-16,-2 0 12 15,0 0-9-15,2 0 4 0,0 0 5 16,0 0-4-16,0 0 6 16,0 0-15-16,0 0 4 15,0 0-7-15,0 0 3 16,11 0-4-16,11 0-2 15,9 0 0-15,5 0-17 16,4-4-12-16,7 3 7 16,9-3 6-16,4 2 18 15,7-1 10-15,-1 2-7 16,1 1-6-16,-2 0 1 16,-1 0-3-16,2 0-2 15,-2 0-3-15,3 0 1 16,-3 0-2-16,1 0 8 15,-3 0-2-15,-4 0-9 0,5 0-1 16,1 1-1-16,-2-1 1 16,3 0-3-16,-7 0 12 15,-2 0 2-15,-2 0-1 16,-7-8 10-16,-5 3-5 16,-2-4 4-16,-5 6-7 15,0-2 3-15,-2 1 0 16,-4 4 4-16,-5 0-3 15,-6-2 8-15,-5 2-9 16,-6 0 15-16,-5 0-3 16,1 0 25-16,-3 0-6 15,0 0 11-15,0 0-9 0,0-1-6 16,0 1-1-16,0 0-12 16,-3 0 7-16,3 0-13 15,-2 0 21-15,2 0-26 16,0 0 15-16,-2-3-5 15,2 3 0-15,0 0-5 16,0 0-7-16,0 0 2 16,0 0 2-16,0 0-10 15,0 0 4-15,0 0-42 16,0-1-84-16,-3-2-130 16</inkml:trace>
  <inkml:trace contextRef="#ctx0" brushRef="#br0" timeOffset="90337.38">9203 338 754 0,'0'0'58'0,"0"0"-35"15,0 0 8-15,0 0 29 16,0 0 1-16,0 0 9 0,0 0-12 16,0 0-24-1,0-10-1-15,0 10-12 0,-2 0-2 16,2 0 9-16,0 0-10 16,0-1-1-16,0 1-17 15,0-3 6-15,0 2-5 16,0-2-2-16,0-4-10 15,23-1-1-15,8-3 9 16,2 4-1-16,-1 7 3 16,-8 0-15-16,-6 0 11 15,-7 10-24-15,-6 16 7 16,-5 11 22-16,-3 10 8 16,-28 7-4-16,-6-2 3 15,-2-10 1-15,8-10-6 16,6-11 3-16,10-10-2 0,6-3 10 15,5-8-12-15,1 0 2 16,3 0-3-16,0 0-9 16,0 0-1-16,25 0 8 15,10 0 1-15,10 3 2 16,2 16 1-16,0 5-1 16,-10 9-2-16,-10 3-5 15,-6 10 6-15,-15 0 1 16,-6 2 5-16,0 2 6 15,-20-8-5-15,-16-1 8 16,1-8-8-16,1-5 16 16,1-7-16-16,4-9 1 0,2-6-6 15,5-6-4-15,4 0-24 16,4-10-43-16,8-22-58 16,6 10-58-16,0 3-101 15</inkml:trace>
  <inkml:trace contextRef="#ctx0" brushRef="#br0" timeOffset="90603.1">9824 756 1015 0,'0'0'101'0,"0"0"-92"0,0 0-6 16,0 0 5-16,0 0-1 16,0 0-1-16,133 8-5 15,-93-8 1-15,3 0-4 16,-3 0-47-16,-3 0-55 16,-10 0-86-16,-25 0-61 15,-2 0-305-15</inkml:trace>
  <inkml:trace contextRef="#ctx0" brushRef="#br0" timeOffset="90970.24">10345 483 733 0,'0'0'132'0,"0"0"-117"16,5-109 65-16,-5 75-32 15,0 8-10-15,0 10 6 16,0 2-13-16,0 12-7 16,0 0-22-16,0 2 2 15,0 0-4-15,8 7-4 16,15 30-13-16,8 22 17 16,7 17 35-16,-5 11-19 15,-6 0 3-15,-3-7-15 16,-5-8 9-16,-6-11-6 0,-7-11 18 15,-2-11-25 1,0-9 9-16,-4-9-8 0,0-6 1 16,0-6 0-16,0-4-2 15,0-5 0-15,0 0-40 16,0 0-22-16,0 0-54 16,0 0-81-16,0 0-176 15</inkml:trace>
  <inkml:trace contextRef="#ctx0" brushRef="#br0" timeOffset="91270.23">11130 838 809 0,'0'0'117'15,"0"0"-105"-15,0 0 5 16,0 0 40-16,129 50 3 16,-89-46 1-16,5-2-28 15,-3-2-27-15,-4 0-6 0,-7 0-6 16,-11 0-53-1,-11 0-66-15,-9-4-64 0,0-4-73 16</inkml:trace>
  <inkml:trace contextRef="#ctx0" brushRef="#br0" timeOffset="91437.28">11195 638 729 0,'0'0'99'0,"0"0"-97"16,0 0 17-16,0 0 45 16,133 0-26-16,-77-5-32 15,4-10-6-15,-37 5-90 0,-8-1-188 16</inkml:trace>
  <inkml:trace contextRef="#ctx0" brushRef="#br0" timeOffset="91886">12013 373 327 0,'0'0'525'16,"0"0"-507"-16,0 0 1 16,0 0 59-16,140-14-21 15,-109 14-2-15,2 0-28 16,-2 0-14-16,1 19-11 0,-8 13 16 15,-8 11-14-15,-7 9 6 16,-9 6-4-16,0 9 7 16,-13 1-4-16,-14-5-9 15,0-12 5-15,5-15-2 16,4-14 6-16,7-15-6 16,4-7 6-16,3 0-7 15,-3 0 0-15,3 0-2 16,-1-3-12-16,3-3 11 15,2 3 2-15,0 3 0 16,0-2 6-16,11-1 1 16,25 1-1-16,10 2 15 0,8 0 7 15,2 0-1-15,-5 0-19 16,-9 0-7-16,-6 5-4 16,-3-3-10-16,-6-1-17 15,-2-1-34-15,-5 0-24 16,-5-6-74-16,-8-18-54 15,-7 7 13-15,0-6-183 16</inkml:trace>
  <inkml:trace contextRef="#ctx0" brushRef="#br0" timeOffset="92402">12126 216 626 0,'0'0'65'0,"0"0"-54"0,-174-19 18 16,103 19 1-16,-9 13 3 16,-1 13 15-16,8 7-4 15,5 4-7-15,18 9-6 16,12 12-30-16,16 15 14 16,17 16-7-16,5 8 0 15,15 7-6-15,35-7-1 16,12-15-1-16,14-14-7 15,8-15 5-15,12-13 4 16,12-8 0-16,0-14 4 16,4-8 1-16,-4-6 2 15,-6-4-3-15,-4 0 0 0,-3-10 25 16,-3-18-9 0,-5-9-3-16,-9-6 10 0,-11-6-21 15,-13-11 21-15,-19-6-26 16,-10-13 0-16,-14-14-3 15,-11-1 0-15,0-3 1 16,-27 9-1-16,-22 6 4 16,-13 5-2-16,-19 11-2 15,-12 10-5-15,-13 6-1 16,-2 14 4-16,-2 12 2 16,4 10 0-16,3 14 0 15,7 0-3-15,7 7-7 0,13 27 4 16,14 10-27-16,17 13-46 15,18 17-26-15,27-40-78 16,0 4-148-16</inkml:trace>
  <inkml:trace contextRef="#ctx0" brushRef="#br0" timeOffset="93918.09">12166 1389 139 0,'0'0'481'16,"0"0"-411"-16,0 0-50 16,0 0 78-16,0 0 26 15,0 0-21-15,0 0-35 16,-9-4-20-16,-29 24-16 15,-12 13-3-15,-16 9-3 16,-9 16-14-16,-14 12 14 16,-14 12-20-16,-11 17 1 0,-12 7-7 15,-9 6 0-15,2 7-1 16,2 1-6-16,3 0 3 16,3-4-7-16,5-6 5 15,13-10 6-15,9-8-1 16,16-17-2-16,17-15 2 15,18-12 1-15,18-16-2 16,12-11 2-16,5-11-2 16,7-10-2-16,3 0-8 15,2 0 10-15,0 0-6 16,0 0 5-16,0 0-3 16,0 0-4-16,-2 0 8 15,2 0-3-15,0-2 0 0,0-14-18 16,0-4 5-16,0-9-31 15,0 1-18-15,11 0-19 16,3 4-13-16,-1 4 13 16,-1-1 43-16,-2 4 24 15,1-1 13-15,-1 4 6 16,-2 2 0-16,1-2 15 16,0 4 1-16,0 2 18 15,-4-1-4-15,-3 7-3 16,0 2-1-16,-2 0 14 15,0 0 25-15,0 0-24 16,0 0-3-16,0 5-12 16,-13 19-11-16,-16 5-11 15,-8 8 4-15,-7 1-6 0,-3-2 1 16,3-2-2-16,0-5 4 16,3-7-4-16,10-5 0 15,8-6 5-15,12-6 2 16,11-2-16-16,0-1-2 15,9 3 1-15,20 3 9 16,8 1 4-16,5-1 0 16,0 1 1-16,0 0 0 15,3 1-3-15,-2-2-4 16,-4-3 5-16,-1 0-3 16,-7-3 0-16,-4-2 0 15,-9 2-1-15,-5-2 3 0,-6 0-4 16,-3 3 4-1,-4-3-4-15,0 0-25 0,0 0-19 16,2 0-29-16,-2-13-57 16,0-6-103-16</inkml:trace>
  <inkml:trace contextRef="#ctx0" brushRef="#br0" timeOffset="95249.66">12017 1351 136 0,'0'0'544'15,"0"0"-472"-15,0 0-59 16,0 0-2-16,0 0 44 16,0 0 20-16,11-12-4 15,-2 12-45-15,4 5-19 16,10 16 18-16,8 14 0 15,7 13 8-15,6 8-28 16,7 9 27-16,7 12-25 16,5 1-1-16,-1 7-3 15,-2-5-4-15,-4-6 1 0,-4-12-1 16,-8-12 0 0,-9-7 2-16,-10-13-4 0,-7-9 6 15,-11-9 0-15,-5-5 4 16,-2-4-7-16,0-3 0 15,0 0 0-15,0 0-2 16,-20 0-15-16,-12-11-8 16,-1-12-11-16,-2-1 20 15,1-2-16-15,1 0-5 16,4-2-6-16,0 0 24 16,2 2 12-16,5 0 7 15,6-5 2-15,8 6 5 0,5-1 5 16,3 2 0-16,0 6 11 15,0 2-9-15,14 4-4 16,-4 5-7-16,2 2 0 16,-1 2 3-16,-5 3-4 15,6 0 5-15,3 0-2 16,10 18 17-16,6 13-15 16,5 5 8-16,-1 3-12 15,1-6 2-15,-2-3-5 16,-8-2 0-16,-4-6-1 15,-8-5 3-15,-7-4-4 16,-7-6-2-16,0-4 4 16,0-3 0-16,0 2 12 0,-5-2-8 15,-11 0 1 1,1 0-5-16,1 0 7 0,1 0-4 16,-3-14 1-16,3 3-6 15,-7-3 2-15,3-1 0 16,1 3 0-16,3 4 0 15,3 4 1-15,6 2-1 16,4 2 0-16,0 0 0 16,0 0-3-16,0 0 3 15,0 0-10-15,14 0-6 16,3 0 16-16,1 0 0 16,-1 0-2-16,-3 0 1 15,1 0-3-15,-1 0-1 0,4 0 10 16,2 0-11-16,5 0 12 15,-1-8-12-15,0-4 4 16,-3-2 2-16,-7-2-1 16,-2 2 2-16,-3 0-5 15,-7 4 7-15,0 3-3 16,-2 4 9-16,0 3 3 16,0 0-9-16,0 0 5 15,0 0-7-15,0 0 5 16,0 0 0-16,-15 0-6 15,-16 7-15-15,-2 4 1 16,-3 3 9-16,2 2 10 16,6-4-9-16,3-3 6 15,7 0-2-15,9-6 1 0,5 0 0 16,4-3-2 0,0 0-9-16,0 0 5 0,0 0-24 15,25 0 9-15,3 0-41 16,-14 0-108-16,-3 0-186 15</inkml:trace>
  <inkml:trace contextRef="#ctx0" brushRef="#br0" timeOffset="97746.8">17195 8719 260 0,'0'0'0'0,"0"0"-77"15,0 0-22-15,0 0 15 16</inkml:trace>
  <inkml:trace contextRef="#ctx0" brushRef="#br0" timeOffset="97962.65">17195 8719 440 0,'45'-111'97'0,"-45"111"-79"16,4 0 45-16,-2 0 2 15,-2 0-31-15,0 0-32 16,0 0-2-16,0 0-39 16,0 0-89-16,0 0-147 0</inkml:trace>
  <inkml:trace contextRef="#ctx0" brushRef="#br0" timeOffset="98146.29">17213 8592 611 0,'0'0'0'0,"0"0"-49"16,0 0-94-16,0 0-43 0</inkml:trace>
  <inkml:trace contextRef="#ctx0" brushRef="#br0" timeOffset="98329.41">17213 8592 668 0,'31'14'36'0,"-31"-14"-36"16,0 7-30-16,0-5-85 16,0 3-216-16</inkml:trace>
  <inkml:trace contextRef="#ctx0" brushRef="#br0" timeOffset="99994.04">17095 8939 566 0,'0'0'100'0,"0"0"-70"16,0 0 14-16,0 0 40 15,0 0-10-15,0 0-2 16,-9 5-44-16,20-22-7 16,22-7-16-16,8-10-1 0,12-7-4 15,12-5-1-15,11-7 0 16,9-5-6-16,2 0 4 16,-6 3 6-16,-9 13-6 15,-16 11-13-15,-16 10-20 16,-15 10-7-16,-12 4 34 15,-9 7 8-15,-4 0 2 16,0 0 3-16,-9 4 7 16,-22 16-1-16,-9 7-1 15,-7 2-4-15,-4 5-3 16,-4 2-4-16,-8 4 2 16,-2-1-11-16,-2-2 4 0,3 2-3 15,8-3 10 1,7-2-2-16,11-6-2 0,14-3-9 15,10-13 4-15,12-1-11 16,2-7-12-16,0-4-11 16,31 0-7-16,14-6 32 15,10-26-2-15,10-8 4 16,9-8-10-16,6-5 14 16,2 2 12-16,3-2 38 15,-2 5 39-15,-12 12 3 16,-15 10-30-16,-23 15-36 15,-19 8-14-15,-14 3 7 16,-3 10-7-16,-37 24 22 16,-16 17-18-16,-11 2-4 0,-6 3 0 15,1-1 2-15,3-7-1 16,9-9-2-16,16-5 3 16,15-17 0-16,17-11-2 15,12-6-1-15,5 0-62 16,35-8 22-16,14-21 31 15,8-8-1-15,5-7-3 16,2 0 10-16,-2-2 4 16,-1 2 18-16,-6 5 31 15,-10 11 3-15,-17 10-25 16,-14 13-20-16,-19 5-5 16,0 0 8-16,-38 25 12 15,-18 17-21-15,-18 9 6 0,-4 2-14 16,-2-2 7-16,7-7-1 15,7-12-5-15,22-11 6 16,19-9-2-16,19-12-8 16,6 0-61-16,18-14-25 15,24-15 48-15,10-5 35 16,2-2 13-16,2 2-3 16,-4 0 3-16,-5 4 4 15,-11 5 39-15,-19 15-8 16,-13 10-35-16,-4 0-65 0,-10 7-136 15</inkml:trace>
  <inkml:trace contextRef="#ctx0" brushRef="#br0" timeOffset="101426.25">16194 3817 198 0,'0'0'162'16,"0"0"-154"-16,0 0-7 16,0 0 10-16,0 0-6 15,0 0-5-15,0 0 0 16,-22 29-3-16,22-21-2 0,0-2-5 15,0 4-17 1,2-2 12-16,3-2-23 0,-1 2-13 16,-4-5-15-16,0-3-43 15</inkml:trace>
  <inkml:trace contextRef="#ctx0" brushRef="#br0" timeOffset="102009.48">16206 3964 411 0,'0'3'109'0,"0"-3"-83"0,0 0 35 16,0 0-9-16,0 0 4 15,0 0-21-15,0-5-4 16,0-7-22-16,0-6 1 15,0-2-3-15,0-6-4 16,0 0 15-16,0-6-16 16,0-4 10-16,0-2-12 15,0-7 7-15,0-1-7 16,0 0 7-16,0-4-5 16,0 0-1-16,0-2 4 15,0 1-5-15,0 4 1 16,0 1 3-16,0 5 6 15,0 5-9-15,0 6 7 0,0 4-7 16,0 2 8-16,-3 4 3 16,-1 3 0-16,-1 6 11 15,3 1-11-15,0 0 7 16,2 2-17-16,0 0 2 16,0 2 0-16,0 1-7 15,0 3 4-15,0 1-1 16,0 1 2-16,0 0-1 15,0 0 9-15,0 0-9 16,0 0 24-16,0 0-25 16,-3 0 2-16,1 0-2 15,2 0 0-15,-2 8-10 0,2 2-3 16,-2 0 1-16,0 2-40 16,-3 0-8-16,3-3-29 15,0 2 1-15,2-3-23 16,0-4-8-16,0-4-57 15,0 0-83-15</inkml:trace>
  <inkml:trace contextRef="#ctx0" brushRef="#br0" timeOffset="102392.74">16119 3138 292 0,'0'0'107'15,"0"0"-41"-15,0 0-9 16,0 0 3-16,0 0-10 0,0 0-6 15,0 0-27-15,24-66 2 16,-1 51-15-16,1 1 2 16,0-1-1-16,-3 3-4 15,-6 0 0-15,-6 4 3 16,-6 4-5-16,-3 4 4 16,0 0-2-16,0 0 5 15,-12 0-6-15,-10 0 0 16,2 0 1-16,-3 2 8 15,8-2-5-15,-1 0-2 16,3 0-2-16,3-9-4 16,4-13-13-16,4-2 15 0,2 2 2 15,0 5 0 1,0 2-1-16,2 5 2 0,10 4 9 16,-4 6 3-16,3 0 6 15,-1 0-18-15,1 4-2 16,2 21-2-16,3 8 2 15,-12-15-75-15,-2 0-101 16</inkml:trace>
  <inkml:trace contextRef="#ctx0" brushRef="#br0" timeOffset="103241.4">18227 7319 21 0,'0'0'198'16,"0"0"-108"-16,109 122-33 15,-82-71 2-15,0 5-3 16,-2 4-44-16,-1 2-12 16,-4-6-41-16,-18-40-26 15,-2-6-157-15</inkml:trace>
  <inkml:trace contextRef="#ctx0" brushRef="#br0" timeOffset="104663.71">18760 7458 71 0,'0'0'0'0</inkml:trace>
  <inkml:trace contextRef="#ctx0" brushRef="#br0" timeOffset="118743.07">3794 6421 167 0,'0'0'93'15,"0"0"-53"-15,0 0-7 16,0 0 9-16,0 0 0 16,0 0-6-16,0 0-6 15,0 0-5-15,0 0 2 16,0 0-5-16,0 0 12 16,0-12-7-16,0 12-3 15,0 0-12-15,0 0 0 16,0 0-6-16,0 0-1 0,0 0 16 15,-5 0-19-15,-3 4 3 16,-2 10-5-16,-5 1 3 16,-1 5-1-16,-1-1-4 15,-4 0 4-15,1 1-2 16,0-3 11-16,0-1-4 16,0 2 2-16,0 0-9 15,2 2 9-15,0 2-8 16,3-3-2-16,2 1 3 15,3-3-2-15,1-1 0 0,3-2 0 16,-2 2-1 0,2-2 2-16,0 0 0 0,1-1 0 15,-3 1 0-15,-2 0 1 16,-1 1-3-16,0 0 1 16,0-3 0-16,-2 0 0 15,1-5 2-15,1 2-3 16,5-6 5-16,1 0-1 15,1-1 0-15,1-2-5 16,3 2 3-16,0-2-2 16,0 0-2-16,0 0 3 15,0 0-2-15,0 0 4 16,0 1-3-16,0 2 2 16,0-1-1-16,0 5 0 15,-2-7-1-15,0 7 1 0,-3-5 0 16,5-2-1-16,-2 0 3 15,2 0-6-15,0 0-5 16,0 0 8-16,0 0-1 16,0 0 2-16,0-9 1 15,7-4 3-15,9-6-4 16,-1-2 1-16,1-1-2 16,1-2 4-16,-1 6-2 15,-1 4-1-15,-5 4 0 16,-4 3 1-16,-3 5-2 15,-3 2 0-15,0 0-4 16,0 0 0-16,0 4 5 0,-5 13 0 16,-13 3 4-16,-1 4-4 15,-4 2 3-15,0-1-5 16,4-4 3-16,3-5-1 16,3-5 0-16,3-2 0 15,6-6-1-15,0-3 3 16,2 0 2-16,-3 0-2 15,1 0-2-15,-1 0 4 16,-2 0-1-16,1-1-2 16,-3-10-1-16,3 0 2 15,-2-1 0-15,4 0-1 16,0 1-1-16,1 6 8 16,-1-1-7-16,2 3 2 0,2 1-2 15,0 2-1 1,0 0 0-16,0 0-3 0,0 0-1 15,0 0-8-15,17 7 12 16,10 13 14-16,6 4 7 16,3 5-7-16,3-3-2 15,-8-1-4-15,-4-3-4 16,-8-4 1-16,-3-5-3 16,-5-2 1-16,-5-5-1 15,-4 0 9-15,-2-6-7 16,0 0 15-16,0 0 4 15,0 0 2-15,0 0-9 0,-10-12-14 16,-13-12-2 0,2-4 0-16,-8-2-11 0,-3 0 0 15,1 2-4-15,0 1-17 16,0 6 12-16,6 3-7 16,5 4 18-16,11 7 6 15,3 6 6-15,0 1-6 16,6 0-2-16,0 0-1 15,0 0-7-15,0 15 12 16,0 16 2-16,0 4 1 16,0 4 1-16,0 6-2 15,-6 7 11-15,-17-1-11 16,0 3 8-16,-4-8-7 16,0-6 1-16,4-6-2 15,1-11 2-15,2 0-1 0,4-10 6 16,5-5 1-16,7-6 12 15,4-2 4-15,0 0-23 16,0 0 7-16,13-2-7 16,14-18 16-16,6-4 0 15,3 1-11-15,-1-9 7 16,2 7-5-16,-8 1 0 16,-8 6-9-16,-7 6 2 15,-3 8-2-15,-2 4-20 16,9 0-87-16,-14 0-65 15,3 0-176-15</inkml:trace>
  <inkml:trace contextRef="#ctx0" brushRef="#br0" timeOffset="120274.59">8383 7229 445 0,'0'0'67'0,"0"0"-46"16,0 0-18-16,0 0 13 15,0 0-7-15,0 0 15 16,0 0-4-16,14-32 0 16,-14 20-4-16,-10-2 2 15,-5-3 18-15,-5-1-13 16,3-1 13-16,-6-6-29 15,-4-1-2-15,-2-3-4 16,-2-6-2-16,-2-2 1 16,-1 2 0-16,1 0-1 15,-6 3 3-15,2 3 2 16,-5 2-3-16,-3 4 16 16,3 0-7-16,2 4 13 0,1-3-12 15,4 1 0 1,4 1-2-16,4 3-4 0,7 0-2 15,6 3 0-15,4 2 3 16,8-3-4-16,-3 3-4 16,2 1 1-16,3-1 0 15,-4 4-3-15,4 0 4 16,0 4-2-16,0 1 4 16,-2 3-5-16,2 0 7 15,0 0-8-15,0 0-5 16,0 0 7-16,6 0 2 15,12 0 1-15,1 11 5 16,-4-2-6-16,1 3-12 16,-10 2-11-16,-4 3 19 0,-2 1-20 15,0 0 8-15,-2 2-14 16,-18 0 27-16,-5-2 1 16,1-4 1-16,2-3 0 15,6-6 2-15,5-3 1 16,4-2-1-16,5 0 3 15,2 0-4-15,0 0 0 16,0-4 0-16,0-19 4 16,0-8-3-16,5-3 1 15,1-2 2-15,-4 0-3 16,-2-3 11-16,0 7-12 16,0 1 6-16,-11 4-4 15,-2 8 0-15,2 5 0 0,2 5 9 16,5 5 7-16,-1 4-11 15,5 0 7-15,0 0-10 16,0 0-3-16,0 0 8 16,0 8-8-16,18 11-1 15,13 0 1-15,7 4 0 16,5-5 2-16,-4-1-6 16,1-2 10-16,-9-5-11 15,-6-1 4-15,-7-4-5 16,-9-3-19-16,-5 0-5 15,-2-2-15-15,-2 0-10 16,0 0-60-16,0 0-226 0</inkml:trace>
  <inkml:trace contextRef="#ctx0" brushRef="#br0" timeOffset="121824.09">6300 4284 431 0,'0'0'41'16,"0"0"-10"-16,0 0 24 15,0 0-20-15,0 0-1 16,0 0-16-16,0 0-13 0,-4 9 2 16,29-6 9-1,6-3-2-15,10 0-4 0,1 0 0 16,10 0-9-16,4 0-1 15,1 0 4-15,5 0-2 16,1 0 0-16,-2 0-4 16,-7 0 2-16,0 0 0 15,-7 0-4-15,-5 0 2 16,-4 5-1-16,-7 3 6 16,-6-1-3-16,-7-4 2 15,-9 1-2-15,-5-2 1 16,-2-2-2-16,-2 0 2 15,0 0 3-15,0 0 12 16,0 0 0-16,0 0 8 16,0 0-12-16,0 0 12 0,0 0-19 15,0 0 1-15,-8 0 0 16,-3 0 1-16,1 0 1 16,-3-2-4-16,-1-5 3 15,1-4-2-15,-5-1 2 16,-1 0-5-16,-2-2 1 15,-3-3-1-15,-1 5-4 16,3-1 1-16,4 1 1 16,5 4-1-16,6 0 1 15,2 3-7-15,5 2 7 0,0-1 7 16,0 4-5 0,0 0-3-16,0 0 1 0,0 0-6 15,10 0 3-15,14 0 1 16,7 0 0-16,8 0 4 15,7 0 0-15,5 0 0 16,3 0-2-16,2 0-2 16,-1 0 0-16,-3 0-8 15,-5 0-4-15,-12 4-3 16,-8-1-6-16,-12 2 10 16,-8-2 2-16,-7 4 11 15,0 1 4-15,0 2 33 16,-22 3-6-16,-9 4-5 15,-8-5 9-15,2 0 4 16,1-7-2-16,1 2-13 0,6-2 4 16,0 0-24-16,2 1-4 15,4 0-4-15,4 6-48 16,17-6-120-16,-1-2-168 16</inkml:trace>
  <inkml:trace contextRef="#ctx0" brushRef="#br0" timeOffset="128200.32">26575 2356 282 0,'0'0'22'0,"0"0"-12"16,0 0-2-16,134 38-8 15,-111-26 7-15,-6-4 0 16,1-1 7-16,0 4-6 16,-4-3-1-16,-4 2 2 15,4 4-7-15,-5 1-2 16,-9-10-83-16,0-1-199 16</inkml:trace>
  <inkml:trace contextRef="#ctx0" brushRef="#br0" timeOffset="129082.66">26812 1638 690 0,'0'0'50'0,"0"0"-43"16,0 0-3-16,0 0-8 0,0 0 8 15,0 0-3-15,-27 10 12 16,27-8 0-16,0 2-8 16,0 1 0-16,0 2-5 15,0 5 2-15,11-2 6 16,9 2-7-16,7 0 11 15,11 0-11-15,13 2 0 16,11 0-1-16,10 2 0 16,10-4 2-16,5-1 5 15,5 3 0-15,11-5 1 16,-1 0 21-16,4-6 1 16,0-3-18-16,-4 0-3 15,7 0 9-15,-2 0 1 0,0 0-11 16,-9 0 10-16,-6 5-16 15,-12 4 8-15,-7 3-6 16,-3 0-4-16,-5-2 3 16,-5-1-6-16,-12-3 3 15,-7-2 0-15,-12-2 0 16,-9-1 4-16,-11-1-2 16,-5 0-1-16,-4 2 23 15,0-2-12-15,0 0 19 16,0 3-15-16,0-3 6 15,0 2 5-15,0-2-11 16,0 0-16-16,0 0 26 0,0 0-22 16,0 0 18-16,0 0-20 15,0 0-2-15,0 2-5 16,0 0-30-16,0 0-47 16,0-1-74-16,-4-1-160 15</inkml:trace>
  <inkml:trace contextRef="#ctx0" brushRef="#br0" timeOffset="131348.37">29478 1431 385 0,'0'0'141'0,"0"0"-93"16,0 0-10-16,0 0 2 16,0 0-33-16,0 0-7 0,0 0-21 15,-21 0-55-15,21 0-10 16,0 0-30-16,0-1-63 16</inkml:trace>
  <inkml:trace contextRef="#ctx0" brushRef="#br0" timeOffset="131812.87">29478 1431 444 0,'-11'-33'119'0,"17"33"-93"16,3 0 43-16,7 0 24 15,11 4 0-15,4 6-14 16,7-5-32-16,6-3-11 16,1-2-4-16,-3 0 1 15,-6 0-18-15,-10 0-7 0,-7 0-8 16,-11 0 1-16,-3 0 6 15,-5 0-5-15,0 0 10 16,0 0-8-16,0 0-4 16,0 2 5-16,-3 8-3 15,-1 5 8-15,0-3-6 16,2-3-4-16,2-4 1 16,0-5-3-16,0 0 5 15,0 0-6-15,0 0 9 16,0-2-7-16,0-22 1 15,-9-5 0-15,-9-7-18 16,-3-1 8-16,2 3 8 16,3 1-7-16,5 8 8 15,9 12 2-15,2 5-2 0,0 3-25 16,9 5 17-16,24 0-5 16,14 0 10-16,2 5 2 15,0 16-1-15,-9 2 1 16,-9 1-2-16,-11-4-3 15,-9 0 14-15,-11 0-14 16,0-2 14-16,0-4-7 16,0-2 0-16,-8-3-2 15,-5-9-38-15,3 0-94 16,6 0-48-16,2-7-439 16</inkml:trace>
  <inkml:trace contextRef="#ctx0" brushRef="#br0" timeOffset="132229.91">30474 914 855 0,'0'0'59'0,"0"0"-41"16,0 0 32-16,0 0-11 15,-100 109-4-15,78-40 2 16,4 7-17-16,7 1-19 16,11-5 9-16,0-6-10 0,0-8 0 15,13-11-4-15,11-9 3 16,3-12-10-16,7-9-10 16,-1-12-10-16,0-5 23 15,-1 0-6-15,-6-12 2 16,-3-12 12-16,-10-6 16 15,-8 3 13-15,-5 6-6 16,0 5 18-16,-9 6-1 16,-18 7-10-16,-4 3 20 15,-7 0-32-15,0 7-18 16,5 18 3-16,8 4-9 16,12 0 3-16,13 2-47 0,0-5-87 15,15-6-53-15,6-20-87 16</inkml:trace>
  <inkml:trace contextRef="#ctx0" brushRef="#br0" timeOffset="132413.32">30954 1431 707 0,'0'0'275'16,"0"0"-241"-16,0 0-22 15,0 0-12-15,0 0 10 16,0 0-9-16,138-22-1 0,-125 15-101 16,0-4-208-1</inkml:trace>
  <inkml:trace contextRef="#ctx0" brushRef="#br0" timeOffset="132712.85">31284 1092 638 0,'0'0'249'0,"0"0"-193"15,0 0-55-15,0 0 3 16,0 0 32-16,0 0-8 16,2 131-16-16,31-85-8 15,5 0-8-15,2-5 9 0,1-8-2 16,-10-5 1-1,-7-4-3-15,-11-5 0 0,-10-9 2 16,-3 1 9-16,-7 2-11 16,-34 1 30-16,-11-1-25 15,-2-4-6-15,-2-9-28 16,4 0-40-16,40-16-99 16,1-6-259-16</inkml:trace>
  <inkml:trace contextRef="#ctx0" brushRef="#br0" timeOffset="132879.01">31415 1044 866 0,'0'0'165'0,"0"0"-163"16,0 0 27-16,0 0 27 15,0 0-37-15,141-46-19 16,-106 38 0-16,-24 4-137 15,-2 2-238-15</inkml:trace>
  <inkml:trace contextRef="#ctx0" brushRef="#br0" timeOffset="133095.44">32024 1395 938 0,'0'0'192'16,"0"0"-141"-16,0 0-45 15,0 0 42-15,0 0-3 16,0 0-33-16,116-22-12 16,-85 5-38-16,2-2-110 15,-28 12-126-15,-5-2-192 16</inkml:trace>
  <inkml:trace contextRef="#ctx0" brushRef="#br0" timeOffset="133278.82">32102 1235 764 0,'0'0'169'16,"0"0"-101"-16,0 0-54 15,0 0 18-15,0 0 3 16,0 0-20-16,82-30-2 15,-31 24-13-15,-4-2-82 16,-33 6-234-16</inkml:trace>
  <inkml:trace contextRef="#ctx0" brushRef="#br0" timeOffset="133762.41">32757 1168 615 0,'0'0'165'16,"0"0"-121"-16,0 0-34 16,76-134 34-16,-69 93 26 15,-7 3-15-15,0 4-20 16,0 7-32-16,0 10 11 15,0 10-10-15,0 7 2 16,0 0 10-16,0 0-16 16,-7 2-2-16,5 26 1 0,-3 22 1 15,5 13 3-15,0 7 10 16,0 2-13-16,0-8 1 16,0-6 0-16,0-10-1 15,0-10 0-15,0-6 5 16,-9-4-9-16,-6-5 5 15,-5-9-2-15,-5-7-42 16,2-2 35-16,2-5-36 16,2 0 25-16,11 0 4 15,1 0 13-15,7 0 2 16,0 0 4-16,0 0 22 16,0 0-26-16,7 0-6 15,28 0 6-15,15 0 7 16,7 0-7-16,-3 0 0 0,-9 0-35 15,-6 0-34-15,-36 0-70 16,-3 0-147-16</inkml:trace>
  <inkml:trace contextRef="#ctx0" brushRef="#br0" timeOffset="134328.62">32304 724 533 0,'0'0'66'16,"-133"86"-31"-16,95-28 1 15,7 12 32-15,13 7 12 16,16 10 16-16,2 5-64 16,17-2-4-16,26-5-11 15,8-8-17-15,12-12 0 0,1-7 0 16,7-7 10-16,6-7-9 15,-2-8-1-15,14-12 13 16,5-5-13-16,6-14 12 16,5-5 36-16,-5 0-16 15,-6-29-5-15,-10-16-13 16,-7-9-5-16,-15-9-4 16,-11-5-1-16,-22-5-3 15,-11-10 3-15,-18-7 4 16,0-7-6-16,-41-1-4 15,-21 8-1-15,-22 6 0 16,-17 16 3-16,-8 0 8 16,-5 11-8-16,5 14 13 0,0 13-13 15,8 25-5 1,10 5-37-16,7 38-50 0,68-2-79 16,-2 7-107-16</inkml:trace>
  <inkml:trace contextRef="#ctx0" brushRef="#br0" timeOffset="136735.19">26155 11358 62 0,'0'0'0'0</inkml:trace>
  <inkml:trace contextRef="#ctx0" brushRef="#br0" timeOffset="139355.98">26155 11305 641 0,'0'0'32'0,"0"0"-27"16,0 0 19-16,0 0 32 15,0 0-18-15,158-1-14 16,-94-2-22-16,1 3 3 15,1 0-5-15,-1 0 1 16,5 0 8-16,1-1-8 0,2 1 8 16,-1 0-6-16,-1 0 11 15,-2 0-13-15,0 0 10 16,-2 7-10-16,-2 1 3 16,-1-2-2-16,1-2 8 15,-1 1 3-15,4-2-8 16,-4 3 9-16,1-2-14 15,-3 3 20-15,1-6-20 16,-1 3 8-16,-2 1-8 16,3-4 1-16,-1 2 0 15,0-2 19-15,-6 2-13 16,-4-2-2-16,-10 6-4 16,-7-4 4-16,1 4-7 15,-4-1 4-15,1-2-3 16,1 0 2-16,3 0 1 0,5-4 6 15,8 0-4-15,3 0 8 16,5 0-10-16,-3 0 39 16,-5 0-38-16,-3 1-5 15,-9 4 2-15,-5 1-2 16,2 1 1-16,-3 2 2 16,-1 1-5-16,2-1 10 15,-2-2-4-15,0-3 1 16,3-4-3-16,4 0 6 15,9 0-6-15,6 0 0 16,6 0 24-16,-4-6-24 16,3 0 4-16,-3 4-9 0,1-2 11 15,0-1-14-15,-6 3 6 16,-8-1 1-16,-7-1-3 16,-6 1 4-16,-2 2-2 15,0-2 4-15,0 2-6 16,-3 1 8-16,1-4-4 15,-6 4 3-15,-2 0-6 16,-5-2 8-16,-3 2-6 16,-6 0 1-16,-3 0 0 15,0 0 13-15,0-2 5 16,-3-2 12-16,-25 1-28 0,-13 1-2 16,-5 2-26-1,-8 0-48-15,3 0-40 0,31 0-84 16,2 0-88-16</inkml:trace>
  <inkml:trace contextRef="#ctx0" brushRef="#br0" timeOffset="140754.41">26847 10712 342 0,'0'0'256'0,"0"0"-200"0,0 0-4 16,0 0 14-16,0 0 5 15,0 0-25-15,-15-113-11 16,-8 92-6-16,-1-4-5 16,-5 6 5-16,-5 0-17 15,-1 7-3-15,-7 8-9 16,-1 4 0-16,1 0 0 16,2 6 2-16,7 18-7 15,8 7 10-15,11 3-10 16,10 1 2-16,4 2 3 15,0-5-5-15,20-8 1 16,16-8 2-16,8-10-5 0,7-6 4 16,5-2 6-16,-2-28-2 15,-3-13 3-15,-2-4 1 16,-7-10-2-16,-8 2 2 16,-10-4 4-16,-12 5 6 15,-12-3 2-15,0 8-11 16,-21 5 12-16,-12 9-10 15,0 16 18-15,6 11-17 16,7 8 7-16,7 0-16 16,6 22-1-16,7 18-1 15,0 12 2-15,0 9-4 16,17-3 11-16,17-7-5 16,4-3 2-16,4-5-8 0,0-11 4 15,-1-10-2-15,-3-10 0 16,-3-12-13-16,-4 0 3 15,-6 0-6-15,-4-12 14 16,-11-6 8-16,-1 4-3 16,-7 5 2-16,-2 5 3 15,0 4-6-15,0 0 0 16,0 0-2-16,0 18 2 16,0 10 3-16,0 2 1 15,4-3-1-15,15-10 2 16,1-3-10-16,2-7 3 15,2-7 0-15,-1 0 2 16,-1 0 0-16,-9-16 0 16,-4-2 4-16,-4-3 3 0,-5 2-7 15,0-3 12-15,-5 5-10 16,-19 2 6-16,-5 4-7 16,-2 8 0-16,2 3-1 15,6 0-3-15,5 0 3 16,10 0-41-16,8 7-65 15,0 0-107-15,0-6-60 16</inkml:trace>
  <inkml:trace contextRef="#ctx0" brushRef="#br0" timeOffset="142021.04">27440 10159 714 0,'0'0'68'16,"0"0"2"-16,0 0-6 16,0 0-16-16,0 0-37 15,0 0 7-15,0 0 10 16,-6 148-14-16,0-92-3 16,0-6-8-16,4-8 5 15,0-12-7-15,0-12 2 16,2-6-1-16,0-8-3 15,0-4 3-15,0 0 0 16,0 0-2-16,6-14-1 0,21-6-3 16,6-1-3-16,4 1-2 15,1 6 11-15,1 7-7 16,-5 7 3-16,-7 0 2 16,-9 0 2-16,-10 21 5 15,-3 4 8-15,-5 9 4 16,0 5 3-16,-2-3-9 15,-17 0 5-15,0-8-15 16,-1-8 1-16,2-8-1 16,4-6-1-16,1-4 4 15,2-2-5-15,0 0-1 16,2-5-2-16,9-12-9 16,0-5-43-16,15-2 41 15,28 4-6-15,6 4 14 0,2 6-1 16,1 3 5-16,-6 6-2 15,-4 1 6-15,-8-3 0 16,-12 3 0-16,-8 0 10 16,-8-2-9-16,-3 2 11 15,-3 0-2-15,0 0 1 16,0 0-4-16,0-2-7 16,0-1 2-16,0-1-1 15,2-3-4-15,0 2 7 16,2-2-14-16,4 2 5 15,5-2 2-15,5 2-3 16,3-3-2-16,2-1 4 16,0 4-3-16,-4-2 0 0,-5 2 8 15,-6 5-7-15,-5-3 4 16,1 3-2-16,1 0-8 16,2 0 3-16,3 0 3 15,1 10 6-15,3 2-5 16,1 0 8-16,6 0-3 15,3-4 3-15,3-1-9 16,4-6 6-16,-2-1-3 16,1 0 0-16,-1 0 0 15,-10 0 2-15,1-6 0 16,-9-1 6-16,-3 2-1 16,-4 3 12-16,-4 2-6 0,0-2 9 15,0 2-7-15,0 0-8 16,0 0-7-16,0 0-3 15,2 0-1-15,5 11 4 16,3 7-1-16,4-3 6 16,3 3-8-16,4-3 4 15,-1-6-2-15,3 0 1 16,-6-9 0-16,-1 0 1 16,-3 0 2-16,-2-2 5 15,-4-19-5-15,-2 1 2 16,-5-3-2-16,0-4-6 15,-5 1-1-15,-22-4-9 16,-10 1-2-16,-8 0-18 16,-3 7 16-16,0 6 5 15,5 13 4-15,10 3 11 0,9 0-6 16,8 9-9-16,7 17 10 16,9 9-4-16,0 0 2 15,11 2 4-15,20-4 0 16,7-3-1-16,5-3 3 15,-1-9-4-15,1-9 3 16,-6-4-3-16,-1-5 2 16,-3 0 0-16,-2 0 3 15,-2-6-3-15,-2-8 1 16,-2 2 4-16,-2 2 8 16,-2-1-3-16,-3 5 5 15,0 2-13-15,-2 0 0 0,-3 4-2 16,3 0-4-16,1 0 0 15,3 0-43-15,3 0-40 16,-17 0-98-16,1 0-40 16</inkml:trace>
  <inkml:trace contextRef="#ctx0" brushRef="#br0" timeOffset="142287.56">29006 10147 757 0,'0'0'71'16,"0"0"-64"-16,0 0 124 0,-25 120-27 15,0-44-40-15,-6 4-36 16,-2 8 7-16,-5 9-14 16,-3 1-9-16,4-6-7 15,8-12-2-15,10-19-6 16,13-21-7-16,6-13 0 15,0-10-48-15,2-13-22 16,27-4-42-16,7-12-28 16,-14-14-41-16,-1-5-287 15</inkml:trace>
  <inkml:trace contextRef="#ctx0" brushRef="#br0" timeOffset="142553.21">29156 10703 591 0,'0'0'94'16,"0"0"-57"-16,0 0 36 15,0 0 36-15,0 0-35 16,0 0-26-16,121 39-40 16,-97-25 4-16,8-9-6 15,-1-5 4-15,0 0-2 16,-2-5-2-16,-6-21-1 16,-9-4-4-16,-8-6 9 15,-6-2-6-15,0 4 7 16,-10 3-11-16,-21 7 11 15,-4 11-5-15,-14 6 0 16,-4 7-6-16,-8 0 13 16,3 29-27-16,5 12 9 0,6 12-57 15,36-27-203-15,2-3-241 16</inkml:trace>
  <inkml:trace contextRef="#ctx0" brushRef="#br0" timeOffset="147498.1">27144 3980 328 0,'0'0'78'16,"0"0"-28"-16,0 0-26 16,0 0 14-16,0 0 5 15,0 0-31-15,0 0 1 16,6-45-2-16,-6 42 17 15,2-1-5-15,-2 0 6 16,0-2-2-16,0 2-1 16,0-1 1-16,0 0-7 15,4-1 0-15,-4 0-8 16,2-2 11-16,0-4-13 16,2-4 6-16,0-6-10 0,1-5 9 15,1-2-5-15,2-3-10 16,-4-1 10-16,2 1-10 15,-3 4 12-15,-3-1-12 16,0 0 2-16,0 0 1 16,0 0-5-16,0-1 2 15,0-1 0-15,0 2-1 16,0 0 0-16,0 7-3 16,0 5 8-16,0 5-2 15,0 4 1-15,0 5 0 16,-3 2 19-16,1 1 2 15,0 0-12-15,0 0-10 0,0 0-4 16,0 0-1-16,2 1 3 16,-6 14 9-16,2 1-6 15,0 0 0-15,2-1-4 16,-3 2 1-16,3-3 0 16,-2-1-1-16,2 0 3 15,-4 0-7-15,6-4 6 16,0-4-6-16,0-5-7 15,0 0-2-15,0 0-7 16,0 0 9-16,0 0 3 16,0 0 9-16,0 0 4 15,0-7 8-15,-4-3-3 16,0 0-8-16,-5 0 2 0,3 0 1 16,-4 0-6-16,1 0 2 15,1 2 0-15,-4-2 0 16,6 3 1-16,-3 2-5 15,5 0 8-15,1 1-4 16,3 4 2-16,0 0-4 16,0-1-1-16,0 1-8 15,0-3-10-15,16 0 17 16,8-4 0-16,7 2 8 16,1-3 0-16,-1 2-2 15,-4-1-3-15,-9 3 4 16,-7 2-4-16,-9 1 2 15,-2 1-1-15,0 0 6 16,0 0-6-16,-9 0 19 0,-13 0-18 16,-1 0 21-16,2 0-20 15,0 3 0-15,5 1-1 16,5-1-1-16,5-2 0 16,2-1 2-16,4 0-5 15,0 0-4-15,0 0 2 16,0 0-23-16,0-5 12 15,0-17-10-15,0-5 0 16,0-4 13-16,0 0 12 16,0 1-6-16,0 0 7 15,0 2-4-15,-3 4 8 16,-4 5 0-16,3 2-1 16,-1 8 3-16,1 0-4 0,4 7 9 15,-2 2 7 1,2 0-11-16,0 0-7 0,0 0-5 15,0 0 1-15,0 11-13 16,0 10 17-16,8 7 6 16,6-2 12-16,-5-3-4 15,2 0-7-15,-3-5 4 16,-2-4-8-16,0 0 8 16,-4-5-11-16,0 1 4 15,-2 1-4-15,0-1-29 0,0 5-63 16,0-14-117-1,0 2-289-15</inkml:trace>
  <inkml:trace contextRef="#ctx0" brushRef="#br0" timeOffset="149080.34">28091 6671 101 0,'0'0'45'0,"0"0"-35"16,0 0 9-16,0 0-5 15,0 0 11-15,0 0-16 0,0 0 3 16,-22 13 17-16,18-8 22 16,-1-3 2-16,-2 4 7 15,-3 5-24-15,-7-2-18 16,-2 7 1-16,-4 0-7 15,1 5 3-15,-1 0-13 16,2 2 9-16,-2 0-6 16,5 0 0-16,-1-1 0 15,-2 2-4-15,1 2 7 16,-2 0-4-16,0 2 3 16,-5 0-6-16,0 3 2 15,0-4 0-15,2-3 2 16,10-5-1-16,1-7 4 15,6-7-8-15,6-1-1 0,2-1 1 16,0-3 0-16,0 0 1 16,0 0-1-16,0 0 0 15,0 0-1-15,0 0-24 16,0 0-30-16,0 0-48 16,0 0-98-16</inkml:trace>
  <inkml:trace contextRef="#ctx0" brushRef="#br0" timeOffset="149812.4">26344 6629 423 0,'0'0'89'0,"0"0"-60"16,0 0 32-16,0 0-22 0,100 125 12 16,-60-90-21-16,5 4-10 15,1-2 13-15,3 2-17 16,-1-2 16-16,-6 1-17 15,-5-3 10-15,-8-3-22 16,-8-4 8-16,-6-6-6 16,-8-8 6-16,-2-6 7 15,-5-2 0-15,0-3 8 16,0-3-5-16,0 0 8 16,0 0-5-16,0 0-1 15,0 0-12-15,0 0-6 0,-5 0-5 16,-2 0-1-1,0 0-2-15,1 0-3 0,4-3-4 16,0 1-28-16,2-3 8 16,-3 1-40-16,3-6-35 15,0 2-52-15,0 3-49 16,0-1-188-16</inkml:trace>
  <inkml:trace contextRef="#ctx0" brushRef="#br0" timeOffset="150162.89">26722 7002 505 0,'0'0'57'15,"0"0"-39"-15,0 0 62 16,0 0-32-16,114 44 4 15,-74-24-23-15,5 0-1 16,-5 2-6-16,-2-3 4 16,-9-1-9-16,-9 0-11 15,-9 0 11-15,-9-2 4 16,-2 2 7-16,0 2-7 16,-9-5 19-16,-13 0-26 15,0-3 3-15,-2-8-16 16,-3 0-1-16,-2-4-1 0,0 0-27 15,2 0-1-15,2 0-22 16,10 0-4-16,1 0-33 16,10 0-27-16,4 0-102 15</inkml:trace>
  <inkml:trace contextRef="#ctx0" brushRef="#br0" timeOffset="168327.84">7081 17566 610 0,'0'0'68'0,"0"0"-68"16,0 0 3-16,0 0-1 15,0 0-2-15,0 0 2 0,0 0-2 16,0 0 0 0,89-88 3-16,-82 81-3 0,3 3 4 15,-2 1 3-15,-1-2 11 16,7 1 0-16,1 4-11 15,7 0 7-15,9 0-1 16,3 0 19-16,1 0-1 16,1 0-20-16,-5 0-11 15,-6 0 4-15,-5 0-1 16,-7 4-1-16,-6-4 3 16,-4 0-1-16,-1 0 12 15,-2 0 0-15,0 0 13 16,0 0-5-16,0 0 3 15,0-4-11-15,-10-10-15 0,-7 0 1 16,-1 0-2-16,3 2 0 16,-2-2 4-16,2 1-4 15,1 1 2-15,1 1 1 16,0-4-1-16,0 4-4 16,2 2 1-16,3 0 1 15,4 4 7-15,2 2-5 16,2 3 3-16,0 0-4 15,0 0-2-15,0 0 1 16,0 0-5-16,20 0 0 16,9 0 3-16,7 0 1 15,6 0 2-15,-4 0-1 16,2 0 3-16,-6 3-6 0,-10 6-4 16,-6 5 3-1,-9 4-7-15,-7 4 11 0,-2 0 7 16,0 6 15-16,-2-2 34 15,-16 0-25-15,-3 1-4 16,4-13-13-16,1 0 4 16,3-7-18-16,2-5 0 15,4-2-13-15,3 0-40 16,4 0-82-16,0 0-152 16</inkml:trace>
  <inkml:trace contextRef="#ctx0" brushRef="#br0" timeOffset="169293.59">7957 17508 628 0,'0'0'49'0,"0"0"-49"15,0 0 0-15,0 0 12 16,0 0 12-16,0 0-1 15,152-53-11-15,-116 53 15 16,-5 0-12-16,-4 18 18 16,-11 3 0-16,-8 2 27 15,-8 8-35-15,0 5 0 16,-4-1-6-16,-21-2 22 16,1-8-11-16,2-2-15 15,6-12 1-15,7-11-10 16,3 0-6-16,6 0-10 0,0 0-34 15,0-11 2 1,19-3 42-16,15 2 0 0,11 8 0 16,5 4-5-16,0 0 10 15,-3 7-9-15,-12 20 8 16,-8-1-4-16,-14 6 17 16,-11 4 2-16,-2 5 23 15,-2 3-8-15,-29-8 4 16,-2 0-9-16,-3-10 1 15,3-8-10-15,0-9-4 16,1-9-16-16,1 0-29 16,6-17-42-16,21-7-117 15,4-7-160-15</inkml:trace>
  <inkml:trace contextRef="#ctx0" brushRef="#br0" timeOffset="169493.19">8726 17749 1026 0,'0'0'76'16,"0"0"-63"-16,0 0 6 15,139-23-1-15,-94 5-18 0,-1 1-23 16,-31 8-143-1,-3 4-176-15</inkml:trace>
  <inkml:trace contextRef="#ctx0" brushRef="#br0" timeOffset="169842.91">9148 17594 702 0,'0'0'199'0,"0"0"-181"16,9-116-6-16,-4 75 49 16,-3 1-17-16,0 8-23 15,-2 6-16-15,0 8 3 16,0 13 2-16,0 5 20 0,2 0-20 16,9 32-9-16,9 17 24 15,3 9 11-15,6 9-26 16,-5-2-2-16,0-2-5 15,-3-5-1-15,-5-8-3 16,-8-10 6-16,-1-4-4 16,-5-9 4-16,-2-5-6 15,0-8 1-15,0-5-8 16,0 0-41-16,0 1-86 16,0-10-111-16,-2 0-302 15</inkml:trace>
  <inkml:trace contextRef="#ctx0" brushRef="#br0" timeOffset="170458.86">9716 17798 728 0,'0'0'307'16,"0"0"-296"-16,0 0-9 15,150 55 36-15,-103-47-11 16,1-3-11-16,0-1-16 16,-11-4-9-16,-8 0-45 15,-10 0-57-15,-13 0-66 16,-6 0-55-16,0-4-185 0</inkml:trace>
  <inkml:trace contextRef="#ctx0" brushRef="#br0" timeOffset="170591.47">9683 17652 725 0,'0'0'182'15,"0"0"-179"-15,0 0-3 16,0 0 1-16,162-10-1 16,-88 1-8-16,-45 9-227 15,-7-3-410-15</inkml:trace>
  <inkml:trace contextRef="#ctx0" brushRef="#br0" timeOffset="170991.44">10555 17379 955 0,'0'0'116'16,"0"0"-107"-16,0 0 1 15,138 8 36-15,-105 20-21 16,-4 6-20-16,-7 11-5 16,-13 1 0-16,-9 8 4 15,0 4-3-15,-15 1 8 0,-16-8-7 16,-5-6 0-16,3-13 12 16,6-10-12-16,5-13 18 15,11-5 1-15,5 0-4 16,6-4-6-16,0 0-11 15,3 0 0-15,28 0 0 16,14 0 7-16,9 0 13 16,4 0-5-16,0-8-15 15,-3 3 14-15,3-4-8 16,-11 6-6-16,-7 3 0 16,-13 0-8-16,-11 0-43 15,-6 0-49-15,-10 0-92 16,0 0-226-16</inkml:trace>
  <inkml:trace contextRef="#ctx0" brushRef="#br0" timeOffset="171575">10347 17915 987 0,'0'0'159'16,"-91"102"-132"-16,91-48-16 16,0-1 5-16,40 6 27 15,18-1-36-15,18-5-2 16,6-10-5-16,3-14-1 16,-2-15-16-16,-4-11 3 0,0-3-6 15,-6 0 15-15,1-14-6 16,-3-21 9-16,-1-18 2 15,-1-14 31-15,-5-14-20 16,-8-3-10-16,-8-6 14 16,-7-3-11-16,-12 3 0 15,-12 0-3-15,-7 6 15 16,-10 4 22-16,0 3 9 16,-22 6 3-16,-21-1-19 15,-15 5-4-15,-13 9-22 16,-19 14 9-16,-12 14-14 0,-7 16-2 15,-5 14 0-15,1 0 2 16,1 9 0-16,2 26 6 16,6 5-15-16,10 4 15 15,16 6-6-15,13 4 0 16,23 8 0-16,13 0-4 16,15 5-5-16,14 1-20 15,0-3-16-15,14 4-4 16,15-2-25-16,7-2 14 15,-1-10-13-15,-1-1 5 16,4-10-2-16,-4 0 20 16,3-8 9-16,1-8 2 15,5 2-46-15,-3-8-21 0,-27-22-86 16,-4 0-246-16</inkml:trace>
  <inkml:trace contextRef="#ctx0" brushRef="#br0" timeOffset="173639.37">9391 12637 252 0,'0'0'167'16,"0"0"-92"-16,0 0-35 15,0 0-8-15,0 0-7 16,0 0-12-16,0 0-1 16,-11-10-10-16,11 10-2 15,0-2 1-15,0-1 13 0,0 2-1 16,0-5 11-1,11 0-2-15,0-4 0 0,7-5-6 16,2 0-9-16,9-7-3 16,7-3-1-16,11 0-3 15,6-5 2-15,7-3-1 16,7-4-1-16,4-4 0 16,3-1-3-16,4 0 3 15,5 2 0-15,6 4 1 16,2 2-3-16,7 1 5 15,0 4-2-15,4 0 0 16,8-1-2-16,-3 4 2 16,0 7-1-16,-7 8 0 15,-11 11-3-15,-8 0 3 0,-8 28 0 16,-3 14 3 0,-4 7 17-16,-1 2 30 0,-7 2-7 15,-7-3 7-15,-9-3-2 16,-6-4-3-16,-7-5 4 15,-7-6-5-15,-6-2-11 16,-7-3-16-16,0-3 14 16,-7-5-16-16,2-7 1 15,-4-1-9-15,2-7 2 16,-2-4-9-16,0 0 1 16,3 0 7-16,-3 0-6 15,0 0 8-15,0 0-10 16,0-7-14-16,0-5-55 0,0 1-33 15,-5 7-119-15,1 1-279 16</inkml:trace>
  <inkml:trace contextRef="#ctx0" brushRef="#br0" timeOffset="178284.41">20753 17766 626 0,'0'0'56'0,"0"0"-37"16,0 0-9-16,0 0 45 15,0 0-30-15,0 0-15 16,0 0-6-16,-31-17 0 15,31 17-3-15,0 0 5 0,0-5 2 16,0 1 6-16,0 0-3 16,0 0-11-16,7-2 10 15,3 6-6-15,2 0 14 16,-3 0-8-16,-3 23 9 16,-1 16 13-16,-5 3 10 15,0 11-13-15,-18 0-16 16,-15 5 1-16,-4 0-6 15,2-7 14-15,4-7-15 16,8-14 5-16,8-12-8 16,7-4 1-16,8-14-5 15,0 0-4-15,0 0-9 0,23 0 13 16,20 0 4-16,3 0 4 16,6-4 6-16,-5 1-13 15,-9 0 0-15,-7 3-1 16,-6 0 0-16,-8 0 0 15,-1 0-5-15,-9 5 2 16,1 5-47-16,-3-1-64 16,-5-4-112-16,0-5-127 15</inkml:trace>
  <inkml:trace contextRef="#ctx0" brushRef="#br0" timeOffset="178600.43">21103 17861 658 0,'0'0'163'0,"0"0"-119"15,0 0 13-15,0 0 10 16,0 0-53-16,0 0-4 15,0 0-7-15,29-8 20 16,-29 16-15-16,2 1 6 16,-2-5-7-16,0 0 1 0,0 1-2 15,0-1-5-15,0-3-1 16,0-1-1-16,0 0-29 16,0 0-84-16,0 0-79 15,0 0-61-15,0 0-70 16</inkml:trace>
  <inkml:trace contextRef="#ctx0" brushRef="#br0" timeOffset="179416.66">21395 17802 623 0,'0'0'114'0,"0"0"-110"15,0 0 11-15,0 0 29 16,0 0-3-16,0 0-32 0,62-4 2 15,-51 4 0-15,-4 14 21 16,-2 4 6-16,-3 8 4 16,-2 5 4-16,0-3-19 15,-9 4 4-15,-11-6-14 16,2 0 4-16,7-8-16 16,2-8 3-16,4-6-8 15,5 0-1-15,0-4 0 16,0 0-11-16,2 0 3 15,25 0 9-15,14 0 7 16,5 5 0-16,2 0-2 16,-6 11-5-16,-7 2 0 0,-10 6 0 15,-9 2 0 1,-10 8 19-16,-6-2 2 0,0 4 19 16,-6 0-11-16,-17-5 2 15,-1-7-2-15,-1-2-5 16,-4-4-13-16,4-6-7 15,-1-6-4-15,4-6 0 16,-1 0-24-16,6 0-54 16,3-11-34-16,14 4-191 15,0-3-240-15</inkml:trace>
  <inkml:trace contextRef="#ctx0" brushRef="#br0" timeOffset="179634.37">22039 18245 783 0,'0'0'158'16,"0"0"-153"-16,0 0-5 15,0 0 14-15,118-4-14 16,-86 4 0-16,-3 0-53 15,-25 0-113-15,-2 0-168 16</inkml:trace>
  <inkml:trace contextRef="#ctx0" brushRef="#br0" timeOffset="180117.32">22413 17848 784 0,'0'0'163'0,"0"0"-136"15,0 0 30-15,0 0 18 16,-4 121-52-16,4-85-12 16,0-1-3-16,0-9-3 15,0-3 3-15,0-9-6 0,0 2-3 16,10-6 3-16,5-6-4 15,3 4 1-15,4-8-6 16,2 0-2-16,5 0-26 16,-2-8-10-16,2-18-19 15,-6-2 20-15,-6-2-46 16,-3-2 6-16,-6 9 31 16,-5 2 53-16,-3 13 7 15,0 5 40-15,0 3 47 16,0 0-9-16,0 11-8 15,0 21-29-15,6 15 8 16,6 11-15-16,1 1-6 16,5-5-7-16,-1-5-1 0,-1-10-12 15,0-2-10 1,-3-9-4-16,-4-6 5 0,-2-4-12 16,-3-7 6-16,-4 2-54 15,0-6-58-15,0-7-64 16,0 0-176-16</inkml:trace>
  <inkml:trace contextRef="#ctx0" brushRef="#br0" timeOffset="180499.04">23306 18478 767 0,'0'0'115'16,"0"0"-112"-16,0 0 20 15,118 7 59-15,-81-7-33 0,3 0-44 16,-4 0 1-16,-7 0-6 16,-7-3-1-16,-9-1-24 15,-5 0-18-15,-8-6-45 16,0 4-23-16,0 2-75 15,-21 0-326-15</inkml:trace>
  <inkml:trace contextRef="#ctx0" brushRef="#br0" timeOffset="180681.87">23303 18322 808 0,'0'0'15'0,"0"0"-4"15,123 0 68-15,-70 0-31 16,0-4-40-16,-3-3-8 16,-8 7-45-16,-36-3-154 15,-6-1-244-15</inkml:trace>
  <inkml:trace contextRef="#ctx0" brushRef="#br0" timeOffset="182333.22">21299 17467 194 0,'0'0'417'0,"0"0"-380"16,0 0 0-16,0 0 58 16,0 0-42-16,0 0-5 15,-134-80-27-15,107 80-8 16,-4-4 11-16,2 4-1 15,-6 0-9-15,-3 0-8 16,-9 8-1-16,-4 14-4 16,-3 6-2-16,-2 4-8 0,5 7 6 15,5-3-17-15,10 0-3 16,18-4-26-16,16-6-50 16,2-26-99-1,10 0-135-15</inkml:trace>
  <inkml:trace contextRef="#ctx0" brushRef="#br0" timeOffset="183562.22">24246 18156 493 0,'0'0'253'15,"0"0"-226"-15,0 0-21 16,0 0 79-16,0 0-25 16,0 0-37-16,-58-5-23 15,56 5 7-15,0 0-1 16,0 0 1-16,0 0 1 16,-4 0-6-16,2 0 14 0,0-7-13 15,2-8 4-15,2-4-7 16,0-2-4-16,0 3 4 15,0 4 1-15,18 2-1 16,-1 7-4-16,3 5 4 16,1 0 0-16,0 5 5 15,2 25 14-15,-3 5 1 16,-2 11-11-16,-9 7 6 16,-9 5-6-16,0 5-3 15,-5-5 6-15,-24 1-6 16,-7-8 8-16,-6-5-13 15,3-10 12-15,-4-6-12 16,7-12 1-16,7-8-2 16,7-6-2-16,11-4-1 15,7 0-1-15,4 0 3 0,0 5-14 16,0 0 0-16,26 4 6 16,16 3 9-16,6-2 4 15,4 2 9-15,-2-2-7 16,-6 0-4-16,-5-2-2 15,-8-4 2-15,-4 2-3 16,-10-6 5-16,-5 0-8 16,-4 0-18-16,1 0-52 15,-7-6-72-15,-2-2-31 16,0-6-335-16</inkml:trace>
  <inkml:trace contextRef="#ctx0" brushRef="#br0" timeOffset="184095.27">23925 18129 636 0,'0'0'47'15,"-125"-7"-23"-15,90 9 62 16,8 25-15-16,9 5-23 16,5 13-28-16,10 8-6 0,3 3-4 15,0 5-4 1,0 5 16-16,11 6-16 0,14 2 13 16,4-1-14-16,4-3 10 15,7-10-11-15,10-4-1 16,5-12 11-16,12-9-13 15,2-10 4-15,7-3-1 16,0-4 4-16,0-9-6 16,3-7 4-16,0-2-6 15,-1 0-1-15,-2-18-8 16,-5-15 7-16,-8-7-1 16,-8-10 2-16,-6-8-2 15,-13-9 6-15,-12 0-10 0,-15-8 7 16,-9-3-2-16,0-2 1 15,-31-9 1-15,-15 6 4 16,-17-1 0-16,-11 6-1 16,-17 6-3-16,-7 23 18 15,-4 8-15-15,-8 15-6 16,3 17 0-16,4 9-11 16,14 0-30-16,16 6-75 15,64 11-77-15,4 6-300 16</inkml:trace>
  <inkml:trace contextRef="#ctx0" brushRef="#br0" timeOffset="186009.9">23148 17253 669 0,'0'0'95'15,"0"0"-87"-15,0 0 0 16,0 0 37-16,54 134-13 16,-13-84-9-16,6 3-18 15,2-3 7-15,-1-6-10 16,0-4 17-16,-9-8-14 15,-7-11-1-15,-10-2-1 16,-8-11-1-16,-5-1 4 16,-9-7-3-16,0 0 7 0,0 0-3 15,0 0 5-15,-5-20-12 16,-21-15-11-16,-6-5-62 16,-1 4 34-16,0 0 1 15,10 9 30-15,9 13 7 16,10 5 1-16,4 1-1 15,0 8 1-15,0 0 2 16,22 0 17-16,5 0-2 16,2 0-5-16,0 13-8 15,-2 1-4-15,-5 2-4 0,-8-1-1 16,-4-5-9-16,-3-3 14 16,-2-2-4-16,-5-1 3 15,0 1-7-15,0 4 3 16,0-1 3-16,-12 6-4 15,-5-4-25-15,1 4 16 16,8 1 14-16,1-4 2 16,4 1 9-16,3-6-3 15,0 2 2-15,0-4-6 16,10-4 3-16,7 0 0 16,1 0 9-16,2-12 8 15,0-12-12-15,5-7 8 16,1-4-13-16,8-9-3 15,8-1 1-15,3-1-5 16,9-2 1-16,4 2 0 0,6 2-1 16,3 3 4-16,-3 6-5 15,-6-5 6-15,-10 6 5 16,-13 6-7-16,-10 10 10 16,-12 6-5-16,-9 7 7 15,-4 5 11-15,0 0 16 16,0 0 7-16,0 8-13 15,-13 19-2-15,-18 5-29 16,-10 3 1-16,-5 6-2 16,-4-1-1-16,-3-5-1 15,-2 0 4-15,1-7-1 16,5-1-2-16,7-1-4 0,8-9 8 16,10-2-12-1,8-1 6-15,5-11-26 0,6 2-54 16,3-5-70-16,2 0-14 15,0 0-163-15</inkml:trace>
  <inkml:trace contextRef="#ctx0" brushRef="#br0" timeOffset="186376.3">23885 17103 683 0,'0'0'69'15,"0"0"-55"-15,0 0 9 16,0 0 20-16,0 0-41 16,0 0 5-16,78 51-5 15,-33-51 11-15,-1 0-13 16,-6 0 4-16,-4 0-1 15,-13 0 2-15,-9 0 9 16,-5 0-11-16,-7 0 14 16,0 0 10-16,0 0-4 15,0 25 29-15,0 5-17 0,0-2-13 16,0 2-13-16,0 2 6 16,-17 2-13-16,2-2-2 15,-5 0-11-15,1-2-82 16,11-24-115-16,-1-2-196 15</inkml:trace>
  <inkml:trace contextRef="#ctx0" brushRef="#br0" timeOffset="186893.03">23007 17241 641 0,'0'0'74'16,"0"0"-67"-16,0 0-1 0,0 0 1 16,-23-130 6-16,17 89-12 15,-10-3 3-15,1-2 1 16,-6 7 0-16,2 0 15 15,3 6 24-15,5 16 11 16,3 2 2-16,6 12 2 16,2 3-23-16,2 0-26 15,37 8-6-15,15 16 29 16,10 5-17-16,1 0-11 16,-1 1-4-16,-8-2 3 15,-7-6-8-15,-11 0 0 16,-9-10 0-16,-9-2-39 15,-6-1-32-15,-14-9-98 16,0 0-93-16</inkml:trace>
  <inkml:trace contextRef="#ctx0" brushRef="#br0" timeOffset="196666.43">13114 16837 584 0,'0'0'112'16,"0"0"-83"-16,0 0-28 15,0 0 16-15,0 0 33 16,0 0-20-16,0 0-29 16,0 0 8-16,0 0 2 15,37 19 13-15,-12-15-1 16,4 5 7-16,0 0-13 16,7 1-2-16,1 2-12 15,2 3-3-15,3-6 3 16,0 3-1-16,5-7-1 15,5-5 2-15,0 5 1 16,4-5 1-16,2 0-6 16,2 0 1-16,1 0 0 0,-1-10 0 15,-4-2 2-15,-5-6-3 16,0 0 3-16,-2-4 3 16,-5-7-4-16,-1 0 1 15,-1-3-1-15,-1 0 4 16,-3 2-2-16,-1-2 13 15,-3 1 1-15,-3 4-11 16,-4 4 7-16,-2 1-13 16,-6 4 15-16,-1-3-10 15,-2-2 13-15,-3 5-10 16,-2 0 2-16,-1-1-3 16,-4 2-6-16,1-5 1 15,-3 0 1-15,-2-4 0 0,-2 4-3 16,0-2 3-16,0-3 0 15,0 6-2-15,-11-10 3 16,-9 4-2-16,-7-5 5 16,-2 1-2-16,1 4 1 15,-3-4-2-15,0-1 6 16,2-2-9-16,0 1 2 16,0 1-3-16,-3 2 1 15,-4 2 3-15,-2-4-3 16,-4 2 1-16,-1 0 1 15,-3-1 0-15,-1-1-3 0,-2-5 1 16,0 2 2-16,-1 0-6 16,4-1 3-16,-3 5 0 15,-2 4-1-15,0-1-5 16,-5 1 6-16,0 5 3 16,-4 0 5-16,-3 5-8 15,1-2 6-15,0 5-6 16,3 6 0-16,4-2-3 15,2 8 0-15,1 2-2 16,3 0 6-16,0 12-1 16,2 10 2-16,1 4 0 15,3 6-1-15,1 4-2 16,6 0-2-16,5 5-1 16,4 7-1-16,5 2-8 0,1 4 5 15,4 0 4-15,5 4 0 16,4 0 8-16,4 0-8 15,1 3 8-15,3-1-6 16,0 0 2-16,3-3 0 16,17-2-2-16,9-1 2 15,6-5 0-15,10 1 0 16,4-2 2-16,7-2 1 16,6-2-6-16,5-3 3 15,6-2 0-15,5-3 2 16,5 0-1-16,-1-1-2 15,-4-3 5-15,-7 0-5 16,-6-3 2-16,-9-6-2 0,-5-5 0 16,-9-4 1-16,-6-6 0 15,-2-8-3-15,-10 0 2 16,-2 0 2-16,-3 0 4 16,-11-12 3-16,-1 7 6 15,-5-4-11-15,-2 4 9 16,0 5-7-16,0-3-3 15,-2 3-2-15,-13 0-10 16,-1 0-31-16,1 0-52 16,5 0-164-16,6 0-352 15</inkml:trace>
  <inkml:trace contextRef="#ctx0" brushRef="#br0" timeOffset="-206321.72">5218 10672 634 0,'0'0'38'16,"0"0"-15"-16,0 0 48 16,0 0 6-16,0 0-12 15,0 0-22-15,0 0-19 16,-102-27-11-16,61 48-5 16,1 2-3-16,3 2-5 15,12-4-1-15,11-4 1 16,10-5-9-16,4-2 1 15,6-4-29-15,35-4-4 0,15-2-14 16,15 0 1 0,7-24-22-16,2-4 15 0,-4-4 3 15,-5 2 23-15,-13 2 34 16,-12 3 1-16,-17 11 38 16,-15 10 4-16,-14 4 11 15,-8 0 23-15,-37 13-34 16,-16 17-29-16,1 2 18 15,0-1 2-15,8 1-13 16,13-11 4-16,10-3-18 16,14-8 4-16,15-4-10 15,0-3-9-15,17-3-10 0,30 0 13 16,18-5-17 0,6-16-17-16,7-6-15 0,-5 1-4 15,-6 1 28-15,-11-2 20 16,-18 8 7-16,-14 9 8 15,-19 8-1-15,-5 2 29 16,-18 0 51-16,-29 19-36 16,-13 11-7-16,-5 4 10 15,-1-1-17-15,5-4-1 16,15-7-19-16,15-8-1 16,15-7-9-16,16-4-3 15,0-3-12-15,31 0-10 16,27-8 10-16,17-13-9 15,8-8-22-15,4 0-22 16,-2 2 15-16,-8-4 25 0,-9 8 24 16,-22 7 2-16,-21 9 9 15,-25 7 10-15,-6 5 30 16,-48 28 45-16,-22 13-63 16,-13 7 1-16,-5-2-1 15,6 1 7-15,7-9-27 16,21-11 1-16,24-11-10 15,22-12-3-15,14-9-2 16,25 0-46-16,40-14 8 16,22-20-9-16,11-8-14 15,5-4-45-15,-3 2 24 16,-7 0 26-16,-12 6 47 0,-23 13 11 16,-29 18 16-16,-29 7 5 15,-20 18 4-15,-51 31 63 16,-24 14-25-16,-5 7 4 15,4-2-3-15,14-10-9 16,15-9-22-16,21-16-19 16,23-10-12-16,23-11-2 15,4-10-15-15,50-2-12 16,19-5 12-16,14-21-52 16,7-9-10-16,4-3-11 15,-3-2 11-15,-3 0 31 16,-14 1 46-16,-22 12 3 15,-25 10 20-15,-22 13 37 16,-9 4 25-16,-25 0 7 16,-35 18-57-16,-15 17-11 0,-10 4 9 15,0 2-3-15,16-7-3 16,17-6-25-16,21-10 2 16,18-9-1-16,13-6-6 15,7-3-30-15,38 0 11 16,19-5-20-16,18-20-21 15,5-5 8-15,-2-2 10 16,-8 1 17-16,-15 1 27 16,-12 2 1-16,-11 6 6 15,-15 7 31-15,-10 8 5 16,-12 7 6-16,-2 0 18 0,-2 0-13 16,-32 9-25-16,-11 16-20 15,-3 2-4-15,7-4 0 16,14-5-1-16,14-8-3 15,13-3-4-15,0-7-44 16,31 0-10-16,23 0 6 16,11-25 21-16,8-11-8 15,7-6-5-15,8-4 44 16,-4 0 90-16,-8 6-57 16,-23 14-31-16,-21 12 6 15,-24 10 16-15,-8 4-3 16,0 0 22-16,-31 0 1 15,-15 16-30-15,-6 7-14 16,-1 2 14-16,8-1-13 0,14-8 3 16,9-4-4-16,15-8 0 15,7-2-6-15,0-2-24 16,34 0-21-16,21 0-23 16,12-18-4-16,6-10-29 15,-1-2 13-15,-3-2 3 16,2-4 91-16,-1 0 56 15,-8 4 15-15,-18 9-52 16,-21 15 11-16,-23 8 45 16,0 0-21-16,-47 10 14 15,-27 27-44-15,-19 10-11 16,-5 5-7-16,7-6 12 0,12-8-7 16,19-4-6-1,18-9-3-15,20-9-2 0,22-6 0 16,0-6-27-16,29-4-15 15,22 0-5-15,11-2-38 16,7-19 0-16,2-8 20 16,-4-1 28-16,-13 2 10 15,-9 0 27-15,-12 0 3 16,-11 3 50-16,-6 8 41 16,-12 3 24-16,-4 8-25 15,0 6-10-15,-40 0-42 16,-20 8-19-16,-12 28-11 15,-10 8-9-15,4 2-3 16,11-4 2-16,20-6-2 0,21-8-1 16,19-8-24-16,7-3-21 15,18-12-10-15,36-5 4 16,17 0-17-16,11-20-9 16,8-14 23-16,-3-4 18 15,-10 0 8-15,-8 0 22 16,-11 0 8-16,-11 4 10 15,-11 3 41-15,-16 14 16 16,-16 9-1-16,-4 6-7 16,-11 2 9-16,-33 0-54 15,-17 19 6-15,-10 22-20 0,-5 3 0 16,7 2 1-16,11-6-1 16,18-9-1-1,22-10-3-15,18-7-20 16,2-8-42-16,46-6-14 0,18 0 8 15,21-20 4-15,7-18 15 16,4-6 10-16,-9-2-8 16,-8-3 45-16,-8 6 6 15,-11 0 29-15,-6 8 42 16,-7 5 6-16,-15 12 14 16,-19 9-14-16,-15 9-24 15,0 0-8-15,-42 27-13 16,-30 24-6-16,-24 18-26 15,-10 8 0-15,-2-2 5 0,10-9-3 16,25-13-1 0,26-15-2-16,24-13-3 15,23-11-18-15,0-7-25 0,39-7-11 16,21 0 22-16,18-28 3 16,7-11 12-16,-3-5-1 15,-6 2 20-15,-12-2 4 16,-4 2 5-16,-4 2 27 15,-6 8 20-15,-10 5 1 16,-14 15-2-16,-15 5-8 16,-11 7-16-16,-8 0 19 15,-50 33-28-15,-27 24-1 16,-22 13-16-16,-9 5-6 0,11-11 1 16,19-15-12-1,30-15 3-15,31-17-11 0,25-13-19 16,13-4-50-1,47-7 24-15,25-27 26 0,11-9-11 16,7-5-19-16,-5-3 20 16,-9 5 27-16,-8 2 24 15,-13 8 1-15,-21 7 24 16,-23 12 35-16,-24 15-2 16,-4 2 22-16,-58 12-37 15,-23 26-33-15,-13 12-5 16,0 2-3-16,9 0 7 15,15-5-9-15,16-9 0 0,20-8 7 16,25-10-14 0,13-6-4-16,22-14-50 0,36 0-9 15,14-6 4-15,9-26 9 16,4-5 32-16,-2-1 22 16,-10 0 3-16,-1 2 5 15,-7-2 25-15,-9 4 31 16,-10 2 12-16,-11 10-12 15,-18 10-12-15,-17 12-7 16,-7 0 5-16,-53 26-13 16,-32 22-15-16,-17 10-18 15,-1 2 6-15,19-7-5 16,26-11-4-16,30-16 1 16,24-8-1-16,11-15-9 0,4-3-28 15,36 0 17-15,20-19-2 16,12-17 23-16,6-5 0 15,-2 4-2-15,-9-2 6 16,-9 3-4-16,-10 5 2 16,-5 4 12-16,-12 8 12 15,-13 7-5-15,-11 9 5 16,-7 3-14-16,-2 3 21 16,-43 28-21-16,-20 19 7 15,-15 8-17-15,-10 7-1 16,11-7 0-16,17-8-6 15,21-12 0-15,26-13-20 16,15-6-10-16,0-12-29 0,29-7-7 16,29 0-4-16,15-19 4 15,14-17 16-15,0-6 13 16,-4 0 22-16,-10 0 16 16,-6 0 5-16,-5-3 11 15,0 4 45-15,-4 2 8 16,-4 9 13-16,-14 7-18 15,-15 12-3-15,-17 9-24 16,-8 2-14-16,-4 8 9 16,-38 28-4-16,-14 12 0 15,-8 6-21-15,5-4 2 16,15-8-3-16,22-12-2 0,17-7-5 16,5-9-24-1,11-12-16-15,27-2-9 0,14 0 10 16,8-26 11-16,2-3 30 15,-4 0 1-15,-8-2 3 16,-4 5 0-16,-6 2 10 16,0 1 21-16,-4 2 8 15,-7 6 1-15,-10 3-9 16,-9 7 4-16,-8 5-13 16,-2 0-1-16,0 0-15 15,-9 5 10-15,-17 21-6 16,-8 1-9-16,5-1-1 15,9-6-17-15,13-6-10 16,7-7-31-16,0-7-9 0,25 0-7 16,11 0 31-16,6-21-3 15,-3-3 32-15,0 0 13 16,-8 0 1-16,-6 4 15 16,-4 4 19-16,-2 2 0 15,-9 5 5-15,-3 8 10 16,-7 1-16-16,0 0-1 15,0 0-18-15,-24 14 9 16,-14 14-7-16,-11 6-11 16,0 0-3-16,5-2 2 15,8-6 0-15,14-8 0 0,10-5-8 16,12-5-2 0,0-6-3-16,2-2-21 0,30 0 0 15,10 0 3-15,8-21 10 16,0-2 16-16,0-2 1 15,-9 2 0-15,-5 5 1 16,-9-2 12-16,-9 8 12 16,-9 5 17-16,-9 7 5 15,0 0-5-15,-18 0 4 16,-31 19-16-16,-11 12-10 16,-3 5-19-16,8-1 10 15,17-7-11-15,18-12 0 16,17-4-3-16,3-3-10 15,21-9 0-15,25 0-11 0,10 0 8 16,2-23-3-16,-2 0 10 16,-10 2 5-16,-7 0 3 15,-8 2 2-15,-2 2 0 16,-10 7 11-16,-7 6 2 16,-12 4 0-16,0 0 0 15,-45 20 30-15,-15 17-38 16,-7 5-1-16,3 0-5 15,14-8 0-15,21-8-3 16,14-6-12-16,11-6-35 16,4-7-26-16,0-4-29 15,0-3-86-15,0 0-171 16</inkml:trace>
  <inkml:trace contextRef="#ctx0" brushRef="#br0" timeOffset="-202709.8">13923 10636 456 0,'0'0'41'16,"0"0"-30"-16,0 0 37 15,0 0 24-15,0 0 7 0,0 0-35 16,0 0-36 0,0 0 11-16,-51 24-4 0,1 14 3 15,0-1-1-15,0-2-6 16,4-3 11-16,3-2-15 15,7-4 10-15,10-7-17 16,7-8 6-16,11-2-6 16,8-9-3-16,2 0-7 15,43-9 10-15,30-25-1 16,21-10 1-16,18-5-26 16,2-4-4-16,0 0 25 15,-9 4 5-15,-18 8 7 16,-23 13 8-16,-29 13-1 0,-31 12-3 15,-6 3 12-15,-45 8 28 16,-26 25-35-16,-11 8 13 16,-10 8-13-16,5-1 13 15,7-4-5-15,9-4-11 16,18-10 2-16,19-10-9 16,20-10-6-16,14-8 0 15,5-2-9-15,40 0 9 16,17-16 0-16,14-14-1 15,8-10-4-15,10-4-11 16,0-4 6-16,-1 1 10 16,-2 6 0-16,-16 11 4 15,-23 11-1-15,-27 15 4 16,-25 4-5-16,-27 25 5 0,-46 24 19 16,-25 16-12-1,-14 6-6-15,-4-1 4 0,10-4 13 16,12-12-4-16,27-19 3 15,33-12-6-15,34-13-14 16,6-10 2-16,51 0-11 16,25-14 5-16,18-21-10 15,12-9-2-15,-2-5-11 16,-2-4 13-16,-4-1 10 16,-15 4 4-16,-20 10-2 15,-32 17 2-15,-32 20-1 16,-10 3 14-16,-59 26 4 15,-32 23-17-15,-20 15 3 0,-11 1-2 16,0 2 15-16,9-8-2 16,15-9-3-16,32-11-8 15,33-19 6-15,38-12-13 16,25-8-11-16,57-6 8 16,34-31-4-16,18-12-13 15,10-12-15-15,-1-7 13 16,0-2 17-16,-3 0 4 15,-15 8 2-15,-29 21 4 16,-49 24-2-16,-47 17-1 16,-52 16 9-16,-61 40-5 15,-36 18 0-15,-19 12-5 16,-1-2 4-16,4-5 0 16,23-13 8-16,30-18-3 0,45-16 1 15,45-20-7-15,22-12-4 16,66 0-6-16,38-37-15 15,27-12 8-15,20-15-21 16,5-7 15-16,9-7 6 16,5 0 13-16,-12 4 2 15,-28 18 0-15,-49 24 1 16,-62 25 0-16,-31 7 1 16,-82 47-3-16,-43 19 14 15,-27 16-14-15,-13 7 4 16,5-6-3-16,18-8 6 15,32-15 3-15,41-20-4 16,48-15 6-16,33-18-13 0,49-7 0 16,47-10-6-16,31-30-16 15,20-18-14-15,15-8 8 16,12-10 7-16,7-5 20 16,-5 1-1-16,-20 12 4 15,-44 20 8-15,-57 24-5 16,-55 24-1-16,-46 18-1 15,-73 38 9-15,-36 20-12 16,-24 8 5-16,-4 2-1 16,3-3 3-16,26-11 10 15,36-16-4-15,41-22 14 16,54-16-20-16,23-18-7 0,64 0-8 16,41-30 7-1,29-22-9-15,28-14-6 0,15-8 11 16,7-7 5-16,1-4 1 15,-20 13 0-15,-43 19 5 16,-52 25-5-16,-68 28 0 16,-39 10 1-16,-81 46 3 15,-46 17-3-15,-23 12-1 16,-4 0 6-16,4-3-4 16,23-10 18-16,44-19-13 15,47-20 17-15,52-22-16 16,29-11-9-16,69-11-3 0,41-33 1 15,41-17-2 1,23-14-11-16,15-3 15 0,7-7 0 16,-9 6-7-16,-28 8 12 15,-43 23-7-15,-56 26 2 16,-66 22-2-16,-41 17 0 16,-80 42 2-16,-46 18 0 15,-31 15 2-15,-21 4 7 16,8 0-9-16,19-8 5 15,46-22-5-15,61-24 22 16,60-20-22-16,32-22-2 16,74 0 1-16,39-32-11 15,42-24-2-15,21-15-6 16,17-10 15-16,3-5-4 16,-13 4 8-16,-29 11 0 0,-47 23 1 15,-56 26-2-15,-58 22 2 16,-28 0-2-16,-70 38 4 15,-41 17-2-15,-25 15 4 16,-10 2-1-16,0-1-1 16,20-8 10-16,42-17 8 15,40-19 6-15,57-18-26 16,24-9-4-16,69 0-1 16,38-36 3-16,32-15-10 15,17-12-15-15,11-7 12 16,0 2 4-16,-12 5 9 15,-33 15 0-15,-46 20 4 16,-51 20-5-16,-36 8 6 0,-79 36-3 16,-45 26 0-16,-43 16 1 15,-18 7 2-15,-2-3-1 16,13-8 0-16,37-14 8 16,48-19 5-16,56-19-4 15,33-21-11-15,72-1-14 16,36-26 11-16,29-23-23 15,17-9 9-15,6-5-7 16,0-4 9-16,-8 0 14 16,-18 4 1-16,-34 15 7 15,-38 20 0-15,-45 16 13 16,-23 12-5-16,-67 8 30 0,-33 28-37 16,-24 16 2-1,-16 7-1-15,7 0-1 0,14-2-4 16,36-15-3-16,37-12 1 15,50-16-2-15,13-12-11 16,69-2 2-16,32-13-15 16,19-20-10-16,8-13-1 15,-1-4 2-15,-6-2 0 16,-10-3 29-16,-15 3 4 16,-22 8 6-16,-29 14-4 15,-32 14 7-15,-24 16-2 16,-36 0 38-16,-48 20-30 0,-30 22-9 15,-15 12 4 1,-5-1-7-16,11-3 5 0,25-12-7 16,32-12 14-16,34-12-8 15,32-12-7-15,15-2-14 16,52-4 14-16,27-29-6 16,17-10-6-16,10-3 3 15,1-4-8-15,-8 5 17 16,-14 7 0-16,-28 12-3 15,-30 15 2-15,-40 11 1 16,-8 7-10-16,-61 32 10 16,-27 16 7-16,-11 1-7 15,-1 0 16-15,11-5-4 16,22-10 4-16,22-9-12 16,24-11 1-16,25-9-5 0,2-7-12 15,36-5 10-15,27 0-5 16,8-25-2-16,4-5-10 15,1-5 14-15,-11 4 5 16,-9 4-2-16,-19 8 4 16,-16 9-3-16,-21 10 1 15,0 0 0-15,-48 27 12 16,-25 16-3-16,-14 3 4 16,-2 0-8-16,16-8 19 15,17-10-19-15,25-12 11 16,19-8-16-16,12-3 0 15,0-5-9-15,18 0 7 0,11-7-21 16,-2-15-55-16,-18 10-105 16,-9 2-224-16</inkml:trace>
  <inkml:trace contextRef="#ctx0" brushRef="#br0" timeOffset="-194831.82">13735 16087 707 0,'0'0'51'0,"0"0"-51"0,0 0 18 15,0 0 36-15,-113 78 1 16,104-69-45-16,2 3-6 16,3-7-4-16,4 0 0 15,0-1 0-15,0-4-2 16,0 0 1-16,0 0 1 15,14 0-3-15,12-4 3 16,5-13-1-16,7-2-8 16,0-5 3-16,0 4 4 0,-5 2 2 15,-8 4 6 1,-7 5 2-16,-12 9 19 0,-6 0 1 16,0 0 27-16,0 0-8 15,-14 5-1-15,-15 21-30 16,-4 1-2-16,2-4 2 15,7-2-7-15,4-4 3 16,9-3-11-16,4-4 2 16,2-10-3-16,5 0 0 15,0 0-16-15,2 0-32 16,23 0 16-16,6-10-11 16,5-7 42-16,-5 3-15 15,-4-3 15-15,-7 7 2 16,-9-2 4-16,-7 7 2 15,-1 5 19-15,-3 0 10 16,0 0-2-16,-5 3-7 0,-20 17-11 16,-6 10-11-16,-4 2-2 15,4-1 1-15,4-4-2 16,12-10-4-16,6-8 2 16,4-4-3-16,5-5-3 15,0 0-38-15,0 0-23 16,7-5 8-16,15-13 50 15,2-4-10-15,-3-3 18 16,-4 6 1-16,-5 1 0 16,-3 9 1-16,-5 4 14 15,-4 1 11-15,0 4 12 16,-2 0 14-16,-25 0-47 16,-7 4 15-16,-3 18-16 0,-3 0 7 15,4-2-9-15,7 0 0 16,7-6-2-16,10-8 2 15,10-6-4-15,2 0-7 16,0 0-33-16,14-6-42 16,15-20 48-16,4-2-10 15,1-6-2-15,-5 6 9 16,0 2 22-16,-7 0 17 16,0 6 3-16,-6 4 18 15,-5 2 12-15,-7 4 27 16,-4 6-13-16,0 4 11 15,0 0-14-15,-22 0-24 16,-7 0-12-16,-5 0 4 0,-1 10-9 16,3 6 0-16,8-2 2 15,9-4-2-15,6-6-6 16,7-4 4-16,2 0-2 16,0 0-13-16,0 0-33 15,19-19 12-15,12-6 12 16,3-3 5-16,-3-3 0 15,0 4 16-15,-4 5 0 16,-4 4 2-16,-11 5 5 16,-6 13 3-16,-6 0 6 15,0 0 4-15,-12 9 13 16,-19 18-29-16,-5 8 9 0,-1-3-11 16,5-2 11-16,3 1-9 15,7-8 6-15,-1 0-2 16,8-2-3-16,7-7 0 15,4-5-2-15,4-7-2 16,0-2-10-16,21 0 6 16,17-5-19-16,11-15 5 15,3-1 0-15,0-2 0 16,-4 0-1-16,-6 2 13 16,-6 3 7-16,-12 6 0 15,-13 10 27-15,-11 2-17 16,0 0 35-16,-29 18-7 15,-16 14-24-15,-7 12-11 0,-2-4 4 16,9-4 3-16,5 0-8 16,9-6 4-16,10-12-3 15,11-8-3-15,10-6 0 16,0-4-5-16,2 0-35 16,29 0 9-16,7-14 22 15,7-8-12-15,-1 0 8 16,-1 1 6-16,-3-6 3 15,-7 8 8-15,-8 7 3 16,-12 1 7-16,-9 9 9 16,-4 2 8-16,0 0 4 15,-28 25 2-15,-11 9-36 16,-3 4 5-16,-1-6-3 16,8-1 0-16,8-4 1 15,10-13-8-15,10-2 4 0,7-12-3 16,0 0-13-16,11 0-53 15,24-4 30-15,5-18 14 16,3-5 19-16,-1 3-2 16,-6 2 5-16,-5 0 6 15,-4 4 6-15,-9 3 14 16,-9 8 5-16,-7 7 3 16,-2 0-6-16,-2 8 16 15,-30 29-25-15,-3 2-7 16,-5 2-6-16,9-5-3 15,11-14 0-15,7-5-1 16,9-6 1-16,4-7-12 0,0-4-33 16,27 0-25-16,10-8 25 15,-4-13 11-15,-2 0 31 16,-4 0-2-16,-7 2 5 16,-6 6 14-16,-6 4 21 15,-1 4 15-15,-7 5-15 16,0 0 7-16,0 0-12 15,-9 0 7-15,-22 27-31 16,-12 0-6-16,-8 7-2 16,-2 3-86-16,32-23-88 15,4-10-267-15</inkml:trace>
  <inkml:trace contextRef="#ctx0" brushRef="#br0" timeOffset="-191453.71">5108 16230 482 0,'0'0'95'0,"0"0"-57"16,0 0 9-16,0 0 39 15,0 0-21-15,0 0-17 16,0 0 2-16,-52-4-5 16,23 22 4-16,-10 4-20 15,-3 0 14-15,0 6-16 16,-1-5-1-16,8-6-20 15,8-3 2-15,12-6-2 0,7-3-4 16,8-5-2 0,0 0-11-16,0 0-7 0,25 0-39 15,18-18 42-15,10-8-1 16,5-6-4-16,-5-3-4 16,-1 3 18-16,-8 0 5 15,-8 10 2-15,-12 4 0 16,-13 10 2-16,-6 4 8 15,-5 4 10-15,0 0 35 16,-5 0-30-16,-21 12 0 16,-5 11-12-16,-5 0-4 15,2 3 3-15,7-8-8 0,8 0 4 16,7-6-7-16,8-5-2 16,4-4-1-16,0 1-6 15,12-4-8-15,25 0-8 16,12 0-1-16,7-21 2 15,2-8-3-15,-2 3 1 16,-9-6 18-16,-10 6 6 16,-8 3 0-16,-13 11 1 15,-12 12 2-15,-4 0 14 16,0 0 33-16,-7 0-15 16,-19 12-29-16,-14 15 19 15,-2 5-22-15,-1 1 6 16,1-4-8-16,11-11 13 15,8 0-1-15,8-9-4 0,10-9-4 16,5 0-5-16,0 0 0 16,0 0-17-16,9 0-8 15,20-16 0-15,9-9 22 16,2-1-7-16,3 0 5 16,-8 4 0-16,-6 5 5 15,-6 6 0-15,-15 3 3 16,-5 8 1-16,-3 0 8 15,0 0 28-15,0 5-23 16,-25 16 11-16,-6 4-15 16,-5 4-10-16,1 1 5 15,4-2-6-15,6-10 3 16,11-5-3-16,7-8-3 0,7 0 1 16,0-5-7-16,9 0-34 15,30 0 10-15,9-10-5 16,6-17 7-16,0 1-2 15,-6-6-11-15,-7 6 28 16,-6-1 14-16,-8 4 7 16,-12 7-6-16,-7 9 18 15,-8 7 16-15,0 0 15 16,-10 0 1-16,-23 15-47 16,-7 11 15-16,-5 11-16 15,7-2 6-15,7-5-8 16,6-2 3-16,10-5-2 15,9-6-4-15,6-8-1 16,0-5-10-16,6-4-20 16,28 0-12-16,8 0 18 0,9-8-3 15,-1-14 12-15,-6-1 0 16,-5 0 8-16,-12 2 5 16,-4 3 5-16,-10 8 9 15,-10 6 0-15,-3 1 22 16,0 3 17-16,-5 0 13 15,-21 3-48-15,-5 15 4 16,-6 0-7-16,4 1-2 16,2-2-5-16,4 0-3 15,7-3 2-15,6-11 0 16,8-1 4-16,4-2-6 16,0 0 6-16,-3 0-6 0,1 0-2 15,-6-2-8-15,0-14 10 16,-4 2 1-16,-1-4 2 15,-4 4 4-15,4-4-6 16,-3 4 15-16,1 6-4 16,1 1 7-16,1 2-13 15,5 3 5-15,4 2-2 16,3 0-8-16,1 0-1 16,2 0-12-16,0 0 6 15,0 0 4-15,0 2-1 16,0 15-9-16,0-4-9 15,18-3-22-15,10-1-8 16,9-9 1-16,3 0 6 0,0-11 10 16,-5-10 3-16,-8-2 19 15,-9 1 12-15,-11 0 5 16,-7 8 1-16,0 6 17 16,-13 8 20-16,-28 0-21 15,-16 12-19-15,-15 20-3 16,-6 4 17-16,-4 0-15 15,1-1 9-15,6-12-10 16,8-4 8-16,18-7 10 16,17-8 1-16,19-4-1 15,13 0-15-15,0 0-4 16,5 0-21-16,30-18 10 0,19-4 8 16,11-5 0-16,3 1-5 15,-1 2-15-15,-7 12 10 16,-15 2 8-16,-13 10-1 15,-13 0-13-15,-9 0 4 16,-10 20 15-16,0 6 6 16,0 0 9-16,-23 2 10 15,-2 3-10-15,-2-9 6 16,5-4-5-16,7-4 1 16,8-6-3-16,7-4-12 15,0-4-4-15,0 0-8 16,0 0-6-16,7 0-13 15,8 0 11-15,3 0 6 16,0 0 4-16,-5 0 2 16,0 0 1-16,1 0 5 0,-7 0 1 15,-3 0 1-15,-2 0-2 16,-2 0-1-16,0 0-4 16,0 4 5-16,0 15 1 15,-19 12 13-15,-6 1-7 16,-2-2-4-16,2 2 2 15,6-9-2-15,7-6-5 16,6-8 2-16,4-9 0 16,2 0-4-16,0 0-8 15,0 0-18-15,6-12 3 16,17-17 27-16,1-7 5 16,-2-8 6-16,-2 0-11 0,-4 0 8 15,-5 4-2 1,-4 4 5-16,-7-1 2 0,0 5-1 15,-5 2 7-15,-19 1-8 16,-3 9 16-16,5 1-19 16,4 7 22-16,5 6-3 15,6 6-18-15,2 0-9 16,3 0-5-16,2 0 0 16,0 0-12-16,0 6 13 15,0 20 3-15,0 11 1 0,-4-2-25 16,2-5 0-16,0-2 0 15,2-5 1-15,0-11 15 16,0-2-9-16,0-6 0 16,0-4-23-16,0 0 9 15,0 0 3-15,0-14 29 16,2-12 0-16,4-4 2 16,-2-3 2-16,-4-6-1 15,0 2 12-15,0 1-4 16,-12 10 12-16,-18 4 2 15,-5 7 8-15,-10 12-29 16,-1 3 0-16,-2 0-3 16,9 8 27-16,10 6-17 15,12 4-10-15,15-6-1 16,2 2-11-16,16 4 9 0,26-4-8 16,14-2 10-1,11-2-13-15,0-10 8 0,2 0-6 16,-4 0-5-16,-9 0 5 15,-10 0-11-15,-13 0 12 16,-8 0-4-16,-9-4 7 16,-9-5 7-16,-5 9 3 15,-2 0 16-15,0 0 8 16,0-5 5-16,-7 5-2 16,-15 0-17-16,-9 0-12 15,-5 8 21-15,-5 12-18 16,4 3-4-16,8-2-1 0,11-7 0 15,7 2 1-15,8-6-7 16,3-1-2-16,0-5-5 16,19 1-4-16,18-5-5 15,11 0 18-15,4-4-1 16,4-15 4-16,-2-4 1 16,-2 2 1-16,-10-5 1 15,-5-3 6-15,-12 9 16 16,-9 6-8-16,-10 8 6 15,-6 6-15-15,0 0-6 16,-8 0-1-16,-19 25-76 16,9-8-92-16,5 1-205 15</inkml:trace>
  <inkml:trace contextRef="#ctx0" brushRef="#br0" timeOffset="-190188.47">13961 15968 360 0,'0'0'348'0,"0"0"-324"16,0 0-16-16,0 0 2 15,0 0 24-15,0 0 17 16,0 0-17-16,58 8-11 16,-25 10-12-16,1 0-9 15,-3-1 6-15,-7-2-7 16,-6-3-2-16,-9 2 0 15,-4-9 0-15,-5 0 1 16,0 2 21-16,-5-7-1 16,-15 0-11-16,-1 0 4 15,-2 0-7-15,0-12-3 16,1-15 2-16,-7-4 3 0,0 4-7 16,-5 5 6-16,-1 4-6 15,-1 5 8-15,7 12 7 16,5 1 6-16,5 0-1 15,11 1-13-15,6 16-7 16,2 5 0-16,0 0-2 16,29 6-33-16,6-2-74 15,-17-20-140-15,-5 2-427 16</inkml:trace>
  <inkml:trace contextRef="#ctx0" brushRef="#br0" timeOffset="-187141.34">20673 16017 543 0,'0'0'15'16,"0"0"-12"-16,0 0 41 15,0 0 34-15,0 0-17 16,0 0-10-16,0 0-6 15,-2-63-12-15,-1 63-9 0,1 0-8 16,-10 3-14-16,-3 26 23 16,-7 7-24-16,-7-2 11 15,0 2-8-15,4-8-3 16,8-10-1-16,6-6 2 16,6-6-2-16,5-6-2 15,0 0-2-15,14 0-26 16,28-11 11-16,11-10-29 15,10-16-19-15,6-6 11 16,5-7 34-16,-3 1 13 16,-9 5 9-16,-15 12 2 15,-25 14-1-15,-22 8 7 16,-4 10 16-16,-47 10-17 0,-19 26 4 16,-10 9 28-1,-4 3-9-15,3 1-6 0,10 0 4 16,6-11-7-16,16-4 8 15,16-16-9-15,18-7-7 16,15-4-13-16,0-7-15 16,33 0 7-16,13-4-2 15,8-24-24-15,4-2 7 16,2-2 4-16,0-4 5 16,3-3 16-16,-1 3 4 15,-6 5 1-15,-16 8-2 16,-20 16 5-16,-20 7-2 15,0 0 23-15,-31 12 7 0,-23 19-1 16,-8 9-8-16,-7 9-10 16,4-7 15-16,10 0-8 15,12-10 12-15,18-9-17 16,19-10-10-16,6-9-7 16,20-4-7-16,32 0 2 15,12-12-18-15,14-16 5 16,2-2-11-16,-2-2 26 15,0 1-13-15,-9-4 16 16,-9 3 0-16,-13 10 0 16,-18 7 7-16,-20 12-4 15,-9 3 13-15,-23 18 8 16,-37 25 15-16,-22 20-30 0,-19 13 7 16,-3 0-9-16,8-9 0 15,18-9-4 1,26-23 1-16,27-12 7 0,22-14-11 15,3-9-8-15,38 0-3 16,27-13-3-16,17-27-24 16,10-4 10-16,3-11 4 15,-3 1 20-15,-3-4 2 16,-4-1 4-16,-12 12 1 16,-21 15 12-16,-25 15 8 15,-27 17-17-15,0 5 17 16,-39 29 5-16,-19 20-16 15,-13 4-6-15,-2 4-5 0,1-8 8 16,16-8-6-16,14-11 10 16,15-13-9-16,18-8 1 15,9-11-5-15,11-3-12 16,36 0 3-16,22-17-12 16,12-19-29-16,8-3-26 15,7-1-65-15,-59 22-66 16,-3 4-281-16</inkml:trace>
  <inkml:trace contextRef="#ctx0" brushRef="#br0" timeOffset="-185426.15">28693 16232 505 0,'0'0'24'16,"0"0"-24"-16,0 0-33 15,0 0 33-15,0 0 42 16,0 0-8-16,0 0-19 15,76-6 16-15,-47 6 18 16,9 0 2-16,6 0 31 16,12 0-35-16,4-3-46 15,3 3 2-15,3-5-6 16,6 5-2-16,6-4 4 16,-4 4-4-16,-12 0 2 15,-20 0 3-15,-26 0 0 0,-16 0 0 16,-12 12 8-16,-32 11 52 15,-12-2-23-15,-6-3-8 16,2 5-2-16,6-5 10 16,10-4-10-16,13 4-2 15,6-4-18-15,9-6-4 16,7 1-3-16,5 0 3 16,4-6-7-16,0 2-11 15,0 1-9-15,29-6-32 16,11 0-4-16,16 0-6 0,8 0 17 15,1-11 8-15,2-5 2 16,-14 3 37-16,-8-1 2 16,-13 6 32-16,-17 1 15 15,-13 7 1-15,-2 0 14 16,-15 0 27-16,-33 0-36 16,-25 10-53-16,-16 12 7 15,0 4 4-15,6 3 6 16,19 0-5-16,19-6 9 15,14-5-19-15,17-8-4 16,12 2-8-16,2-6-16 16,2 3-32-16,29-6-38 15,15-3 24-15,7 0 18 16,2 0 13-16,-1-8 10 0,-11-7 24 16,-8 3 7-16,-8 7 36 15,-7-3 27-15,-6 4 18 16,-10 2 0-16,-4 2-19 15,0 0-7-15,-9 0-5 16,-27 14-10-16,-15 8-19 16,-11 7-15-16,6 0-6 15,13-11 0-15,21-4 0 16,13-5-5-16,9-9-3 16,0 0-64-16,29 0-41 15,25 0 22-15,12-9-4 0,11-13 0 16,-2 0 2-1,-11-2 29-15,-8 6 64 0,-6 2 11 16,-15 2 40-16,-12 6 32 16,-12 6 11-16,-11 2 5 15,0 0-18-15,0 0 12 16,-11 0-56-16,-14 2 12 16,-4 10-39-16,6-2-2 15,11-3 3-15,12-7-10 16,0 0-2-16,0 0-37 15,31 0-15-15,13 0 4 16,10 0 14-16,-5 0-14 16,-5 0 37-16,-17 0 12 15,-13 0 2-15,-12 7 26 16,-2 9 17-16,0 7 23 0,0 12-11 16,0 1-1-1,-5 4-9-15,0-8-13 0,3-1-12 16,2-9-16-16,0-5-5 15,0-2 4-15,0-7-6 16,0-2 1-16,0-6-34 16,0 0-42-16,0 0-13 15,0-10-26-15,0-9-28 16,0-7-161-16</inkml:trace>
  <inkml:trace contextRef="#ctx0" brushRef="#br0" timeOffset="-183861.31">28002 8715 163 0,'0'0'50'0,"0"0"-25"16,0 0 14-16,0 0 2 15,-121-26 2-15,104 19 4 16,6 0-11-16,-5-4-1 15,1-3-31-15,-5 0-1 16,-7-2-1-16,-4 2-2 16,-7 6 0-16,-3 4 0 0,4 4 24 15,3 0 6-15,1 0 17 16,2 0-38-16,2 9 28 16,2-2-5-16,6 0-3 15,6-4-9-15,7 1-3 16,6-4-3-16,2 0-12 15,0 0-2-15,19 0 0 16,28-7-1-16,20-12 2 16,8-7-2-16,-3 2 2 15,-5 0-1-15,-13 2 5 16,-19 8 8-16,-15 6 11 16,-17 2 3-16,-3 6 59 15,-39 0-29-15,-28 0-44 16,-24 14-7-16,-9 14 7 15,0 2-5-15,11 0-4 0,24-8-2 16,20-5 3-16,22-4-8 16,23-3 3-16,0 1-4 15,39-3-18-15,34-8 8 16,32 0-25-16,15 0 11 16,0-21 3-16,-8-5-17 15,-18 0 35-15,-12-6 7 16,-13 6 17-16,-19 4 19 15,-26 10 20-15,-24 6-12 16,-5 0 50-16,-43 4-43 16,-26 0-34-16,-10 2-6 15,-8 0-8-15,3 12 12 16,4 4-14-16,13-2 4 0,19 0 0 16,20-3-10-16,19-2 3 15,14 3-7-15,0 0-5 16,9 2-6-16,32-3-10 15,12-6-7-15,12-5 15 16,4 0-1-16,-5-8 20 16,-8-8 5-16,-14 3-2 15,-15 1 3-15,-11 5 14 16,-16 7 14-16,0 0 17 16,-45 0 0-16,-18 0-41 15,-10 14-2-15,-7 6-2 16,7 6-6-16,8 2-106 0,43-17-84 15,8-3-150-15</inkml:trace>
  <inkml:trace contextRef="#ctx0" brushRef="#br0" timeOffset="-181896.35">16268 8659 283 0,'0'0'0'0,"0"0"0"15,0 0 0-15,0 0 48 16,0 0 13-16,0 0-33 15,0 0-5-15,62-49-2 16,-35 23 1-16,0-6 0 16,-2 2 21-16,-4 0 10 15,-5 3 5-15,-7 6 0 16,-7 4 1-16,-2 6 12 16,0 2-15-16,-11 8 8 15,-22 1-50-15,-10 0 4 16,-7 24-11-16,-4 6 3 15,2 0-8-15,10-4-2 0,15-6 0 16,11-6 3-16,14-4-6 16,2-4 1-16,0-3 1 15,25-3-15-15,15 0 3 16,7-7-3-16,5-17 2 16,-2 0 1-16,0 0-1 15,-9-2 9-15,-9 2 5 16,-8 4 3-16,-8 6-2 15,-13 8 11-15,-3 1 10 16,-7 5 23-16,-29 0-39 0,-13 11 4 16,-4 10 2-1,-1 5-3-15,5-3 1 0,11 0-9 16,11-4 2 0,12-5 0-16,8-1-6 0,7-6-2 15,0-2-10-15,25-5-10 16,15 0-16-16,11 0 4 15,6-5 0-15,1-11 18 16,-2-4 4-16,-8 1 11 16,-11 2 4-16,-8 2 7 15,-16 8 9-15,-11 5 20 16,-2 2 17-16,-19 0-1 16,-33 9-24-16,-12 25-15 15,-11 1 15-15,0 3-16 16,15-4 4-16,18-12-14 0,20-8 0 15,22-7-2-15,0-6-11 16,27-1 10-16,29 0-16 16,10-1-4-16,5-20-9 15,3 1 13-15,-11 2 4 16,-13 2 11-16,-5 4 1 16,-16 2 1-16,-14 8 4 15,-10 2 6-15,-5 0 19 16,-26 16 3-16,-28 16 4 15,-8 8-26-15,-3-3 9 16,5-1-3-16,13-8-4 16,16-6-11-16,13-8 2 15,15-7-6-15,3-2-2 16,16-5-1-16,26 0-11 0,12 0-5 16,4-14-10-16,-4-3 7 15,-6 4 9-15,-7 1 16 16,-10 3-2-16,-11 8 5 15,-11 1-1-15,-9 0 0 16,-4 10 21-16,-33 17 9 16,-7 4-6-16,2-4-16 15,10-4 3-15,13-11-8 16,12-6-3-16,5-3-4 16,2-3-4-16,0 0 3 15,20 0-15-15,11-20 14 16,0 5-4-16,-6-3 7 15,-9 8-1-15,-8 6 2 0,-8 4 6 16,0 0 17 0,-10 0 10-16,-29 16-15 0,-7 12 11 15,-6 2-16-15,3-4 3 16,11-4-13-16,11-7-3 16,12-10 0-16,13-5-37 15,2 0-75-15,0 0-247 16</inkml:trace>
  <inkml:trace contextRef="#ctx0" brushRef="#br0" timeOffset="-179082.4">5814 8569 530 0,'0'0'79'16,"0"0"-36"-16,0 0 17 16,0 0-22-16,0 0 10 15,0 0 1-15,0 0-2 16,-101 0-12-16,98 0-22 16,-1 1 4-16,2 1-8 15,0 2 1-15,0 2-9 16,2 1-2-16,0 2-3 0,0-1-2 15,0 4 3-15,8-2 1 16,13-2-2-16,3 1 8 16,4-5 3-16,-1-3-2 15,-4 1 3-15,-9 3-5 16,-6-3-4-16,-8 2 1 16,0 1 0-16,0 5 1 15,0 7 16-15,-20 3 13 16,-9 1-14-16,-4 1 6 15,-1-3-21-15,10-7 7 16,9-2-6-16,7-8-1 16,8-2-1-16,0 0-12 15,20 0 8-15,28-22-8 16,14-13 5-16,11-2-2 0,6-6-7 16,-4 1-5-16,-6 4 17 15,-11 6-11-15,-15 8 15 16,-16 14 1-16,-19 6 2 15,-8 4 2-15,-2 0 4 16,-41 26 29-16,-16 6-20 16,-13 6-2-16,-1 2-9 15,6-5-3-15,11-8 2 16,18-4-6-16,14-9 2 16,12-7 3-16,12-7-10 15,0 0-9-15,31 0 12 16,21-12-16-16,15-10-9 15,7-5-34-15,-1-7 10 0,0 0-28 16,-10-1 39-16,-10 3 36 16,-14 6 4-16,-20 12 10 15,-12 5 5-15,-7 9 36 16,-7 0 14-16,-33 5-38 16,-9 22-10-16,-9 0 2 15,0 4 3-15,5-4-15 16,6-5 12-16,11-6-17 15,16-7 0-15,11-6-2 16,9 0 0-16,0-3-14 16,25 0-4-16,29 0 17 15,15-3-13-15,4-16-32 0,3-5 14 16,-5-1 11-16,-6 4-18 16,-12 1 32-16,-15 8 7 15,-16 5 0-15,-13 7 8 16,-9 0 22-16,-15 2 39 15,-32 28-36-15,-18 8-3 16,-8 8-8-16,1-5 11 16,3-5-12-16,9-9-5 15,11-4-8-15,11-7-4 16,13-6-2-16,14-6 2 16,11-4-8-16,0 0 1 15,13 0-11-15,24-7 1 16,7-10-10-16,5-5 4 0,0-6 9 15,-2 3 6-15,-7 1 4 16,-11 9-3-16,-13 8 6 16,-12 5 2-16,-4 2 5 15,-8 0 27-15,-35 9-19 16,-13 14 1-16,-13 2-12 16,-2 0 2-16,3-2 2 15,11-7-11-15,12-4 8 16,10-7-4-16,10-5 3 15,8 0-3-15,3 0-3 16,7-9 2-16,5-9-1 16,2 1-2-16,0-9 4 15,0 4-6-15,0 0 7 16,9-3-4-16,7 0 3 0,-5 6-7 16,-3 5 7-16,-3 7-6 15,-5 5 5-15,0 2-3 16,0 0 10-16,0 0-7 15,0 0 8-15,-2 0-8 16,-5 0 7-16,1 0-7 16,1 0-6-16,5 0 3 15,0 0-2-15,0 0-4 16,0-10-7-16,25-2 3 16,15-4-9-16,14-8 15 15,10-2-8-15,3-2 11 0,-3 0-6 16,-8 4 6-1,-16 10-1-15,-15 6 2 0,-17 6 0 16,-8 2-7-16,0 2 7 16,-23 24 7-16,-14 8 17 15,-7 2-23-15,-1-2 7 16,5-4-6-16,2-2 1 16,7-3-3-16,4-7 2 15,9-3-4-15,9-6 4 16,7-4-7-16,2 2 2 15,0-6 2-15,27 2-2 16,17-3 1-16,14 0 2 16,9-8-23-16,5-16 7 15,-5-2-9-15,-9-1 13 0,-12 7 9 16,-17 6 0-16,-13 10 5 16,-14 4-4-16,-2 0 3 15,-16 12-1-15,-24 23 7 16,-11 6-2-16,-4 8 14 15,3-8-14-15,7-4 12 16,14-11-15-16,14-5 1 16,6-6-2-16,11-1-2 15,0-2-5-15,6-2-2 16,21-3 5-16,9-4-10 16,1-3-3-16,9 0-13 15,-7 0 27-15,-1-15-8 16,-11 1 9-16,-12 7 1 0,-8 1 0 15,-7 2 7-15,0 1 23 16,0 2 0-16,-7-1-23 16,-6 2 7-16,0 0-6 15,-1 0 7-15,6 0-15 16,-1 0 1-16,1 0-1 16,6 0 0-16,0 0-1 15,2 0 2-15,-2 0-2 16,2-9 6-16,-2-5-10 15,0-6 3-15,-3 1 0 16,3-5 1-16,-4-1 1 16,0-1-1-16,2 1 1 0,-4-1-3 15,1-3 8 1,-3 5-2-16,0 4-2 0,1 2 11 16,-5 8-11-16,3 2 10 15,-2 6-5-15,-1 2 3 16,-1 0-9-16,1 12-2 15,1 28 0-15,9 17-24 16,4 13-64-16,0-38-175 16,0-4-458-16</inkml:trace>
  <inkml:trace contextRef="#ctx0" brushRef="#br0" timeOffset="-167760.54">3720 13583 237 0,'0'0'193'16,"0"0"-155"-16,0 0 0 0,0 0 32 16,0 0-4-16,0 0-21 15,-114-1 2-15,85-1-7 16,-2 0 3-16,0 2 0 16,-7 0-5-16,-5 0-2 15,4 0-23-15,-6 0-1 16,-2 0-2-16,6 2 9 15,4 1-5-15,8 1-7 16,7-4 0-16,6 2-7 16,12-2 4-16,2 0-1 0,2 0-6 15,0 0-15 1,0 0-17-16,24-7-17 0,12-6-2 16,2-2 1-16,7 4-47 15,-3 2-23 1,-29 6-61-16,0 1-156 0</inkml:trace>
  <inkml:trace contextRef="#ctx0" brushRef="#br0" timeOffset="-167410.77">3609 13379 509 0,'0'0'47'0,"0"0"12"15,-132 39 48-15,83-16-47 0,0 1-24 16,2-1-21 0,7-3 16-16,8-5 19 0,11-4 3 15,7-6-35-15,5-1 4 16,7 0-22-16,-2-2-1 16,4 3-2-16,0-2-15 15,0-1 0-15,0 8-33 16,0 1-14-16,8 1 51 15,13 3 10-15,-4-5 1 16,10-3 3-16,0-4 0 16,0 1 20-16,-3-2-12 15,-2 1-1-15,-4 2-4 16,-2 0-3-16,-1 0-30 0,8 2-71 16,-15-7-75-16,3 0-174 15</inkml:trace>
  <inkml:trace contextRef="#ctx0" brushRef="#br0" timeOffset="-166478.29">7299 13600 426 0,'0'0'119'16,"0"0"-67"-16,0 0 27 0,0 0 3 15,0 0-31-15,0 0-14 16,0 0-3-16,-91-54 3 15,58 54-13-15,-5 0-2 16,-2 0-4-16,-3 0-12 16,-1 0 0-16,2 1 6 15,-3 7-2-15,3 6-6 16,7-5-3-16,6-2-1 16,8 0 0-16,13-3-18 15,6-3-8-15,2-1-47 16,0 0-40-16,12 0 18 15,20-4 11-15,-16-6-80 16,-1 0-160-16</inkml:trace>
  <inkml:trace contextRef="#ctx0" brushRef="#br0" timeOffset="-166128.64">7008 13357 372 0,'0'0'112'16,"0"0"-38"-16,0 0 8 15,0 0-2-15,0 0 4 16,0 0-42-16,-43-23-8 16,8 58 17-16,-3 0-21 15,-2 4 5-15,2-1-18 16,0-6 3-16,2-4-8 0,7-8 7 16,5-3-2-16,9-8-1 15,5-3 0-15,6-3-8 16,4-3 5-16,0 0-11 15,0 0-2-15,0 0-1 16,22 0-3-16,14 0 8 16,7 0 1-16,-1 0 1 15,0 0-6-15,-6 0 0 16,-7 0 1-16,-10 1 0 16,-2 9 0-16,-4 0-2 15,-5 2-25-15,0 5-25 16,0 5-43-16,-8-18-89 15,0 4-125-15</inkml:trace>
  <inkml:trace contextRef="#ctx0" brushRef="#br0" timeOffset="-164830.33">5706 14062 379 0,'0'0'55'16,"0"0"-26"-16,0 0-1 15,0 0 1-15,0 0 11 16,0 0-21-16,0 0 7 16,-6-33 9-16,6 33 3 15,0-3-18-15,0 3-12 16,8 0 0-16,11 0-3 15,2 0 4-15,8 0-5 0,4 0-3 16,10 3 2 0,4 2-6-16,4 4 2 0,5-2-17 15,4 4-12-15,1-6 4 16,3 0-11-16,-4-3 7 16,-2-2 13-16,-2 0-10 15,-5 0 8-15,-4-9-11 16,-7-5 18-16,-7 1 12 15,-4-2 0-15,-2 6 6 16,-6 0 10-16,-9 7 4 16,2-1-3-16,-7 3-7 15,1 0-8-15,-1 0 9 16,-4 0-6-16,-1 0 13 16,0 0 11-16,-2 0 5 0,0 0 4 15,0 0-7-15,0 0 3 16,0 0-14-16,0 0 11 15,0 7-23-15,-4 3 8 16,-1-1-11-16,3-4 3 16,2-1-6-16,0-1-2 15,0-3-1-15,0 0-2 16,0 0 2-16,0 0 1 16,0 0 17-16,0-8-7 15,0-6-4-15,0 1-6 16,0 0 0-16,-11-1-5 15,0 3-3-15,-3 2 7 16,6 2 1-16,1 5 0 0,7 0 3 16,0 2-6-16,0 0-7 15,4 0 0-15,23 0 10 16,2 0 0-16,5 0 0 16,1 0-2-16,3 0-3 15,-5 11 0-15,-4 1 5 16,-6 1-11-16,-10 9-10 15,-6 1 7-15,-7 9 6 16,0 7-1-16,-20 7-36 16,-1-25-76-16,2 1-111 15</inkml:trace>
  <inkml:trace contextRef="#ctx0" brushRef="#br0" timeOffset="-159235.47">13473 13287 507 0,'0'0'27'0,"0"0"-1"16,0 0 28-1,0 0 16-15,0 0-26 0,0 0-44 16,0 0 16-16,0 0 23 15,-21 126-9-15,21-77-5 16,0-3 0-16,0 1 4 16,0-2-10-16,0-4 4 15,0-5-9-15,-4-4 5 16,-5-6-9-16,3-3 3 16,-2-5-7-16,6-4-4 15,2-4-2-15,0-2-2 16,0 0-14-16,10-4-85 15,21-4-12-15,-16 0-106 16,1 0-328-16</inkml:trace>
  <inkml:trace contextRef="#ctx0" brushRef="#br0" timeOffset="-158518.52">14384 13834 538 0,'0'0'41'0,"0"0"-8"16,0 0-7-16,0 0 6 0,0 0-14 16,0 0-6-1,0 0-6-15,109-9 2 0,-75 9-5 16,2 0 0-16,4 0-3 15,-1 0 2-15,0 0-2 16,-6 0-1-16,-6 0 0 16,-5 0-8-16,-8 0-12 15,-6 0-25-15,-3 0-10 16,-5 0-9-16,0 0-13 16,0 0-25-16,0 0-12 15,0 0-14-15</inkml:trace>
  <inkml:trace contextRef="#ctx0" brushRef="#br0" timeOffset="-158236.25">14754 13698 450 0,'0'0'93'0,"0"0"-31"15,0 0 20-15,0 0-19 16,0 0-24-16,0 0-37 15,-27-11 5-15,27 11-7 16,14 11 4-16,8-1 2 16,3 0-3-16,-1 0 8 15,-1 0-10-15,-8-1 0 16,-5 2-1-16,-8-2-2 16,-2 6 0-16,0 5 2 0,-29 3 6 15,-10 0 1 1,-1 1-6-16,-4 2-1 0,24-18-49 15,-1-2-170-15</inkml:trace>
  <inkml:trace contextRef="#ctx0" brushRef="#br0" timeOffset="-157454.36">12441 13395 481 0,'0'0'85'0,"0"0"-31"15,0 0 15-15,0 0 2 16,0 0-27-16,0 0 0 16,-117-42-20-16,86 38 2 15,-2 4-9-15,0 0-6 16,-1 0-6-16,1 0-4 16,4 0-1-16,4 0-5 0,5 4 3 15,3-2-18-15,3 0 0 16,-1-1-20-16,-2 4-28 15,5-5-34-15,-2 0 9 16,5 0-3-16,9 0 8 16,0 0-94-16</inkml:trace>
  <inkml:trace contextRef="#ctx0" brushRef="#br0" timeOffset="-157120.66">11977 13214 447 0,'0'0'38'0,"0"0"-24"16,0 0 3-16,0 0 12 16,0 0-4-16,0 0-2 15,-107 105-4-15,86-78-2 16,2-4-12-16,-4-1 2 15,5-4-1-15,3-6 0 16,1 0 8-16,8-6 1 16,3-2 2-16,3-2-10 15,0-2-3-15,7 0 2 16,26 0 3-16,8 0 4 0,3 0-10 16,3 0-3-1,-9 0 0-15,-2 0-6 0,-12 0-47 16,-8 0-41-16,-16 8-68 15</inkml:trace>
  <inkml:trace contextRef="#ctx0" brushRef="#br0" timeOffset="-156754.33">11892 14676 148 0,'0'0'234'15,"0"0"-234"-15,0 0-6 16,0 0-26-16,129-24-55 15</inkml:trace>
  <inkml:trace contextRef="#ctx0" brushRef="#br0" timeOffset="-156438.33">13444 14812 157 0,'0'0'153'16,"0"0"-92"-16,0 0-39 16,0 0-10-16,0 0-12 15,0 0-17-15,-34-37-126 16</inkml:trace>
  <inkml:trace contextRef="#ctx0" brushRef="#br0" timeOffset="-146597.47">6807 15986 868 0,'0'0'25'0,"0"0"11"0,0 0 20 16,0 0 8-16,0 0-30 16,0 0 12-16,0 0 9 15,-89-54-9-15,62 54-27 16,-4 4-7-16,-5 23 9 15,1 13-17-15,4 15 12 16,8 7-15-16,12 4 0 16,11-8-1-16,0-9-1 15,29-12-8-15,9-11-5 16,5-13-33-16,3-13-9 16,-1 0 6-16,-3-37-3 15,-6-11 41-15,-7-10-3 16,-7-3 12-16,-4 2 3 0,-9 19 1 15,-4 14 2 1,-5 20 15-16,0 6 32 0,0 0-8 16,0 2-29-16,0 18-7 15,10 8 11-15,4-2-15 16,1-3-2-16,1-14-5 16,-3-6 1-16,-4-3 0 15,1 0 3-15,-2-12 1 16,-3-25 3-16,-3-1 7 15,-2-3-9-15,0 5 4 16,0 9-4-16,-7-4 3 16,-4 7-3-16,-2 4 0 0,4 6 4 15,2 6-1-15,5 6 16 16,2 2-10-16,0 0-2 16,0 0-8-16,0 0-4 15,0 0-7-15,18 0 11 16,6-4 0-16,5 1 1 15,5-4-2-15,1-1 3 16,3 0-2-16,0-1 2 16,-2 4-3-16,-5 5 1 15,-2 0 0-15,-4 0-5 16,-10 0 2-16,-3 0 3 16,-6 5 0-16,-6 0-3 15,0 7 6-15,0 6 18 16,0 0-4-16,-18 0-5 15,3-8-9-15,-1-1 3 0,1-9-1 16,-1 0-3-16,5 0-2 16,1-11-10-16,8-15 8 15,2-4-1-15,0-7 1 16,10-4-9-16,11-1-6 16,4 2 2-16,0-2 9 15,-5 1-1-15,-7 6 1 16,-9 3 3-16,-4 3 3 15,0 5 4-15,-4 6-1 16,-19 1 4-16,0 12-2 16,0 1 5-16,5 4-2 15,7 0 5-15,5 0-13 16,6 0-2-16,0 0-1 0,0 0-10 16,4 12 10-1,21 2-3-15,4-4 3 0,2 2-5 16,4-8-1-16,3 0-4 15,-5-4 13-15,-4 2-2 16,-8 2 7-16,-11 1-5 16,-3 3 2-16,-3 5-4 15,-1 5 4-15,-3 5-1 16,0-4 10-16,0 2-5 16,0-7-3-16,0-6-3 15,0-4 3-15,0-4-2 16,0 0-1-16,0-2-35 0,0-27-20 15,0-10-7 1,0-14 30-16,16-3 12 0,6 0 17 16,3 1 0-16,-2 4 6 15,-2 9 0-15,-3 7-1 16,-7 21 20-16,-9 10 8 16,0 4 32-16,-2 0-12 15,2 27-28-15,3 9 9 16,2 4-11-16,4-4-12 15,5-6-2-15,-1-7-12 16,1-14 4-16,-1-6-2 16,-2-3-22-16,-1 0-12 15,-6-12 36-15,-1-25-1 16,-5-5 0-16,0-4 6 16,-7-3-8-16,-17 3 2 0,4 7-7 15,4 2 1-15,5 19 7 16,9 6 1-16,2 12 0 15,0 0 1-15,0 0-15 16,9 9 15-16,16 12 0 16,4 4 17-16,0-5-17 15,-6-5 3-15,-4-3-3 16,-7-6 0-16,-2-3 2 16,-8-1-1-16,-2-2 3 15,0 0-4-15,0 0 17 16,0-25-8-16,-8-11-8 15,-2-4 0-15,6-4-2 0,4-2-2 16,0 8 0-16,0 8 1 16,4 11-1-16,8 14 1 15,1 1 1-15,3 4-3 16,-1 0 5-16,3 0-1 16,4 4 3-16,0 1 3 15,-1 2 0-15,-4-2-5 16,-1-5-1-16,-7 0 3 15,-3 0-1-15,-4 0 2 16,4 0 5-16,-4 0-9 16,4 0 4-16,-2 0-4 15,3-7 0-15,3 1 0 0,0-4 0 16,3-2-3 0,3-6 6-16,-1-4-2 0,2-5 2 15,-5 4-6-15,-2 1-1 16,-3 2 0-16,-5 3 4 15,-2 0 0-15,0 5-2 16,0 1 4-16,0 3 1 16,0 0-2-16,0 3 2 15,0 4-2-15,0 1 4 16,0 0-2-16,0 0-2 16,0 0-1-16,0 0-7 15,0 0 6-15,0 0-2 16,4 0-2-16,12 0 6 15,4-6-2-15,-2-1-1 16,2-5 2-16,-3-7 0 0,0-3 0 16,-5-4-2-16,-3-2 5 15,-5 2-4-15,0-3 2 16,-4 0-2-16,0-3-6 16,0-2 0-16,0 1-7 15,-6 3-3-15,-13 2 0 16,-8 1 0-16,0 8 17 15,0 3 0-15,5 7 6 16,2 8-3-16,6 1 12 16,1 0-4-16,7 0 1 0,6 0-9 15,0 0 2 1,0 0-5-16,0-2-14 0,0-12 13 16,0-6 1-16,0-4 11 15,0-7-10-15,0 4 5 16,0 0-1-16,0 4-2 15,-8-1 4-15,-7-1-2 16,-5 4 2-16,-3 2-5 16,0 4 2-16,2 3 0 15,8 10-7-15,6 2 3 16,7 0-2-16,0 23-13 16,2 17 15-16,29 13 2 15,14 5-1-15,7-3-2 0,3-6 3 16,5-8-4-1,-2-12 1-15,-2-12 0 0,-7-12-6 16,-4-5 0-16,-7 0-9 16,-12-10 11-16,-6-14-2 15,-3-8 7-15,-9-4-4 16,-6-5-1-16,-2-3 3 16,0 5-10-16,0 4 4 15,0 13 5-15,0 9 0 16,0 11 1-16,0 2-1 15,7 0 1-15,1 0 2 16,6 2 2-16,4 7 0 0,-2 3 8 16,0-1-6-1,-1-6-3-15,1 2 2 0,-3-7-2 16,-5 0-2-16,2 0 3 16,-3 0 9-16,1-20-10 15,-3-6 5-15,-1-5-5 16,-2 1 0-16,-2 2-1 15,0 2 0-15,3 8 0 16,-3 11 1-16,0 4 2 16,0 3 1-16,0 0 11 15,7 3-14-15,6 9 6 16,3 5 5-16,1-3-7 16,3-4-5-16,3-5-3 15,-2-5 2-15,0 0-24 16,-3 0-3-16,-5-7-32 15,-7-9-44-15,-6-2-31 0,0 1-34 16,0 10-51-16,-15-1-132 16</inkml:trace>
  <inkml:trace contextRef="#ctx0" brushRef="#br0" timeOffset="-146464.33">8486 13756 414 0,'0'0'155'0,"0"0"-93"16,0 0-34-16,0 0 3 15,0 0-31-15,0 0-28 16,0 0-4-16,-31-35-130 16</inkml:trace>
  <inkml:trace contextRef="#ctx0" brushRef="#br0" timeOffset="-146180.52">8807 13691 680 0,'0'0'115'0,"0"0"-67"16,0 0 36-16,0 0-59 16,0 0-9-16,0 0-10 15,145 61 1-15,-110-69-7 16,3-20-12-16,-7-6-14 16,-4-5 21-16,-11-3-29 15,-9 5 34-15,-7 2 7 16,0 14 6-16,-13 6 43 15,-16 10-15-15,-6 5 9 0,-4 1-1 16,-6 33-9-16,-2 12-25 16,1 9-14-16,-1 5-1 15,9 2-47-15,5-3-108 16,28-39-89-16,0-8-359 16</inkml:trace>
  <inkml:trace contextRef="#ctx0" brushRef="#br0" timeOffset="-145946.53">8105 14217 844 0,'0'0'37'16,"0"0"-30"-16,0 0 29 15,111-128-5-15,-60 68-7 16,-6 2-18-16,-9 5-6 16,-16 15-12-16,-20 16-117 15,0 22-136-15</inkml:trace>
  <inkml:trace contextRef="#ctx0" brushRef="#br0" timeOffset="-145764.55">7849 14159 701 0,'0'0'101'15,"0"0"8"-15,4 140-16 16,16-84-35-16,-4 9-35 16,-8 0-17-16,-3 2-6 15,-3-9-75-15,-2-44-196 16,0-5-437-16</inkml:trace>
  <inkml:trace contextRef="#ctx0" brushRef="#br0" timeOffset="-145449.66">7471 14722 8 0,'0'0'851'0,"0"0"-851"0,0 0-101 15,0 0-105-15</inkml:trace>
  <inkml:trace contextRef="#ctx0" brushRef="#br0" timeOffset="-138339.43">3071 4738 695 0,'0'0'42'0,"0"0"-36"15,0 0 9-15,0 0-4 16,0 0 24-16,-104 25 3 16,90-22 1-16,-6 3-18 15,2 4 0-15,-4 4-13 16,2 11-5-16,0 7-3 16,4 10 0-16,7 13-1 15,7 6 1-15,2 3-4 16,0-6-2-16,0-6-1 15,14-9-10-15,3-14 7 16,1-11-6-16,-7-15-40 16,0-3 4-16,-1-7 28 15,-4-22 24-15,0-10 10 0,-3-7-4 16,-3 2-2-16,0-3-2 16,0 1 4-16,2 7 13 15,0 12 7-15,3 12-18 16,6 13-8-16,4 2 3 15,14 0 35-15,10 13 0 16,1 8-18-16,4-4-14 16,-1-12-1-16,-6-5-5 15,-5 0-1-15,-8-12 0 16,-9-20 0-16,-9-8 1 16,-6-6 0-16,0-3 1 15,-12 1 0-15,-13 4 1 16,-2 6-2-16,-4 6 0 15,-4 4 0-15,1 5 2 16,5 8-4-16,8 7 4 0,9 2 4 16,5 6-6-16,5 0 4 15,2 0-4-15,0 0-4 16,0 0-4-16,0 0-6 16,0 0 0-16,0 0 7 15,18 0 7-15,2 0-4 16,7 0 4-16,4 0-7 15,2-10 7-15,9-10 0 16,1-2 1-16,7-2 2 16,-2-2-2-16,-1 5 0 15,-7 7 0-15,-7 9-2 16,-10 5 2-16,-12 0-1 16,-7 0 8-16,-4 16 17 0,0 5 1 15,0 1-11-15,-6 0-1 16,-9-4-8-16,-2-8 5 15,2-1-8-15,1-9-2 16,4 0-1-16,0 0 0 16,6-19-2-16,4-14 0 15,0-14-5-15,0-2 4 16,0 0 3-16,12 1-4 16,-8 4 1-16,-2 6 4 15,-2 8-2-15,0 10 2 0,0 9 0 16,-4 8 3-1,-12 3-1-15,1 0 8 0,3 0-6 16,5 0 14-16,3 0-9 16,4 0-10-16,0 0 0 15,0 3-5-15,9 1-4 16,15-4 0-16,10 0 0 16,-1 0 9-16,2-4 2 15,2-11-2-15,-2-3 6 16,-3 4-5-16,-3 0 0 15,-5 7 0-15,-11 6-1 16,-4 1 0-16,-7 0 1 16,1 0 10-16,-3 8 0 15,0 14 3-15,0 2-8 0,0-5-1 16,-5-3-4-16,-2-9 1 16,1-7-2-16,0 0-4 15,1-7-21-15,5-24 4 16,0-9 14-16,0-7 6 15,9-1-2-15,16-2 6 16,6 4-6-16,0 2 3 16,2 10 0-16,-2 16 7 15,-4 13-4-15,-2 5 0 16,-6 8 10-16,0 23 2 16,-4 1-10-16,-1 1 2 15,-6-10-6-15,-3-9-1 16,-5-5-6-16,0-9-13 0,0 0-13 15,-13-5-86-15,-16-23-28 16,-5-8-14-16,-4-2-5 16,23 21-101-16</inkml:trace>
  <inkml:trace contextRef="#ctx0" brushRef="#br0" timeOffset="-138222.42">3517 3701 371 0,'0'0'175'0,"0"0"-80"16,0 0-14-16,0 0-38 15,0 0-43-15,0 0-4 16,0 0-53-16,-35-16-67 16,46 16-158-16</inkml:trace>
  <inkml:trace contextRef="#ctx0" brushRef="#br0" timeOffset="-137507.39">3829 3624 277 0,'0'0'404'0,"0"0"-345"16,0 0 63-16,0 0-19 16,0 0-60-16,134 38-16 15,-108-30 11-15,1 3-21 16,-4-1-6-16,-5-2-10 16,-7 1 6-16,-5-9-7 15,-2 0-1-15,-4 0-11 0,0 0-13 16,0 0-8-1,0-19 33-15,-4-8-4 0,-9-4-3 16,1-3-8-16,8 4 6 16,4 6 8-16,0 6-2 15,0 6 2-15,0 4 0 16,14 5 1-16,11 3 15 16,3 0 3-16,1 0 2 15,2 3-10-15,-4 3-2 16,-5 0-4-16,-5-2-4 15,-7-4 1-15,-3 0-1 16,-5 0 0-16,-2 0-3 16,0 0-3-16,0 0-3 15,0 0 5-15,-4-21 4 0,-7-3 0 16,-3-3 0 0,7 3-3-16,3 6 0 0,4 6 3 15,0-1-4-15,0 5 0 16,0 1 3-16,15-4 2 15,6-3 13-15,8-2-9 16,0-5 5-16,4-4-6 16,-2-3 0-16,-4 0-3 15,-4 2 4-15,-6 2-5 16,-5 2-1-16,-8 2-2 16,-4 4 6-16,0-2 3 15,0 4-6-15,-12 2 5 16,-7 4-5-16,-4 1-8 0,1 7 8 15,7 0-11-15,1 0 6 16,9 0 4-16,5 0-1 16,0 10-6-16,0 7 6 15,2-1-5-15,21-3 5 16,6-8-7-16,-2-5-31 16,2 0-36-16,0-10-27 15,-2-22-18-15,-23 13-33 16,-2 0-73-16</inkml:trace>
  <inkml:trace contextRef="#ctx0" brushRef="#br0" timeOffset="-136974.67">4302 2508 367 0,'0'0'109'0,"-127"-73"-15"16,98 70 54-16,15 1-66 15,8 2 1-15,6 0-15 16,0 0-59-16,4 5-9 15,36 18-10-15,18 9 10 16,14 1 4-16,1 4 11 16,-4-2 0-16,-1-6-3 15,-11-2-10-15,-10-7 4 16,-7-11-5-16,-11-2 3 16,-11-3-7-16,-5-4 3 15,-6 0-1-15,0 0 1 16,-5-16 5-16,0-11-2 15,-2-7-3-15,0-4-4 0,0 3-3 16,0 4-9-16,0 7 6 16,2 12 7-16,11 8-7 15,5 4-7-15,9 0 5 16,2 4 12-16,7 12 16 16,-1-5-10-16,-1-4 3 15,-3-2-4-15,-6-5-5 16,-3 0-4-16,-9 0 4 15,-3-5 0-15,-6-10-1 16,-4-11-1-16,0 3-9 16,0-3-18-16,-12 0-6 15,-5 6 11-15,-1 2-11 0,5 4 21 16,6 8 14-16,4 6 11 16,3 0 1-16,0 0-12 15,0 0-5-15,16 0-1 16,5 0-4-16,0 0 2 15,-3 0-56-15,-2-6-60 16,-13-5-55-16,-3-1-125 16</inkml:trace>
  <inkml:trace contextRef="#ctx0" brushRef="#br0" timeOffset="-136840.39">4794 2196 508 0,'0'0'31'0,"0"0"-14"15,0 0-17-15,0 0-76 16,0 0-44-16,0 0-153 16</inkml:trace>
  <inkml:trace contextRef="#ctx0" brushRef="#br0" timeOffset="-136574.06">5102 2166 472 0,'0'0'134'0,"0"0"-38"16,0 0 31-16,0 0-34 15,87 118-35-15,-81-106-28 16,3-3-15-16,1-9-15 16,-2 0-4-16,5 0 4 15,1-12 2-15,-1-13-2 0,-3-5-2 16,-4 0-1-16,-6 3 3 16,0 5 0-16,0 4 0 15,-2 4 4-15,-18 8 11 16,-7 4-8-16,-2 2 0 15,-2 0 13-15,-3 26-14 16,-3 14-6-16,-1 9-25 16,-5 13-105-16,26-34-137 15</inkml:trace>
  <inkml:trace contextRef="#ctx0" brushRef="#br0" timeOffset="-136374.3">4273 2873 90 0,'0'0'857'0,"0"0"-826"16,0 0-23-16,0 0 43 16,54-138 2-16,-17 76-10 15,-1 10-29-15,-9 16-14 16,-10 22-64-16,-17 14-115 15,0 0-253-15</inkml:trace>
  <inkml:trace contextRef="#ctx0" brushRef="#br0" timeOffset="-136140.97">3775 2939 920 0,'0'0'104'0,"0"0"-104"16,0 0-14-16,0 0 14 15,0 0 26-15,110 137-9 16,-61-83-7-16,0 4-1 16,-2-6-9-16,-3-5-4 15,-30-38-138-15,-7-4-166 16</inkml:trace>
  <inkml:trace contextRef="#ctx0" brushRef="#br0" timeOffset="-14710.06">3762 5496 133 0,'0'0'92'0,"0"0"-64"15,0 0 19-15,0 0-8 16,0 0 2-16,0 0-10 16,0 0 18-16,3 0 0 15,-3 0-3-15,0 0-1 16,0 0 4-16,0 0-10 15,0 0-5-15,0 0-8 16,0 0-7-16,0 0 3 16,0 0-5-16,0 0 11 15,0 0-7-15,0 0-8 0,0 0 0 16,0 0 4-16,0 0-9 16,0 0-2-16,0 10-3 15,-5 2-1-15,-7 4-3 16,2 0 4-16,-1 0-1 15,-3 2 0-15,3-2-4 16,-5 2 1-16,3 0 1 16,-3 0 0-16,1 1 3 15,-1-1-5-15,1-2 5 16,-1 3-4-16,3-2 3 16,0 1-3-16,-1 0 2 15,-1-1-1-15,1 0 0 16,-1-2 0-16,1 2-1 0,1-3 2 15,1 1-3-15,-1-3 4 16,0 7-2-16,-1-1 2 16,4 0-4-1,-4 0 2-15,-1 1 0 0,1-2 0 16,-2-1 0-16,0 2-1 16,1-1 2-16,-1-3-1 15,1 0 4-15,-1-2-6 16,3-1 5-16,-1 0-3 15,3-3 0-15,3 0 0 16,-4-2-1-16,6 0 2 16,-5 0-4-16,1 0 7 0,-3 3-5 15,-3 2 2 1,1 1-2-16,-3 2-3 0,1 4 0 16,-2-1-3-16,2 6-5 15,-6-3 4-15,3 3 8 16,-1-2-1-16,-4-1 2 15,2-3-2-15,3-2 3 16,0-1-4-16,4-4 2 16,-1 1 0-16,5-3-1 15,6-1 1-15,-3 0-2 16,2-4 4-16,5 4-6 16,-5-1 3-16,1 0-3 15,1 0-1-15,-1 0 2 16,1 0 3-16,0-4 0 0,1 2 1 15,2-4 1-15,-3 1 1 16,5-1-2-16,-2 0 4 16,2 0-5-16,0 0 0 15,0 0-2-15,0 0 2 16,0 0 6-16,0 0-5 16,0 0-2-16,0 0 3 15,0 0-3-15,0 0 2 16,0-7 8-16,0-8-9 15,0-5 0-15,0 1-2 16,0-1-1-16,0-1 3 0,0 4-2 16,0-2 1-1,0 6 2-15,0 2-2 0,0 3 1 16,0 4-1-16,-2 2 1 16,2 2 0-16,0 0 0 15,0 0-7-15,0 0 3 16,0 0-7-16,0 0 7 15,0 0-12-15,22 0 8 16,14 0 1-16,10 11 7 16,6 3 1-16,-6 1 0 15,-3-1 2-15,-7 1-1 16,-9-6-2-16,-5-1 2 0,-9-1-2 16,-6-1 0-1,-3-6 0-15,-4 1 6 16,0-1 14-16,0 0 8 0,0 0-10 15,0 0-12-15,-9 0-5 16,-6 0-2-16,-5 0-19 16,-5 0-1-16,0 0-11 15,-1-7 4-15,2-1 21 16,1 1-29-16,1 0 17 16,7-2 10-16,3 4 3 15,3 1-9-15,3 0 0 16,4 1 15-16,-6 2 1 15,8 1-1-15,-4 0 0 16,-1 0 0-16,3 0 0 16,-2 0-4-16,-2 0 4 0,-1 0-2 15,-5 13 4 1,-3 10-4-16,-1 4-1 0,-1 1 3 16,-1 5 0-16,-3-3 2 15,4 0 0-15,1-6-2 16,5-4 5-16,3-6 0 15,2-7 4-15,4-2-9 16,2-5 4-16,0 0 1 16,0 0-4-16,0 0 2 15,0 0 6-15,0 0 13 16,0-14 2-16,14-10 29 16,8-6-20-16,2 0 1 0,1 4-14 15,-7 8-11 1,-7 6-4-16,-7 10-5 0,-4 0 0 15,0 2-6-15,2 0 2 16,8 0-32-16,3 0-23 16,-7 0-52-16,1 0-110 15</inkml:trace>
  <inkml:trace contextRef="#ctx0" brushRef="#br0" timeOffset="-11813.45">7530 5444 235 0,'0'0'261'0,"0"0"-250"16,0 0 14-16,0 0 19 15,0 0-1-15,0 0-13 16,0 0 8-16,-19-30-7 16,15 25-8-16,-2 0-7 15,1 1 3-15,-1-1 10 16,-4 0-20-16,-1-2 21 16,3 4-16-16,-6-3-3 0,3-5 1 15,-2 2-5-15,-1-3 9 16,-1-2-7-16,-3 0 4 15,-3 0-12-15,0-2 10 16,-2 2-9-16,1-2 6 16,-3 0-8-16,-2-1 3 15,1 5 0-15,-3 1 1 16,0-3 0-16,0 1-4 16,2 1 11-16,-2 0-11 15,0 1 6-15,2-1-5 16,-2-3 3-16,0 3-4 15,0 0 1-15,0 2-1 0,2 1 1 16,4-2-3-16,-4 2 4 16,2-3-1-16,-2 1 1 15,0 1-4-15,1-4 3 16,1 3-1-16,-2-2 2 16,3 0-2-16,-3 4 2 15,3 1-1-15,1 0 8 16,2 1-1-16,2 4 3 15,3-1-9-15,5 2 7 16,1-1-9-16,-2 1 2 16,3-1 2-16,1-1-2 15,-2-1 2-15,4 1-3 16,1 3 7-16,1-2-7 16,0 2 2-16,4 1-2 15,-3 0-2-15,3 0 1 0,0 0-3 16,0 0 2-16,0 0-6 15,0 0 6-15,0 0-5 16,0 0 5-16,0 0-5 16,0 0 4-16,0 0-2 15,0 5-2-15,9 8-2 16,0-1-12-16,-3 0-8 16,4 1 6-16,-4-1 6 15,-1-3 11-15,-1-1 2 16,-4-2-1-16,0-3 4 15,0-3 0-15,0 0 0 16,0 0 5-16,0 0 0 0,0 0 5 16,0 0-7-1,-13 0-3-15,1-13 3 0,1-1-7 16,1-5 5-16,0 7-2 16,4-4 0-16,-1 5 0 15,5-3-1-15,0-3 4 16,2 3-1-16,0-2 0 15,0 2-2-15,0 2 1 16,0 1 0-16,0-2-2 16,0 1 1-16,0-2-1 15,0 2 4-15,4 1-2 16,-2 4 1-16,0 3-1 16,-2 2 1-16,3 2-2 0,-3 0-5 15,4 0-8 1,5 0 0-16,2 2 14 0,5 9 0 15,2 0 2-15,2 1-1 16,3-3 1-16,-4 0-3 16,1 2 2-16,-5-4-1 15,-1 0 0-15,-5-2 0 16,-5 2-3-16,-2-4-1 16,-2-1 4-16,0 5 6 15,0-2 16-15,0 3-6 16,-12 4-7-16,-7-2-5 15,2 1 2-15,-6 1-2 0,1 0-3 16,0-1 8 0,2-2-8-16,2-2 10 0,5-5 0 15,4 1 6-15,2-3-9 16,5 0-4-16,2 0 1 16,0 0-4-16,0 0-2 15,0 0 4-15,0 0 0 16,0 0 2-16,0 0 2 15,0 0-6-15,0 0 0 16,0 0-1-16,0 0 0 16,0 0 0-16,0 0 2 15,0 0-3-15,0 0 4 16,0 0 0-16,0 0-3 0,0 0 4 16,0 0-2-1,0 0 6-15,0 0-2 0,0 0 1 16,0 0 0-1,0 0-4-15,0 0 3 0,0 0-6 16,0 0 4-16,0 0-3 16,0 0-2-16,0 0-2 15,0 0-45-15,0 0-92 16,0-3-167-16</inkml:trace>
  <inkml:trace contextRef="#ctx0" brushRef="#br0" timeOffset="-9798.55">5996 3886 373 0,'0'0'56'0,"0"0"-46"16,0 0 37-16,0 0-8 15,0 0-7-15,0 0 1 16,0 0-6-16,0-11-4 15,0 11-16-15,0 0 4 16,0 0-6-16,0 0 13 16,0 0 6-16,0 0-3 15,0 0-12-15,0 0 0 16,0 0-8-16,0 0 3 16,3 0-4-16,7 0 0 15,9 0 2-15,0-1 0 16,8-3 1-16,2-3-2 15,6 0 0-15,3-1 1 0,1 2-2 16,0-2 1 0,-1 2 2-16,1 2-3 0,-4 0 1 15,3 1-2-15,0 2 2 16,-1-1-2-16,0 2 1 16,-2 0-4-16,-1 0 2 15,-1 0-2-15,-2 0 4 16,-2 2 0-16,-2 7 7 15,0 0-6-15,-3-1-2 16,-2-2-1-16,1-3-3 16,-5 2 5-16,-3-5-1 15,-3 0 0-15,-6 0 1 16,-4 0-1-16,-2 0 2 16,0 0 5-16,0 0-3 15,0 2 7-15,0-2-2 0,0 0-8 16,-2 0 4-16,-7 0-3 15,2 0-2-15,1 0 1 16,-1 0-4-16,1 0 4 16,-2 0 10-16,2 0-9 15,-3 0-1-15,1 0 0 16,-2 0 1-16,1-2-2 16,3 0 2-16,-4-4 3 15,2 0-2-15,-3 2-4 16,1 0 3-16,2 1-1 15,-1 2 0-15,2-4 0 16,-2 2 2-16,2-2-1 0,1 4 1 16,2-1-1-16,4 0 8 15,-3 2-5-15,3-2-3 16,0 2-1-16,0 0-12 16,0 0 4-16,0-3 2 15,13 1 5-15,10-5 2 16,4-3-2-16,2-3 6 15,0-3-8-15,2 3 8 16,-2 1-4-16,-5 3-1 16,-6 5-1-16,-5 4 0 15,-6 0-3-15,-2 0-4 16,-3 0 0-16,-2 0 5 16,0 13 3-16,0 0 10 0,0 2-10 15,0-3 14-15,0-2-4 16,-4-1-10-16,-6 0 11 15,1-1-4-15,-1-1 6 16,-2 1-12-16,1 1 3 16,0-1-2-16,-1-2 1 15,2 0-2-15,1-2 1 16,-1-2 4-16,4-2 1 16,-1 0 6-16,5 0-2 15,0 0 9-15,2 0-6 16,0 0 2-16,0 0-10 15,0 0-5-15,0 0-1 0,0 0-1 16,0 0 0-16,0 0 2 16,0 0 7-16,0 0-8 15,0 0-3-15,0 0-40 16,0 0-56-16,0 0-38 16,0 0-86-16</inkml:trace>
  <inkml:trace contextRef="#ctx0" brushRef="#br0" timeOffset="-8649.49">5931 3900 485 0,'0'0'68'0,"0"0"-4"16,0 0 18-16,0 0-34 15,0 0-27-15,0 0-2 16,0 0-6-16,12-18 4 0,23-13 12 16,7-10 3-16,8-7-11 15,5-2-18-15,1-7 1 16,2 6-4-16,5-2 0 16,-1 2-2-16,0 6 4 15,-6 4-4-15,-9 8 5 16,-10 4-2-16,-14 11-1 15,-9 10 0-15,-8 5 0 16,-4 3 0-16,-2 0 2 16,0 0 2-16,0 0 14 15,0 0-4-15,0 5 5 16,-8 5-16-16,-2-1 4 0,4-6-6 16,1-1-1-1,3 1 2-15,0-3-1 0,0 1 0 16,0 2 0-16,-6-2-2 15,4 3 3-15,0-1-1 16,-1 1 0-16,1-3-2 16,2-1 2-16,0 2-1 15,2-2 1-15,0 0-1 16,0 0-3-16,0 0-5 16,0 0 4-16,0 0 4 15,0-11 6-15,0-3-3 16,2-1-3-16,4 2 1 15,-1 1-1-15,-1 4 1 0,-2 1 0 16,-2 5 2 0,0 2 1-16,0 0 8 0,0 0-12 15,0 0-2-15,0 0 0 16,2 17 2-16,3 5 1 16,2-1-1-16,2-1 1 15,-1-3 1-15,0-6-2 16,-4-2 1-16,0-5-2 15,-1-3 1-15,-3-1 0 16,2 0 0-16,-2 0 3 16,0 0 1-16,0 0 9 15,0-4-7-15,-16-8-5 16,-4 3 4-16,2-1-4 16,-1 2-1-16,-2 4 0 0,5 0 0 15,5 0 0-15,5 4 0 16,4-3 0-16,2-1-2 15,0 2-8-15,0-3-38 16,0-2 4-16,17 0 29 16,8-3 14-16,4 2 1 15,4-4-1-15,0 3 0 16,1 1 2-16,-3 2-2 16,-4 1 3-16,-9 2-2 15,-7 1 0-15,-7 2-7 16,-4 0 7-16,0 0 14 0,0 16 17 15,-4 14-2 1,-21 5-9-16,-4 3-13 0,-2-2 0 16,0-6-6-16,7-2 3 15,6-7-4-15,7-3-5 16,9-9-30-16,2-4-77 16,0 0-45-16,0-5 12 15,4 0-94-15</inkml:trace>
  <inkml:trace contextRef="#ctx0" brushRef="#br0" timeOffset="-8028.63">6088 3938 129 0,'0'0'86'0,"0"0"-21"16,0 0 19-16,0 0-43 15,0 0-14-15,0 0 19 16,0 0 7-16,77-64-2 15,-61 41-10-15,6 0-15 16,3-3-12-16,4-1 0 16,4 4-7-16,0-4-5 15,6 1 2-15,-1 3-4 0,1-3 2 16,7 0 2 0,-5-3-5-16,7 1 1 0,-6 0 0 15,-5 3-2-15,-8 6 2 16,-8 7-1-16,-10 5-3 15,-7 6 3-15,-4 1 2 16,0 0 1-16,0 0 1 16,0 0 9-16,0 0 25 15,0 0-29-15,-11 0-8 16,-2 0-9-16,-1 0-16 16,3 0-24-16,7 0-59 15,-1 0-122-15</inkml:trace>
  <inkml:trace contextRef="#ctx0" brushRef="#br0" timeOffset="-7516.49">6109 3863 87 0,'0'0'195'16,"0"0"-136"-16,0 0-19 15,0 0-11-15,0 0 0 16,0 0 18-16,29-17-4 16,-2-4-28-16,2-2 0 15,7-5-10-15,1-4 0 16,4-1 1-16,5 0 8 16,2-2 0-16,3 1-6 15,-4 0 0-15,-4 0-1 16,-10 4 3-16,-9 4 8 15,-8 10-2-15,-8 11-2 0,-8 2-5 16,0 3 35 0,0 0 8-16,0 0-13 0,0 0-21 15,0 0-13-15,0 0-5 16,-4 0-1-16,0 4-6 16,-1 0-27-16,1 2-11 15,0 4-39-15,-6-2-43 16,6-4-60-16</inkml:trace>
  <inkml:trace contextRef="#ctx0" brushRef="#br0" timeOffset="-6618.35">6065 3946 314 0,'0'0'124'16,"0"0"-47"-16,0 0 4 15,0 0-65-15,0 0 4 16,0 0-12-16,34-103 1 15,-12 76-4-15,7-1-2 16,2-3-1-16,7-1-1 0,0-2 1 16,-1 0-1-16,6 1 3 15,-1-2-4-15,1 1 6 16,-3 4 13-16,-7 2 6 16,-6 2-12-16,-10 6-9 15,-3 4 7-15,-5 6-5 16,-5 2 10-16,-2 1-5 15,-2 4 4-15,0-1-8 16,0-1 0-16,0 2-2 16,0 0 0-16,0 0 0 0,0-2-5 15,0 3 4 1,0 1-3-16,0 1 2 16,0 0-3-16,0 0-1 15,0 0-5-15,0 0-2 0,0 0 2 16,0 0 6-16,0 0 2 15,3 3-2-15,13 8 19 16,0 1-17-16,3-1 3 16,-1 1-4-16,0 0-1 15,-4-3 0-15,-6-4 1 16,-1 1-2-16,-5-6 3 16,-2 1 0-16,0-1 1 15,0 0 11-15,0 0 8 16,0 0 14-16,-11 0-30 15,-14 0-5-15,-2-8 0 0,1 0 0 16,4 3-2-16,2 2 2 16,1-1 0-16,9 1-1 15,1 1 0-15,5-1-2 16,4 3 2-16,0 0-6 16,0 0-8-16,0 0-7 15,0-2-7-15,15-2 28 16,9-3 2-16,6 0 2 15,-1-2-3-15,2 2-1 16,-2 0 0-16,-2 4-1 16,-10-1 1-16,-3 4-1 15,-8 0 0-15,-6 0-14 16,0 0 9-16,0 14 6 16,0 9 5-16,-18 5-5 0,-1-2-1 15,0-3-5-15,4-3-17 16,3-2-31-16,6-1-30 15,6-14-54-15,0-1-77 16</inkml:trace>
  <inkml:trace contextRef="#ctx0" brushRef="#br0" timeOffset="-2921.76">3075 5700 162 0,'0'0'49'0,"0"0"-13"16,0 0 8-16,0 0-12 15,0 0-8-15,0 0 0 0,0 0-8 16,5 3-3 0,-5-3 3-16,0 0 12 0,0 0-6 15,0 0 17-15,0 0 4 16,0 0 6-16,0 0-1 16,0 0-11-16,0 0-6 15,0 0-12-15,0 0 3 16,0 0-9-16,0 0-6 15,0 0-6-15,0 0-2 16,0 0 0-16,0 0-1 16,0 0 2-16,0 0-2 15,0 0 1-15,3 0 2 16,-1 0-4-16,2 0 1 16,3 0 2-16,6 0-1 0,5 0 0 15,2-12-1-15,4-6 2 16,1-6 2-16,0-5 4 15,1 1 5-15,-1 0-10 16,-5 5 3-16,2 0-3 16,-4 4-2-16,-3-1 0 15,4 5 1-15,-4-3 0 16,5 0-1-16,3-1 0 16,1 0 2-16,0 1-1 15,1 0 1-15,-3 4-2 16,-1-1 0-16,-6 6 0 15,-4 3-2-15,-4 3 1 16,-3 3 2-16,-4 0-2 0,0 0 2 16,0 0 1-16,0 0 6 15,0 0-1-15,0 0 29 16,0 0-5-16,0 0-9 16,0 0-9-16,0 0-10 15,0 0 4-15,0 0-4 16,0 0 2-16,0 0-4 15,0 0 2-15,0 0-1 16,0 0 1-16,0 0 0 16,0 0-1-16,0 0-2 15,0 0 3-15,0 0 0 16,0 0-1-16,0 0-2 0,0 0-3 16,0 0 2-16,0 0-6 15,0 7 7-15,0-1 0 16,0-1 1-16,0-1-2 15,0-1 4-15,0-1-1 16,0-2 1-16,0 2-1 16,0-2-1-16,0 0 5 15,0 0 3-15,0 0-8 16,-6 0-16-16,-6 0-6 16,-1-2 9-16,1-4 1 15,2 0 10-15,1 0-6 16,3 2-1-16,2 2 1 15,4-4-11-15,0 0-8 16,0-3-6-16,0-2 20 16,17-1 1-16,7 0 12 0,-1 1-25 15,1 3 16-15,-2 1-1 16,-4 3 9-16,-5 4-1 16,-4 0-11-16,-7 0-8 15,-2 0 21-15,0 11 5 16,0 10 29-16,0-3 11 15,-11 4-13-15,-4-6-6 16,-1-4-10-16,7-2-2 16,3-7 3-16,4 2-12 15,2-5-5-15,0 0-5 16,0 0-57-16,0 0-99 16,0 0-179-16</inkml:trace>
  <inkml:trace contextRef="#ctx0" brushRef="#br0" timeOffset="-1123.95">7028 4722 201 0,'0'0'426'16,"0"0"-383"-16,0 0-32 15,0 0 34-15,0 0-13 16,0 0-21-16,-3-5-11 16,3 5-1-16,0 0 0 0,8 17 2 15,7 1 2 1,-1 2 1-16,1 4 2 16,3 3-3-16,4 0 2 0,5 7-3 15,2 5 0-15,4-3 0 16,0 2 0-16,2-6 1 15,-2-2 1-15,-4-6 7 16,0-3-11-16,0-1 10 16,-7-5-6-16,-2-1 0 15,-2 0 4-15,-7-2-2 16,-2-6 7-16,-3-2-9 16,-1-4 5-16,-5 0-3 15,0 0 7-15,0 0 1 16,0 0 5-16,0 0-1 0,0 0-8 15,0-4-1-15,0-6-8 16,0 1-2-16,0 0 3 16,0 2-4-16,0 0-3 15,0 5 2-15,0 0 3 16,0 2-1-16,7 0 0 16,-3 0-7-16,-2 0 6 15,1 0 1-15,-3 0 1 16,0 0 4-16,0 2 8 15,0 7 0-15,-7-6 0 16,-9 3-7-16,-1-3-3 16,1-2 2-16,1-1-4 15,3 0 0-15,1 0 0 16,2 0 0-16,2 0 1 0,3 0-1 16,4-1-4-16,0 1 4 15,0 0-1-15,0 0-5 16,0 0-1-16,0 0-9 15,11 9 16-15,9 7 2 16,2 5 10-16,5 2-11 16,0-2 2-16,2-3-3 15,0-2 3-15,-2-6-3 16,-3-4 1-16,-6-4-3 16,-2-2 1-16,-5 0-1 15,-3 0 4-15,-3-11-1 0,-3-8 12 16,-2-6-5-16,0 1-4 15,0-3-3-15,-2-1 0 16,-11 1 1-16,2 5 2 16,1 5-4-16,6 5 3 15,2 3-2-15,-2 5 2 16,4 3 6-16,0 1-1 16,-3 0-8-16,3 0-3 15,0 0-4-15,-2 0-67 16,2 0-97-16,0 0-116 15</inkml:trace>
  <inkml:trace contextRef="#ctx0" brushRef="#br0" timeOffset="560.51">6545 3872 440 0,'0'0'86'16,"0"0"-24"-16,0 0 20 15,0 0-23-15,0 0 9 16,0 0-34-16,0 0-6 0,-68-21 10 16,53 18-15-16,-5-3-7 15,-3 4 9-15,-1-1-11 16,-5 0 9-16,-2-1-14 15,-4-1 0-15,-6 4 9 16,-3-1-6-16,-6 0-2 16,-6-1-2-16,-2-2 3 15,-2-5-2-15,-4 1-8 16,-1-2 5-16,5-4-5 16,4 2 1-16,10-3-1 15,1-2 0-15,7-1 0 16,2 7 1-16,1-1 0 15,2 3-2-15,1 1 1 16,3 2 2-16,7 5 4 0,6-5-2 16,5 5 15-16,5-2-16 15,6 2 8-15,0 0-12 16,0 2-3-16,0-2 2 16,0 2-1-16,0 0-1 15,0 0 0-15,0 0 1 16,0 0-2-16,0 0-1 15,0 0-4-15,0 0 1 16,8 0-4-16,-4 0-14 16,3 0-1-16,-2 0-11 15,0 0 8-15,-1 0 7 16,0-4 21-16,-2-4 4 16,3-2-6-16,-1-2-1 0,1-2 5 15,0 4 0-15,-3-1 0 16,0 6 0-16,0 1 2 15,-2 2 1-15,0 2-2 16,0 0 8-16,0 0-9 16,0 0 1-16,0 0 3 15,0 11 3-15,-18 12 3 16,1 3-10-16,-6 3 0 16,0-1 4-16,2-3-1 15,-2-4 0-15,7-6-2 16,1-4-1-16,5-6 0 15,4-2 3-15,2-3-2 0,2 0 1 16,2 0-2-16,0 0 0 16,0 0-4-16,0-3 1 15,0-5-7-15,0-2 10 16,0 2 3-16,0 0-1 16,6 5-2-16,8 0-8 15,1 3 2-15,3 0 6 16,0 0 1-16,2 0 0 15,-2 0 2-15,-5-2-3 16,-2 0 0-16,-1 1 1 16,-8-1 1-16,-2-1 0 0,0-2 1 15,0-2 15 1,0-3-16-16,-10-4 4 16,-3 5-1-16,0-4-2 15,-1 3 0-15,1 2 2 0,-1 0-2 16,1 3-1-16,3 0-4 15,0 3 3-15,6 0-2 16,4 2-24-16,0 0-26 16,0 0-75-16,0 2-35 15,0 6-57-15</inkml:trace>
  <inkml:trace contextRef="#ctx0" brushRef="#br0" timeOffset="71172.27">16114 5534 308 0,'0'0'53'16,"0"0"-40"-16,0 0 43 16,0 0 17-16,0 0-33 15,0 0-22-15,-4 4 0 16,4-4 4-16,0 0-5 16,0 0 0-16,0 0 3 15,2 0-7-15,2 0 2 16,1-1-6-16,-1-4 5 15,2 5-1-15,0-2 0 16,-2 2-5-16,3 0 2 16,-3 0-4-16,0 0-5 15,3 0 2-15,0 0-3 16,-3 0 4-16,-1 0-3 16,-3 0 0-16,2 0 1 0,-2-10 4 15,0-4-3-15,0-2-1 16,0 0 9-16,0 2 5 15,0 0 18-15,0 2-10 16,0 4 0-16,0 3-8 16,0 2 11-16,0 1-20 15,0 2-7-15,0 0 3 16,0 16-3-16,0 5 0 16,11 0 0-16,5-5 0 15,-1-2 0-15,-1-5-1 16,-4-4 1-16,-1-3 0 15,-6-2-1-15,-3 0 1 16,0 0 7-16,0 0 0 0,0-16-4 16,-14-2 0-16,-3 2 3 15,-1 2-6-15,0 2 2 16,0 2-2-16,4 2-2 16,4 6 1-16,3 2-3 15,5 0 2-15,0 0 3 16,2 8-2-16,0 6-4 15,0 4-1-15,0-3-8 16,11 0-42-16,4-5-33 16,-10-10-64-16,-1 0-111 15</inkml:trace>
  <inkml:trace contextRef="#ctx0" brushRef="#br0" timeOffset="80014.44">16187 5530 363 0,'0'0'114'16,"0"0"-82"-16,0 0 2 16,0 0 17-16,0 0 3 15,0 0-20-15,0 0-8 16,0 0-4-16,0 0 1 16,-17-10-1-16,17 6-18 15,-2 1 0-15,0 1-2 16,2-3 0-16,-3 1 0 15,3 1-4-15,0 0 2 16,0 3-3-16,0 0 0 16,-3 0-2-16,3 0-3 0,0 0-8 15,0 0 0-15,0 0 0 16,0 8 10-16,0 6 4 16,0 2 2-16,0 2-4 15,0-6-2-15,0-2-1 16,0-3-5-16,0-2-3 15,8-3-3-15,1-2 3 16,1 0-2-16,2 0 10 16,-1-2-4-16,0-10-2 15,-2-3 0-15,-2-2 3 16,-3 0 9-16,-4 3 2 16,0-3 5-16,0 2-1 0,0 3 9 15,-13 5-1-15,-3 0 3 16,3 4-5-16,1 3-4 15,2 0-4-15,-1 0 0 16,1 0-1-16,2 12-1 16,3 5 0-16,3-6 2 15,2 1 4-15,0-1-7 16,0-2 0-16,0-1 0 16,0 0 0-16,4-4-1 15,5 0-1-15,-3-2 1 16,2 0-4-16,-2 0-25 15,-6-2-52-15,0 0-157 16</inkml:trace>
  <inkml:trace contextRef="#ctx0" brushRef="#br0" timeOffset="89637.49">18644 5745 390 0,'0'0'70'16,"0"0"-38"-16,0 0 21 15,0 0 11-15,0 0-7 16,0 0-20-16,0 0 0 15,0 0-3-15,0 0-1 16,-6-10-1-16,6 10-1 16,0 0 2-16,0 0-13 15,-3 0-4-15,3 0-13 0,0 0 1 16,0 14 1-16,0 12 3 16,0 4 2-16,0 7 2 15,0 4-2-15,0 1 3 16,5-1 3-16,-1-1-4 15,0 0 2-15,-2-2-5 16,-2-2-2-16,0-4-3 16,0-6-3-16,0-4 4 15,0-5-5-15,-2-5 3 16,0-5-1-16,0-3 0 16,0-2-1-16,2-2-2 0,0 0-4 15,0 0-10 1,0 0-29-16,0-18-10 0,0-10-69 15,0 14-69-15,2-2-79 16</inkml:trace>
  <inkml:trace contextRef="#ctx0" brushRef="#br0" timeOffset="91103.67">18722 6860 37 0,'0'0'242'0,"0"0"-170"16,0 0-9-16,0 0 32 15,0 0-6-15,0 0-19 16,0 0-13-16,-6-16-2 16,3 16-5-16,3 0-21 0,-2 10-14 15,-1 18 5-15,3 10 18 16,0 7-15-16,0 6-1 16,0 2 1-16,-4-4-2 15,2 1-4-15,-2-3-4 16,-1-4 6-16,1-2-8 15,0-9 3-15,-4-6-12 16,6-8 0-16,0-7 0 16,2-6-4-16,0-3 1 15,0-2-7-15,0 0-10 16,0-2-40-16,0-22 5 16,0-8-50-16,0-8-34 15,4 20-41-15,4 2-132 16</inkml:trace>
  <inkml:trace contextRef="#ctx0" brushRef="#br0" timeOffset="91419.08">18916 6764 517 0,'0'0'53'0,"0"0"-27"16,0 0 24-16,0 0 23 16,0 0-15-16,52 134-3 0,-35-94-22 15,-1-2-2-15,-1 4-12 16,-3-1 5-16,-4-5-11 16,-1-3-1-16,-7-2-7 15,0-3-2-15,0-3 0 16,0-2-2-16,-13-2-2 15,-3-7-13-15,-1 1-24 16,0-4-35-16,0-2-9 16,1-6-6-16,10-3-46 15,-1 0-84-15</inkml:trace>
  <inkml:trace contextRef="#ctx0" brushRef="#br0" timeOffset="91585.45">18845 7175 550 0,'0'0'132'16,"0"0"-69"-16,0 0-17 15,0 0 44-15,0 0-42 16,129-91-46-16,-84 73-2 16,-28 14-105-16,-1-1-156 15</inkml:trace>
  <inkml:trace contextRef="#ctx0" brushRef="#br0" timeOffset="92434.69">21468 6771 480 0,'0'0'85'0,"0"0"-25"15,0 0 34-15,0 0 3 0,0 0-25 16,0 0-15-16,0 0-16 16,38 43 4-16,-22-21-3 15,-3 5-12-15,1 8 1 16,-1 8-11-16,-1 6-3 16,-4 1-11-16,1 2 1 15,-5-5-6-15,4-9 2 16,-2-11 0-16,1-4-5 15,-1-12 2-15,-2-4-1 16,2-5-9-16,-4-2-27 16,-2 0-33-16,0-20-27 15,0-15-62-15,0 16-50 0,0-4-99 16</inkml:trace>
  <inkml:trace contextRef="#ctx0" brushRef="#br0" timeOffset="92734.79">21769 6531 573 0,'0'0'74'0,"0"0"-15"15,0 0 17-15,67 153 15 0,-40-94-13 16,0 1-34-16,4 2-5 15,-4-3-10-15,0-7-6 16,-5-6-10-16,-5-9 3 16,-3-10-12-16,-7-10 1 15,-3-10-5-15,-2-2 0 16,-2-5-4-16,0 0-26 16,0 0-33-16,-17-25-85 15,-15-11-41-15,15 19-20 16</inkml:trace>
  <inkml:trace contextRef="#ctx0" brushRef="#br0" timeOffset="92884.7">21759 6940 576 0,'0'0'91'0,"0"0"-50"16,0 0 42-16,118 42-18 15,-74-42-32-15,-1-6-28 16,-3-12-5-16,-11-4-46 15,-27 13-127-15,-2 0-241 16</inkml:trace>
  <inkml:trace contextRef="#ctx0" brushRef="#br0" timeOffset="94832.33">20100 6145 98 0,'0'0'17'0,"0"0"-13"16,0 0 1-16,0 0-4 16,0 0 7-16,0 0-8 15,0 0-32-15,-18 63-59 16</inkml:trace>
  <inkml:trace contextRef="#ctx0" brushRef="#br0" timeOffset="95269.07">20100 6145 195 0</inkml:trace>
  <inkml:trace contextRef="#ctx0" brushRef="#br0" timeOffset="96397.54">20100 6145 195 0,'-32'55'114'0,"32"-55"-32"0,0 0 4 0,0 0-11 0,0 0-4 0,0 0-26 15,0 0-6-15,0 0-9 16,0 0-11-16,0 0-6 16,0 0-5-16,0 0 8 15,0 0 3-15,0 0 4 16,0 0 0-16,0 0-4 15,0 0-4-15,0 0 3 16,0 0-7-16,0 0-1 16,0 0 2-16,0 0-4 15,0 0 3-15,0 3-7 0,0-3 7 16,0 0-6-16,0 0 5 16,0 0-2-16,0 0 2 15,0 0 0-15,0 0-3 16,0 3 2-16,0-3-6 15,0 0 2-15,0 0-4 16,0 0-1-16,0 0 1 16,0 2-3-16,0-2 2 15,0 2 0-15,0-2 0 16,0 4 1-16,0-2-1 16,0-1 1-16,0 2 1 15,0 1 0-15,0 1-4 0,0-5 3 16,0 7-2-16,0-1 1 15,0 2 0-15,0 3 0 16,0 3 1-16,0 2 1 16,0 2-1-16,0 1 2 15,0 2-1-15,0-2-1 16,0-1 0-16,0 0 0 16,0 1 1-16,0-3-1 15,9 2 4-15,1 1-3 16,1-2 5-16,-1-3-5 15,4-1 0-15,-3-4-1 16,3-4 1-16,-1 2-2 16,-5-3 0-16,6-3 5 0,-3 2-5 15,3-3 9 1,3 0-3-16,2 0-3 0,3 0 0 16,0 0-3-16,-2-3 3 15,3-6-3-15,-6 1-3 16,-1-1 3-16,-3-4 0 15,-1-1 0-15,-1 0 3 16,-1-3 0-16,2 0 1 16,-1-1-1-16,0 0 2 15,-2-2 0-15,0-2-2 16,-5 0 2-16,-2-2-3 16,-2 1 8-16,0 0-3 0,0 4 4 15,0-3-2-15,0 4 3 16,0 0-1-16,-6 0 2 15,-3 2 3-15,0-3-2 16,-2 2-6-16,0 0-2 16,-3 2 7-16,1-2-10 15,-5 2 9-15,-1 1-12 16,-2 2 7-16,-1-1-2 16,4 8 1-16,0-1-2 15,-2 3-2-15,5 1 8 16,-1 2-7-16,0 0-2 15,3 0 3-15,0 0-7 16,-4 7 5-16,2 6-3 0,-1-1 1 16,3 2 0-1,3 1-1-15,-2-6 3 0,5 6-2 16,1 1 0-16,2 2 0 16,1 2-3-16,0 3 3 15,3-3-1-15,0 6-1 16,0-3 0-16,0-2 4 15,0 0-4-15,-2-3 4 16,2 3-3-16,0-4 2 16,0 3-2-16,0-1-1 15,0-4 0-15,0 2 1 16,10-3-3-16,3-2 4 16,1-5-8-16,-6 0 6 15,-1-3-10-15,-5-3-3 0,-2 2-14 16,0-3-27-1,0 0-8-15,0 0-22 0,0 0-24 16,0 0-107-16,-4 0-149 16</inkml:trace>
  <inkml:trace contextRef="#ctx0" brushRef="#br0" timeOffset="97080.49">19913 6500 398 0,'0'0'134'16,"0"0"-60"-16,0 0 7 16,0 0-1-16,0 0-15 0,0 0-11 15,0 0-15 1,8-3-12-16,-12 3-11 0,-7 0-7 15,-7 0-5-15,-5 6 2 16,-3 8 6-16,-8 1-4 16,-1-1 8-16,-3 3-11 15,-2-2 3-15,-1-1-2 16,-1 1 7-16,5-1 0 16,-2-2-4-16,6 0-1 15,4-4 0-15,7 1 7 16,4-4-10-16,7-1 8 15,2 0-4-15,2-2 2 16,1-2 1-16,-1 2 7 16,1-2 3-16,-2 0-9 15,0 3-2-15,-1-3-9 0,-1 2 6 16,2 1-7-16,1-3-1 16,1 2 3-16,-1 0-5 15,2-2 3-15,1 0-1 16,2 3 0-16,-1-2 2 15,3-1 3-15,0 0-4 16,0 0 1-16,0 0-2 16,0 0 0-16,0 0-7 15,0 0-17-15,0 2-38 16,0 3-44-16,7-5-57 16,5 0-216-16</inkml:trace>
  <inkml:trace contextRef="#ctx0" brushRef="#br0" timeOffset="97995.68">20826 6256 574 0,'0'0'96'15,"0"0"-69"-15,0 0 35 16,0 0 27-16,0 0-27 0,0 0-27 16,0 0-21-1,3 0 6-15,17 0-1 0,5 0 9 16,2 5-6 0,-2 2 3-16,4 3-11 0,3 0 1 15,1 0 0-15,8 4-4 16,-1 2-2-16,3 1-5 15,1 3 5-15,3-1-6 16,1 4 9-16,4-3-5 16,-4 2 1-16,2 0 0 15,-3 0-1-15,-5 0 2 16,-4-3-6-16,-5 4 8 16,-6-5-4-16,-7-4 10 15,-5-4-3-15,-3-5 10 0,-5-2-7 16,-3-3 6-16,0 0-3 15,-4 0-3-15,2 0-2 16,-2 0-4-16,3 0-3 16,-3 0-7-16,0-3 7 15,0 3-8-15,0 0 0 16,0 0-7-16,0 0-4 16,0 0-16-16,0 0-37 15,0 0-54-15,0 0-82 16,0 0-255-16</inkml:trace>
  <inkml:trace contextRef="#ctx0" brushRef="#br0" timeOffset="100193.64">19308 6782 559 0,'0'0'75'16,"0"0"-70"-16,0 0 40 16,0 0 3-16,0 0-18 15,0 0-20-15,0 0 3 16,3-21-5-16,15 9 1 16,1-2 5-16,8-1 0 15,9-3 4-15,4-9-6 16,14-1 11-16,3-6-6 15,3 2 5-15,-4 4-10 16,-11 4-9-16,-13 12-3 0,-15 3-3 16,-8 8 2-16,-9 1-12 15,0 0 13-15,-5 16 6 16,-23 7 5-16,-8 4-6 16,0 1 0-16,-2-2 1 15,1-3 2-15,-2 0-4 16,-3-7-4-16,0 3 0 15,-1-6 2-15,1 4-2 16,5-3 1-16,3-2-2 16,7 2 0-16,3-3-2 15,5 2-4-15,7-3 1 16,3-5-2-16,6-2-2 16,3-3-7-16,0 0-18 0,9 0 14 15,23-8 15 1,5-16 3-16,10-7 1 0,2-1 0 15,5-4 2-15,2-4 0 16,-1-2 4-16,-2-2 8 16,-3 4 18-16,-15 7-5 15,-10 14-10-15,-12 5-9 16,-8 7 7-16,-5 6 4 16,0 1 6-16,-7 0 0 15,-22 5-22-15,-11 24-1 16,-12 5 3-16,-6 6 0 15,-4-2-3-15,7-2 0 0,5-5 1 16,17-11-1 0,13-11 0-16,13-3-2 0,7-6-3 15,0 0-17-15,25 0 10 16,15-18-9-16,14-11 18 16,4-6 0-16,0-2 0 15,2-7-10-15,-2 3 13 16,-5 1 1-16,-8 10 12 15,-16 10 10-15,-16 12-18 16,-13 8 1-16,0 0-5 16,-9 5 15-16,-20 20-15 15,-11 4 3-15,-1 3-3 16,-1 2 0-16,3-3 3 16,-2-4 2-16,10-4 2 15,6-9 0-15,14-5 1 0,7-6-8 16,4-3-1-16,0 0-4 15,0 0-2-15,0 0-1 16,0 0 7-16,13-12 0 16,5-4 4-16,2-2-4 15,4 0-13-15,3 0-46 16,-17 12-141-16,-4 1-401 16</inkml:trace>
  <inkml:trace contextRef="#ctx0" brushRef="#br0" timeOffset="101093.8">21105 6258 491 0,'0'0'6'15,"0"0"-6"-15,0 0 39 16,0 0 13-16,141 112 2 16,-95-87-15-16,3 1-9 15,-1-5 1-15,-6-1 6 16,-7 1-4-16,-6-4 1 16,-6-2-16-16,-10-1 1 15,-4-6-11-15,-4-2 5 0,-5-4-5 16,0-2 2-16,0 0 10 15,0 0 6-15,-10 0-15 16,-16-11-10-16,-5-3-1 16,-6-6 2-16,-2 1-2 15,-6-8 0-15,-2 1 1 16,0-3-1-16,1-3 0 16,1 3-5-16,5 7 1 15,6 6 3-15,8 4 2 16,3 6-1-16,6 2 1 0,3 1 1 15,7 3-1 1,5-3-2-16,2 3-2 0,0 0-4 16,0 0-5-1,0 10-1-15,0 6 4 0,2 0-7 16,10 3-13-16,5 1-13 16,8 1-26-16,-14-13-104 15,3 1-164-15</inkml:trace>
  <inkml:trace contextRef="#ctx0" brushRef="#br0" timeOffset="102225.24">20938 6145 555 0,'0'0'60'0,"0"0"-42"0,0 0 8 16,0 0 36-16,0 0-17 15,0 0-11-15,-9 33-5 16,31-8-8-16,5 6-2 16,6-1 0-16,5 4 9 15,5 1 4-15,1-1-4 16,1 2-5-16,-1-2-2 16,1 0-12-16,-3-5-5 15,-2 0-3-15,-3-3 2 16,-6-6-4-16,-7-5 3 15,-6-1-2-15,-7-9 0 16,-6-3 0-16,-5-2 0 0,0 0 2 16,0 0 6-16,-16 0-5 15,-11-10-3-15,-4-8 0 16,-7 0-1-16,-7-6 0 16,-8-4-2-16,-5-2-11 15,-4 0 4-15,2 0-3 16,4 3 11-16,4 1 2 15,10 6 0-15,7 4 5 16,8 4-4-16,6 2 15 16,11 5-5-16,5 0 1 15,2 3-5-15,3 0 0 16,0 2-5-16,0 0-2 16,0 0-1-16,0 0-5 0,0 0 6 15,6 2 0 1,11 12 0-16,10 6 2 0,6 4-2 15,7 0 4-15,9 3 3 16,5 1 1-16,0-4-4 16,1 0 2-16,-4-2-4 15,-1-2 2-15,-11-4-4 16,-3-4 0-16,-9-2 1 16,-7-6 2-16,-9 0-1 15,-5-2 3-15,-6-2 3 16,0 0 2-16,0 0 12 15,0 0-4-15,0 0 5 0,-10 0-14 16,-11 0-3-16,2-2-5 16,-4-8-1-16,1 0 0 15,-1-4-4-15,4 0-3 16,3 0-18-16,3 2-16 16,8 1-27-16,5 9-71 15,0 1-228-15</inkml:trace>
  <inkml:trace contextRef="#ctx0" brushRef="#br0" timeOffset="106172.07">19799 6476 60 0,'0'0'250'0,"0"0"-212"15,0 0-25-15,0 0 49 16,0 0-21-16,0 0-16 15,0 0-13-15,0 0 0 0,-44 12-3 16,37-7 7 0,-3-1 9-16,2-1 6 0,-3 4-8 15,-1 1-12-15,1 0 0 16,-2 1-7-16,0 2 1 16,-3-1-5-16,0 0 6 15,0 0-6-15,-1-2 2 16,-3 1-1-16,2 0 0 15,-2-1 2-15,-3 2-2 16,1 0 6-16,3-1-6 16,-2 2 5-16,4-3 7 15,1 0 2-15,3-4-1 16,5 0 6-16,6-2 3 16,2-2-4-16,0 0-4 0,0 0-1 15,0 0 2-15,0 0-13 16,0 0-3-16,0 0-5 15,0 0-5-15,0 0-22 16,0 0-13-16,0 0-31 16,10 0-39-16,-8 0-72 15</inkml:trace>
  <inkml:trace contextRef="#ctx0" brushRef="#br0" timeOffset="109368.03">19665 7092 687 0,'0'0'53'16,"0"0"-52"-16,0 0 5 15,0 0 32-15,0 0 7 16,0 0-28-16,0 0-3 15,-6 0 3-15,19 0 7 16,-2 4-4-16,0-4-3 16,0 3-2-16,1-2-4 15,-1 3 2-15,2 0-10 16,5 3 5-16,2-4 0 16,4 1 5-16,5-4-5 15,0 6 1-15,6-2-4 16,0 3-2-16,2 0 2 15,1 4-3-15,0-4 0 0,0 4 1 16,0 1-3 0,2-2 2-16,-5 2-3 0,4-4 1 15,1 2-1-15,-3-2-1 16,3-3 1-16,3-2 1 16,-5-1-2-16,0-2 2 15,-2 0-1-15,-3 0-3 16,-1 0 3-16,-3 0 0 15,0 0-1-15,0 0-1 16,-4 0 1-16,4 0-3 16,1-2 4-16,-1-3 1 15,-3 2-3-15,3-1 5 16,-4-5-3-16,4 2 2 16,-2-1-1-16,-2 0 0 0,-2-1-1 15,0 1 0-15,-3-1 2 16,0 0-2-16,-2-2 3 15,2-1 1-15,-2-5 0 16,2 6 0-16,1-6-1 16,-2 5 0-16,-1 2-1 15,-5 0-1-15,-1 5 0 16,-4 0 2-16,-3 1 0 16,-3 2 0-16,0-1 2 15,-2 3-4-15,0-3 6 16,0 1 4-16,0 0 5 15,0 1-2-15,0-2-10 16,0 3 4-16,0 0-4 0,0 0-2 16,0 0 1-16,0 0-2 15,0 0 0-15,0 0-1 16,0 0-2-16,0 0-12 16,0 0-8-16,0 0-28 15,0 0-25-15,-2 0-53 16,-2-2-32-16,1 1-131 15</inkml:trace>
  <inkml:trace contextRef="#ctx0" brushRef="#br0" timeOffset="109584.62">21130 6953 391 0,'0'0'117'0,"0"0"-66"16,0 0 7-16,0 0 37 15,0 0-14-15,0 0-25 16,37-15-26-16,-29 15-17 16,-6 2-13-16,-2 11-9 15,0 4-4-15,0-1-39 16,-18-2-62-16,7-10-86 16,-3-4-302-16</inkml:trace>
  <inkml:trace contextRef="#ctx0" brushRef="#br0" timeOffset="110467.21">20180 6075 326 0,'0'0'95'15,"0"0"-57"-15,0 0 16 16,0 0-4-16,0 0-17 15,-60 105-3-15,56-79-12 16,2 2 10-16,2 2-5 16,0 1 11-16,0 0 14 15,0 1-17-15,10-1 0 16,3-4-7-16,3 2 5 0,5-5-2 16,3 0-4-16,0-2 0 15,7-6-8-15,1-2-3 16,1-6-1-16,6-4 1 15,-6-4-9-15,2 0 11 16,-1-2-11-16,-3-19 7 16,-4-2-7-16,-5-2-3 15,-7 0 0-15,-6-4-2 16,-4-3 1-16,-5 0 0 16,0-3-3-16,-3-2 8 15,-21 2-8-15,-7-4 2 16,-12 5-2-16,-1 0 1 15,-5 5 2-15,0 5-3 16,9 7 8-16,0 5 5 16,9 6-1-16,2 6-8 0,0 0 0 15,4 0-3-15,8 6-12 16,1 9-32-16,5 6-42 16,6 3-72-16,5-16-58 15,0 2-273-15</inkml:trace>
  <inkml:trace contextRef="#ctx0" brushRef="#br0" timeOffset="110882.69">20305 6645 7 0,'0'0'243'16,"0"0"-232"-16,0 0-9 16,0 0 6-16,0 0-5 15,0 0-3-15,-11 86-3 16,11-86-30-16,0 0-46 15,0 0 43-15,0-3-22 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40:17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7559 1682 577 0,'0'0'29'0,"-79"-132"8"16,53 84 18-16,-1-3-28 15,5 0-17-15,-3-4 15 16,3 6 5-16,-2 0 5 16,-3 5-20-16,-2 8 18 15,-4 4 6-15,-1 2-7 16,-4 3-30-16,-4 1-2 16,-3 1-7-16,-4 3 7 15,-2 0 1-15,-12 4 10 16,-6 0-12-16,-7 3 2 15,-11 4-2-15,-4 4 4 16,-12 5-13-16,-11 2 5 0,-12 0-23 16,-6 0 26-16,0 0-14 15,3 0 3-15,2 0 12 16,0 11-14-16,-5 4 13 16,-1 9-4-16,0 4-5 15,-8 5 10-15,-2 4-35 16,-3 5-6-16,-11 7 17 15,-1 6 6-15,2 3 8 16,2 9 5-16,11 0 6 16,5 2 2-16,2 2 3 15,5-3-4-15,2 4-2 16,4 2 0-16,9 7 1 0,6-4 1 16,8 1 2-16,13-3-2 15,10 0 0-15,15-5-2 16,18-2 1-16,11 0-1 15,16 4-2-15,3 2 0 16,7 7-1-16,9-1 4 16,0 0 2-16,0 2 2 15,11 3-4-15,14-6 1 16,6-4-2-16,14-7-6 16,3-8 7-16,12 2-4 15,9 1 4-15,8 1 2 16,10-3-2-16,6-8-1 15,14-9 1-15,9-11 4 16,2-6-1-16,9-5 12 0,5-7-10 16,1-4-5-16,10-5 2 15,11-6 4-15,11 0 8 16,5 0-13-16,8 0 11 16,-7 0-9-16,1 0-3 15,2 0 1-15,-5 0 1 16,-1 0-2-16,-4 0 1 15,4 0-3-15,1 2 7 16,0 3-3-16,6-3-1 16,1-2-2-16,1 0 3 15,2 0-4-15,4 0 1 16,-3 0 1-16,-1 0-1 0,6 0 4 16,2 0-6-16,1-2 7 15,3-7-5-15,-6 3 6 16,-4 0-10-16,-5 4 6 15,-7 2-1-15,-6 0 0 16,0 0 2-16,-3 0-5 16,5 0 7-16,2 2 0 15,1-2-4-15,-4 0 7 16,-4 0-4-16,2 0-3 16,-9 0 0-16,-3 0 0 15,-5-3-1-15,-5-3 5 16,-2 3-8-16,0 1 9 15,1 1-3-15,-4 1 1 0,-3 0-6 16,-5-3 2-16,2-2-1 16,2-4 2-16,6-5 0 15,1-1-2-15,-2-5 5 16,5 5 0-16,-3 4-2 16,0 2-1-16,6 5 4 15,1 4-4-15,3 0 0 16,-3 0-1-16,-2 0-2 15,-1 4 6-15,3 8-9 16,-2 2 12-16,-3 2-6 16,1 0 2-16,-4 0-4 15,6 0 2-15,2-2 0 16,7 0 0-16,4-2 2 0,-2 0-6 16,-1-2 10-16,-5 3-7 15,-3 2 2-15,-2 2-2 16,-6 5 2-16,-2 0-3 15,0-3 2-15,-4 3 0 16,6-8-2-16,5-4 5 16,5-3-8-16,7-6 13 15,-3-1-9-15,-1 0 4 16,-5 0-6-16,2 0 4 16,-2 0-1-16,-5-3 0 15,1-5 1-15,-2 4-3 16,-4-1 5-16,6 0-2 15,1 1 2-15,3 0-3 0,0-3 0 16,0-3 0-16,-1-6-2 16,4-1 1-16,3-4 0 15,1 1 2-15,2 0-4 16,-5 1 9-16,-2 2-5 16,5 1 4-16,-1 5-7 15,5 0 2-15,-2-1-2 16,-2 0 2-16,-9-2 0 15,-3 0-4-15,-2-2 10 16,-11 0-6-16,-9 2 2 16,-8 0-3-16,-8 0 1 15,-6 0 0-15,-7-2 0 0,-6-3 1 16,-5 4-5 0,-5-4 8-16,-4 0-10 0,-6-1 13 15,-16-5-6-15,-10 4 2 16,-12 0-1-16,-12-1 3 15,-3 0 9-15,-8-6 3 16,-2-8-13-16,0-6 8 16,0-6-11-16,-10-7 13 15,-11-3-2-15,-13-2 21 16,-9-2-16-16,-10 2 1 16,-10 1-11-16,-1 1-3 15,-5 5 0-15,-4-2-3 0,-3-1-2 16,-7 2 9-16,-3-1-9 15,-4 0 2-15,-6 1-2 16,-4 1 1 0,-7 2-1-16,-11 0 1 0,-12 5-4 15,-8 4-1-15,-13 8 9 16,-12 4-9-16,-6 8 7 16,-8 2-4-16,-1 4-1 15,-5 2 0-15,-6 3-1 16,-17 6 4-16,-7 5-5 15,-14 0 10-15,-14 0-5 16,0 0 1-16,-8 9-2 16,0 2 5-16,-2 5-4 15,-7-2 0-15,-8 4 0 16,-4 0 0-16,7-2 1 0,5-2-2 16,3-1 2-1,6-4 3-15,1 1-3 0,1-3-2 16,2 0 3-16,15-7-4 15,7 0 2-15,14 0-2 16,5 0-2-16,2 0 8 16,3-4-7-16,2-2 6 15,2 2 0-15,4 2 1 16,10-3-6-16,7 2 2 16,7-1-1-16,9-1-1 15,-1-2 4-15,1 1-7 16,0-2 10-16,-2 0-4 0,3 5 2 15,-3-2-6-15,2 1 7 16,2-1-8 0,0 5 4-16,6 0-2 0,3 0 1 15,2 0 1-15,-2 0-4 16,5 0 8-16,-3 0-2 16,-1 0 0-16,1 0-4 15,-2 0-1-15,-1 0 3 16,0-7 0-16,3-3-1 15,2-2-3-15,6 2 8 16,-2 0-6-16,-4 3 4 16,-1 5-4-16,-3-1 3 15,-5-1-6-15,-2 2-1 16,-5-1 6-16,-5 2 3 16,1-3 2-16,4 1-9 15,6-2 11-15,8-2-11 0,7 4 6 16,2-3-4-16,6 6-2 15,5 0-27-15,5 0-25 16,9 2-63-16,91 5-30 16,-1 4-150-16</inkml:trace>
  <inkml:trace contextRef="#ctx0" brushRef="#br0" timeOffset="8275.7">10437 5071 343 0,'0'0'74'15,"0"0"-44"-15,0 0 25 16,0 0 28-16,0 0 5 0,0 0-17 15,0 0 12 1,0 0-24-16,15-37-7 0,-15 32-11 16,0-1-19-16,0 3-2 15,0-2-16-15,0 3 11 16,0 2-14-16,0 0-2 16,0 0 3-16,2 0-4 15,3 0 2-15,-1 0 0 16,7-2-3-16,2 2 7 15,5-3-4-15,7 0 1 16,8 1 1-16,5-4 1 16,9 2-6-16,0-1 1 15,2 0 0-15,1-2 2 16,-6 2-8-16,-2 1 6 16,-4-2 4-16,0-1-11 0,0 0 12 15,4-3-6-15,5 0 3 16,0-1 0-16,-3 6-1 15,1-2 0-15,-5 3 0 16,0 0 1-16,1 3 0 16,-4-3 0-16,-3-1 0 15,-7 3 1-15,-8 2-3 16,-1 0-1-16,-5-2 2 16,3 1-2-16,2-3 6 15,0 1-8-15,4 0 10 16,5-1-5-16,2 2 5 15,4-3-9-15,7 3 6 0,3-3-4 16,6 2 1-16,2-1 1 16,1 3-2-16,-4 1 5 15,2 0-6-15,-4 0 4 16,-1 0-2-16,-1 0 2 16,-6 0-2-16,0 0 1 15,-2 0 0-15,-1 4-1 16,-3 0 2-16,1-1-2 15,-2-1 4-15,0 0 0 16,1 1-1-16,-1-1-4 16,2 1 3-16,4 3-2 15,2 1 1-15,3 1 0 16,8-2-2-16,3-1 5 16,3 2-2-16,-3-3 0 0,5 3-2 15,0 2 3-15,2 1-5 16,7 0 3-16,5 0 0 15,-1 0 0-15,2-1-1 16,-1 0-3-16,-3-3 8 16,0 2-12-16,1-2 12 15,-2 0-8-15,-1 0-3 16,0-3 5-16,-5 4-6 16,-4-3 3-16,-2-1 4 15,0 4-1-15,-2-5-1 16,-2 1 6-16,0 4-6 0,-3-3 1 15,2 5 1-15,-2-4-5 16,3 3-3-16,-1-2-2 16,2 1-2-16,-1-4 5 15,0 3 1-15,-4 0-1 16,-1-2 9-16,2 0-4 16,0-2 1-16,3 0 1 15,0 0 1-15,2 1 0 16,0-3-4-16,-5 0 8 15,0 1-4-15,-6-1 1 16,-4 2-2-16,-1 2 1 16,-2-2-2-16,-1 3 2 15,4-2 0-15,-4-1-3 0,3 2 6 16,0-4-7-16,0 0 10 16,2 0-6-16,0 0 4 15,5 0-7-15,-3 3 4 16,3-3-1-16,-3 0 0 15,0 3 1-15,-1 1 0 16,-1 2 1-16,-5 1 4 16,4 0-4-16,-4 3 4 15,-2-1-3-15,3-2-3 16,-1-1 2-16,1-2-2 16,3-1 5-16,0-3-4 15,3 0 2-15,3 0 3 0,0 0 0 16,0 0-3-1,-3-7-4-15,0-1 1 0,1 3 0 16,-4-4-1-16,4 4 2 16,-1 0-3-16,0 3 4 15,6 0-2-15,-2 0 1 16,5 1-2-16,1 1 3 16,0-4-3-16,-2 1 1 15,2 3-2-15,-1-1 2 16,0-2 0-16,-4 3-3 15,-1-2 7-15,4 0-7 16,-1-3 6-16,2 2-6 16,3-3 2-16,-1 1 1 15,-2 0-1-15,0 1 2 16,-1 1-4-16,-4 3 6 0,-1-3-4 16,-1 3 3-16,-1 0-3 15,1 0 2-15,-1 0-2 16,-1 0 0-16,3 0 1 15,2 0-1-15,-1 0 3 16,6 0-5-16,-3 0 8 16,5 0-5-16,-4 0 2 15,4 0-4-15,0 0 2 16,2 0 0-16,4 3-1 16,2-3 2-16,-1 0-4 15,3 0 8-15,-2 0-6 16,1 0 2-16,-3 0-2 0,-2 0 3 15,2 0-5 1,0 0 3-16,1 0-1 0,1 0 0 16,-2 0 2-16,0 0-5 15,-4 0 9-15,-3 0-5 16,3 0 1-16,4 0-2 16,5 0 1-16,7 0 0 15,1 0 0-15,7 0 1 16,0 0-3-16,3 0 5 15,-3 0-1-15,0 0-2 16,-2 0 0-16,7 0 3 16,2 0-3-16,-1 0 0 0,-1-3-1 15,-6 1-1 1,-6 0 3-16,-1 0-5 0,-3 2 8 16,-3-2-5-16,1 2 6 15,-2 0-10-15,-1 0 5 16,0 0 0-16,-2 0-1 15,-2 0 3-15,-3 0-4 16,6 0 5-16,-2 0-4 16,1 0 5-16,0 4-6 15,5 0 5-15,4-1-6 16,1-2 3-16,1-1 0 16,6 2-2-16,7-2 5 15,10 0-8-15,4 0 10 0,3 0-3 16,0 0-1-1,-5 0-2-15,2 0 0 0,5 0 0 16,-1 0 0 0,2-2 1-16,-4-2-3 0,-4 2 8 15,-3 2-4-15,-1 0 1 16,-3 0-4-16,-2 0 4 16,-2 0-3-16,-4 0 1 15,0 0 0-15,1 0-1 16,3 0 2-16,-2 0-6 15,0 0 11-15,-8 0-8 16,-3 0 6-16,-5 0-8 0,0 0 4 16,1 0-1-1,-3 0 1-15,-3 0 0 0,-2 0-4 16,1 0 9-16,-5 2-6 16,0 1 4-16,0 0-5 15,-2-1 3-15,0 2-2 16,-1 1 1-16,1-4 0 15,-1 1-3-15,-1 0 7 16,2 0-9-16,-3 3 10 16,3-2-6-16,0 1 2 15,-1-2-2-15,-1 1 0 16,-1-2 1-16,5-1-1 16,0 3 1-16,0-2-3 15,2 2 6-15,-4-2-5 16,-2-1 3-16,-6 0-2 0,0 2 0 15,-4-2-1-15,1 0 0 16,-3 0-1-16,-5 0 1 16,0 0-2-1,-2 0 0-15,-1 0 8 0,-3 0-6 16,-2 0 7-16,0 0-10 16,0 0 5-16,-2 0 0 15,0 0-1-15,-1 0 4 16,1 0-7-16,2 0 8 15,-3 0-6-15,1 0 7 16,0 0-10-16,0-2 9 16,0 2-6-16,2-1 2 15,-2-2-2-15,1 3-1 0,1-1 6 16,2 1-5-16,0-3 7 16,-2 2-6-16,-2 1 3 15,0-3-4-15,-7 3 2 16,1 0 0-16,-4 0-2 15,-3 0 5-15,-3-2-6 16,-5 2 9-16,-2 0-2 16,-4 0-2-16,0 0 6 15,0 0 5-15,0-2 16 16,0 0-1-16,-15-1 1 16,-9-4-17-16,-12 3-12 15,-1 1 5-15,-6-2 4 0,-6 1-8 16,-2 1 2-1,-7-2-6-15,-7 3 2 0,-4 2 0 16,-9-2 1-16,-3 2-8 16,-1 0 7-16,-3 0 1 15,5 0-6-15,0 0-9 16,-3 0 6-16,-1 0-9 16,1 0 16-16,-1 0-2 15,3 0-6-15,5 0-3 16,7 0-1-16,5 0 12 15,1 0-15-15,3 0 8 16,2 2-4-16,4 0 5 16,6 0 2-16,-2 1-2 15,3 0-3-15,3-1 5 0,-3-2 0 16,-2 2 2-16,-2 3 3 16,-5-2 1-16,-2 1-3 15,-2 0 5-15,-5-1-3 16,-2 2 1-16,1 2 0 15,-8 1 1-15,-2-3 1 16,0 4 1-16,-6-4-3 16,-7 2 7-16,-4 0-7 15,-3-2 4-15,-3-2-3 16,3 2 1-16,1 0 3 16,-1-1 1-16,2 2 4 15,1 1-9-15,1-2 8 16,5 1-7-16,0-3 0 15,2-3 0-15,6 0-2 0,-4 0 6 16,2 0-6-16,2 0 2 16,-2 0-1-16,1 0 7 15,-5 0-8-15,-7 0 5 16,-1-7-4-16,-1 2-2 16,5-2 0-16,2-1-1 15,3 3 2-15,-3-2-1 16,2 2-4-16,0 3 10 15,0-3-6-15,8 5 6 16,0-2-9-16,6 1 5 16,3-1-1-16,1 0 0 0,1-1 0 15,6 1-2-15,3-3 4 16,1-2 0-16,2 0 0 16,7 0-1-16,5 3 0 15,2-2-2-15,5 3-1 16,-2-2 2-16,6 1-1 15,0 1 3-15,0-2-7 16,0 1 11-16,-7 0-6 16,-6 0 5-16,-5 2-9 15,-5 2 4-15,2 0-1 16,4 0 0-16,7 0 0 16,8 0-2-16,7 0 6 15,3 2-4-15,9 1 2 16,6 0-1-16,6-1 4 15,2-2-4-15,0 0 2 0,0 0 1 16,0 0 12 0,0 0-9-16,0 0 0 0,0 0-2 15,0 0 8-15,0 0-12 16,0 0 8-16,0 0-4 16,0 0 11-16,0 0 3 15,0 0 0-15,0 0 6 16,0 0-10-16,0 0 8 15,0 0-17-15,0 0-2 16,0 0-3-16,0 0-1 16,0 0-37-16,0 0-70 15,0 0-150-15,0 0-215 0</inkml:trace>
  <inkml:trace contextRef="#ctx0" brushRef="#br0" timeOffset="9857.01">25327 3371 616 0,'0'0'67'0,"-129"-131"-48"16,46 93 31-16,-13 2-15 16,-6 6-1-16,-10 2 6 15,-4 7-16-15,-8 1 5 16,-5 8-8-16,-10 5-1 16,-13 5-15-16,-10 2-1 15,-8 0-4-15,-5 14 0 16,-2 13-1-16,6 6 0 15,2 9-7-15,7 6 6 16,13 8-2-16,9 4 3 16,11 12 0-16,11 11-4 15,13 11 5-15,11 15-3 0,19 14 4 16,12 16-3 0,23 7 4-16,25 11-8 0,15 3 5 15,8 9 0-15,42 7-9 16,14 2 7-16,21 1-2 15,15-1-11-15,23-5 14 16,17-13-10-16,21-12 7 16,13-18 10-16,11-19-4 15,6-11 2-15,12-11 10 16,13-14-1-16,11-8 1 16,14-13 9-16,8-5-12 15,6-8 8-15,8 0-10 16,6-5 17-16,20-7-19 15,9-14 4-15,14-15-10 0,2-24 3 16,-13-46-1-16,-2-25 10 16,-9-16-1-16,-9-25-4 15,-9-11 26-15,-16-14-10 16,-20-13 4-16,-26-9-21 16,-36-1 22-16,-36-5-4 15,-37 5-11-15,-37-1-2 16,-37-4-5-16,-27 2 15 15,-22-4-6-15,-53 0 2 16,-31 5-16-16,-35 16 2 16,-33 13-3-16,-35 27-2 15,-29 23-6-15,-32 22-1 16,-20 20-1-16,-20 19-2 0,-14 18-10 16,-8 21 18-1,-17 7-7-15,-8 27-20 0,-2 25-37 16,9 15-35-16,20 10-48 15,252-38-73-15,21-3-138 16</inkml:trace>
  <inkml:trace contextRef="#ctx0" brushRef="#br0" timeOffset="11374.42">26814 1798 808 0,'0'0'33'15,"-129"0"-18"-15,68 0 27 16,10 11 28-16,9 4-20 16,13-1 0-16,14 4-21 15,9 7-24-15,6 7-5 16,0 10 0-16,34 5-5 16,15 6 7-16,14-2-4 15,3-4 4-15,2 8 12 16,-8-6-13-16,-16 1 4 0,-13-3-3 15,-18-7-4-15,-13 1 4 16,-4 0 3-16,-36-1 8 16,-9-1-8-16,-4-9 5 15,6-14-5-15,9-7 3 16,11-9-6-16,14 0 6 16,8-5-8-16,5-31-15 15,10-17-1-15,32-17-15 16,18-10 21-16,11-8-14 15,7-1 22-15,1 9 2 16,-17 17-1-16,-18 19 1 16,-19 15 0-16,-23 11 6 15,-2 10 8-15,-9 8 39 16,-24 0-29-16,-10 0 14 16,-1 29-34-16,3 12-3 0,14 2 0 15,19 4-2-15,8-2-5 16,8-3-8-16,35-6 4 15,13-9-3-15,4-13-4 16,5-14-10-16,-3-3 10 16,-1-35-17-16,-8-11 22 15,-6-1 5-15,-10-1 7 16,-8 5 4-16,-13 9-4 16,-7 7 10-16,-9 7 11 15,0 14 16-15,0 4-4 0,0 5 13 16,0 0-38-16,0 0-7 15,0 25-1-15,0 8-3 16,20 13 2 0,7-9-1-16,7-4 2 0,3-11-9 15,-1-10 4-15,-3-12 1 16,-2 0 0-16,-4-3 0 16,-4-21 4-16,-7-7 7 15,-8-3 0-15,-6-3 3 16,-2 1-8-16,0 2 11 15,0 8-8-15,-2 8 4 16,-2 9-3-16,0 9 5 16,4 0-11-16,0 0-20 15,0 19 12-15,0 11 8 16,10 2-5-16,13-4 9 0,3-6-10 16,6-10-1-16,4-7-4 15,-3-5-15-15,-4 0 16 16,0-3 10-16,-7-19 1 15,-6-2 8-15,-6-2-7 16,-2 4 9-16,-6 3-8 16,-2 8 8-16,0 7 1 15,0 2 0-15,0 2-12 16,0 0-10-16,6 0 2 16,10 0-17-16,10 8 22 15,10 0 6-15,9-4-2 16,1-4-1-16,4 0-5 0,-8 0-8 15,-4-4 4-15,-14-15 4 16,-6 4 5-16,-11-1 7 16,-5 0-5-16,-2 2 18 15,0 3 9-15,0 8 5 16,0-1-5-16,0 4 6 16,-2 0-35-16,2 0-1 15,0 0-16-15,0 0-1 16,14 0 5-16,15 9-3 15,8 1-13-15,7-6-42 16,4 1-3-16,-2-5-113 16,-30 0-121-16,-9 0-225 15</inkml:trace>
  <inkml:trace contextRef="#ctx0" brushRef="#br0" timeOffset="12987.59">28263 2613 1070 0,'0'0'42'0,"0"0"-42"16,0 0 10-16,0 0 5 15,0 0-15-15,0 0-7 16,0 0-10-16,4 46 13 16,30-23-2-16,1 1-26 15,6-4-11-15,-1-6-19 16,-1-7-15-16,0-7-1 16,-6 0 15-16,-6 0 41 15,-7-16 22-15,-6-6 12 16,-8 2 12-16,-4 4 28 15,-2 7-3-15,0 8 30 16,0 1-37-16,0 0-36 16,2 0 9-16,7 17-15 15,7 6 9-15,7 0-5 16,6-2 0-16,4-7 0 16,5-8-7-16,-1-6 3 15,4 0-8-15,-5-17 6 0,-9-10 1 16,-8-5 1-16,-7 1 3 15,-6 3 3-15,-4 2-6 16,-2 8 14-16,0 4 2 16,0 11-2-16,0 3-7 15,0 0 1-15,0 0-8 16,0 0-4-16,11 3-5 16,7 10 8-16,7-1-1 0,6-5 4 15,5-7-4 1,-1 0-6-16,-1 0 6 0,-5 0-13 15,-9-7 11-15,-7-7 4 16,-3 2 0-16,-8-1 9 16,0 1-9-16,-2 5 16 15,0 3-9-15,0 4 9 16,0 0-14-16,0 0-2 16,0 0-3-16,8 0-8 15,11 0 1-15,14 0 2 16,9-3 8-16,5-1-25 15,2 0 6-15,-2-4-44 16,-3 4 9-16,-3-6-1 16,-6 0-1-16,-6-3 4 15,-7-4-60-15,-2-1 70 16,-9-4 28-16,-1-2 14 16,-10-2 7-16,0 0 27 0,0-5 11 15,-10 2 4-15,-16-3 45 16,-10 10-10-16,0 5 4 15,-3 10-47-15,3 7-13 16,5 7-27-16,2 28-1 16,11 5 0-16,9-1-1 15,9-10-6-15,0-7-9 16,13-8-5-16,18-10-6 16,6-4 5-16,2 0-12 15,1-14 30-15,-4-16-7 0,-7-10 9 16,-7-5 2-16,-9-11 5 15,-3-2 17-15,-8 0 0 16,-2-2 19-16,0 6-18 16,-14-1 5-16,-15 6-10 15,0 13-6-15,7 15-6 16,8 13 20-16,10 8-9 16,4 0-17-16,0 19-51 15,0 17 11-15,16 6 4 16,15 0-34-16,9-2-3 15,10-4-6-15,2-2-21 16,6-10-28-16,-6-4-15 16,-8-11 13-16,-10-9 42 0,-12 0 88 15,-16 0 81 1,-6 0 46-16,0-5 30 16,0-4-28-16,-21 0-12 0,-6 1 15 15,-2 2-60-15,0 5-37 16,4 1-15-16,6 0-10 15,5 0-6-15,8 3-3 16,6 13-2-16,0 6-15 16,0 0 0-16,29-1-35 15,6-5 24-15,5-11-16 16,3-5 0-16,-1 0 0 16,-5 0 1-16,-3-5 42 15,-10-9 0-15,-5 3 10 16,-11 4-2-16,-6 2 28 15,-2 5-3-15,0 0 11 0,0 0-6 16,0 0-21-16,0 0-14 16,0 0-3-16,0 0 0 15,3 0-14-15,6 0-27 16,0 0 20-16,4-5 13 16,1-12-13-16,-3-5 21 15,-3-6-1-15,2-6 3 16,-2-4 5-16,3 2 5 15,3 3-6-15,-1 6 5 16,-3 13 11-16,-4 6-7 16,-2 8-5-16,1 0-5 15,-1 0 1-15,5 8 13 16,2 10-6-16,0 5 14 0,3-4-23 16,3 3 3-16,6-2-6 15,4-4-2-15,8-2-4 16,7-6-8-16,6-8-36 15,3 0-10-15,-2 0 11 16,-33-4-78-16,-6-7-117 16</inkml:trace>
  <inkml:trace contextRef="#ctx0" brushRef="#br0" timeOffset="13455.09">30006 3012 682 0,'0'0'101'0,"0"0"-26"15,-123-114-6-15,85 87 39 16,3 7-51-16,4 8-13 0,4 6-21 16,4 6-15-1,8 0-8-15,7 2 2 0,2 26-5 16,6 9 1 0,0 7-1-16,0-4-5 0,23-4 4 15,6-10-14-15,2-8 0 16,0-8 4-16,3-8 2 15,-5-2 8-15,-2 0 8 16,-5 0 3-16,-3-4-5 16,2-8 15-16,-3 2-10 15,-1 2-3-15,4 0-4 16,3 4-4-16,8 2 4 16,7 2-21-16,11 0-28 15,0 0-46-15,2 0-84 16,-38 0-15-16,-3 0-123 15</inkml:trace>
  <inkml:trace contextRef="#ctx0" brushRef="#br0" timeOffset="14385.97">29573 4189 473 0,'0'0'277'0,"0"0"-213"0,-118-2-41 16,76-26 50-16,-5 1-11 15,-4 1-7-15,0 8 6 16,13 8-29-16,11 8-13 15,13 2-9-15,10 15-10 16,4 36-7-16,0 32 1 16,33 20 6-16,21 15 3 15,13 2-3-15,5 0 0 16,-6-8 0-16,-1-11 2 16,-11-9-8-16,-12-12 12 15,-9-13-11-15,-15-16 13 16,-7-15-14-16,-11-16 6 15,0-9-10-15,0-11 3 0,-31 0-31 16,-13-31-8-16,-12-24-46 16,-2-11 29-16,4-4-15 15,14-2 9-15,16 13 69 16,15 6 3-16,9 10 0 16,0 6 0-16,22 5 13 15,10 4 4-15,3 4 26 16,5 2 8-16,5 0 9 15,-3 0-16-15,0 2-6 16,-3 4-18-16,-12 6-1 16,-12 3-1-16,-9 7-8 15,-6 0 12-15,0 0 6 0,0 0 4 16,0 0-29-16,2 0-4 16,6 0-2-16,5 0 0 15,7 0-3-15,7 0 1 16,4 0 0-16,5 0-9 15,-3-12 10-15,-2-15-12 16,-6-5 10-16,-12-6-13 16,-11 0 14-16,-2-1-6 15,-9 7-1-15,-22 13-3 16,-2 10 12-16,-1 7 14 16,8 2-2-16,5 0 0 15,4 18-10-15,7 4-4 16,6 2-4-16,4-4 0 0,0-7-5 15,9-4-1 1,17-7 5-16,3-2-7 0,5 0 4 16,1-14 10-16,0-13 15 15,0-5-5-15,1-5-4 16,-3 4-6-16,0 6 3 16,-6 8-1-16,-2 7-1 15,-6 9-1-15,2 3 4 16,-1 0-8-16,5 22 8 15,-4 8-4-15,8 4 0 16,0-1-45-16,3-4-28 16,3-9-30-16,-25-20-83 0,-4 0-127 15</inkml:trace>
  <inkml:trace contextRef="#ctx0" brushRef="#br0" timeOffset="15251.37">30452 4096 806 0,'0'0'134'16,"0"0"-121"-16,0 0 3 16,0 0-5-16,0 0 25 15,0 0-13-15,0 0-16 16,78 64-5-16,-49-49-1 16,2-10-2-16,-1-3-6 15,-4-2 2-15,-2-2-17 16,-3-15 21-16,-5-9 1 15,-3 3 0-15,-7 4 8 0,0-2-7 16,0 9 11-16,-4 2 3 16,-2 6 19-16,0 2-21 15,0 2 6-15,4 0-19 16,5 0-4-16,9 0 4 16,6 0 3-16,8 0 1 15,1 0-1-15,3 0 3 16,-3 0-4-16,1-1 5 15,-5-19-6-15,0-5 10 16,-3-3-9-16,-3-2 0 16,-6 2 0-16,-3 0-1 15,-7 5 1-15,-1 3 3 16,-4 7 2-16,-2 5-7 0,2 3 6 16,-2 5-5-16,3-1-2 15,-1 1-2-15,7 0-8 16,2-2 4-16,7-2 6 15,6 1-1-15,1-6 4 16,4 0 0-16,-4 0 0 16,-5 3-2-16,-1-1 0 15,0 2 0-15,-4 2-1 16,-1-2 3-16,-1 3-5 16,-2-3 7-16,4 1-2 15,4 3 0-15,0-6-4 16,4-1 3-16,3-2-2 0,3-4 1 15,-2 2 0-15,-4-2 3 16,-6 0-1-16,-6-1 9 16,-1-4-7-16,-4 5 7 15,-4-2-8-15,-2 0 5 16,0 0-7-16,-4-5 5 16,-25 6-6-16,-9 1 3 15,-5 8-10-15,-1 6-5 16,-3 0 6-16,9 14 6 15,3 16-1-15,8 4-8 16,14 4 6-16,10 1-3 16,3-4-6-16,5-1 5 0,24-2 0 15,9-6 4 1,8-5 6-16,8-10-2 16,4-6 0-16,2-5 6 0,-2 0-6 15,2-2 0-15,-2-16 10 16,0 0-6-16,-4-3 2 15,-10 6-4-15,-10 2-6 16,-14 9-35-16,-16 4-82 16,-4 0-99-16,-6 0-87 15</inkml:trace>
  <inkml:trace contextRef="#ctx0" brushRef="#br0" timeOffset="15518.53">31047 4782 816 0,'0'0'61'0,"0"0"-55"15,0 0 49-15,165-136 7 16,-91 74 0-16,6 3-10 15,-2 1-24-15,-11 8-10 16,-16 16-18-16,-22 8-8 16,-20 8-65-16,-9 18-118 15,-11 0-212-15</inkml:trace>
  <inkml:trace contextRef="#ctx0" brushRef="#br0" timeOffset="17517.5">10983 3825 689 0,'0'0'0'0,"-164"-3"-12"16,83 3 12-16,-6 0 1 16,-3 9 5-16,1 14 2 15,-2 1 3-15,1 7 16 16,3-2 1-16,2 7-5 15,4 6-6-15,0 6-14 16,1 5 2-16,-2 10-10 16,1 0 5-16,6 5 0 15,7 2-1-15,15-2 1 16,8-1 12-16,14-5-7 16,13-4 22-16,14-2-19 15,4-2 3-15,11-2-10 0,29 0 9 16,18 1-10-1,15-2 3-15,17-2 2 0,11-1-4 16,3 0 11-16,6 0-7 16,5-1-5-16,5-1 4 15,6-2-11-15,-2-3 13 16,1-3-12-16,0-3 10 16,4-3-4-16,0-2 0 15,5-2 9-15,8-3-4 16,1-6 2-16,5-5-7 15,-1-3 0-15,-2-6 0 16,-1-3 2-16,1 3 3 0,0-1-9 16,-6-3 11-1,-6 3-7-15,-4-4 0 0,-4 0 0 16,-2 0 2-16,1 0-2 16,4 0 0-16,-3 0 1 15,-5 0-5-15,-7-4 9 16,1-1-10-16,-4-2 10 15,-1-1-4-15,-4-1 2 16,-1-2-6-16,1-5 0 16,2 0 2-16,0-7 1 15,0-3-1-15,3-3-2 16,-1 0 6-16,4 6-3 16,3-1 0-16,5 0-1 15,1-2-10-15,-1-5 10 16,3-5-10-16,3 1 10 15,1-6-5-15,1-1 6 16,-4-2 1-16,0-2 1 0,-1-2 8 16,-1-4-9-16,2-3 6 15,1-3 1-15,4-2 6 16,-1-2-3-16,-4-4-5 16,-11-1 9-16,-12 0-13 15,-12-4 17-15,-12 3-14 16,-16 0 2-16,-18 2-2 15,-15 1-5-15,-15 6 0 16,-11-4 1-16,-3 2 3 16,-12-6-3-16,-24 4 13 0,-12-4-4 15,-12 3 41-15,-12 6-43 16,-18-1 4-16,-18 4-2 16,-29-6 3-16,-25-5 6 15,-29-8-15-15,-29-7 16 16,-31-3-12-16,-42 3 10 15,-48 1-18-15,-39 8-7 16,-37 10-50-16,-29 19-19 16,-14 23-13-16,-1 20-28 15,318 21-119-15,14 23-168 16</inkml:trace>
  <inkml:trace contextRef="#ctx0" brushRef="#br0" timeOffset="41925.58">9518 4018 611 0,'0'0'46'16,"0"0"-45"-16,0 0 1 16,0 0 2-16,0 0 23 15,0 0-2-15,121 7 15 16,-73-24-12-16,8 1-1 16,7-2-22-16,8-1 2 15,9-2-7-15,7-1 0 16,15-1 0-16,14 0-8 15,13-3 3-15,21 0-1 16,13 4-4-16,10 5-12 0,12 6 18 16,6 1-2-1,0-5 4-15,-2 0 0 0,-8-13-13 16,-13-6-33-16,-10-7-50 16,-129 25-28-16,-9 3-199 15</inkml:trace>
  <inkml:trace contextRef="#ctx0" brushRef="#br0" timeOffset="48586.18">10811 4967 106 0,'0'0'311'0,"0"0"-304"16,0 0 9-16,0 0 34 0,0 0 6 15,0 0-9-15,0 0 3 16,-65-25-20-16,65 25-2 15,0 0-15-15,0 0 2 16,0 0-4-16,9 0 3 16,11 0-3-16,3 0-8 15,2 0 8-15,0 0-9 16,4 3 1-16,5 1 1 16,2-3-5-16,4 2 1 15,4-2 0-15,3-1 0 16,5 0-2-16,1 5 0 15,5-3-2-15,0 2 2 0,2 0-10 16,2-2 9 0,-1-2-2-16,-1 0 4 0,0 0-5 15,0 0-7-15,3 0 7 16,-1 0 5-16,0-14-2 16,-1 2 6-16,-1-3-2 15,-2 1 2-15,-2 1-5 16,-3-1 4-16,1 2 0 15,-1 2 5-15,-2 1-6 16,1 4 6-16,2 1-6 16,-1 4 9-16,0 0-8 15,3-3 7-15,0 3-9 16,0-1 6-16,-1-3-4 0,1 1-1 16,4 1 0-1,4 0 3-15,8 2 1 0,2 0-4 16,2 0 7-16,-1 0-5 15,-2 2-5-15,4 4 2 16,3-2 0-16,2 0 0 16,7-1 2-16,3-3-5 15,-1 0 9-15,-2 2-5 16,3-1 3-16,-3 6-6 16,0-2 4-16,-2-1-3 15,2 3 1-15,-2-5 0 16,-2-2-2-16,-1 0 4 15,-3 0-4-15,4 0 6 16,-6 0-5-16,2 0 5 0,-3 3-8 16,-11 4 4-1,-2 1-1-15,-5 2 0 0,-4 2 2 16,0-3-4-16,-4 2 7 16,0-3-4-16,-3 0 3 15,-2-3-6-15,-2 2 4 16,-3-3-2-16,-2 2 1 15,0-4 0-15,-2 0-2 16,4 0 6-16,-1-2-2 16,3 0-1-16,5 0 3 15,-2 0-1-15,4 0-6 16,3 0 3-16,0 0 0 16,4 0 0-16,-1-2 0 0,-1-10-3 15,-1-2 8 1,1-4-3-16,2 0 1 0,0 0-2 15,7-3 0-15,-1 4 1 16,1-2-2-16,-3-1 0 16,-4 3-2-16,-4-1 5 15,-8-1 1-15,-5 3-2 16,-7 2 5-16,-10 6-7 16,-9 4 2-16,-3 4-2 15,-10 0 0-15,-2 0 0 16,0 0 4-16,0 0 46 15,-7 0-31-15,-17 2 3 16,-5 2-17-16,-7 2 11 0,-6-5-15 16,-2 2 9-16,-6 0-10 15,-6-3-1-15,0 0 0 16,0 0-12-16,2 0 12 16,2 0 1-16,5 0-5 15,3 0-3-15,2-7 7 16,3 1-8-16,-3 0-13 15,-1 2 5-15,3 4 9 16,-4-2 5-16,-3 2 1 16,-2 0-4-16,-2 0 7 15,-3 0-2-15,-2 0-1 16,-2 0 1-16,-4 0 1 16,-1 0 0-16,3 0-3 15,-4 2 5-15,-1 12-2 0,-4-2 0 16,-3 2 4-16,1 0-1 15,0 1-5-15,2-3 4 16,-5-3-2-16,-2 1 0 16,1-2 1-16,-4-4-4 15,4 0 6-15,1 0-3 16,5-1 3-16,5 1-5 16,-1-2 4-16,1-1-1 15,-3 1-1-15,-1-2 1 16,4 2 3-16,-3 3-2 15,3-2 2-15,-3 1-3 16,0 3 7-16,-3-2-7 0,4 6 6 16,-1-2-4-1,-2 3 0-15,-1-1-3 0,-1-1 2 16,0-2-3-16,2-3 5 16,-2-1 0-16,-3 1-1 15,0-2-5-15,-3 4 5 16,-2-3-5-16,6-1 2 15,-1 2 0-15,7-1-2 16,5-1 4-16,0 0-1 16,2-1 1-16,-3-2 0 15,1 0 3-15,2 0-6 16,2 0 2-16,0 2 0 16,4 2 4-16,5 2-5 0,2 0 3 15,0-2 2-15,3 1-4 16,-4-5 1-16,2 3-4 15,-5-3 5-15,-3 0-5 16,-3 0 2-16,-1 0 0 16,0 2-2-16,2 0 4 15,2 2-3-15,0-1 4 16,8-3-3-16,-5 0 3 16,2 0-5-16,2 3 2 15,0-3 0-15,5 0 0 16,2 0 1-16,9 0 10 15,6 0-8-15,7 0 8 16,9 0-10-16,7 0 1 0,2 0-2 16,0-3-2-16,0 3-8 15,13-5 6-15,16-1 0 16,2 3 8-16,12-6-8 16,-1 1 8-16,7 2-8 15,7 2 4-15,7 4-2 16,5 0-2-16,8 0 1 15,4 0-2-15,10 0-5 16,3 2 7-16,3 0 3 16,5-2 1-16,-1 0 1 15,2 0-3-15,8-6 3 16,-2-9-4-16,6 4 2 16,0 0 0-16,4 6-1 15,5 3 5-15,4 0-6 0,-5 2 5 16,-3 0-6-16,-3 0 5 15,0 0-4-15,-3 0-1 16,-4 0 1-16,-2 0 2 16,-6 0-1-16,-3 0-1 15,-7 8 4-15,-2-2-1 16,-4 2 2-16,-7 1-6 16,0 3 3-16,-3-5 0 15,4 3-1-15,4-2 1 16,-2-1-1-16,0 2 3 15,0-4-4-15,-6-2 4 16,6-3-4-16,1 0 4 16,4 0-4-16,4 0 2 0,3-6 0 15,-1-12-3-15,2-2 6 16,0 0-7-16,-3-3 8 16,3 5-6-16,-1 0 7 15,-4 3-8-15,1-2 3 16,-7 3 0-16,0 2-3 15,-4-2-9-15,-4 0 10 16,-3-2-6-16,-10 0 6 16,-7-2-6-16,-10 4 3 15,-11 0-4-15,-12 2 5 16,-11 4-1-16,-5 2 1 16,-6 4 4-16,0 0 11 15,0-1 35-15,-2-2-27 0,-13-1 5 16,-1-2-16-16,3 2 7 15,5 0-11-15,-2-2 5 16,6 4-1-16,-1-2-5 16,1 2 1-16,4 4 0 15,0 0 1-15,0-2-3 16,-2 2 8-16,2 0-9 16,0 0 4-16,0 0-1 15,0 0 4-15,0 0 7 16,0 0-5-16,0 0 12 15,0 0-11-15,-2 0 18 0,2 0-20 16,0 0 11 0,-2 0-15-16,2 0 5 0,-4 0-7 15,2 0 0-15,2 0-2 16,-2 0 3-16,0 0 1 16,0 0-3-16,2 0 2 15,0 0-1-15,0 0-4 16,0 0 1-16,0 0 0 15,0 0-1-15,0 0 3 16,-2 0-7-16,2 0 10 16,0 0-7-16,0 0 7 15,0 0-9-15,0 0 5 16,0 0-2-16,0 0 0 16,0 0 0-16,0 0-1 15,0 0 4-15,0 0-4 0,0 0 5 16,0 0-2-16,0 0 5 15,0 0-8-15,0 0 2 16,-3 0 0-16,3 0 3 16,0 0-2-16,0 0 3 15,0 0-1-15,-2 0-3 16,2 0 3-16,-2 0-2 16,2 0-1-16,0 0-8 15,0 0-16-15,0 0-44 16,0 0-66-16,-4 0-37 15,0 0-55-15</inkml:trace>
  <inkml:trace contextRef="#ctx0" brushRef="#br0" timeOffset="54113.42">3667 5571 657 0,'0'0'15'15,"0"0"-10"-15,0 0 13 16,0 0 12-16,0 0-2 15,-123-12-5-15,105-1-1 16,3 5 27-16,3 2-16 0,1-1-13 16,5 0-1-16,1 3-2 15,5 3 2-15,0 1-6 16,0 0 1-16,0 0-13 16,0 0 7-16,0 0-3 15,16 0-6-15,10-2 2 16,8-1 6-16,3 1-7 15,4 2 1-15,5-6-1 16,2 2 4-16,-2 0-2 16,6 0 0-16,-1 0-1 15,2-1 0-15,1 2-2 16,-3 3 1-16,-5 0-4 16,-3 0 4-16,-7 0-5 0,-5 0-1 15,-6 0 12-15,-4 3-1 16,-2 6-5-16,-9-3 0 15,0-1 0-15,-8-2 3 16,0-3-1-16,-2 0-2 16,0 0 0-16,0 0 0 15,0 0-1-15,0 0-2 16,0-2-4-16,0-12 7 16,-10-2-2-16,-9-1-2 15,-1-2-1-15,-5 1 5 16,4 6-9-16,2-2 8 15,9 7 2-15,5 6-1 0,3 1 0 16,2 0 0 0,0 0-18-16,0 0-5 0,22 8 14 15,7 8 9-15,6 6 10 16,2-2-9-16,-2-1 3 16,-1 2 1-16,-8-1 0 15,1-3-4-15,-7 0 4 16,-4-5-1-16,-8-6-2 15,-5-2-2-15,-1-4 4 16,-2 0 7-16,0 0-6 16,0 0 23-16,0 0-14 15,-2 0-12-15,-16-5 8 16,-6-12-12-16,-1 0 2 16,2 0-3-16,2 3-3 0,3 2 0 15,1 2 2-15,9 5 4 16,3-2-2-16,3 0-6 15,2 2 1-15,0-7-8 16,11 2 10-16,18-4 4 16,4 2 0-16,6 2-1 15,3-2 4-15,0 6-9 16,5 2 12-16,-3 4-10 16,-1 0-3-16,-5 0 7 15,-7 2-2-15,-8 11 1 16,-10 6-1-16,-7 0 3 15,-6 8 0-15,0 1 18 16,0 0 16-16,-8 0-21 0,-10-1 3 16,0-5-5-1,0-3 2-15,3-2-6 0,4-7-3 16,1-5-2-16,8-3 3 16,2-2-3-16,-2 2 1 15,2-2-5-15,0 0 2 16,0 0 0-16,0 0 8 15,-6 0 5-15,-1 0 2 16,0 0-11-16,0 3 11 16,5-3-11-16,-2 0 5 15,2 0-8-15,-1 0 2 16,3 0-3-16,0 0 0 0,0 0-2 16,0 0 0-1,0 0-1-15,0 0 5 0,0 0-7 16,0 0-37-16,0 0-45 15,0 0-79-15,0 0-42 16,0 0 0-16</inkml:trace>
  <inkml:trace contextRef="#ctx0" brushRef="#br0" timeOffset="55262.6">3787 6578 52 0,'0'0'413'0,"0"0"-383"0,0 0-14 16,0 0 1-16,0 0 4 16,0 0-20-16,0 0 4 15,-14-49-3-15,14 37-2 16,0-2 0-16,0 1 0 15,0-1-8-15,0 3-26 16,-4 5-86-16,0 4-104 16</inkml:trace>
  <inkml:trace contextRef="#ctx0" brushRef="#br0" timeOffset="56611.32">3671 6400 207 0,'0'0'238'0,"0"0"-219"0,0 0 9 15,0 0 28-15,0 0-31 16,0 0 12-16,149 0-18 16,-107 0 26-16,6-8-27 15,2-2 11-15,10 0-19 16,4-2 1-16,2-3 0 15,1 0-7-15,-7 1-1 16,-2 0-2-16,-4 4 0 16,-12 0 2-16,-6 3 0 15,-5 0 0-15,-11 3-5 16,-7 1 2-16,-1 3 0 0,-8 0-1 16,-4 0 0-16,0 0 0 15,0 0 2-15,0 0 4 16,0 0-2-16,0 0 3 15,0 0-6-15,-4 0-6 16,-12 0-2-16,-1-3 1 16,-6-3 5-16,-2-2-7 15,-2 0 0-15,1-4-3 16,-6-2 11-16,3 2-5 16,0-2 5-16,2 4-2 15,4 0 3-15,2 2-1 16,7 4 4-16,6 0-3 0,6 4 1 15,2-3 14-15,0 3-7 16,0 0-7 0,0 0-1-16,0 0 0 0,18 0 6 15,9 0 1-15,2 7 0 16,0-3-6-16,-1-3 3 16,-1 1-1-16,2-2 4 15,0 0-6-15,-2 0 3 16,2 0-1-16,-5-7 1 15,1-7-1-15,-3 0 5 16,-2 1-4-16,-4 3 1 16,-3 3-3-16,-4 3-1 15,0 0-2-15,-2 4 2 16,-3 0-1-16,0 0 0 16,3 0 8-16,0 1 14 0,0 16-15 15,-1 1 23-15,-1 8-16 16,-1-3 12-16,-2 6-18 15,0 0 3-15,-2-6-6 16,0 0-2-16,0-7 4 16,0-3-2-16,0-7 5 15,0 0-10-15,0-3 14 16,0-3-8-16,0 0 4 16,0 0-9-16,0 0 3 15,0 0-4-15,0 0 0 16,0 0 5-16,0 0-5 15,0 0 14-15,0 0-13 16,0 0 16-16,0 0-13 0,0 0 4 16,0 0-6-16,0 0 1 15,0 0-2-15,0 0 1 16,0 0-4-16,0 0 6 16,0 0-1-16,0 0-2 15,0 0 5-15,0 0-4 16,0 0 2-16,0 0-3 15,0 0 0-15,0 0-1 16,0 0 3-16,0 0-7 16,0 0 9-16,0 0-5 15,0 0 3-15,0 0-4 16,0 0 1-16,0 0 0 0,0 0-1 16,0 0 3-16,0 0-3 15,0 0 4-15,0 0 4 16,0 0-3-16,0 0 8 15,0 0-9-15,0 0 6 16,0 0-4-16,0 0 2 16,0 0 0-16,0 0-4 15,0 0 12-15,0 0-7 16,0 0 17-16,0 0-22 16,0 0 10-16,0 0-9 15,0 0 1-15,0 0-1 16,0 0-3-16,0 0 1 0,0 0 2 15,0 0 2-15,0 0-6 16,0 0 1-16,0 0 2 16,0 0-5-16,0 0 2 15,0 0 0-15,0 0-2 16,0 0 3-16,0 0-5 16,0 0 6-16,0 0-8 15,0 0-31-15,0 0-24 16,0 0-40-16,0 0-29 15,0 0-37-15,3 0 14 16,2 0-68-16</inkml:trace>
  <inkml:trace contextRef="#ctx0" brushRef="#br0" timeOffset="66385.36">5626 7407 260 0,'0'0'44'16,"0"0"-35"-16,0 0-9 16,0 0 11-16,0 0 4 0,0 0 2 15,0 0-8-15,140-4 0 16,-108 4 1-16,-3 0-3 16,4 0-5-16,2 0-1 15,1 0 0-15,3 0 1 16,-4 0-1-16,1 0 2 15,-1 0-2-15,3 0-2 16,-2 0 0-16,0 6 1 16,-1 2 0-16,1 0 2 15,1 2-2-15,2-1 1 16,3-1 13-16,-2-3-13 16,0 2 6-16,2-4 4 15,0 1-7-15,1 0 3 16,-3 2 0-16,3-4 4 15,-3 0 2-15,2 1 4 0,3-1-5 16,-1 0 0-16,1-2-8 16,1 0 5-16,2 0 0 15,0 0 0-15,2 0 9 16,-1 0-11-16,2 0 6 16,2 1-7-16,-3 1 7 15,-2-2-8-15,2 0 1 16,1 0-4-16,2 0 8 15,5 0 0-15,2 0-3 16,3 0 6-16,-1 0-7 16,-4 0 5-16,0 0-7 0,0 0 4 15,-2 0-8 1,0 0 2-16,2 0-1 0,2 0-1 16,0 0 0-16,5 0 1 15,-5-2 4-15,0-3-3 16,3-2 9-16,-3 5-9 15,0 1 5-15,0-2-7 16,-2 3 6-16,0 0-5 16,3-1 1-16,-4 1-1 15,1-3 0-15,4 3-1 16,-2 0 3-16,3-1 1 16,0 1-4-16,1 0 7 0,5 0-4 15,4 0 0-15,6 0 3 16,-2 0 0-16,0 0 2 15,-2 0-4-15,-1 0 2 16,1 1-6-16,4 3 2 16,-4 2-1-16,4 1-2 15,-3-3 0-15,-3 1 1 16,-2-3 0-16,-3 2 1 16,-6-1-1-16,0 1 1 15,-1-1 3-15,-1 5-3 16,-3 0-2-16,1 2 1 15,2 4 0-15,0 3 0 16,0 0 1-16,1 2-1 0,-1-1 4 16,2-2-3-1,6 0-1-15,1-2 2 0,0-4-1 16,-1 0-2-16,-2-2 1 16,-4 2-1-16,1 0 0 15,1 1 1-15,1 2-1 16,3-1 3-16,4-2-2 15,-1 0 2-15,0-3-4 16,-2-2 1-16,3-1 1 16,-5 1-1-16,2-4 2 15,1 1-3-15,-4 0 4 16,3 0-1-16,-4 0 1 16,-3 1-1-16,-2-2-1 15,0 1 0-15,-2 0 0 0,5 0 0 16,-3 0-1-16,2 1 2 15,3-2-2 1,-3 1 4-16,-2 3-4 0,-2-2 3 16,-4 3-4-16,-2 0 2 15,-4 1 0-15,-1 0-1 16,0 0 1-16,0-3-1 16,0-3 3-16,2-1-4 15,-2 0 4-15,1 0-4 16,0 0 4-16,0 0-3 15,-1 0 1-15,3 0 0 16,0 0 0-16,2 0 0 16,2 0-1-16,-1 0 3 15,2 0-2-15,1 0 3 16,2 0-6-16,0 0 1 0,2 0 1 16,-1-5 1-16,3-4 0 15,-2 4 0-15,5-4 3 16,1 2-3-16,6 2 2 15,1 1-3-15,2-1 2 16,-4-2-2-16,0-1 0 16,-5 2 1-16,0-2-1 15,0 2 2-15,1 0-3 16,-2 3 5-16,-1 0-5 16,-2 3 4-16,1-2-3 15,-3 2 1-15,-4-2 0 0,0 0 0 16,0-3 1-16,-6 2-3 15,2-6 4-15,-3 6-2 16,0-5 1-16,0 2-2 16,1 0 3-16,-2 0-3 15,1 1 1-15,-4 2 0 16,0-3-1-16,-3 3 5 16,-2-2-7-16,5 1 6 15,-1 0-2-15,1 3 0 16,1 1-2-16,1-3 1 15,3 0 0-15,-2 3 0 16,-1-1 1-16,-2 1-2 0,0 0 3 16,-3 0-1-1,1 0 0-15,-4 0-2 0,1-2 2 16,0 2-2-16,3 0 0 16,-5 0 1-16,5 0 0 15,-4 0 1-15,1 0-2 16,-2-2 3-16,3 1-2 15,-6 1 2-15,3 0-4 16,-1 0 2-16,0-3 0 16,-2 0 0-16,3 2 0 15,0-1 0-15,-1-2 1 16,2 2 0-16,-1 0 0 16,-1-2-2-16,-1 2 1 15,2 0 0-15,0-2 0 0,0 1 0 16,-1 3-1-16,2 0 2 15,-1-3-2-15,-1 1 3 16,-1-2-3-16,-3 1 2 16,6 3-2-16,-2-1 1 15,3 0 0-15,3-5-1 16,-3 3 2-16,2 1-3 16,3-3 4-16,-3 1-2 15,1 3 2-15,-3-3-4 16,-3 2 2-16,1 0 0 15,-1-1-1-15,-4 3 1 16,-4-3-1-16,-2 1 2 16,-6 0-3-16,-2 0 4 0,-2 2-2 15,-1 0 1-15,-3-3-2 16,1 2 1-16,-1-2-1 16,1-1 0-16,-1 0 0 15,0-1-2-15,0-1 1 16,0-1 1-16,-1 0 2 15,1-4 1-15,1 1 2 16,-1 1 0-16,3-1-2 16,-1-1 0-16,-1 2 0 15,1-2 0-15,-3-1-4 16,1 3 6-16,-5 3-4 16,2-1 1-16,-3 1-1 0,1 0 1 15,1 0-1-15,-2 2-1 16,2 1 1-16,-5-2 0 15,-2 3 3 1,1 0-2-16,-1-2 0 0,0 4-1 16,0-1 0-16,-2 1 1 15,0 0 1-15,2 0-1 16,-2 0 4-16,3 0-5 16,-3 0 7-16,2 0-5 15,-2 0 10-15,0 0-10 16,0 0 5-16,0 0-2 15,0 0 5-15,0 0 0 16,0 0-7-16,0 0-3 16,0 0 3-16,0 0-3 15,0 0 2-15,0 0-4 0,0 0 2 16,0 0 0-16,0 0 0 16,0 0 0-16,0 0-1 15,0 0 1-15,0 0 0 16,0 0 3-16,0 0-5 15,0 0 3-15,0 0-1 16,0 0 0-16,0 0 4 16,0 0-1-16,0 0 3 15,-2 0 6-15,-1 0-3 16,1 0 8-16,0 1-8 16,-2 1 4-16,1-2 1 15,1 2 2-15,-2-2-5 0,2 0 0 16,0 0 0-1,2 2-7-15,-3-2 7 0,3 2-7 16,0-2 9-16,0 0-4 16,0 0 0-16,0 0 0 15,-2 0 4-15,2 0-2 16,0 0-4-16,0 0 8 16,0 0-10-16,0 0 8 15,0 0-8-15,0 0 3 16,0 2-7-16,0-2 2 15,0 0-3-15,0 3-2 16,0-2-2-16,0 5-37 16,0 2-46-16,0 1-90 0,5-8-67 15,-1-1-292-15</inkml:trace>
  <inkml:trace contextRef="#ctx0" brushRef="#br0" timeOffset="99303.4">3952 7178 138 0,'0'0'69'16,"0"0"-23"-16,172-44 22 0,-112 28-12 15,2 1-5 1,-4 0-19-16,-4 4-3 0,-8 3-15 16,-8 3-8-1,-9 3-4-15,-9 2-1 0,-7 0 5 16,-1 0-6-16,-6 4 5 15,-1 12 5-15,-1-6 5 16,-4-2-4-16,0-2-1 16,0-4 9-16,0-2 8 15,0 0 2-15,0 0 10 16,0 0 6-16,0 0-4 16,0 0-8-16,0 0-10 15,0 0-4-15,0 0-15 16,-2-4-1-16,-5 0-3 0,1 3 0 15,4 1 2 1,2 0 7-16,-2 0-1 0,2 0-5 16,0 0-2-16,0 0-1 15,0 0-4-15,0 0-1 16,0 0-2-16,0 0 2 16,0 0 1-16,0 0 3 15,0 0 2-15,0 0 0 16,4 0 0-16,2 7-2 15,3 5 0-15,3 6 1 16,1 7 6-16,3 1 1 16,-1-1 4-16,1-2-10 15,-3-8 4-15,-2-7-3 16,-6-3-3-16,-5-5 3 0,0 0-1 16,0 0 0-16,-5-23-1 15,-19-5-15-15,-5-3 6 16,-2-1 6-16,0-2-5 15,-3 1 0-15,0 1-13 16,1 6 19-16,-1 2-3 16,5 3-8-16,5 4 8 15,6 3 5-15,8 4-1 16,4 2-12-16,6-2 8 16,0-3 0-16,0 4-16 15,23-3 17-15,12 1-1 16,10-1-3-16,11 1-3 15,5 1 2-15,3-3-11 0,3 6 1 16,-5 0 3-16,-10 7 3 16,-17 0-2-16,-15 0 5 15,-17 19-11-15,-3 10 8 16,-23 12 13-16,-24 3 40 16,-7 4-4-16,-1-2 23 15,6-6 0-15,11-5-18 16,7-10 3-16,6-4-21 15,9-6-15-15,8-1-2 16,3-6-6-16,5-4-8 16,0 1-16-16,0-2 18 15,5 0-15-15,9-1-25 16,-2-2-33-16,5 0-14 0,-11 0-61 16,0 0-229-16</inkml:trace>
  <inkml:trace contextRef="#ctx0" brushRef="#br0" timeOffset="101284.13">5847 7474 498 0,'0'0'80'16,"0"0"-57"-16,0 0-19 0,0 0 8 15,0 0 2-15,113 4 9 16,-74-8-14-16,7-6-2 16,5-2-7-16,7-3 0 15,7-1 2-15,2 2 38 16,-1 4-39-16,-1 2 0 16,-3 2 0-16,2 6 2 15,-4 0-5-15,-1 0 2 16,1 0 0-16,4 0 2 15,-2 0-1-15,5 0 2 16,-3 0 0-16,3-4 1 16,-1 0 0-16,2 0 1 15,1-2-3-15,-2 1-1 16,-3-2 0-16,-2-1-2 0,-1 0 1 16,1-1-3-16,3 2 3 15,2-1-6-15,2 0 6 16,0-1 0-16,-9 2 0 15,-2 0 0-15,-6 6 0 16,-4-1-1-16,2 2 1 16,-1 0-1-16,4 0 1 15,3-2 0-15,2 0 0 16,2 2 1-16,0 0-1 16,2 0 0-16,-1 0 1 15,-1 0-2-15,0 0 1 16,0 0 0-16,0 2-1 0,3 3 2 15,-3 2-2 1,2-3 2-16,1 2 0 0,1-3 1 16,3-2-4-16,3 1 4 15,-1-2-3-15,2 0 1 16,3 2 0-16,-1 2 1 16,-1 1-1-16,-1 4 2 15,-5 1-1-15,-3 0-2 16,-1 2 1-16,-2 0-1 15,1 0 0-15,3-2 1 16,-2-1 0-16,4 0 0 16,-4-3-2-16,-1 4 4 15,-7-2-1-15,-2 0-1 0,0 3 0 16,-6-5-1-16,1 3 1 16,-1-2 0-16,6-2 2 15,0-1-4-15,1 1 4 16,8-3-2-16,1 1 2 15,2 3-2-15,7 2 2 16,6 1-1-16,7-4 1 16,7 2 6-16,8-2 3 15,3 0-1-15,0-2-1 16,3-1-7-16,4-2 3 16,1 0-2-16,6 0-4 15,0 0 1-15,-3 0 0 16,1 0-1-16,0 0 2 15,0 0-2-15,-6-2 3 0,-2-3-1 16,-4 1-1-16,5-4 0 16,-2 1 2-16,2 1-4 15,-3-2 2-15,-8 4 0 16,0 0 0-16,0 1 0 16,2 3-2-16,0 0 4 15,0 0-3-15,-2 0 3 16,-3 0-4-16,1 0 2 15,0 0 0-15,2 0 0 16,-2 0 0-16,-1 0 0 16,-1 0 1-16,-1 1 0 15,2 3 0-15,5-2-2 16,-2 2 2-16,-5-1-2 0,-4-2 1 16,-4 3 0-16,2 1-1 15,-3-1 0-15,3-3 0 16,-5 2 2-16,1-3-1 15,-1 0 1-15,-2 0-2 16,0 0 1-16,0 0 0 16,-3 4-1-16,2 0 1 15,-6 2-1-15,3-1-7 16,-5 4 6-16,-5-4-4 16,3 3 5-16,-3-1-4 15,6-1 4-15,-1-5-5 16,2 2-2-16,1-3 1 15,-1 0 5-15,-2 0 1 0,0 0 2 16,2-10-3-16,0-1 3 16,1 3-2-16,2 1 1 15,-6-1 0-15,2-1 1 16,-3 1 0-16,-5 4-2 16,-2-2 3-16,-4 2-1 15,-5-1 1-15,-2 0-4 16,-7 1 4-16,1 1-3 15,-5-2 1-15,-5 3-1 16,-2-2 1-16,-8 4 0 16,-3-1-1-16,-7 1 1 15,-6 0-1-15,-1 0 1 16,-4 0 1-16,-2 0-1 0,4 0 1 16,-4 0 3-16,2 0-3 15,0 0 3-15,-2 0 3 16,0 0 10-16,0 0-4 15,0 0 5-15,0 0 0 16,0 0 5-16,0 0-5 16,0-3-11-16,0 3-7 15,0 0-31-15,-4 0-73 16,-2 0-153-16</inkml:trace>
  <inkml:trace contextRef="#ctx0" brushRef="#br0" timeOffset="104031.33">16850 7357 297 0,'0'0'182'0,"-183"-29"-152"15,114 26-30-15,-1-1-12 16,1-1 12-16,1 4 18 15,-6-1 16-15,-2 2 0 16,1 0-8-16,-6-2-6 16,-4 2-9-16,-8 0-11 15,-7-3-6-15,-12 2-3 16,-6 1-16-16,-11-2 4 16,-16 2-1-16,-9 0-10 15,-9 0 32-15,2 0 13 16,-1 0 1-16,4 8-1 15,0 7-6-15,-1-3-1 0,3 1 9 16,6-1-7-16,11-2 6 16,9-4 10-16,14-1 5 15,15-2 0-15,12-1-1 16,20 0-1-16,25-2-17 16,22 0 6-16,22 0-6 15,0 0 1-15,33 0-8 16,25 0-3-16,17 0-6 15,17 0-6-15,11 0-3 16,13 0-11-16,17 2 9 16,12 2-5-16,11 4 20 15,5 2-27-15,4 6 18 0,-3 6 2 16,-1 4 9 0,9 0-1-16,2 5-8 0,-4-4 5 15,6-5 0-15,-7-3 2 16,1-7-5-16,-4-5 5 15,-2-1-12-15,-7-6-5 16,-5 0 17-16,-1 0 2 16,-2-9-1-16,-4-5 2 15,-5 2 2-15,-7-1-3 16,-10 2 7-16,-9 3-2 16,-15 1 10-16,-12 3-7 15,-22 4 7-15,-23 0 1 16,-22 0-3-16,-14 0 2 0,-4 3 17 15,-2 1 48 1,-23 1-28-16,-8-3-26 0,-3 3-26 16,3-5-12-16,4 2-40 15,7-2-42-15,15 0-80 16,5 0-370-16</inkml:trace>
  <inkml:trace contextRef="#ctx0" brushRef="#br0" timeOffset="106445.75">27307 819 539 0,'0'0'0'0,"-132"-49"-9"16,74 32 8-16,-7 10-5 0,-8-4 6 16,-3 3 7-16,-6 5 4 15,2-1 10-15,-1 4 14 16,1 0-17-16,0 0 5 15,-1 11-21-15,-1 14 1 16,-5 15-1-16,-2 6-2 16,-2 8 5-16,4 6 16 15,2-1 28-15,0 2-18 16,9 4-9-16,2 3-14 16,8 2 9-16,12 2-2 15,10 7-7-15,6 5 1 16,7 6-8-16,4 6 13 0,5 2-14 15,6 2 2 1,7 4-2-16,7 3-1 0,2 10 1 16,0 1 3-16,24 0-3 15,8 1 0-15,5-8 9 16,8 2-7-16,4-4 4 16,7-5-6-16,10-9-1 15,6 0 1-15,8-2 26 16,1-5-13-16,1-1-4 15,-4 3 0-15,2-3-8 16,-1 6-1-16,0 1 1 16,4 4 2-16,2-2 1 15,4-3-8-15,7-2 3 16,4 0 0-16,2 3 0 16,-1-1 1-16,-5-3 0 0,-5 0 1 15,-10 0-2-15,-6 0 1 16,-1 3-3-16,-5-8-10 15,4-2 2-15,-1-9 9 16,-3-4 1-16,0 1 0 16,-7 1 1-16,-4 3-2 15,-2-4 4-15,-2-3-3 16,-3-1 2-16,2-5-1 16,-1-6 0-16,2-8-94 15,4-13 89-15,10-14 5 16,20-12 4-16,16-9-2 15,21-11 7-15,18-27-8 0,15-10 3 16,22-4-3-16,17-4 13 16,5-6 2-16,8-1-1 15,-5 2-3-15,-5 3 1 16,-1 0 14-16,-12 7-18 16,-2 0 11-16,-4 1-8 15,-1 1 8-15,-4-9-2 16,-4-7 7-16,-7-7 1 15,-13-4-5-15,-7-6 4 16,-10-5-11-16,-7-7 6 16,-9-5-7-16,0-9 1 15,-10-5-12-15,-4-8 3 16,-4-12-3-16,-8-5 1 0,-8-2-1 16,-14-1 1-1,-15 6 3-15,-18 7-2 0,-20 4 13 16,-18 6-14-16,0 2 9 15,-18 0-6-15,-32-1-3 16,-5 3-3-16,-5-2-1 16,-8-2 0-16,6-3-2 15,-2-3 0-15,-1 8 3 16,-2 7-3-16,-4 7 2 16,-9 5-3-16,-14 4-28 15,-13 0 10-15,-14 7 6 16,-16 6 3-16,-8 2 3 0,-7 8 10 15,-6 1 3 1,-8 8 2-16,0-2-5 0,-6 1-1 16,-5 1-2-16,-5 2 3 15,-10-2 0-15,-15-8-2 16,-7 2 2-16,-7-5 7 16,-1 3-5-16,3 15 0 15,-2 2-1-15,3 12-2 16,4 2-4-16,2 6 1 15,7 6-1-15,7 4-6 16,6 9 7-16,9 7 4 16,14 6 0-16,13 0 0 0,17 19-2 15,17 15-4-15,12 12-49 16,6 11-48 0,6 24-19-16,-1 17 6 0,82-49-37 15,-3 2-174-15</inkml:trace>
  <inkml:trace contextRef="#ctx0" brushRef="#br0" timeOffset="140245.32">2592 7399 28 0,'0'0'283'0,"0"0"-252"16,0 0 43-16,0 0-2 15,-119 16-30-15,104-14-11 16,-3-2 14-16,-4 4-26 15,4 0 18-15,-4 0-11 16,-7 6 3-16,0 0-23 16,-3 5 17-16,-1 0-17 15,8 1-5-15,-3 5 3 16,-1 2-2-16,-2 2 4 0,0 3-5 16,0 2 1-16,-4 0 1 15,4 0-2-15,2 2 2 16,3 0 10-16,4 0 0 15,-1 2-10-15,5 3-3 16,5 0 4-16,2 5 3 16,2 2-5-16,2 4 1 15,3 3-2-15,0 2-1 16,4 5 4-16,0-2-3 16,0-5 2-16,0 0-1 15,0-5-3-15,13-2 10 16,7 2-8-16,5 0 1 15,2 1 2-15,2-3-4 16,2-7 0-16,4 3 0 16,5-6 0-16,3-2 0 0,1 1 4 15,6-7 16-15,8-1-16 16,-4 2-5-16,5-3 2 16,-1 0-1-16,-11-7 0 15,-1 0 0-15,-5-1-5 16,-6-3 10-16,-3 1 3 15,-3 0 3-15,-5-3 11 16,2 1-19-16,-1-2 4 16,2 2-5-16,0-2 1 15,4 0 1-15,4-3-3 16,6-5 1-16,3-2 1 0,3 0 0 16,4 0-3-16,5-5 1 15,-2-5 2-15,4-2-2 16,-2 2-1-16,-1 6 2 15,-4 4-5-15,-1 0 9 16,-4 0-7-16,-1 0 4 16,-1 17-4-16,-1 5 7 15,-5 4-5-15,1 6 5 16,-5 1 0-16,-1 4 4 16,0 1-5-16,-1-1 11 15,-5-2-2-15,-1 3 9 16,-1 2-23-16,-2 1 11 15,1 5-8-15,-2 0-1 0,3 0 1 16,1-2-2-16,-1-2-2 16,4-2 4-16,0 1-1 15,0-4 3-15,2 0-7 16,1 0 6-16,-1 0-8 16,-2-1 3-16,4-2 1 15,-4 2-1-15,0-4 3 16,0-1-7-16,2 1 13 15,3-4-13-15,-1-5 11 16,5-1-11-16,3-2 5 16,1-2 0-16,-1-1-1 15,5-1 1-15,-2-2-2 16,1 4 6-16,-1-4-4 0,1 1 4 16,-3-2-8-16,0-6 8 15,1 2-8-15,-1-6 4 16,1 2 0-16,-1 1-2 15,-2-4 6-15,3 4-9 16,-1 0 11-16,3 3-6 16,1-2 4-16,1 0-8 15,2 5 5-15,-2-1-1 16,-1 5 0-16,1 1 1 16,0 2-7-16,-2-3 13 15,1 4-9-15,1 0 4 16,-3-1-4-16,2 0 7 15,-4-2-9-15,3-2 4 16,-6-3 0-16,1 0-2 0,-1 0 4 16,-4-4-8-16,3 1 13 15,-2-1-9-15,-3-2 6 16,3 0-8-16,-2-2 4 16,1-2-2-16,5-2 2 15,0 0-3-15,3 0-2 16,1 0 10-16,3 0-7 15,5 0 5-15,-4 0-4 16,4 0 5-16,1 0-7 16,0 0 3-16,3 0 0 15,4 0-3-15,3 0 6 16,1 0-8-16,4 0 12 16,1 0-6-16,2 0 1 0,-2-4-3 15,2-1 1-15,3 0-2 16,-5 1 0-16,5-3 4 15,-3 2-7-15,5 0 12 16,-1 4-7-16,-1 1 2 16,-1 0-4-16,-6 0 2 15,-1 0-1-15,-4 0-2 16,2 0 3-16,-1 0-2 16,1 0 4-16,3 0-7 15,0 0 10-15,-3 0-6 16,2 0 5-16,-2 0-8 15,-1 0 5-15,-1 0-1 0,-2 0 0 16,-2 0 2-16,0 0-8 16,-3 0 13-16,1 0-8 15,2 0 5-15,-2 0-6 16,0 0 4-16,0-3-4 16,0-2 2-16,-1 1-1 15,0 4-3-15,6-2 8 16,1 2-10-16,0 0 13 15,1 0-8-15,1-3 5 16,0 1-8-16,0-3 3 16,1 1 1-16,3-1 0 15,3 2 0-15,1-4-7 16,2 3 14-16,0 1-9 16,-5 3 8-16,2 0-12 0,-5 0 10 15,6-4-8-15,-1-3 4 16,0 1 0-16,3-3-1 15,2-2 4-15,-2 2-9 16,-1 2 12-16,-1 3-12 16,-8 3 6-16,3 1-1 15,-2 0-6-15,1 0 4 16,-1 3 3-16,-3 9-1 16,1-2-3-16,-5 1 8 15,2-2-7-15,0-3 9 16,0 1-12-16,-2-4 9 0,2-1-7 15,-2 0 4 1,-4 1 0-16,0-1-4 0,-4 0 8 16,-2 1-8-16,-2 2 8 15,-3-3-3-15,-3 2 2 16,-3-3-6-16,4 3 1 16,-3-1 0-16,2-3 2 15,-4 0-9-15,0 0 5 16,-3 0 4-16,0 0-3 15,3-10 6-15,-3-2-6 16,3 1 5-16,-5 1-4 16,0 2 2-16,-4 3-3 15,0-6 2-15,0 3 2 0,-1-4-5 16,1-2 8-16,2 0-7 16,0-2 7-16,7 2-6 15,4-1 2-15,5 1 0 16,3-1-1-16,6 1 3 15,0 4-7-15,2-4 10 16,-4 2-8-16,2 0 10 16,0-6-12-16,2-1 7 15,2-4-3-15,-2-2 1 16,1 4 0-16,1-4-2 16,0 3 6-16,0-2-1 15,-4 0-1-15,-5 0 14 0,-3-3-13 16,-4 4-3-1,-1 0 7-15,-8-4 1 0,-1 1 0 16,-3-2-8-16,-5-2 1 16,0-2 4-16,-1-4-2 15,-1-3 1-15,-1 3-3 16,-4-4 0-16,-3 2 10 16,-6-3-4-16,-6 2 0 15,-2-3 1-15,0 0-5 16,0 3 9-16,-22 2-5 15,-11 0 2-15,-9 2-5 16,-1-2-2-16,-4 3-1 16,-2 1-1-16,-2 4 0 15,-4 0 4-15,-4 0-10 16,-3 3 12-16,-2 1-5 16,-2 6 4-16,2 0-2 15,-3-2 1-15,5 3-6 0,-7-1 2 16,-3 3 0-16,-1 0-4 15,-10-1 10-15,1 0-9 16,-3 0 7-16,2 0-4 16,-2-1 4-16,4 4-7 15,-6-2 3-15,-5 4 0 16,1 0-2-16,-3 4 4 16,1 4-6-16,-2 1 8 15,2 3-3-15,1 0 2 16,1 0-6-16,2 7 6 0,3 6-2 15,3 0-1-15,7 0 0 16,2-1-5-16,0 3 10 16,8-7-5-16,1 1 4 15,5-4-5-15,6-3 4 16,8 5-5-16,3-4 2 16,3 1 0-16,2 1-1 15,3-1 4-15,-4 0-8 16,2 1 12-16,-1 2-9 15,-2-4 7-15,2-1-10 16,0 0 9-16,0-2-7 16,1 0 3-16,-2 0 0 15,1-7-3-15,1-13 7 16,-3-9-7-16,-1-5 9 16,3-8-12-16,1-4 6 0,1-8-4 15,7-4-2-15,5 1-1 16,5 3 5-16,6 4 1 15,2 6-3-15,2 4 7 16,0 6-7-16,-1 7 8 16,-4 6-8-16,-5 4 2 15,-4 3 2-15,-6 1-5 16,-5 5 4-16,-4-1-2 16,-2 7-2-16,2 0 5 15,1 1 1-15,2 1 0 0,4-2 2 16,0 2-5-1,0-4 2-15,0 1 0 0,-1-2-2 16,1-4 6-16,0 0-9 16,-4-4 12-16,1-5-6 15,-1-2 4-15,-1-1-9 16,0-6 7-16,2 1-5 16,1 2 2-16,-2 0 0 15,-1 5-4-15,1 0 9 16,-6 3-6-16,3 2 2 15,3-2-2-15,-3 4 5 16,5-2-8-16,-6 3 4 16,1-1 0-16,1 3-1 15,-1-1 3-15,-3 0-8 16,4-2 12-16,-3 3-8 0,1 1 9 16,-1 1-13-16,-2 3 7 15,2 1-2-15,-2-1 0 16,2 0 1-16,-1-1-3 15,1-2 7-15,3-2-2 16,-1 1-1-16,1-3-1 16,2 1 2-16,-1-1-4 15,1 0 1-15,-1-1 1 16,-2 1-1-16,4 0 3 16,3 1-6-16,0 0 8 15,4-2-4-15,1 0 9 16,-1 2-17-16,-2 0 11 0,0 1-6 15,3 2 3 1,-6 3 0-16,-1 1-3 0,0 3 6 16,-4 0-5-16,4 0 5 15,0 0-6-15,-1 0 4 16,3 0-5-16,0 0 3 16,-2 0 1-16,1 0-2 15,1 0 5-15,2 0-9 16,-2 1 12-16,0 3-7 15,-3-2 6-15,1 0-10 16,-2 3 7-16,-2-5-3 16,-3 3 1-16,-2 3-1 15,-7 0-2-15,-7 4 1 16,0 0 1-16,1 1 2 0,-1-2-2 16,3 1 2-16,-1 0-2 15,2-2 0-15,2 2 1 16,-2-2-1-16,-2 0 5 15,2 2-9-15,-4 3 11 16,-2-2-5-16,-2 0 4 16,1 0-9-16,4-2 4 15,1-4 0-15,-1-1 0 16,-1 0 2-16,-2 0-6 16,-2 1 10-16,-3-3-10 15,1 0 8-15,2-2-6 16,4 0 6-16,7 0-8 15,7 0 3-15,2 0 1 0,5 0-1 16,2 0 4-16,2 0-8 16,4 0 10-16,1 0-3 15,-3-4 2-15,-5-1-8 16,-2 1 6-16,3 3-3 16,-2-6 1-16,-1 4 0 15,1-6-2-15,-2 4 6 16,-1-6-5-16,1 1 3 15,-3-2-3-15,-3-1 4 16,-1 1-6-16,-6-1 2 16,0 1 1-16,-6-2-2 15,0 4 6-15,0-1-9 16,-2 0 11-16,2 1-6 0,-2-4 6 16,3 2-11-1,-1-5 5-15,-2 0 0 0,5-1-2 16,-3 1 2-16,0-4-4 15,1 3 12-15,-8 2-11 16,0 2 6-16,3 0-6 16,0-1 2-16,7 3-1 15,-5 2-2-15,4 1 2 16,1-1 2-16,-1 0-2 16,5 3-3-16,-2-1 10 15,-1 2-13-15,4 1 10 16,-4 0-4-16,6 0-3 0,-3 1-1 15,4 1 1 1,-2 1 3-16,-2 2-3 0,-2 0-7 16,0 0 12-16,1 0 0 15,0 0-3-15,4 0 3 16,2 5-4-16,1 0 4 16,4 1-2-16,1-2-3 15,5 3 3-15,4-1 0 16,2-1-1-16,0 2 0 15,4-2-9-15,-1 1 3 16,0-2 7-16,1 3-4 16,-1-1-20-16,1-2 26 15,1-3-5-15,2 2 11 0,2-2-8 16,-2 4 2 0,0 0 0-16,-5 2-25 0,4 3 19 15,0-3-2 1,-1 4-2-16,7-6 9 0,3 4-48 15,3-1-33-15,9 2-33 16,0 2 23-16,5-9-46 16,9 2-79-16</inkml:trace>
  <inkml:trace contextRef="#ctx0" brushRef="#br0" timeOffset="141411.96">4226 9003 348 0,'0'0'6'0,"0"0"-6"16,0 0 6-16,116-4 9 15,-81-5 36-15,1 0-22 0,0 1-6 16,0-1-9 0,-1-2 16-16,1 2-15 0,1 0 7 15,0-1-3-15,-2 4-15 16,3-2-2-16,4-2 0 15,5 4 1-15,5-3 8 16,3 2-1-16,3 0-8 16,4-5-1-16,3-1-1 15,5 1 0-15,-2-2 3 16,5 0-1-16,4-2 1 16,-2 2 1-16,1 0 1 15,0 0-4-15,-2 0 4 16,-1-2-2-16,3 2-1 0,4-2-2 15,5-5 0-15,4 2 0 16,2-3 3-16,-1 1-4 16,-5 1 3-16,-1 0-4 15,-4 6 4-15,3-2-4 16,-3 6 2-16,-2 2-1 16,-2 1 1-16,-5 4 0 15,0-1-2-15,-1-1 7 16,-6 0-6-16,1-1 5 15,-3 3-6-15,1-4 5 16,-1 1-2-16,0 2 3 16,-6 0 1-16,0 2 5 15,-6 2-8-15,-6 0 13 16,-4 0-8-16,-7 0 7 16,-11 0-9-16,-8 0 3 15,-7 0-8-15,-5 0 11 0,-2 2 20 16,0-2 17-16,0 0 3 15,0 0-25-15,0 0 7 16,-4 0-22-16,-1 0-3 16,0 0-5-16,1 0-6 15,-3 0-11-15,-1 0-66 16,3 0-78-16,-2 0-141 16</inkml:trace>
  <inkml:trace contextRef="#ctx0" brushRef="#br0" timeOffset="143128.82">5927 9589 508 0,'0'0'0'15,"0"0"-1"-15,0 0 1 16,0 0 6-16,0 0 13 16,0 0-5-16,0 0-12 15,49-72 16-15,-34 63 3 16,3 4 16-16,5-1-21 15,-2 2 4-15,6 1-7 16,-2 2 5-16,2-2-7 16,2 3-8-16,2 0 4 15,2 0-6-15,1 0 6 16,3 0-5-16,2-3 9 16,-3-1-3-16,1 1 26 0,-1-1-27 15,-1 3-4-15,4-1 1 16,-4-5-4-16,3 3 7 15,0 1-2-15,-5-2-5 16,-1 3 6-16,-4 2-9 16,1-2 3-16,-4 2 0 15,2 0 0-15,0 0 0 16,2 0 0-16,2 0 3 16,2 0 7-16,5 0-9 15,3 0 6-15,1 0 3 16,3 0 1-16,1-3-11 15,3 0 0-15,-2-1 0 0,2 3 3 16,3-2-6-16,-2 3 6 16,2 0 0-16,2 0 3 15,-4 0-9-15,4 0 6 16,4 0-2-16,4 0 0 16,3 0 0-16,4 0 0 15,3 0 3-15,-4 0 2 16,-1 0 0-16,-5 0-1 15,-1 0-2-15,-3 0 3 16,-2 0-6-16,0 0 1 16,-5 3 5-16,-5-2-3 15,-1 3 15-15,-7-4-18 0,0 3 20 16,-3-2-18 0,-4 1 7-16,-4-2-7 0,-2 2-1 15,-7 0-1-15,-5 1 3 16,-4-1-5-16,-7-2 5 15,0 0 3-15,-2 0-5 16,0 0 14-16,0 0 1 16,0 0-8-16,-13 0-6 15,-5 0-1-15,1 0 0 16,-6 0 3-16,1 0-8 16,-4 0 9-16,-6 0-4 15,0 0 7-15,-1 0-15 16,0 0 8-16,-1 0-1 15,-1 0 0-15,-5 0-1 0,-3 3-6 16,-7 10 13-16,-6-1-7 16,-2-1 2-16,-5 1 0 15,-3-3 4-15,-11 3-9 16,-5 0 4-16,-2-2 0 16,-1 0-3-16,2-5 6 15,2 0-9-15,4-3 12 16,1-2-7-16,2 0 7 15,3 0-12-15,2 0 6 16,2 0 0-16,2 0 0 16,3 0 0-16,4 0-2 15,-2 0 4-15,4 0 1 16,0 0-1-16,-2 0-3 0,3-5 4 16,1 3-6-16,1-1 3 15,1 1 0-15,1 0 0 16,2 0 1-16,0-2-7 15,0-3 12-15,2 2-5 16,-2-3 3-16,4 2-8 16,3-2 5-16,3-1-1 15,0 2 0-15,6-1 0 16,8 4-6-16,6 0 12 16,2 2-7-16,7 2 3 15,1-2-4-15,4 2 4 16,0 0-5-16,5 0 3 0,-2 0-1 15,2 0 0-15,0 0-3 16,0 0-1-16,0 0 10 16,2 0-9-16,10 0 7 15,-5 0-6-15,3 0 1 16,-3 0 2-16,0 0 0 16,-2 0 1-16,-3 0-6 15,0 0 10-15,-2 0-5 16,0 0 3-16,0 0-6 15,0 0-36-15,0 0-45 16,4 0-37-16,-4 0-25 16,0 0-117-16</inkml:trace>
  <inkml:trace contextRef="#ctx0" brushRef="#br0" timeOffset="145057.5">5837 10319 343 0,'0'0'20'0,"0"0"-15"15,0 0 12-15,0 0 9 16,0 0 9-16,116-17-16 16,-91 17-9-16,4 0 22 15,0 0-7-15,2 0 0 16,3-3-14-16,3-2 38 15,6 0-8-15,1-2-27 16,6 0-10-16,3-3 0 16,2-1 1-16,4 1-4 15,1 2 11-15,2 1-8 16,3 2 11-16,-5 2-14 0,0 3 9 16,-2-2-9-1,0 2 6-15,4 0 3 0,1-2-10 16,1 0 4-16,6-1-1 15,1 3 1-15,2-2-1 16,6 2-5-16,-1 0 5 16,4 0-4-16,5 0 1 15,4 0 0-15,5 0 0 16,5 0 1-16,-1 0-4 16,-2 0 7-16,2 2-3 15,1-2 2-15,-1 0-5 0,2 0 2 16,1 0 0-1,-5 3-1-15,0 3 2 0,-4-1-4 16,-1 8 7-16,0-1-3 16,-5-2 1-16,-1 2-3 15,0-3 5-15,2-4-7 16,3-1 3-16,1-1 0 16,1 0-1-16,-7-3 6 15,-2 0-10-15,-8 2 10 16,-3 0-6-16,-5 2 4 15,-4 0-6-15,-7 1 3 16,-9 4 0-16,-9-1-3 16,-9-2 4-16,-11-3-5 15,-9 0 8-15,-9-3 0 0,-2 0-4 16,0 0 18-16,0 0 20 16,0 0-14-16,-4 0-8 15,-5-4 13-15,-1 0-8 16,0 0-10-16,-1 1 5 15,-5 1-7-15,-1 1 5 16,-8 1-13-16,-6 0 14 16,-2 0-1-16,-5 0-1 15,-3 0-1-15,1 0-10 16,1 0 4-16,0 0-2 16,-1-2 7-16,0-5-9 15,-5 5-3-15,1-7 5 16,-1 1-6-16,-3-2 2 0,-4 0 0 15,-4 3-2 1,-2 2 5-16,2 1-7 0,-2 4 9 16,1 0 1-16,-3 0-6 15,-6 0 0-15,0 0 0 16,-1 4 0-16,0 4 4 16,1 1-4-16,-4 0 6 15,1-1-3-15,0-2 17 16,-3-2-15-16,1 1 6 15,0 2-7-15,-3-2 4 16,-1 0-5-16,1 1-2 16,3-4-1-16,0-1 4 15,1-1-2-15,-1 0-1 16,-2 0 6-16,-4 0-1 0,-2 0-11 16,-2 0 5-16,3 0 0 15,2 5-2-15,0 3 3 16,1-1-8-16,1 2 14 15,-2 1-7-15,2-3 5 16,3 2-4-16,2-3 1 16,5-2 0-16,-1-2-2 15,0 0 2-15,3 0-2 16,-1 2 5-16,1-1-6 16,2 0 4-16,-1-1-2 15,7 2 4-15,-2-1-9 16,6-1 4-16,1 1 0 15,5-3 0-15,2 0 3 0,-1 0 2 16,1 0-4 0,1 0 21-16,-1 0-21 0,4-5 14 15,3-4-12-15,4-1 14 16,6-2 1-16,5 4-11 16,7-2 11-16,5 3-9 15,4 2 11-15,2-4-16 16,2 4 9-16,0 3-9 15,0 0-8-15,0 0 4 16,0 2-4-16,0 0 4 0,0 0-4 16,2 0 0-1,5 0 8-15,2 0-8 0,2 0 4 16,1 0-11-16,-2 0-62 16,5 6-55-16,-9-4-128 15,-4 1-293-15</inkml:trace>
  <inkml:trace contextRef="#ctx0" brushRef="#br0" timeOffset="-194477.45">3276 11991 97 0,'0'0'500'15,"0"0"-464"-15,0 0-11 0,0 0 14 16,0 0 8-16,0 0 4 15,0 0-7-15,0 0-26 16,0 0 5-16,0 0-9 16,0 0 7-16,0 0-15 15,0 0 9-15,0 0 1 16,0 0 1-16,-2 0 2 16,0 0-8-16,2 0 11 15,-2 0-12-15,2 0 9 16,0 0-17-16,0 0 0 15,0 0-2-15,0 0-1 16,0 0 0-16,0 0-6 16,0 0 6-16,19 0 2 0,8 2-1 15,7-2 1-15,4 0-2 16,4 0 4-16,5 0-6 16,4 0 2-16,3-2 1 15,2-4 0-15,2-3-4 16,0 0 1-16,2 1 1 15,2-1-3-15,5-6-7 16,-3 5 1-16,3 0-4 16,0 0 5-16,-5 2-3 15,-2-2 3-15,-6 0 1 16,-4 5-8-16,-8-4 10 16,-5 6-5-16,2 0 10 0,-4 3-14 15,1 0 9 1,-1 0-9-16,1 0 13 0,-2 0 1 15,2 0-8-15,-3 0 8 16,0 0-4-16,3 0 3 16,1 0-2-16,0 0 3 15,1-2-8-15,-5-2-4 16,0 2-12-16,1-1 0 16,-1 0 20-16,2 0 6 15,2 3-2-15,3-1-7 16,4-1 9-16,1-2 9 15,3 0-7-15,4-2-2 0,-3-1 0 16,-5 5-2 0,2-1 5-16,-4 1-6 0,-3 0 6 15,2-3-6-15,3 1 3 16,1-1-2-16,2-1-1 16,2 2 2-16,-5-3-1 15,3 6 1-15,-2 1 0 16,-2 0-2-16,1 0 1 15,1 0 4-15,-1 0-3 16,1 0 4-16,3 0-6 16,0 0 2-16,2-4 1 15,2-2-1-15,-1 2-8 16,0-1-24-16,-2 0 33 16,-1 1 6-16,-2 1-4 15,3 3-2-15,-2 0 1 0,0 0-2 16,-1 0 1-16,1 0-1 15,0 0 0-15,-4 0 0 16,-3 0-3-16,-3 0 8 16,0 0-8-16,-4 0 6 15,0 0-4-15,3 3 2 16,-3-3 0-16,7 0 0 16,3 0 2-16,-1 0-6 15,3 0 8-15,-5 0-3 16,2-3 0-16,-1 3-2 15,-4 0 4-15,5 0-4 16,-1 0 1-16,-1 0-3 16,2 0 2-16,-1 0 2 0,5 4-4 15,1-1 3-15,-3 0-9 16,1 1-37-16,-9-1 46 16,-1 3 0-16,-1 0 0 15,1 0-2-15,2 0 4 16,0-2-4-16,3 0 6 15,2-4 0-15,5 4-1 16,-3-3 1-16,2 2-2 16,-2-3-3-16,-1 0 1 15,-1 0-1-15,3 0 1 16,-3 0 0-16,3 0 3 16,-3 0-1-16,0 0 9 0,3 0-8 15,-5 0-5-15,-3 0 2 16,2 0-1-16,-4 0-1 15,1 1 2-15,-1 4-3 16,-1-3 6-16,-1 0 0 16,-2 1-3-16,-4-1 5 15,-4 3-2-15,-7 0 5 16,-6 2-6-16,-5-3-2 16,-5-2 10-16,0-2 6 15,0 0 20-15,0 0-36 16,-11 0 27-16,-14 0-7 15,-4 0 4-15,-4-2-23 16,-5-10-1-16,-5-4-14 0,-5 1-10 16,-8 1 0-16,0 2-12 15,-4 2 24-15,-2 3-4 16,-3 3 0-16,-5 1 11 16,-3 3 5-16,-5 0 2 15,2 0-2-15,5 0 5 16,2 0-4-16,4 0 2 15,0 0 1-15,3 0 0 16,2 0-1-16,2 0-5 16,-2 0 2-16,6 0-1 15,-1 0 1-15,1 0 0 16,1 0-1-16,1 0 3 16,1 0 4-16,-4 0-2 15,-4 0 2-15,-1 0-4 0,-6 7 2 16,-2-2-3-16,-1 6 1 15,2-3 8-15,3 0-9 16,-1 0 14-16,3 2-11 16,0 0 22-16,-1 2-9 15,3 2 9-15,-2 2-8 16,4-2 1-16,2 6-13 16,0-2-5-16,4-2 1 15,-4 4 4-15,2-4-6 16,-2-4 1-16,-2 0 1 15,0-2 3-15,-7 0-5 16,-2 0 0-16,0 1 0 0,-2-2-1 16,2 1 4-16,5-3-6 15,4 0 8-15,2-1-3 16,0-1 1-16,3-3-6 16,-5-1 2-16,4-1 0 15,-4 2 1-15,-2 2 0 16,0 4-4-16,-2 1 7 15,-1 0-3-15,1 2 0 16,4-4 0-16,6 0 6 16,8-5-9-16,1-1 3 15,1-1 0-15,0 0-2 16,-1 0 5-16,1 0-7 16,2 0 10-16,-2 0-8 15,0 0 7-15,-3-3-7 0,-4-6 4 16,0 2-4-16,-5-2 2 15,-2 0 0-15,-2-1-4 16,5-3 7-16,0 3-6 16,7-1 6-16,4 2-5 15,1 4 4-15,-2-6-4 16,3 3 1-16,-2 3 1 16,3-4-1-16,1 5 3 15,1 0-7-15,4 2 10 16,-3 0-5-16,5 2 3 15,-1 0-6-15,4 0 3 0,-1 0 0 16,4 0 0 0,0 0 0-16,3 0-3 0,2 0 5 15,2 0-5-15,5 0 6 16,1 0-2-16,4-1 4 16,5 1-8-16,1-3 3 15,2 1-5-15,0 2 2 16,0-2-1-16,0 2 2 15,0 0-14-15,0 0 12 16,0 0-9-16,20-2 11 16,16-1 4-16,8 0-6 15,10 1 4-15,8-4 0 16,5 0-2-16,0 0 4 16,3-6-5-16,-2 1 7 15,1 4-10-15,2-3 9 16,8 2-7-16,1 1 3 15,0 2-2-15,1-1-2 0,-8 0-7 16,3 4 11-16,-5 2 2 16,3 0-8-16,1 0 5 15,0 0-6-15,2 0-15 16,-3 8 8-16,1 0 5 16,2-6 3-16,0-1 1 15,2-1-3-15,-4 0 9 16,-3 0-3-16,-3 0-2 15,-3 0 1-15,-1 0 3 16,-3-1-5-16,-2-1 3 0,3-4 3 16,7 0 0-16,1 0-3 15,2 1 9-15,1 5-9 16,-5 0 3-16,-5 0 0 16,-4 0-12-16,3 0-3 15,-1 0-4-15,5-5 9 16,3-2 2-16,-2-2 7 15,-1 1-3-15,-7 2 8 16,-2 2-3-16,-2 4 1 16,-2 0-3-16,-1 0 1 15,1 0 0-15,1 0-1 16,-1 0-1-16,4 0 0 16,0 0 4-16,5 0 3 0,-1-2-2 15,0-6 6-15,-1 1-7 16,-6 2 1-16,-2 1-3 15,1 4 0-15,-3-2 3 16,0 2-3-16,-4 0 15 16,-5 0-7-16,-3 0 14 15,-8 0-18-15,-9 4 5 16,-4 8-7-16,-7 6 1 16,-2-4 7-16,0-2-10 15,-5-5 5-15,5 2-2 16,-4-5 4-16,2-2-7 15,1 0 0-15,-1-2-13 16,7 0 4-16,-4 0-14 16,-1 0 5-16,3-10-22 0,-12 6-59 15,0 1-187-15</inkml:trace>
  <inkml:trace contextRef="#ctx0" brushRef="#br0" timeOffset="-152784.39">10425 1985 329 0,'0'0'51'0,"0"0"-30"16,0 0 2-1,0 0 6-15,0 0-4 0,0 0 3 16,0 0 29-16,0 0-29 16,-7 3-7-16,7-3-1 15,-4 0-13-15,0 0-3 16,-1-3-3-16,1 3 2 16,2 0-3-16,-6-2-9 15,4 2-18-15,-2 0-20 16,1 0-63-16,-1 0-218 15</inkml:trace>
  <inkml:trace contextRef="#ctx0" brushRef="#br0" timeOffset="-109625.33">21007 11959 634 0,'0'0'33'16,"0"0"-23"-16,0 0 0 15,0 0 1-15,0 0 39 16,0 0-8-16,0 0 2 16,13-99-25-16,12 85-6 15,6-6-7-15,10 3 1 16,3-3-1-16,10-1 0 15,6 4 1-15,6 1-3 0,5 2 7 16,10 1-10 0,6 1 7-16,7 5-8 0,6-2 10 15,9 2-6-15,9 5 0 16,5-2 1-16,-3 4-5 16,-3 0 1-16,-9 0 5 15,0 0-5-15,-4 0 2 16,-1 0-4-16,-3 0 1 15,-4 0 0-15,-7 0 0 16,-6 0 3-16,-6 0-6 16,-5 0 6-16,-3 0-1 15,-7 0-1-15,-3 1-2 0,-4 7 2 16,0 0-2 0,1 2 1-16,2 3 0 0,2 1-2 15,5 0 0-15,3 2 2 16,-2-2-2-16,1-4-5 15,0-5 3-15,-3 0 2 16,4-5-3-16,-1 0 5 16,1 0-1-16,3 0 0 15,1 0-1-15,-1 0 2 16,0 0-3-16,-3 0 5 16,-6 4-4-16,-1 8-3 15,-7-2 4-15,0 2-2 0,-2-2 1 16,-6-3 1-1,-1 2-2-15,-1-3 0 0,-3-1 6 16,-3-2-9-16,-3-1 6 16,-2 0-1-16,-1-2-1 15,-3 0 2-15,0 0-1 16,0 0 2-16,0 0-3 16,4 0 6-16,5 0 1 15,0 0-5-15,0-7 4 16,0 4-3-16,-7-1 3 15,-9 2-2-15,-3 2 5 16,-11-2 2-16,-3 2-2 16,-5 0 9-16,0 0-10 15,0 0 24-15,0 0-30 16,0 0 14-16,0 0-3 0,0 0 13 16,0 0-1-1,0 0-21-15,0 0 0 0,0 0 1 16,0 0 12-16,0 0-8 15,0 0 6-15,0 0-12 16,0 0 5-16,0 0-3 16,0 0 3-16,0 0 3 15,0 0-7-15,0 0 9 16,0 0-9-16,-3 0 13 16,1 0-13-16,-4 0-2 15,-2 0 0-15,6 0 0 16,0 0-2-16,0 0 2 15,-5 0-2-15,-3 0 6 0,-9 0-10 16,-5 0 14-16,-10 0-16 16,-8 0 2-16,-9 2-3 15,-7 7-1-15,-2-2 2 16,-7-5 5-16,-2 1-8 16,-7-3 8-16,-7 0-14 15,-3 0 9-15,-11 0-12 16,-3 0 11-16,0-5-5 15,-1-5 7-15,10 4 7 16,7 2 0-16,3 4-3 16,8 0 6-16,-5 0-4 15,-5 8 5-15,-1 6-7 0,-5 0 3 16,2 1 0 0,2 5-2-16,-2-3 2 0,0 1-1 15,0 2 5-15,0 3-8 16,3-4 9-16,3 3-5 15,3-2 2-15,2 1-3 16,5-3 1-16,-1-2 0 16,6-5 0-16,1-3 0 15,7-1-3-15,9-5 7 16,7-2-1-16,8 0-2 16,12 0 2-16,7 0-2 15,5 0 3-15,8 0-1 0,2 0-2 16,0 0 12-1,0-4-12-15,0-3 2 0,0 0 1 16,7-3-5-16,6 3 4 16,2 2-6-16,8-2 3 15,2 6 0-15,6-2-1 16,4 3 2-16,10 0-3 16,11 0 4-16,11 0-3 15,10 0 1-15,15 0-6 16,9 0-13-16,8 0 12 15,9 0-1-15,-2 0-2 16,0 0 7-16,0-7 3 16,-3-4 0-16,-1 1 2 15,-8 3 7-15,-7 0-8 16,-15 3 7-16,-13 2-3 0,-12 2-2 16,-9 0 5-16,-17 0-2 15,-13 0 8-15,-11 0-9 16,-7 0 11-1,0 0-6-15,0 2 7 0,-21 9-9 16,-10-1 4-16,-11-1-10 16,-10 0 1-16,-8-4-2 15,-9-3 3-15,-13-2-8 16,-12 0 6-16,-8 0-5 16,-8-16-9-16,-10-9-7 15,-9 0-8-15,-10-2 2 16,-5 0 8-16,-5 1 3 0,4 1 11 15,-3 0 3-15,5-1-1 16,1-1 6-16,-3 6-5 16,0-4 2-16,4 2-3 15,14 5 1-15,17 2-2 16,20 8 1-16,16 1 2 16,18 2-3-16,21 0 5 15,14 3-3-15,17 0 0 16,4 2-4-16,4 0-69 15,39 0 7-15,20 0-14 16,15 0-45-16,-38 0-81 16,-7 0-264-16</inkml:trace>
  <inkml:trace contextRef="#ctx0" brushRef="#br0" timeOffset="-107744.86">9230 3784 703 0,'0'0'0'0,"0"0"-37"16,0 0 37-16,0 0 2 15,0 0 2-15,0 0-3 16,0 0-2-16,42-27 1 16,-32 24-8-16,-10 3-155 15</inkml:trace>
  <inkml:trace contextRef="#ctx0" brushRef="#br0" timeOffset="-106046.54">8518 12996 495 0,'0'0'62'0,"0"0"-48"16,0 0 48-16,0 0 13 0,0 0-17 15,0 0 0-15,0 0-13 16,6-28-3-16,-2 24-10 16,5-4-16-16,5-2-2 15,3-4-13-15,6 0 12 16,-1-4-11-16,5-3 5 15,9-3-6-15,6-6 1 16,9-2-2-16,11-3 0 16,7-2-2-16,8-1 5 15,0 0-3-15,4 0 1 16,-6 6 0-16,-5 5 1 16,-10 8-4-16,-14 5 2 15,-8 5 0-15,-7 4 0 0,-6 3 1 16,-7 2-2-1,-9 0 3-15,-5 0 7 0,-2 0-3 16,-2 0 12-16,0 0 3 16,0 0-5-16,0 0-5 15,0 0-10-15,0 0-1 16,0 0-1-16,0 0-11 16,0 0-46-16,0 0-36 15,0 0-79-15,-6 0-142 16</inkml:trace>
  <inkml:trace contextRef="#ctx0" brushRef="#br0" timeOffset="-104931.66">8252 12765 95 0,'0'0'219'0,"0"0"-151"15,0 0-17-15,0 0-1 16,0 0-4-16,0 0-14 16,15 16-14-16,3 10 20 0,3 4-2 15,-2-2 3-15,4 4-3 16,-3-2-14-16,-5-1-3 16,1-5 0-16,-3-2-2 15,-4-7-10-15,-2-3 11 16,-2-3-8-16,-5-7-1 15,2-2-5-15,-2 0 4 16,0 0 11-16,0 0 18 16,0-11-14-16,0-10-23 15,0-7 12-15,-14-6-4 16,-1 0-8-16,-1-2-1 16,-2 3 1-16,2 1-7 15,3 8 0-15,5 0 6 16,0 8-3-16,4 4 0 0,2 3 4 15,0 6 2-15,2 1 0 16,0 2-4-16,0 0 1 16,0 0-1-16,-2 0-3 15,-1 0 0-15,-1 12 5 16,-6 13 4-16,-5 8 6 16,-5 9-9-16,-7-1 3 15,3 1-2-15,4-8-2 16,2-6 2-16,5-4 0 15,6-6 0-15,3-4-1 16,1 0-1-16,3-7 5 0,0-2-9 16,0-1 4-1,0-4-1-15,14 0-6 0,13 0 7 16,6 0 6-16,11 0 4 16,6-9-2-16,3-8-6 15,0 3 2-15,-4 2-4 16,-1 6 2-16,-9 4 0 15,-7 2-2-15,-12 0 1 16,-7 0-1-16,-9 0 3 16,-2 0-2-16,-2 0 9 15,0 0-1-15,0 0 18 16,0 0-6-16,0 0 3 16,-6 0-14-16,0 0 0 15,-3 0 0-15,4 0-4 16,2 0 5-16,3 0-9 0,0 0 8 15,0 0-9-15,0 0 1 16,0 0 0-16,0 0-4 16,0 0 1-16,0 0 1 15,0 0-1-15,-2 0-1 16,2 0-1-16,-2 0-3 16,0 0 2-16,-2 0-42 15,-7 5-74-15,3 0-125 16</inkml:trace>
  <inkml:trace contextRef="#ctx0" brushRef="#br0" timeOffset="-83648.93">15635 13198 137 0,'0'0'152'0,"0"0"-87"15,0 116-39-15,0-75 5 0,0 3 2 16,0 4 4 0,0 2-7-16,6 2 9 0,4 0-12 15,-4 2 6-15,3 9-2 16,-3 10 1-16,2 19 1 15,-2 27 3-15,3 20 3 16,2 17-16-16,3 23 12 16,1 9-29-16,-1 17 7 15,-4-13-8-15,-1-17-5 16,-1-37 0-16,0-46 1 16,3-36 0-16,1-26 2 15,-1-21 2-15,-1-9-2 16,0-23 2-16,-1-31 6 15,-5-21 12-15,-4-18-23 0,0-14-2 16,0-15-12-16,-15-15-26 16,-10-23-17-16,0-12-7 15,-2-10 25-15,1-19-15 16,6 9 41-16,2 5 9 16,7 25 4-16,7 19 24 15,1 25 0-15,3 18 2 16,0 21-9-16,0 21 11 15,0 18-12-15,0 17-5 16,0 11-1-16,0 12 12 16,0 0-12-16,0 27-10 15,0 37 13-15,-2 40-3 16,2 30 2-16,0 28-11 16,0 22 11-16,0 14-8 0,0 20 8 15,0 6-7 1,-5-4-2-16,1-7-3 0,2-31 3 15,2-29-7-15,0-41 9 16,0-38-8-16,0-32 7 16,0-20-3-16,6-14-1 15,-4-8-1-15,1-18 1 16,-3-38 17-16,0-28-10 16,0-34-7-16,0-34 0 15,0-21-11-15,-11-29-12 16,2-9-20-16,5-6 13 15,4 16 13-15,0 31 6 0,0 40 11 16,0 41 3-16,0 40 7 16,0 26 1-16,-12 15 35 15,1 8-6-15,3 43-17 16,-6 40-14-16,1 46 1 16,3 35-1-16,6 27-4 15,4 17 8-15,0 7-8 16,0 6 2-16,12-16-4 15,-4-20 3-15,1-30-6 16,-5-42 0-16,-2-39 0 16,4-33 0-16,-4-18 0 0,2-23 3 15,3-13-1 1,1-47 8-16,0-34 6 16,-2-30-16-16,-6-28-5 0,0-19-19 15,0-14-5-15,-16-9-12 16,-3 1 22-16,0 15 19 15,5 32 0-15,2 35 3 16,3 45 3-16,-3 34 23 16,6 23-11-16,1 9 9 15,5 26-21-15,0 47 2 16,-2 38 6-16,2 31-8 16,0 18 0-16,0 3-3 15,0-1-6-15,0-12-2 16,11-21-54-16,5-23-101 15,-9-92-58-15,-1-14-358 16</inkml:trace>
  <inkml:trace contextRef="#ctx0" brushRef="#br0" timeOffset="-77308.13">20104 12610 560 0,'0'0'33'0,"0"0"-23"15,0 0 30-15,0 0 15 16,0 0-12-16,-125-46-2 16,112 41-27-16,-3 1 8 15,1-3-11-15,-3 4 16 16,-3-1-26-16,0 1 9 16,-4 2-10-16,1 1 0 15,-6 0 0-15,1 0 1 16,-4 0-5-16,-7 0 8 15,-9 0 0-15,-5 0-1 16,-6 0-1-16,3 0 4 16,1 0-10-16,0 1 4 0,-2 9 0 15,-4 3-1-15,-3-1 3 16,5 2 0-16,2 0 2 16,6 0 6-16,4 2-1 15,5 0-13-15,1 2 4 16,1-3 0-16,6 5 0 15,-1 3 1-15,5 1-6 16,0 4 10-16,2 4-6 16,0 7 4-16,-7 3-6 15,5 6 4-15,-4 4-5 16,-4 3 2-16,1 3 2 16,3-5-2-16,6 3 2 15,4 0-7-15,4 1 14 16,2 3-7-16,-1 2 4 15,3 1-8-15,1 0 4 0,0 4 0 16,3-4-1-16,4 2 3 16,7 1-9-16,2 2 14 15,0 3-6-15,0 1 1 16,0-2-2-16,13 0 5 16,5-2-10-16,7-3 5 15,6 1-1-15,4-4 0 16,9-2 2-16,8 0-7 15,2-2 14-15,6-4-8 16,0-4 6-16,5-1-11 16,4 1 8-16,-3-5-4 15,4 3 1-15,5 1 0 0,4-5-1 16,8-6 8-16,2 0-10 16,2-12 12-16,-1-3-8 15,-2-4 1-15,-3-2-2 16,-2-2 0-16,-8 2 0 15,1-3 0-15,-5 1 3 16,-3 2-6-16,-1-1 11 16,1 2-7-16,9 0 7 15,0 0-16-15,6-6 6 16,0-2 1-16,-4 5-3 16,4-12 8-16,-6 6-7 15,2 0 8-15,-4-1-3 16,1 1 0-16,-5 2-1 15,-1-2 4-15,-10-2-10 0,1-7 5 16,-6 2 0-16,-2 0-1 16,1-2-5-16,-2 0 2 15,-4 0 8-15,1 0-4 16,3 0 7-16,-1-4-8 16,2 0 1-16,-1-6 0 15,1 6-3-15,-4 0 7 16,-2 4-10-16,-2-5 13 15,-4 2-13-15,5 1 13 16,-2-2-14-16,3-4-4 16,7 4 9-16,-6-10-3 0,6 2 3 15,0 1 2-15,-6-6 0 16,-1-1-8-16,1 0 17 16,-6 1-9-16,-3 2 8 15,2 3-16-15,-10-7 8 16,1 2-1-16,-9 0-1 15,2 2 2-15,0-3-5 16,-1 0 10-16,-1 1-5 16,-2-1 1-16,4-5-1 15,0 0 2-15,4 2-4 16,0-5 2-16,0 6-1 16,-2-1-1-16,0-1 2 15,-1 0-5-15,0-4 10 16,-1-1-5-16,0 3 5 15,0-6-10-15,-6 2 6 0,1 1-2 16,-1 0 1-16,0 1-17 16,1-6 9-16,3 6-5 15,-1-6 8-15,2 1 7 16,3-2-4-16,-2-1 0 16,0-3-1-16,-1 4 3 15,0-4 0-15,1 1-3 16,-1-4 8-16,1 2-12 15,-5 2 14-15,2-1-6 16,-2 4 5-16,-4-1-12 16,0 0 8-16,-3 2-2 15,-2 0 0-15,-2-3 4 0,-3-1 6 16,4 1-6-16,-3-2 13 16,-1-1-12-16,3-2 8 15,-3 2-8-15,-1 2-1 16,2-2-4-16,-3 1 0 15,-2 1 4-15,1 3-3 16,-3-4 18-16,0 3-16 16,0-4 28-16,0 1-30 15,0 0 5-15,-3-5-3 16,-5 3-3-16,1 2 0 16,-5-1 3-16,2 4-8 15,-4-1 11-15,-1 3-5 16,1 0 4-16,1 0-7 0,0 1 7 15,-3-1-8-15,-2 3 3 16,-2 0-6-16,-5 3-1 16,-1-4 7-16,-3 1 0 15,-5 3 0-15,1-2 7 16,0 0-2-16,-1 3-10 16,5 1 5-16,4 2 0 15,3 1-2-15,-3 0 3 16,1 1-6-16,-5 0-18 15,-4 2 23-15,-6-2 0 16,-5 3-15-16,1 2 15 16,-1 1 0-16,0 2 0 0,3 0 0 15,6 0-2 1,-1 3 6-16,5 4-11 16,2-3 15-16,0 3-14 0,-2 0 11 15,0 1-10-15,-7-1 5 16,-5 2-21-16,-3-2 18 15,-6 3 3-15,-1 2-5 16,2-2 11-16,-3 2-9 16,5 0 6-16,3 0-6 15,0 0 0-15,7 0 3 16,3 0 0-16,0 0-1 16,0 0 0-16,3 7 2 15,-3-3-8-15,1-1 16 0,-1 4-9 16,-4-2 5-1,0 2-10-15,-2 1 5 0,-1 2-1 16,1-1 1-16,2 6 0 16,1-1-6-16,6 2 9 15,0 2-6-15,-1 2 6 16,-1 1-5-16,2-4 9 16,-4-2-11-16,-1 0 4 15,-3-4 0-15,-7 1-1 16,-4-4 5-16,-7-1-10 15,-1-2 15-15,-4-4-9 16,0-1 5-16,9 0-10 16,6 0 6-16,7 0-1 15,3-10 0-15,6-8 2 0,0 1-4 16,2-6 7-16,2 5 0 16,-3 0-4-16,3 2-2 15,-4 2 6-15,2 2-8 16,0 2 3-16,-5 3 0 15,3-2-3-15,-5 3 5 16,-5 0-9-16,-1 2 14 16,1-1-8-16,6 5 6 15,8 0-9-15,10 0 4 16,11 0 0-16,8 0-1 16,0 0-24-16,2 0-38 15,12 0-77-15,-1 3-236 16</inkml:trace>
  <inkml:trace contextRef="#ctx0" brushRef="#br0" timeOffset="-75709.78">22344 13471 369 0,'0'0'93'16,"0"0"-19"-16,0 0 22 15,0 0 1-15,0 0-28 16,0 0-16-16,0 0-5 16,-10 5-6-16,10-5-1 15,0 0-22-15,0 0 13 16,0 0-18-16,0 0-6 0,0 0-2 15,0 0-12 1,0 0 5-16,0 0-11 0,0 0-20 16,0 0-32-16,0 0-22 15,4 0-39-15,2 0-18 16,1 0-98-16</inkml:trace>
  <inkml:trace contextRef="#ctx0" brushRef="#br0" timeOffset="-75077.04">22872 13467 462 0,'0'0'61'15,"0"0"-21"-15,0 0 25 0,0 0 27 16,0 0-30-16,0 0-14 16,8 4-15-16,-8-4 15 15,0 0-26-15,0 0-1 16,0 0-16-16,0 0 1 15,0 0 2-15,0 0-7 16,0 0-2-16,0 2 9 16,0-2-7-16,0 3-1 15,0 0-7-15,0 3-71 16,0 2-42-16,0-5-68 0,0 0-401 16</inkml:trace>
  <inkml:trace contextRef="#ctx0" brushRef="#br0" timeOffset="-73495.29">20704 14483 519 0,'0'0'15'15,"0"0"2"-15,0 0 52 16,149-7 10-16,-95-1-19 15,8-1-22-15,5 5-11 16,4 3-11-16,3 1 25 16,1 0-16-16,2 0 12 15,-2 0-23-15,4 0-1 16,-2 0-13-16,10 0 0 16,2 0 2-16,3-8 1 15,1 1 11-15,-8 4-8 16,-12 3 3-16,-17-4-3 0,-17 2-12 15,-22 2 9-15,-13-3-5 16,-4-1 4-16,-6 1 0 16,-34-4-2-16,-16 2-1 15,-17 1-1-15,-12 1 4 16,-6 3-11-16,-10 0 8 16,-6 0-12-16,-2 0-4 15,0 0-14-15,6 4 21 16,7 6 10-16,7 5-2 15,6-4 8-15,10 6-10 16,11-4 12-16,12 1-10 16,17-2 8-16,16-1-8 15,9 1 2-15,8 2-7 0,5-2 7 16,37 0-14-16,21-4 9 16,20 1 5-16,12-9-5 15,15 0 6-15,10 0-1 16,9 0 0-16,11 0 11 15,1-13 17-15,-8 3 13 16,-12-4-3-16,-30 2-35 16,-25 3 13-16,-31 8-12 15,-20-3-3-15,-15 4 2 16,0 0 46-16,0-6-2 16,-25 2-21-16,-10-1-10 15,0 2 9-15,3-1 9 0,10-1-25 16,9 3 7-16,4 2-12 15,9 0-8-15,0 0-1 16,0 0-59-16,0 0-127 16,0 0-134-16</inkml:trace>
  <inkml:trace contextRef="#ctx0" brushRef="#br0" timeOffset="-15268.81">27879 14229 352 0,'0'0'42'0,"0"0"-15"0,0 0 14 15,0 0-22 1,0 0 2-16,0 0-17 0,0 0 20 16,0 0 17-16,0 0 34 15,0 0 6-15,0 0 0 16,0 0-24-16,0 0-33 16,-2 0 7-16,2 0-15 15,0 0 3-15,0 0-18 16,0 0 8-16,0 0-2 15,0 0-4-15,0 0 7 16,0 0-5-16,0 0 13 16,0 0-10-16,0 0 15 15,0 0-20-15,0 0 3 16,0 0-4-16,0 0-2 16,0 0 0-16,0 0 0 0,0 0-4 15,0 2 8-15,0 2-4 16,0 0 2-16,0-2 8 15,0 2-10-15,0 2 13 16,0 1-8-16,0 5-2 16,0-1 2-16,0-1-3 15,0 3 0-15,0-1 2 16,0 0 3-16,0 2-4 16,0-1-1-16,0-1 2 15,0-2-4-15,0 3 4 16,0-3 3-16,0-1 7 15,0 4-14-15,0 1 11 0,0-4-11 16,0 3 4 0,0 4 2-16,0 1-8 0,0 0 2 15,0-1 0-15,0 0-2 16,0-1 5-16,0 0-8 16,2 0 11-16,-2 0-2 15,0-4 0-15,0 2-8 16,0 0 6-16,0-2-4 15,0 0 2-15,0 5 0 16,0-5-2-16,2-1 4 16,1 1-6-16,0 1 11 15,-1-3-10-15,0 2 7 16,2-3-8-16,1 4 2 16,-1 1 2-16,0 0-1 0,-2 4 4 15,1-1-8-15,-3 2 12 16,3-1-6-16,-3 0 4 15,0-1-9-15,0 1 8 16,2-4-7-16,0 3 3 16,0-5 0-16,2 0-3 15,-1 0 6-15,-1-2-3 16,2 2 2-16,-2 0 7 16,2 2-5-16,0-4-6 15,-2-5 2-15,0-5 0 16,-2 0 7-16,0 0-2 0,2 0 29 15,-2 0-13 1,2 0 19-16,-2 0-25 0,0 0 11 16,0 0-25-16,0 0 4 15,0 0-4-15,0 0-1 16,0 0 0-16,0 0 2 16,0 0-1-16,0 0 2 15,0 0-6-15,0 0-6 16,0-5 6-16,0-9-66 15,0-2-40-15,0 10-101 16,0-2-239-16</inkml:trace>
  <inkml:trace contextRef="#ctx0" brushRef="#br0" timeOffset="-13220.47">26635 15129 436 0,'0'0'85'16,"0"0"-28"-16,0 0 34 0,0 0-33 16,0 0-14-16,0 0 0 15,0 0 3-15,-6-4 9 16,6 4-21-16,0 0 16 15,0 0-20-15,0 0 0 16,0 0-16-16,0 0-6 16,0 0 2-16,0 7 9 15,2 6 1-15,8 1-14 16,2-5 19-16,1 0-13 16,4 4 13-16,1-3-15 15,1-2 9-15,4 2-15 16,6 0 6-16,0 2 4 15,0-2-7-15,-2 2 4 0,-3-4-11 16,-2 1 13-16,0 3-13 16,1-1 7-16,-4 3-8 15,4 0 6-15,-3-2 0 16,3 6-6-16,-4-8 6 16,2 3-1-16,-2-4 0 15,-3 1-2-15,-3-4-3 16,-3 4 4-16,-4-6-5 15,-1-2 1-15,-3 3 0 16,2-2 4-16,-2 6-3 16,6-6 8-16,-4 3-8 15,5 2 11-15,-1 0-6 0,2 2-7 16,1-4 2 0,-3 0 1-16,2 0-2 0,-4-1 4 15,-3-2-8-15,-1-3 9 16,-2 0-1-16,0 0-2 15,0 0 3-15,0 0-4 16,0 0 4-16,0 0-4 16,0 0-1-16,0 0-25 15,-9-3-84-15,-11-12-54 16,9 7-178-16</inkml:trace>
  <inkml:trace contextRef="#ctx0" brushRef="#br0" timeOffset="-11905.9">26670 14245 563 0,'0'0'99'16,"0"0"-50"-16,0 0 14 15,0 0-12-15,0 0-38 16,0 0-6-16,0 0-7 15,25-6 20-15,-17-2-4 16,-2 0 25-16,-1 2-7 0,-1-2-4 16,5-1-18-16,0-2 4 15,2 1-11-15,3-3-3 16,1 6-2-16,5-10 3 16,0 6-8-16,0-1 10 15,1-2-2-15,-2 2 1 16,-1-1-5-16,3 2 2 15,-4 3 0-15,6-8 3 16,-1 0-2-16,0-2 1 16,4-4 1-16,-1 1 2 15,0 3-5-15,-3 2 0 16,-6 4 3-16,-2-1-4 0,-4 8 3 16,-1 1 4-1,1 2 7-15,-2-1-14 0,-1-2 12 16,1 1-12-16,0 1 22 15,-4-2-21-15,2 1 16 16,-1 1-4-16,-3-2 4 16,-2 3 4-16,2-2-6 15,0 2 9-15,0-2-18 16,1 1 13-16,2-4-7 16,-3 0 8-16,5 2-16 15,-3-2 9-15,0 0-7 16,0 1-3-16,-1-1 3 15,0 4-3-15,1-1-6 0,-2-1 12 16,3 5-8 0,-1-3 5-16,-4 3-11 0,0 0 8 15,0 0-3-15,0 0 0 16,0 0 2-16,0 0-8 16,0 0 13-16,0 0-16 15,-9 3 1-15,-7 14-71 16,8-11-89-16,-1-2-193 15</inkml:trace>
  <inkml:trace contextRef="#ctx0" brushRef="#br0" timeOffset="-9224.24">27144 12552 237 0,'0'0'126'16,"0"0"-44"-16,0 0-21 16,0 0-7-16,0 0 1 15,0 0-12-15,0 0 1 16,-7-9-5-16,5 7 22 16,2 2-22-16,0-3 5 15,0 3-13-15,0 0-3 16,0 0-15-16,0 0-12 15,0 0-1-15,0 0 2 0,0 10 7 16,0 11-4-16,0 1 16 16,0 8-7-16,0 3 10 15,0 2-17-15,0 2 15 16,0 4 2-16,0-3-9 16,0-4 11-16,0-1-11 15,0-4 8-15,0-5-17 16,0-3-1-16,0-9 0 15,0-4-9-15,0-6 4 16,2-2-7-16,-2 0-36 16,0 0-46-16,2 0-27 15,-2-6-109-15,0-6-233 16</inkml:trace>
  <inkml:trace contextRef="#ctx0" brushRef="#br0" timeOffset="-8807.38">27478 12450 327 0,'0'0'126'16,"0"0"-67"-16,0 0 38 0,0 0-32 15,0 0-19-15,2 137-1 16,0-97 11-16,4 1 11 16,-2 5-12-16,-4-2 5 15,2-3-8-15,-2-1 8 16,0-5-31-16,0-5 3 15,0-4-17-15,0-6-5 16,0-4-2-16,0-4-5 16,0-6-6-16,0-2 11 15,0-2-9-15,0-2 1 16,0 0-21-16,0 0-52 16,-2 0-54-16,-5-8-132 0,0-3-8 15</inkml:trace>
  <inkml:trace contextRef="#ctx0" brushRef="#br0" timeOffset="-8475.9">27117 12743 604 0,'0'0'96'0,"0"0"17"16,0 0-4-16,0 0-36 15,0 0-39-15,0 0 0 16,35-24-8-16,-6 20-12 16,10-2 9-16,5-3-20 15,6-6 18-15,0 1-10 16,0-2 5-16,-8 2-15 15,-10 4-1-15,-11 4 0 16,-9 0 0-16,-3 4-2 16,-5 2-35-16,0 0-79 0,-4 0-136 15,0 0-150 1</inkml:trace>
  <inkml:trace contextRef="#ctx0" brushRef="#br0" timeOffset="-7374.75">28488 13766 557 0,'0'0'74'15,"0"0"-35"-15,0 0 24 16,0 0-12-16,0 0-24 15,0 0-7-15,107-68 10 0,-71 52 5 16,-1-4 3-16,2-1-5 16,-4-1 9-16,-6 7-28 15,-6-2 4-15,-5 5-4 16,-3 3 2-16,-1 0 1 16,-5 6-12-16,-3 0-5 15,0 3 6-15,-2 0-12 16,1 0 4-16,1 0-24 15,-2 0-46-15,1 10-59 16,-3-2-49-16,0-4-105 16</inkml:trace>
  <inkml:trace contextRef="#ctx0" brushRef="#br0" timeOffset="-6860.35">28635 14091 586 0,'0'0'132'15,"0"0"-62"-15,0 0 38 16,0 0-26-16,0 0-53 15,0 0 15-15,107-29-13 16,-67 14 0-16,7-3-9 16,2-3-3-16,2 0 6 0,-3 1-11 15,-11 1 8 1,-5 5-16-16,-10 2 2 0,-9 2-7 16,-2 2 4-1,-6 2-4-15,-5-2 3 0,0 4 2 16,0-2-3-16,0 0-6 15,0 3-16-15,-12 0-23 16,-3 3-63-16,-5 0-59 16,11 0-79-16,0 0-169 15</inkml:trace>
  <inkml:trace contextRef="#ctx0" brushRef="#br0" timeOffset="-6444.31">28695 13614 476 0,'0'0'85'16,"0"0"-35"-16,0 0 2 0,0 0-23 15,0 0 17-15,0 0 7 16,27 61-2-16,-9-32 5 15,-3-3-2-15,4 0-11 16,-4 0-9-16,1 0-27 16,-3 0 6-16,-2-4-13 15,0 2 0-15,0-4-1 16,-1 2-37-16,-2-3-99 16,-6-19-105-16</inkml:trace>
  <inkml:trace contextRef="#ctx0" brushRef="#br0" timeOffset="-5461.64">28508 15673 177 0,'0'0'515'0,"0"0"-449"0,0 0 22 16,0 0 24-16,0 0-47 16,0 0-39-16,0 0 5 15,0 0-15-15,18 10 28 16,9 7-10-16,4 0-9 16,5 1 3-16,4 5-11 15,-1-2 2-15,4 4-18 16,-1-4 14-16,-1 5-14 15,-5-8-2-15,-9 0 3 16,-6 1-4-16,-5-12 1 16,-7 0-6-16,-5-4-16 15,-2-3-28-15,-2 0-24 16,0 0-52-16,0-10-48 0,0-8-147 16</inkml:trace>
  <inkml:trace contextRef="#ctx0" brushRef="#br0" timeOffset="-5094.37">28736 15330 548 0,'0'0'125'0,"0"0"-122"15,0 0 74 1,0 0 30-16,0 0-41 0,0 0-34 16,100 96 14-16,-69-64-3 15,2-3-7-15,1 0-16 16,1-7 7-16,4 2-9 16,1-6-9-16,0 0 20 15,-3-1-15-15,-2-5 7 16,-12-2-20-16,-7-6 10 15,-7 0-8-15,-3-2-5 16,-2 2 2-16,-4-4-6 16,0 0-31-16,0 0-37 15,0 0-30-15,-4 0-133 0,-6-9-75 16</inkml:trace>
  <inkml:trace contextRef="#ctx0" brushRef="#br0" timeOffset="-4746.3">28946 15480 663 0,'0'0'95'15,"0"0"-26"-15,0 0 58 16,-85 107-67-16,62-74-25 16,5 1-8-16,1-5-5 15,1 0-4-15,3-6-15 16,-1-5 9-16,5-4-10 15,3-6-2-15,1-4-10 16,3-4-82-16,2 0-140 16,0 0-277-16</inkml:trace>
  <inkml:trace contextRef="#ctx0" brushRef="#br0" timeOffset="-3946.65">26938 16332 585 0,'0'0'168'0,"0"0"-121"16,0 0-7-16,0 0 52 15,0 0-47-15,6 123 12 16,0-87-13-16,1 8 7 16,-1-8-10-16,-2 5 2 15,-4 3 15-15,0-5-24 16,0 6 6-16,0-1-25 15,0-8 11-15,0 0-24 16,0-9-2-16,0-4 0 16,0 0 0-16,0-11 0 0,0 1-5 15,0-6-3 1,0-4-51-16,0-3-23 0,0 0-74 16,0 0-91-16,3-14-69 15</inkml:trace>
  <inkml:trace contextRef="#ctx0" brushRef="#br0" timeOffset="-3645.61">27333 16491 714 0,'0'0'73'0,"0"0"-10"16,0 138 43-16,0-94-44 0,5-3-43 16,8-2 4-16,-4 2-7 15,3-5 14-15,-2-4-23 16,-1 1 2-16,1-4-7 16,-6-7-2-16,0 0 0 15,-2 0 0-15,-2-4-3 16,0-4-15-16,0 2-58 15,0-9-69-15,0-7-69 16,0 0-271-16</inkml:trace>
  <inkml:trace contextRef="#ctx0" brushRef="#br0" timeOffset="-3363.38">27025 16830 700 0,'0'0'112'16,"0"0"-111"-16,0 0 61 15,0 0 11-15,0 0-34 0,150-51-35 16,-115 48 4-16,-6 3-8 15,-4 0 0-15,-7 0-6 16,-3 0-34-16,-1 0-56 16,-14 0-81-16,0 0-332 15</inkml:trace>
  <inkml:trace contextRef="#ctx0" brushRef="#br0" timeOffset="-2330.25">25410 15408 478 0,'0'0'121'0,"0"0"-52"15,0 0-6-15,0 0 1 16,0 0-16-16,0 0 2 16,0 0 5-16,0 7-13 15,-15 4-12-15,-8 4 12 16,-4 8-6-16,-8 3-10 0,-8 4-19 16,1 7 16-16,-6-7-19 15,4 3-2-15,-1-2-2 16,8-3 0-16,5-7 2 15,13-4 1-15,5-7-6 16,8-2-3-16,6-2 1 16,0-2-51-16,0 0-40 15,2-4-38-15,18 0-12 16,-11 0-24-16,1 0-176 16</inkml:trace>
  <inkml:trace contextRef="#ctx0" brushRef="#br0" timeOffset="-1962.33">25695 15727 660 0,'0'0'58'0,"0"0"-20"16,0 0 14-16,0 0-19 0,-130 31-8 15,104-22-23-15,-3 5 9 16,-3 2-5 0,-1 3 16-16,0-2-2 0,-3 1 17 15,3 5-20-15,2-6-1 16,4 1-11-16,6 0-5 15,4 5 0-15,5-5 2 16,2-5-6-16,1 4-3 16,2-3-13-16,2-9-76 15,1 0-18-15,4-5-37 16,0 0-121-16</inkml:trace>
  <inkml:trace contextRef="#ctx0" brushRef="#br0" timeOffset="-1515.82">25131 15524 84 0,'0'0'562'16,"0"0"-488"-16,0 0 2 15,52 130 16-15,-31-97-12 16,6 3-44-16,-2-1-25 16,0-3 7-16,-3-6-2 0,-2-5-6 15,-4-3-7 1,-3-8-2-16,-5-1-1 0,4-8-55 15,-12-1-90-15,0 0-125 16</inkml:trace>
  <inkml:trace contextRef="#ctx0" brushRef="#br0" timeOffset="-499.95">25235 13805 544 0,'0'0'95'16,"0"0"-41"-16,0 0 7 16,0 0 3-16,0 0-20 15,0 0 6-15,27-35-9 16,-20 35-10-16,0 0 16 15,2 0-14-15,4 0 15 16,5 0-21-16,7 4 6 16,4 13-7-16,4 4-2 0,7 4-5 15,3 2-4 1,1-5 6-16,3 4-17 0,-3-6 8 16,-2-2-9-16,-3-4 6 15,-6-3-3-15,-1-6-12 16,-3-5 5-16,-5 0-7 15,-9 0-46-15,-4-8-41 16,-6-14-46-16,-5 13-114 16,0-6-233-16</inkml:trace>
  <inkml:trace contextRef="#ctx0" brushRef="#br0" timeOffset="-111.04">25486 13321 242 0,'0'0'359'0,"0"0"-306"16,0 0-38-16,0 0 34 15,0 0 2-15,0 0-22 16,109 20 7-16,-74 4-5 16,2 3 11-16,-2 6 4 15,0-1-1-15,-3 2 6 0,-3 0-26 16,0 0 9-16,0-4-12 16,2-4 5-16,-4-3-20 15,0-7 0-15,-4-7-5 16,-2-2-2-16,-5-5 0 15,-8-2-16-15,-1 0-37 16,-5 0-53-16,-2 0-45 16,0 0-103-16,0-4-339 15</inkml:trace>
  <inkml:trace contextRef="#ctx0" brushRef="#br0" timeOffset="200.12">25755 13473 535 0,'0'0'149'16,"0"0"-95"-16,0 0 31 0,0 0-1 15,-82 120-29-15,59-72-14 16,-1 5-19-16,1-3-10 16,2 2-5-16,0-2-14 15,17-38-67-15,0 1-213 16</inkml:trace>
  <inkml:trace contextRef="#ctx0" brushRef="#br0" timeOffset="5044.29">22213 13520 138 0,'0'0'478'0,"0"0"-427"16,0 0-27-16,0 0 49 15,0 0-30-15,0 0-23 16,0 0-18-16,-45 31 1 16,45-31-2-16,0 0 7 15,0 0-1-15,0 0 4 16,0 0 4-16,0 0-6 0,0 0 16 15,0 0-13 1,0 0 19-16,0 3-29 0,0-3 7 16,0 0-7-16,0 0 7 15,0 0-3-15,0 0-3 16,0 0 14-16,0 0-12 16,0 0 18-16,0 0-18 15,0 0 1-15,0 0-4 16,0 0-2-16,10 0 0 15,7-7-2-15,6 3 0 16,8 0 3-16,4-1-6 16,7-2 10-16,5 3-13 15,3 3 4-15,-2-1 2 0,4 2-8 16,0 0 6-16,-2 0-4 16,2 0 3-16,-5 0 4 15,-5 0 2-15,-9 0 0 16,-4 0 0-16,-6 2-1 15,-4 3 3-15,-3-1-3 16,-3-1 0-16,-3 0 2 16,-4-3 10-16,-1 2-7 15,-1-2 9-15,-4 0-14 16,0 0 24-16,0 0-9 16,0 0 20-16,0 0-23 15,-11-2 3-15,-11-10-7 0,-7 2-4 16,-7 0 0-1,-4 1 1-15,-7 1-1 0,-2-1-3 16,-2 6-2-16,-3-2 4 16,1 3-6-16,2 2 3 15,4 0 0-15,5 0-1 16,1 0 1-16,10 2-4 16,2 3 8-16,5 2-4 15,4-5 5-15,6 2-9 16,3-2 7-16,7-2-5 15,1 2 2-15,3-2-3 16,0 0 1-16,0 0-6 16,23 0 6-16,12 0 4 15,14 0-2-15,5 0 3 16,2 3-6-16,4 2 3 0,0-3 0 16,0 0-2-16,-2 1-4 15,-4-3 4-15,-6 3-17 16,-10-1 15-16,-7-2-5 15,-6 0 7-15,-9 0-8 16,-10 0 9-16,-1 0-6 16,-5 0 6-16,0 0-2 15,0 0 1-15,0 0 2 16,-21 0-19-16,-4 0 9 16,-14 0-21-16,-5 0 16 15,-8 0 2-15,-4 0-10 16,1 0 22-16,4 0-1 0,4 0-3 15,7-2 10-15,4-1 2 16,7 0-6-16,2 1 6 16,5 2-5-16,2 0-2 15,4 0 0-15,3 2-21 16,13 6-147-16,0 2-216 16</inkml:trace>
  <inkml:trace contextRef="#ctx0" brushRef="#br0" timeOffset="8740.99">26078 13880 505 0,'0'0'88'0,"0"0"-12"16,0 0-12-16,0 0 11 15,0 0-20-15,0 0-8 16,0 0-18-16,0 0 14 16,0-14 2-16,0 14 4 15,0 0 2-15,-4 0-9 16,2 0 1-16,0 0-16 16,2 0 17-16,0 0-26 0,0 0-2 15,0 0-16-15,0 0 0 16,0 0-1-16,0 0 1 15,0 8 9-15,13 8-6 16,3 0 8-16,-3 2-7 16,3-1 10-16,-3-3-14 15,1 2 3-15,1-7-3 16,-1 1 0-16,-1-1-2 16,-1-6 5-16,0 1-9 15,-1-4 11-15,-7 0-14 16,-1 0 15-16,-1 0-11 15,-2 0 10-15,0 0-3 16,0 0 1-16,0 0 1 0,0 0 1 16,-15 0-2-16,-4-4-1 15,-2-6 2-15,-2 0-8 16,-6-1 4-16,-4 2 0 16,-5 0-7-16,2 2 1 15,5 2 4-15,11 3-3 16,6-1 3-16,10 1 4 15,4 2-12-15,0 0 7 16,0 0-10-16,0 0-9 16,22 0 22-16,5 2-5 15,2 10 5-15,3 2 2 16,-3-4 2-16,-6 0-2 16,-2-2 0-16,-5-4 1 15,-8 1 1-15,1-2-8 0,-5-1 4 16,2 0-9-16,-2 0-48 15,5 5-54-15,-7-6-72 16,0 4-180-16</inkml:trace>
  <inkml:trace contextRef="#ctx0" brushRef="#br0" timeOffset="10023.01">26398 14229 132 0,'0'0'43'0,"0"0"-5"16,0 0 41-16,0 0-6 15,0 0 2-15,0 0 9 16,39-29 7-16,-36 29-10 16,-3 0 7-16,2-5-14 0,2 1 5 15,2-2-31-15,2-2-6 16,-2-1-10-16,1 4-10 15,-5-4 6-15,-2 0-13 16,0 1 9-16,0-4-12 16,0 0 24-16,0 2-26 15,-4-2 8-15,-9 1-2 16,-3 6-2-16,3 1-9 16,1 4 1-16,1 0 4 15,-3 0-9-15,1 0 6 16,-5 8-6-16,-3 14 8 15,0 2-9-15,6 2 7 16,-1-4 0-16,9 0 4 0,5 0 2 16,2-6-9-16,0 4-3 15,5 2 4-15,19-4 5 16,3 5-8-16,1-6 0 16,4 1-2-16,-4-4 0 15,7 0 1-15,-2-5 2 16,0-2-6-16,3-5 7 15,-3-2-4-15,-6 3 2 16,-4-3-2-16,-13 0-5 16,-3 0 3-16,-7 0-2 15,0 0 4-15,0 0-2 16,-9-9 1-16,-15-5-6 16,-5 2-12-16,0 2 17 15,0-2-17-15,2 2 8 0,5 2 1 16,-3-1 0-16,3 2-3 15,1-1-1-15,0 4 10 16,-2-4 0-16,5 0 1 16,3 2 6-16,4-2-6 15,2-1-6-15,2-2 3 16,1-1-11-16,-3-2 4 16,-1-7 6-16,4 4-17 15,-1-3 11-15,7 2 6 16,0 0-3-16,0 1 8 15,0 3-2-15,23-3-4 16,1 2 1-16,7 1-6 16,0 2-9-16,0 3 2 0,-4 1-2 15,0 3 19 1,-4 5 3-16,-3 0-3 0,-5 0 7 16,1 0 0-16,-3 13 10 15,-4-4 6-15,0 3 9 16,-4-1-8-16,-3-3 5 15,0-2-11-15,-2-5 19 16,0-1-20-16,0 0 13 16,0 0-8-16,0 0 7 15,0 0-10-15,0 0-10 16,0-1-6-16,-6-8 2 16,-2 0-6-16,2 0 8 0,-1 4-6 15,1-4 7 1,-1 5-5-16,0 0 0 0,-4 3 0 15,-5-2-1-15,1 3 4 16,-4 0-9-16,2 0 12 16,1 0-8-16,1 3 2 15,-1 9-5-15,3 1 4 16,-5 8 0-16,-2 4 1 16,2-2 0-16,0 5-2 15,3-2 7-15,6 1 0 16,0-1-5-16,6 1 6 15,3-1-5-15,0-1-2 16,0-1-3-16,7-2-4 16,13 2-22-16,3-7-49 15,4 0-20-15,-19-16-68 0,3-1-136 16</inkml:trace>
  <inkml:trace contextRef="#ctx0" brushRef="#br0" timeOffset="11038.74">27133 13571 523 0,'0'0'146'15,"0"0"-67"-15,0 0 29 16,0 0-16-16,0 0-51 16,0 0-10-16,0 0-13 0,2-22 25 15,-2 14-31 1,0 1 6-16,0-2-9 0,2-1-3 15,3 0-2-15,3-4-3 16,2-1-2-16,5 1 8 16,3 2-9-16,2-1 5 15,2 6-6-15,3 0 3 16,0 2-2-16,-1 5 0 16,-2 0 2-16,-4 0-3 15,0 0 8-15,-5 0-4 16,-4 0 2-16,-5 0 16 15,-4 0-18-15,0 0 12 16,0 0 3-16,0 0 6 0,0 0 3 16,0 0-10-1,-11 0-11-15,-4-17 1 0,-5 3-1 16,0-1-4-16,-3 0-2 16,1 4-16-16,-2-1 17 15,-1 9-8-15,0 3 1 16,4 0 6-16,-2 0-6 15,-2 6 7-15,7 14-2 16,-1 4-5-16,5 8 6 16,3 5 1-16,7 1-6 15,4-1 7-15,0-3-1 16,0-4 1-16,13-2-3 16,14-2 6-16,2-1 6 15,6-4-1-15,4-1 9 0,3-3-13 16,0-5 6-16,3-4-10 15,-3-7 0-15,1-1-1 16,-6 0-4-16,-5 0 2 16,-10-1-10-16,-7-5-1 15,-8-1-36-15,-7 6-29 16,0 1-117-16,0-2-163 16</inkml:trace>
  <inkml:trace contextRef="#ctx0" brushRef="#br0" timeOffset="12021.95">28256 14016 327 0,'0'0'115'0,"0"0"-11"16,0 0 17-16,0 0-28 16,0 0-19-16,0 0-28 15,9-63-1-15,7 56-11 16,4 2-8-16,-2 5 3 0,-3-2-1 16,-1-1 10-16,-1 3-12 15,3 0 8-15,-1 0-14 16,3 0 9-1,-5 0-15-15,-1 0-5 0,-3 0-4 16,-5 0-3-16,-2 0 1 16,-2 0 0-16,0 0 15 15,0 0 2-15,0 0 19 16,-2 0-7-16,-19 0-15 16,-2 0-17-16,-4-12 0 15,-2 0-2-15,0 4 0 16,0 0 0-16,0 7 0 0,-2 1-5 15,2 0-6 1,0 1 10-16,2 17 2 16,4 7-3-16,6 3 4 0,8 7 0 15,6-3 10-15,3 5-10 16,0-5 16-16,14-1-16 16,9-2 14-16,0-3-12 15,2-3-4-15,0-4 3 16,-3-5-1-16,-2-1 0 15,0-8-6-15,-2-1 1 16,4-1-37-16,5-3-1 16,0 0-60-16,-1 0-45 15,-21 0-160-15</inkml:trace>
  <inkml:trace contextRef="#ctx0" brushRef="#br0" timeOffset="12570.66">28272 15520 69 0,'0'0'224'16,"0"0"-180"-16,0 0-26 16,0 0-1-16,0 0-17 15,0 0 0-15,0 0-24 16,-7-114-8-16,7 91-12 16,0 14-33-16</inkml:trace>
  <inkml:trace contextRef="#ctx0" brushRef="#br0" timeOffset="13220.72">28265 15286 72 0,'0'0'66'0,"0"0"0"16,0 0 13-16,0 0 22 16,0 0 5-16,0 0-23 15,-40 0 14-15,34 0-6 16,0 0 5-16,4 0-9 15,0 0-33-15,0 0 6 16,0 0-28-16,0-7 8 16,0-5-28-16,-1-1-12 15,3-8 10-15,0 1-19 16,0-2 10-16,3 1-1 16,19-2 0-16,7 3-2 0,4 2 1 15,5 2 2-15,-2 6-1 16,-3 0 3-16,-4 8-6 15,-4 0 3-15,-7 2 0 16,-5 0 2-16,-5 0-1 16,0 0 11-16,-6 0-8 15,-2 0 24-15,0 0-15 16,0 0 9-16,0 2-3 16,0-2 10-16,0 0-13 15,0 0 0-15,0 0 2 16,-14 0-18-16,-1 0 7 15,-1 0-4-15,1-5-4 0,1 5 3 16,-1 0-4 0,1 0-2-16,-1 0-3 0,-3 0 5 15,0 9-5-15,-4 9 4 16,-1 2 6-16,1 0-7 16,2 2 9-16,2 5-10 15,3-1 3-15,3 6 0 16,4-6 0-16,5 6-2 15,3 0 3-15,0 0 1 16,0 1-4-16,3-2 8 16,9-3-6-16,7-6 2 15,1 1 0-15,2-10-3 16,5-5-3-16,4-2-1 16,4-6-11-16,8 0-2 15,3 0-6-15,-3-6-12 0,-3-15-74 16,-35 10-131-1,-5 3-213-15</inkml:trace>
  <inkml:trace contextRef="#ctx0" brushRef="#br0" timeOffset="14353.17">27173 15744 617 0,'0'0'120'0,"0"0"-11"16,0 0 0-16,0 0-27 16,0 0-45-16,0 0-26 15,0 0-8-15,2-53-3 16,12 39 0-16,1-2 0 15,5 2 0-15,5 0 0 16,2 0-5-16,4 2 12 16,2 1-8-16,1 8 4 15,-3-2-6-15,-6 5 2 16,-6 0 0-16,-5 0-2 16,-3 0 3-16,-5 0 12 15,-4 8 5-15,1 3 10 0,0-3-14 16,1 0 5-1,-2-6-13-15,0 0 2 0,-2-2-4 16,0 0 1-16,0 0 7 16,0 0-5-16,0 0 11 15,0 0-13-15,-14-8-8 16,-1-4 2-16,-1 1-7 16,3 2 2-16,3 1 3 15,-4-1-1-15,1 5-3 16,1 0 7-16,-5 4-1 15,1 0-2-15,-4 0 8 16,-5 0-8-16,1 0 3 0,-5 4 1 16,0 13-6-1,0 1 1-15,4 1 4 16,2 6-5-16,6-1 5 0,1 2 2 16,1 0-3-16,6-2 4 15,0 1-4-15,4-2 1 16,5 0 0-16,0-3 1 15,0 1 0-15,7 1 10 16,13 5-8-16,9-6 15 16,2 2-11-16,3-5 9 15,3 0-11-15,0-1 3 16,-2-4-7-16,-3-3 0 16,-1-7-1-16,-7 2-3 0,0-5 3 15,-3 0-26 1,-3-8 18-16,-1-10-56 0,-3-4-62 15,-14 9-140-15,0 3-270 16</inkml:trace>
  <inkml:trace contextRef="#ctx0" brushRef="#br0" timeOffset="15734.62">26168 15047 75 0,'0'0'551'16,"0"0"-495"-16,0 0-20 15,0 0 26-15,0 0-33 16,0 0-29-16,0 0 5 16,49-39-5-16,-25 34 2 15,0 5 7-15,1 0 11 16,-2 0 17-16,-6 0 3 0,-1 0-6 16,-7 0 0-1,-3 0-4-15,-6 0 0 0,0 5-9 16,0-5 12-16,0 0-10 15,0 0 3-15,0 0-9 16,0 0-3-16,-6 0-10 16,-7 0-1-16,-3 0-2 15,-6 0 4-15,2 0 0 16,-5 0-1-16,5-5-7 16,0 1 5-16,4 0-4 15,3 4 2-15,-1 0-3 16,3 0 3-16,-3 0 0 15,4 16-4-15,-1 7 8 16,-3 9-2-16,10 7-1 0,4-3 8 16,0 5-5-16,0-2 3 15,18-2 4-15,9-1-8 16,2-2 14-16,0-5-17 16,4-3 24-16,3-9-24 15,1-8 1-15,1 0-1 16,1-9-15-16,-4 0-46 15,1 0-59-15,-30 0-152 16,-2-9-539-16</inkml:trace>
  <inkml:trace contextRef="#ctx0" brushRef="#br0" timeOffset="20862.21">27185 14679 226 0,'0'0'154'16,"0"0"-91"-16,0 0 6 16,0 0-16-16,0 0-17 0,0 0-21 15,0 0 1-15,0 0 1 16,0 0-9-16,0 0 3 16,0 0-9-16,0 0 11 15,0 0-5-15,0 0 14 16,0 0-12-16,0 0 12 15,0 0 4-15,0 0 3 16,0 0 3-16,0 0-8 16,0 0 2-16,0 0-20 15,0 0 13-15,0 0-19 0,0 0 9 16,0 0-6-16,0 0 5 16,0 0 7-16,0 0 6 15,0 0 12-15,0 0-8 16,0 0 8-16,0 0-14 15,0 0-3-15,0 0-15 16,0 0 2-16,0 0-3 16,0 0-1-16,0 0 0 15,0 0-1-15,0 0-1 16,0 0 6-16,0 0-2 16,0 0 3-16,0 0-6 15,0 0 3-15,0 0-2 16,0 0 0-16,0 0-33 15,0 0-42-15,0 0-108 16,0 0-237-16</inkml:trace>
  <inkml:trace contextRef="#ctx0" brushRef="#br0" timeOffset="37912.24">4636 14766 375 0,'0'0'92'0,"0"0"-42"15,0 0 2-15,0 0-1 16,0 0-2-16,0 0-6 16,0 0 18-16,0 0 3 15,0 0-15-15,0 0 29 16,0 0-35-16,0-14 2 16,7 14-15-16,4-3-8 15,5 3-2-15,1 0-13 16,6 0 3-16,1 0-8 15,3-5 5-15,4 3-5 0,0 0-3 16,5-1 5 0,-5 3-8-16,2-3 4 0,1 1 0 15,-5 2-2-15,0 0 5 16,-2 0-6-16,0 0 7 16,2 0-2-16,0 0-1 15,0 0-1-15,2 0 0 16,-2 0 0-16,2 0 0 15,-4 0 0-15,0 0-5 16,2 0 10-16,2 0-5 16,2 0 2-16,-1-2-4 15,1 2 5-15,-2 0-6 16,2 0 1-16,1 0 2 16,-3 0-3-16,-2 0 5 15,-2 4-7-15,2 2 10 0,0 3 1 16,2-6-3-16,0-3-6 15,5 2 5-15,-1 1-2 16,-1-3 0-16,4 0 1 16,-4 0-4-16,5 0 6 15,1 0-3-15,1 0 3 16,1 0-4-16,0 0 3 16,-1 0-4-16,-4 0 0 15,1 0-2-15,-7 0 0 16,-2 0-9-16,2 1 11 15,-2-1 2-15,0 0-8 16,3 0 8-16,1 0-2 16,2 0-1-16,4 0 2 0,1 0 0 15,0 0-1-15,0 0 0 16,0 0 0-16,2 0 0 16,-1 0 4-16,-6 0-4 15,1 0 1-15,-3 0 0 16,-4-4-4-16,3-1 0 15,-6-2-1-15,6 2-6 16,-3-2 11-16,0 3 2 16,4-4 1-16,-2 2 2 15,0 2-7-15,0-1 3 16,-1 0 0-16,-4 1 0 16,1 1 0-16,-2 3-2 0,0-7 4 15,1 5 0-15,0-1-2 16,6 0 0-16,-3 1 2 15,2 0-4-15,2 2 2 16,6-4 0-16,1 0-1 16,2-1 4-16,3 2-7 15,-1-1 8-15,1 2-6 16,1 2 4-16,-3 0-4 16,-5 0 1-16,-1 0-1 15,-1 0 1-15,-3 0 0 16,-2 0-2-16,-2 4 6 15,-4-2-1-15,-4-2 0 16,-9 0 1-16,-4 0-1 16,-4 0 4-16,-2 0-2 0,1 0 6 15,-3 0 6-15,0 0-4 16,0 0 5-16,0 0-12 16,0-2 18-16,0-2-16 15,0 4 6-15,0-5-9 16,-3 0 4-16,-1 3-8 15,-3 2 0-15,2-2-4 16,-1 2-13-16,2 0-5 16,-3 0-25-16,0 0-9 15,-6 0-73-15,6 0-100 16,-7 0-167-16</inkml:trace>
  <inkml:trace contextRef="#ctx0" brushRef="#br0" timeOffset="41859.38">26656 13955 398 0,'0'0'130'0,"0"0"-38"15,0 0 1-15,0 0-24 0,0 0-5 16,0 0-47-16,0 0 7 16,0 0-6-16,6-46 9 15,-6 43-1-15,0 3-2 16,0-2 9-16,0 2-19 16,0 0 7-16,-9 0-8 15,-1 0-4-15,-4 0-6 16,-1 0-6-16,1 0 1 15,-1 0-5-15,1 0-2 16,-1 5-11-16,-4 8 8 16,2-5-5-16,-5 3 16 15,1 5-18-15,2-1 10 16,-4 2-9-16,7 0 16 16,3-1-2-16,5-1-9 0,2-4-2 15,2 3-6-15,4-3 21 16,-2 0 0-16,2 1 0 15,0 2 3-15,0 5-6 16,0-1 6-16,9 1-3 16,2 0 1-16,0-1 3 15,1-2-8-15,-1-6 10 16,-1 0-3-16,0-8 1 16,-1 0-1-16,-1-2-1 15,2 0 3-15,1 0-3 16,-1 0-2-16,0 0-15 15,-6 0-53-15,-2 0-20 16,-2 0-20-16,0 0-98 0</inkml:trace>
  <inkml:trace contextRef="#ctx0" brushRef="#br0" timeOffset="42226.78">26431 14328 334 0,'0'0'364'0,"0"0"-305"15,0 0-1-15,0 0 42 16,0 0-67-16,0 0-33 16,19 0-16-16,-19 0-40 15,0 0-75-15,0 0-89 16</inkml:trace>
  <inkml:trace contextRef="#ctx0" brushRef="#br0" timeOffset="42480.07">26431 14328 436 0</inkml:trace>
  <inkml:trace contextRef="#ctx0" brushRef="#br0" timeOffset="42542.9">26431 14328 436 0,'135'-7'106'0,"-132"7"-92"0,-1 0-5 0,-2-2 15 0,2 2-24 16,-2 0-32-16,0 0-94 16,0 0-170-16</inkml:trace>
  <inkml:trace contextRef="#ctx0" brushRef="#br0" timeOffset="56634.93">25391 15825 273 0,'0'0'11'0,"0"0"-11"16,0 0-37-16,0 0-24 0,0 0-27 15</inkml:trace>
  <inkml:trace contextRef="#ctx0" brushRef="#br0" timeOffset="56911.61">25391 15825 364 0,'45'-23'18'0,"-45"20"-18"15,0 3-5-15,0 0-19 16,0 0-79-16,3 0-112 16</inkml:trace>
  <inkml:trace contextRef="#ctx0" brushRef="#br0" timeOffset="57126.86">25459 15790 440 0,'0'0'104'16,"0"0"-74"-16,0 0-19 15,0 0-11-15,0 0-16 16,0 0-155-16,2-11-102 16</inkml:trace>
  <inkml:trace contextRef="#ctx0" brushRef="#br0" timeOffset="57278.03">25459 15790 127 0,'2'89'0'16,"-2"-89"-113"-16</inkml:trace>
  <inkml:trace contextRef="#ctx0" brushRef="#br0" timeOffset="58609.92">25570 15758 293 0,'0'0'29'0,"0"0"-23"16,0 0-3-16,0 0-6 16,0 0-17-16,0 0-14 15,20 0-14-15,-20 0-12 16,0 0 3-16,0 0-45 15</inkml:trace>
  <inkml:trace contextRef="#ctx0" brushRef="#br0" timeOffset="68365.77">1653 13511 718 0,'0'0'107'0,"0"0"-101"16,0 0 71-16,0 0-25 0,0 0-32 16,0 0 29-16,-38-3-14 15,38 3-2-15,0 0-13 16,0-3 12-16,0 3 0 16,0 0 3-16,0 0-17 15,0 0-5-15,0 0-11 16,0 0-2-16,0 0-3 15,0 0-3-15,0 3 3 16,0 12 2-16,7 8-2 16,5 4 6-16,1 5 4 15,1 3-6-15,-4 0-1 16,1 2 1-16,-3-5 0 16,-4-4-1-16,0 0 0 15,-4-3-1-15,0-2-6 0,2-7 1 16,-2-6-41-16,2-6-30 15,1-4-59-15,-3 0-92 16,0-4-48-16</inkml:trace>
  <inkml:trace contextRef="#ctx0" brushRef="#br0" timeOffset="68665.23">1767 13329 230 0,'0'0'450'15,"0"0"-418"-15,0 0 25 16,29 126 4-16,-15-85-21 16,3 0 12-16,-1 4 6 15,2-5-43-15,0 1 17 16,-3-3-19-16,1-4-12 15,-5-2 3-15,1-3-3 16,-4-7-2-16,-4-3-2 16,1-8-9-16,-5-5-29 15,0-4-31-15,0-2-21 16,-5 0-8-16,-7 0-245 16</inkml:trace>
  <inkml:trace contextRef="#ctx0" brushRef="#br0" timeOffset="68848.52">1684 13762 416 0,'0'0'297'0,"0"0"-273"15,0 0 63-15,0 0 65 16,0 0-75-16,124-41-15 16,-91 21-21-16,-6 5-23 15,-8 2-18-15,-7 10-7 16,-3 3-55-16,-9 0-124 15,0 0-164-15</inkml:trace>
  <inkml:trace contextRef="#ctx0" brushRef="#br0" timeOffset="69700.83">1676 16052 726 0,'0'0'51'0,"0"0"-18"0,0 0 34 15,0 0-10-15,0 0-11 16,0 0 31-16,2-44-17 15,-2 30-21-15,0-2-22 16,-7 6 4-16,-3-4-1 16,-4 10-8-16,-6-5-12 15,0 9 0-15,-3 0-10 16,4 0-6-16,1 0 12 16,1 16 4-16,7 13-3 15,1-2 1-15,3 12-1 0,2 1 3 16,4 1 0-1,0 3-2-15,8-3 5 16,11-7-2-16,2-2-1 16,1-5 4-16,3-9-4 0,-3-4 4 15,2-9-3-15,-1 0 3 16,-4-2-1-16,4-3-3 16,-3 0-6-16,1 0-67 15,-17 0-61-15,-4-5-268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49:02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9427 10989 664 0,'0'0'46'16,"0"0"-45"-16,0 0 24 16,0 0 30-16,0 0 15 15,0 0-32-15,0 0-21 16,0 0-14-16,0 0-3 15,-76 0 0-15,76 0 0 16,0 0 0-16,0 0 2 16,0 1 1-16,0 8 3 15,11 3 3-15,9-2-8 16,2-4 4-16,8-3-5 0,3-3 0 16,5 0 0-16,3 0 2 15,5-17 2-15,-2-2-1 16,-1 4 1-16,-1 0-4 15,3 6 0-15,-1 4 1 16,5 3-1-16,5 0 0 16,3 2 0-16,9 0-1 15,0 0 3-15,3 2-2 16,2 10 0-16,-1 3 10 16,-1-1-3-16,-3-4 3 15,-3-5-1-15,-5-3 1 16,-4-2 7-16,-5 0 0 0,-9 0 1 15,-5-3-4 1,-6-7 5-16,-8 0-13 0,-8 2 4 16,-3 4-9-16,-4 0 3 15,-4 1-3-15,-2 3 1 16,0 0 1-16,0 0-2 16,0 0 6-16,0 0-7 15,0 0 0-15,0 0-1 16,0 0-12-16,0 0-40 15,0 0-39-15,-2 0-66 16,-4 0-109-16</inkml:trace>
  <inkml:trace contextRef="#ctx0" brushRef="#br0" timeOffset="815.9">9647 10786 571 0,'0'0'55'16,"0"0"-42"-16,0 0 36 15,0 0 14-15,0 0-16 16,0 0-8-16,0 0-28 16,-49 0-6-16,49 0-3 0,0 0 5 15,16-2-1 1,-1 2 9-16,3 0 3 0,2 0-2 16,2 0 1-16,3-2-6 15,4 0 1-15,5 2-5 16,-1-2 11-16,4-2-13 15,2 0 0-15,3-2-4 16,5 0 6-16,-3 0-3 16,2-2-2-16,-2 2-1 15,-2 3 2-15,1-4 1 16,-1 5 1-16,-2 0 4 16,0 2-4-16,2 0 7 15,-1 0-2-15,-1 0 0 16,-5 0 0-16,1 4-6 0,-5 6 4 15,0-1-6 1,-4 4 6-16,0-3-7 0,-5-2 4 16,-2-2-4-16,-2 0 6 15,0-3-4-15,-3-3 2 16,-1 0 4-16,-3 0-3 16,-2 0 1-16,0 0-6 15,-4 0 9-15,-1 0-7 16,-2 0 3-16,0 0-2 15,-2 0 3-15,0 0-1 16,0 0-4-16,0 0 4 16,0 0-5-16,0 0 8 15,0 0-8-15,0 0-2 16,0 0-31-16,0 0-86 16,0 0-169-16</inkml:trace>
  <inkml:trace contextRef="#ctx0" brushRef="#br0" timeOffset="33832.81">3069 16172 534 0,'0'0'45'0,"0"0"-36"16,0 0 33-16,0 0 2 15,0 0-5-15,0 0 1 16,0 0-17-16,0 0-4 16,-9 0-8-16,9 0 3 15,0 0 8-15,0 0-2 16,0 0 3-16,0 0-12 16,0 0 8-16,0 0-11 15,0 0 3-15,0 0-8 0,0 0 1 16,0 0-4-16,0 0-2 15,0 0 1-15,0 0 1 16,0 0 4-16,9 0 0 16,2 0 5-16,3 0-5 15,-1 0 6-15,1 2-5 16,1 3-2-16,3-2-1 16,-1 1-1-16,1 1 0 15,3-2 2-15,-2 3 0 16,-1-2-3-16,3 0 3 15,-4 0-3-15,-1 2 5 16,-1-1-5-16,-1-2 0 16,1 1-2-16,1 1 4 0,2-3 0 15,0-2 1-15,-3 3-3 16,3-3 3-16,-2 0-3 16,1 4 1-16,-3 1-1 15,-1-4 0-15,2 1 1 16,-1 4-1-16,-1-2 3 15,1-4-1-15,1 4 1 16,-1-4-6-16,4 0 3 16,0 0-4-16,-3 0 4 15,5 0 0-15,-4 0 1 16,2 0 1-16,-2 0 2 16,-1 0-4-16,1 0 1 0,-3 0 3 15,1 0-4-15,1 4 0 16,-3-4 0-16,-2 0-2 15,1 0 4-15,1 0-5 16,3 0 6-16,-1 0-3 16,3 0 3-16,-1 0-4 15,4 0 2-15,2 0-2 16,3-4 2-16,-2-4-1 16,-2-1 0-16,-1 4 2 15,-3-2-2-15,0 2 2 16,-1 3-2-16,-1-2 1 15,3 4-2-15,-3 0 1 16,1-3 0-16,-3 3-1 0,6-5 1 16,-2 5-2-1,1-4 4-15,3 4-2 0,-9 0 2 16,1 0-4-16,3 0 2 16,-3 0 0-16,3 0 0 15,-3-2 0-15,1 1 0 16,1-2 1-16,2-1 0 15,-2 0-1-15,-1 0 2 16,1-1-1-16,-1 5-2 16,-4 0 1-16,9-5 0 15,-6 5-1-15,0 0 2 16,3 0-3-16,0 0 5 16,-1 0-2-16,1 0 0 15,-1 0-1-15,1 0 1 0,-3 0-2 16,1 0 1-16,-1 0 0 15,0 0-1-15,1 0 2 16,1 0-1-16,1 5 2 16,2-5-2-16,-3 3 2 15,-2-1-4-15,1-2 2 16,-3 0 0-16,1 0 1 16,-2 0-1-16,1 0 5 15,3 0-3-15,-3 0 12 16,-1 0-10-16,-4 0 8 15,0 0-7-15,-3 0 4 16,-3 0-3-16,0 0 0 0,0 0 9 16,0 0 0-16,0 0 3 15,0 0-7-15,0 0-11 16,0 0-1-16,-15 0-61 16,3 0-119-16,1 0-282 15</inkml:trace>
  <inkml:trace contextRef="#ctx0" brushRef="#br0" timeOffset="39745.12">8780 16191 109 0,'0'0'114'16,"0"0"-71"-16,0 0-10 16,0 0 36-16,0 0 9 15,0 0-28-15,0 0-5 16,0 0-3-16,-46 9 4 0,41-9-21 15,2 0 1 1,-1 4-4-16,4-4-5 0,-2 0-1 16,2 4-7-16,0-4 8 15,0 0-10-15,0 0 15 16,0 0-12-16,0 0-1 16,0 0-4-16,0 3 4 15,4 0-6-15,8 1 0 16,3 1 5-16,3-2-8 15,3-3 5-15,-2 0-1 16,1 0-4-16,1 0 6 16,-2 0-1-16,2 0-4 15,-1 0 0-15,-1 0 2 16,0 0-2-16,0 0-1 16,-3 0 2-16,1 0 0 0,-1 0 1 15,0 0-6 1,0 0 3-16,-2 0 0 0,1 0 0 15,-2 0 1-15,3 0-3 16,-1 0 5-16,-1 0-2 16,1 0-1-16,-1 0-4 15,1 0 4-15,-3 0 4 16,-2 0-4-16,1 0 0 16,1 0-1-16,1-3 4 15,1 3-7-15,1-5 8 16,-1 1-2-16,1 1 0 15,-1 0-3-15,1-1 1 16,1 0-1-16,-3 4 1 16,1 0-1-16,-1 0 0 0,0 0 2 15,-2 0-1-15,5 0 0 16,0 0 0-16,-3 0 2 16,3 0-4-16,-1 0 2 15,1 0 0-15,1 0-1 16,-1 0 4-16,-1-4-6 15,4-1 7-15,-7 5-5 16,5 0 3-16,-4 0-4 16,0 0 0-16,-4 0-1 15,5 0 3-15,-1 0 0 16,0 0-2-16,1 0 6 16,-1-5-2-16,1 5-1 15,-1-4-1-15,-2 4 0 0,-2 0 0 16,0 0-2-16,-1 0-1 15,0 0 2-15,-2 0 2 16,-1 0-3-16,1 0 6 16,-2 0-1-16,-2 0 0 15,-2 0-1-15,0 0-2 16,0 0 3-16,0 0 3 16,0 0 10-16,0 0 8 15,0 0-20-15,0 0-4 16,0 0-10-16,-2 0-43 15,-2 0-64-15,0 0-189 16</inkml:trace>
  <inkml:trace contextRef="#ctx0" brushRef="#br0" timeOffset="49650.96">15936 15677 132 0,'0'0'55'0,"0"0"-27"0,0 0 5 15,0 0 16-15,0 0-10 16,0 0-14-16,0 0-6 16,0 0 3-16,0 0 21 15,0 0-6-15,0-18 1 16,0 18 5-16,0 0-15 15,0-5 5-15,0 5-5 16,0-3 0-16,0 3-7 16,-2 0-1-16,2 0-13 15,-3 0 2-15,3 0-1 16,0 0 3-16,-2 0 2 16,2 0-3-16,0 0 6 15,0 0-4-15,0 0 6 0,0 0-15 16,0 0 3-16,0 0-5 15,0 0 1-15,0 0-2 16,0 0 2-16,0-4-3 16,0 4 4-16,0-2-1 15,-2-1-2-15,2 3 1 16,-2 0 2-16,2 0-5 16,0 0 2-16,0-1 0 15,0 1 0-15,0 0 1 16,0 0-4-16,0 0 1 15,0 0 1-15,0 0-44 16,0 0-3-16,0 0-58 0,0 0-88 16</inkml:trace>
  <inkml:trace contextRef="#ctx0" brushRef="#br0" timeOffset="51865.53">13882 16044 369 0,'0'0'18'15,"0"0"8"-15,0 0-9 16,0 0 35-16,0 0-12 15,0 0-4-15,0 0-28 16,-19 4 10-16,19-4 8 16,0 0 5-16,0 4-11 15,0-2-11-15,0 6 5 0,0-4-10 16,0 5 5-16,0-9-8 16,4 5 5-16,5-1-6 15,5-4 7-15,1 3-7 16,5-3 3-16,2 0 0 15,3 0-2-15,4 0 0 16,-3 5 2-16,1-5-2 16,-2 0 2-16,0 0-4 15,-4 2 1-15,4-2 0 16,0 0-2-16,-1 0 5 16,1 0-6-16,-3 2 6 15,2 0-1-15,1 2-2 16,0-4 0-16,2 4 2 0,0-4-4 15,4 4 2 1,-3-4 0-16,3 0-2 0,1 0 3 16,-1 0-2-16,-3 0 2 15,-3 0 0-15,-5 0 1 16,1 0-4-16,-4 3 1 16,1 4 1-16,-3-3 0 15,4 0 0-15,-4 1-2 16,1-5 5-16,4 0-3 15,2 0 1-15,3 0-2 16,1 0-1-16,1 0 1 16,0 0 1-16,-2 0 0 0,-1 0 0 15,-4 0-3-15,0 0 1 16,-2 3 4-16,-2 3-5 16,1-6 5-16,-1 0-4 15,2 0 2-15,2 0 0 16,2 0-5-16,-1 0 5 15,-2 0 0-15,-1 0 3 16,0 0-3-16,-2 0 2 16,-1 3-4-16,-3-3 4 15,-2 5-4-15,4-5 2 16,-3 0 0-16,0 0-1 16,1 0 3-16,-6 0-4 15,1 0 5-15,-3 0-3 16,-2 0 3-16,-2 0-3 15,0 0 0-15,0 0 10 0,0 0 18 16,0 0 0-16,0 0 4 16,0 0-11-16,0 0 5 15,0 0-12-15,0 0-3 16,0 0-9-16,0 0-4 16,0 0 1-16,0 0-3 15,0 0-1-15,0 0-35 16,0 0-44-16,0 0-96 15,0 0-270-15</inkml:trace>
  <inkml:trace contextRef="#ctx0" brushRef="#br0" timeOffset="57876.88">7880 2435 728 0,'0'0'63'0,"0"0"-42"15,0 0 47-15,0 0-24 0,0 0-17 16,0 0-14-16,0 0-7 15,0 0-6-15,-47 11 0 16,47-11-3-16,0 0 6 16,0 0-1-16,0 0 3 15,0 0-4-15,0 0-1 16,0 0 1-16,0 0-1 16,0-2 0-16,8-12 7 15,13-4-5-15,1 0 2 16,3 0-3-16,-3 5-2 15,-4 10-3-15,-3 3 0 16,-3 0-7-16,-4 0-4 16,1 0 2-16,-7 17-1 0,-2 10 14 15,0 7 6-15,-2 7 8 16,-22-4-4-16,-3-1-1 16,0-7-2-16,3-5 0 15,3-8 1-15,8-6-4 16,7-5 3-16,4-5-6 15,2 0 0-15,0 0-1 16,0 0-16-16,0 0 0 16,15-9 12-16,12-4 8 15,4 8-4-15,2 2 0 16,1 3-4-16,-5 0 4 16,-5 3-6-16,-3 17 5 0,-6 8 2 15,-9 6 5-15,-4 1 12 16,-2 6-2-16,0-5 10 15,-4-4 0-15,-15 1 9 16,-4-10-18-16,-2-2 10 16,1-7-5-16,-3-6 2 15,5-3-16-15,-2-3 2 16,-1-2-8-16,0 0 1 16,3 0-6-16,4-10-12 15,4-2-5-15,4 0-32 16,3 5 9-16,7 0-49 15,0 5-115-15,0 2-96 16</inkml:trace>
  <inkml:trace contextRef="#ctx0" brushRef="#br0" timeOffset="59059.49">8448 2526 458 0,'0'0'45'15,"0"0"-43"-15,0 0 22 16,0 0 19-16,0 0 12 16,0 0-2-16,9 66-21 15,-9-22-3-15,0 2 15 16,0 3 14-16,0-3-21 15,0-4 4-15,0-6-14 16,0-8-10-16,0-6-5 16,0-4-10-16,0-6 3 15,0-6-3-15,0-3 7 0,0-3-5 16,0 0 10-16,0 0-12 16,-2-17-2-16,-3-10-14 15,1-11-5-15,-1-11 11 16,1-5-21-16,0 0 4 15,1 0 15-15,3 12 4 16,0 9 7-16,0 12-2 16,0 7 1-16,0 12-2 15,0 2-1-15,7 0-12 16,11 12 15-16,10 20 22 16,3 9 19-16,6 8-6 15,-2 1-1-15,-3-2-28 0,-3-4 8 16,-3-8-11-1,-4-6-2-15,-2-11 4 0,-6-5-3 16,-5-9-4-16,-5-5 7 16,-2 0-5-16,1 0 0 15,-3-21 9-15,0-18 17 16,0-13-22-16,0-6-2 16,0-4-1-16,-13 4-2 15,1 5 0-15,3 5 0 16,7 13 2-16,0 4-2 15,0 13 3-15,2 9-4 16,0 2 2-16,0 5-1 16,0 2 1-16,0 0-13 0,0 0-49 15,0 0-107-15,0 4 15 16,6 4-170-16</inkml:trace>
  <inkml:trace contextRef="#ctx0" brushRef="#br0" timeOffset="59441.34">9021 2663 706 0,'0'0'192'16,"0"0"-152"-16,0 0 7 15,0 0 9-15,0 0-19 16,0 0-6-16,33 0-18 15,-10 1 4-15,6-1-13 16,2 0-3-16,-2 0 1 16,2 0 0-16,-4 0-4 15,2 0-26-15,-7 0-43 0,0 0-76 16,-22-4-96-16,0 1-242 16</inkml:trace>
  <inkml:trace contextRef="#ctx0" brushRef="#br0" timeOffset="60041.21">9758 2354 497 0,'0'0'160'0,"0"0"-127"16,0 0 10-16,0 0 45 16,0 0-6-16,0 0-1 15,-4-14-33-15,-7 14-9 16,-7 6-32-16,-4 11 22 15,0 8-14-15,-5 3 0 16,4 4-7-16,2 2-2 16,-2 4-2-16,7 5-3 0,3 0 4 15,11 6-4-15,2-5 2 16,0 0-1-16,2-3-4 16,19-6 1-16,5-3 1 15,3-8-2-15,4-4-3 16,3-8 5-16,0-3-12 15,2-8 6-15,-3-1 9 16,0 0-7-16,2 0-5 16,-11-12 6-16,-1-2-5 15,-9-2-1-15,-8 0 9 16,-3 4 0-16,-5-2 19 16,0 0 1-16,-3 4 13 0,-21 0-15 15,-10 2 3 1,-5 6-3-16,-7 2-6 0,2 0-7 15,0 0-5-15,3 16 0 16,8 9-6-16,6 2 5 16,16 5-55-16,11 0-37 15,0-22-107-15,7-3-206 16</inkml:trace>
  <inkml:trace contextRef="#ctx0" brushRef="#br0" timeOffset="61522.38">11033 1893 562 0,'0'0'37'0,"0"0"-27"0,-15 126 19 16,15-88-7-16,0 0 2 15,0-6-1-15,0-6-3 16,0-6-7-16,0-2-12 16,0-8 9-16,0-1-10 15,0-7 7-15,0-2-3 16,0 0 3-16,0 0 7 16,0-14-1-16,0-13 3 15,0-5-5-15,0-6-10 16,-2-3-1-16,-4 0-10 15,-2-2-7-15,2 8-6 0,1 1 8 16,3 10 14 0,2 8 0-16,0 8 2 0,0 5 7 15,0 3-2-15,0 0 0 16,2 8-5-16,23 19 20 16,4 7 13-16,9 4-8 15,2-2 1-15,5-1-11 16,-3-2 0-16,-2-5-11 15,-2-10 1-15,-11-5-4 16,-8-12-4-16,-5-1-1 16,-9 0 3-16,-1 0 11 15,-2-16 37-15,-2-12 2 16,0-9-34-16,0-4 3 16,-13-5-11-16,-7 4-4 15,-3 6-1-15,4 7-3 16,3 12 0-16,3 3-7 0,6 7-10 15,4 7-23-15,3 0-69 16,0 0-144-16,0 0-148 16</inkml:trace>
  <inkml:trace contextRef="#ctx0" brushRef="#br0" timeOffset="61922.43">11710 1951 639 0,'0'0'170'15,"0"0"-96"-15,0 0-44 0,0 0 18 16,0 0-14-16,0 0-10 15,0 0 6-15,10 25-19 16,11-20 1-16,0 2-9 16,2-2 1-16,2 1-4 15,-1-3-32-15,-17 0-146 16,-3-3-148-16</inkml:trace>
  <inkml:trace contextRef="#ctx0" brushRef="#br0" timeOffset="62471.49">12193 1925 655 0,'0'0'158'0,"0"0"-126"0,0 0-13 16,0 0 37-16,13-102-13 15,-13 84 0-15,0 7-21 16,0 4-2-16,0 2 2 16,0 5-4-16,0 0-2 15,0 0-7-15,0 0-4 16,0 0-2-16,0 0-6 16,2 9-3-16,12 16 6 0,1 11 4 15,8 7 21 1,2-1-21-16,2 0 6 0,-6-2-4 15,2-6-5-15,-7 0-2 16,-3-6 6-16,-7 0 0 16,-2-5-5-16,-4-5-9 15,0-3 1-15,0-2 7 16,-12-1 0-16,-11-6-4 16,0-1-12-16,-2-2-12 15,2-3 17-15,7 0 3 16,5 0 3-16,9 0 10 15,2 0-4-15,0 0 0 16,0 0-2-16,0 0 2 0,11 0 4 16,13-3 18-16,1-1-9 15,-2 0 9-15,-4 3-17 16,-7-1 2-16,-3 0-5 16,-5 2-4-16,-2 0 0 15,-2-2-63-15,0 2-98 16,0-5-180-16</inkml:trace>
  <inkml:trace contextRef="#ctx0" brushRef="#br0" timeOffset="63922.24">12898 2162 596 0,'0'0'95'16,"0"0"-94"-16,0 0 7 15,0 0 21-15,0 0 25 16,0 0 19-16,0 0-16 15,97-35-16-15,-76 14-10 16,-4 0-1-16,-1-4 7 0,-3 6-2 16,-3 1-14-16,-10 4 0 15,0 7 2-15,0 2 4 16,-8 3-23-16,-9 2 9 16,-1 0-13-16,0 0-4 15,2 7-8-15,6 16 5 16,5 5 3-16,5 2 8 15,0-2-8-15,0-8 2 16,15-6-2-16,6-6-12 16,3-6-1-16,2-2 8 15,6 0-7-15,0-7 14 0,-4-18 2 16,-1-1 0 0,-5 0-7-16,-6 6-8 0,-5 6 2 15,-2 6 10-15,-7 4-2 16,0 4 5-16,0 0-1 15,1 0-8-15,10 4-2 16,10 13 11-16,4 2 21 16,10 5-18-16,-1-2 2 15,-3-2-1-15,-4-3-3 16,-8-8-1-16,-9 0 0 16,-7-6-2-16,-5 1-1 15,0-1 3-15,0-2 15 16,-11 3 16-16,-12-1-22 15,2-3-4-15,0 0-5 0,8 0-5 16,6 0-5-16,5 0-19 16,2-3-31-16,0-14-73 15,27-6 9-15,13-5-18 16,-18 14-54-16</inkml:trace>
  <inkml:trace contextRef="#ctx0" brushRef="#br0" timeOffset="64204.43">13600 1648 711 0,'0'0'76'0,"0"0"-32"16,0 0-22-1,0 0 0-15,-21 104 35 0,33-43 2 16,7 0-13-16,2-3-20 15,-3-2 3-15,-3-10-16 16,-3-5-3-16,-1-7-6 16,-1-4-1-16,0-10-1 15,-3-8-4-15,-3-3 2 16,-2-9-39-16,-2 0-63 16,0 0-48-16,0-9-123 15</inkml:trace>
  <inkml:trace contextRef="#ctx0" brushRef="#br0" timeOffset="64420.47">13531 1995 502 0,'0'0'74'16,"0"0"0"-16,0 0 17 16,0 0-33-16,156 0 1 15,-110 0-12-15,-3-10-19 16,-8 4-16-16,-8 0-10 15,-12 4-4-15,-5 2-11 16,-6 0-68-16,-2 0-16 16,-2 0-5-16,0 0-27 15,0 0 29-15,0 0-111 16</inkml:trace>
  <inkml:trace contextRef="#ctx0" brushRef="#br0" timeOffset="68332.28">10869 3162 321 0,'0'0'33'16,"0"0"16"-16,0 0-8 15,0 0-8-15,0 0 3 16,0 0 10-16,0 0-12 16,-15 0-2-16,9-3-19 0,2-2 8 15,2-3-5-15,-2 0-3 16,4-3 2-16,0 0-15 15,0-4 8-15,0 1-5 16,0-4 3-16,6 4-5 16,8-2 4-16,-1 2-4 15,-2 7 2-15,1 1-3 16,-4 6 0-16,1 0-1 16,-2 0-6-16,-2 0 7 15,-1 16 0-15,-2 6 12 16,-2 6-8-16,0 2 20 0,0 6-19 15,0 0 0 1,-13 1 0-16,-5 2-3 0,-5-1 1 16,-1-1-2-1,0-4 6-15,-1-2-7 0,3-3 0 16,4-4 0-16,4-6 0 16,4-4 0-16,5-5-3 15,2-2 3-15,3-5-8 16,0-2 2-16,0 0-6 15,0 0 12-15,10 0 0 16,7 0 4-16,8 0 7 16,4 0 9-16,2-6 16 15,4 3-5-15,-3 0 2 16,-6 1-8-16,-3 2 5 16,-3 0-17-16,-4 0 11 0,-8 0-8 15,-3 0-4 1,-2 0 1-16,-3 0-3 0,0 0 10 15,0 0 2-15,0 0 8 16,0 0-11-16,0 0 6 16,0 0-21-16,0 0 2 15,0 0-6-15,0 0-4 16,0 0-8-16,0 0-41 16,0 0-40-16,-3 0-146 15,3 0-224-15</inkml:trace>
  <inkml:trace contextRef="#ctx0" brushRef="#br0" timeOffset="69948.61">10800 3055 298 0,'0'0'95'0,"0"0"-45"0,0 0-2 15,0 0-3-15,0 0-5 16,0 0-15-16,0 0-5 16,-10 9-11-16,10-9-4 15,0 0 3-15,0 0 3 16,0 0 7-16,0 0-6 15,0 0 4-15,0 0-13 16,0 0 5-16,0 2-3 16,0-2-1-16,0 0 4 15,0 0-4-15,0 0 6 16,0 0-7-16,0 0 8 16,0 0-10-16,0 0 2 0,0 0-2 15,0 0-1-15,0 0 0 16,0 0 1-16,0 0 0 15,0 0 0-15,0 0 4 16,0 0-5-16,0 0 7 16,0 0-4-16,0 0-4 15,0 0 1-15,0 0 0 16,0 0-1-16,0 0 3 16,0 0-2-16,0 0 1 15,0 0 9-15,0 0-8 16,0 0 4-16,0 0-5 15,0 0-2-15,0 0 1 0,0 0-4 16,0 0 3 0,0 0 1-16,0 0-3 0,0 0 4 15,0 0-3-15,0 0-12 16,0 0-30-16,0 0-86 16,0 0-200-16</inkml:trace>
  <inkml:trace contextRef="#ctx0" brushRef="#br0" timeOffset="71046.42">11134 3110 334 0,'0'0'86'0,"0"0"-52"16,0 0-18-16,0 0 11 15,0 0-5-15,0 0 15 16,-4 124 10-16,4-80-14 16,6 4-9-16,3 0-6 15,-2-4 9-15,0 0-10 16,-5-15 5-16,3-6-16 15,-3-3 11-15,-2-13-10 0,2-5 0 16,-2-2 5-16,0 0-1 16,0 0 17-16,0-20-20 15,0-10 2-15,0-10-10 16,0-6-5-16,0-2-18 16,0-1 18-16,-2 7-10 15,0 4-7-15,-1 8 21 16,3 10 1-16,0 8 2 15,0 6 0-15,0 3-4 16,0 3 2-16,7 0 0 16,8 12 8-16,10 17 14 15,2 9 16-15,4 6-14 16,0 2 0-16,-2-2-10 16,-2-2 10-16,-5-7-21 15,-4-9 2-15,-2-8-4 0,-8-6 6 16,-3-6-3-16,-3-4-2 15,-2-2-1-15,2 0 1 16,-2 0 12-16,0-11-7 16,0-15 13-16,0-8-19 15,0-3 4-15,0-9-3 16,-4 0-1-16,-7 1-1 16,2 1 2-16,2 8-2 15,0 4 4-15,3 10 3 16,2 6-7-16,2 6 4 15,0 3-4-15,0 6-2 16,0-1 2-16,0 0-24 0,0 2-54 16,11 0-79-16,-4 0-51 15,2 0-322-15</inkml:trace>
  <inkml:trace contextRef="#ctx0" brushRef="#br0" timeOffset="71414.28">11739 3328 528 0,'0'0'121'16,"0"0"-86"-16,0 0 22 15,0 0 24-15,0 0-28 16,0 0-6-16,0 0-18 15,131 6-8-15,-107-6-19 0,1 0-1 16,-1 0-1 0,-2 0-2-16,-1 0-53 0,-19 0-91 15,-2 0-133-15</inkml:trace>
  <inkml:trace contextRef="#ctx0" brushRef="#br0" timeOffset="71845.82">12273 3088 625 0,'0'0'87'16,"0"0"-73"-16,0 0 20 15,-25 122 14-15,17-94-29 16,1-8 0-16,5-3-14 16,2-8-4-16,0-5-1 15,0-1-4-15,0-3-5 16,11 0 9-16,16 0-5 16,4 0 10-16,4-3 12 15,2 3-15-15,0 0 7 16,-1 4-2-16,-7 18 16 15,-2 2-8-15,-10 7 14 16,-5-4 12-16,-8 7-16 0,-4-5 7 16,0 0 13-16,-11-3-8 15,-9-6-18-15,-3-8-3 16,-1-3-11-16,-3-9-5 16,-4 0-18-16,-3 0-70 15,-3-28-82-15,24 10-103 16</inkml:trace>
  <inkml:trace contextRef="#ctx0" brushRef="#br0" timeOffset="72031.91">12222 3162 680 0,'0'0'108'16,"0"0"-87"-16,100-102 4 15,-50 60-2-15,0 5-15 16,-2 7-8-16,-9 6-74 16,-30 24-127-16</inkml:trace>
  <inkml:trace contextRef="#ctx0" brushRef="#br0" timeOffset="72861.89">13189 3104 647 0,'0'0'95'0,"0"0"-75"16,20 110-14 0,-11-70 32-16,-2 2 13 0,2-1 13 15,2 1-38-15,-2-7-15 16,0-4-5-16,0-9-4 15,-5-6 1-15,-2-8 0 16,0-4-1-16,-2-2 1 16,0-2-6-16,0 0-3 15,0-12-6-15,0-10-20 16,-21 0 6-16,-10-1 17 16,-12 8-3-16,-6 8-4 15,0 6 16-15,5 1 11 16,5 0 2-16,8 5 15 15,9 16-3-15,4 0-18 16,9 5 2-16,7 3-5 0,2-3 3 16,0-3-5-1,15-9-4-15,19-5 3 0,4-5-3 16,6-4 2-16,4 0-1 16,4 0-11-16,-2-16-8 15,-4-7-28-15,-1-6-20 16,-9-1-3-16,-7 0 37 15,-11 6-19-15,-7 6 10 16,-5 6 43-16,-4 8 7 16,-2 4 31-16,0 0 26 15,0 0-19-15,3 0-16 16,-1 9-15-16,7 9 37 0,2 3-29 16,5-5-2-1,4-2-16-15,4-6 2 0,3-6-2 16,2-2-4-16,2 0 4 15,1-4-2-15,-8-18 11 16,-1-2-5-16,-8-3 4 16,-11 1-10-16,-4 4 9 15,0 3-4-15,-11 2 7 16,-13 8 1-16,-7 5-7 16,-1 4 11-16,3 0-15 15,0 0-4-15,9 12-11 16,7 1 0-16,11 2-89 15,2-11-55-15,0-2-79 0</inkml:trace>
  <inkml:trace contextRef="#ctx0" brushRef="#br0" timeOffset="73364.03">13743 3006 511 0,'0'0'229'0,"0"0"-202"0,0 0-18 16,0 0 14-16,0 0 28 16,0 124 10-16,0-86-15 15,2 0-17-15,0-4-7 16,2-6-2-16,-4-5-6 15,2-8 3-15,0-7-15 16,1-1 7-16,-1-5-6 16,-2-2-6-16,4 0-10 15,4 0-8-15,4 0-8 16,7-2 29-16,10-9 7 16,4 7-5-16,3 3 5 15,1 1-6-15,-1 0-1 16,-7 0 4-16,-5 18-5 15,-7 6 2-15,-9 0 3 16,-8 1 17-16,0 6 7 0,-4-3 16 16,-25 0-14-1,-2-6 2-15,-1-10-12 0,6-6 1 16,1-6-16-16,2 0-5 16,2-6-8-16,-2-18-47 15,5-2-40-15,5-2-25 16,13 16-81-16,0 3-153 15</inkml:trace>
  <inkml:trace contextRef="#ctx0" brushRef="#br0" timeOffset="86348.46">7944 3659 310 0,'0'0'101'0,"0"0"-65"0,0 0 0 16,0 0 7-16,0 0 2 15,0 0-7-15,0 0 10 16,-2 0-22-16,2 0-16 15,0 0-8-15,0 0-2 16,0 0 0-16,0 0 0 16,0-2-3-16,9-7 6 15,14-1-6-15,6-3 7 16,13 0-8-16,7 0 8 16,9 1-5-16,4 6 1 15,1 2 0-15,-3 4 0 16,-5 0 2-16,-8 0-4 15,-7 3 5-15,-11 9-6 16,-11 5 4-16,-5 1-1 16,-5-2 6-16,-4 3 15 0,-4-5 1 15,0-2-2 1,0-4 7-16,0-5-12 0,0-1 4 16,0-2-10-16,0 0 8 15,0 0-9-15,0 0-1 16,4-8-6-16,11-15 6 15,14-8-7-15,7-1-6 16,9 2 4-16,1-1-26 16,8 5 23-16,4 1-3 15,4 5 8-15,5 8-2 16,-7 5 2-16,-2 7-1 16,-11 0 0-16,-13 0-3 0,-7 0 8 15,-12 0 0 1,-6 3 2-16,-2-3 13 0,-3 0-8 15,1 0 15-15,-1 0-2 16,0 0-3-16,1 0 3 16,2 0 2-16,2 0 1 15,-5 0-24-15,-2-4 10 16,-2 4-11-16,0 0 1 16,0 0-3-16,0 0-1 15,0 0-29-15,0 0-107 16,0 1-69-16,-2 5-341 15</inkml:trace>
  <inkml:trace contextRef="#ctx0" brushRef="#br0" timeOffset="87214.45">8250 4081 522 0,'0'0'58'0,"0"0"-31"16,0 0 11-1,0 0 6-15,0 0-14 0,0 0-1 16,0 0-14-16,104-51-14 15,-86 51 8-15,-3 4-3 16,2 21 26-16,-9 3-12 16,-8 6-1-16,0 5 1 15,0 4 14-15,-27-1-3 16,-2-3-6-16,2-6-12 16,8-11-3-16,5-10-1 0,5-8-9 15,7-4 11-15,2 0-10 16,0 0 0-16,0-8 7 15,9-11-7-15,20-6 0 16,6 3 0-16,4 5-1 16,-3 12 0-16,-3 5-1 15,-4 0 1-15,-4 11 0 16,-8 15 6-16,-3 1 4 16,-10 7-8-16,-4 2 20 15,0 3-1-15,-12 3-3 16,-17-5 1-16,1 0-10 15,-6-7 5-15,1-7-12 16,4-6 5-16,3-10-3 16,-3-4-6-16,2-3 2 15,0 0-4-15,2 0-18 0,5-6-20 16,7-6 1-16,6 0-35 16,7 1-42-16,0 2-31 15,0 5-29-15,9 2-85 16</inkml:trace>
  <inkml:trace contextRef="#ctx0" brushRef="#br0" timeOffset="87863.73">8609 4682 496 0,'0'0'79'0,"0"0"-67"16,0 0 20-16,0 0-1 15,0 0 11-15,0 0-15 16,104-139-11-16,-68 103-7 16,-3 4-6-16,-6 8-2 15,-9 7 1-15,-5 4 0 16,-3 8-1-16,-8 2-2 16,-2 3-5-16,0 0-27 15,0 0-49-15,0 7-12 16,0 5-96-16</inkml:trace>
  <inkml:trace contextRef="#ctx0" brushRef="#br0" timeOffset="88079.55">8707 4700 405 0,'0'0'103'0,"0"0"-36"16,0 0 18-16,0 0-29 15,104-114-13-15,-73 78 15 16,-6 6-23-16,-5 9-22 16,-9 10-11-16,-4 3 5 15,-5 3-6-15,1 4-2 16,-3 1-29-16,0 0-65 0,0 0-94 16,0 0-218-1</inkml:trace>
  <inkml:trace contextRef="#ctx0" brushRef="#br0" timeOffset="93507.75">14723 1918 348 0,'0'0'56'0,"0"0"-49"16,0 0 6-16,0 0-8 16,0 0-3-16,0 0 7 15,0 0-7-15,0 0 11 16,0 0-3-16,0 0 10 15,0 0 6-15,0 0 6 16,0 0-19-16,0 0-6 16,0 0-7-16,0 3 2 15,0-1-5-15,0 2 6 16,0 1 5-16,0 5-1 16,0 4 6-16,4 1-4 15,1 2 3-15,2 0 3 16,2 1-6-16,-5-4 0 0,0-2-7 15,1-1 11-15,-5-4-11 16,2-3 8-16,-2-2 4 16,0-2 14-16,0 0 13 15,0 0 6-15,0 0-17 16,0-6-19-16,-9-10-1 16,3-4 0-16,1-2-2 15,3-4-8-15,2-1-1 16,0 1-38-16,0 5 39 15,7 1 0-15,12 5-7 0,6 5 3 16,-3 9 3-16,3 1 1 16,2 0 0-16,-5 1-1 15,2 19 2-15,-1 6 9 16,-5 3-1-16,-7 1 7 16,-5 3-8-16,-6-1-5 15,0-1 0-15,-6 1 26 16,-19 1-15-16,-2-10 8 15,0 0-5-15,4-8-9 16,-2 0-2-16,2-6-4 16,8 0-1-16,4-3-1 15,6-2 5-15,5-3-7 16,0 2 2-16,0-2-3 16,0 6-1-16,16 4 4 15,16 2 9-15,3-1 0 0,11-2 21 16,4-6-11-16,1-4 9 15,0 0-6-15,-6 0 11 16,-10 0-15-16,-10 0-1 16,-10 0-15-16,-5 0 2 15,-8 0 0-15,-2 2 3 16,0 0 18-16,0-2-10 16,0 2 7-16,0-2-18 15,0 0 10-15,-2 0-14 16,-8 0-21-16,4 0-45 0,-1-4-46 15,-2-12-96 1,4 7-89-16</inkml:trace>
  <inkml:trace contextRef="#ctx0" brushRef="#br0" timeOffset="94358.48">14431 1910 504 0,'0'0'46'16,"0"0"-36"-16,0 0 19 15,-44 111-1-15,44-83 8 16,0 4-9-16,0 0-12 15,12 5-3-15,9-3-9 0,1-1 5 16,7 4 10-16,5 1-5 16,3 0 6-16,3 0 15 15,8-4-18-15,1-1 3 16,4-1-9 0,0-5-5-16,1 2-5 0,4-10 0 15,-2-1-2-15,-1-5 2 16,-1-5 3-16,-5-6 2 15,0-2 12-15,-2 0-3 16,-1 0 2-16,1-2 0 16,1-15 2-16,-9-3-10 15,-3-1-5-15,-3-4 1 16,-2-6-1-16,-4-1 1 16,-2-5-3-16,-5-5 4 15,-7-7-5-15,0-2 3 0,-3-2 0 16,-4 2-2-16,1 0 4 15,-7 7 8-15,0 1 4 16,0 2-5-16,-9-2 8 16,-18 2-10-16,-6-1 2 15,-10 0 3-15,-3 1-15 16,-4 3-1-16,2 4 1 16,1 1 0-16,-2 8 3 15,0 1-12-15,-7 6 9 16,-4 6 0-16,-5 1-9 15,3 11 9-15,-3 0-3 16,1 0 12-16,6 0-25 0,4 11 32 16,5 10-19-16,2 5 4 15,4 6-1-15,4 1 0 16,1 6 0-16,2-2-4 16,7 4-8-16,5-1-6 15,5 2-41-15,7-3 3 16,3 0-64-16,9-32-2 15,0 0-83-15</inkml:trace>
  <inkml:trace contextRef="#ctx0" brushRef="#br0" timeOffset="101983.75">15099 3589 614 0,'0'0'20'16,"0"0"-5"-16,0 0 10 16,0 0 2-16,0 0-20 15,0 0 13-15,0 0-10 0,0 0-4 16,0 0 0 0,-25-87-5-16,21 66 7 0,4-5-7 15,-2-2 13 1,0-1-13-16,0 2 1 0,0 1 0 15,2 2-2-15,0 1 0 16,0 7 0-16,0 4-2 16,0 6 4-16,0 5-6 15,0 1 7-15,0 0-6 16,0 0-12-16,0 25 15 16,0 11 16-16,0 9 21 15,8 4-18-15,0 4-11 16,0-4-3-16,-1-6-2 15,-3-7 1-15,-2-8 0 16,-2-5-1-16,0-6-1 0,0-4-2 16,0-4 0-16,-10-2 2 15,-9-4-4-15,2-1 2 16,1-2-1-16,-1 0-16 16,5 0 13-16,6 0-11 15,3 0 15-15,3 0 0 16,0 0 1-16,9 0 9 15,18-2 4-15,4 2 16 16,2-1-3-16,4-1 7 16,-8 2-9-16,0-3 3 0,-8 3-12 15,-4 0-2 1,-9 0-11-16,-6 0-1 0,-2 0 1 16,0 0 0-16,0 0-6 15,0 0-26-15,-6 0-41 16,-12 0-79-16,7 0-66 15,2 0-324-15</inkml:trace>
  <inkml:trace contextRef="#ctx0" brushRef="#br0" timeOffset="102816.48">14607 3831 436 0,'0'0'27'0,"0"0"5"16,0 0 39-16,132 122-25 16,-77-101 8-16,5-5-23 15,8-6-6-15,-4-4-10 0,1-4-9 16,-7-2 4 0,-7 0 5-16,-4-4 7 0,-5-16-5 15,-1-9 13-15,-2-5-15 16,1-7 5-16,5-5-5 15,-3 0 9-15,1-4-3 16,-5 3 6-16,-7 1-3 16,-6 2 5-16,-10-2-5 15,-3-2-14-15,-10 0 16 16,-2-1-16-16,0 6 0 16,0-1 10-16,-12 3-7 15,-13 1-2-15,-8 3-6 16,-5 0 8-16,-6 1-8 15,-10 2 13-15,-1 2-8 16,-10 4-6-16,-6 6-4 16,-5 3 0-16,-5 6-2 0,-1 6 4 15,4 4 5-15,5 3-7 16,3 0 4-16,10 0-1 16,9 6-6-16,8 13 6 15,10 10 0-15,4 10-3 16,4 7 5-16,6 12-5 15,3 3 2-15,7 1-5 16,5-1 8-16,4-2-3 16,0-2 0-16,4-7-1 15,14-5 4-15,0-7-2 16,2-4 2-16,3-2 2 0,-4-6 3 16,1-2-4-1,-1-5 15-15,-2-4-15 0,-3-2 17 16,-3-5-23-16,-5-3 7 15,-4-3-4-15,0-2-2 16,-2 0 1-16,0 0-1 16,0 0-1-16,0 0-3 15,0 0-21-15,0 0-43 16,0 0-59-16,0 0-130 16,0 0-193-16</inkml:trace>
  <inkml:trace contextRef="#ctx0" brushRef="#br0" timeOffset="111956.78">3626 15328 183 0,'0'0'52'0,"0"0"-50"15,0 0-2-15,0 0-35 16,0 0 7-16,0 0-56 16,0 0-4-16</inkml:trace>
  <inkml:trace contextRef="#ctx0" brushRef="#br0" timeOffset="113521.49">4585 11821 317 0,'0'0'3'16,"0"0"-6"-16,0-123 6 15,0 97 4-15,0 4 27 0,0 2 9 16,6 3 6-16,1 0-9 16,-4 1 15-16,-1 5 7 15,0 4-5-15,0 0-24 16,-2 7-4-16,0 0-4 15,0 0 4-15,0 0-25 16,0 13-1-16,0 25 11 16,7 12 50-16,-3 16 1 15,3 5-29-15,-2-1-16 16,1-3-9-16,-1-4 14 16,-3-8-13-16,0-3 7 15,0-11-7-15,-2-9 4 0,0-9-14 16,0-10 0-1,0-4 4-15,0-6-4 0,0-3 11 16,-4 0-12-16,-9 0 5 16,-1-7-6-16,3-13-7 15,2-1-8-15,0-5 4 16,5 1 3-16,-1-4-8 16,-1 5 15-16,-2 2-10 15,-2 4 9-15,-1 6 2 16,-5 5 0-16,3 2-14 15,3 3 9-15,4 2-5 16,1 0 6-16,5 0 0 16,0 0 2-16,0 10-4 0,0 8 12 15,0-1-7 1,0 3 8-16,17-1-7 0,2-2 2 16,3 1 8-16,1-2-10 15,-1-3 4-15,-2 2-3 16,-4-4 3-16,-1-2-2 15,-4-1-1-15,1-4-2 16,1-2 2-16,3-2-1 16,3 0 3-16,6 0 13 15,4-14-12-15,-2-6 2 16,2-3-3-16,-2-5 4 16,-7 2-4-16,-3 1-2 15,-3 2 5-15,-7 5-4 16,-3 3 3-16,-4 4 6 0,0 5 5 15,0 3 8 1,0 0-6-16,0 3 12 0,-9 0-13 16,-13 0 7-16,-9 0-16 15,-9 0-1-15,-1 6-3 16,-3 6-2-16,6 0-2 16,2 0 4-16,2-5-8 15,5 0 8-15,6 3-11 16,4-2-10-16,7 1-29 15,2-4-39-15,6 0 2 16,1-3-13-16,3 0-50 16,0-2-17-16,0 0-118 0</inkml:trace>
  <inkml:trace contextRef="#ctx0" brushRef="#br0" timeOffset="114522.37">3748 10645 72 0,'0'0'476'0,"0"0"-405"16,0 0 18-16,0 0-19 15,0 0-20-15,0 0-47 16,-28-5 11-16,28 54 49 0,9 11 3 16,-3 5-18-1,1-2-21-15,-3-10 4 16,4-11-12-16,-2-11-4 0,1-13-13 16,-3-12-1-16,0-4-1 15,-2-2 0-15,4 0 0 16,0-23 0-16,5-12 8 15,1-10-8-15,-4 1-7 16,1 6-13-16,0 6-1 16,0 13 20-16,-2 10-1 15,1 9-1-15,4 0-13 16,1 9 12-16,3 22 4 16,1 5 29-16,2-2-16 15,-4-3-4-15,1-10-8 16,-1-7 0-16,-3-7-1 0,1-7-7 15,1 0 2-15,-1 0-5 16,-1-23-16-16,0-7 9 16,-3-2 3-16,-1 1-10 15,-2 6 18-15,-2 6-5 16,-2 12 9-16,0 3 0 16,-2 4-2-16,0 0-3 15,7 2 7-15,-1 16 4 16,6 5 11-16,1-6-4 15,5-2-10-15,6-6 5 16,1-4-6-16,-3-5 0 16,1 0 3-16,-2-3-2 0,-2-14 4 15,-3 0-2 1,-3-1 6-16,-5 6-5 0,2 1-7 16,-1 9 3-16,-1 2-5 15,4 0 0-15,3 0 5 16,3 14 0-16,2 1 3 15,0-7 13-15,-2-4-12 16,0-4 2-16,-2 0-5 16,-1-2 7-16,-3-23 2 15,-4-6-3-15,-6-5-1 16,-2-2-5-16,0 4 3 16,-20 2-2-16,-11 8-1 15,-5 10-1-15,1 8 0 16,4 6-13-16,6 0 4 15,4 6 1-15,11 17-8 0,10 6-15 16,0 1-79-16,0-19-67 16,16-2-53-16</inkml:trace>
  <inkml:trace contextRef="#ctx0" brushRef="#br0" timeOffset="115553.49">4591 10560 668 0,'0'0'73'0,"0"0"-19"0,0 0 27 16,0 0 11-16,0 0-44 15,0 0 3-15,0 0-24 16,-120-41-13-16,109 47-13 16,7-4 2-16,4-2-3 15,0 0 0-15,0 0-2 16,0-8 4-16,0-16 6 15,0-7-4-15,2-3 1 16,0-7 0-16,0 1-8 16,-2-2 3-16,0 2 0 15,0 13-1-15,0 9 4 16,0 13-7-16,-4 5-1 16,-3 5 0-16,2 36 5 15,5 10 1-15,0 7 1 16,0-3-2-16,14-11 0 0,13-10 0 15,2-10-3-15,2-11-2 16,0-13 3-16,1 0 4 16,-3 0 5-16,-3-23-2 15,-4-6-4-15,-2-4-1 16,-1-1-1-16,-6 0-2 16,-3 5 0-16,-2 9 1 15,-4 8 4-15,-4 9-1 16,0 3 1-16,0 0-4 15,4 1-6-15,5 22 8 16,3 7 7-16,5 0 7 16,6-4-6-16,-1-8-5 0,0-6 1 15,-4-8-1 1,-2-4 3-16,-5 0-6 0,0 0 15 16,0-20-10-16,-2-6 1 15,-5-4-6-15,-1 0 3 16,-3-2-4-16,0-2 5 15,0 5-7-15,-9 0 9 16,-9 5-12-16,-4 5 5 16,2 4-2-16,-3 2 0 15,-2 7 1-15,-1 3-1 16,-2 0 4-16,1 3-4 16,0 0-5-16,2 0 5 15,3 29 4-15,4 7-2 0,6 1-1 16,8 4-1-1,4-3 2-15,0-6-5 0,0-2 5 16,9-11-5-16,7-5 5 16,4-2-4-16,2-12 4 15,3 0-16-15,1 0 17 16,1-14 0-16,0-17 0 16,0-8 0-16,-5-5-12 15,-2-4 2-15,-2 2-13 16,-5 2 20-16,-4 8-10 15,-5 9 9-15,1 6 3 16,-2 9 0-16,-1 2 1 16,2 7-3-16,5-2 2 15,7 3-9-15,5 2 10 0,8 0 0 16,8 0 0-16,3 14 2 16,2 2-2-16,1 2 1 15,-4-1 0-15,-10 0 13 16,-6-2-13-16,-10-1 10 15,-11 2-5-15,-2 2 10 16,0 4-14-16,-11-2 12 16,-13 1-14-16,-8-2-49 15,-3-6-115-15,17-13-88 16,-4 0-201-16</inkml:trace>
  <inkml:trace contextRef="#ctx0" brushRef="#br0" timeOffset="116102.9">4420 10413 464 0,'0'0'58'15,"0"0"-36"-15,0 0 59 16,0 0-23-16,0 0-5 16,0 0-7-16,0 0-27 15,0 89 8-15,0-81-20 0,-5 1 8 16,-4 1-15 0,3 0 3-16,-1 2 0 0,3-2-6 15,4 0-1-15,0-3-6 16,0-3 2-16,7-4 0 15,10 0 8-15,5 0 7 16,1-17 9-16,2-13-15 16,-6-3 10-16,-3-10 0 15,-5-3 8-15,-1-7 0 16,-8 0-4-16,-2-3 9 16,0 1-17-16,0 3 15 15,-21 4-20-15,-8 7 8 0,-6 2-9 16,-8 8 6-1,5 6-6-15,3 6 1 0,12 12-2 16,10 3 0-16,9 4 5 16,4 0-1-16,0 23-7 15,24 21 7-15,14 7-5 16,6 11 1-16,6 3 0 16,-2 0-4-16,-3 2-41 15,-7-2-65-15,-9-7-1 16,-4 0 12-16,-25-47-112 15</inkml:trace>
  <inkml:trace contextRef="#ctx0" brushRef="#br0" timeOffset="117734.88">4398 11117 720 0,'0'0'77'0,"0"0"-52"0,0 0-6 15,0 0 61-15,0 0-37 16,22 104-20-16,0-72-22 16,3-4 7-16,-5-8-5 15,-3-6-2-15,-3-6-1 16,-5-8-4-16,-7 0-1 16,2 0 5-16,-2-12 7 15,-2-18-7-15,4-5-13 16,-2-4-4-16,0 7 8 15,0 5-3-15,0 12 10 16,0 9 2-16,3 6-3 16,1 0-2-16,6 0-5 0,1 4 10 15,3 10 12 1,1 2 11-16,-1-4-22 0,1-5-1 16,0-5 0-16,-4-2 0 15,0 0-3-15,-4 0 3 16,0-14 9-16,-5-7-9 15,-2-1 0-15,-2 2 6 16,0 4-6-16,0 3 3 16,0 10-5-16,0 3 2 15,0 0-7-15,8 0-4 16,2 0 11-16,7 12 10 16,0 0-3-16,3-2 7 15,-3-7-12-15,2-3-1 16,-1 0 4-16,-7 0 3 15,-3-5-1-15,-6-15 0 0,-2-1-2 16,0-4-5-16,-12 3-1 16,-18-1-24-16,-3 5-1 15,2 6-13-15,4 5 23 16,11 5 7-16,7 2-1 16,9 0-2-16,0 0-1 15,0 0 12-15,0 0-5 16,21 5 5-16,4-3-1 15,-2-2 1-15,2 0 2 16,2 0 6-16,0-7-1 16,2-12-2-16,0 1 19 15,-2 0-4-15,-3 4 7 0,-2 2-22 16,-4 6 10-16,-5 6-12 16,-1 0-1-16,-1 0-1 15,-1 3 7-15,2 11-1 16,-3-2-5-16,2 0 5 15,-2-4 0-15,0-4-12 16,-3-4-5-16,1 0-23 16,0 0-11-16,-2-9 34 15,-1-11-9-15,-4-4 2 16,0-2 7-16,0 2-8 16,0 4 12-16,0 8 7 15,0 8 8-15,0 4-8 16,2 0 11-16,0 0-8 15,2 0 0-15,6 0 15 0,-1 11-1 16,4-4-6-16,1 0-10 16,-2-2 11-16,2-5-10 15,-1 0-1-15,-4 0 0 16,1 0 5-16,-6-7-2 16,-4-8-3-16,0 3-1 15,0-2 2-15,0 4-2 16,0 3 4-16,0 4-2 15,0 3-1-15,2 0-2 16,7 0 1-16,1 0 0 16,7 0 15-16,-5 3-14 0,2-1-1 15,-1-2 5 1,-1 0-5-16,-3 0 2 0,2 0 11 16,-2-2-10-16,0-13 2 15,-1-5-5-15,-1 4 0 16,-2-3-1-16,0 6-6 15,-3 3 6-15,0 4 2 16,-2 3-4-16,0 3 3 16,0 0-2-16,0 0-1 15,0 0 3-15,0 0 10 16,0 0-9-16,0 0 3 16,0 0 0-16,0 3-1 15,6 1-3-15,1-1 0 0,0 2 0 16,2-5 0-1,-1 0-3-15,6 0 0 0,-3 0 3 16,2-17 8-16,-3-4-8 16,-4-4 7-16,-1-3-13 15,-5 1 8-15,0-5-4 16,0-5-5-16,-11 1-8 16,-14-6-17-16,-2 2-31 15,0 8-6-15,5 10 43 16,9 14 26-16,4 8 15 15,7 8 9-15,2 30 1 16,0 16 39-16,19 6 5 0,17 2-28 16,5-6-6-1,5-8-21-15,1-7-5 0,0-12-6 16,-5-6 8-16,-6-11-11 16,-7-8 5-16,-6-4-4 15,-6 0 1-15,-8 0-2 16,-6-18-34-16,-3 2-90 15,0-2-152-15</inkml:trace>
  <inkml:trace contextRef="#ctx0" brushRef="#br0" timeOffset="119616.5">16370 15793 513 0,'0'0'53'0,"0"0"-50"15,0 0 12-15,0 0 29 16,0 0 21-16,0 0-37 16,0 0 1-16,85-44 10 15,-62 44 7-15,-1 0-5 16,4 0-2-16,8 0 1 15,6 0-29-15,6 4 4 16,12 1-12-16,9 0 3 16,5-1-3-16,1-4-1 15,-1 0-1-15,-9 0 8 16,-11 0-1-16,-11 0-7 16,-12 0-2-16,-7-4 2 15,-8-6-8-15,-8-5-11 0,-6 0-40 16,0 9-111-16,-2-2-242 15</inkml:trace>
  <inkml:trace contextRef="#ctx0" brushRef="#br0" timeOffset="121047.81">14422 12221 454 0,'0'0'200'0,"0"0"-171"16,0 0 10-16,36 143 22 15,-20-98-34-15,-3-8-4 16,3-8-14-16,-3-14 5 15,-2-8-14-15,0-7-1 16,-2-3 1-16,-3-29-3 16,0-12-4-16,-2-8-34 0,-4 4 4 15,0 3 6-15,2 16 30 16,2 9 1-16,5 12 11 16,3 8-3-16,3 0 3 15,1 14 7-15,5 14 19 16,2 4-8-16,0 0-17 15,1-8 7-15,0-6-13 16,3-11 2-16,4-7-3 16,-4-3-4-16,2-23-1 15,-7-6-23-15,-9-2-7 16,-3 0-7-16,-8 6 22 16,-2 3-12-16,0 8 23 0,0 11 4 15,2 6 0 1,5 0 2-16,1 2-2 0,9 16 23 15,-5 2 1-15,7-4-8 16,-2-3-7-16,1-1-1 16,-2-12-5-16,-1 0-1 15,-1 0 6-15,-1-12-1 16,-4-7-4-16,-3 1-3 16,0 0-9-16,-2 4 9 15,-2 3-2-15,2 6 4 16,1 5-5-16,3 0 2 15,8 0 1-15,0 1 18 16,4 11-5-16,3-2-8 16,-1-3-3-16,2-7 1 0,-2 0-3 15,-3 0 7-15,-6-14-5 16,-7-5 12-16,-6 0-11 16,0-1 6-16,-6-3-9 15,-19 6 3-15,-6 3-3 16,-1 6-4-16,3 5-2 15,6 3-4-15,2 0 8 16,7 8-20-16,6 10 16 16,6 2-28-16,2-1-20 15,0-4-25-15,0-12-50 16,4-1-156-16</inkml:trace>
  <inkml:trace contextRef="#ctx0" brushRef="#br0" timeOffset="121713.83">15550 11872 561 0,'0'0'58'16,"0"0"-31"-16,0 0 13 15,0 0 21-15,0 0 3 16,0 0-29-16,-80-78 23 15,53 107-31-15,3 8-6 16,5 0-11-16,9-4 9 0,5-4-12 16,5-12-7-16,0-8 0 15,2-9-10-15,21 0-2 16,1-30 6-16,3-14 1 16,-3-10-34-16,-3-6 3 15,-6 0 9-15,-6-4 27 16,-6 5 0-16,-3-3 3 15,0 7-6-15,0 4 9 16,-17 19-4-16,7 16-1 16,5 16 22-16,5 6-1 15,0 34-5-15,0 16 4 16,0 6 3-16,9-2-11 16,11-6-10-16,2-8 4 0,3-12-3 15,-1-15-8-15,-1-15 4 16,-1-4-8-16,-2-6 1 15,-2-24-9-15,-1-6-11 16,0-3-19-16,-5 6 25 16,0 6 5-16,-3 9 11 15,-3 6-9-15,1 12 14 16,2 0-7-16,2 2 7 16,2 22 12-16,-1 2 14 15,1 0 3-15,-1-6-11 16,-6-7 4-16,3-9-12 15,-3-4 9-15,4 0-8 0,-2-17 16 16,-1-11-18 0,-3-5-4-16,-4 4-5 0,0 1-1 15,-2 6-1-15,-15 8-25 16,-4 12-1-16,-3 2-32 16,-1 18-40-16,-4 26-56 15,18-20-42-15</inkml:trace>
  <inkml:trace contextRef="#ctx0" brushRef="#br0" timeOffset="123195.56">15381 12351 732 0,'0'0'89'0,"0"0"-71"16,0 0 13-16,0 0 0 15,0 0 19-15,0 0-28 16,35 44-9-16,-17-25-11 16,-2-4-2-16,-1-5 0 15,-1-6-5-15,-3-4-4 16,3 0-19-16,-2-19-1 15,0-7-19-15,-1-4-4 16,0 4 9-16,-2 4 36 0,0 7 6 16,-2 8 1-16,-3 5 5 15,2 2 1-15,0 0 16 16,-2 0 16-16,0 9 11 16,3 2-28-16,-3-2-4 15,6-6-11-15,-4-3-6 16,5 0 3-16,1 0-3 15,3-12 0-15,-2-4 0 16,-2 0-3-16,0 4 3 16,-4 4 1-16,0 4-1 15,0 4 0-15,-1 0-6 16,3 0 6-16,3 0 14 16,0 10-8-16,2-1 2 0,-1-6-7 15,0-3 4-15,1 0-1 16,-5 0-3-16,-1-3 1 15,-4-12-4-15,-4-2 2 16,0-2-12-16,0 3 1 16,-21 2-14-16,-1 3 10 15,2 8-4-15,2 3 18 16,2 0-14-16,5 0 15 16,5 5-6-16,6 10 6 15,0-1 9-15,0-2-9 16,0-7 0-16,8-2-2 15,13-3 2-15,-4 0 1 16,3-8 8-16,3-18-8 16,-4-2 0-16,0-1-1 0,1 1 0 15,-5 6 0-15,-1 8 3 16,-5 4-3-16,-5 10 2 16,2 0-4-16,-1 0 5 15,4 19 27-15,0 6-2 16,0 4-18-16,0-9-6 15,2-4-3-15,0-9-1 16,1-5 3-16,-4-2-3 16,3 0 0-16,1-7 0 15,-2-17-13-15,1 0-24 16,3 0-13-16,-3 1 2 16,1 5 26-16,-4 6-4 15,-1 4 22-15,-3 5 4 0,0 3 8 16,2 0 4-16,-2 0 37 15,3 0-6-15,-1 11-18 16,4-2-12-16,-2-6-7 16,3-1-6-16,5-2 5 15,-1 0-1-15,3-14-4 16,-2-6-9-16,0 0-22 16,-8 0 27-16,1 6-30 15,-4 2 27-15,0 4 5 16,-3 5 4-16,2 3-1 15,-2 0 0-15,5 0 7 16,-1 0-7-16,6 0 13 0,-4 0-7 16,1 2-4-16,1-2 1 15,-4 0-4-15,5 0 9 16,1 0-5-16,-4-20 8 16,-1 6-12-16,-1-3 8 15,0 2-6-15,-2 6-2 16,-2 5 2-16,-2 2 4 15,0 2 8-15,0 0-10 16,0 0-4-16,4 0 3 16,1 0-3-16,-1 0 4 15,2 0 0-15,4 0-4 16,3 0-1-16,3-2 1 16,-1-19 0-16,3-10 0 0,0-7 4 15,2-6 0-15,1-5-4 16,-2-5-3-16,-3-4-2 15,-7-2-7-15,-9 2-12 16,0 4-27-16,0 16 3 16,-15 20 48-16,-4 14 21 15,3 4 3-15,1 22 28 16,4 18-19-16,4 12 4 16,7 3-1-16,0 4-9 15,0-3-8-15,22-1-9 16,5-8 0-16,4-8-8 15,5-11-2-15,-3-10 7 16,-2-14-14-16,-2-4 7 0,-8 0 0 16,-8 0 2-16,-8 0-2 15,-5 0-18-15,0 0-12 16,0 0 4-16,-5 0-65 16,-8 0-111-16,0 5-187 15</inkml:trace>
  <inkml:trace contextRef="#ctx0" brushRef="#br0" timeOffset="129306.39">11990 14504 151 0,'0'0'119'0,"0"0"-90"15,0 0 0-15,0 0 45 16,0 0 5-16,0 0-44 15,0 0-10-15,38-26-14 16,-38 24-11-16,0 2-34 16,0 0-44-16,0-5-55 15,0 5-151-15</inkml:trace>
  <inkml:trace contextRef="#ctx0" brushRef="#br0" timeOffset="132020.75">10374 15570 114 0,'0'0'45'0,"0"0"-16"16,0 0-8-16,0 0-10 15,0 0-10-15,0 0 8 0,0 0-1 16,36 45-8-1,-18-40-17-15,-1 2-57 0,1-1-19 16,-13-6 39-16</inkml:trace>
  <inkml:trace contextRef="#ctx0" brushRef="#br0" timeOffset="132570.32">10595 15669 503 0,'0'0'97'0,"0"0"-70"16,0 0 9-16,0 0 27 15,0 0-5-15,0 0-19 16,31-22-11-16,-4 22-6 0,4 0 21 15,7 0-24-15,4 0-2 16,7 0-13-16,9 0 1 16,4 0-4-16,1 0 1 15,7 0-3-15,-2 0 7 16,3-5-3-16,6 4-1 16,-2 1 0-16,1 0 1 15,-5 0 2-15,-8 0-3 16,-14 6 3-16,-11 1 9 15,-14-7-5-15,-11 0 13 16,-4 0-1-16,-6 0 29 16,-1 0-17-16,-2-3-16 15,0-15-17-15,0-4-34 16,0-2-63-16,-7 16-98 0,-4-1-196 16</inkml:trace>
  <inkml:trace contextRef="#ctx0" brushRef="#br0" timeOffset="134984.19">9380 12105 395 0,'0'0'67'16,"0"0"-17"-16,0 0 8 16,0 0-4-16,0 0-38 15,0 0-11-15,0 0-5 16,0-4 0-16,0 4-1 15,0 0 3-15,0 0 4 16,0 0-2-16,0 0 14 16,0 0-6-16,0 0 1 15,0 0-11-15,0 0-1 0,0 0-1 16,0 0-4-16,0 0 2 16,0 0 1-16,0-1 1 15,0-2 2-15,0 2 3 16,0-2-2-16,0 3-1 15,0-1 1-15,0 1-2 16,0 0 8-16,0-3-9 16,0 3 8-16,0 0-7 15,0-2 3-15,0 2-1 16,0 0-2-16,0 0-1 16,0 0 9-16,0 0 6 15,0 0-1-15,0 0 9 0,0-2-11 16,0 0 12-1,0 2-18-15,0 0 0 0,0-1-2 16,0 1-5-16,0-2 2 16,0-5-1-16,0 3 5 15,0-1-4-15,0-2 13 16,0-2-2-16,0 4 13 16,0 1-13-16,0 2 14 15,0 2-9-15,0 0-17 16,0 4 4-16,0 24-1 15,18 8 19-15,4 5-22 16,-2-1 19-16,3-4-15 16,-4-6-5-16,-3-6 6 15,-1-7-9-15,-3-12 4 0,-1-5 0 16,-1 0 5-16,0-22-2 16,1-14-3-16,-5-3-8 15,0-2-2-15,-6 3-16 16,0 3 7-16,0 5-23 15,0 12 17-15,0 6 25 16,0 12-6-16,0 0 3 16,0 4-4-16,8 22 7 15,10 0 21-15,6 3 2 16,1-5-20-16,2-6 5 16,-2-9-8-16,-4-6 2 15,-1-3-4-15,1 0 5 16,-6-4 0-16,1-15-3 0,-5-2-3 15,-3 0-6 1,0 2 3-16,-4 1-12 0,-2 5 4 16,3 8 11-16,-1 0-7 15,0 5 10-15,6 0-7 16,1 2 7-16,5 14 9 16,1 3 3-16,3-5-8 15,2-5 4-15,-2-2-4 16,1-5-3-16,-4-2 0 15,-1 0 1-15,-3 0 4 16,-3 0-4-16,-4-10 4 16,-1-1-3-16,-1 4-2 0,-4 3-1 15,2 1 0-15,0 3-1 16,2 0-9 0,6 0 7-16,1 0 3 0,3 0 11 15,1 0-11-15,1 0 11 16,1 0-6-16,1 0 4 15,-2-11-1-15,-5-6-4 16,-4-5 9-16,-7 5-7 16,0-3 10-16,0 1-10 15,-5 5 5-15,-17 2-10 16,-5 4-2-16,-4 8 1 16,0 0-9-16,4 0-7 15,4 22-31-15,10 2-70 16,13-14-81-16,0-2-197 15</inkml:trace>
  <inkml:trace contextRef="#ctx0" brushRef="#br0" timeOffset="135666.74">10459 11853 469 0,'0'0'190'16,"0"0"-131"-16,0 0-10 16,0 0 51-16,0 0-25 15,0 0-34-15,0 0-12 16,-36-51-10-16,4 51 12 0,6 0-16 16,2-1-1-16,8-3-11 15,3-4-1-15,3-5-1 16,4-7-2-16,1-3-12 15,1-7-4-15,-2-6 5 16,-2-7-3-16,-3-1 4 16,3 0-15-16,-2 2 21 15,6 10-1-15,2 7 4 16,2 15 4-16,0 10 0 16,0 0-2-16,14 21 2 15,15 19 24-15,8 12-1 16,5 2 4-16,1-4-20 0,-1-4-3 15,-2-7-3-15,-3-12-3 16,-8-7 0-16,-8-11 0 16,-1-7-1-16,-7-2 2 15,-1 0-2-15,-3-16 4 16,-3-4 5-16,-4-5-6 16,1 4-4-16,-3 5-5 15,0 3 5-15,2 8 0 16,5 5-3-16,0 0 1 15,8 0 4-15,5 9 2 16,5 7 10-16,4-2 1 16,2-6-10-16,5-5 4 0,-5-3-6 15,0 0 1 1,-4-9 10-16,-7-13-9 0,-5-4 18 16,-8 0-8-16,-7 1 12 15,0 4-23-15,-2 5 6 16,-25 8-8-16,-11 8-2 15,-4 0-8-15,-9 26-9 16,-3 20-31-16,-4 19-67 16,-2 6-68-16,40-38-36 15,0-5-83-15</inkml:trace>
  <inkml:trace contextRef="#ctx0" brushRef="#br0" timeOffset="136465.23">10271 12305 521 0,'0'0'230'0,"0"0"-143"15,0 0-11-15,0 0 23 16,0 0-36-16,0 0-27 16,12 34-19-16,5-22-3 15,4-3-11-15,-1 2-2 16,1-8-1-16,-2-1 4 15,1-2-8-15,-5 0 4 16,1 0-3-16,-5 0-15 16,0-2 13-16,1-9-2 15,-2-1 6-15,1 5 0 0,1 2 0 16,1 3-3-16,-1 2 8 16,1 0-6-16,1 0 4 15,1 0-2-15,-1 0 3 16,-2 0-5-16,-1 0 2 15,3 0 0-15,-5 0-1 16,2 0 5-16,-4 0-6 16,0-5 5-16,-3-1 0 15,0 2 0-15,-2 2-6 16,3 0 3-16,0 2-2 16,1 0 1-16,1 0-2 15,4 0 1-15,0 0 4 16,5 0-1-16,2-4 3 15,1-5-5-15,4-3 3 16,-3-2-4-16,-3-5 2 0,2 1 0 16,-9 4-3-16,0-2 5 15,-8 5-6-15,-2 4 8 16,0 2 0-16,0 3-1 16,0 1-6-16,0 1-1 15,0 0-1-15,0 0 2 16,0 0-22-16,4 0 0 15,7 0-6-15,5-6-20 16,4-11 4-16,2-5 3 16,5-7-20-16,-2-8 20 0,0-9 8 15,-4-7 14-15,-3-5-8 16,-5-9 11-16,-3 1 19 16,-6 10 0-16,-4 17 13 15,0 21 31-15,0 17 22 16,0 1-3-16,0 18-16 15,0 30 11-15,0 13-12 16,0 10-15-16,0-1-24 16,0-6 11-16,13-1-16 15,3-12 4-15,5-6-6 16,-4-13-1-16,-1-10-44 16,-3-6-35-16,-7-8-32 15,-6-8-55-15,0 0-237 0</inkml:trace>
  <inkml:trace contextRef="#ctx0" brushRef="#br0" timeOffset="137298.47">1065 11780 429 0,'0'0'75'16,"0"0"-75"-16,0 0-20 15,0 0-48-15,0 0-43 0,0 0-5 16,0 0 1-16,-75 53 99 15,88-53 16-15,-3 0 2 16,2 0 47-16,3 0-22 16,3 6-25-16,7 8-2 15,-14-7-21-15,5-4-77 16</inkml:trace>
  <inkml:trace contextRef="#ctx0" brushRef="#br0" timeOffset="140515.01">1627 11520 576 0,'0'0'15'0,"0"0"-12"15,0 0 10-15,0 0 6 16,-118 42-2-16,98-6-4 16,4 8 14-16,0 10 20 15,3 18-13-15,2 11-8 16,0 7 2-16,-1 8-23 16,-1 6 2-16,0 7-5 15,-7 7-1-15,-3 9 4 16,-4 7 0-16,-2 5 3 15,0 2-6-15,3 4 17 16,6 2-19-16,4 1 11 16,7-4-1-16,7-1 3 0,0-4-2 15,2-4-5 1,0-2 5-16,0-1-7 0,7-6 5 16,13-4-6-16,-5-1-1 15,8-1 2-15,3-5-5 16,8 6 1-16,3 0 0 15,6 1 3-15,1-2-2 16,10-4-2-16,4-5 2 16,7-7 3-16,12 3 0 15,8-1-8-15,9-8 6 16,11-4-2-16,4-3 0 16,13-3 0-16,10 0 3 15,10-7-2-15,6-3-2 0,3 1 7 16,3 0-7-1,-5 4 4-15,10-4-6 0,0-3 0 16,3-1-2-16,0-2-10 16,6-8-2-16,10 3-12 15,5-9 24-15,6-7-3 16,6-2 8-16,1-1 3 16,-3 4-1-16,4-2 0 15,-4 7-1-15,0-7 0 16,3 4-1-16,2-1 4 15,-2-6-3-15,9 2 1 16,-5-5-4-16,1 3-2 16,5-3 2-16,-4 8-11 15,-1-7-4-15,0 1 9 0,-1-2-5 16,-3-7-20-16,-6-4 3 16,-4-8 29-16,-8-7-23 15,-5-6 6-15,-8-4 8 16,-6-4 0-16,-10 3 3 15,-3-2 4-15,1-6 2 16,-3 0 2-16,2 0-5 16,-7 0 2-16,1 0 0 15,2-6 2-15,-4-9 0 16,9-4-3-16,-1 1 3 16,5-3 1-16,4-1-1 15,2 1 6-15,11-1-3 16,6 7 12-16,3 0-10 0,9 1 2 15,2-1-5 1,5-2-1-16,9 1 0 0,-2-2 0 16,1 4-1-16,10 0 3 15,0 2 0-15,2-6-2 16,3-1-2-16,-3 1-3 16,-6-8 4-16,-2 7-1 15,-10-8 1-15,-8 6-2 16,-6-2-3-16,-8-3 4 15,-7 2-1-15,-9-2-3 16,-13 0 6-16,-6-2-2 16,-6-2 1-16,-8 4-1 0,-5-10-1 15,-8 3 4-15,-3-6-7 16,-2-5 9-16,-7-2-8 16,4-7 8-16,-4-5-5 15,4 4 3-15,8-4-2 16,-1 0 0-16,2 3-1 15,-1-1 0-15,2 6 2 16,2 1-5-16,2-9 9 16,-2 9-6-16,0-9 4 15,-5-4-5-15,3 4 4 16,-3 0-2-16,1 3 3 16,2 6-1-16,-1 5 9 15,5-2-9-15,-6 2 12 16,-5-8-13-16,-9-2 5 15,-9 0-3-15,-2-8 9 0,-7-1 2 16,-4 0-6-16,-7-12 4 16,-4 0-12-16,-7-2 13 15,-4-8-6-15,-8 4 6 16,-1 0-11-16,-5-4 0 16,-7 6-2-16,-2-1-3 15,-8-6-1-15,-7-3-13 16,-8 1 10-16,-5-2 4 15,-3 4-3-15,0 6 12 16,0-4-12-16,-14 6 7 0,-8 1-2 16,-7 0 0-1,-6 4-16-15,-8 3 0 0,-9-5-2 16,-1 5 19-16,-5-5 0 16,-2 4 7-16,2 0-3 15,-2 0 16-15,4 4-4 16,2-4-4-16,6 1 1 15,1-1-4-15,0 1-4 16,0-2 0-16,-5 5-9 16,0 6 4-16,-6 2-4 15,0 4-10-15,2 1 11 16,2-2 2-16,0 0 1 16,6 1 13-16,1 4-9 15,5 0 10-15,2 3-14 16,-1 0 0-16,1 2 0 0,0 0-1 15,-7 2-3 1,1-2 4-16,-6 0-1 0,3-5 2 16,3 1-2-16,3-8 9 15,3 0-5-15,6-2 0 16,3-2-5-16,2 1 4 16,5 0-1-16,1-2-1 15,4-1 1-15,0-6-4 16,4-2 9-16,3-1-6 15,6 5 2-15,2 4 0 16,-3 2 1-16,2 6 1 16,-6 1-3-16,-4 8 0 0,-3-2-2 15,-7 7 4 1,-4 4-6-16,-6 1 6 0,-7 8-3 16,-8 3 10-16,-4 4-14 15,-4-2 8-15,-2 0-4 16,0-2 0-16,3-2 0 15,-3-2-2-15,-4 2 8 16,-2-1-6-16,-5 5 0 16,-8 2 0-16,-3 0-2 15,-5 1 0-15,0 0-5 16,-4 1 1-16,-3-2 0 16,1 2 3-16,-10 2 0 15,3 1 3-15,-5 4 0 16,-2 5 5-16,-3 6-5 15,-1 2 0-15,0 0-1 0,-3 2-6 16,1 16 14-16,-3 6-14 16,-5 4 13-16,-1 4-11 15,-1 0 10-15,-2 5-3 16,1 2 2-16,-8 1-4 16,-2 3 0-16,-2 1 0 15,-6 0 1-15,-1-3 2 16,2 0-6-16,1-4 5 15,4-8-10-15,0-5 11 16,0-5-6-16,9-6 3 16,4-1-2-16,5 2 0 15,2 3 4-15,-2 2-6 0,0 3 0 16,4 2 2-16,3-1-8 16,6-5 1-16,2-1-5 15,7 0 14-15,9-3-4 16,6-2 4-16,6-2-1 15,2-4 3-15,1 1-5 16,1-1 9-16,3 1-6 16,1-1 4-16,4-2-8 15,0-1-2-15,3-3-40 16,3 0 18-16,-3 0 20 16,-4 0 3-16,-2 0 10 15,-3-5-5-15,0-3 3 16,-1 1-3-16,4 2 2 0,-1-3-4 15,0-2-2-15,5 0-7 16,-3-4 5-16,1 0 6 16,0-2 2-16,0-3 0 15,2-1 17-15,1 1-17 16,-1-5 10-16,0-1-10 16,-5-3 1-16,2 1-3 15,-3-2 0-15,-7 0-3 16,4 3 6-16,-3 1 8 15,3 7-3-15,5 0 1 16,-8 4-5-16,0-1-8 16,-6 2 2-16,-9 1 1 0,-3 0-1 15,-4 3 4 1,-6-3-8-16,-7 4 12 0,-4 1-6 16,-6 2 3-16,-1 3-6 15,0-1 3-15,-1 1 0 16,-3 0 0-16,-4-3 2 15,3 4-4-15,0-1 2 16,3 0-8-16,1 0 9 16,-1-1-2-16,-1 1-1 15,3 0-1-15,1 1 0 16,9-3-13-16,0-6 1 16,10-4-5-16,1-3 20 15,8 2 0-15,3-3 4 0,-2 2 0 16,-4-3-3-1,2 1-1-15,4-3-1 0,8-2 1 16,3-3 0-16,6-8-3 16,5 1 7-16,-3-6-6 15,1-2 4-15,-1 1-3 16,-4 0 3-16,1 0-2 16,-3 2 0-16,-4-2 0 15,2 1-2-15,-1-5 4 16,2 1-1-16,2-3 1 15,1 0-2-15,1 3 5 16,1 3-6-16,-4 6 2 16,-8 6 0-16,-6 8 5 15,-9 10-4-15,-5 10 12 0,-6 0-7 16,-13 12-4-16,-6 29 3 16,-12 8 8-16,-14 11-10 15,-9 8-2-15,-10 5-2 16,-8 4-3-16,-11 3-22 15,-2 4-48-15,138-56-39 16,0 2-174-16</inkml:trace>
  <inkml:trace contextRef="#ctx0" brushRef="#br0" timeOffset="172598.56">22427 6472 290 0,'0'2'59'16,"0"-2"-26"-16,0 0 43 15,0 0-37-15,0 0 6 16,0 0-24-16,0 0-4 15,0 0-8-15,0 0-2 16,0 0 3-16,0 0-6 16,0 0 12-16,0 0-10 0,0 0 8 15,0 0-8-15,0 0 11 16,0-2-12-16,0-3 1 16,2-3 1-16,1-1-4 15,-3-2 4-15,2-3-6 16,0-2 17-16,2-4-6 15,-2-6 5-15,0-3-10 16,1-3 8-16,-3-6-9 16,0 0-1-16,0-4 5 15,0-4-9-15,0 0 3 16,0 2-2-16,0 0-2 16,0 1 0-16,0 5 0 15,0 1 2-15,-5 5-2 0,3 3 0 16,-2 7 2-1,2 6-6-15,0 4 9 0,-1 7-6 16,3 2 6-16,0 3-4 16,0 0-1-16,0 0-1 15,0 0-10-15,0 0-5 16,0 0 8-16,0 12-17 16,0 5-26-16,9-2-29 15,-7-9-14-15,0-2-120 16</inkml:trace>
  <inkml:trace contextRef="#ctx0" brushRef="#br0" timeOffset="173014.05">22373 5779 276 0,'0'0'73'0,"0"0"-27"15,0 0 16 1,0 0-25-16,0 0-13 0,0 0-11 16,0 0 7-16,-15-102-7 15,26 88-1-15,-2 1 1 16,-3 4-3-16,2 0 11 16,-2 4-18-16,-1 2-1 15,1 3-2-15,0 0-2 16,4 0-17-16,-1 0 12 15,-1 10-20-15,0 6-8 16,-2-2-1-16,-4-7-64 16,-2-1-98-16</inkml:trace>
  <inkml:trace contextRef="#ctx0" brushRef="#br0" timeOffset="173862.47">22384 6157 301 0,'0'0'191'15,"0"0"-149"-15,0 0 13 16,0 0 5-16,0 0-6 16,-8-132 5-16,8 100-22 15,0-2 8-15,0-2-23 16,0-4 24-16,0-1-27 16,0 0 7-16,0-2-9 15,0 0 2-15,0 1-7 16,-3-4-5-16,-1 2 6 0,-2-2-12 15,4-5 11-15,2 1-11 16,0-3 4-16,0 2 0 16,0 5-9-16,8 3 4 15,3 3-1-15,3 7-2 16,-3 1 6-16,-3 5-10 16,0 5 14-16,-6 2-4 15,-2 4 0-15,0 4-4 16,0 2 6-16,0 2 0 15,0 5 11-15,0 3-10 16,0 0-6-16,0 0 2 16,0 0-4-16,0 0-8 0,0 0 10 15,0 17 5-15,0-1-5 16,0-2-12-16,0-3-13 16,4-6 0-16,-2-1-56 15,3-2-50-15,-3 1 3 16,-2-3-60-16,0 0-285 15</inkml:trace>
  <inkml:trace contextRef="#ctx0" brushRef="#br0" timeOffset="174195.83">22255 5017 565 0,'0'0'50'16,"0"0"-9"-16,0 0 9 16,0 0-23-16,0 0 5 15,0 0-13-15,52-117-1 16,-23 94-2-16,0 2-12 16,0-1 11-16,0 7-14 15,-5 3 2-15,-2 3 3 16,-6 6-12-16,-3 3 5 15,-4 0 1-15,-4 10 4 16,-3 16-1-16,-2 3 28 16,0 2-22-16,0-1 10 0,0-4-18 15,0-2 0-15,0-7-1 16,11 0-15 0,9-2-65-16,-11-15-75 0,4 0-198 15</inkml:trace>
  <inkml:trace contextRef="#ctx0" brushRef="#br0" timeOffset="175078.26">26645 6358 393 0,'0'0'166'16,"0"0"-127"-16,0 0 16 15,0 0 4-15,0 0-12 16,4-106-15-16,3 66-28 16,-3-4 11-16,2-8-14 15,-2-4-1-15,-4-9 1 16,0-5-3-16,0-1-4 15,-8 4 2-15,-7 4 3 16,-3 5 1-16,3 5 0 0,3 2 5 16,1 3 4-16,7 1-8 15,4 8 15 1,0 6-6-16,0 8 14 0,0 9-4 16,0 11-12-16,0 5-8 15,6 0-8-15,10 14 8 16,2 11 9-16,0 5 2 15,-1 0-10-15,-5-2 2 16,-1-8-3-16,-5-3 2 16,-2-5-2-16,-4-7-2 15,0 2-10-15,0-3-10 16,0 0 9-16,0-3-48 16,0-1-31-16,0 0-126 15,0 0-255-15</inkml:trace>
  <inkml:trace contextRef="#ctx0" brushRef="#br0" timeOffset="175295.07">26498 4995 489 0,'0'0'189'0,"0"0"-189"16,0 0-50-16,0 0 1 16,0 0 38-16,0 0-20 0,66-7-50 15,-43 7-77-15</inkml:trace>
  <inkml:trace contextRef="#ctx0" brushRef="#br0" timeOffset="179124.55">20056 6597 273 0,'0'0'0'16,"0"0"-94"-16,126-104 75 15,-90 61-24-15,-3 2 42 16,3-3 1-16,-7-2 36 0,-2-3-19 16,-7 1 20-1,-9-3 17-15,-5 0-21 0,-6-5-2 16,0-6-4-16,0-6-7 16,0-3-15-16,0 1 4 15,0-2-2-15,0-3 11 16,0 2-9-16,19-6 14 15,5-3-11-15,5 2 2 16,5 2-1-16,1 6 1 16,1 7 3-16,-1 9-16 15,2 2 3-15,-4 9 1 16,0 10-4-16,3 4 2 16,1 7-6-16,3 7 8 15,3 7-5-15,1 1 1 0,6 7 3 16,1 2-3-16,7 0 3 15,9 0 15 1,4 2 63-16,3 20-59 0,-5 11-21 16,-2 6 8-16,-3 6-9 15,-2 5 4-15,-3 6-4 16,-6 6 2-16,-3 11-3 16,-8 13 3-16,-7 12-2 15,-6 4-1-15,-4 4 0 16,-6 1 0-16,-3-3-1 15,0 2 1-15,2 1-2 16,2-6 0-16,7-5-7 16,4-4 9-16,5-14-19 15,8-6-3-15,5-9-8 16,9-8 21-16,2-11-9 16,3-7-14-16,3-16 0 0,9-7-1 15,4-8 25-15,13-6 8 16,8 0-2-16,5 0 8 15,5-6-3-15,3-12 3 16,0-6 8-16,1-6-7 16,5-6 10-16,-9-8-3 15,0-2 7-15,-6-2 7 16,0-4-21-16,-7-5 13 16,-10-1-13-16,-16-5 7 0,-19-7-4 15,-16-3 8 1,-18-6-1-16,-16-3-14 15,-2-1-1-15,-10-1 2 0,-23-1-8 16,-7 0 1-16,-4 1-7 16,-1 1-20-16,7 6 30 15,9 7 0-15,15 9-1 16,14 11 0-16,0 8-1 16,23 6 1-16,22 2-2 15,8 3-3-15,9 4 7 16,4 3-3-16,7 0 3 15,12 2-1-15,8 2 18 16,7 6 5-16,3 6-7 0,-5 8-15 16,-6 0 7-1,-15 14-3-15,-9 21-10 0,-13 10 11 16,-12 7-15-16,-14 13 12 16,-14 9-4-1,-11 3 2-15,-4 12 3 0,0 0-4 16,-4 1-6-16,-14-9 4 15,5-7 2-15,2 1 0 16,6-3 0-16,3 1 0 16,2 2 0-16,0-4-8 15,0-4-6-15,5 0-12 16,17-4 15-16,4-8-2 16,11-5 9-16,4-7-1 15,9-7 5-15,3-7-5 0,7 0 2 16,8-7 3-16,2-2 0 15,11-4-2-15,10-4 4 16,9-4-5-16,3-4 7 16,4-4-8-16,2 0 4 15,-2-8 0-15,2-17 7 16,-6-10-5-16,-3-5 9 16,-11-9-9-16,-6-6 12 15,-12-8-14-15,-13-5 9 16,-9-6-8-16,-15-2 4 15,-12-3-5-15,-13 1 2 16,-9 3-4-16,0 2 2 16,-4 3-2-16,-19 0-11 0,1 3 13 15,6 1-7 1,3 2 6-16,6 6-2 0,7 5 3 16,0 5 0-16,0 6 0 15,23 4-3-15,6 0 5 16,8 4-6-16,7 5 8 15,10 0-8-15,4 5 2 16,2 4 1-16,-2 6 1 16,1 6-2-16,-8 6 1 15,-2 2-4-15,0 0 4 16,-3 24 1-16,1 8 10 16,0 6-9-16,0 11 12 0,-7 2-7 15,-5 16 2 1,-8 8 2-16,-6 12-9 0,-8 3 2 15,-6 2 2-15,-5 0 1 16,-2-3-3 0,0-2-3-16,0 0 4 0,0-3-6 15,7-3 2-15,6-3-2 16,5-1 2-16,7-5-2 16,4-6-12-16,6-3-4 15,9-2 9-15,12-6-22 16,14-8 11-16,12-7-27 15,11-10 23-15,8-12 22 16,1-10 0-16,6-8 0 16,-4 0 4-16,0-1 9 15,-3-25-10-15,-7-6 7 0,-3-9 6 16,-6-5-3-16,-7-4 13 16,-6-6-5-16,-12-4 9 15,-16-4-15-15,-17-6 3 16,-14-2-9-16,-13-7 25 15,0-4-27-15,-15-5 3 16,-12 0-5-16,-2 0 3 16,4 6-1-16,10 5-1 15,11 4-7-15,4 2 8 16,8 6-6-16,32 5 4 16,16 11-6-16,6 10 2 0,5 13 1 15,5 8-6 1,1 10 6-16,8 5-3 0,-2 3 6 15,4 0-2-15,-2 0 1 16,-8 10 7-16,-11 12 1 16,-12 10-20-16,-13 8 7 15,-10 16 2-15,-10 10 1 16,-5 13 11-16,-3 2-6 16,-7 5-1-16,5 3 3 15,0-2-6-15,6 3-1 16,7-10 3-16,5-7-5 15,6-6 2-15,5-9 0 16,1-2-3-16,3-12 0 16,-1-6 2-16,3-7-10 0,-5-9-5 15,4-5-20 1,-5-2 33-16,-5-10-15 0,0-5 15 16,-2 0 2-16,-2 0 1 15,-1-5 4-15,1-13-3 16,2-6 11-16,0-7-12 15,-23 15-23-15,2 2-180 16</inkml:trace>
  <inkml:trace contextRef="#ctx0" brushRef="#br0" timeOffset="180656.08">31627 6372 321 0,'0'0'65'0,"0"0"-65"16,0 0-30-16,0 0-106 15</inkml:trace>
  <inkml:trace contextRef="#ctx0" brushRef="#br0" timeOffset="183203.53">21959 10444 408 0,'0'0'26'0,"0"0"-21"15,0 0-4-15,0 0 3 16,0 0 2-16,0 0-6 15,0 0-1-15,16 0-3 16,-16 0 4-16,0 0 9 16,0 0-4-16,0 0 6 15,0 0-11-15,0 3 0 0,0-3-45 16,0 0-252-16</inkml:trace>
  <inkml:trace contextRef="#ctx0" brushRef="#br0" timeOffset="183829.4">21846 10427 273 0,'0'0'0'0,"0"0"-98"15,0 0-51-15</inkml:trace>
  <inkml:trace contextRef="#ctx0" brushRef="#br0" timeOffset="184140.23">21846 10427 194 0,'8'-18'0'0,"-8"18"-36"15,0 0 13-15,0 0 23 16,2 0 14-16,1 0-14 15,-1 0-1-15,-2-2-147 16</inkml:trace>
  <inkml:trace contextRef="#ctx0" brushRef="#br0" timeOffset="184436.58">21861 10343 376 0,'0'0'50'0,"0"0"-35"16,0 0-9-16,0 0-6 16,0 0 12-16,0 0-12 15,0 0-25-15,0 0-10 16,0 0 7-16,0 0-42 16,0 0-78-16</inkml:trace>
  <inkml:trace contextRef="#ctx0" brushRef="#br0" timeOffset="186886">15350 14775 434 0,'0'0'38'0,"0"0"-24"15,0 0-1-15,0 0 21 16,0 0-15-16,0 0 6 16,0 0-11-16,0-41 5 15,2 41-9-15,-2-2 4 16,0 2 4-16,0 0 14 16,0 0-5-16,0 0-18 15,0 0 3-15,0 0-9 16,0 0 2-16,0 2-5 15,0 4-19-15,0 3-34 0,0-9-35 16,0 0-99 0</inkml:trace>
  <inkml:trace contextRef="#ctx0" brushRef="#br0" timeOffset="188964.39">10738 14858 459 0,'0'0'13'15,"0"0"-6"-15,0 0 0 16,0 0 4-16,0 0-11 16,0 0-2-16,0 0 2 15,0 0 1-15,0 0-1 0,0 0 0 16,0 0-2 0,0 0-7-16,0 0-22 0,0 0-163 15</inkml:trace>
  <inkml:trace contextRef="#ctx0" brushRef="#br0" timeOffset="189303.93">10738 14858 466 0</inkml:trace>
  <inkml:trace contextRef="#ctx0" brushRef="#br0" timeOffset="189316.89">10738 14858 466 0,'93'29'0'0,"-89"-29"-75"0,-4 0-82 0,3 0 67 0</inkml:trace>
  <inkml:trace contextRef="#ctx0" brushRef="#br0" timeOffset="189498.01">10909 14812 509 0,'0'0'17'16,"0"0"-17"-16,0 0-64 0,0 0-71 15</inkml:trace>
  <inkml:trace contextRef="#ctx0" brushRef="#br0" timeOffset="191729.49">20822 8390 215 0,'0'0'59'15,"0"0"-18"-15,0 0 9 16,0 0-3-16,0 0 11 16,0 0 15-16,0 0-24 15,-33-79 4-15,33 78-9 16,-2-2-1-16,2 3-3 15,0 0-5-15,0 0-4 16,0 0-29-16,0 13 27 16,17 7 6-16,5 4 0 15,7 0-21-15,3 2 1 0,1-1-5 16,5-4-6 0,2-3 3-16,5 1-5 15,6-5 11-15,3 3-13 0,1-2 18 16,5-6-15-16,-2-3-3 15,-2-6 2-15,0 2-1 16,-7-2-1-16,-7 0 2 16,-4 0-7-16,-9 0 10 15,-9 0-3-15,-3 0 1 16,-3 0-6-16,-1 0-34 16,1-2-11-16,-1-4-31 15,1-1-29-15,-14 2-73 16,0 1-225-16</inkml:trace>
  <inkml:trace contextRef="#ctx0" brushRef="#br0" timeOffset="192361.67">22976 8085 529 0,'0'0'51'0,"0"0"-43"16,0 0 39-16,0 0 4 15,0 0 3-15,0 0 11 16,0 0-13-16,4 71 1 15,-31-38-15-15,-4 1 3 16,0-1-8-16,-3-1 9 16,1-2-19-16,2-1-6 15,-3-2-13-15,3-1-7 16,0-2 3-16,4-4-4 16,2-6-8-16,9-7-41 15,6-7-23-15,5 0-79 0,5 0-50 16,0-7-194-1</inkml:trace>
  <inkml:trace contextRef="#ctx0" brushRef="#br0" timeOffset="192663.28">22577 8298 52 0,'0'0'588'0,"0"0"-565"16,-52 118-4-16,46-84 35 15,3-4-17-15,3-2-1 16,0-8-25-16,0-3-2 16,18-7-8-16,4-8 15 15,5-2-15-15,2 0 15 16,2-11-13-16,3-7 6 15,-1 1-6-15,-2 5 0 16,-4 1-6-16,-7 5 0 16,-4 4-8-16,-5 2-55 15,-11 0-42-15,0 0-106 16</inkml:trace>
  <inkml:trace contextRef="#ctx0" brushRef="#br0" timeOffset="193144.13">21593 8420 285 0,'0'0'221'16,"0"0"-210"-16,0 0-9 15,0 0 28-15,0 0 12 16,125-13 2-16,-94 13-1 16,1 11-17-16,-1 11 13 15,-3 3-13-15,-5 4 11 16,-9 3-9-16,-10 2 0 16,-4 7 5-16,0-2-2 15,-16-3 12-15,-13-1-21 0,-4-7 9 16,-1-4-26-16,5-5 0 15,2-7-5-15,12-5 0 16,9-3-47-16,6-4-101 16,0 0-187-16</inkml:trace>
  <inkml:trace contextRef="#ctx0" brushRef="#br0" timeOffset="198039.56">26161 10796 25 0,'0'0'616'0,"0"0"-576"15,0 0-25-15,0 0 27 16,0 0-12-16,0 0-27 15,0 0-6-15,0 0 1 16,-62-24-4-16,62 24-23 16,2 0-76-16,4 0-217 15</inkml:trace>
  <inkml:trace contextRef="#ctx0" brushRef="#br0" timeOffset="198822.9">31185 11008 309 0,'0'0'77'0,"0"0"-56"16,0 0 22-16,0 0 10 0,0 0 6 16,0 0-23-16,4 5-10 15,-4-5 4-15,0 0-13 16,0 2 3-16,0-2-18 15,0 2 17-15,0-1-19 16,0-1 0-16,0 0-5 16,0 0-6-16,0 0-13 15,0 0-15-15,0 0-29 16,0 0-52-16,0 0-108 16</inkml:trace>
  <inkml:trace contextRef="#ctx0" brushRef="#br0" timeOffset="202004.53">20305 10706 208 0,'0'0'67'16,"0"0"-67"-16,0 0 0 15,0 0 22-15,0 0 22 16,0 0 1-16,0 0-14 16,15-37-14-16,-5 25-5 15,-6 3 10-15,-2-6-9 16,0 4 15-16,-2-1-15 15,0-4 7-15,0 0-13 16,0-5 6-16,0-1-6 16,0-3-5-16,0-9-4 15,7-1 7-15,-5-7-2 16,2-2-1-16,-2-4 6 16,2 2-4-16,-2 0-6 0,2 6 2 15,0 0 0-15,7 3 0 16,7 3 1-16,3-4-5 15,5-3 8-15,3-5-11 16,0-3 4-16,0-1 2 16,0-1-4-16,0 5 4 15,0 4-4-15,-2 4-2 16,4 6 6-16,-2 2-2 16,2 2 1-16,0 4 4 15,0 2-4-15,1 1 3 0,1 8-2 16,-2 1 1-1,0 3 0-15,-2 8 0 0,-2 1 4 16,-2 0 1-16,-3 1 2 16,0 17 14-16,1 3-15 15,1 3 3-15,-3 2-5 16,2 2 9-16,-2-2-4 16,3-2-1-16,-1-2 7 15,-1 2-13-15,-2 0 15 16,-4 0-9-16,1 4 9 15,-1 0-13-15,-5 6 6 16,0 3-5-16,-1 1 4 16,-4 5 6-16,1 6-9 0,1 1 12 15,2 4-17 1,1 2 13-16,-3-1-9 0,6-7-8 16,-3-4 4-16,1-2-1 15,1-9 0-15,-3 4 0 16,2-5-2-16,1 3 8 15,3-1-5-15,1-2 1 16,4 1-1-16,4 0-1 16,1 1 0-16,6 1-1 15,1 3 1-15,0-4 0 16,3-3 1-16,-3-9-5 16,3-8 7-16,2-6-6 15,2-8 6-15,2 0-6 16,3 0-1-16,6 0 3 0,9-12-7 15,0-7 8-15,2 0 0 16,-1-6 7-16,-8 0-11 16,-1-5 4-16,-10-4-16 15,-11 0-11-15,-4-5-14 16,-11-2 8-16,-7-3 33 16,-9-7 0-16,0-3-35 15,0-6 19-15,-16-9-6 16,-6 1-32-16,0 0-29 15,-1 2-60-15,10 2-40 16</inkml:trace>
  <inkml:trace contextRef="#ctx0" brushRef="#br0" timeOffset="204483.81">22371 9765 89 0,'0'0'45'0,"0"0"-7"16,94-143-22-16,-56 104-16 16,4 3-7-16,5 6-3 0,4 2 10 15,3 4 28-15,-1 5 22 16,5 5-1-16,-2 7-23 15,-3 3-3-15,1 4 4 16,-5 0-8-16,-4 5 3 16,-3 19 2-16,-5 7 18 15,-5 6 33-15,-8 6-53 16,-10-1-15-16,-3 2-5 16,-7 0 13-16,1-2 23 15,0 2-9-15,-1-2-29 16,3-1 5-16,-1 3-5 15,3 0 14-15,3 5-13 0,1 2 1 16,-2 5-4-16,0 0 8 16,4 1-6-16,1-6 0 15,-1-5 0-15,6-5-9 16,-3-7 5-16,-1 0-8 16,4-4 6-16,-3 0-13 15,-3 0 8-15,1-4-29 16,-3-1 36-16,-2-6-4 15,1-1-16-15,-6-5 24 16,5-5 1-16,-2-4-1 16,2-2 0-16,7-2 0 0,0 0-4 15,4 0 4 1,5-2-2-16,4-13 2 0,3-2-4 16,5-6 4-1,4 0 0-15,6-6 21 0,2-7-18 16,5 0 4-16,-4-6 9 15,-6-3 4-15,-4-1-8 16,-5-3 6-16,-12-1-4 16,-6-1-1-16,-13 2-11 15,-6 3 1-15,0-5 12 16,-4 1 3-16,-11-2 0 16,-1-3-17-16,3 4 10 15,3 4-9-15,8 7-4 16,2 6-2-16,0 4-1 0,0 2-8 15,16-2 7-15,3 4 3 16,8 0 5 0,5 2-8-16,6 5 12 0,4-1-5 15,3 6-1-15,1 7 6 16,0 2-6-16,-4 5-3 16,0 0 3-16,-2 0 5 15,-2 19 4-15,0 5 8 16,-3 4 9-16,4 2-12 15,-4 6 4-15,1 0-10 16,-1 2 12-16,-1 2-13 16,-1 1-5-16,-2-2 5 15,-4 3-6-15,0 1 11 16,-5-3-9-16,1 2 13 16,-6 4-13-16,4 0 5 0,-4 5-8 15,1 7 0-15,2 5-1 16,0 4 5-16,0 1-10 15,1-2 14-15,0-4-11 16,4-5 3-16,0-7 0 16,2-6-8-16,-1-6 8 15,3-4-1-15,5-7-6 16,1-8 3-16,5-6-7 16,9-10 11-16,3-3 5 15,5 0-5-15,3 0-8 0,1-12 4 16,2-6-6-1,-6-4 5-15,-3 0 3 16,-1-2-2-16,-3-5-1 16,-2 1 6-16,0-2-1 0,-4-4 0 15,-5-2 2-15,-2-6 9 16,-8-4-2-16,-7-2-4 16,-6-6 6-16,-6-4 13 15,-3-4-22-15,-7-7 7 16,0 2-7-16,0-5-4 15,0 1-27-15,0 3 4 16,0 3 13-16,0 12 12 16,22 2-3-16,12 7 3 15,1 2-5-15,8 0 10 16,7 4-1-16,2 1-1 0,9 6 2 16,3 1 5-16,4 4 9 15,1 1-15-15,-3 9-2 16,-1 4 7-16,-5 8-6 15,-4 4 1-15,-2 0 2 16,-8 4 3-16,-1 18-7 16,-3 4 17-16,-1 5-19 15,3 1 8-15,-2 5 4 16,-1 4-11-16,-2 2-2 16,-3 3 6-16,-1 3-3 15,2 1 3-15,1 2-10 16,-1 1 8-16,-3 0-5 0,-1 2 2 15,-4 1-1-15,-7 0-5 16,1 2 5-16,-1 2-3 16,-2 0 8-16,-2-1-8 15,2-4 8-15,0 0-8 16,3-6 2-16,3-4 1 16,8-3 0-16,-1-5-3 15,7-6 2-15,7-4-13 16,2-8 14-16,2-4-25 15,5-9 13-15,2-6 10 16,2 0 2-16,3 0-3 16,1 0-9-16,-1-12 13 15,3-4 4-15,-1-7 0 0,-3 0-3 16,0-9 1-16,-8-4 5 16,-2-9-5-16,-15-4-2 15,-12-7 0-15,-10-4-2 16,-15 2 4-16,0-4-8 15,-4 0 12-15,-25-1-11 16,-2 0 5-16,0 1-15 16,6 6-10-16,8 5 14 15,12 12 7-15,5 4-3 16,0 10 6-16,9 2-3 16,18 2 0-16,6 9 6 15,0-2-7-15,7 7 4 16,8-1 1-16,3 6 13 0,9 0 3 15,5 2-6-15,4 0-7 16,-5 0 7-16,-1 10-4 16,-5 13-10-16,-11 2 8 15,-3 10 0-15,-9 7 2 16,-8 6 10-16,-6 3-4 16,-8 5-8-16,-7-3 10 15,-3 1-13-15,-3 4 9 16,0 0-8-16,0-1 1 15,0 1 0-15,0-2-6 16,0-6 2-16,7-1-9 16,-1-5 5-16,7-1-6 15,3-2 3-15,5-4-3 16,2-3 1-16,4-3 8 0,2-1-9 16,5-7-11-16,2 2 18 15,0-4 0-15,3-2-10 16,1-3 11-16,5 0-7 15,2-4 9-15,2-2 0 16,0-4-5-16,4-2-12 16,-1-4-15-16,-1 0 10 15,2 0 9-15,-4-16 6 16,-1-5-3-16,-4-6 9 16,-4-4 4-16,-4-4-9 15,-3-10 6-15,-1-2 1 16,-1-10 0-16,2-3 2 0,-4-8-2 15,-2-6-3-15,-2 0-17 16,-6 2-47-16,-1 5 43 16,2 9-18-16,2 9 16 15,3 12 24-15,2 5 2 16,2 8 1-16,2 1 0 16,3 12 2-16,1 2 1 15,-2 8 20-15,1 1-2 16,-1 0 23-16,1 10-12 15,4 10 19-15,4 4-17 16,1 4 72-16,3 0-84 16,-1 6-8-16,-3 5 29 15,2 3-44-15,-1 8 18 16,1 8-9-16,2 2 14 16,-4 8-12-16,-3-3 1 0,0 2-9 15,-4-2-2-15,-1-7-1 16,-7-3 6-16,-3-2-13 15,-6-5 17-15,0 0-9 16,-5-10 4-16,1-3-9 16,-3-6 6-16,2-2-3 15,0-7 1-15,3-5-3 16,-3-4 2-16,0-4-7 16,3-4 4-16,-5-3-11 15,-3 0-39-15,-6 0-54 16,-2 0-3-16,0 0-55 0,0 0-281 15</inkml:trace>
  <inkml:trace contextRef="#ctx0" brushRef="#br0" timeOffset="212375.92">21154 11277 309 0,'0'0'31'16,"0"0"-19"-16,-116 19 14 0,81-15 14 15,-1 0 30-15,7 2-3 16,-2-2-31-16,2 3-20 16,0 2 15-16,-4 3-27 15,-1 0 14-15,1 3-4 16,1 2 3-16,4 1-2 16,-3 4-14-16,2 2-2 15,-6 2 6-15,2 2-3 16,2 0 2-16,0 0-8 15,2 4 6-15,-1 0-3 16,-1 6 1-16,0 5 0 16,0 0-4-16,-5 7 8 15,1 3-5-15,2 1 2 0,-3 0 4 16,14-5-5-16,5-2 10 16,7-2-9-16,3 1 0 15,1-1-1-15,-2 4 4 16,2 1-8-16,-3 0 10 15,-3 0-5-15,0 3 4 16,1-4-10-16,-1 2 8 16,1-3-6-16,0 2 3 15,0 0 0-15,0 0-3 16,-1 0 8-16,1-2-4 16,0 1-1-16,0-1 0 15,2 0 5-15,3-3-5 16,1 1 0-16,1-5 7 0,4 2 12 15,0-6-4 1,0 4 9-16,0-6-20 0,0 4 20 16,0-1-24-16,0-3 7 15,9 2-6-15,1 1 5 16,4 0-3-16,-1-1-2 16,1 7 5-16,-1-5-5 15,0 2 9-15,1-1-3 16,1 0 4-16,1 1-11 15,5-2 3-15,-2 7-3 16,1-1 0-16,3 3 0 16,-1-1 3-16,2 4-8 15,3-1 11-15,4-4-5 0,3 3 2 16,1-8-4-16,2 2 2 16,5 1 8-16,0 5-3 15,0-4-2-15,3 4 7 16,0 0-8-16,1 1 11 15,3 2-10-15,3 5 4 16,3-2-3-16,1 4-7 16,2-1 2-16,0 2 0 15,0 0-1-15,0-6 5 16,0-6-9-16,0-6 10 16,0-6-5-16,-3-5 5 15,-1-5-9-15,2-2 5 16,0 2-1-16,-1-5 0 0,6 4 2 15,-1 1-6-15,0 1 10 16,0-1-4-16,5 6-1 16,4-1-1-16,4 3 3 15,7 2-5-15,1 0 2 16,-4-1-2-16,-2-3 1 16,-7-10 1-16,-3-2-3 15,-3-8 1-15,-4-2-4 16,-2-2 12-16,-4-8-9 15,-4 0 8-15,-1 0-2 16,-5 0-3-16,-2 0-3 16,-3 0-1-16,-2-5 4 15,1-4 0-15,-3-3 8 0,5 1 1 16,2-1-7-16,0 7 2 16,4-5-4-16,6 2 0 15,6 0 0-15,2-2 6 16,4 2-12-16,-2 2 15 15,3 3-1-15,-3 3-4 16,-4 0 3-16,4 0-5 16,-4 9 5-16,1 9-4 15,3 0-3-15,-4 7 7 16,2 0-4-16,-4 5 3 16,4-1-5-16,-4 3 1 15,4 5 2-15,-3-5-8 0,3 6 4 16,2 5 0-16,0 0-2 15,2 6 5-15,1 1-8 16,1 0 10-16,2-2 3 16,0 0-4-16,-1-4-5 15,2-1 3-15,-1-6-3 16,2 0 1-16,-4-5 0 16,-1-2-2-16,-1-2 6 15,-4-2-1-15,0 2-3 16,-3-1 3-16,1-1 3 15,4-5-10-15,-2-1 4 0,7-3 0 16,5 0-1 0,1-7 3-16,0-2-6 0,3-2 8 15,-3-1-6-15,-2-5 7 16,3 0-8-16,-4 0 3 16,1 0-3-16,-4 0 0 15,2-5-1-15,-4-4 1 16,-3-6-5-16,2-2 4 15,-1-6-14-15,3-7-5 16,1-1 14-16,-1-1 7 16,1 1 2-16,-7 1-5 15,2 6 0-15,0-2-14 16,0-2 5-16,3 2-11 16,1-6 25-16,5 2-23 15,3 1 22-15,3 3-8 16,-1 0 2-16,-5 3-3 0,-2 2 3 15,-3 3 5-15,-3 4-2 16,-1 6 4-16,0 2 1 16,2 2 0-16,3 4 4 15,3-4-5-15,0 4 3 16,-3-6 2-16,-1 2 8 16,-1-1-10-16,-3 5 3 15,-2 0-4-15,2 0 13 16,-2 0-11-16,0 15 7 15,0-5-11-15,3-2 1 16,-1 0-1-16,2-8 0 0,-4 0-4 16,0-4 8-1,2-24-13-15,3-10 17 0,6-7-8 16,7-5 6 0,4-4-1-16,2-4-5 0,1 0 0 15,-10 2-2-15,0 6 5 16,-7 5-8-16,-6 14 13 15,-3 0-8-15,-5 12 7 16,-5 6-4-16,-3 8 9 16,1 2 11-16,-3 3-9 15,-2 0-4-15,1 0 0 16,-4 0-6-16,1 0 4 16,-2 0-8-16,0 0 5 15,4 0 0-15,4 0-5 16,3 0 0-16,5 0 0 0,1 0 2 15,0 0 1 1,1 0-1-16,-2 0 3 0,-4 0 5 16,-3 0-3-16,-1-2-5 15,1-16 4-15,-1-2 11 16,8-4-12-16,6-11 1 16,0-4 5-16,9-6-9 15,4-7 6-15,0-3-7 16,1 0-2-16,-6 1 3 15,-3-4-5-15,-7 4 0 0,-3 4 0 16,-6 7 0 0,-6 4 6-16,-6 0-9 15,-6 6 12-15,-2-8-6 16,1-3 6-16,1-10-12 0,7-6 10 16,0-5-5-16,4-6 1 15,5-4 0-15,1 2-4 16,8-4 10-16,2 1-6 15,0 2 1-15,-6 2 0 16,2 0 4-16,-8 5-8 16,-5 3 3-16,-6 0 0 15,-6 2-1-15,-8-9 4 16,-7-1-9-16,-6 2 12 16,-6 4-14-16,0 2 11 15,0 7-6-15,-10 4 5 16,-17-3-3-16,-4 1 1 15,-6-1-4-15,-5 0-2 0,-7 0-6 16,-6 1 10-16,-3 4 0 16,4 0-5-16,0 1 0 15,8 1 6-15,3 3 1 16,1-1 0-16,1-3-2 16,4 2 6-16,-1 0-7 15,3-5 9-15,-1 2-3 16,0 0 1-16,2-2-7 15,5-2 5-15,-4-1-3 16,0-2 1-16,-3 2 0 16,-4 1-2-16,-3 3 8 15,-1 3-12-15,-3 6 4 0,-6 2-1 16,-1 3 4-16,-4 6-6 16,-2 2 2-16,-2-2 2 15,4 6-1-15,0 3 4 16,2-4-12-16,2 10 20 15,-3-4-18-15,1 3 9 16,-2 0-2-16,-2 0 1 16,-3 1 0-16,-1-2 0 15,2 3 0-15,-4 2-5 16,4 2 11-16,-5 6-8 16,-2 2 9-16,0 1-13 15,-3 3 10-15,1-1-8 16,-5 1 4-16,-1 0 0 0,-4-3-2 15,1 2 6-15,-2 1-10 16,-5 0 13-16,-5 0-9 16,1 0 4-16,-3 0-4 15,5 0-7-15,2 0 9 16,4 1-1-16,4 3 1 16,-4-4-7-16,2 0 15 15,4 0-6-15,1 0 2 16,2 0-8-16,2 0 7 15,4 0-6-15,1 0 3 16,2-5 0-16,1-1-2 16,2-2 3-16,-1 0-8 0,1-2 6 15,-1 0-7-15,0-1 3 16,-8 4 2-16,2 4-8 16,-7 3 6-16,-1 0 3 15,2 26-5-15,2 7 3 16,9 4 8-16,8 2 8 15,6-3-6-15,8-4 8 16,5-8-11-16,6-8 5 16,4-6-4-16,2-4 2 15,0-6 6-15,-2 0-9 16,-4 0 3-16,-2 0 2 16,0 0-7-16,-1 0 3 15,-1-6-7-15,1-4 3 16,-1-2 0-16,-2-5-6 15,0 0 2-15,-3-3-1 0,-5-2 8 16,-1 2-11-16,-6 2 4 16,-6 6 4-16,-2 6-7 15,-3 3 4-15,1 3-1 16,2 0 4-16,2 0-3 16,2 7 7-16,0 6-9 15,-1-4 12-15,-3-4-5 16,0 2 3-16,-3-5-9 15,-2-2 5-15,2 0-1 16,1 0 0-16,2 0-3 0,2-9-3 16,1-11 9-1,-7 1-10-15,0-4 4 0,-5-2-1 16,-8 3 3-16,0 0-1 16,-1 7 0-16,3 6 0 15,4 4 0-15,1 5 4 16,1 0-8-16,7 0 13 15,6 7-7-15,2 3 5 16,3-2-7-16,2 0 3 16,3-2-1-16,-2-1 1 15,4 2 3-15,1-2-8 16,-1 4 11-16,-1-1-6 16,3 1 5-16,-5 3-12 15,5 3 10-15,2-3-7 16,-1 0 4-16,4-2-1 15,-3-4 1-15,-3 0 3 16,1-4-3-16,-1-2 3 0,-3 0-2 16,-2 0 1-16,-4 0-6 15,-2 0 2-15,-2-8-1 16,-2-2 1-16,-2 2-8 16,0 0 9-16,-1-3-8 15,3 1 0-15,-2-1 3 16,4-4 5-16,1 2-9 15,-1-3 8-15,1 2-3 16,1-1 3-16,5 5-1 16,2 2 4-16,7 1-6 0,5-4 9 15,0 4-5 1,4-4 2-16,2 3-4 0,0-4 0 16,-2 3 2-16,2-2 0 15,-4 5 2-15,-1 2-6 16,-3 3 12-16,-3 1-12 15,-3 0 10-15,-3 0-10 16,1 0 8-16,-4 0-6 16,-2 0 2-16,3 0 0 15,4 0-3-15,2 0 6 16,6 0-8-16,-4 0 10 16,2 0-6-16,-2-5 4 15,2 3-6-15,0 0 2 0,-2 2 1 16,0 0-1-1,-5 0 2-15,0 0-6 0,3 0 10 16,3 0-7-16,0 4 8 16,6 2-11-16,1-2 8 15,6-1-5-15,4-3 2 16,2 0 0-16,4 0-3 16,3 0 4-16,4 0-5 15,5 0 7-15,-1 0-10 16,2 0 8-16,3 0-4 15,-2 0-1-15,2 0 0 16,0 0 2-16,0 0 1 0,0 0-6 16,-2 0 14-1,-7 0-3-15,1 0 1 0,-6 0-9 16,-4 0 8-16,2 0-7 16,-3 0 3-16,3 0 0 15,3 0-3-15,1 0 7 16,3 0-2-16,3 0-1 15,-1 0 4-15,0 0-4 16,-2-3 2-16,3-2-3 16,-6-2 0-16,-1 2-1 15,-3 2 5-15,1 3-8 16,-3 0 11-16,-4 0-10 16,2 0 10-16,0 0-14 15,-2 0 2-15,4 3 4 16,-3 14-32-16,4 7-53 0,13-12-28 15,4-2-106-15</inkml:trace>
  <inkml:trace contextRef="#ctx0" brushRef="#br0" timeOffset="-209778.15">25887 15163 425 0,'0'0'171'0,"0"0"-171"0,0 0-50 15,0 0 9-15,0 0 24 16,0 0 12-16,0 0-58 16,0 0-58-16,0 0-157 15</inkml:trace>
  <inkml:trace contextRef="#ctx0" brushRef="#br0" timeOffset="-209369.26">22077 14311 643 0,'0'0'53'0,"0"0"-53"15,0 0-132-15,0 0 72 16,0 0 50-16,0 0-3 15,87 32-42-15,-67-32-29 16,3 0-196-16</inkml:trace>
  <inkml:trace contextRef="#ctx0" brushRef="#br0" timeOffset="-208630.76">29658 14899 410 0,'0'0'6'0,"0"0"-6"16,123-102-22-16,-112 75-30 15,-11 1-7-15,0 21-59 16</inkml:trace>
  <inkml:trace contextRef="#ctx0" brushRef="#br0" timeOffset="-201836.74">23102 15883 295 0,'0'0'43'15,"0"0"-20"-15,0 0 7 0,0 0 34 16,0 0-2-16,0 0-3 16,0 0-18-16,0 0 11 15,63-9-13-15,-63 9 2 16,0 0 15-16,0 0-18 16,0 0-8-16,0 7-12 15,-23 21 13-15,-8 8-8 16,-7 9-9-16,-6 5-11 15,-9 6 0-15,-8 4-1 16,-7 7-2-16,-9 0 10 16,2-1-9-16,3-3 18 15,10-13-10-15,11-2 8 0,12-11-11 16,8-5-3 0,12-3-3-16,3-7-1 0,3-8 1 15,3-2-17-15,6-12 5 16,4 0-20-16,0 0-4 15,0 0-50-15,0-18 11 16,16-8 16-16,5-10-37 16,-11 19-47-16,-1 5-248 15</inkml:trace>
  <inkml:trace contextRef="#ctx0" brushRef="#br0" timeOffset="-201270.49">22901 15816 661 0,'0'0'79'0,"0"0"-37"15,0 0-4-15,48 111 6 16,-26-75-9-16,7-4-17 15,7-1-17-15,-1-5-1 16,3-8-4-16,1-13-19 16,-4-5 6-16,1 0-12 15,-5 0 16-15,-4-27-17 16,-8-8-37-16,-12-2 30 0,-7-3 9 16,0-1 8-16,-31 1-7 15,-14 1 20-15,-9 0-7 16,0 11 14-16,0 6 18 15,2 12 28-15,8 5 4 16,5 5 7-16,6 0-25 16,8 0-8-16,6 11-2 15,7 10-13-15,6 2-7 16,6 0 4-16,0-2-10 16,9 1 7-16,17-7-5 15,5-8 2-15,8 0-9 16,-1-4 8-16,-1-3 2 15,-1 0 2-15,-5 0-1 0,-4 0 4 16,-9 9 1 0,-11-2 10-16,-7 11-8 0,0 6 20 15,0 10-4-15,-29 3 2 16,-7 3-21-16,-4 1-2 16,4-10-6-16,2-4 8 15,11-6-12-15,9-3-11 16,14-18-96-16,0 0-148 15</inkml:trace>
  <inkml:trace contextRef="#ctx0" brushRef="#br0" timeOffset="-193742.06">19752 1698 238 0,'0'0'88'16,"0"0"-68"-16,0 0 37 15,0 0 12-15,0 0-45 16,0 0 5-16,-132-36 1 0,111 33 13 16,-2 3-7-1,1-3 4-15,-3 1-18 0,1 2 1 16,-5-4-10-16,-5 4 13 16,-4 0-12-16,-6 0-11 15,-8 0 2-15,-6 0-3 16,-4 9 1-16,0 0-1 15,4 1-4-15,6-3 2 16,10 2 0-16,2-1-1 16,-1 4 1-16,-1 0-2 15,-5 6 4-15,-6 4-5 16,-7 3 6-16,0 0-6 16,-2 4 0-16,4-3 0 15,4 1-3-15,2 5 2 16,8 1 4-16,4 1-4 0,4 0 3 15,3 4-6-15,1 4 6 16,1 2-1-16,2 2 0 16,-2 0 2-16,0-4 0 15,2 3-1-15,-5-3 1 16,5 0 0-16,3 2 0 16,-1 2-4-16,5 1 8 15,2 3-5-15,-1 0 2 16,4 4-2-16,-1 4-1 15,1 5-5-15,1 2 6 16,5 5-16-16,1 0 15 16,4 3-4-16,-1-1-4 0,5 0-10 15,-2-3 17 1,2-3 5-16,-1-4-2 0,1 2 0 16,2 0-2-16,-3 9 2 15,1 7-3-15,0 4 0 16,0 4-17-16,-1-3-9 15,1-1 0-15,0-2 26 16,2-4 1-16,0 2-1 16,0-5 3-16,0-3 1 15,16-2 2-15,1 0 5 16,4 0 6-16,-2 4-6 16,2 3 2-16,-1 0-5 15,-1 2-4-15,2-1 2 0,-1-2-3 16,-2 1 0-1,-2 1 2-15,-3 1 1 0,-2 2-2 16,-2 0 7-16,-3-10 1 16,-3-1 5-16,-1-5-9 15,-2 0-1-15,0 0 4 16,0 1 1-16,0-1 1 16,0-2-5-16,0 0 8 15,4-1-10-15,4 0 7 16,-2 0-4-16,0-3-4 15,-3-4 3-15,-1-2-3 16,-2-4 4-16,0-6-1 16,0 1 13-16,0-8-16 15,-5-2 4-15,-7-6-2 0,0-8 4 16,-3 0 0-16,-4-4 1 16,0-3-1-16,-8 1-7 15,-4-4 9-15,-2-3-7 16,-6 0 9-16,-1-2-7 15,3-5 13-15,1 0-6 16,2 0-3-16,8 0 9 16,5 0 1-16,11-12 20 15,6-4-10-15,4-2-14 16,0 1-6-16,19-4-3 16,10 8-3-16,2 2 6 15,2 5-8-15,1 6 0 16,-5 0-1-16,0 0 0 0,-5 22-2 15,1 9 4-15,0 6 0 16,-4 12 2-16,2 1-6 16,-5 6 2-16,2 4 0 15,0 1 0-15,5 1 2 16,2-3-3-16,2 1 4 16,2-2 1-16,-2 5-3 15,-3-1 6-15,1 0-6 16,-3-1 1-16,-1-2 1 15,-1 0-3-15,0-4 0 16,-2 4 3-16,5-1-1 16,0 0 1-16,-4 3 7 15,2-1-9-15,-3 2 7 0,-3 0-7 16,4 0 1-16,-3-1 2 16,-5-1-3-16,-2-4 0 15,1-4 3-15,-6 0-1 16,3 1 0-16,0-6-5 15,-4 6 4-15,3-2-3 16,-1 0 1-16,2 1 0 16,0-2-2-16,-5 2 4 15,1-2-5-15,-3 2 6 16,2 2-3-16,-2 0 3 16,4 3-6-16,-4-1 3 15,2 1 0-15,-2-4-2 0,2 1 4 16,3 2-4-16,3-3 5 15,3-6-2-15,-1-1 3 16,5-3-8-16,-2-3 7 16,1 1-5-16,-1 1 2 15,1-2 0-15,-3 1-2 16,-1 3 4-16,1-3-3 16,0-5 3-16,0 3-2 15,1 2 2-15,-1 1-3 16,0 5 1-16,3 1 0 15,-1 1-1-15,4 2 2 16,3-3-4-16,1-4 8 16,0-4 0-16,9-3-3 15,1-5 5-15,3-3-5 0,2 0 1 16,-2-3-3 0,-1-1 0-16,1 1 2 0,2-1 0 15,-4-4 0-15,-1-2-1 16,-4 3 2-16,0 2-2 15,-4 1-1-15,-4 10 0 16,0 1 0-16,-1 0-1 16,-3 2 5-16,-1-4-8 15,-1-3 9-15,-1-3-4 16,1-7 2-16,2-2-4 0,2-5 1 16,4-2-2-1,1-4 2-15,5-3 2 16,0 0 8-16,0-5-10 15,2 0 10-15,5 0-6 0,-3 0 13 16,-4 0-16-16,0-2 3 16,-6-8 1-16,-8-3 16 15,-3 6-4-15,-8 0-2 16,-4 6 12-16,0-1-9 16,0 2 12-16,0 0-21 15,0 0-9-15,0 0-2 16,0 0-10-16,-12 0-14 15,4 0-71-15,3 0-25 0,5 0-144 16,0-2-385 0</inkml:trace>
  <inkml:trace contextRef="#ctx0" brushRef="#br0" timeOffset="-185768.19">23087 17195 314 0,'0'0'41'16,"0"0"-29"-16,0 0 16 15,0 0 8-15,0 0 3 16,0 0-15-16,0 0 13 15,0 0-4-15,0 0-1 16,20-12 1-16,-20 12-1 16,0 0 2-16,0 0-18 15,0 0 15-15,0 0-8 16,0 0 3-16,0 0-11 16,0 0 18-16,0 0 1 0,0 0-1 15,0 0-2-15,0 0-13 16,0 0 6-16,0 0-14 15,0 0 13-15,0 0-20 16,0 0 5-16,0 0-6 16,0 0 0-16,0 0-2 15,0 0 0-15,0 0-2 16,0 0 1-16,0 0 0 16,0 0 2-16,0 0-2 15,0 0 6-15,0 0-9 16,0 0 4-16,0 0-5 15,0 0 4-15,0 0 1 16,0 0 2-16,0 0 2 16,0 0-1-16,2 0 2 15,-2 0-10-15,0 0 2 0,0 0 3 16,0 0 0-16,0 0-2 16,0 0-2-16,2 0 2 15,0 0 0-15,0 0-3 16,6-4 5-16,0-6-16 15,1-12 16-15,1-5-1 16,-4-9 1-16,-2-3-9 16,-1-7-5-16,-3 11 11 15,0 0-1-15,0 8 1 16,-5 8 5-16,-13 10-2 16,-1 1 5-16,-4 8 2 15,-2 0-5-15,-1 12-2 0,3 16-2 16,6 16-2-16,3 10 3 15,7 4-1-15,7 8 1 16,0 6 2-16,0-2 5 16,16-7-6-16,13-17-7 15,0-10 7-15,3-19-15 16,-3-12-21-16,-2-5-26 16,-8-4 12-16,-1-28 0 15,-7-12 29-15,-5-6 4 16,-3 1 13-16,0 8-4 15,1 7 5-15,0 12 1 16,9 8-2-16,6 9 2 16,7 5 3-16,8 0-1 0,3 5 0 15,1 17 0 1,3 4 5-16,-6-4-5 0,-3-4 4 16,-8-4-3-16,-4-5-2 15,-6-4 4-15,-10-5-7 16,-4 0-4-16,0 0-38 15,0-28 13-15,-7-7 30 16,-13-4-45-16,-3-2-9 16,4 5 33-16,-1 4 5 15,1 2 19-15,6 7 0 16,5 6 6-16,3 11 7 16,5 6 8-16,0 0-3 0,3 0 5 15,20 11 39 1,6 6-4-16,5 1-29 0,4-2-9 15,4-2 5-15,6-9-14 16,2-4-3-16,4-1-6 16,-2 0 3-16,-6 0-5 15,-8-1 0-15,-4-8 3 16,-13 9 2-16,-5 0-5 16,-5 0 2-16,-9 9 9 15,-2 8 5-15,0 7-4 16,-2-2-9-16,-17-4-1 15,-6-2 6-15,3-9-8 16,3-3 4-16,6-4 5 0,9 0 15 16,4-23-22-16,0-16-1 15,4-6 1-15,17-1-2 16,-2 2 0-16,-1 0 1 16,-5 8-5-16,-1 8 8 15,-5 12-3-15,-3 6 0 16,-4 10 4-16,0 0-3 15,2 0 23-15,-2 0 9 16,4 10-16-16,4 12 5 16,3 0-19-16,7 5-1 15,3-6 2-15,11 1-1 16,3-4 0-16,8-4-8 16,-1-5 7-16,1-4-7 15,-5-1 4-15,-1-4 0 0,-6 4-1 16,-6 0 6-16,-7 2-3 15,-5-2-2-15,-6 1-2 16,-3 2 2-16,-2 0 1 16,-2 0-1-16,0-2-4 15,0 0 2-15,0-1 2 16,0-4-3-16,0 0-2 16,0 0 4-16,0 0-19 15,2 0 1-15,4 0 14 16,-2-4 2-16,-4-10 3 15,2 0 9-15,0 2-6 16,1 2 2-16,-1 2-4 16,2 3 1-16,0 5-4 0,2 0 0 15,0 0-7-15,3 0-4 16,1 0 13-16,2 23 17 16,-3 3-12-16,-5 5 3 15,-2 1-7-15,-2-1 18 16,0 0-18-16,0-7 7 15,-15-2-6-15,-1-6 0 16,-5-7-2-16,0 0-6 16,3-9-13-16,3 0-14 15,1 0 20-15,1 0-35 16,2-4-11-16,-1-14 1 16,6-4 16-16,4-1-11 0,2-2-3 15,0-3 22-15,2 6 11 16,18 0 22-16,0 3 2 15,0 6 10-15,-3-4-5 16,0 8 19-16,1 4 3 16,-5-1-8-16,0-2 17 15,-2 8-1-15,-2-4 6 16,-2 0-5-16,0 4 18 16,-3-5 5-16,1 5-15 15,-1 0-20-15,2 0 12 16,1 0-7-16,2 0 2 15,4 0-11-15,3 0-15 16,6 0 1-16,3 13-7 16,8 6 16-16,0 7-14 15,4-3 5-15,-2 3-7 0,-6-4-2 16,-4-8-17 0,-5-5-32-16,-7-9-3 0,-6 0-41 15,-7 0-72-15,0-14-60 16,0-3-137-16</inkml:trace>
  <inkml:trace contextRef="#ctx0" brushRef="#br0" timeOffset="-185601.99">24355 16753 428 0,'0'0'398'0,"0"0"-380"16,0 0-15-16,0 0 10 15,0 0-7-15,0 0-6 16,120 89-38-16,-115-97-90 16,-2-6-207-16</inkml:trace>
  <inkml:trace contextRef="#ctx0" brushRef="#br0" timeOffset="-184902.3">24761 16762 806 0,'0'0'66'0,"0"0"-54"15,140 133 23-15,-97-99 10 16,-1-2-16-16,1-3-12 16,1 1-12-16,-6-5-2 15,-7-12 2-15,-11-1-8 16,-11-12 3-16,-7 0-16 15,-2 0-36-15,0-8 11 16,-15-23 32-16,-8-6-23 16,3-7 19-16,5 9 13 15,8 3 0-15,7 9 1 16,0 11-1-16,0 6 1 16,11 6-1-16,20 0 18 0,7 18 35 15,3 5-15-15,1 12-19 16,-7-12 4-16,-1 9-6 15,-7-11 5-15,-7-7-21 16,-7-6-2-16,-7-2 1 16,-2-6-1-16,-4 0-15 15,0 0-13-15,0-6-1 16,-12-16 26-16,-3 1 2 16,3-2 4-16,5 5-4 15,7 4 2-15,0 6-2 16,0 4-10-16,19 4-2 15,10 0 14-15,4 0 7 16,0 0 10-16,-1 0-14 0,-3 0 8 16,-7-4-6-16,-3-3-10 15,-5-5 4-15,-3-5 0 16,-4-5-2-16,-5-2 3 16,-2-10 6-16,0 6-1 15,0 1 7-15,0 10-11 16,0 8 6-16,0 8-4 15,0 1 7-15,0 0 20 16,0 17-10-16,4 15 10 16,27 9-29-16,12 7 14 15,9-7-11-15,1 0 6 16,0-19-7-16,-5-10-6 16,-6-12-11-16,-9-4-26 15,-8-32-41-15,-12-13-64 0,-13 22-76 16,0-4-262-16</inkml:trace>
  <inkml:trace contextRef="#ctx0" brushRef="#br0" timeOffset="-184666.9">25648 16415 711 0,'0'0'122'0,"0"0"-91"16,0 0 9-16,125 120 38 15,-61-76-36-15,11 10-10 16,-2-5-26-16,-2-10 6 0,-1-2-11 16,-10-9-2-16,-7-6-42 15,-11-8-7-15,-12-11-38 16,-15 2-46-16,-15-5-15 16,-3 0-86-16</inkml:trace>
  <inkml:trace contextRef="#ctx0" brushRef="#br0" timeOffset="-184367.23">26109 16736 717 0,'0'0'94'16,"0"0"-45"-16,114 40 42 0,-78-37-21 15,-5-3-26-15,0 0-37 16,-6 0-7-16,-2-12 9 15,-6-2-10-15,-1 5 6 16,-1 1 4-16,1 3-8 16,1 5-1-16,8 0-2 15,6 0 2-15,7 18 2 16,1 5 1-16,2-1-6 16,-5 0 5-16,-3-4-4 15,-4-8-38-15,-6-6-9 16,-7-4-16-16,-7 0-8 15,-7 0-45-15,-2 0-13 0,0-4-5 16,0-6-84 0</inkml:trace>
  <inkml:trace contextRef="#ctx0" brushRef="#br0" timeOffset="-184186.6">26678 16633 624 0,'0'0'106'0,"0"0"-77"15,0 0 8-15,123 81 28 16,-83-59-18-16,-5-13-25 16,-6-5-22-16,-9-4 0 15,-9 0-79-15,-11-9-22 16,0-22-7-16,-13 13-17 0,-11 0-223 16</inkml:trace>
  <inkml:trace contextRef="#ctx0" brushRef="#br0" timeOffset="-183671.82">26560 16419 488 0,'0'0'186'0,"0"0"-148"16,0 0-20-16,0 0-1 16,147 40 2-16,-111-40-18 15,-3 0 0-15,-4 0 5 16,-9 0-3-16,-4 0 3 15,-5 0 22-15,-8 0 3 0,-1 0-10 16,-2 0 4 0,0 0-24-16,0 8 11 0,0 6-12 15,0 4-17-15,2 3 0 16,11 6 6-16,3 1 10 16,-1-2-3-16,1 0 4 15,1 3 0-15,2-12 19 16,-1 1-13-16,-1-5 1 15,-1-12-7-15,-3-1-3 16,-2 0-5-16,-2 0-14 16,-4-6 13-16,-5-16-1 15,0 1 10-15,0-11 17 16,0 6-13-16,-9-1-1 16,-1 5-3-16,10 8 0 0,0 4 0 15,0 5 6 1,19 5 10-16,16 0 33 0,13 0 6 15,2 0-22-15,0 5-18 16,3-1 2-16,-4-2-16 16,-2-2 7-16,-9 0-8 15,-9 0-7-15,-11-2-8 16,-16-14-46-16,-2-2-84 16,-2 8-48-16,-21 2-264 15</inkml:trace>
  <inkml:trace contextRef="#ctx0" brushRef="#br0" timeOffset="-182738.31">27844 17070 926 0,'0'0'110'16,"0"0"-109"-16,0 0 53 16,0 0 12-16,153 14-5 15,-97-14-13-15,2-18-11 16,-2 4-25-16,-2-4-10 16,-8 6 1-16,-8 2 0 15,-11 6-6-15,-7 0 3 16,-11 4-17-16,-5 0-55 15,-4 0-25-15,0 0-84 16,-13 0-176-16</inkml:trace>
  <inkml:trace contextRef="#ctx0" brushRef="#br0" timeOffset="-182555.07">27786 16892 1013 0,'0'0'129'15,"0"0"-125"-15,0 0 73 16,0 0 15-16,91-113-56 16,-52 96-33-16,3 4-3 15,2 4-1-15,7-5-61 16,1-3-78-16,-37 12-154 16,-1 0-366-16</inkml:trace>
  <inkml:trace contextRef="#ctx0" brushRef="#br0" timeOffset="-181072.67">28940 16508 588 0,'0'0'112'16,"0"0"-89"-16,0 0 53 16,0 0 44-16,0 0-43 15,0 0-28-15,0 0-16 16,6-27 0-16,0 27-18 16,1 0 18-16,3 0-9 15,2 4-5-15,-5 6-16 16,-1-10-1-16,-4 4-2 15,0-4 1-15,-2 0-4 0,0 0 7 16,0 0 2 0,0 0-3-16,0 0 8 0,0 0-8 15,0 0-6-15,0 0-4 16,0 0 0-16,0 0 2 16,0 0-7-16,0 0 11 15,0 0 1-15,0 0-6 16,0 0 12-16,0 0-11 15,0 0 8-15,0 0-5 16,0 0 2-16,0 0-2 16,0 0 0-16,0 0 2 15,0 0-5-15,0 0 10 16,0 0-11-16,0 0 9 16,0 0-6-16,0 0 2 0,0 0 1 15,0 0-2-15,0 0 4 16,0 0-6-16,0 0 9 15,0 0-8-15,0 0 6 16,0 0-5-16,0 0 4 16,0 0-4-16,0 0 0 15,0 0-2-15,0 0 3 16,0 0-10-16,0 0 8 16,0 0-7-16,0 0 6 15,2 0-9-15,4 14 11 16,2 13 4-16,1 12 5 15,5 19-7-15,-1 14 0 16,5 9-1-16,-3-2-16 0,1-7 15 16,-3-14-5-16,-4-19 0 15,-2-15-11-15,-5-16 12 16,1-8-5-16,-3 0-28 16,0-32-11-16,0-16 49 15,0-24-10-15,0-9-71 16,-5-3 15-16,-15 4-6 15,2 12 36-15,3 12 32 16,1 15 5-16,5 14-1 16,7 13 2-16,0 9 5 15,2 5 8-15,0 0 24 16,4 19-6-16,23 20 59 0,13 7-16 16,5 7-22-1,3-7-4-15,4-2-23 0,-3-9-8 16,-9-16-16-16,-4-3-4 15,-14-9 7-15,-5-3-17 16,-7-4 12-16,-8 0-34 16,-2 0-33-16,0-6-8 15,0-11-42-15,-12 8-73 16,-1 0-93-16</inkml:trace>
  <inkml:trace contextRef="#ctx0" brushRef="#br0" timeOffset="-180907.28">29204 16798 412 0,'0'0'161'0,"0"0"-130"0,0 0-28 15,0 0 77-15,0 0-54 16,82-121-23-16,-48 71-3 16,-5 9 0-16,-25 30-93 15,-4 2-344-15</inkml:trace>
  <inkml:trace contextRef="#ctx0" brushRef="#br0" timeOffset="-180488.85">29320 16244 772 0,'0'0'78'0,"0"0"-75"0,0 0 31 15,20 117 65-15,18-63-43 16,6 4-13-16,3-11-23 16,-1-1-8-16,-5-5-12 15,-3-11-3-15,-9-4 3 16,-4-16-2-16,-8-6-5 16,-5-4-20-16,-6 0-2 15,-4-26-20-15,-2-13 16 16,0-12-61-16,0-2-27 15,-6 12 53-15,4 1 28 0,2 14 40 16,0 12 0 0,0 10 14-16,2 4 12 0,15 0 44 15,8 18 16-15,2 4-5 16,2 0-34-16,2-5-23 16,-4-6-11-16,2-7-10 15,-5-4-6-15,-4 0-13 16,-2-18-25-16,-7-22-78 15,-9-10-38-15,-2 27-73 16,0-3-135-16</inkml:trace>
  <inkml:trace contextRef="#ctx0" brushRef="#br0" timeOffset="-180007.21">29926 16098 453 0,'0'0'106'0,"0"0"-4"16,0 0 3-1,0 0-25-15,120 67-40 0,-93-50-3 16,0 1-23-16,-10-6-12 15,0-6 4-15,-9-1-8 16,-1-5 2-16,-5 0-13 16,-2 0-34-16,0-23 19 15,0-3-6-15,0-3-14 16,0 4 11-16,0-3 37 16,-2 6 5-16,2-4 0 15,0 4 33-15,0-2 0 16,0 6 17-16,11 1-12 15,5 4-12-15,0 3-6 16,-1 6-16-16,-1 0 2 16,-1 4-10-16,0 0 5 0,0 0-2 15,3 13 9-15,0 1-3 16,4 0-4-16,-1 3 2 16,4-12-8-16,0 3 4 15,0-8-3-15,0 0 2 16,-3 0 0-16,1 0-2 15,-8-13 4-15,-3-6 6 16,-4-7-7-16,-6-1-1 16,0 0-2-16,0-5 2 15,-25 2-1-15,-12 3-1 0,-7 2-2 16,-9 9-45 0,0 13-19-16,1 3-93 0,11 17 84 15,13 24 45 1,6 8-41-16,20-23-25 0,0-2-165 15</inkml:trace>
  <inkml:trace contextRef="#ctx0" brushRef="#br0" timeOffset="-179822.25">29745 16048 653 0,'0'0'433'16,"0"0"-433"-16,0 0-38 0,0 0 21 15,0 0-68-15,0 0-139 16,-51 39-307-16</inkml:trace>
  <inkml:trace contextRef="#ctx0" brushRef="#br0" timeOffset="-179658.32">29453 16378 690 0,'0'0'68'16,"94"-129"-60"-16,-45 71 10 15,-5 19-18-15,-30 39-129 0,-7 0-338 16</inkml:trace>
  <inkml:trace contextRef="#ctx0" brushRef="#br0" timeOffset="-179224.23">30574 16624 715 0,'0'0'76'16,"0"0"-62"-16,0 0-3 0,87 148 67 16,-70-95-30-16,-2 0-42 15,-1-7-6-15,-6-6-50 16,-3 0-43-16,-5-4-41 15,0-28-68-15,0-4-267 16</inkml:trace>
  <inkml:trace contextRef="#ctx0" brushRef="#br0" timeOffset="-179008.28">30581 17209 545 0,'0'0'316'0,"0"0"-296"15,0 0 21-15,0 0 38 0,0 0 3 16,151-18-31-16,-92-12 2 16,3-7-9-16,-6 6-15 15,-11 4-26-15,-10 9-5 16,-12 4 2-16,-6 2-10 16,-5 6-22-16,-10 2-28 15,-2-4-34-15,0 3-51 16,-16 5-13-16,-9-5-334 15</inkml:trace>
  <inkml:trace contextRef="#ctx0" brushRef="#br0" timeOffset="-178825.6">30445 16874 708 0,'0'0'40'15,"90"-138"-37"-15,-41 79 89 16,-5 9-34-16,-4 16-58 16,-5 7-21-16,-2 4-70 15,-27 23-83-15,-6 0-207 16</inkml:trace>
  <inkml:trace contextRef="#ctx0" brushRef="#br0" timeOffset="-177277">31041 16485 465 0,'0'0'0'0,"0"0"3"15,0 0 24-15,0 0 74 16,0 0-21-16,0 0-9 16,0 0 9-16,24-12-1 15,-10 12 0-15,8 4-30 16,2 14 8-16,7 7-41 16,6 12 14-16,0 7-15 0,3 6 2 15,-2 3-11-15,-7 1 0 16,-4-8-1-16,-5-6-2 15,-1-10 0-15,-8-12-1 16,-3-8-4-16,-4-10 1 16,-6 0-1-16,0 0-38 15,0-28 1-15,-8-21 12 16,-16-4-28-16,-12-10-1 16,-6-1-37-16,-10 2-8 15,4-1-1-15,3 12 18 16,16 5 77-16,16 10 7 15,11 2 57-15,2 1-18 0,2 8 7 16,21 11-12 0,2 3 42-16,4 11-30 0,3 0 8 15,-1 0-16-15,1 28-6 16,-4 3-12-16,-3 9 2 16,-7 0-10-16,-3 0-11 15,-8 0 13-15,-7 2-13 16,0-7 5-16,0 0-6 15,0-7-19-15,-7-6-22 16,1-14 25-16,6-2-2 16,0-6 3-16,0 0-12 15,20 0 27-15,20 0 20 16,9 0 20-16,9 0 7 16,2 0-20-16,-5 0 19 0,3 8-21 15,-8 10-5-15,-3 0-7 16,-9 9-11-16,-9-5 8 15,-5 4-5-15,-11-8-7 16,-6-4 3-16,-5-8-1 16,-2-3 6-16,0-3 10 15,0 0-11-15,0 0 1 16,0 0 5-16,0 0-11 16,-2 0-11-16,-7-3-75 15,5 1-98-15,0-2-581 16</inkml:trace>
  <inkml:trace contextRef="#ctx0" brushRef="#br0" timeOffset="-174562.9">14688 6670 677 0,'0'0'24'0,"0"0"23"16,0 0 17-16,0 0-6 15,0 0-10-15,0 0-22 16,0 0 13-16,-85 12-14 16,74 3-7-16,1 8-11 15,2 2 11-15,3 4-15 16,3 0 2-16,2 2-2 15,0-4-3-15,0-6 0 16,9-8-4-16,18-13 3 0,8 0-5 16,3-7 3-16,7-25 6 15,4-7 1-15,2 1-2 16,0 2 1-16,-4 13-3 16,-4 11 0-16,-6 12 8 15,-5 0-1-15,-3 13 12 16,-5 20-7-16,-3 2 13 15,-8 5-15-15,-5-4 7 16,-3-3-16-16,-5-10 6 16,0-8 1-16,0-11-8 0,0-4 2 15,-16-12 5 1,-4-28-4-16,-5-14-3 0,4-10-6 16,7-3-16-16,7-5 18 15,7 4-2-15,0 12 6 16,0 14-1-16,7 18 1 15,11 20-4-15,5 4 5 16,4 4-1-16,1 24 11 16,1 2-1-16,-5-2-3 15,-1-4-3-15,-8-10-4 16,-5-10 3-16,-8-4-6 16,-2 0-8-16,0-14 0 15,-2-18-23-15,-25-10-30 16,-7-2-17-16,-6 2-5 15,-11 1-18-15,-7 3 27 0,-4 6-13 16,6 9 3 0,6 11 57-16,17 7 30 0,14 5 7 15,9 0-7-15,10 0-27 16,0 5-41-16,0-2-97 16</inkml:trace>
  <inkml:trace contextRef="#ctx0" brushRef="#br0" timeOffset="-173797.36">15115 6214 421 0,'0'0'129'16,"0"0"-17"-16,0 0-11 15,136 15-5-15,-109 8-3 16,-2 0-38-16,-5-3 8 16,-3-3-42-16,-3-3-8 0,-5-4-12 15,-3-4 3-15,-4-6-1 16,-2 0-3-16,0 0 3 15,-6-4 4-15,-19-20-1 16,6-3-4-16,3-6-2 16,7 1 4-16,7 1-8 15,2 2 3-15,0 7 1 16,15 7 1-16,16 10 0 16,8 5 13-16,3 0-10 15,5 4 24-15,-5 10-26 16,-6 0 6-16,-5-2-7 15,-11-2-1-15,-7-6 0 16,-9-2 0-16,-1-2 0 0,-3 0 4 16,0 0 1-16,-3-9 1 15,-18-14-6-15,-6-5 4 16,-2 0-8-16,4 0 2 16,7 2 1-16,7 5-1 15,9 3 3-15,2 2-5 16,0 4 8-16,4 0 15 15,19 0-12-15,2 2 10 16,1 0-13-16,0 0 3 16,-3 2-7-16,-3-1 3 15,-5-2-6-15,-5-1 8 16,-1-2 0-16,-7-7-5 16,-2-2 0-16,0-3-4 15,0-2 4-15,0 1-4 0,-5 1 4 16,-8 3-1-16,0 5 2 15,0-4-5-15,-1 5 10 16,-1 2-2-16,-1 2 0 16,-3 4-6-16,4 6 5 15,2 3-6-15,4 0 1 16,6 4-6-16,3 24 1 16,0 9 7-16,14 5 8 15,20-4-7-15,1-9-1 16,5-8 1-16,1-16-2 15,-1-5-6-15,-5-5 2 0,-2-29 2 16,-6-16-4-16,-4-15-6 16,-10-6-60-16,-7-6-6 15,-6 4-69-15,0 1-24 16,-10 11 14-16,-11 43-46 16,0 5-182-16</inkml:trace>
  <inkml:trace contextRef="#ctx0" brushRef="#br0" timeOffset="-173263.26">15437 4985 556 0,'0'0'128'0,"0"0"-3"16,0 0-23-16,0 0-31 15,0 0-34-15,0 0-16 0,-50 35-4 16,88-9 19 0,7 7-20-16,10 1 10 0,11 3-9 15,-4 0 1-15,3 0-4 16,-7-4-9-16,-10-4 4 15,-5-8-7-15,-12-8 0 16,-9-11-2-16,-11-2 0 16,-6 0 0-16,-5-24 5 15,0-10-5-15,-7-10-3 16,-20-5-2-16,1-1-10 16,1 2-5-16,8 6 10 15,7 14 5-15,10 13 7 16,0 12-4-16,2 3-8 15,27 3 10-15,8 17 11 16,2 9 4-16,-1-3-3 0,-2-4-11 16,-5-8 9-16,-2-6-7 15,-9-8-3-15,-5 0-1 16,-5 0 0-16,-8-18 0 16,-2-10-8-16,0-2 0 15,-10-1-25-15,-15 2 8 16,-10 5-18-16,0 2 13 15,4 6-2-15,9 3 33 16,10 8 0-16,6 3 3 16,6 2 6-16,0 0 1 15,0 0-10-15,8 14 9 16,13-3 11-16,-3-2-17 0,-1-7-1 16,-1-2-2-1,-5 0-5-15,-2 0-61 0,-3-22-28 16,-3-7-72-16,-3 15-44 15,0 0-159-15</inkml:trace>
  <inkml:trace contextRef="#ctx0" brushRef="#br0" timeOffset="-172512.1">15894 4671 515 0,'0'0'71'16,"0"0"-57"-16,0 0 4 15,0 0 0-15,0 0 4 16,0 0-19-16,0 0 5 15,-31-61-8-15,31 57 3 0,4 2-3 16,5 2 2 0,1 0 2-16,4 0 6 0,1 9 1 15,1 3-4-15,0 1 1 16,0 1-4-16,-3-4-1 16,3-1-3-16,1-4 1 15,1-1-2-15,9 0 5 16,4 0-1-16,0 0 6 15,5-2 23-15,-1-2 12 16,-6 0 15-16,0 0-18 16,-8 0-8-16,-4-14-10 15,-5-7-9-15,-8-2 13 0,-4-5-6 16,0-2 21-16,0 2-22 16,0 6 14-16,0 3-3 15,-2 9-1-15,-2 4-1 16,2 2-8-16,2 4-6 15,0 0-12-15,0-1-5 16,0-4 7-16,0 2-10 16,0-6 9-16,0 1-7 15,0 3 3-15,0-4 0 16,0 1-2-16,0 1 5 16,0-2-4-16,0 1 6 15,-14 0-2-15,-4 4-3 16,-9 4-3-16,-4 0-19 0,-4 0 11 15,6 0 0 1,2 12 8-16,11-4 2 0,9-3 1 16,7-5 3-1,0 0-3-15,0 0 0 0,7-9-7 16,11-14 7-16,1-10 6 16,4-2-5-16,-3-8-1 15,3-1 3-15,1-7 1 16,3-2 3-16,-1 2 35 15,-1 9-20-15,-2 16-9 16,-4 14-11-16,2 12 0 16,1 0 4-16,0 5 4 15,-2 20 4-15,3 10-8 16,-3 1 10-16,-9 0-14 0,-3-1 1 16,-8 0-3-16,0-1-4 15,0 4-73-15,-15 10-42 16,-3-32-79-16,-5 7-136 15</inkml:trace>
  <inkml:trace contextRef="#ctx0" brushRef="#br0" timeOffset="-172291.33">15653 5127 655 0,'0'0'49'0,"0"0"-45"16,0 0 39-16,0 0-6 0,0 0-9 15,0 0-24-15,-14-119-2 16,1 87-2-16,-12-2-55 16,15 22-54-16,-9 3-122 15</inkml:trace>
  <inkml:trace contextRef="#ctx0" brushRef="#br0" timeOffset="-172114.56">15111 4816 613 0,'0'0'41'0,"0"0"-27"15,0 0 5-15,0 0-8 16,2 121-10-16,9-79-1 15,1 8-26-15,-10-33-85 16,-2-2-77-16</inkml:trace>
  <inkml:trace contextRef="#ctx0" brushRef="#br0" timeOffset="-171882.71">15205 5221 774 0,'0'0'41'0,"116"77"21"0,-52-31 40 16,-3-4-23-16,-8-7-27 16,-4-6-39-16,-2-3-11 15,-7-2-2-15,-5-4-27 16,-33-18-135-16,-2 1-190 15</inkml:trace>
  <inkml:trace contextRef="#ctx0" brushRef="#br0" timeOffset="-170683.49">15198 7824 427 0,'0'0'142'0,"0"0"-124"15,0 0 24-15,0 0 9 16,98 123 7-16,-48-84 0 16,2 4-6-16,6-1-14 15,-4 0-5-15,-8-6-12 16,-5-3-7-16,-12-14-4 16,-9-6-9-16,-9-12-1 15,-9-1 1-15,-2-7-1 16,-4-28 18-16,-29-14-10 15,-10-6-8-15,-8 1-3 0,-7 4-3 16,-2 3-4 0,-2 10 0-16,6 9-22 0,13 5 19 15,16 12 13-15,18 2-3 16,9 9 3-16,5 0 0 16,35 0 7-16,13 2 29 15,13 16-15-15,0 1-15 16,1-5 5-16,-7-5-10 15,-8 0 5-15,-10-4-3 16,-13-3-6-16,-9 5 0 16,-9-3-18-16,-7 4-58 15,-4 3-8-15,0 3 2 0,-10 4-87 16,-9-10-37 0,4-1-127-16</inkml:trace>
  <inkml:trace contextRef="#ctx0" brushRef="#br0" timeOffset="-169318.35">15624 7990 321 0,'0'0'125'15,"0"0"-40"-15,0 0-20 16,11-134-31-16,0 74 7 16,-4-7-8-16,-3 4-3 15,-4 8-27-15,0 14-2 16,0 12-1-16,-6 9 0 16,-15 12-3-16,3 5 6 15,-1 3-8-15,5 0 5 0,7 11 0 16,7 16 7-16,0 3 27 15,9 6 15 1,22-2 0-16,6-4-3 0,2-10-13 16,-1-10-16-16,-5-10-13 15,-1 0 2-15,-8-17-6 16,-3-18 8-16,-8-10-8 16,-7-1-5-16,-6 1-22 15,0 3-26-15,0 3-5 16,-17 6-4-16,-6 4 24 15,-1 5-7-15,4 8 32 16,2 7 13-16,9 9 8 16,5 0 22-16,4 0 1 15,0 0-17-15,0 0-10 16,0 0-4-16,7 0 5 0,-1 0-7 16,0-5 5-16,-3-10 0 15,-3 0-1-15,0-3-1 16,0-1 2-16,-13-4-3 15,-10-1 0-15,-4 2 4 16,-6-1-2-16,-5 5-1 16,-3 6 1-16,2 9 0 15,5 0-1-15,12 3 0 16,7 0 30-16,8 0 10 16,7 0-13-16,0 6 2 15,0 10-22-15,17 5 10 16,17 0-10-16,9 4 12 0,10 1-16 15,10-2 8-15,6-2-2 16,0-6-6-16,-7-5-3 16,-6-8 5-16,-12-3-7 15,-10 0 3-15,-10-20 1 16,-10-12-1-16,-14-6 1 16,0-4-3-16,0 0 3 15,-27 3-3-15,-2 10-10 16,-4 2 8-16,-1 8-5 15,3 4 3-15,9 5-8 16,9 8 12-16,9 2-5 16,4 0 3-16,0 0-16 15,27 0 18-15,5 4 4 16,4-4-2-16,-5 0 3 0,0 0-3 16,-9 0-4-16,-4-16 5 15,-5-4-4-15,-11-2 2 16,-2-1 1-16,0-6-2 15,0 5 2-15,0-1-4 16,-13 5 8-16,0 5-6 16,-1 3 3-16,4 3-6 15,3 2 3-15,0 0 0 16,5-1 0-16,-1-6-2 16,1-1 0-16,0-10 4 15,0 2 1-15,0-4-2 0,-2 3-2 16,1 5 3-1,3-1-5-15,0 3 3 0,0 3 0 16,0 2 0 0,3 4 3-16,16-2 1 0,6 4-3 15,1 0 15-15,4 2-15 16,-6 4 2-16,-3 0-2 16,-6 0-1-16,-5 0 0 15,-2 0 1-15,-6 0-3 16,-2 0 7-16,0-7 0 15,0-6-2-15,-12-6-1 16,-9-2-2-16,-4-1-4 16,-4-2-6-16,4 3-2 15,5 3 3-15,7 3 4 16,11 1 0-16,2 2 10 16,0 1-8-16,6 2 7 0,19 0 7 15,4 1-6-15,0-1 3 16,-2-4-8-16,-6-1 2 15,0-4 0-15,-8 0 1 16,-4-4 4-16,-4 0-5 16,-5-7 1-16,0 2 1 15,0-1-4-15,-14-2 0 16,-6 8 0-16,-2 2-1 16,-1 5 3-16,6 7-7 15,-1 8 11-15,1 0-5 16,0 0-1-16,2 19-5 0,1 10 3 15,4 4 1-15,3-3 0 16,0 0 0-16,5-2-2 16,2 0-6-16,0 2-14 15,0 0-64-15,0-21-52 16,0-2-84-16</inkml:trace>
  <inkml:trace contextRef="#ctx0" brushRef="#br0" timeOffset="-169101.28">15757 6761 617 0,'0'0'100'0,"0"0"-59"16,0 0 5-16,0 0-7 15,0 0-38-15,0 0-2 16,0 0-33-16,-6 76-97 16,8-66-209-16</inkml:trace>
  <inkml:trace contextRef="#ctx0" brushRef="#br0" timeOffset="-168901.88">15680 7293 669 0,'0'0'51'16,"0"0"2"-16,26-157 44 15,-12 66-15-15,3 2-31 16,3 19-17-16,3 20-34 16,-1 19-31-16,-2 15-87 15,-16 16-104-15,-2 0-218 16</inkml:trace>
  <inkml:trace contextRef="#ctx0" brushRef="#br0" timeOffset="-168168.75">16152 5560 467 0,'0'0'59'16,"0"0"0"-16,0 0 54 16,0 0-28-16,0 0 15 15,0 0-22-15,93 35-13 0,-66-8-29 16,0 0-5-16,2-5-19 15,-2-8-3-15,-4-7-8 16,-4-7 2-16,-3 0-6 16,-3-14 6-16,-4-23 3 15,-4-12-6-15,-5-2-7 16,0-4-21-16,0 3 16 16,0 10 2-16,-12 8 9 15,4 13 0-15,3 16 2 16,1 1 7-16,4 4-1 15,0 0 18-15,4 14-21 16,23 10 20-16,9-4-9 16,1-4-5-16,-1-9-3 15,1-7-7-15,-4 0 0 16,-8 0 3-16,-2-17 1 16,-5-9-1-16,-9 2 2 0,-3 2-2 15,-6 2-3-15,0 6 0 16,0 3 1-16,0 2-3 15,0 0 6-15,0 6-8 16,0-4 11-16,14 5-11 16,4-1 11-16,4-4-4 15,5-7-1-15,-2-8 2 16,-2-7-3-16,-2-12 1 16,-9-1-2-16,-8-2 4 15,-4 0 4-15,0 10-8 0,-18 6 6 16,-20 7-2-1,-11 14-2-15,-7 7-2 0,-9 0 1 16,5 26-2-16,6 14-7 16,14 12 6-16,16 6-8 15,17 0-7-15,7-2-60 16,9-3-83-16,13-39-132 16,3-5-205-16</inkml:trace>
  <inkml:trace contextRef="#ctx0" brushRef="#br0" timeOffset="-167320.43">16588 7916 691 0,'0'0'117'16,"0"0"-90"-16,0 0 10 16,114 81 36-16,-53-49-26 15,-6-10-8-15,-3-8-19 16,-10-6-13-16,-11-6 0 15,-13-2-7-15,-9 0 0 16,-9 0 0-16,0-11 9 16,-23-10 5-16,-18-5-14 15,-11 2 2-15,-10 0-4 0,-7 2 4 16,-8-2-5 0,0 0-5-16,-1-1-6 0,7 1-23 15,10 1 15-15,16-4 15 16,16 2 4-16,14-4 0 15,11-2 6-15,4-1-1 16,0-1-2-16,19 5 30 16,22 8-24-16,7 10 15 15,8 10-17-15,5 0 2 16,-3 23 9-16,0 22-8 16,-7 15 5-16,-9 8-1 15,-8 0 8-15,-16-1-14 16,-7-16 8-16,-11-14-8 0,0-19 4 15,0-15-9-15,0-3-3 16,0-21 3-16,0-32 0 16,11-15-1-16,15-6 7 15,13 2-6-15,7 10 4 16,4 12-7-16,-2 15 5 16,-3 13-2-16,-5 14 6 15,-5 6-1-15,-6 2 8 16,-4 0-5-16,-7 0 11 15,-7 0-13-15,-2 0-6 16,-4 0-7-16,-3-17-24 16,-2-10-49-16,0-11-60 15,0-8-69-15,0 26-23 16,-2 0-111-16</inkml:trace>
  <inkml:trace contextRef="#ctx0" brushRef="#br0" timeOffset="-165821.6">16983 6898 451 0,'0'0'158'16,"0"0"-33"-16,-113 88 13 16,80-22-15-16,10 9-51 15,5-2-18-15,9 0-4 16,9-13 5-16,0-18-20 16,5-17-25-16,19-16-10 15,5-9 6-15,7-2-15 16,-5-34 18-16,-2-10-10 0,-4-9 1 15,-5-6-6-15,-7-2-8 16,-6 5-1-16,-7 4 8 16,0 14-1-16,0 8 8 15,0 14 0-15,-9 10 8 16,2 4-5-16,3 4 7 16,4 0 6-16,0 2-11 15,0 14-2-15,9-1-2 16,13-2-2-16,0-7 8 15,0-6-15-15,-3 0 7 16,-6-10 1-16,-7-18 0 16,-6-6 4-16,0-4-4 15,-13-2 2-15,-20-3-3 16,-8 4 6-16,1 2 2 16,0 9-6-16,7 11 3 0,10 9 1 15,13 5-7-15,4 3 2 16,6 0-6-16,0 0 2 15,23 0 4-15,8 6-1 16,2-4 7-16,-1-2-9 16,-3 0 5-16,-7-2-4 15,-6-20 3-15,-9-8-1 16,-7-2 0-16,0-4 1 16,-7 2 4-16,-17 4-3 15,1 3 29-15,0 10-10 16,6 7 9-16,5 4-16 15,6 3 7-15,6 3-11 0,0 0-10 16,0 0-11-16,27-4 11 16,11-7-6-16,7-6 17 15,-3-6-22-15,-5-4 6 16,-6 1-13-16,-8 3-7 16,-14-3 13-16,-9 3 3 15,0-1 9-15,-29 1-2 16,-9 6 7-16,0 2-2 15,5 8-1-15,4 3 6 16,11 1-5-16,7 3 2 16,7 0-5-16,4 0-1 0,0 0-5 15,2-5-6 1,20-2 8-16,2-2 8 0,3-7-6 16,-2-5 5-16,-3 4-6 15,-2-1 2-15,-9 2 1 16,-4 0 0-16,-7 0 0 15,0-3 1-15,0 1 2 16,-13 2 4-16,-3 4-6 16,3 2 5-16,1 2 0 15,8 4-5-15,2 0-1 16,2 0 4-16,0-5-4 16,0-5 3-16,6-7-8 15,14-7 12-15,5-4-4 16,4-6 2-16,-4 0-9 0,-1 4 7 15,-8 7-4-15,-6 9 1 16,-5 7 0-16,-5 3 4 16,0 1-2-16,0 3 30 15,-13 2-18-15,-8 2 5 16,4 0-17-16,3 0 4 16,4 0-6-16,3 4-3 15,3 8-2-15,4-1 2 16,0 1-3-16,0-3 12 15,0 0-10-15,6-4 4 16,5-3-1-16,3-2-14 16,-1 0-10-16,2-5 8 15,1-22 10-15,-3-6 5 0,-1-1-13 16,-4-4 5 0,-1 4 2-16,-5 2 7 0,-2 3-4 15,0 7 3-15,0 3 2 16,0 8 0-16,0 1-1 15,0 5 3-15,0 2-4 16,0 3 8-16,0 0-6 16,0-5 1-16,0 2-2 15,0-3-3-15,0-2 4 16,0-4-2-16,0-2 2 16,0-4-3-16,7-3 7 15,-2-1-3-15,-1 0 1 0,3-2-3 16,-1 2 5-1,4-2-8-15,-2 0 4 0,1 0 0 16,3-3-2-16,-2 6 5 16,-1-3-8-16,-5 2 11 15,2 0 2-15,-2 2-6 16,-2 4 7-16,2 2-6 16,-1 3 10-16,-1 7-6 15,-2 3 3-15,0 1 7 16,2 0-17-16,-2 0 12 15,0 0-10-15,0 0-4 16,0 0-4-16,2 0-14 16,-2 0-57-16,4 0-36 15,-4 0-41-15,0 0-133 16,0-7-188-16</inkml:trace>
  <inkml:trace contextRef="#ctx0" brushRef="#br0" timeOffset="-164072.12">17010 4434 194 0,'0'0'188'0,"0"0"-91"15,0 0 10-15,0 0-2 16,0 0-20-16,0 0 28 15,114-4-26-15,-112-14-21 16,-2-6-16-16,0-5 10 16,0 0-42-16,-7-5-3 15,-15 1-15-15,-5 1 3 16,-4 1-3-16,-5 8-2 16,1 5 2-16,-1 8-16 15,10 6 16-15,5 4-4 16,10 0 2-16,11 5-19 15,0 12 14-15,2-2 7 0,28 2 1 16,-1-9-1-16,4-8-6 16,-2 0 6-16,-6-4 0 15,-3-22 7-15,-9-6-6 16,-8-7 4-16,-5-3 0 16,0 1 0-16,-5-3-5 15,-13 3 0-15,-4 7 1 16,0 4 3-16,-1 7-2 15,4 9-2-15,5 2 0 16,3 4 5-16,9 5-9 0,2-1 4 16,0 1-4-1,0 1 0-15,2-7 0 16,18-2-2-16,2 1 12 0,1 2-5 16,-1 3 3-16,-2 2-8 15,-6 3 3-15,-4 0 1 16,-3 0-2-16,-5 0 2 15,0 12 1-15,-2 2 8 16,0-1 3-16,0-4-9 16,0-6 6-16,0-1-9 15,0-2-4-15,-6-10-12 16,-1-25 4-16,3-8 12 16,2-5-9-16,0-4-1 15,-3-1-20-15,-4 2 13 16,-4 2-15-16,-5 8 15 15,-5 14 14-15,1 8 3 16,4 12 3-16,5 7 1 0,9 0 37 16,2 0-14-16,2 0-13 15,2 12-11-15,31 12 1 16,18 0-3-16,11 2-1 16,10-4 4-16,1-2-3 15,-1 0 3-15,-5-2-3 16,-13-4 2-16,-14-4 2 15,-14-4 8-15,-11-2-12 16,-10-4 14-16,-5 0 6 16,0 0 20-16,-13 0-7 0,-23-14-29 15,-7-12-5-15,-9-11 5 16,-6-4-3 0,-5-8-2-16,-4-5-5 0,4-8-38 15,13 0 19-15,9-2 7 16,21 6 13-16,13 12 0 15,7 14 8-15,0 16-8 16,0 9 10-16,7 7-2 16,11 0-2-16,4 14 8 15,3 15-2-15,0 3 4 16,-4-3-12-16,0-4 2 16,-11-9-6-16,-2-11 2 15,-6-5-1-15,-2 0-28 0,0-3-8 16,0-29 7-1,0-12 29-15,0-4-16 0,-2-3-3 16,0 8 7-16,2 3 4 16,0 11 9-16,0 11 4 15,0 9 1-15,0 9-1 16,-3 0 23-16,3 9 3 16,-3 19-6-16,3 0-8 15,0-1-9-15,0-10 8 16,0-6-12-16,0-8-1 15,0-3 0-15,0 0-1 16,12 0-11-16,3-17 12 16,6-12 3-16,-3-5-1 15,-3-4-2-15,-4 1 4 16,-2 6-9-16,-6 1-14 0,-3 4 17 16,0 0-8-16,0 0 9 15,-10 0-6-15,-9-2 4 16,-6-6 1-16,-4-3-1 15,-7 1 1-15,-9-2 4 16,-5 1 1-16,-8 6-2 16,-3 7 0-16,5 10 4 15,17 11-5-15,14 3 0 16,16 0 14-16,9 0-7 16,0 26-6-16,34 13-2 0,14 5 2 15,14 2 2 1,3-1 1-16,0-9-8 0,0-4 3 15,-3-10-6 1,-6-11-21-16,-9-11-47 0,-12 0 14 16,-10-9-29-16,-17-27 27 15,-5-10-58-15,-3 21-89 16</inkml:trace>
  <inkml:trace contextRef="#ctx0" brushRef="#br0" timeOffset="-163839.97">17161 2067 411 0,'0'0'287'0,"0"0"-227"15,0 0-33-15,0 0 43 0,0 0-34 16,0 0 2-16,0 0 2 16,108 141 9-16,-70-92-39 15,1 8-2-15,-2-5-7 16,-2-6-1-16,-6-12-3 15,-2-13-44-15,-10-9-30 16,-3-12-49-16,-9 0-10 16,-5-9-59-16,0-15-73 15</inkml:trace>
  <inkml:trace contextRef="#ctx0" brushRef="#br0" timeOffset="-163607.41">17398 2037 494 0,'0'0'161'0,"0"0"-80"15,0 0 46-15,0 0-43 0,0 0-35 16,0 0 44-16,93 86-56 16,-47-25 1-16,-4-6-27 15,3-6 8-15,-8-11-19 16,-8-16 0-16,-7-10 0 16,-10-9-4-16,-8-3-23 15,-4-12-26-15,0-25 25 16,-4-9-34-16,-23-7-13 15,-7 7-12-15,-5 8-8 16,20 28-39-16,3 7-222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142 148 3977,'0'0'4805,"3"44"-4370,-1-8-396,-2 10 162,3 0 0,2 0 0,2-1 0,2 0-1,2 0 1,29 72 0,-41-116-202,1 0-1,0 0 0,0 0 1,0 0-1,0 0 1,0 0-1,0 0 0,0 0 1,0 0-1,1 0 0,-1 0 1,0-1-1,0 1 1,1 0-1,-1 0 0,1 0 1,-1 0-1,1 0 0,-1-1 1,1 1-1,0 0 1,-1-1-1,1 1 0,0 0 1,-1-1-1,1 1 0,0 0 1,0-1-1,0 1 0,0-1 1,0 0-1,-1 1 1,1-1-1,0 0 0,0 1 1,0-1-1,0 0 0,0 0 1,0 0-1,0 0 1,0 0-1,0 0 0,0 0 1,0 0-1,0 0 0,0 0 1,0-1-1,0 1 1,0 0-1,0 0 0,1-2 1,11-63-336,-25-103-341,-3 130 385,-3 1-1,0 0 0,-3 1 0,-1 1 1,-38-45-1,-40-64 687,99 142-241,16 7-76,0 0-1,0 1 1,-1 1 0,0 0 0,-1 1 0,0 0 0,0 1 0,0 0-1,-2 1 1,16 16 0,25 15 218,-6-14-88,0-1-1,88 33 1,71 39 479,-204-97-663,0 0 1,-1 0 0,1 0-1,0 1 1,0-1 0,0 0-1,-1 0 1,1 0 0,-1 1-1,1-1 1,-1 0 0,1 1-1,-1-1 1,0 0 0,0 1-1,0-1 1,0 0 0,0 1-1,0-1 1,0 0 0,0 1-1,0-1 1,-1 0 0,1 1-1,-1-1 1,1 0 0,-1 0-1,1 1 1,-1-1 0,0 0-1,1 0 1,-1 0 0,0 0-1,0 0 1,0 0 0,0 0-1,0 0 1,0 0 0,0 0-1,-1 0 1,1-1 0,0 1-1,0-1 1,-1 1 0,1 0-1,0-1 1,-1 0 0,1 1-1,-1-1 1,1 0 0,-3 0-1,-80 37 60,79-35-25,-51 19-50,1 1 1,-92 53-1,53-2-4090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2 1880,'0'0'2441,"-12"0"-2141,-69 15 762,11 0-1085,27-11-2820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1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63 267 680,'0'0'5144,"7"0"-4947,13-5 251,-1 0-1,0-1 1,0-1 0,20-10 1545,-51 18-1983,0 1 0,-1 0-1,1 0 1,1 1 0,-23 9 0,23-7-98,-1-1-1,1-1 1,-1 0 0,1 0-1,-23 1 1,33-4 56,3-3-117,-1 0 115,1 0 0,-1 0 0,1 0-1,0 0 1,0 0 0,1 1 0,-1-1 0,5-3 0,2-4 22,-1-2 21,0 0 1,-1 0-1,-1 0 0,0-1 1,0 0-1,-2-1 0,1 1 1,-2-1-1,0 0 0,0 0 1,-1 0-1,-1-27 0,-1 40-12,0 0 1,0 0-1,0-1 0,0 1 0,0 0 1,0-1-1,0 1 0,0 0 0,0-1 1,1 1-1,-1 0 0,0 0 0,1 0 1,-1-1-1,1 1 0,-1 0 0,1 0 0,0 0 1,0 0-1,-1 0 0,1 0 0,0 0 1,0 0-1,1-1 0,0 2 11,-1 1 1,0-1-1,0 1 0,0 0 1,0 0-1,0-1 0,0 1 1,0 0-1,0 0 0,0 0 1,0 0-1,0 0 0,0 0 1,0 0-1,-1 0 0,1 0 1,-1 0-1,2 2 0,27 67 451,-23-47-95,-1 1-1,-1-1 1,1 40 410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1782 2 720,'-183'28'1403,"146"-22"2454,-37 75-1098,-101 177-2232,-12-8 1,-264 273-1,132-235-1038,67-65-497,224-192 552,24-25 601,-1 1 0,0-1 0,0 0 0,0-1-1,0 1 1,-1-1 0,0 0 0,-1 0 0,1-1 0,-1 0 0,-8 4 299,81-48-4656,-38 23 649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582 221 3913,'0'0'3662,"7"10"-3217,171 229 1265,-284-455-2944,75 170 988,-3 1 0,-1 2 0,-83-77 0,112 126 317,-1 0 0,1 1 0,0-1 0,1 1 0,-1 0 0,1 0 0,1 1 1,0-1-1,0 1 0,0 0 0,-4 16 0,4-16 36,-45 89 112,-6-3-1,-3-2 1,-5-2-1,-83 90 1,345-168 261,316-56 548,-503 37-2275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5753,'0'0'5200,"135"-39"-4354,-120 33-837,1 0 0,0 2 0,0 0 1,0 0-1,0 1 0,1 1 0,-1 1 1,1 0-1,0 1 0,-1 0 1,1 2-1,27 5 0,-36-4 0,-1 0 0,0 0 0,0 1 0,0 0 0,0 0 0,-1 0 0,0 1 0,0 0 0,0 1-1,-1-1 1,1 1 0,-1 0 0,-1 0 0,1 0 0,-1 1 0,0-1 0,-1 1 0,0 0 0,0 0 0,0 0 0,-1 0 0,0 1 0,-1-1 0,0 1-1,0-1 1,0 1 0,-2 11 0,2-2 5,-1 0 1,-1 0-1,0 0 0,-2 0 0,0 0 0,-1 0 0,0-1 0,-2 0 1,0 0-1,-14 27 0,15-35-2,0-1-1,0 0 1,0 0 0,-1 0 0,0 0-1,0-1 1,-1 0 0,0 0 0,0-1-1,-1 0 1,1 0 0,-1 0 0,0-1-1,0 0 1,-1-1 0,1 0 0,-1 0-1,0 0 1,0-1 0,0-1-1,0 1 1,0-1 0,-13-1 0,24-74-1190,11 46 1120,1 1 0,1 1 0,2 0 0,0 1-1,2 1 1,1 0 0,1 1 0,0 2 0,2 0 0,1 1 0,30-19 0,56-59 16,-98 87 45,-1 2 4,0-1-1,-1 0 1,0-1-1,0 0 1,-2 0 0,1-1-1,-1 0 1,-1 0-1,-1-1 1,0 0-1,9-27 1,-15 38 249,-10 12-253,1 0 1,1 0-1,0 0 1,0 1-1,1 0 1,0 0 0,1 1-1,1 0 1,0 0-1,1 0 1,-4 15-1,5-19 15,-1 1 0,1-1-1,1 1 1,0 0-1,0 0 1,1 0-1,0 0 1,0 0 0,1 0-1,1 0 1,0 0-1,0 0 1,0 0 0,1 0-1,1-1 1,0 1-1,0-1 1,1 1-1,0-1 1,0 0 0,1 0-1,0-1 1,0 1-1,1-1 1,0 0 0,0 0-1,1-1 1,0 0-1,12 9 1,5-5 30,-1-1 1,2-1-1,-1-1 0,1-1 1,0-1-1,0-1 0,0-1 1,1-2-1,49-1 0,-55 0 8,0 0-1,0-1 0,0-1 1,0 0-1,-1-2 0,1 0 0,-1-1 1,0-1-1,0 0 0,-1-2 1,0 0-1,0-1 0,-1 0 1,0-2-1,0 0 0,-2 0 1,1-1-1,-2-1 0,0-1 1,0 0-1,-2 0 0,15-21 1,-25 21-139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53 5577,'0'0'3790,"-8"25"-3694,-5 23 104,2 2-1,2-1 0,-4 91 1,19-139-196,0 1-1,1-1 1,-1 0-1,0-1 1,0 1 0,1-1-1,-1 0 1,0-1 0,0 1-1,0-1 1,1 0 0,-1-1-1,0 1 1,8-4 0,4-6-66,0-1 1,0-1 0,-2 0 0,1-1 0,-2-1 0,0 0 0,-1-1 0,0 0 0,-2-1 0,0-1 0,-1 0 0,-1 0-1,0-1 1,-2 0 0,0 0 0,-2-1 0,0 0 0,-1 0 0,2-23 0,-7 41-19,0 125-203,7-10 653,5 0-1,5-1 1,36 119-1,-24-119 69,-6 0 0,-5 2 0,3 126 0,-20-182-268,-4 0 0,-2 0-1,-18 82 1,20-125-149,-1 0 1,0-1-1,-1 1 0,-1-1 0,0 0 1,-1 0-1,-1-1 0,0 0 1,-1 0-1,0-1 0,-1 0 0,-1-1 1,0 0-1,0 0 0,-1-1 0,-1 0 1,1-1-1,-24 12 0,29-17-39,0-1-1,-1 0 1,1 0 0,-1 0-1,0-1 1,0 0-1,0 0 1,0-1 0,0 0-1,0 0 1,0-1-1,0 0 1,-1-1 0,1 1-1,0-1 1,0-1-1,0 1 1,0-1 0,0-1-1,1 0 1,-1 0-1,1 0 1,-8-5 0,3 0-68,1-2 0,0 0 0,1 0 1,0-1-1,0 0 0,1-1 1,1 1-1,0-2 0,1 1 1,0-1-1,-8-23 0,-2-14-272,2-1 0,2-1-1,3-1 1,2 1 0,-2-88 0,13 118 381,0-1 1,2 1 0,0 0 0,2 1-1,0-1 1,2 1 0,0 1-1,2-1 1,0 1 0,1 1 0,1 0-1,1 1 1,1 0 0,0 1-1,2 1 1,0 0 0,1 1-1,31-20 1,33-21 567,2 4-1,2 3 1,93-37-1,-43 54-2890,-115 16-219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4849,'0'0'3334,"49"-20"-2919,150-59-3,-196 77-369,-1 0-1,1 1 1,0-1-1,0 1 1,0 0-1,0 0 1,0 0 0,0 0-1,0 1 1,0-1-1,0 1 1,0 0 0,0 0-1,1 0 1,-1 0-1,0 0 1,0 0-1,0 1 1,0-1 0,0 1-1,0 0 1,0 0-1,0 0 1,0 1 0,0-1-1,-1 0 1,1 1-1,0 0 1,-1 0-1,1 0 1,-1 0 0,0 0-1,0 0 1,0 0-1,0 1 1,0-1 0,0 1-1,-1-1 1,1 1-1,-1-1 1,0 1-1,0 0 1,0 0 0,0 0-1,1 5 1,-2 139 127,-2-116-43,-1 1-95,-2 0 0,0 0-1,-3-1 1,-1 1 0,-1-2-1,-1 1 1,-31 55 0,26-57-5,1 1 0,2 0 1,2 1-1,1 0 0,1 0 1,2 1-1,-6 64 1,31-91 75,1-1 0,0-1 0,0-1 1,1-1-1,-1 0 0,0-1 0,0-1 1,22-3-1,112-50 393,-135 45-846,0 0-1,1 1 1,-1 2-1,1-1 0,1 2 1,-1 0-1,39-3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6:3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1 337 5089,'0'0'4465,"47"-10"-4122,873-213 1711,-812 185-1949,-80 26-362,1 1 0,0 1 0,1 1 1,0 2-1,0 1 0,40-3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7:42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94 127 3441,'0'0'5293,"0"40"-4850,9 28-929,-9-67 287,2-7 130,-1 0-1,0 0 0,0 0 0,0 0 0,-1 0 0,0 0 0,0 0 1,-1-8-1,1 6 96,0 11-22,2 6 493,-2-22-295,0-31-489,0 43 344,0 1-12,0-2-33,0 2-4,1 0-1,-1-1 0,0 1 0,0-1 0,0 1 0,0 0 0,0-1 0,1 1 0,-1-1 0,0 1 0,0-1 0,0 1 0,0-1 0,0 1 0,-1 0 0,1-1 0,0 1 0,0-1 0,0 1 1,0-1-1,0 1 0,-1 0 0,1-1 0,0 1 0,0-1 0,0 1 0,-1 0 0,1-1 0,0 1 0,-1 0 0,1-1 0,0 1 0,-1 0 0,1 0 0,0-1 0,-1 1 0,1 0 0,-1 0 1,1 0-1,-1-1 0,1 1 0,0 0 0,-2 0 0,-8-4-37,6-12-470,4 15 497,0 1 1,0-1-1,0 0 1,0 0-1,0 0 1,0 0 0,0 1-1,0-1 1,0 0-1,-1 0 1,1 0-1,0 0 1,0 1-1,-1-1 1,1 0 0,-1 0-1,1 1 1,-1-1-1,1 0 1,-1 1-1,1-1 1,-2 0-1,-5-8-9,7 8 14,0 1 1,0-1-1,-1 0 1,1 1-1,0-1 1,-1 1-1,1-1 1,0 1 0,-1-1-1,1 1 1,-1-1-1,1 1 1,-1 0-1,1-1 1,-1 1-1,1-1 1,-1 1-1,1 0 1,-1 0 0,0-1-1,1 1 1,-1 0-1,1 0 1,-1 0-1,0 0 1,-1-1 210,7 15-96,-1 0 0,0 0 0,-1 0 0,0 0-1,-2 1 1,1-1 0,-2 24 0,0-32-117,-1 7 2,2-1 0,-1 1 0,5 20 0,7 42-9,-3 8 218,5-221-242,-14 80-97,0 58 123,0 30-44,2 20 116,-1-29-50,0-1 0,-1 1 0,-4 25-1,1-33-47,0-1-1,0 1 0,-1-1 0,-1 0 0,0 0 0,-12 21 1,14-32-45,1 0 1,0 0-1,-1 0 1,1 0-1,-1 0 1,0 0-1,1-1 1,-1 1-1,0-1 1,1 1-1,-1-1 0,0 0 1,1 0-1,-1-1 1,0 1-1,-2-1 1,-7 0 16,11 1 131,3-4-90,1-1 34,0 1 0,-1 0 0,1 0 0,0 0-1,1 0 1,-1 1 0,7-6 0,10-12 3,-4 0-65,-16 21 41,7 30 94,-2-32-116,0 1 0,0-1 0,0 0 0,0-1 0,-1 1 0,1-1 0,-1 0 0,0 0 0,0 0 0,0-1-1,0 1 1,0-1 0,5-8 0,8-5 2,-15 17 28,-3 2 7,1 0 0,0 0 1,0 0-1,-1 0 0,1 0 0,-1 0 1,0 0-1,1-1 0,-1 1 0,0 0 0,-2 3 1,-45 69 259,26-48-212,-25 27 697,89-89-623,-16 1-50,15-14-16,-64 98 328,-41 39-223,63-85-171,1-1 264,4-9-337,0 0 97,1 0 0,-1 0 0,2 1 0,-1-1 0,0 1 0,1 1 0,8-7 0,5-33 193,-16 42-203,-6 14 16,-10 17 17,12-26-45,-8 11 19,0 0 0,-1-1-1,-15 14 1,25-26 41,1-5-299,1 0 227,-1-1-1,1 1 0,0 0 0,0 0 0,6-9 0,5-13-3,-9 9 39,0 0 0,-2 0 0,0 0 0,-1 0 0,-1 0 0,-4-32 1,3 47-23,0 0 1,0 0 0,0 0 0,0 0 0,-1 0 0,1 1 0,-1-1 0,1 1-1,-1-1 1,0 1 0,0-1 0,-1 1 0,-3-3 0,3 2-6,0 0-1,1 0 1,-1 0 0,0 0 0,1 0 0,-1-1 0,1 1-1,-3-8 1,-5-11 32,0 18-194,8 6 150,0 0 0,1-1 0,-1 1 0,0 0 0,1 1 0,-1-1 0,1 0 0,-1 0 0,1 1 0,0-1 0,0 0 0,-1 6 0,-1-1-24,1 0-1,0 0 1,0 1-1,1-1 1,0 1-1,0-1 1,1 15-1,14-38-164,-8 0 212,-1 0-1,-1 0 0,-1 0 0,0-1 0,-1 1 0,-1-1 0,-1 0 0,0 0 1,-1 1-1,-3-20 0,4 35-23,0 0 1,0 0 0,0 0 0,-1 0-1,1 0 1,0 0 0,0 0-1,-1 0 1,1 0 0,0 0-1,-1 0 1,1 0 0,-1 1-1,1-1 1,-1 0 0,0 0-1,1 0 1,-1 1 0,0-1 0,0 0-1,1 1 1,-1-1 0,0 1-1,0-1 1,-1 0 0,2 1 7,24-4-204,-24 1 201,0 1 0,1-1 0,-1 1 0,0-1-1,0 1 1,-1-1 0,1 1 0,0-1 0,-1 1 0,0 0-1,1-1 1,-1 1 0,0 0 0,0-1 0,0 1 0,-1 0-1,1 0 1,0 0 0,-1 0 0,1 0 0,-1 0 0,0 0-1,0 1 1,0-1 0,-3-2 0,-3-2 12,5 1-20,1 0 1,-1 0 0,1 0-1,-1-1 1,1 1 0,1 0-1,-1-1 1,1 1 0,-1-12-1,-2 17 195,1 1-87,8 4-102,21 12 35,-21-14-26,1 0 0,-1 0 0,0 1 0,0 0 0,0 0 1,6 7-1,-11-7 87,-8-7-88,-9-8-130,2-32-403,14 43 525,1 0 0,0 0 0,0 0 0,-1 0 0,1 0 0,0 0 0,-1 0 0,1 0 1,0 0-1,-1 0 0,1 0 0,0 0 0,-1 0 0,1 1 0,0-1 0,0 0 0,-1 0 0,1 0 0,0 0 0,0 1 0,-1-1 1,1 0-1,0 0 0,0 0 0,-1 1 0,1-1 0,0 0 0,0 1 0,0-1 0,0 0 0,0 0 0,-1 1 0,1-1 0,0 0 1,0 1-1,0-1 0,0 0 0,0 1 0,0-1 0,0 0 0,0 0 0,0 1 0,0-1 0,0 0 0,0 1 0,-2 15-1265,1-3-942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7:50.3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50 117 1408,'0'0'3826,"11"0"-836,35-4-3066,-45 4 87,1 0 0,0-1 0,-1 1 1,1 0-1,-1 0 0,1-1 0,0 1 0,-1-1 0,1 0 0,-1 1 0,1-1 0,-1 0 0,0 0 0,1 0 0,-1 0 0,0 0 0,0 0 0,1 0 0,-1-1 0,2-2 0,-3 4-11,0 0 0,0 0 0,0 0 0,0 0 0,0 0-1,0-1 1,0 1 0,0 0 0,0 0 0,0 0 0,0 0 0,0-1 0,0 1 0,0 0 0,0 0-1,0 0 1,0 0 0,0-1 0,0 1 0,0 0 0,0 0 0,0 0 0,0 0 0,0 0 0,0-1-1,0 1 1,-1 0 0,1 0 0,0 0 0,0 0 0,0 0 0,0-1 0,0 1 0,0 0 0,0 0-1,-1 0 1,1 0 0,0 0 0,0 0 0,0 0 0,0 0 0,-1 0 0,1 0 0,0 0 0,0 0 0,0 0-1,0 0 1,-1 0 0,1 0 0,-19 7-13,-4 11 101,22-18-110,0 1 0,1-1 0,-1 1 0,0-1 1,0 1-1,1 0 0,-1-1 0,0 1 0,1 0 0,-1 0 0,0-1 1,1 1-1,-1 0 0,1 0 0,0 0 0,-1 0 0,1 0 0,-1-1 0,1 1 1,0 0-1,0 0 0,0 0 0,0 0 0,0 0 0,0 0 0,0 0 1,0 2-1,1-3 0,0 1 1,0-1-1,0 0 1,0 0 0,-1 1-1,1-1 1,0 0-1,0 0 1,0 0 0,0 0-1,0 0 1,0 0-1,0-1 1,0 1 0,0 0-1,0 0 1,0-1 0,0 1-1,0 0 1,0-1-1,0 1 1,-1-1 0,1 1-1,0-1 1,0 1-1,0-1 1,-1 0 0,2-1-1,23-21 240,-23 21-249,-1 1 35,0 1 0,0-1-1,-1 0 1,1 1 0,0-1-1,0 0 1,-1 0 0,1 1-1,-1-1 1,1 0 0,-1 0-1,1 0 1,-1 0 0,1 0-1,-1 0 1,0 0 0,1 0-1,-1 0 1,0 1 0,0-1-1,0 0 1,0-2 0,0 3 4,-1-1 1,1 1-1,-1-1 1,0 1-1,1-1 1,-1 1-1,1 0 1,-1 0 0,0-1-1,1 1 1,-1 0-1,0 0 1,1 0-1,-1-1 1,0 1-1,0 0 1,1 0-1,-1 0 1,0 0-1,1 1 1,-1-1 0,-1 0-1,-1 0 25,0 1 0,-1-1 0,1 1 0,0 0 0,0 0 0,0 0 0,0 0 0,0 0 0,0 1 0,-5 3 0,15-6-449,4-8 578,-3-12-16,-15 12-339,-33 6-277,23 3 564,16 0-70,-1-29-976,-36 94 1976,38-64-953,0-40-608,6 17 453,-3 13-26,-3 10-234,0 1 371,-1-1 1,0 1-1,0 0 1,1-1-1,-1 1 1,0-1-1,0 0 0,0 1 1,0-1-1,0 0 1,-1 1-1,1-1 1,-2 1-1,-2 5 290,23-5-105,-16-1-222,-1 0 0,0-1 0,1 1 0,-1 0 0,0 0 0,1 0 0,-1 0 0,0 0 0,0 0 0,0 1 0,0-1 0,0 0 0,0 1 0,0-1 0,0 1 0,-1-1 0,1 0-1,0 1 1,-1 0 0,1-1 0,-1 3 0,1-3 8,-1 1 0,1 0 0,-1 0 0,1 0 0,-1-1 0,1 1 0,0 0-1,0-1 1,0 1 0,0-1 0,0 1 0,1-1 0,-1 1 0,0-1 0,0 0 0,1 0-1,-1 0 1,1 0 0,-1 0 0,1 0 0,0 0 0,2 1 0,-1-2-27,0 0 0,0 0 1,0-1-1,0 1 0,0-1 1,0 0-1,0 1 0,0-2 1,0 1-1,0 0 0,-1 0 1,1-1-1,-1 1 0,1-1 1,-1 0-1,1 0 0,-1 0 0,0 0 1,0 0-1,0-1 0,3-3 1,15-15 249,-46 46 182,26-25-472,1 1-116,1-1 159,-1 0 0,1 0 0,-1 0 0,1 0 0,-1-1 0,1 1 0,-1 0 0,1-1 0,-1 1 0,1-1 0,-1 1 0,1-1 0,-1 1 0,0-1 0,1 0 0,-1 0 0,2-1 0,27-20 276,-23 15 660,-17 13-663,8-5-255,1 0 1,0 1-1,-1-1 1,1 0-1,0 0 1,0 1-1,-1-1 1,1 1-1,0-1 1,1 1-1,-1-1 1,0 1-1,0 0 1,1-1-1,-1 1 1,1 0-1,-1 2 1,5-4-276,0 1 255,0-1-1,0-1 0,0 1 0,0-1 0,0 1 0,0-1 0,0 0 1,0-1-1,-1 1 0,1-1 0,0 1 0,-1-1 0,1 0 1,-1-1-1,1 1 0,-1 0 0,5-6 935,-10 8-894,0 0 0,-1 0 0,1 1 0,0-1 0,0 0 0,0 1 0,0-1 0,0 1 0,0 0 0,0 0 0,0-1 0,1 1 0,-1 1 0,0-1 0,0 0 0,1 0 0,-1 1 0,0-1 0,1 0 0,0 1 0,-1 0 0,1-1 0,-2 5 0,3-6-129,4 0-152,0-1 240,-1 0-1,1 0 0,0 0 1,0 0-1,0-1 1,-1 1-1,1-1 0,-1 0 1,1 0-1,-1 0 0,0-1 1,0 1-1,0-1 1,0 0-1,5-6 0,6-4 686,-16 13-649,0 0 0,0 1 0,0-1 1,0 0-1,0 1 0,0 0 0,0-1 0,0 1 0,0 0 1,0 0-1,0 0 0,1 1 0,-1-1 0,0 0 0,1 1 0,-1-1 1,1 0-1,-1 1 0,1 0 0,0-1 0,-2 4 0,3-4-111,4-2-696,29-9 521,-31 9 292,-1 1 0,0 0 0,0-1 0,0 1 0,0-1 0,0 1 0,1-1 0,-1 1 0,0-1 0,0 0 0,0 0 1,0 0-1,-1 1 0,1-1 0,0 0 0,0 0 0,0 0 0,-1 0 0,1 0 0,-1 0 0,1-1 0,0 0 1,-35 2-688,25 1 755,-1 0 0,1 1 0,-1 0 0,1 1 0,0 0 0,0 1 0,0 0 0,0 0 0,1 1 0,-1 0 0,1 0 0,1 1 0,-12 10 0,19-16-91,-1 1 0,1-1 0,-1 0 0,1 1 0,0-1 0,-1 0 0,1 1 0,0-1 0,0 1 0,-1-1 0,1 1 0,0-1 0,0 1 0,0-1 0,-1 1 0,1-1 0,0 1 0,0-1 0,0 1 0,0-1 0,0 1 0,0-1 0,0 1 0,0-1 0,0 1 0,0-1 0,0 1 0,1-1 0,-1 1 0,0-1 0,0 1 0,0-1 0,1 1 0,-1-1 0,0 1 0,1-1 0,-1 0 0,1 1 0,22 4-118,-15-5 156,0-1-1,-1 1 0,1-2 1,0 1-1,7-4 0,4-3-12,-1-1-1,0-1 0,-1 0 1,26-22-1,-42 32-30,-23 7-182,18-5 201,-8 4 97,0 1 0,1-1 0,0 2 0,0 0 0,0 0 0,1 1-1,-14 15 1,24-24-115,0 1 0,0-1-1,0 0 1,-1 0-1,1 0 1,0 1 0,0-1-1,0 0 1,0 0-1,0 1 1,-1-1 0,1 0-1,0 0 1,0 1-1,0-1 1,0 0 0,0 0-1,0 1 1,0-1-1,0 0 1,0 1 0,0-1-1,0 0 1,0 0-1,0 1 1,0-1 0,0 0-1,1 0 1,-1 1-1,0-1 1,0 0 0,0 0-1,0 1 1,0-1-1,1 0 1,-1 0 0,0 1-1,0-1 1,0 0-1,1 0 1,-1 0 0,0 0-1,0 1 1,0-1-1,1 0 1,-1 0 0,0 0-1,0 0 1,1 0-1,-1 0 1,0 0 0,1 0-1,-1 0 1,26 0-175,25-13 355,76-43-7,-152 67-235,17-8 119,1 0 0,0 0 0,0 0 0,1 1 0,-1 0 0,0 0 0,1 1 0,0 0 0,0 0 0,1 0 0,0 1 0,-6 7 0,13-13-98,0 1 0,0 0 0,0-1 1,1 0-1,-1 1 0,0-1 0,0 0 0,1 0 0,-1 0 1,0 0-1,0 0 0,0-1 0,1 1 0,2-2 0,46-25 147,-43 21-86,1 1-1,0 0 0,0 1 0,11-5 0,-22 10 64,0 0-1,1 0 0,-1 0 0,0 0 0,1 0 1,-1 0-1,1 0 0,-1 0 0,1 1 0,0-1 0,0 1 1,-1-1-1,1 1 0,0-1 0,0 1 0,0 0 0,1-1 1,-2 3-1,42-3-571,-39-1 515,1 0 0,-1 0 0,1 0 1,-1 0-1,1 0 0,-1 0 0,1-1 1,-1 1-1,1 0 0,-1-1 0,1 1 0,-1-1 1,0 0-1,1 1 0,-1-1 0,0 0 1,1 0-1,-1 0 0,0 0 0,0 0 1,0 0-1,0 0 0,0 0 0,0 0 1,0-1-1,0 1 0,0-2 0,1-1-1,-1-1 0,0 1 1,-1-1-1,1 0 0,-1 0 0,0 1 0,0-6 0,0 1-99,0 9 90,0 0 0,-1 0 0,1 0 0,0 0 0,0-1 0,-1 1-1,1 0 1,0 0 0,0 0 0,-1 0 0,1 0 0,0 0 0,-1 0-1,1 0 1,0 0 0,0 0 0,-1 0 0,1 0 0,0 0 0,-1 0-1,1 0 1,0 0 0,0 0 0,-1 0 0,1 0 0,0 0 0,0 0-1,-1 0 1,1 1 0,0-1 0,0 0 0,-1 0 0,1 0 0,0 0-1,0 1 1,0-1 0,-1 0 0,1 0 0,0 1 0,0-1-1,0 0 1,0 0 0,0 1 0,-1-1 0,1 0 0,0 0 0,0 1-1,0-1 1,0 0 0,0 0 0,0 1 0,0-1 0,0 1 0,0-1-15,-1 0 1,1 0 0,0 0 0,0 0-1,-1 1 1,1-1 0,0 0-1,-1 0 1,1 0 0,0 1 0,0-1-1,0 0 1,-1 0 0,1 1-1,0-1 1,0 0 0,0 0 0,0 1-1,0-1 1,-1 0 0,1 1-1,0-1 1,0 0 0,0 1 0,0-1-1,0 0 1,0 1 0,0-1 0,0 0-1,0 0 1,0 1 0,0-1-1,0 0 1,0 1 0,0-1 0,1 0-1,-1 1 1,0-1 0,0 0-1,0 0 1,0 1 0,0-1 0,1 0-1,-1 1 1,0-1 0,0 0 0,1 0-1,-1 0 1,0 1 0,0-1-1,1 0 1,-1 0 0,0 0 0,1 0 17,0 0 0,0-1 0,0 1 0,-1 0 0,1-1 0,0 1 0,0-1 0,-1 1 0,1-1 0,0 1 0,-1-1 0,1 0 0,-1 1 0,1-1 0,-1 0 0,1 1 0,-1-1 0,1 0 0,-1 0 0,1 0 0,-1 1 0,0-1 0,0 0 0,0 0 0,1 0 0,-1 0 0,0 1 0,0-1 0,0-1 0,2-30 238,-2 29-187,-1 12 345,0-8-387,1 0 0,-1 0 0,1 0 0,-1 0-1,1 0 1,0-1 0,0 1 0,-1 0 0,1 0-1,0 0 1,0 0 0,0 0 0,0 0-1,0 0 1,0 0 0,0 0 0,1 0 0,-1 0-1,0 0 1,0 0 0,1 0 0,-1-1 0,0 1-1,1 0 1,-1 0 0,1 0 0,-1-1-1,1 1 1,0 0 0,-1 0 0,1-1 0,0 1-1,-1 0 1,1-1 0,0 1 0,0-1 0,0 1-1,-1-1 1,1 0 0,0 1 0,2 0 0,-3 7 3,0 12-262,3-17 128,3-11 77,-4 3 79,1 0-13,-1 0 0,0 0 1,1-1-1,-2 0 0,1 1 1,-1-1-1,1 0 0,-1-7 1,-1 13-17,1 45-82,9-33 187,-10-12-114,0-1 0,0 1 0,0 0 0,0 0 0,0 0 0,0 0 0,0-1 0,0 1 0,0 0 0,0 0 0,0 0 0,0-1 0,0 1 0,0 0 0,0 0 0,0 0 0,0-1 0,0 1 0,0 0 0,0 0 0,0 0-1,1 0 1,-1 0 0,0-1 0,0 1 0,0 0 0,0 0 0,0 0 0,1 0 0,-1 0 0,0 0 0,0-1 0,0 1 0,0 0 0,1 0 0,-1 0 0,0 0 0,0 0 0,0 0 0,1 0 0,-1 0 0,0 0 0,0 0 0,0 0 0,0 0 0,1 0 0,-1 0 0,0 0 0,0 0 0,0 0-1,1 0 1,-1 0 0,0 0 0,0 1 0,0-1 0,0 0 0,1 0 0,-1 0 0,0 0 0,0 0 0,0 0 0,0 1 0,0-1 0,1 0 0,-1 0 0,0 0 0,0 0 0,0 0 0,0 1 0,0-1 104,0-1-5,0 0-41,0 1-30,0 0-1,0 0 0,1 0 1,-1 0-1,0 0 0,0 0 0,0 0 1,0 0-1,0 0 0,0 0 1,1 0-1,-1 0 0,0 1 1,0-1-1,0 0 0,0 0 1,0 0-1,1 0 0,-1-1 1,0 1-1,0 0 0,0 0 1,0 0-1,0 0 0,0 0 1,1 0-1,-1 0 0,0 0 1,0 0-1,0 0 0,0 0 1,0 0-1,0 0 0,0 0 1,1-1-1,-1 1 0,0 0 0,0 0 1,0 7 183,1-6-185,-1 0 0,0 1 1,0-1-1,0 0 0,1 0 0,-1 1 1,0-1-1,-1 0 0,1 1 1,0-1-1,0 0 0,0 1 0,-1-1 1,1 0-1,-1 0 0,1 1 1,-1-1-1,1 0 0,-1 0 0,-1 2 1,0-46-553,6 27 532,-1 2-290,-4 14 280,1 0 1,-1 0 0,1-1 0,-1 1-1,1 0 1,-1 0 0,1 0-1,-1 0 1,1 0 0,-1 0-1,1 0 1,-1 0 0,1 0 0,-1 0-1,1 1 1,-1-1 0,1 0-1,-1 0 1,1 0 0,0 0-1,-1 1 1,1-1 0,-1 0 0,1 1-1,0-1 1,-1 0 0,1 1-1,-1-1 1,1 0 0,0 1-1,-1 0 1,-40 36-263,33-28-579,1-2-1409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04.0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1560,'0'0'5650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06.1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0 4097,'0'0'4785,"-12"28"-3900,2-12-809,4-7-88,-1 1-1,0-1 1,-13 14 0,32-35-399,11-8 22,-21 24 407,-11 16 119,8-20-216,28-32-413,-21 27 492,11-8 16,-32 33 13,-4 7-78,38-45-274,4-6 259,-21 22-1,-14 15 313,-22 19 7,-10 14-101,42-44 52,-11 18 190,13-12-339,12-9 162,-7-3-189,0 1 0,1-1 1,-1 0-1,-1 0 0,1 0 0,-1-1 1,7-8-1,9-8-438,-6 7 429,-14 9-414,-9 6-534,3 1-504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1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1272,'0'0'8353,"29"8"-8323,64 3 60,0-4-1,162-8 1,-87-3-112,-99 5 363,-42 0-293,-24-1-600,-11 0-593,0 0-1302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25.7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 3913,'0'0'3301,"1"-9"479,11 17-3700,0 0 1,0 0-1,0-1 0,1-1 0,21 8 0,-3-1 7,161 54 872,-135-41-885,4 11 546,-61-37-695,0 0 0,1 0 0,-1 0 1,0 0-1,0 0 0,0 1 0,1-1 0,-1 0 1,0 0-1,0 0 0,0 1 0,0-1 1,1 0-1,-1 0 0,0 1 0,0-1 0,0 0 1,0 0-1,0 1 0,0-1 0,0 0 0,0 1 1,0-1-1,0 0 0,0 0 0,0 1 0,0-1 1,0 0-1,0 0 0,0 1 0,0-1 0,0 0 1,0 0-1,0 1 0,-1-1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26.8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1 3881,'0'0'6236,"-2"0"-7182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30.6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2 1488,'-9'-1'8798,"13"114"-7115,-1-43-937,-1-38-515,-2 0-1,-5 50 1,0-68-2392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32.4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1424,'0'0'2812,"44"23"938,-42-23-3444,-1 1-366,-1-1-1,0 0 0,0 0 0,0 0 1,0 0-1,0 0 0,1 0 1,-1 0-1,0 1 0,0-1 0,0 0 1,1 0-1,-1 0 0,0 0 1,0 0-1,0 0 0,1 0 1,-1 0-1,0 0 0,0 0 0,0 0 1,1 0-1,-1 0 0,0 0 1,0 0-1,0 0 0,0 0 0,1 0 1,-1-1-1,0 1 0,0 0 1,0 0-1,1 0 0,-1 0 1,0 0-1,0 0 0,0-1 0,0 1 1,0 0-1,1 0 0,-1 0 1,0 0-1,0 0 0,0-1 0,0 1 1,0 0-1,0 0 0,0 0 1,0-1-1,0 1 0,0 0 0,0 0 1,0 0-1,0-1 0,0 1 1,0 0-1,0 0 0,0 0 1,0-1-1,0 1 0,0 0 0,0 0 1,0 0-1,0-1 0,0 1 1,0 0-1,0-8-1643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40.4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1256,'0'0'1249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40.8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1608,'14'3'6203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8:43.1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68 1 3425,'0'0'3387,"-7"11"-972,-29 76-381,33-77-1818,0 0 1,1 1-1,0-1 1,0 0-1,1 1 0,1-1 1,0 1-1,1 13 0,0-1 138,-8 12-133,6-31-222,-1 0 0,1 0 0,0 0 0,1 0 0,-1 0 0,1 0 0,-1 0 0,1 1 0,1-1 0,-1 0 0,0 0 0,3 6 0,32 33 233,-21-24-186,2 4-4176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3.9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3713,'0'0'7225,"27"0"-7049,-11 0-171,47 1 31,-61 0-37,0-1 0,0 0 1,0 0-1,0 1 0,0-1 0,0 1 0,0-1 0,-1 1 0,1 0 0,0 0 0,0 0 0,-1 0 0,1 0 1,0 0-1,-1 0 0,1 0 0,-1 1 0,0-1 0,1 1 0,-1-1 0,0 1 0,0 0 0,0-1 1,0 1-1,1 3 0,-1-3-6,-1 1 0,1 0 0,-1 0 0,0-1 0,0 1 0,0 0 0,0-1 0,-1 1 0,1 0 0,-1-1 0,1 1 0,-1 0 0,0-1 0,0 1 0,0-1 0,0 1 0,-1-1 0,1 0 0,-3 4 0,-3 1 22,1-1-1,-1 0 0,0 0 0,-11 7 0,-11 9-167,50-29-537,-5-6 732,-5 5-110,0 0 0,0-1 0,-1 0 0,0-1 0,0 0 0,-2-1 0,1 0 0,-1 0 0,7-13 0,-13 42-70,1 28 445,-3-44-297,1 0-1,-1 1 1,0-1-1,1 0 1,-1 0-1,1 0 1,0 1-1,0-1 1,0 0-1,0 0 1,0 0 0,0 0-1,0 0 1,2 1-1,5 2-62,0-1 0,0-1 1,0 0-1,0 0 0,1 0 0,-1-1 0,1 0 1,0-1-1,0 0 0,-1 0 0,1-1 0,15-1 0,-11 1-1130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4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0 280,'0'0'7172,"2"36"-5093,0-14-1846,-1 0-1,-3 29 1,-6 11-2730,5-47 574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5.5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 3633,'0'0'4745,"0"31"-3225,0-24-1452,0 0 0,0 1 0,1-1-1,0 0 1,3 12 0,-3-17-74,0-1-1,-1 1 0,1 0 1,0-1-1,0 1 1,0-1-1,0 1 0,0-1 1,0 0-1,1 1 1,-1-1-1,0 0 1,1 0-1,-1 0 0,0 0 1,1 0-1,-1 0 1,1 0-1,0-1 0,-1 1 1,1-1-1,0 1 1,-1-1-1,1 1 1,0-1-1,0 0 0,-1 0 1,4 0-1,-1 0 15,0-1 0,-1 1 1,1-1-1,-1 0 0,1 0 0,-1 0 0,1-1 0,-1 1 0,0-1 1,1 0-1,-1 0 0,0 0 0,0 0 0,-1 0 0,1-1 0,0 1 1,-1-1-1,0 0 0,1 0 0,1-3 0,0 0-11,-1 1-1,0 0 0,0-1 1,-1 0-1,0 0 1,0 0-1,0 0 0,0 0 1,-1 0-1,0 0 1,0-8-1,-1 13 12,1 28-201,6 12 624,1 0-1,19 51 1,-17-60-152,-1 0 0,-1 1 0,-2 0 0,-1 0 0,2 35 0,-7-62-266,0-1 0,0 0 0,0 0 0,0 1 0,0-1 0,-1 0 0,1 0 0,-1 1 0,0-1 1,0 0-1,0 0 0,0 0 0,0 0 0,-1 0 0,0 0 0,-2 3 0,1-4-53,0-1 0,0 1 0,0-1 0,0 0 0,0 0 1,0 0-1,0-1 0,0 1 0,0-1 0,0 1 0,-1-1 0,1 0 0,0 0 0,0 0 0,0-1 0,-1 1 1,-4-3-1,3 2-72,0 0 1,1-1-1,-1 0 0,0 0 1,1 0-1,-1-1 1,1 1-1,-1-1 1,1 0-1,0 0 1,0-1-1,1 1 0,-1-1 1,1 0-1,0 0 1,0 0-1,0 0 1,0-1-1,1 1 0,-1-1 1,-1-6-1,-1-1 67,1 1-1,1-1 0,0 1 0,0-1 1,1 0-1,1 0 0,0 0 0,1-14 1,1 21 129,0-1-1,1 1 1,0 0 0,0 0 0,0 0 0,1 0-1,0 0 1,0 0 0,0 1 0,0-1 0,1 1-1,-1 0 1,1 0 0,0 0 0,6-4 0,5-3 335,0-1 0,0 2 0,22-11 1,-36 20-552,0 0 1,0 0-1,1 1 0,-1-1 1,0 1-1,1-1 1,-1 1-1,1 0 0,-1-1 1,1 1-1,-1 0 1,0 0-1,1 0 0,-1 0 1,1 0-1,-1 0 1,1 0-1,-1 1 0,1-1 1,-1 1-1,0-1 1,1 1-1,-1-1 0,0 1 1,1 0-1,-1-1 1,1 2-1,4 5-2421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18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47 3977,'0'0'4805,"1"15"-4370,-1-4-396,1 4 162,-1-1 0,2 1 0,0-1 0,1 1-1,0-1 1,9 24 0,-12-38-202,0 0-1,0 1 0,0-1 1,0 0-1,0 1 1,0-1-1,0 0 0,0 1 1,0-1-1,0 0 0,0 0 1,0 1-1,0-1 1,0 0-1,1 1 0,-1-1 1,0 0-1,0 0 0,0 1 1,0-1-1,1 0 1,-1 0-1,0 0 0,0 1 1,0-1-1,1 0 0,-1 0 1,0 0-1,0 1 0,1-1 1,-1 0-1,0 0 1,1 0-1,-1 0 0,0 0 1,0 0-1,1 0 0,-1 0 1,0 0-1,1 0 1,-1 0-1,0 0 0,1 0 1,-1 0-1,0 0 0,0 0 1,1 0-1,-1 0 1,0 0-1,1 0 0,-1 0 1,4-21-336,-7-33-341,-2 42 385,0 0-1,-1 0 0,0 1 0,-1-1 1,-11-13-1,-12-21 687,29 45-241,6 3-76,-1-1-1,1 1 1,-1 0 0,0 1 0,0-1 0,0 1 0,0 0 0,0 0-1,0 0 1,4 5 0,7 5 218,-1-4-88,0-1-1,27 11 1,21 12 479,-62-30-663,0-1 1,1 0 0,-1 1-1,0-1 1,0 0 0,1 1-1,-1-1 1,0 1 0,0-1-1,0 0 1,0 1 0,0-1-1,1 1 1,-1-1 0,0 1-1,0-1 1,0 0 0,0 1-1,0-1 1,0 1 0,0-1-1,-1 1 1,1-1 0,0 0-1,0 1 1,0-1 0,0 1-1,0-1 1,-1 0 0,1 1-1,0-1 1,0 0 0,-1 1-1,1-1 1,0 0 0,-1 1-1,1-1 1,0 0 0,-1 1-1,1-1 1,0 0 0,-1 0-1,1 0 1,0 1 0,-1-1-1,1 0 1,-1 0 0,1 0-1,0 0 1,-1 0 0,0 0-1,-24 12 60,23-11-25,-15 5-50,0 2 1,-27 15-1,15 1-4090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6.0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4761,'0'0'5313,"19"103"-5169,-17-84-32,-2-2-56,0-3-48,0-2-8,0 0-48,0-5-648,0-2-720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6.7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51 280,'0'0'8762,"11"-7"-8247,-2 2-366,-3 0 44,2 0 0,-1 1-1,1 0 1,-1 0-1,1 1 1,0 0 0,0 0-1,1 1 1,-1 0 0,11-1-1,-16 52-139,-3-43 54,0 9 30,0 0 0,-1 0 0,-1 0 0,-1 0 0,0 0 0,-6 19 0,7-31-139,1 0-1,0 0 1,0 0 0,0 0-1,0 0 1,1 1-1,-1-1 1,1 0 0,0 0-1,0 1 1,0-1-1,1 5 1,0-7-9,0 1-1,0-1 1,0 0-1,0 0 1,0 0-1,0 0 1,1 0-1,-1 0 1,0 0 0,1 0-1,-1 0 1,0 0-1,1-1 1,-1 1-1,1-1 1,-1 1-1,1-1 1,-1 0 0,1 1-1,-1-1 1,1 0-1,-1 0 1,1 0-1,0 0 1,-1 0-1,3-1 1,12 1-5,-6 1-58,-1 0 0,1-1 1,-1 0-1,1-1 0,-1 0 0,0-1 0,1 1 0,-1-2 0,0 1 0,0-2 0,-1 1 0,1-1 0,13-8 0,-21 12-31,-1-1 0,1 0 0,0 0 0,0 1 1,-1-1-1,1 0 0,0 0 0,-1 0 0,1 0 0,-1 0 0,1 0 0,-1 0 0,0 0 0,1 0 0,-1 0 1,0 0-1,0 0 0,0 0 0,0 0 0,0 0 0,0 0 0,0-1 0,0-1 0,0-3-1482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07.0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2897,'0'0'8023,"17"0"-7509,252 0 1472,-265 0-2183,-1 0 1,0 1-1,1-1 0,-1 1 0,0 0 1,0-1-1,1 2 0,-1-1 0,0 0 1,4 3-1,2-1-2097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1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0 1736,'0'0'5051,"-10"29"-948,7-15-4138,0 5-438,0 0 0,-2-1 0,0 1 0,0-1 0,-2 0 0,-1-1 0,0 1 0,-1-2 0,-13 20 0,4-14-1971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2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2833,'0'0'3791,"1"4"-3235,18 58 1042,-14-41-1203,1 1 1,9 20-1,-13-38-370,0 1-1,0-1 1,0 0-1,1 0 1,-1 0 0,1 0-1,0 0 1,0 0-1,1-1 1,-1 0-1,1 0 1,-1 0 0,1 0-1,8 4 1,-10-6-9,0 0 0,1 0 0,-1 0 0,1 0-1,-1-1 1,1 1 0,-1-1 0,1 1 0,-1-1 0,1 0 0,-1 0 0,1 0 0,-1-1 0,1 1 0,-1 0 0,1-1 0,-1 0-1,1 0 1,-1 1 0,0-1 0,0-1 0,4-1 0,-2 0-35,0 0-1,0-1 0,0 0 1,-1 0-1,1 0 1,-1 0-1,0-1 1,-1 1-1,1-1 1,2-6-1,1-3-218,-1-1-1,0 1 0,-1-1 1,-1 0-1,0 0 1,0-25-1,1 80 623,1 0 0,13 48 1,13 89 952,-30-166-1240,3 23 201,-2 0-1,-2 0 0,-5 55 1,3-84-278,1 0 1,0-1 0,-1 1 0,0 0 0,0-1-1,0 0 1,-1 1 0,1-1 0,-1 0 0,0 0-1,-1 0 1,1-1 0,0 1 0,-1-1-1,0 0 1,0 0 0,-8 5 0,10-7-60,-2 1 0,1-1 0,0 1 0,0-1 0,0 0 0,0 0 0,-1-1 0,1 1 0,0-1 0,-1 0 0,1 1 0,-1-1 0,1-1 0,0 1 0,-1 0 0,1-1 0,0 0 0,0 0 0,-1 0 0,1 0 0,0 0 0,0-1 0,0 1 0,0-1 0,0 0 0,-4-4 0,-1-2-165,1 0 1,0-1-1,0 0 0,1 0 1,0 0-1,1-1 0,0 0 0,0 0 1,1 0-1,1 0 0,0-1 1,0 0-1,1 1 0,0-1 1,1 0-1,0 0 0,1-20 1,1 26 210,0 1 1,0-1-1,0 0 0,1 1 1,0-1-1,-1 1 1,2 0-1,-1-1 0,0 1 1,1 0-1,0 1 1,0-1-1,0 0 0,0 1 1,0-1-1,1 1 1,0 0-1,0 0 0,0 1 1,0-1-1,0 1 1,7-3-1,14-7-166,0 1 1,43-12-1,-54 18-129,11-2-1539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3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3 122 2473,'0'0'7329,"4"-11"-7025,1-6-141,-1 0 0,0 0 0,-1 0 0,1-25 0,-3 82-459,-1 42 588,0-75-251,-1-1 0,0 1 0,0 0 0,-1-1-1,0 1 1,0-1 0,-1 0 0,1 1-1,-6 7 1,2-6-165,6-8 101,0 0-1,0 0 0,1 0 0,-1 0 0,0 0 1,0 0-1,0 0 0,0 0 0,0 0 1,0 0-1,0 0 0,0 0 0,1 0 1,-1 0-1,0 0 0,0 0 0,0 0 1,0 0-1,0 0 0,0 1 0,0-1 1,0 0-1,0 0 0,1 0 0,-1 0 1,0 0-1,0 0 0,0 0 0,0 0 1,0 0-1,0 1 0,0-1 0,0 0 1,0 0-1,0 0 0,0 0 0,0 0 1,0 0-1,0 0 0,0 1 0,0-1 1,0 0-1,16-2 193,68-2-1539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3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4673,'0'0'5217,"0"127"-5065,0-101-72,0 0-80,0 5-40,0-7-808,0-5-1280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4.7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 3993,'0'0'3814,"19"-3"-3346,7-2-270,-6 2 100,1 0 0,0 1 1,25 1-1,-45 2-287,0-1-1,-1 1 1,1 0 0,-1 0-1,1-1 1,-1 1 0,1 0-1,-1 0 1,1 0 0,-1 0 0,0-1-1,1 1 1,-1 0 0,0 0-1,0 0 1,0 0 0,0 0-1,0 0 1,0 0 0,0 0-1,0 1 1,-1 32 237,1-26-56,0-2-151,-1 0 0,-1 0 0,1 0 0,-1 0 0,0-1 1,0 1-1,-1 0 0,1-1 0,-1 0 0,0 1 0,-1-1 0,1-1 0,-7 8 0,6-8-32,0 1-1,0 0 0,0 0 0,1 0 0,0 0 0,0 0 0,1 1 1,-1-1-1,1 1 0,0 0 0,1 0 0,-1-1 0,0 10 0,3-14-16,-1 0-1,1 0 0,-1 0 0,1 0 1,0 0-1,-1 0 0,1 0 0,0 0 0,0 0 1,0 0-1,0 0 0,0-1 0,-1 1 1,1 0-1,1-1 0,-1 1 0,0 0 1,0-1-1,0 0 0,0 1 0,0-1 0,0 0 1,1 1-1,-1-1 0,0 0 0,2 0 1,41 5 84,-37-5-48,128 2 274,-76-3-548,-58 1 126,1 0 0,0 0 1,-1 0-1,1 0 0,0 0 0,-1 0 0,1 0 0,-1-1 0,1 1 0,-1-1 0,1 1 0,-1-1 0,3-1 0,-3-3-1777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5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4305,'0'0'4257,"130"0"-4065,-98 0-88,-3 0-96,-2 0-8,0 0-440,-6 0-760,-8 0-1801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5.6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83 2761,'0'0'5374,"-2"-14"-5177,-4-47-15,4 54 384,2 27-29,2 33 474,3 57-170,-6-110-879,1 1 0,-1 0 0,1 0 0,-1 0 0,0 0 0,1 0 0,-1-1 0,0 1 0,0 0 0,0-1 0,0 1 0,1 0 0,-1-1 0,0 1 0,0-1 0,0 0 0,0 1 0,0-1 0,0 0 0,0 1 0,-1-1 0,1 0 0,-1 0 0,-30 5-1140,30-4 1014,-25 1-792,-6 1 140,57-1 1156,146-3-19,-151-1-1658,-7-5-2101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19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1880,'0'0'2441,"-3"0"-2141,-22 4 762,4 1-1085,8-3-2820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15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14 2817,'-4'-2'8786,"4"2"-8728,5-1-45,5-2 3,-1 1 0,1 0 1,0 0-1,0 1 0,0 1 0,0-1 0,0 2 1,14 1-1,-23-1-18,0 0 0,0-1 0,1 1-1,-1 0 1,0 0 0,0 0 0,0 0 0,0 0 0,0 0 0,0 0 0,0 0 0,0 0-1,-1 1 1,1-1 0,0 0 0,-1 1 0,1-1 0,-1 0 0,1 1 0,-1-1 0,0 0-1,0 1 1,1-1 0,-1 3 0,0 42-99,-1-30 174,0-12-54,0 0 1,0 1 0,-1-1-1,1 0 1,-1 0 0,0 0 0,0-1-1,0 1 1,-1 0 0,0-1 0,1 1-1,-1-1 1,0 0 0,-1 0 0,1 0-1,0-1 1,-6 4 0,-1 2-77,-1-1 0,0-1 0,0 0 0,-23 9 0,34-15 37,0 0 0,0 0 0,0 0 0,0 0 0,0-1 0,0 1 0,0 0 0,0 0 0,0 0 0,0 0 0,0-1 0,0 1 0,0 0 0,0 0 0,0 0 0,0 0 0,0-1 0,0 1 0,0 0 0,-1 0 0,1 0 0,0 0 0,0 0 0,0 0 0,0-1 0,0 1 0,0 0-1,-1 0 1,1 0 0,0 0 0,0 0 0,0 0 0,0 0 0,0 0 0,-1 0 0,1 0 0,0 0 0,0 0 0,0-1 0,0 1 0,-1 0 0,1 0 0,0 0 0,0 0 0,0 1 0,0-1 0,-1 0 0,1 0 0,0 0 0,0 0 0,0 0 0,0 0 0,0 0 0,-1 0 0,1 0 0,0 0 0,0 0 0,0 0 0,0 1 0,-1-1 0,19-20-331,46-37 638,-41 37-437,-10 9-85,-1-1-1,0 0 1,-1 0 0,-1-1-1,14-22 1,-22 33 214,-1 1 7,-20 109 356,19-106-336,-1 1 0,1-1 1,0 1-1,0-1 1,0 1-1,1-1 1,-1 1-1,1-1 0,-1 0 1,1 1-1,0-1 1,0 1-1,0-1 0,0 0 1,0 0-1,0 1 1,1-1-1,-1 0 0,3 2 1,0-2 43,0 0-1,1 0 1,-1-1 0,1 1 0,-1-1 0,1 0 0,-1-1-1,1 1 1,-1-1 0,6 0 0,42 1-2488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16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60 4585,'0'0'4073,"0"-11"-3804,0-6-274,0-14 678,-4 61 413,4-21-971,-1-1 0,0 0-1,-1 1 1,0-1 0,-1 0 0,1 0 0,-5 8-1,5-13-375,0 0-1,1 0 0,-2 0 1,1 0-1,0 0 0,-1-1 1,1 1-1,-1-1 0,0 1 0,1-1 1,-7 3-1,3-2-2244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27.2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72 2665,'0'0'4064,"0"-5"-3977,0-62 1778,0 99-1416,-6 117-960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34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4689,'0'0'3838,"-10"7"-1207,32-7-2633,-11-1 17,-1 1 0,1 0-1,-1 1 1,1 0-1,-1 1 1,11 2-1,-18-3-16,0 0 0,-1 1 0,1-1 0,0 0 0,-1 1-1,1 0 1,-1-1 0,0 1 0,0 0 0,1 0 0,-1 1 0,-1-1 0,1 0 0,0 1-1,0-1 1,-1 1 0,0-1 0,1 1 0,-1 0 0,0 0 0,0-1 0,0 1 0,-1 0-1,1 0 1,-1 0 0,1 5 0,-1-3 12,1 0 0,-1 0 0,0-1 0,0 1 0,-1 0 0,1 0 0,-1 0 0,0-1 0,0 1 0,-1-1 0,1 1 0,-1-1 1,0 1-1,0-1 0,-1 0 0,1 0 0,-4 4 0,0-2 0,0-1 0,0 0 0,-1 0-1,1 0 1,-1-1 0,0 0 0,0-1 0,-1 1 0,-12 3 0,2-1-263,30-10-402,31-13 406,-21 4 256,41-32 0,-58 41-16,0-1 0,0 1 1,-1-1-1,1 0 1,-1 0-1,-1 0 0,1 0 1,-1-1-1,1 1 0,-1-1 1,-1 0-1,1 0 0,2-12 1,-7 28-257,-1 0 346,1 1 0,1-1 0,0 1-1,0 19 1,1-28-42,0 1 0,0-1 0,0 0 0,1 1 0,-1-1 0,1 0 0,0 1 0,-1-1 0,1 0 0,0 1 0,0-1 1,0 0-1,1 0 0,-1 0 0,1 0 0,-1 0 0,1 0 0,-1-1 0,1 1 0,0 0 0,0-1 0,0 0 0,0 1 0,0-1 0,0 0 0,0 0 0,0 0 0,1 0 0,-1 0 0,5 0 0,41 4 321,-45-4-365,0-1 0,0 0 0,0 0 0,1 0-1,-1-1 1,0 1 0,0-1 0,0 0 0,0 0 0,0 0 0,0 0 0,5-3 0,-4-5-2966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35.4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41 3017,'0'0'3576,"6"-6"-3312,22-20 111,-28 25-326,1 0 0,0 1 0,-1-1 0,1 0 0,0 1 0,0-1 0,-1 1 0,1-1 0,0 1 0,0-1 0,0 1 0,0 0 0,-1-1 0,1 1 0,0 0 0,0-1 0,0 1 0,0 0 0,0 0 0,1 0 0,4 12 293,-10 20 6,-1-23-283,0 1-1,-1-1 1,0 0 0,0-1-1,-1 1 1,0-1-1,-16 13 1,-14 17 30,37-37-90,0-1-1,0 1 0,0-1 0,0 1 0,0-1 1,0 1-1,0-1 0,0 0 0,0 1 0,0-1 1,0 1-1,0-1 0,1 1 0,-1-1 0,0 1 1,0-1-1,0 0 0,1 1 0,-1-1 0,0 1 1,0-1-1,1 0 0,-1 1 0,0-1 0,1 0 1,-1 1-1,0-1 0,1 0 0,-1 0 0,1 1 1,-1-1-1,0 0 0,1 0 0,-1 0 0,1 1 1,-1-1-1,1 0 0,-1 0 0,0 0 0,1 0 1,-1 0-1,1 0 0,-1 0 0,1 0 0,0 0 1,27 5 353,-26-4-317,39 9 506,-30-7-754,0 0 1,0-1-1,0 0 0,0 0 1,0-1-1,14-1 1,-14-2-2218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39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1592,'0'0'8511,"0"29"-7860,0-5-537,-1 8-419,1 0-1,2 0 0,2 0 0,7 34 0,-6-50-2184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0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4121,'0'0'3121,"0"8"-2717,-1 2-240,0-1 1,1 0 0,0 1 0,1-1-1,0 0 1,1 0 0,-1 1 0,2-1-1,-1 0 1,1-1 0,1 1 0,5 11-1,-6-16-141,0 0 0,0 0 0,0-1-1,0 1 1,1-1 0,-1 1 0,1-1 0,0-1-1,0 1 1,8 4 0,-10-6-18,0 0 0,0-1 0,-1 1 0,1-1 0,0 1 0,0-1 0,0 0 0,0 1 0,-1-1 0,1 0 0,0 0 0,0 0 0,0-1 0,0 1 0,0 0 0,-1-1 0,1 1 0,0-1 0,0 1 0,0-1 0,-1 0 0,1 0 0,-1 0 0,1 0 0,0 0 0,-1 0 0,0-1 0,1 1 0,-1 0 0,2-3 0,3-4-75,0-1 0,-1 0 0,0 0 0,0 0 0,-1-1-1,0 0 1,-1 1 0,0-1 0,-1 0 0,0-1 0,0 1 0,-1 0 0,-1-1 0,0-15 0,19 65-54,43 92 1046,14 34 368,-69-145-1040,0 2 0,-1-1 0,-2 1 1,0 0-1,-1 0 0,0 26 0,-3-42-192,1 1 0,-2 0-1,1 0 1,-1 0-1,0 0 1,0-1-1,-4 11 1,4-15-65,0 0 1,-1-1-1,1 1 0,0 0 0,-1 0 1,0-1-1,1 1 0,-1-1 1,0 0-1,0 1 0,0-1 1,0 0-1,0 0 0,0 0 1,0 0-1,0-1 0,0 1 1,0 0-1,0-1 0,-1 0 1,1 1-1,0-1 0,0 0 1,-1 0-1,-3-1 0,0 1-115,0 0 1,0 0-1,0-1 0,1 0 0,-1 0 0,0 0 0,0-1 1,1 0-1,-1 0 0,1 0 0,-1-1 0,1 1 0,0-1 1,0-1-1,0 1 0,1-1 0,-1 0 0,1 0 1,0 0-1,0 0 0,0-1 0,1 0 0,-1 0 0,1 0 1,-4-10-1,2 7-10,1 0 1,1 0-1,0 0 1,0-1-1,1 0 1,-1 1-1,2-1 1,0 0-1,0 0 1,0-14-1,1 17 132,1 1 0,0-1 1,0 1-1,0 0 0,0-1 0,1 1 0,0 0 0,0 0 0,0 0 0,1 0 0,0 0 0,0 0 0,0 1 0,0-1 0,1 1 0,-1 0 0,9-7 0,-1 2-33,0 1 0,1 0 0,-1 1 0,1 0-1,1 0 1,-1 2 0,1 0 0,0 0 0,1 1 0,-1 0 0,1 1-1,-1 1 1,20-1 0,-19 3-1813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0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12 6185,'0'0'4495,"32"-3"-3879,-20 0-562,-10 2-40,1 0 1,0 0-1,-1 1 1,1-1-1,0 0 0,0 1 1,-1 0-1,1-1 1,0 1-1,0 0 1,0 1-1,-1-1 1,1 0-1,3 2 0,-6 0-2,0 1-1,1 0 0,-1 0 0,0 0 1,0 0-1,-1-1 0,1 1 0,-1 0 0,1 0 1,-1-1-1,-2 6 0,-3 4 68,-1-1 0,0 0 1,0 0-1,-1 0 0,-15 14 0,-19 26 50,41-50-141,1-1 1,0 1-1,-1-1 0,1 1 0,0-1 0,-1 1 0,1-1 0,0 1 0,0 0 0,0-1 1,-1 1-1,1-1 0,0 1 0,0 0 0,0-1 0,0 1 0,0 0 0,0-1 0,0 1 1,0-1-1,1 1 0,-1 0 0,0-1 0,0 1 0,0-1 0,1 1 0,-1-1 0,0 1 1,0-1-1,1 1 0,-1-1 0,1 1 0,-1-1 0,0 1 0,1-1 0,-1 1 0,1-1 1,-1 0-1,1 1 0,-1-1 0,1 0 0,-1 1 0,1-1 0,0 0 0,-1 0 0,1 0 1,-1 1-1,1-1 0,0 0 0,-1 0 0,1 0 0,-1 0 0,1 0 0,0 0 0,-1 0 1,1 0-1,0-1 0,50 1 0,-37 0 40,150-15-1258,-140 15-794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1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6057,'0'0'2369,"5"148"-2369,-5-100-160,0-13-1048,0-6-1353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2.2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17 656,'0'0'9366,"4"-3"-9055,22-11 342,-25 14-632,-1 0 0,1 0-1,0 1 1,0-1-1,-1 0 1,1 0 0,0 0-1,-1 0 1,1 1 0,0-1-1,-1 0 1,1 1-1,0-1 1,-1 0 0,1 1-1,0-1 1,-1 1 0,1-1-1,-1 1 1,1-1-1,-1 1 1,1-1 0,-1 1-1,0 0 1,1-1 0,-1 1-1,1 0 1,-1-1-1,0 1 1,0 0 0,0-1-1,1 1 1,-1 0 0,0 0-1,0-1 1,0 1-1,0 0 1,0 0 0,0-1-1,0 1 1,0 0 0,-1 0-1,2 14 123,0-1 0,-1 0 0,-1 0 0,0 0 0,-1 0 0,0 0 0,-2 0 0,1-1 0,-2 1 0,-7 17 0,7-23-136,1 1 0,1-1 0,-1 1 0,2 0 0,-1 0 0,1 0 0,0 0 0,0 9 1,3-16-22,0-1 1,0 0-1,1 0 1,-1 0-1,0 0 1,0 0-1,1 0 1,-1-1-1,1 1 1,-1 0 0,1-1-1,-1 1 1,1-1-1,-1 0 1,1 1-1,0-1 1,-1 0-1,1 0 1,0 0-1,-1 0 1,1 0 0,2-1-1,-1 1 17,8 1-33,154 0 291,-143-2-482,-1-1 1,1-2-1,0 0 1,-1-1-1,31-12 1,-50 17 70,-1-1 0,0 1 0,1-1 0,-1 0 0,0 1 0,0-1 0,1 0 0,-1 0 0,0 0 0,0 0 0,0 0 0,0 0 0,0 0 0,0 0 0,-1 0 0,1-1 0,0 1 0,-1 0 0,1-1 0,-1 1 0,2-2 0,-2-7-2852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1 720,'-55'9'1403,"44"-7"2454,-12 23-1098,-30 58-2232,-3-3 1,-81 87-1,41-74-1038,19-22-497,69-61 552,7-8 601,-1 0 0,1 0 0,-1 0 0,1-1-1,-1 1 1,0 0 0,0-1 0,1 1 0,-1-1 0,0 1 0,-3 0 299,25-15-4656,-12 8 649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2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5945,'0'0'4593,"156"0"-4449,-132 0-144,0 0 0,5 0-584,-7 0-896,-4 2-2897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3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82 4417,'0'0'4388,"2"-9"-1081,12-34-3711,-12 41 349,1-1-1,-1 0 1,1 1 0,0 0-1,0 0 1,0 0 0,0 0 0,0 0-1,0 0 1,1 1 0,-1 0-1,1-1 1,-1 1 0,1 1 0,-1-1-1,1 0 1,-1 1 0,1 0-1,0 0 1,-1 0 0,7 1 0,-9 2 36,0 1 0,1 0 0,-1 0 1,-1 0-1,1 0 0,0 0 1,-1 0-1,0 0 0,0 0 1,0 0-1,0-1 0,-2 5 1,2 2 94,0 4-25,-1 0-1,-1 0 1,0 0 0,-1 0-1,0 0 1,-1 0 0,0-1-1,-2 0 1,1 0 0,-2 0-1,1-1 1,-2 1 0,0-2-1,-18 22 1,19-25-59,6-6-10,-1 0 0,0 0 0,1-1-1,0 1 1,-1 0 0,1 0 0,0 0 0,0 1 0,0-1 0,0 0 0,0 0 0,0 0 0,0 5 0,36-3-145,-19-3 63,10 1 494,49-4 0,-68 1-748,0 0 1,-1 0-1,1 0 0,0-1 0,-1 0 1,1-1-1,-1 1 0,0-1 1,0 0-1,0-1 0,0 0 0,6-5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9:44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16 2969,'0'0'5535,"-27"-3"-3875,27 3-1655,-56-11 540,53 11-614,-1-1 1,0 1 0,1 0-1,-1 0 1,0 0 0,0 0-1,1 1 1,-1 0 0,0-1-1,1 1 1,-1 1-1,1-1 1,-4 2 0,-4 8-1799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00:57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2900 5349 691 0,'0'0'21'16,"0"0"-17"-16,0 0-4 0,0 0 14 16,0 0 15-16,0 0-10 15,-25 2 5-15,25-2 8 16,0 0-15-16,0 0 6 15,0 0-19-15,0 0-4 16,7 0-4-16,18-5 4 16,6-4-6-16,9 0 3 15,9-2 3-15,2 4-1 16,9 1-3-16,4 0 8 16,2 4-5-16,5 2 3 15,-2 0-4-15,5 0 0 16,1 0 2-16,1 0 0 0,4 0-1 15,1 0-2 1,-1 0 6-16,-2 0-2 0,0-3 0 16,4 3-2-16,5 0 3 15,2 0-5-15,7 0 3 16,-2 5-2-16,4-3 1 16,2-2 2-16,8 0-7 15,2 0 12-15,4 0-8 16,-2 0 6-16,-3 0-7 15,0 0 3-15,0 0 0 16,1 0 0-16,-1-4 0 16,4-1-4-16,6-2 9 15,11-2-3-15,3 1-2 16,6-3 0-16,0 2 0 0,0 0 0 16,1 2 0-16,-4 4-1 15,0 0 0-15,-2-2 2 16,0-2-5-16,2 2 9 15,2-4-6-15,9 4 4 16,5-2-5-16,-1 4 2 16,-1 3-2-16,-7 0-1 15,-6 0 1-15,0 0-2 16,-6 7 8-16,-2 5-5 16,-2-4 2-16,3 1-1 15,-1-4 3-15,2 1-4 16,6 1 1-16,0-3 0 0,0 1-2 15,-2 2 4-15,-3 0-7 16,2-1 10-16,1 1-12 16,4 1 7-16,0-1-14 15,0 0-14-15,4 1 14 16,0 0 12-16,11 0 0 16,8 1-2-16,6 2 8 15,5-2-3-15,4-2 1 16,-3 0-4-16,2-4 3 15,-1-1-3-15,-1 0 2 16,-4 0 0-16,3 0 0 0,8-1 2 16,2-1 0-1,7 0 1-15,-1 0-2 0,-4 0 3 16,-4-3-8 0,-12-6 4-16,-8 2 0 0,-12-1 0 15,-15 0 1-15,-10 2 12 16,-14 1 12-16,-19 1 14 15,-15 4 0-15,-29 0-7 16,-22 0-18-16,-17 0 7 16,-8 0 14-16,0 0 38 15,0 0-14-15,0 0-32 16,-11 0-16-16,-5-3-7 16,1-2-8-16,-1 5-39 15,8 0-94-15,-2 0-173 16</inkml:trace>
  <inkml:trace contextRef="#ctx0" brushRef="#br0" timeOffset="29188.18">24819 7819 449 0,'0'0'11'0,"0"0"-20"16,0 0 9-16,0 0-7 16,0 0-4-16,0 0 9 15,0 0 4-15,0 0-2 16,-18 3 0-16,18-3-7 15,0 0-59-15,0 0-105 16</inkml:trace>
  <inkml:trace contextRef="#ctx0" brushRef="#br0" timeOffset="102352.68">4373 9890 209 0,'0'0'0'0,"0"0"-40"16,0 0-19-16,0 0-51 16</inkml:trace>
  <inkml:trace contextRef="#ctx0" brushRef="#br0" timeOffset="116536.39">25499 10767 88 0,'0'0'16'16,"0"0"4"-16,0 0 10 16,0 0-15-16,0 0 1 15,0 0-15-15,0 0-1 16,0 0-3-16,0 0 3 16,0 0 3-16,0 0-2 15,-2 43 11-15,2-43-12 16,0 2-27-16</inkml:trace>
  <inkml:trace contextRef="#ctx0" brushRef="#br0" timeOffset="154248.96">22271 12584 407 0,'0'0'40'0,"0"0"-22"15,0 0 30-15,0 0 40 16,0 0-34-16,0 0-34 16,0 0-9-16,2-8 7 15,-2 8 31-15,3 0 13 16,-3 0 19-16,0 0-17 16,0 0-3-16,0 0-17 15,0 0-2-15,0 0-9 16,0 0 2-16,0 0 2 15,0 0-7-15,0 0 15 16,0 0-20-16,0 0-6 16,0 0-16-16,0 0-5 0,0 0 2 15,0 0 0-15,0 0-1 16,0 0-10-16,0 0-14 16,-21 0-61-16,8 8-59 15,-9 1-221-15</inkml:trace>
  <inkml:trace contextRef="#ctx0" brushRef="#br0" timeOffset="206447.5">7783 12596 522 0,'0'0'0'15,"0"0"-3"-15,0 0-39 16,0 0 42-16,0 0 31 15,0 0-27-15,0 0 0 16,0 0-4-16,112-53-5 16,-103 43-63-16,-2-2-149 15</inkml:trace>
  <inkml:trace contextRef="#ctx0" brushRef="#br0" timeOffset="-169150.38">24643 8013 376 0,'0'0'40'0,"0"0"8"15,0 0 24-15,0 0-11 16,0 0-30-16,0 0 12 16,0 0-6-16,0 0 12 15,0 0-4-15,-29-24 9 16,27 20 3-16,-2 0-24 16,1 2 4-16,3 0-11 15,0-3 0-15,0 2-16 16,0-4-5-16,0-1-4 15,0-1 6-15,18-1-7 16,4-2 0-16,5 2-1 16,0 1 4-16,2 4-8 0,2 3 10 15,-2 2-6 1,0 0 3-16,-3 0-2 0,-6 6 0 16,-1 12 0-16,-6 0 0 15,-3 4 0-15,-4 2 7 16,-4-1 0-16,-2 4 9 15,0-1-3-15,0-2 2 16,-8 1-13-16,-5-4 8 16,-3-3-7-16,3 1 0 15,1-2-3-15,-2-1 3 16,1-2-6-16,1 0 8 16,1-3-5-16,2-2 2 15,5-2-3-15,1-3 1 16,3-3 0-16,0-1-1 0,0 0-6 15,0 0 6-15,0 0-10 16,12-12 11-16,12-9 5 16,6-8-2-16,1-2-3 15,0-6-4-15,0 1-9 16,0-1 2-16,-6 6 4 16,-6 1 3-16,-5 4 1 15,-5 4 6-15,-5 4 0 16,-2 3 1-16,-2 10-2 15,0 1-2-15,0 1 6 16,0 3-1-16,0 0-2 16,0 0-3-16,0 0-5 15,0 0 5-15,3 0-3 0,-1 12 3 16,0 11 3 0,-2 5 4-16,0-1 4 0,0 4-4 15,0 1-1-15,0 0-5 16,0-2 5-16,5-2-4 15,-1-4 8-15,5-1-7 16,2-3-1-16,5-6-1 16,1-4 0-16,6-3-2 15,1-3 2-15,8-1-5 16,-1-3 10-16,0 0 0 16,-2 0-3-16,-2-5-2 15,-5-2 4-15,-4-4 1 0,-7 3 8 16,-4 2 4-16,-7 5 3 15,0 1 7-15,0 0 16 16,0 0-16-16,0 0-2 16,-2 0-26-16,-12 0-4 15,3 1-34-15,0 13-70 16,6-8-93-16,3-1-309 16</inkml:trace>
  <inkml:trace contextRef="#ctx0" brushRef="#br0" timeOffset="-167669.48">25539 8124 639 0,'0'0'96'0,"0"0"-54"16,0 0-14-16,0 0 41 0,0 0-44 15,0 0-22-15,0 0-3 16,-9 49 23-16,15-33-3 16,4 0 14-16,-3 7 5 15,-3-6-4-15,0 5-7 16,-2 2-2-16,0-1-4 16,3 0-3-16,-3 0 5 15,3-5-19-15,0-6 11 16,-1-2-12-16,-2-6 6 15,0-2-9-15,0-2 3 16,-2 0 1-16,0 0 0 0,0 0 9 16,3-4-14-16,-3-17 16 15,4-6-13-15,0-4-3 16,4-1-8-16,5 2-11 16,3 0 13-16,3 6 1 15,6 4-6-15,-3 4 11 16,3 8-1-16,-3 2 5 15,0 6-6-15,-1 0 2 16,0 0 0-16,-1 11-7 16,3 15 7-16,-3 6 8 15,-2 3-1-15,-2 2 9 16,-5-3-13-16,-3-2 21 16,0-6-10-16,-6-2 8 15,0-6-3-15,-2-9 4 0,0-2-15 16,0-5-4-16,0-2 0 15,0 0-3-15,0 0-2 16,0 0-22-16,0 0-38 16,0 0-85-16,0 0-313 15</inkml:trace>
  <inkml:trace contextRef="#ctx0" brushRef="#br0" timeOffset="-166237.52">26493 8171 342 0,'0'0'62'15,"0"0"-56"-15,0 0 16 16,0 0-10-16,0 0-4 15,0 0 2-15,0 0-4 16,31 0 9-16,-26 0 3 0,-3 0 9 16,0 0 4-1,-2 0 4-15,0 0-8 0,0 0 4 16,0 0-7 0,0 0-1-16,0 0-6 0,0 0-5 15,0 0 2-15,0 0-6 16,0 0 5-16,0 0-4 15,0 0 13-15,0 0-3 16,0 0 13-16,0 0 1 16,0 0 1-16,0 0-1 15,0 12-9-15,4 6 15 16,1 7-9-16,-3 5-5 0,-2 10-22 16,0 11-3-1,-31 14-14-15,9-38-177 0,-3-1-357 16</inkml:trace>
  <inkml:trace contextRef="#ctx0" brushRef="#br0" timeOffset="-164473.24">26890 7807 445 0,'0'0'38'15,"0"0"-15"-15,0 0 56 16,0 0-21-16,0 0-6 15,0 0-26-15,-6-7 2 16,6 7-6-16,0 0-2 16,0 16 34-16,0 7-1 15,0 8-15-15,0 12-6 16,2 1-3-16,8 2-19 16,3-2 7-16,6-6-13 0,1-6 0 15,-1-10-4-15,2-5 0 16,-1-10-1-16,0-5 2 15,0-2-4-15,0 0 6 16,0-26 3-16,-2-6 0 16,-7-9-10-16,-4-2 4 15,-7 1-10-15,0 1-14 16,0 5 6-16,0 10 11 16,-5 8 7-16,-1 11 3 15,1 7 5-15,3 0 4 16,2 1-12-16,0 31 0 15,4 18 10-15,23 13 10 16,11 16-4-16,7 4 14 0,1 3-1 16,2-5-19-1,-6-5 13-15,-9-6-19 0,-8-4 12 16,-11-2-2-16,-14-4-1 16,0-3-2-16,-19-8-2 15,-14-10 10-15,-5-11-18 16,-5-12 10-16,-3-9-5 15,-3-7-3-15,-5-7-3 16,-4-30-11-16,5-9-27 16,10-12-19-16,10 0 20 15,20 0 11-15,13 7 8 16,2 0-13-16,36 10 28 16,13 0 4-16,4 7-2 15,5 2-3-15,1 8 1 0,-6 8-52 16,-36 16-112-16,-11 0-71 15</inkml:trace>
  <inkml:trace contextRef="#ctx0" brushRef="#br0" timeOffset="-164122.37">27561 8170 727 0,'0'0'67'0,"0"0"-59"0,0 0 39 15,0 0 49-15,0 0-60 16,0 0-12-16,51-119-15 16,-48 107 5-16,-1 4 8 15,-2 4 4-15,0 4 16 16,0 0-20-16,0 0-2 15,4 10-16-15,3 22-4 16,6 9 32-16,0 2-15 16,3 1-6-16,-5-3-9 15,-2-9 0-15,3-9 3 16,-6-9-5-16,1-3 0 16,-3-9-12-16,-2-2-73 0,-2 0-76 15,0 0-204 1</inkml:trace>
  <inkml:trace contextRef="#ctx0" brushRef="#br0" timeOffset="-163772.86">28089 8136 776 0,'0'0'102'16,"0"0"-83"-16,0 0 13 15,4 134 38-15,-4-101-47 16,0 1-14-16,0 1-9 16,0-3-8-16,0 0-40 15,0 0-44-15,-9-6-27 16,3-21-47-16,0-5-112 0</inkml:trace>
  <inkml:trace contextRef="#ctx0" brushRef="#br0" timeOffset="-163373.02">28415 7808 706 0,'0'0'116'0,"0"0"-99"0,0 0-3 15,0 0 88 1,0 0-56-16,126 16-7 0,-103 9-25 16,-8 4-10-16,-5 9 6 15,-10 4 11-15,0 0-5 16,0 3 4-16,-12-5 12 15,-1-1-22-15,4-6 2 16,5-1-11-16,4-6 3 16,0-1-4-16,0-5-2 15,4-6 1-15,11-5-7 0,-1-3-17 16,-3-6-45 0,-2 0-44-16,-9 0-97 0,0 0-65 15</inkml:trace>
  <inkml:trace contextRef="#ctx0" brushRef="#br0" timeOffset="-163173.95">28367 8156 729 0,'0'0'173'16,"0"0"-140"-16,0 0 16 16,0 0 31-16,0 0-15 15,0 0-4-15,112-32-17 16,-52 21-34-16,-6 1-5 15,-12 6-5-15,-9 4-6 0,-8 0-54 16,-7 0-72 0,-5 0-74-16,-13 0-56 15,0 2-265-15</inkml:trace>
  <inkml:trace contextRef="#ctx0" brushRef="#br0" timeOffset="-162790.83">28890 8171 390 0,'0'0'136'16,"0"0"-60"-16,0 0 39 0,0 0-9 16,0 0 4-16,0 0-37 15,15-49-2-15,-15 49-10 16,0 0-25-16,0 0-30 15,0 11 3-15,2 19 3 16,8 4-1-16,2 2 3 16,1-2-13-16,1-3 2 15,-1-6-3-15,-1-1 0 16,-5-2 0-16,-3-3 3 16,-2-7-8-16,-2-6 11 15,0-5-8-15,0-1 4 16,0 0-4-16,0 0-22 15,0 0-12-15,0 0-16 16,0 0-28-16,-9 0 3 0,3 0-94 16,4 0-31-16,2 0-71 15</inkml:trace>
  <inkml:trace contextRef="#ctx0" brushRef="#br0" timeOffset="-162291.04">28907 8502 525 0,'0'0'157'0,"0"0"-92"16,0 0 34-16,0 0 3 15,0 0-52-15,0 0-21 16,10 0-8-16,15-8-4 0,4 2 5 16,6 0-13-1,2 4 15-15,1-2-16 0,2 4 4 16,-1 0-8-16,-10 0 2 16,-8 0-3-16,-11 0-1 15,-4 0 1-15,-6 0-3 16,0 0 17-16,0 0 1 15,0 0 8-15,0 0-16 16,0 0-2-16,-6 0-8 16,-13 0-51-16,3 0-43 15,10 0-74-15,2 0-121 16</inkml:trace>
  <inkml:trace contextRef="#ctx0" brushRef="#br0" timeOffset="-151134.93">24560 9101 273 0,'0'0'87'16,"0"0"-56"-16,0 0-7 15,0 0 6-15,0 0-9 16,0 0 4-16,0 0 13 16,0 0 12-16,0 0 6 15,0 0-13-15,0 0-2 0,0 0-12 16,0 0-2-16,0 0-7 16,0-2-1-16,0-5-5 15,0-3-10-15,11-1 3 16,5 0-7-16,5-3 12 15,2 0-1-15,2 1 5 16,2 9-1-16,-2 4 11 16,-3 0-9-16,0 14 0 15,-2 17 14-15,-4 5 0 16,-5 4 7-16,-7 4-13 16,-4-2 3-16,0 2-12 15,-4-3 13-15,-16-2-10 16,-2-7-1-16,-1-10-5 0,3-6-4 15,3-7 3-15,3-6-8 16,5-3 13-16,5 0-16 16,0 0 3-16,4 0-4 15,0-7 0-15,0-12-9 16,0-6 6-16,19-4 0 16,6-5-4-16,2 2 1 15,-1-1-7-15,1 4 11 16,0-2-3-16,-5 4 4 15,-4 1 0-15,-3 1 2 16,-1 1-2-16,-5 6 4 16,-1 2-6-16,0 2 8 15,-2 7-2-15,-2 0 1 16,-4 6 0-16,3 1-4 0,-3 0 0 16,0 0-2-16,2 12 2 15,-2 16 4-15,0 4 3 16,0 3 4-16,0 2-11 15,0 1 9-15,0 0-7 16,0 0 0-16,0-4 0 16,0 1 3-16,0-8-2 15,0-3-2-15,2-1-2 16,21-8 7-16,3-5-11 16,8-5 10-16,-1-5-10 15,5 0 14-15,-5 0-8 16,0-15-1-16,-4 3 2 0,-6 0-2 15,-7 5 2 1,-9 0 4-16,-3 7-3 0,-4 0 10 16,0 0-11-16,0 0 3 15,0 0-5-15,-7 0-20 16,-7 0-40-16,4 0-57 16,5 2-135-16,3-2-225 15</inkml:trace>
  <inkml:trace contextRef="#ctx0" brushRef="#br0" timeOffset="-150219.83">25142 8965 410 0,'0'0'89'15,"0"0"-25"-15,0 0 5 16,0 0 24-16,0 0-43 15,0 0 16-15,0 0-14 16,-67-44-27-16,59 44 3 16,1 0 5-16,-7 0-9 15,-1 6-23-15,-7 20 7 0,3 13-6 16,2 7-2 0,5 3-2-16,4 4-9 0,3 1-33 15,1 1-55-15,4 3-16 16,0-43-38-16,0-3-259 15</inkml:trace>
  <inkml:trace contextRef="#ctx0" brushRef="#br0" timeOffset="-148936.49">25568 9346 616 0,'0'0'66'0,"0"0"-59"16,0 0 40-16,0 0 21 16,0 0-19-16,11 137-27 15,-6-105 2-15,-3-6 1 16,-2-3 4-16,0-6 8 15,0-5-6-15,0-6-6 0,0-4-18 16,0-2 17-16,0 0-16 16,0 0 5-16,0 0-10 15,0-12-3-15,0-13-3 16,0-8-6-16,0-4 0 16,20 3-7-16,4 5 15 15,1 4 1-15,-1 9 0 16,-3 8 0-16,-2 8-1 15,-1 0-7-15,-5 3-1 16,4 23 9-16,-7 7 5 16,-1 4 16-16,-2-3-16 15,-2-5 13-15,-3-4-16 16,0-9 7-16,-2-6-7 0,0-4 2 16,0-6 2-16,0 0 0 15,0 0 16-15,0-6-10 16,0-18-4-16,0-6-4 15,4-5-1-15,7 3-2 16,3 4-2-16,4 8-2 16,0 7 0-16,2 4-1 15,-1 9 4-15,4 0 1 16,-1 0 9-16,1 27 15 16,-4 7 4-16,2 4-2 15,-6 0-11-15,-1-4 0 16,-3-4-10-16,-5-6-5 0,-3-8-1 15,2-5-1-15,-3-8-10 16,4-3-110-16,-6 0-125 16,0-2-483-16</inkml:trace>
  <inkml:trace contextRef="#ctx0" brushRef="#br0" timeOffset="-148521.3">26556 9547 894 0,'0'0'109'0,"0"0"-103"16,0 0 11-16,4 109 35 0,-4-74-22 15,0 3-17-15,4 0-10 16,1-4-3-16,-3-2-5 16,-2-7-37-16,0-5-36 15,0-20-117-15,0 0-53 16</inkml:trace>
  <inkml:trace contextRef="#ctx0" brushRef="#br0" timeOffset="-147821.91">26876 9372 716 0,'0'0'75'0,"0"0"-72"16,0 0-3-16,0 0 79 15,0 0-16-15,0 102-44 16,0-75-12-16,0-3-6 0,12-5-2 15,-1-6 4-15,3-4-8 16,-2-9-2-16,7 0-16 16,-4 0-7-16,5-27 26 15,0-9 4-15,-2-7-7 16,0-1 4-16,-7 0 3 16,-2 11 5-16,-3 10 3 15,-6 14 18-15,0 9-3 16,0 0 11-16,0 3-18 15,0 29-14-15,10 14 28 16,9 12-14-16,6 9-2 16,6 1-13-16,4 4 12 0,2-2-13 15,-6-2 2-15,-4-1 0 16,-8-6-4 0,-5-2 1-16,-12-5 1 0,-2-8-1 15,0-7 2-15,-11-9-5 16,-13-13 5-16,-5-8-1 15,-2-9 0-15,-4 0 0 16,2-17-17-16,4-17-14 16,5-6-2-16,4-8-11 15,11-4 8-15,9-4-3 16,0-2 11-16,0 1 17 16,18 6 11-16,8 5 4 15,1 9 6-15,2 5-5 16,0 9-4-16,5 8-1 15,-3 5-2-15,-20 10-40 0,-6 0-232 16</inkml:trace>
  <inkml:trace contextRef="#ctx0" brushRef="#br0" timeOffset="-146706.36">28176 9689 729 0,'0'0'147'16,"0"0"-100"-16,0 0 75 15,80 109-43-15,-62-72-12 16,-2 4-52-16,-8 1-5 16,-3-2-8-16,-5-4-4 0,0-2-14 15,0-6-60 1,0-10-42-16,-7-18-147 0,1 0-266 15</inkml:trace>
  <inkml:trace contextRef="#ctx0" brushRef="#br0" timeOffset="-139729.37">24705 10643 791 0,'0'0'0'15,"0"0"7"-15,0 0-4 16,0 0 33-16,0 0-34 16,0 0 9-16,0 0-2 0,0 0 19 15,18 60 18-15,-9-57-14 16,2-1 12-16,0-2-19 16,5 0 15-16,6 0-29 15,3 0-3-15,3-8-4 16,7-3 3-16,0 4-5 15,1 2 4-15,-3 5 11 16,-6 0 1-16,-7 12-5 16,-9 20-9-16,-9 5 17 15,-2 10-9-15,0 2 5 16,-18 1-11-16,-11-4-6 16,3-3 3-16,1-11-2 15,5-10 2-15,5-12 2 16,5-8 2-16,6-2-5 0,4-4-4 15,0-28-29-15,14-12 11 16,17-10 13-16,7-8-1 16,3-5 2-16,0-3 1 15,-1-2 5-15,-2 8 1 16,-9 11 13-16,-9 18 8 16,-11 12-1-16,-9 13-9 15,0 10 8-15,-7 0 25 16,-22 10-37-16,-4 26-4 15,-3 9-1-15,10 6 7 16,7 4-6-16,11-6-5 16,8 0 1-16,0-8 0 0,15-12-5 15,21-7-2 1,11-7 6-16,6-9-6 0,3-6-5 16,-3 0-34-16,-6-3-39 15,-40-7-97-15,-3 0-182 16</inkml:trace>
  <inkml:trace contextRef="#ctx0" brushRef="#br0" timeOffset="-139231.28">25740 10698 644 0,'0'0'198'16,"0"0"-176"-16,0 0 43 16,0 0 6-16,0 0-32 15,116 63-17-15,-99-28-6 16,-3 5-5-16,-3-2 2 15,-3-3-3-15,0-8-10 16,0-6 5-16,1-11-4 0,1-5-2 16,3-2-2-16,0-3 2 15,5 0 1 1,4-8 1-16,3-16 14 0,-3-9-13 16,-2-3 5-16,-7-4-7 15,-8-4 0-15,-5 1 6 16,0-1 0-16,0 5-2 15,-14 6-3-15,1 12 9 16,4 5 0-16,4 7 16 16,5 6-12-16,0 1-13 15,0 2 2-15,25 0-5 16,8 0 3-16,5 0-1 16,3 0 2-16,-1 0 0 15,-3 0-4-15,-8 0-77 0,-22 0-70 16,-7 0-303-16</inkml:trace>
  <inkml:trace contextRef="#ctx0" brushRef="#br0" timeOffset="-138662.86">26801 10979 434 0,'0'0'495'16,"0"0"-495"-16,0 0 12 16,0 0 1-16,0 0 60 15,60 134-21-15,-60-90-45 16,0 0-5-16,0 1 4 15,0-6-6-15,0-1 0 16,-6-7-23-16,-4-7-96 0,6-24-113 16,-1 0-186-16</inkml:trace>
  <inkml:trace contextRef="#ctx0" brushRef="#br0" timeOffset="-138098.34">27271 10793 797 0,'0'0'21'15,"0"0"-13"-15,0 0-1 0,0 0 52 16,0 0-30-16,24 109-20 15,-10-90-9 1,-1-8-4-16,-2-7 3 0,1-4-3 16,1 0 4-16,1-1 6 15,1-24 18-15,-4-7-23 16,-4 0 8-16,-7 4-9 16,0 3 12-16,0 12 17 15,0 7 25-15,0 6-3 16,0 0-25-16,0 0-11 15,0 4-15-15,0 23 0 16,15 16 5-16,16 9 2 16,12 8-6-16,6 7-1 0,2 2 0 15,-1-2 1-15,-11-1-4 16,-7-3 9-16,-10-4-4 16,-11-5 2-16,-9-5-4 15,-2-6 3-15,-4-11-2 16,-25-9 1-16,-7-7 2 15,-4-12 12-15,-5-4-11 16,-1-4 13-16,1-34-15 16,1-18 0-16,7-11-3 15,18-5-23-15,15 6 5 16,4 6-14-16,13 12 19 16,29 9-25-16,9 2 22 0,3 9-19 15,2 6 0-15,-12 8-25 16,-3 6-57-16,-37 8-101 15</inkml:trace>
  <inkml:trace contextRef="#ctx0" brushRef="#br0" timeOffset="-137399.58">28689 10793 750 0,'0'0'51'0,"0"0"-26"16,0 0-14-16,35 135 49 15,-23-87-11-15,3 1-23 16,-1-1-9-16,-3-2-15 15,-7-4 0-15,-4-6 1 16,0-2 2-16,0-8-3 16,-15-2-4-16,-12-5-44 15,-4-4-63-15,17-15-75 16,5 0-138-16</inkml:trace>
  <inkml:trace contextRef="#ctx0" brushRef="#br0" timeOffset="-136749.35">29121 10619 680 0,'0'0'88'15,"0"0"-68"-15,0 0-15 0,0 0 31 16,0 0 2-16,0 0-4 15,130-62-22 1,-75 62 17-16,-1 0 10 0,-15 0-11 16,-6 7 9-16,-18 11-6 15,-11 8-12-15,-4 8-7 16,-2 8 20-16,-27 2 1 16,-5 0-15-16,5-4 8 15,9-6-11-15,7-3 5 16,13-6-20-16,0-2 5 15,0-4 3-15,27 1-15 16,4-1 13-16,7-8-9 16,-3 1 3-16,-1-5-10 0,-8-7-2 15,-7 0-41 1,-9 0-15-16,-7-12-29 0,-3-13-36 16,0 9-106-16,-22 4-353 15</inkml:trace>
  <inkml:trace contextRef="#ctx0" brushRef="#br0" timeOffset="-136600.24">29133 10793 578 0,'0'0'139'0,"0"0"-121"16,0 0 61-16,0 0 28 16,139 0-66-16,-76 0-16 0,-3 7-20 15,-4-2-5-15,-4 4-75 16,-46-7-135-16,-2 0-166 15</inkml:trace>
  <inkml:trace contextRef="#ctx0" brushRef="#br0" timeOffset="-134884.78">24093 7824 795 0,'0'0'35'0,"0"0"-34"15,0 0 31-15,6 104 32 16,9-39-23-16,3 8-20 15,-3 12 13-15,-1 4-18 16,-5 1 0-16,-7-4-10 16,-2-3 4-16,0-6-6 15,0-6-1-15,0-11 3 16,-11-11-6-16,3-4 0 16,0-6 5-16,6 2-6 0,2-7 3 15,0-5-4-15,0 0-3 16,12-7-2-16,5-2-5 15,1 3 9-15,5 0 1 16,1 12 4-16,0 9 4 16,3 16-6-16,-2 14 0 15,-7 17-1-15,-7 11 1 16,-11 9 0-16,0 8 0 16,-4-1 2-16,-23 1-2 15,-7-7 7-15,-1-2-7 16,1-1 23-16,6-2 3 15,3-3 14-15,9-9-7 16,5-6-8-16,11-14-10 0,0-12-15 16,2-15-2-16,19-17-44 15,-2-20 1-15,-1-11-18 16,-5 0-44-16,-13-25-75 16,0-2-146-16</inkml:trace>
  <inkml:trace contextRef="#ctx0" brushRef="#br0" timeOffset="-134102.67">22844 8726 848 0,'0'0'69'0,"0"0"-30"16,0 0 21-16,0 0-3 15,0 0-44-15,0 0 22 16,69-72-16-16,-25 60 7 16,4 5-23-16,-6 7 12 0,-7 0-14 15,-8 10 4 1,-7 21-5-16,-15 10 0 0,-5 9 7 15,-9-1 6-15,-24 4-3 16,-10-3-9-16,5-12 10 16,5-7-9-16,6-13 14 15,14-13-7-15,5-3 8 16,8-2-2-16,0 0-12 16,17-3-2-16,27-10 2 15,16 4 10-15,4 9-12 16,-3 0 19-16,-10 11-19 15,-8 22-2-15,-17 10 1 16,-12 10 0-16,-14 5 5 0,0 3 5 16,-33-3 16-1,-13-5-13-15,-4-7 26 0,-6-11-15 16,0-9 1-16,0-15-23 16,8-8-1-16,5-3-1 15,7 0-36-15,7-14-57 16,29 2-73-16,0 3-187 15</inkml:trace>
  <inkml:trace contextRef="#ctx0" brushRef="#br0" timeOffset="-123911.91">20909 11682 314 0,'0'0'6'0,"0"0"-4"16,0 0 6-16,147-84 24 16,-113 66 1-16,-1 0-12 15,-4-1 0-15,-4 5-3 16,-8-1 7-16,-3 1-4 16,-5 8 14-16,-3 0 0 15,-4 3-3-15,-2 3-3 0,2-3-1 16,-2 3-5-16,0 0-17 15,0 0 1-15,0 0-7 16,-17 0-27-16,-14 20-2 16,-8 4-41-16,20-12-53 15,-1-2-136-15</inkml:trace>
  <inkml:trace contextRef="#ctx0" brushRef="#br0" timeOffset="-123712.45">20909 11682 384 0,'-107'66'56'16,"148"-66"-26"-16,7-22 19 15,1 1 14-15,9-5-3 0,3-5-2 16,1 1-10-16,-4 4-3 16,-16 6-17-16,-15 10-26 15,-19 10-2-15,-8 0-48 16,-4 13 31-16,-18 1-31 15,-7 1-153-15</inkml:trace>
  <inkml:trace contextRef="#ctx0" brushRef="#br0" timeOffset="-110654.33">24549 2657 449 0,'0'0'244'16,"0"0"-206"-16,0 0-20 15,0 0 46-15,0 0-4 0,0 0 1 16,0-9-13-16,0 9-14 16,0 0 1-16,0 0-7 15,0 0 13-15,0 0-13 16,0 0-1-16,0 0-10 16,0 0 5-16,0 0-14 15,0 0-2-15,0 0-2 16,0 0-3-16,0 0-2 15,0 0 1-15,0-2-5 16,0 2-2-16,11 0 3 16,8-1 4-16,2 1 2 15,4 0-2-15,4 0-3 16,0 0 2-16,-4 10-9 0,-5 12 7 16,-5 6-16-1,-8 5 16-15,-7 6-5 16,0 5 8-16,0-2 1 0,-11-2 2 15,-8-8 10-15,4-8-12 16,4-8 2-16,4-7-1 16,7-8 3-16,0-1-3 15,0 0-3-15,0-1 1 16,0-25 0-16,10-11-4 16,7-9 7-16,3-2-6 15,0-4 6-15,-2 2-6 16,0 5 6-16,-5 4-3 0,-4 8 1 15,-2 8-1 1,-7 4 1-16,0 9-1 0,0 6 3 16,0 6-2-16,0 0-2 15,0 0-1-15,-5 0 0 16,-10 22-7-16,1 11 6 16,1 9 4-16,7 4-1 15,6 0 0-15,0-2 0 16,0-4 0-16,2-6 0 15,11-2 4-15,1-1-2 16,-6-4-1-16,1-3-1 16,-2-3-5-16,0 2-48 15,1 0-63-15,-5-19-82 16,-3 0-93-16</inkml:trace>
  <inkml:trace contextRef="#ctx0" brushRef="#br0" timeOffset="-110174.84">25171 3098 612 0,'0'0'181'16,"0"0"-135"-16,0 0-39 15,0 0 21-15,0 0 23 0,0 0-32 16,0 0-3-16,29-94 4 16,-27 65 6-16,0 3-17 15,0 4 9-15,-2 7 12 16,0 1-3-16,0 5-5 16,0 3 0-16,0 6-1 15,0 0-4-15,0 0-13 16,0 0-4-16,0 6-5 15,0 22 0-15,0 8 5 16,8 7 18-16,-4 0-6 16,-2-1-10-16,-2 1-1 15,0-8 17-15,0-3-6 16,0-9 3-16,0-5-8 0,0-6 10 16,0-6-10-16,0 0 8 15,0-6-12-15,0 0 9 16,0 0-7-16,0 0-1 15,0 0-4-15,0 0-2 16,0 0-32-16,0 0-65 16,0 0-89-16,0-8-239 15</inkml:trace>
  <inkml:trace contextRef="#ctx0" brushRef="#br0" timeOffset="-108742.52">25869 3110 434 0,'0'0'181'0,"0"0"-110"15,0 0-34-15,0 0 45 16,0 0-19-16,0 0-23 15,0 0-26-15,0 0 2 16,0 12 1-16,0 10-2 16,0 2-5-16,0 6 2 15,0 6-8-15,0 5-3 0,0 10-1 16,-5 10-29 0,1-39-107-16,0-1-108 0</inkml:trace>
  <inkml:trace contextRef="#ctx0" brushRef="#br0" timeOffset="-90062.7">28589 9247 147 0,'0'0'99'0,"0"0"-55"16,0 0 61-16,0 0-8 15,0 0-26-15,0 0-30 16,0 0 8-16,120 2-2 16,-80 1-21-16,2-1-5 15,-1 5 7-15,-8-2-4 16,-8 3 7-16,-12 2 5 0,-9 2-30 16,-4 4 28-1,0 4 5-15,-19 8 16 0,-24 0-3 16,-8 5-14-16,-5-6-23 15,2-1-6-15,5 1-4 16,5-5-5-16,10-4 2 16,8-2 1-16,10-2-5 15,9-4 2-15,7-1-2 16,0 2-7-16,0 1 5 16,14-1-2-16,17 4 6 15,5-5 0-15,-1-2 7 16,1-2-7-16,-7-4-3 0,-7 1-1 15,-7-3-27 1,-5 0-38-16,-8 0-45 0,-2 0-65 16,0-5-201-16</inkml:trace>
  <inkml:trace contextRef="#ctx0" brushRef="#br0" timeOffset="-89844.8">28419 9494 336 0,'0'0'198'15,"0"0"-166"-15,0 0 109 16,125 0-26-16,-76 0-33 0,3 0-19 16,-2 0-54-16,-3 0-2 15,-5 0-7-15,-6 0-28 16,-31-1-140-16,-1 1-106 15</inkml:trace>
  <inkml:trace contextRef="#ctx0" brushRef="#br0" timeOffset="-87364.68">28018 11110 482 0,'0'0'81'16,"0"0"-13"-16,0 0 14 15,0 0-16-15,0 0-20 16,0 0-24-16,0 0-10 15,8-49 2-15,2 40-4 16,-1 0-7-16,4-4 10 16,1 1-10-16,5-2 5 15,1 0-7-15,3 0 1 16,-1 2-1-16,0 5-1 0,-4 3 1 16,-7 4 0-16,-1 0-2 15,-6 0 2-15,-2 11 0 16,-2 14 1-16,0 1 11 15,-6 2 10-15,-19 0-19 16,-2-3 9-16,0-4 8 16,0-2-6-16,5-4-2 15,7-5 5-15,1-3-2 16,9-4-6-16,3 1-9 16,2 1-2-16,0 2-1 15,2 3 2-15,21 4 1 16,8 1 10-16,3-2 4 15,3-3-11-15,2-2 19 0,-6 0-13 16,0-6 7-16,-6 3-4 16,-5-4 8-16,-6-1-8 15,-10 2-4-15,-3-2-2 16,-3 0-5-16,0 0-4 16,0 0-6-16,0 0-74 15,0 0-146-15,0 0-257 16</inkml:trace>
  <inkml:trace contextRef="#ctx0" brushRef="#br0" timeOffset="-86432.6">29872 11071 591 0,'0'0'110'0,"0"0"-80"16,0 0 44-16,0 0 24 16,0 0-38-16,0 0-26 15,-18 0 1-15,18 0-5 16,0-7 2-16,-2-6-20 16,2 1-6-16,0-2-6 15,0-3 0-15,5-1-3 16,17 3 10-16,3-2-11 15,4 5 8-15,2 6-8 0,0 2 6 16,-2 4-4 0,-4 0-3-16,-5 0 1 0,-7 12-6 15,-4 11 0-15,-7 3 7 16,-2 6 2-16,0 3 1 16,-17 2 6-16,-17-2 10 15,-4 2-15-15,-2-9 3 16,0-6-2-16,4-5 0 15,7-4 6-15,7-3-4 16,8-1 7-16,7-2-11 16,7 1 9-16,0 2-8 15,0 4 6-15,5 0-5 0,19 0 7 16,6-2 0 0,5-2-4-16,6-6 8 0,1-4-9 15,3 0 11-15,-7 0-7 16,-9-5 1-16,-12-4-9 15,-13 0-17-15,-4-1-78 16,0 6-100-16,-13-1-411 16</inkml:trace>
  <inkml:trace contextRef="#ctx0" brushRef="#br0" timeOffset="-76575.04">25206 2926 425 0,'0'0'93'16,"0"0"-78"-16,0 0 23 0,0 0 7 15,0 0-30 1,0 0-12-16,0 0-2 0,0 0 6 16,-10 0 11-1,10 0 17-15,0 0-5 0,0 0-1 16,0 0 5-16,0 0-2 16,0 0-6-16,0 4-9 15,0 10 0-15,0 9 11 16,0 9 2-16,0 8-16 15,0 8-1-15,0-1-5 16,0-1 4-16,0-4-4 16,2-1 1-16,2-10 1 0,3-2-2 15,-2-10 1 1,-1-5-6-16,-2-3 5 0,1-7-8 16,-3-3 7-16,0-1-5 15,2 0 1-15,0 0 5 16,0-1-3-16,0-21 1 15,0-8 5-15,5-14-11 16,-2-2-6-16,-5-5-2 16,2-3-11-16,-2-1-11 15,0 4 1-15,5 7 23 16,-3 8 5-16,0 12-3 16,2 10 4-16,-4 7 0 15,0 5 0-15,0 2 0 16,0 0-7-16,7 9-8 15,7 22 15-15,1 12 15 0,1 3-1 16,3 3 1-16,-1-2-13 16,3-4 9-16,-4-10-11 15,-3-3 5-15,-1-8-4 16,-3-3 1-16,-2-7-2 16,-1-3 0-16,-5-5-1 15,0-1-1-15,-2-2-3 16,0-1-28-16,0 0-43 15,0 0-60-15,0 0-9 16,0 0-62-16,0 0-210 16</inkml:trace>
  <inkml:trace contextRef="#ctx0" brushRef="#br0" timeOffset="-76373.98">25320 3264 512 0,'0'0'112'0,"0"0"-75"16,0 0 3-16,0 0 47 15,0 0-20-15,0 0-34 16,0 0-33-16,94-44-5 16,-94 44-124-16,0 0-168 15</inkml:trace>
  <inkml:trace contextRef="#ctx0" brushRef="#br0" timeOffset="-74076.94">26437 2685 700 0,'0'0'74'0,"0"0"-63"0,0 0 38 16,0 0 33-16,0 0-53 15,0 0-16-15,0 0-3 16,34-109 3-16,-32 102 9 15,-2 4 2-15,0 3 26 16,0 0-17-16,0 0-13 16,0 0-20-16,0 17 0 15,2 13 6-15,2 16 2 16,6 8 11-16,1 2-12 16,2 0 0-16,1-10-5 0,3-3 2 15,3-9 0 1,-4-12-4-16,-1-4 0 15,-1-10-3-15,-1-8 1 0,3 0-10 16,2-4 11-16,4-26 1 16,1-11 0-16,-4-11-7 15,-5-4 2-15,-7 0-2 16,-5 5 3-16,-2 13-9 16,0 15 13-16,0 12 1 15,0 9 6-15,0 2 15 16,0 0-22-16,0 11-3 15,2 28-8-15,18 22 11 16,14 19 12-16,5 14 1 16,9 5 2-16,-4 5-6 15,-7 2-1-15,-8-4-4 16,-12-3 5-16,-13-13-9 16,-4-14 1-16,0-16-1 0,-4-12-6 15,-17-12 6-15,-4-10 20 16,-4-9-4-16,-2-13-6 15,-4 0-10-15,-5-31-1 16,0-19-30-16,1-17-28 16,6-12 17-16,14-1-30 15,11 7 21-15,8 14 46 16,8 10 5-16,27 7 5 16,7 4-3-16,12 4 33 15,-2 6 4-15,-2 6 6 0,-9 6-31 16,-14 6-11-16,-12 8-3 15,-13 2-78-15,-2 0-113 16,0 0-403-16</inkml:trace>
  <inkml:trace contextRef="#ctx0" brushRef="#br0" timeOffset="-73677.11">27559 2962 925 0,'0'0'111'16,"0"0"-99"-16,0 0 13 15,4 112 40-15,-4-73-34 16,6-2-16-16,1-2-12 15,0 2-3-15,0-9 0 0,-1-3-42 16,-1-8-40-16,-3-8-75 16,-2-9-107-16,0 0-276 15</inkml:trace>
  <inkml:trace contextRef="#ctx0" brushRef="#br0" timeOffset="-73261.21">27935 2409 756 0,'0'0'123'16,"0"0"-86"-16,0 0-20 0,0 0 65 15,0 0-24-15,118-20-25 16,-91 40-10-16,-4 6-10 15,-4 9 4-15,-3 3-11 16,-7 5 11-16,-7 1-10 16,-2-5 14-16,0-5-5 15,0 1-6-15,0-7 7 16,-2 0-6-16,-7-6 1 16,5-4-12-16,0 0 8 15,1-4-7-15,3-3-1 0,0 4-1 16,0-4 0-16,0-4-5 15,5-1 3-15,12-2 0 16,8-4-9-16,10 0 10 16,8 0 4-16,-3-2-4 15,-5-8-2-15,-8 0-49 16,-11 2-50-16,-16 4-71 16,0 2-137-16</inkml:trace>
  <inkml:trace contextRef="#ctx0" brushRef="#br0" timeOffset="-72995.51">27935 2764 828 0,'0'0'88'15,"0"0"-48"-15,0 0 99 16,183-58-49-16,-103 39-7 15,5 0-31-15,-14 4-31 16,-10 5-20-16,-20 1-1 16,-14 6-1-16,-11 3 0 15,-11 0-18-15,-5 0-15 16,0 0 5-16,0 0-5 16,0 0-1-16,0 0-60 15,-11 3-48-15,-3 2-133 16</inkml:trace>
  <inkml:trace contextRef="#ctx0" brushRef="#br0" timeOffset="-67765.44">24888 3934 744 0,'0'0'128'16,"0"0"-89"-16,0 0 16 15,0 0 26-15,0 0-25 16,0 0-25-16,0 0-18 15,0 0 2-15,-14 22-12 16,14-22 5-16,0 0-7 16,0 0 5-16,0 0-3 15,0 0 3-15,0 0 6 16,0 0-4-16,0 0 6 16,0 0-13-16,8-3 6 15,15-9-6-15,12-5 10 0,5 2-3 16,6 2-3-1,-1 9-5-15,-3 4-4 0,-7 0 2 16,-6 20-6-16,-8 16 8 16,-13 8-4-16,-8 9 4 15,0 1 4-15,-2-4-3 16,-19-7 7-16,-4-6-4 16,2-7 4-16,5-10-4 15,10-10 1-15,5-6-2 16,3-4 0-16,0 0-3 15,0-4-11-15,11-24-16 16,16-12 27-16,6-6 1 16,2-8-1-16,-2-3-2 0,-2 1-1 15,-7 8 2-15,-4 12 2 16,-11 12 2-16,-4 12 2 16,-5 8-4-16,0 4 6 15,0 0 13-15,0 0 9 16,0 12-23-16,-14 18-5 15,1 8 5-15,6 8 7 16,3-1-12-16,4-8-1 16,0-5-1-16,0-6 0 15,0-3-18-15,16-5-39 16,6-6-54-16,-13-12-109 16,2 0-193-16</inkml:trace>
  <inkml:trace contextRef="#ctx0" brushRef="#br0" timeOffset="-67350.41">25851 4263 840 0,'0'0'160'0,"0"0"-138"15,0 0-7-15,0 0 25 16,0 0-5-16,7-122-25 16,-5 81-5-16,0 1-4 0,-2 3-1 15,0 2 6-15,0 5 5 16,0 14-6-16,0 6 9 16,0 8-1-16,0 2 12 15,0 0-22-15,0 0-3 16,7 20-1-16,4 12 1 15,2 11 18-15,0 3 1 16,1 0-3-16,-3-3-15 16,-1-4 10-16,-4-3-11 15,-6-10 1-15,2-3 7 16,-2-11 0-16,0-3-2 16,0-5-3-16,0-4-6 15,0 0 1-15,0 0-57 16,0 0-98-16,0-2-173 0</inkml:trace>
  <inkml:trace contextRef="#ctx0" brushRef="#br0" timeOffset="-66118.85">26701 4215 412 0,'0'0'136'16,"0"0"-91"-16,0 0-7 16,0 0 21-16,0 0-12 15,0 0-12-15,0 0 3 16,0 0 13-16,0 0-9 16,0 0 6-16,0 0-4 0,0 0 10 15,0 0-18 1,0 0-2-16,0 0-11 0,0 0-8 15,0 0-9-15,0 0-4 16,0 11-2-16,0 8 5 16,0 13 1-16,0 8 0 15,0 8-1-15,0 7-5 16,-2 0 0-16,-4-2-9 16,4-7-67-16,2-7-73 15,0-34-71-15,0-5-118 16</inkml:trace>
  <inkml:trace contextRef="#ctx0" brushRef="#br0" timeOffset="-65302.63">27148 4014 731 0,'0'0'116'0,"0"0"-66"15,0 0 39-15,0 0-21 0,0 0-50 16,0 0 14-16,0 0-21 16,-6 135 0-16,6-99-3 15,14-6-5-15,1-7 0 16,3-11-2-16,1-3-2 15,2-9 3-15,3 0-2 16,5-4 8-16,0-25-3 16,0-6-5-16,-2-10-2 15,-7 2-1-15,-4 0-2 16,-10 8 4-16,-1 12 1 16,-5 13 2-16,0 8 0 15,0 2 15-15,0 0-8 16,0 30-9-16,8 23 3 0,13 20 8 15,8 19 8-15,6 9-8 16,3 3 3-16,-4 3-4 16,-6-9 3-16,-7-14-13 15,-8-14 1-15,-6-17 1 16,-7-16-2-16,0-11 0 16,0-12 8-16,-16-7 7 15,-15-7-5-15,-5-9-10 16,-6-29-12-16,-3-18-31 15,1-16-10-15,3-10-8 16,20-2-45-16,13 6-32 16,8 11-6-16,12 53-44 0,13 7-287 15</inkml:trace>
  <inkml:trace contextRef="#ctx0" brushRef="#br0" timeOffset="-65002.85">28000 4195 763 0,'0'0'93'0,"0"0"-51"16,0 0 63-16,0 0-2 15,0 0-31-15,0 0-19 0,9-73-28 16,-9 73-25-1,0 5-2-15,0 22-1 0,0 10 3 16,9 10 2-16,4-4 11 16,-1-3-13-16,-2-4 0 15,2-7-7-15,-5-10-22 16,-3-4-47-16,0-12-77 16,-4-3-114-16,0 0-329 15</inkml:trace>
  <inkml:trace contextRef="#ctx0" brushRef="#br0" timeOffset="-64620.99">28497 3713 717 0,'0'0'87'15,"0"0"-84"-15,0 0 40 16,0 0 28-16,0 0-9 16,71 137-10-16,-71-87-20 15,0 3-18-15,0-4 2 16,0-3 0-16,-2-6-4 0,-2-11-3 15,2-7-2-15,2-8-5 16,0-7-4-16,0 1-1 16,8-3-2-16,21-5-1 15,9 0 5-15,7 0-13 16,-1-6-69-16,-5-12-55 16,-31 8-49-16,-5-2-103 15</inkml:trace>
  <inkml:trace contextRef="#ctx0" brushRef="#br0" timeOffset="-64437.18">28425 3980 917 0,'0'0'149'0,"0"0"-138"16,0 0 10-16,0 0 24 15,0 0 1-15,0 0-6 16,157-13-23-16,-92-6-14 15,-5 3-6-15,-12 5-78 16,-40 11-140-16,-6 0-198 16</inkml:trace>
  <inkml:trace contextRef="#ctx0" brushRef="#br0" timeOffset="-64103.29">29154 4062 51 0,'0'0'891'0,"0"0"-765"16,0 0-80-16,0 0 58 16,0 0-35-16,25-107-18 15,-25 80-32-15,0 8-7 16,0 5-12-16,-2 8 2 16,2 6-4-16,0 0 1 15,0 3-1-15,0 23-24 16,0 12 26-16,22 8 1 15,1 2 13-15,-4-3-10 16,0-8 3-16,-7-2-5 16,0-10-2-16,-5-4 0 15,-5-8-12-15,-2-4 11 0,0-6 2 16,0 0 9-16,0-3-10 16,0 0-1-16,0 0-64 15,0 0-53-15,0-6-121 16,0-3-166-16</inkml:trace>
  <inkml:trace contextRef="#ctx0" brushRef="#br0" timeOffset="-61956.1">28060 4229 266 0,'0'0'65'0,"0"0"-30"16,0 0-4-16,0 0 14 15,0 0-5-15,0 0-5 16,0 0-1-16,0-8 1 15,0 8 21-15,0 0-1 16,0 0 1-16,0 0-27 16,0 0 6-16,0 0-2 15,0 0-9-15,0 0-10 16,0 0-11-16,0 0-1 16,0 0 0-16,0 0 0 15,0 0 0-15,0 0 1 0,0 0-1 16,0 0-2-16,0 0 4 15,0 0-1 1,0 0-1-16,0 0 0 0,0 0 0 16,0 0 0-16,0 0 0 15,0 0 0-15,0 0-2 16,0 0 0-16,0 0-1 16,0 0 1-16,0 0-2 15,0 0-3-15,0 0-30 16,0 0-36-16,0 4-23 15,0-3 2-15,0 2-196 16</inkml:trace>
  <inkml:trace contextRef="#ctx0" brushRef="#br0" timeOffset="-60841.4">28026 4209 181 0,'0'0'318'16,"0"0"-247"-16,0 0-42 15,0 0 39-15,0 0-23 16,0 0-3-16,0 0-11 15,19-9 4-15,-9 9 0 16,2 18 27-16,-1 7-15 0,0 7 2 16,1 9-7-1,-4 0-13-15,-1 2-2 0,-3-4-18 16,0-8 4-16,-1-5-12 16,-3-8 6-16,0-4-3 15,0-8 3-15,0-4-1 16,0-2-6-16,0 0 8 15,0 0-3-15,0 0 6 16,0-15-11-16,0-14-15 16,0-12-22-16,0-10 34 15,-5-2-35-15,3 7-2 16,2 4 21-16,0 9 17 16,0 10-1-16,10 2 6 0,5 10 3 15,5 7 2 1,-1 4 6-16,6 0 12 0,0 22-23 15,2 15 16-15,-5 12 3 16,-4 4 6-16,-4 0-17 16,-4-4-2-16,-5-8 10 15,-3-8-11-15,-2-8-5 16,0-6 2-16,0-10 0 16,0-2-5-16,0-5-34 15,0-2-53-15,-2 0-66 16,-5 0-174-16,3-9-171 15</inkml:trace>
  <inkml:trace contextRef="#ctx0" brushRef="#br0" timeOffset="-60473.15">28460 4365 649 0,'0'0'161'0,"0"0"-146"0,0 0 26 16,0 0 26-16,0 0 15 15,0 0-22-15,66 141-30 16,-53-87-24-16,-1-1-6 16,-8 2-10-16,-2-3-87 15,-2-40-126-15,0-1-459 16</inkml:trace>
  <inkml:trace contextRef="#ctx0" brushRef="#br0" timeOffset="-57244.27">25138 5150 756 0,'0'0'123'15,"0"0"-81"-15,0 0 47 16,0 0-1-16,0 0-56 16,0 0-8-16,0 0-15 15,-3 0 6-15,3 0-8 16,0 0-3-16,5 0 5 16,13 0-7-16,5 0 18 0,5-9-10 15,1-1 13-15,-7 0-22 16,-1 4 6-16,-11 4-5 15,-5 2 1-15,-3 0 1 16,0 0-3-16,-2 14 11 16,0 14 1-16,0 8 19 15,0 4-20-15,0-1 1 16,0-4-8-16,-11 0 3 16,3-7-7-16,-1-4 1 15,1-4-2-15,4-8 3 16,2-6-2-16,2-6 1 15,0 0-4-15,0 0-5 16,0 0 2-16,2-18-12 16,16-16 17-16,7-8 7 0,1-6-4 15,-1 0-3-15,-1 2 5 16,-1 2-2-16,-6 13-1 16,-5 7-1-16,-6 12 1 15,-3 7 1-15,-3 5-2 16,0 0 8-16,0 0 6 15,0 7-13-15,-19 21-4 16,2 6 11-16,1 4-10 16,7 1 1-16,9-6-1 15,0-2-3-15,0-7-4 16,13-4-9-16,16-3-15 0,8-3-26 16,5-3-53-1,-24-11-73-15,-1 0-161 0</inkml:trace>
  <inkml:trace contextRef="#ctx0" brushRef="#br0" timeOffset="-56809.88">25904 5328 747 0,'0'0'138'16,"0"0"-121"-16,0 0 49 16,0 0-16-16,0 0-42 0,0 0-3 15,0 0 1-15,66 1 24 16,-45-1-17-16,-3 0 10 16,-5 7-23-16,-3 11 7 15,-6 10-4-15,-4 6-2 16,0 6 13-16,0 0-9 15,-24 1 0-15,-8-2-2 16,1-5 14-16,4-5-8 16,7-9 12-16,7-6-8 15,9-9 4-15,4-1-17 16,0 1-3-16,8-1 1 16,24 0 4-16,3-2 5 15,3-2-4-15,0 0 9 0,-2 0-5 16,-9 0-2-16,-6-6-5 15,-7 4-22-15,-3 2-85 16,-11 0-116-16,0 0-295 16</inkml:trace>
  <inkml:trace contextRef="#ctx0" brushRef="#br0" timeOffset="-56445.5">26589 5574 993 0,'0'0'183'16,"0"0"-166"-16,0 0-13 16,20 106 56-16,-15-62-38 0,-1 2-16 15,-2 3-6-15,-2 1-59 16,0-36-202-16,0-4-348 15</inkml:trace>
  <inkml:trace contextRef="#ctx0" brushRef="#br0" timeOffset="-50837.52">27725 5534 676 0,'0'0'91'15,"0"0"-65"-15,0 0 45 16,0 0 1-16,0 0-60 16,0 0-10-16,-13-14-2 15,13 5 3-15,5 0-3 16,6 6 1-16,-2 3-1 0,0 0 0 15,2 1 0 1,3 24 0-16,-2 12 18 0,2 7 5 16,-1 0-11-16,-1-2-6 15,1-8-5-15,0-5 3 16,1-11-2-16,-5-10-1 16,-3-7-1-16,1-1 0 15,0 0 0-15,-1-7 28 16,-1-21 6-16,-3-7-14 15,-2-4-11-15,0-3-7 16,0-1-2-16,-9 1-1 16,1 10-1-16,2 4-1 15,6 9 2-15,0-2-2 16,0 7-3-16,19 0 2 16,7 2-2-16,6 1 6 0,10-4-8 15,3 3-10 1,6 2-106-16,-36 10-137 0,1 0-300 15</inkml:trace>
  <inkml:trace contextRef="#ctx0" brushRef="#br0" timeOffset="-49468.7">27271 5229 570 0,'0'0'26'15,"0"0"-19"-15,0 0-7 16,0 0 71-16,0 0-28 16,0 0-4-16,0 0-24 15,-42 67 12-15,40-9 7 16,-3 9 8-16,1 4-6 15,-1-1-6-15,2-5-1 16,3-12-18-16,0-11 4 16,0-14-15-16,10-8 0 15,5-17 1-15,6-3-1 16,1 0 0-16,7-23 23 0,0-12-6 16,-1-12-11-1,-1-1 2-15,-9 2-6 0,-3 6 9 16,-5 14-11-16,-6 10 5 15,-2 10-1-15,-2 6 12 16,0 0-3-16,3 18-11 16,7 26 4-16,2 16 23 15,5 9-1-15,-3 1-25 16,-3-1 5-16,-4-2-7 16,-7-1 1-16,0-4 2 15,-15-7-3-15,-21-5 0 16,-3-10 2-16,0-12 3 0,3-9-6 15,1-10 11 1,1-7-11-16,3-2-4 0,-2 0-11 16,6-20-6-16,6-10-11 15,11-9 9-15,10 0 7 16,0-8 14-16,8-2 1 16,26-2-1-16,11-2-1 15,5 4-16-15,8 3-5 16,3 8-27-16,-41 30-133 15,-5 6-156-15</inkml:trace>
  <inkml:trace contextRef="#ctx0" brushRef="#br0" timeOffset="-48886.28">28639 5494 700 0,'0'0'127'0,"0"0"-78"16,0 0-32-16,8 128 46 16,-13-86-29-16,-2 3-22 15,-2-4-2-15,1 5-10 16,-6-5-39-16,9-31-113 16,-1-3-118-16</inkml:trace>
  <inkml:trace contextRef="#ctx0" brushRef="#br0" timeOffset="-48104.01">28950 5046 388 0,'0'0'393'15,"0"0"-322"-15,0 0-68 16,0 0 18-16,0 0 13 15,0 0-15-15,33 0 31 16,7 0-22-16,5 0 32 16,-1 0-17-16,-2 0-6 15,-7 0-14-15,-10 3-12 16,-6 15-11-16,-9 7 1 0,-10 7 10 16,0 7-7-1,0 4 9-15,-19 0 1 0,-6-4 7 16,5-5-17-16,3-5 11 15,5 0-13-15,8-3-1 16,4-2-1-16,0 4-3 16,0-4 0-16,14 2 1 15,9-4-3-15,4 0 5 16,6-5-7-16,-1-5-34 16,-3-7-22-16,-5-5-33 15,-10 0-56-15,-14 0-85 16,0-5-177-16</inkml:trace>
  <inkml:trace contextRef="#ctx0" brushRef="#br0" timeOffset="-47870">28946 5274 822 0,'0'0'83'15,"0"0"-75"-15,0 0 85 16,115 0-8-16,-39 0-24 16,9 0-7-16,-3-4-38 15,-8-5-12-15,-18 5-4 16,-19 1-13-16,-10 3-61 16,-14 0-78-16,-13 0-87 0,0 0-90 15</inkml:trace>
  <inkml:trace contextRef="#ctx0" brushRef="#br0" timeOffset="-47287.4">29785 5554 748 0,'0'0'124'0,"0"0"-75"16,0 0 36-16,0 0-9 15,0 0-53-15,0 0-20 16,-4-68-3-16,4 44 0 0,11 4-3 16,5 8 2-16,-5 6-1 15,-2 6 4-15,-4 0-4 16,1 0 2-16,-6 17-3 15,0 14 3-15,0 11 11 16,0 4 4-16,-23 2-14 16,-3-2-1-16,-1-3-2 15,3-5 0-15,4-6 4 16,7-6-3-16,5-6 6 16,8-5-3-16,0-1-1 15,6 3 1-15,25-2 13 16,13-3-4-16,5 2 12 15,4-7-8-15,-1-2 8 16,-10-5-13-16,-6 0 6 16,-12 0-8-16,-15 0-8 0,-7 4-3 15,-2-4-97-15,-4 1-124 16</inkml:trace>
  <inkml:trace contextRef="#ctx0" brushRef="#br0" timeOffset="-45653.89">23896 2234 429 0,'0'0'150'15,"0"0"-66"-15,0 0-7 0,0 0-32 16,0 0 20-16,56 104 18 16,-32-18-15-1,5 20-10-15,-2 17-25 0,-3 17 19 16,-8 11-32-16,-9 9-10 15,-7 2-9-15,0-5 3 16,-29-13-4-16,-9-12-4 16,-6-14 3-16,-3-14 2 15,9-15 3-15,11-21-4 16,13-19 0-16,12-19-5 16,2-12-13-16,0-8-19 15,18-6-3-15,22-4 24 16,9 0 16-16,12 3 10 0,1 10-8 15,0 13 1 1,-4 18-3-16,-2 23-1 16,-7 26-6-16,-8 27 2 15,-12 16 5-15,-14 14 7 0,-11 2-7 16,-4-2-18-16,0-5 15 16,-7-19 3-16,-11-15 3 15,1-18 11-15,-1-22 22 16,5-17-10-16,-1-18-7 15,7-16-6-15,5-10-12 16,0-8-1-16,2-2-18 16,0 0-33-16,0-27-56 15,0 4-120-15,0-9-245 16</inkml:trace>
  <inkml:trace contextRef="#ctx0" brushRef="#br0" timeOffset="-44985.25">22799 3840 848 0,'0'0'134'0,"0"0"-112"16,0 0 0-16,0 0 20 15,0 0-26-15,0 0-10 16,65-18 5-16,-12 10 4 0,12 1-9 16,-3 7-5-16,-4 0 2 15,-12 5 0-15,-15 23-4 16,-14 7 1-16,-15 11 0 15,-2 5 10-15,-13 7 10 16,-24-4 5-16,-6-1-12 16,3-10 9-16,4-14-9 15,12-9 4-15,10-14-10 16,9-6-1-16,5 0-6 16,2 0-8-16,34 0 2 15,16-4 6-15,10 4 16 16,0 0-15-16,-6 12-1 15,-9 24 5-15,-15 8-6 16,-17 4 5-16,-15 8-3 0,0 2 8 16,-20 3 14-1,-23-3-6-15,-5-6 0 0,-4-12 2 16,3-12-14-16,3-10 3 16,5-17-8-16,3-1-27 15,3-11-82-15,26-11-135 16,-3-2-423-16</inkml:trace>
  <inkml:trace contextRef="#ctx0" brushRef="#br0" timeOffset="-30620.36">17998 2467 135 0,'0'0'481'0,"0"0"-421"16,0 0-18-16,0 0 24 15,0 0 5-15,0 0 1 16,-34-17-19-16,26 17-17 16,-6 0-14-16,-1 6-11 15,-3 20-3-15,1 10-8 16,5 12 8-16,5 8 2 0,5 11-5 16,2 1 4-16,0-4 0 15,2-2-8-15,15-6 10 16,6-3-6-16,-1-10 11 15,-1-2-12-15,-2-11 7 16,-3-9 0-16,-1-6-11 16,-1-9 2-16,-1-2-3 15,0-4 1-15,3 0-2 16,5 0 1-16,6 0-46 16,2-16-31-16,2-10-87 15,-23 12-62-15,-3-2-263 16</inkml:trace>
  <inkml:trace contextRef="#ctx0" brushRef="#br0" timeOffset="-29654.77">17552 2585 375 0,'0'0'103'0,"0"0"-77"0,0 0 41 16,0 0 23-16,0 0-9 15,-123 16-6-15,114-15 18 16,5 2-21-16,4-3-30 16,0 0-18-16,0 0-13 15,0 0 0-15,0 1-10 16,25 6-1-16,17 4 14 16,12 6 13-16,4 1-17 15,2 8 2-15,-5 0-11 16,-8 3 4-16,-7 2 1 15,-11-6-4-15,-11 4 2 16,-14 1-2-16,-4 6 15 0,-2 8 3 16,-33 5 3-1,-6-3-9-15,-3-2 3 0,-1-10 3 16,7-6-11-16,5-10-1 16,12-8-7-16,13-6 8 15,3-4-7-15,5 0-4 16,0 0-2-16,0 0-6 15,0 0-4-15,0 0 4 16,11 0-5-16,5 3-29 16,-3-3-33-16,1 0-66 15,-12 0-104-15,0 0-144 16</inkml:trace>
  <inkml:trace contextRef="#ctx0" brushRef="#br0" timeOffset="-28921.56">18557 2914 360 0,'0'0'276'15,"0"0"-224"-15,0 0-26 0,0 0 36 16,0 0-3-16,0 0 5 15,-42 0-19-15,42-9-41 16,0-1-1-16,0 0-2 16,15 2 1-16,-1 4 1 15,-1 4 1-15,-1 0-1 16,-2 0 0-16,-1 8 5 16,-5 18 12-16,-4 11 6 15,0 3-6-15,-2 1-10 16,-24 1-4-16,-5-1 9 15,-1-7-6-15,6-5 16 16,4-8-11-16,11-8 17 16,8-8-18-16,3-1-12 0,0-4 3 15,20 3-4-15,16-3 9 16,9 0 3-16,5 0 7 16,0 0-6-16,-11 0 5 15,-5 0-10-15,-14 3-4 16,-6 3-1-16,-5-2-6 15,-5 3 3-15,-2 2-15 16,-2 1-57-16,2 0-53 16,-2-8-116-16,0-2-181 15</inkml:trace>
  <inkml:trace contextRef="#ctx0" brushRef="#br0" timeOffset="-28572.23">18999 2958 744 0,'0'0'179'0,"0"0"-159"16,0 0 32-16,0 0 33 16,24 123-15-16,-24-74-38 15,0 1-10-15,0 2-22 16,-2 3 0-16,-9 0-18 15,-2 1-43-15,-1 1-51 16,-4-1-78-16,12-44-68 16</inkml:trace>
  <inkml:trace contextRef="#ctx0" brushRef="#br0" timeOffset="-27490.09">19199 2587 401 0,'0'0'183'0,"0"0"-124"0,0 0-12 16,0 0 32-16,0 0 21 15,0 0-14-15,20-46-36 16,-11 46-5-16,7 22-45 16,6 16 42-16,7 14-7 15,-2 8 8-15,-3 0-29 16,3-6-2-16,-5-12-11 15,3-11-1-15,-5-14 0 16,0-8-7-16,-2-9 3 16,2 0 0-16,2-33 0 15,3-13 8-15,-3-12-12 16,-2-6-9-16,-4-1 8 16,-5 6 2-16,-5 4 5 15,-4 13 2-15,0 14 0 0,-2 12 5 16,0 12-5-16,0 4 28 15,6 2-16-15,2 30-12 16,11 20 0-16,7 16 35 16,8 16-10-16,4 15-8 15,-1 8 3-15,-1 5-12 16,-7 0 10-16,-7 1-11 16,-11-5 0-16,-9-4-6 15,-2-16 0-15,-2-12-1 16,-23-16-2-16,-6-12-3 0,-4-13-10 15,-5-16 5 1,-5-14-18-16,-2-5-6 0,-2-14-20 16,1-35 2-16,5-15-39 15,11-16-8-15,17-8-1 16,15-5 36-16,5 2-3 16,39 2-93-16,10 13-31 15,-25 58 29-15</inkml:trace>
  <inkml:trace contextRef="#ctx0" brushRef="#br0" timeOffset="-27022.93">20062 2898 607 0,'0'0'156'0,"0"0"-88"15,0 0-26-15,0 0 12 0,0 0 0 16,0 0-10-16,6-21-10 16,8 21-23-16,2 0-2 15,-4 8-9-15,0 23 14 16,-5 9 6-16,-7 13-15 16,0 4 16-16,-7-1-4 15,-13-7 8-15,3-12-6 16,0-13 6-16,11-12-9 15,4-6-3-15,2-6-13 16,0 0-5-16,15 0-5 16,24-12 10-16,9-12-1 15,10-2-40-15,2 0-47 16,-4 2-68-16,-39 16-110 0</inkml:trace>
  <inkml:trace contextRef="#ctx0" brushRef="#br0" timeOffset="-26707.38">20677 2967 935 0,'0'0'80'16,"0"0"-70"-16,16 139 41 16,-16-89-16-16,0 0-4 15,0-4-23-15,0-2-8 16,0-2-7-16,0-13-112 15,0-29-121-15,0 0-211 16</inkml:trace>
  <inkml:trace contextRef="#ctx0" brushRef="#br0" timeOffset="-26008.29">20926 2389 643 0,'0'0'156'0,"0"0"-95"16,0 0-51-16,0 0 67 15,114 0 17-15,-66 0-14 16,2 0-27-16,2 9-30 16,-7 14-12-16,-3 2-5 15,-7 13 7-15,-6 6-2 16,-10 9 3-16,-13 9 2 16,-6 4-13-16,0 2 12 15,-6-3-1-15,-15-7-4 16,3-10-2-16,5-12 3 15,7-11-10-15,6-11-1 16,0-7-9-16,0-5 7 0,6-2-39 16,21 0 2-16,2 0 2 15,2-16-32-15,-4-6-35 16,-12 0-72-16,-15 9-74 16,0 3-213-16</inkml:trace>
  <inkml:trace contextRef="#ctx0" brushRef="#br0" timeOffset="-25574.75">21003 2809 805 0,'0'0'161'0,"0"0"-125"16,0 0-24-16,0 0 51 15,182-45 10-15,-101 21-16 16,-1 5-23-16,-8 1-33 15,-12 9-1-15,-14 9-47 16,-8 0 2-16,-7 0-3 16,-4 0-14-16,-2 17 6 15,-3-2-17-15,-7 4 51 16,-1 7 22-16,-3-1 5 16,-2 9 22-16,0-2 31 15,0 4-16-15,-1-3 8 16,6-1-9-16,-1-1-16 15,3-9-3-15,2-8-6 0,2-6 2 16,3-8-17 0,6 0 7-16,2-10 2 0,4-24 4 15,3-12 3-15,-5-11-12 16,-4-7-4-16,-10-6 2 16,-11-2 8-16,-6 6-11 15,-2 11-20-15,0 16 20 16,0 15 0-16,0 9 0 15,0 11 0-15,0 4-35 16,0 0-65-16,0 0-203 16</inkml:trace>
  <inkml:trace contextRef="#ctx0" brushRef="#br0" timeOffset="-21146.62">17746 3967 607 0,'0'0'89'16,"0"0"-57"-16,0 0 24 0,0 0-8 15,0 0-7-15,0 0-19 16,0 0-5-16,0 0-11 16,-12 3 17-16,17-13-12 15,7 3 2-15,-2-2 0 16,1 3-9-16,1 2 6 16,1 2 2-16,5 2 15 15,2 0-8-15,4 12 21 16,-1 20-21-16,4 6 14 15,-5 8-8-15,-5 3-14 16,-5 2 0-16,-10 4-9 16,-2 1 7-16,0-2 3 0,-6-5 4 15,-12-11-6 1,2-11 6-16,7-8-12 0,5-14-2 16,1-5-2-1,3 0-3-15,0 0 1 0,0-24-18 16,9-15 20-16,11-14 2 15,5-7-2-15,2-2-11 16,-1-3 7-16,-4 1 1 16,-1 6 3-16,-8 13-1 15,-7 14 2-15,-6 13 2 16,0 15 0-16,0 3 5 16,-4 0-4-16,-18 26 5 15,-2 20 1-15,3 3-3 16,11 6 1-16,5-8-3 15,5 0 1-15,0-5-4 0,24-8 1 16,9-5-3 0,6-10-1-16,3-5-12 0,1-6-31 15,-6-4-67-15,-26-4-90 16,-6 0-194-16</inkml:trace>
  <inkml:trace contextRef="#ctx0" brushRef="#br0" timeOffset="-20946.61">18577 4257 382 0,'0'0'499'0,"0"0"-427"16,34 102-22-16,-30-56 24 15,-4 0-35-15,0 2-8 16,0 5-25-16,0 1-6 15,-2 2-41-15,-5-44-153 16,3-4-226-16</inkml:trace>
  <inkml:trace contextRef="#ctx0" brushRef="#br0" timeOffset="-19912.05">19041 4025 568 0,'0'0'119'16,"0"0"-57"-16,0 0 15 15,0 0 0-15,0 0-19 16,0 0-28-16,27 3-5 16,-9 29 6-16,7 11 17 15,0 4-28-15,2 6-5 0,0 1-10 16,-2 0 0-16,0-6-5 16,1-7 1-1,-2-14-3-15,-1-11-1 0,-5-10 3 16,-1-6-13-16,1 0-8 15,-5-24 7-15,-1-13 7 16,-5-9 7-16,-7-5-10 16,0 1 0-16,0 12 6 15,0 12 1-15,2 12 6 16,2 10-2-16,3 4 0 16,6 0-1-16,8 14 5 15,3 26 19-15,7 14 12 16,2 10-17-16,6 10-9 15,-2 2-7-15,-1 5 5 16,-7-3-6-16,-11 2 3 0,-11-2-3 16,-7-4-4-16,0-7 4 15,-21-11-2-15,-10-12 2 16,-4-14-2-16,-1-14 0 16,1-16-6-16,1 0-7 15,1-36-20-15,1-25-12 16,10-13-8-16,13-6-36 15,9 4 13-15,9 9 17 16,29 6 7-16,11 6 25 16,6 9 18-16,1 6 9 15,-4 10-2-15,-37 30-69 16,-6 0-204-16</inkml:trace>
  <inkml:trace contextRef="#ctx0" brushRef="#br0" timeOffset="-19697.36">20037 4425 732 0,'0'0'192'0,"0"0"-109"16,0 0-4-16,45 137-10 15,-38-101-43-15,-3 0-20 16,1-2-6-16,-5 3-14 15,2-6-101-15,-2-25-180 16,0-6-358-16</inkml:trace>
  <inkml:trace contextRef="#ctx0" brushRef="#br0" timeOffset="-19148.32">20372 3996 626 0,'0'0'103'0,"0"0"-78"16,0 0 14-16,0 0-6 16,0 0 54-16,0 0-30 15,153-29-17-15,-92 24 2 16,-3 5 5-16,-7 0-15 0,-7 2-20 15,-8 27 1-15,-9 15-6 16,-13 11 10-16,-12 10-6 16,-2 3 12-16,-10 3-19 15,-18-8 5-15,3-6-3 16,3-15-5-16,4-12 5 16,9-14-3-16,3-9 1 15,6-7-4-15,0 0-7 16,0 0-36-16,26 0-4 15,16-12 4-15,10-6-18 16,4-2-27-16,0-2-19 16,-8 3 8-16,-5-1-1 0,-15 1-14 15,-28 13-1 1,0 2-97-16</inkml:trace>
  <inkml:trace contextRef="#ctx0" brushRef="#br0" timeOffset="-18932.15">20512 4271 667 0,'0'0'95'16,"0"0"-73"-16,0 0 26 16,0 0 12-16,183-21-10 15,-98 2-5-15,7-3 0 16,-4 0-16-16,-10 3-23 15,-18 5-6-15,-20 2-37 0,-11 4-72 16,-29 8-146-16,0 0-336 16</inkml:trace>
  <inkml:trace contextRef="#ctx0" brushRef="#br0" timeOffset="-15885.1">21221 4114 359 0,'0'0'92'0,"0"0"-72"15,0 0 17-15,0 0 28 0,0 0-10 16,0 0-21-16,0 0-7 15,18-4 30-15,-9 18-14 16,-1 8 23-16,4 12 4 16,-3 9-15-16,2 11-10 15,-5 4-3-15,2 2-5 16,-4-7-19-16,2-9 3 16,-1-12-14-16,1-14 3 15,-1-8-7-15,-5-10-6 16,3 0 6-16,-1 0-3 15,0-2 10-15,2-27-4 16,1-7 10-16,1-6-16 16,-2-6 0-16,-1 2-12 0,2 6-5 15,-3 8-5 1,2 12 13-16,3 12 5 0,-3 6-1 16,4 2 1-16,0 0-2 15,3 10 6-15,1 17 9 16,1 5 13-16,-3-1-8 15,2-3-6-15,-3-10-8 16,-5-4 1-16,0-8-1 16,-1-6 2-16,-3 0-4 15,2 0-5-15,1-6 0 16,1-20 0-16,3-6-5 16,1-4-13-16,4 4 5 15,3 10 8-15,1 6 7 16,2 8 5-16,2 8 0 0,-1 0 12 15,4 3 18-15,2 29 19 16,-5 7-16-16,-5 3-16 16,-3 0-17-16,-4-8 4 15,-3-10-4-15,-3-12-2 16,2-9-30-16,-4-3-113 16,0-3-211-16</inkml:trace>
  <inkml:trace contextRef="#ctx0" brushRef="#br0" timeOffset="-13070.73">17761 5404 598 0,'0'0'51'16,"0"0"-42"-16,0 0 29 15,0 0 17-15,0 0 2 16,116-79 10-16,-80 76-13 16,2 3-20-16,-5 0-9 15,-6 15-3-15,-7 18 7 16,-9 15-6-16,-9 13 6 0,-2 5-10 15,-6 4-4-15,-26 0-5 16,-5-6 1-16,-1-10-5 16,5-10 11-16,6-14-4 15,9-14-6-15,9-9-5 16,9-7-2-16,0 0-4 16,0-23-20-16,31-19 24 15,7-12 0-15,5-10-6 16,-1-7-36-16,0-6 22 15,-7 0 18-15,-4 9 2 16,-6 12 2-16,-7 24-1 16,-9 13 7-16,-7 14-3 15,-2 5 29-15,0 0-1 16,-8 30-14-16,-13 11-13 0,4 17 2 16,1-5 0-16,5 3-5 15,9-6 0-15,2-9 1 16,0-9-8-16,17-13-11 15,14-8-43-15,8-7-28 16,-26-4-108-16,1 0-161 16</inkml:trace>
  <inkml:trace contextRef="#ctx0" brushRef="#br0" timeOffset="-12719.98">18625 5839 802 0,'0'0'136'15,"0"0"-127"-15,0 0 31 16,0 0 34-16,0 0-34 16,0 0-19-16,31-139-15 15,-25 89-1-15,-1 6-5 16,-1 4 0-16,-4 19 0 15,2 8 0-15,-2 9 0 16,0 4 3-16,0 0 9 16,0 32-4-16,0 12 27 15,2 13-12-15,-2-1-11 16,2-3-11-16,-2-6 1 0,2-10-2 16,6-14-5-16,-2-14-25 15,5-9-107-15,-9 0-162 16,-2-3-459-16</inkml:trace>
  <inkml:trace contextRef="#ctx0" brushRef="#br0" timeOffset="-11988.68">19269 5312 649 0,'0'0'103'0,"0"0"-59"16,0 0-25-16,31 109 32 15,-9-51 6-15,4 5-29 16,1-5-13-16,2-5-12 16,0-14-3-16,-2-12-4 15,0-13-11-15,-5-14 2 16,2 0-18-16,-3-14-6 16,1-27-1-16,1-5 23 15,-4-3-7-15,4 3 22 16,-1 8 3-16,-2 11 16 0,-4 13 6 15,-1 14-11 1,1 0 10-16,-3 44 23 0,3 20 27 16,-5 16-25-16,-2 3-25 15,-2 1-9-15,-7-2-2 16,0-6 4-16,0-4-6 16,0-11 8-16,-21-13-11 15,1-14 3-15,-4-17-8 16,-1-14 9-16,-1-3-9 15,-1-15-3-15,0-24-15 16,0-16-4-16,0-13-1 16,8-2-28-16,7 2-15 15,12 10-5-15,0 9 67 16,20 10-4-16,20 9-48 16,5 4-40-16,-1 10-9 0,-25 16-90 15,-6 0-191-15</inkml:trace>
  <inkml:trace contextRef="#ctx0" brushRef="#br0" timeOffset="-11238.37">20127 5472 208 0,'0'0'106'16,"0"0"-17"-16,0 0-9 16,0 0-17-16,0 0 19 15,0 0-13-15,31-38-2 16,-27 30 0-16,0 0 5 15,2-1-17-15,-4 2-17 16,2 3-6-16,-4 1-11 16,0 3 8-16,0 0-12 0,0 0 7 15,0 0-5-15,0 0-1 16,0 0-8-16,0 0 3 16,0 0-1-16,0 0-5 15,0 0 2-15,0 0-8 16,0 0 15-16,0 0-10 15,0 0 8-15,0 0-10 16,0 0 1-16,0 0 5 16,0 0-6-16,0 0-4 15,0 0 3-15,2 0-3 16,7 14 5-16,2 9 7 16,3 7-11-16,1 10 5 15,1 6-6-15,-5 6 0 16,0 1-1-16,-4-3 2 0,-3-6-4 15,3-9-13-15,-3-10 0 16,1-11-3-16,-3-7 7 16,-2-7-8-1,0 0-7-15,0 0-16 0,0-15-6 16,0-5-17-16,-18-3-23 16,-4 6-17-16,0 7 4 15,-1 5 45-15,7 5 56 16,1 0 1-16,7 0 45 15,2 15 4-15,6-3 17 16,0-2-9-16,0-1-1 16,0-2-20-16,12-5-1 15,13-2-28-15,3 0 1 0,8 0-8 16,0-16 0-16,1-6-7 16,-1-2-50-16,-3 2-34 15,-25 13-89-15,-6 6-65 16</inkml:trace>
  <inkml:trace contextRef="#ctx0" brushRef="#br0" timeOffset="-10822.38">19173 5817 697 0,'0'0'166'0,"0"0"-138"0,0 0 14 16,0 0 46-16,0 0-12 15,-8 142-18-15,2-84-29 16,-1-3-9-16,7-5-20 15,0-6-1-15,0-7-53 16,3-34-97-16,7-3-192 16</inkml:trace>
  <inkml:trace contextRef="#ctx0" brushRef="#br0" timeOffset="-10523.22">20800 5839 760 0,'0'0'173'16,"0"0"-126"-16,0 0-46 15,0 0 5-15,0 0 17 0,13 127 0 16,-13-84-16 0,3 1-5-16,5 0-4 15,1-1-52-15,-7-33-76 0,-2-3-90 16</inkml:trace>
  <inkml:trace contextRef="#ctx0" brushRef="#br0" timeOffset="-9557.44">21134 5133 532 0,'0'0'188'0,"0"0"-137"16,0 0-44-16,0 0 31 0,0 0 24 15,0 0 3-15,112-2-17 16,-70 2-17-16,-2 10-6 16,-2 8 0-16,-9 5 4 15,-9 4-13-15,-11 9 7 16,-9 8-3-16,0 7-5 15,-22 7-1-15,-12 0-5 16,3-1-3-16,6-8-2 16,3-8 2-16,9-10-5 15,9-6-2-15,4-9 4 16,0 0-10-16,13-7 9 16,18 0-6-16,9-6 5 15,5-3-3-15,2 0 1 0,-5 0 1 16,-5-8 0-1,-3-9-21-15,-12-4-26 0,-9 0-37 16,-13-4-49-16,0 18-78 16,-6-2-105-16</inkml:trace>
  <inkml:trace contextRef="#ctx0" brushRef="#br0" timeOffset="-9372.76">21196 5409 693 0,'0'0'61'0,"0"0"8"16,114 15 51-16,-51-15-47 15,5 0-6-15,4-15-11 16,-5-6-33-16,-11 1-23 16,-14 1-19-16,-40 14-149 15,-2-2-140-15</inkml:trace>
  <inkml:trace contextRef="#ctx0" brushRef="#br0" timeOffset="-8558.47">21923 5430 534 0,'0'0'127'0,"0"0"-97"16,0 0 75-16,0 0 5 15,0 0-46-15,81 104-14 16,-73-52-15-16,-1 1-3 16,-5-5-24-16,-2-4 14 15,0-10-15-15,0-10 5 16,0-12-12-16,0-10 0 15,0-2-6-15,3 0-4 16,8-33 3-16,6-13-8 0,3-7 3 16,-3-8-27-16,0 3 12 15,1 8-13-15,5 15 38 16,6 12 2-16,-1 15 13 16,1 8 20-16,-2 6 11 15,-7 31 17-15,-5 6-21 16,-5 6-7-16,-8 0-26 15,-2-5 2-15,0-1-9 16,0-9-8-16,0-8-61 16,0-26-97-16,-2 0-143 15</inkml:trace>
  <inkml:trace contextRef="#ctx0" brushRef="#br0" timeOffset="-7139.69">16649 2743 533 0,'0'0'31'0,"0"0"52"0,-61-111-14 15,53 93-26-15,1 9 19 16,7 3-3-16,0 4-18 16,0 2-21-16,0 0-9 15,2 20-8-15,27 36 14 16,9 23 20-16,3 26 2 15,-3 19-23-15,-5 8-2 16,0 7-3-16,-2-2-10 16,-6-6 1-16,-4-8-1 15,-4-12 1-15,-9-14 0 16,0-13 3-16,-4-17-3 16,1-19-2-16,-3-14 3 15,0-13-4-15,0-12 1 16,4-5-8-16,8 0 1 15,11 5 7-15,15 6 2 0,14 12 0 16,8 18 5-16,0 24-5 16,1 25 1-16,-15 21 2 15,-11 17 3-15,-14 12 6 16,-13 7-10-16,-10 4 0 16,0 0 0-16,-4-5 0 15,-23-11-2-15,-2-15 3 16,4-20 24-16,5-19-2 15,11-17-20-15,9-20-7 16,0-18 0-16,0-19-18 0,16-11-17 16,1-2-26-1,-3-29-12-15,-7-8-33 0,-7 12-69 16,0 1-82 0</inkml:trace>
  <inkml:trace contextRef="#ctx0" brushRef="#br0" timeOffset="-6510.55">15994 4159 708 0,'0'0'28'0,"0"0"-22"16,0 0 3-16,0 0 42 0,0 0-1 15,0 0 2-15,120-67-30 16,-105 67-9-16,-5 0-10 16,-8 18 3-16,-2 13 16 15,0 5-5-15,-12-2 12 16,-3-2-22-16,1-12 4 15,10-8-9-15,4-6-2 16,0-3-5-16,33-3 3 16,21 0 2-16,13 0 8 15,5 0 5-15,-3 9-5 16,-11 9 9-16,-14 10-14 16,-17 8 10-16,-21 12 6 15,-6 7 15-15,-2 3-17 16,-29-2 2-16,-9-3 4 15,0-6-4-15,-1-9 2 0,4-12-9 16,10-14 7-16,4-10-18 16,8-2-1-16,4-2 0 15,4-20-10-15,0-4-35 16,7-2-49-16,0 10-67 16,0 10-89-16,0 8-175 15</inkml:trace>
  <inkml:trace contextRef="#ctx0" brushRef="#br0" timeOffset="-4610.26">17917 8815 389 0,'0'0'149'16,"0"0"-122"-16,0 0-22 15,0 0-1-15,0 0 26 16,0 0-13-16,0 0 10 15,-62 54-4-15,62-49 6 16,0-5 2-16,0 0 16 16,0 0 10-16,0 0-6 15,4 0-7-15,6-5-14 16,-2-24 20-16,3-6-22 16,-3-12-7-16,-6-4-16 15,-2-7 2-15,0-2-5 0,-18 2-1 16,-18 1 5-1,-11 9-6-15,-6 8 11 0,-3 10-6 16,0 14 24-16,3 13-3 16,1 3 2-16,6 12-22 15,8 29-1-15,9 10 6 16,17 16-9-16,12 7 4 16,2 3-2-16,37-7-1 15,14-12 0-15,9-17-6 16,10-22-4-16,3-19 2 15,4 0-5-15,-6-31 2 16,-6-15-5-16,-14-9-8 0,-10-6 18 16,-14 5 3-1,-11 10 1-15,-14 14 2 0,-4 14-3 16,0 15 0-16,0 3 7 16,-7 25 13-16,-5 33-19 15,0 23 22-15,5 9-13 16,7 4 8-16,0-4-5 15,0-5 10-15,7-8-13 16,5-10 4-16,-4-11-2 16,-1-17 4-16,-7-10 4 15,0-5-5-15,0-2 11 16,0 0-11-16,-9 2 11 16,-11 3-23-16,-7-1 2 15,-7-4-5-15,-3 0 0 16,-5-7 0-16,-10-1-9 0,-4-9 1 15,-2-5-11 1,2 0 10-16,4 0-9 0,7-16 10 16,9-2-12-16,13 6 10 15,13 3 1-15,8 6-10 16,2 3-10-16,0 0-26 16,21 0-1-16,18 0-25 15,-20 0-87-15,2 3-175 16</inkml:trace>
  <inkml:trace contextRef="#ctx0" brushRef="#br0" timeOffset="-3396.99">8807 16106 588 0,'0'0'160'0,"0"0"-104"16,0 0-14-16,0 0 63 15,0 0-24-15,114-72-18 16,-77 72-11-16,3 0 2 15,3 6-28-15,-5 24-4 16,-7 2-12-16,-9 8 9 16,-15 12-18-16,-7 3 3 15,0 3 4-15,-25-9-5 16,-6-8 12-16,4-19-8 16,3-10 4-16,8-7-11 0,8-5 10 15,6 0-9-15,2-9 1 16,2-14-4-16,33-3 4 15,9 4-6-15,6 12 8 16,-6 10-3-16,-3 0 5 16,-6 19-5-16,-6 20 0 15,-14 12 10-15,-9 14 9 16,-6 4-14-16,-12 1 9 16,-24 2 9-16,-3-9 15 15,-7-15-8-15,0-12 4 16,-1-19-18-16,5-10-3 15,1-7-5-15,6 0-4 16,1-33-5-16,5-6-15 0,5-7-27 16,9 6-42-1,15 10-33-15,0 11-47 0,10 19-122 16,13 0-142-16</inkml:trace>
  <inkml:trace contextRef="#ctx0" brushRef="#br0" timeOffset="-2729.79">9665 16419 701 0,'0'0'157'0,"0"0"-127"15,0 0 0 1,0 0 26-16,0 0 14 0,0 0-16 15,122 84-1-15,-79-33-26 16,-5 0 9-16,-3-5-19 16,-3-2-7-16,-8-8-6 15,-3-9-4-15,-8-9 0 16,-5-8 0-16,0-6-10 16,-6-4-40-16,-2-11-31 15,0-28-25-15,0-15-50 16,0 24-44-16,0-2-109 15</inkml:trace>
  <inkml:trace contextRef="#ctx0" brushRef="#br0" timeOffset="-2564.58">10007 16459 347 0,'0'0'171'0,"0"0"-6"15,0 0 1-15,0 0-15 0,0 0-35 16,0 0-58-16,-56 14-14 16,22 33-16-16,-1 4-3 15,4-3-4-15,2-8-18 16,10-16-3-16,9-8-11 15,10-10-65-15,0-6-85 16,0 0-171-16</inkml:trace>
  <inkml:trace contextRef="#ctx0" brushRef="#br0" timeOffset="-1964.13">10452 15957 556 0,'0'0'170'15,"0"0"-85"-15,0 0 10 16,0 0 26-16,0 0-27 15,0 0-20-15,67-20-31 16,-43 19-23-16,5-3-3 16,7-5-7-16,0 9 6 0,2 0-11 15,-5 0-4-15,-2 13 2 16,-6 22-3-16,-10 7 1 16,-11 11-1-16,-4 5 4 15,0-3 0-15,-15-4 6 16,-12-11-9-16,1-8 11 15,-3-9-10-15,-1-14 9 16,9-9-6-16,-2 0 1 16,9 0-6-16,8-18-2 15,6-8-2-15,0 2-14 16,6-2 18-16,28 0 0 16,4 12-1-16,4 5 0 15,3 9-2-15,0 0 4 0,0 23-1 16,-8 15 4-16,-3 8 1 15,-10 4 9-15,-15 6-12 16,-7 2 18-16,-2 5-8 16,0 1 11-16,-25 3-13 15,-8-5-6-15,-7-18 20 16,-5-12-5-16,3-18-8 16,0-14-10-16,-1 0-2 15,-1-22-18-15,1-15-38 16,10 2-63-16,8 3-39 15,17 9-9-15,8 23-118 16</inkml:trace>
  <inkml:trace contextRef="#ctx0" brushRef="#br0" timeOffset="-1515.65">11770 16361 723 0,'0'0'187'0,"0"0"-75"15,0 0 28-15,162 40-23 16,-106-37-43-16,0-3-26 15,0 0-16-15,-10 0-18 16,-8-3-14-16,-9-6-3 16,-13 4-22-16,-10 1-61 0,-6-9-43 15,-8 4 9-15,-15 4-187 16,-8-5-198-16</inkml:trace>
  <inkml:trace contextRef="#ctx0" brushRef="#br0" timeOffset="-1366.03">11703 16249 576 0,'0'0'341'16,"0"0"-266"-16,0 0-54 16,0 0 62-16,0 0-9 15,171-77-27-15,-86 55-24 16,2 0-8-16,-10 4-15 16,-2 4-26-16,-60 14-153 0,-4 0-227 15</inkml:trace>
  <inkml:trace contextRef="#ctx0" brushRef="#br0" timeOffset="-882.39">12944 15857 904 0,'0'0'122'16,"0"0"-97"-16,0 0 25 15,0 0 3-15,-86-112-11 16,47 102-9-16,-3 10-17 0,-5 0 14 16,-2 0-15-1,0 18 6-15,1 12-9 0,5 6-5 16,7 7-7-16,11 4 4 16,12-2-4-16,13 1 0 15,0-2 0-15,16-4-5 16,29-14 1-16,11-8-37 15,8-13-15-15,3-5-14 16,-5-5 5-16,-8-21-16 16,-8-6 21-16,-3 6 51 15,-10 4 9-15,1 8 81 16,-7 14 29-16,-4 0-22 16,0 40-33-16,-7 22 8 15,3 14-9-15,-5 10-16 0,1 3-28 16,-1-5-6-16,-7-9 3 15,1-8-5-15,-3-13 2 16,-5-18-1-16,3-22 11 16,-3-6-14-16,0-8 6 15,2 0-6-15,-2-17-26 16,4-14-55-16,3-1-56 16,-5 11-81-16,0 6-536 15</inkml:trace>
  <inkml:trace contextRef="#ctx0" brushRef="#br0" timeOffset="53030.52">19211 11860 198 0,'0'0'55'0,"0"0"-10"0,0 0 20 16,0 0-16-16,0 0-19 16,0 0-12-16,0 0 16 15,0 0 3-15,2-21-18 16,-2 16 13-16,0 4-9 15,0-1 1-15,0 2-18 16,0 0 21-16,0 0-21 16,0 0 14-16,0 0-5 15,0-2 10-15,0 2 9 16,0 0-2-16,0 0 13 0,0 0-8 16,0 0 19-16,0 0-27 15,0 0-1-15,0 0-26 16,0 0 3-16,0 0-5 15,0 0 0-15,0 0 2 16,0 2 1-16,0 4 6 16,0 0-7-16,0 4 24 15,0 2-22-15,0 2 10 16,0-2-13-16,0 4 3 16,0 0 1-16,0-4-4 15,0 4-1-15,0-2 8 16,0 0-4-16,0 0-2 15,0-2 2-15,0 0 0 16,0 0-3-16,0-2 0 0,0 2-1 16,0 1 8-16,0 1-8 15,0-3 8-15,0 1-4 16,0 2 14-16,0 0-14 16,0 3 2-16,0-1-5 15,0 2-1-15,0 0 0 16,0 2 4-16,0 0-8 15,0 0 12-15,0 1-8 16,0-4 2-16,0 3-4 16,0-2 7-16,0 2-9 15,0-2 4-15,0 2 0 0,0-2-1 16,0 1 6-16,-2 0-12 16,-3-3 16-16,-2 0-7 15,2 1 3-15,3-3-10 16,2 1 5-16,0 0 0 15,0 1-1-15,0 0 3 16,0 0-7-16,0 2 12 16,0 2-3-16,0 0-3 15,0 1 5-15,-2 0 3 16,0-1-10-16,2-3 1 16,0 0 0-16,0-1 0 15,0-2 3-15,0-3 6 16,0 4-6-16,0-3 13 0,0-2-11 15,0 4 0 1,0-2-4-16,0 0-1 0,0 3 0 16,0-3 3-16,0-1-8 15,0 1 12-15,0 1-4 16,0-3-3-16,0 2 12 16,2 2-7-16,0 2 1 15,0-2-5-15,-2 0 0 16,0 1 4-16,0 0 0 15,0-1-3-15,0 0 6 16,0-2 1-16,0 0-5 16,0-2-3-16,0 0 1 15,0 0-2-15,0-2 0 16,0-2 3-16,0 2-8 0,0 1 12 16,0 0-8-16,0-1 3 15,0 2-1-15,0-2 4 16,0 5-5-16,0-1 0 15,0 0 1-15,0 3 4 16,0 2-2-16,0-1-3 16,0-1 9-16,0 2-4 15,0-2 2-15,0 2-12 16,0 0 6-16,0-5-1 16,0 1 0-16,0-3 2 15,0 1-9-15,0-2 17 16,0 1-9-16,0 0 1 15,0 2-2-15,0 0 6 0,0 2-11 16,0 3 5 0,0-2 0-16,0-3-3 0,0 2 8 15,0-2-12-15,0-2 15 16,0 2-7-16,0-4 7 16,0-1-14-16,0 2 7 15,0-2-1-15,0 3 0 16,0-2 0-16,0 1-3 15,0-1 10-15,0-1-7 16,0-4 3-16,0 1-4 16,0-4 6-16,0 0-9 15,0 0 4-15,0 0 0 0,0 2-2 16,0 5 7 0,0-4-13-16,0 5 18 0,-4-1-11 15,4-3 6-15,-2 2-10 16,2-6 6-16,0 0-1 15,0 0 0-15,0 0-1 16,0 0-4-16,0 0 10 16,0 0-3-16,0 0-1 15,0 0 7-15,0-5-3 16,0-3-10-16,4 0 5 16,6 1 0-16,-1-2-2 15,1 2 7-15,2 0-13 16,-1 2 17-16,2-2-11 15,-1 3 9-15,-2 3-14 16,4-2 6-16,-1-1 1 0,0 0 0 16,1-3 2-16,-1-4-9 15,-1 1 15-15,-4 0-7 16,1 0 2-16,-1 0-5 16,0 2 7-16,1-2-10 15,-1 0 5-15,6-2 0 16,-3 2-3-16,3-4 6 15,-1 4-10-15,-4 3 14 16,0 0-8-16,-2 1 10 16,-1 2-18-16,1 1 8 15,0 0 1-15,4 1-4 16,-3 0 4-16,1-3-4 0,3 2 12 16,-3-3-8-1,2 1 3-15,0-4-4 0,2 3 8 16,-3-4-13-16,0 2 6 15,-1 2 0-15,-3-2-4 16,0 4 8-16,0 2-10 16,-1 0 12-16,3-4-8 15,2 2 9-15,-4-1-14 16,5 2 9-16,1-2-3 16,-1 0 1-16,-1 0 0 15,0 0-4-15,-1-1 10 16,1 3-6-16,0-1 3 15,1 4-6-15,0-3 8 0,0 1-11 16,2-3 6-16,-2 1 0 16,3 0-3-16,-1-1 6 15,-3-2-10-15,0 5 17 16,3-3-13-16,-1-2 14 16,-1 2-20-16,3-2 11 15,-3 2-2-15,-1 0 0 16,0 2 1-16,-1-1-8 15,-1 0 14-15,2 0-10 16,-2-3 7-16,3 2-7 16,5-4 11-16,-3 2-13 15,3-2 5-15,2 0-1 16,-4 0-1-16,1 1 4 16,-4 2-11-16,0 0 18 0,-2 2-10 15,-3-1 7-15,4 2-12 16,-1-3 7-16,-1 0-2 15,4 1 1-15,1-2 0 16,1-3-6-16,-1 4 12 16,0-2-6-16,-4 1 2 15,0 4-4-15,-5 1 7 16,1 0-9-16,-1 2 4 16,-4-2 0-16,5 2-3 15,-3 0 5-15,5 0-10 16,-1 0 16-16,-1-2-8 15,-1-2 8-15,1-1-14 16,2 2 9-16,-1-3-4 0,3 3 1 16,-2-4 0-1,0 0-4-15,3 2 11 0,-1-2-8 16,5 2 4-16,-8 1-5 16,1 0 5-16,-3 4-6 15,4-2 1-15,-2 2 1 16,-1 0-2-16,5-2 5 15,-2-2-12-15,3 0 20 16,5 0-11-16,-3 0 13 16,2-2-21-16,1-1 10 15,-1 2-1-15,-3 1 0 16,-2 0 0-16,2 0-5 0,-3 0 12 16,-1 2-5-16,1 0 0 15,1 0-4-15,-4 2 9 16,1-3-14-16,-3 1 7 15,0 0 0-15,6 1-3 16,-4-3 7-16,5-1-13 16,-1 0 20-16,0 1-13 15,1-2 10-15,1-1-15 16,-3-1 9-16,-3 1-3 16,4-2 1-16,-2 0 0 15,3 1-5-15,5-2 12 16,-1-2-10-16,4 0 6 15,1-2-4-15,-3 2 4 16,1 1-6-16,-2 2 2 0,-8 4 1 16,2 1-4-16,-8 4 8 15,0-2-12-15,0 2 16 16,3 0-12-16,-1 0 12 16,0-1-16-16,4-1 11 15,-2-3-4-15,3 1 1 16,-1-2 0-16,2 0-6 15,-1 0 14-15,1 1-9 16,0-2 4-16,3 2-5 16,1-4 7-16,-1 4-10 15,0-2 5-15,-1 2 0 16,0-2-3-16,2 3 7 16,-5 2-12-16,-2-2 16 0,-1 1-9 15,1 0 8-15,0 1-14 16,-1 0 10-16,3 0-5 15,-4 2 2-15,2-3 0 16,-5 3-6-16,2-3 12 16,-2 3-7-16,3 0 4 15,-3 0-5-15,2-2 8 16,4-2-11-16,0 0 5 16,1 0 0-16,3 0-3 15,-4 2 7-15,-1-1-11 16,-3 2 15-16,0-1-10 0,2 2 8 15,-6 0-12 1,2 0 5-16,-2 0 1 0,0 0 0 16,0-2 1-16,2 2-5 15,0-3 11-15,2 2-10 16,3-3 7-16,-3 0-6 16,4-2 9-16,-4 4-12 15,-2 0 5-15,0 2 0 16,-2 0-2-16,0 0 5 15,0 0-11-15,0 0 18 16,0-2-10-16,2 2 7 16,3-3-14-16,-3 2 8 15,-2-1-2-15,2 2 1 16,-2 0 0-16,0 0-4 0,0 0 11 16,0 0 8-16,0 0-5 15,0 0 3-15,0 0-8 16,-9 0-5-16,-1 0 0 15,0 0 0-15,-3 0-1 16,1-2 7-16,2-2-14 16,-1-1 18-16,-3 2-11 15,3-1 10-15,-5-1-18 16,3 2 11-16,-3 1-4 16,-1-1 2-16,-1 2 0 15,0-1-6-15,0 2 11 16,0 0-10-16,1 0 10 15,-2 0-5-15,4-2 6 0,-3 0-12 16,5-1 6 0,-3 1 0-16,1-1-1 0,1 1 5 15,-1-2-13-15,-1-1 18 16,5 0-9-16,-3 1 9 16,3 0-18-16,-2-3 13 15,-1 2-6-15,4-2 2 16,-4 2 0-16,3-4-8 15,-2 6 16-15,-1-1-12 16,3-3 10-16,-1 6-10 16,2-3 12-16,-1-1-13 15,-3 4 5-15,-3-3-2 0,1 1 1 16,-2-1 2-16,-2 0-8 16,2 0 17-16,-2-1-11 15,-2 0 9 1,-1-1-16-16,-2 1 12 0,2-4-6 15,-6 1 2-15,2 0 0 16,2-2-4-16,0 3 9 16,5-4-9-16,3 3 8 15,1 1-5-15,3-1 6 16,-1-1-10-16,-1 1 4 16,-1 1 1-16,1-2-3 15,2 1 7-15,-3-2-13 16,-1 3 18-16,0-2-10 15,-1 1 10-15,-1 0-18 16,0-2 12-16,-1 2-6 0,1-2 3 16,-2 2 0-16,1-1-5 15,0 2 10-15,-2-3-9 16,4 1 10-16,-2 0-9 16,2 0 12-16,-3 0-17 15,2-3 8-15,-1 4 0 16,0 0-3-16,-2-3 7 15,1 4-12-15,1-3 18 16,0-2-11-16,0 2 11 16,3-2-19-16,-4-2 11 15,3 0-4-15,1 1 1 16,-1 1 1-16,0 2-4 0,-4 0 11 16,4 1-11-16,-2 0 8 15,0 1-3-15,2-2 3 16,3 0-8-16,-2-1 4 15,5-1 0-15,-2 1-2 16,1 2 5-16,2-3-11 16,-3 5 16-16,3-3-8 15,-3 0 7-15,1-2-14 16,-1-2 9-16,1 0-4 16,0 0 1-16,0-4 1 15,-3 6-7-15,3-4 14 0,0 4-11 16,-4 4 10-1,5 0-7-15,0 3 6 0,1 3-10 16,2-1 5 0,3-2 0-16,1 4-3 0,0-3 6 15,3 4-11-15,2-3 18 16,0 3-7-16,0 0 5 16,0 0-16-16,0 0 12 15,0 0-8-15,0 0 4 16,0 0 0-16,0 0-4 15,0 0 9-15,0 0-5 16,0 0 4-16,0 0 0 16,0 0 2-16,0 0-4 15,0 0-1-15,-2 0 4 0,2 0 8 16,-2 0-10-16,0 0 12 16,-3 0-11-16,-1 0 8 15,-2 0-4-15,2 0-15 16,-1 0 10-16,1 0-6 15,0 0 2-15,-6 3 0 16,1 2-5-16,1 3 10 16,-3 1-11-16,5-1 14 15,0-1-10-15,2 0 9 16,6-5-12-16,0 2 3 16,0-3-2-16,0 3 4 15,0 3 2-15,0-1-10 16,0-1 18-16,0 0-9 15,2-3 9-15,0-2-18 16,0 0 10-16,1 0-3 16,0 0-2-16,3 0 4 0,-2 0-7 15,3 0 15-15,5 0-11 16,-2 0 10-16,7 0-11 16,-2 0 6-16,1 0-4 15,-3 0-43-15,-3 6-61 16,0 8-55-16,-10-10-61 15,0 2-119-15</inkml:trace>
  <inkml:trace contextRef="#ctx0" brushRef="#br0" timeOffset="154436.37">19738 12796 568 0,'0'0'63'0,"0"0"-35"16,0 0 1 0,0 0 14-16,0 0 1 0,0 0-25 15,0 0-12-15,-6-9 2 16,6 9 10-16,0 0 3 15,0 0 19-15,0 0-3 16,0-3-1-16,0 0-6 16,0-5 0-16,0-6-10 15,0-2-6-15,0-6 4 16,0-2-11-16,0-5 5 16,0-2-9-16,2-3 1 15,5-5-4-15,0-4 1 0,-3-7-2 16,-4-3 0-16,0-5 1 15,0-4 2-15,0-1-4 16,0-2 4-16,0-4-1 16,0-5-1-16,0-10-2 15,0-4-1-15,0-6-1 16,0 0-3-16,0 7-6 16,0 7-2-16,0 10 0 15,0 8 14-15,5 5 0 16,1 7 0-16,1 6 2 15,-3 7-3-15,1 0 1 16,-3 7 0-16,-2 7 4 16,0 4-3-16,0 3 8 0,0 4-2 15,0 1 7 1,0 0-13-16,0 1 1 0,0-2-1 16,3-2 0-1,-3 1 1-15,0 1 0 0,0 5 5 16,0-3 4-16,0 3 3 15,0 3-9-15,0 0 5 16,0 4-3-16,0 0-3 16,0 0-4-16,0 0-3 15,0 0 1-15,0 0 1 16,0 0-3-16,0 7 8 16,0 2-5-16,0-3 3 15,0 1-4-15,0-4-11 16,0 1-10-16,0 0-9 0,0-1-9 15,0-3 6-15,0 0-11 16,0 0 1-16,0 0 2 16,0 0-1-16,0 0-2 15,6 0-23-15,5 0 33 16,3-9 16-16,-3-3 11 16,-3 2 9-16,0-2 3 15,-2 5-3-15,-4-4 17 16,0 1 6-16,-2 4 20 15,0-2 1-15,0 4 2 16,-2 0 13-16,-18 4-21 16,-16 0-5-16,-10 0-26 15,-10 0 12-15,-4 10-6 16,2 1-2-16,2-6-5 16,12-5 8-16,10 0-1 0,8 0-3 15,12 0 3-15,7-5-13 16,7-12 0-16,0-1 0 15,5-2 0-15,17 2 4 16,7-3-4-16,0 6 1 16,-2 1-1-16,-3 2 0 15,-4 6 0-15,-4 2-1 16,-5 4-2-16,-4 0 3 16,-3 0-4-16,0 6 2 15,-2 12 4-15,-2 6-1 0,3 0-1 16,2 1-3-16,-1-2-27 15,5 3-68-15,-7-20-101 16,0-2-95 0</inkml:trace>
  <inkml:trace contextRef="#ctx0" brushRef="#br0" timeOffset="158577.83">17207 12400 613 0,'0'0'0'0,"0"0"-197"16,0 0-185-16</inkml:trace>
  <inkml:trace contextRef="#ctx0" brushRef="#br0" timeOffset="159893.75">19148 11814 427 0,'0'0'4'0,"0"0"20"16,0 0 27-16,0 0 19 15,0 0 14-15,0 0-47 16,-80-12-16-16,53 31-9 16,-4 6 22-16,-14 8 3 15,-8 3-13-15,-10 6-11 16,-13 4 1-16,-10 2 4 16,-11 9-10-16,-5 1-1 15,-2 4-3-15,-4 3-1 16,-1 0-2-16,-4-1-2 15,-3-3 0-15,2-3-1 0,5-6 2 16,4-6 0-16,9-5-2 16,15-12 6-16,15-5-9 15,14-8 7-15,12-6-5 16,13-2 4-16,8-3-2 16,9-4 0-16,4 1 1 15,4 0-1-15,-2 2-1 16,-3 2 1-16,0 0-4 15,-2 5 2-15,0-8 1 16,5 1 1-16,4-1 1 16,0-3 0-16,0 0-2 15,0 0 2-15,0 0 3 0,9-15-1 16,13-3-4-16,2 0-12 16,1 4-30-16,-5 3-39 15,-7-1-44-15,-13 9-47 16,0-1-176-16</inkml:trace>
  <inkml:trace contextRef="#ctx0" brushRef="#br0" timeOffset="160392.83">17394 12468 291 0,'0'0'239'15,"0"0"-231"-15,0 0-3 16,0 0 41-16,0 0 32 16,0 0-31-16,35 96-29 15,-35-64 11-15,0-6-3 16,0-1 17-16,0-7-20 16,0-6 2-16,-2-4-3 15,0-6-6-15,2 0-1 16,0-2-8-16,-2 0 5 15,2-2-9-15,0-17-2 16,0-7 2-16,0-1-1 16,0-1-4-16,0 2 2 0,0 3-2 15,-13 10-12-15,-16 6-6 16,-12 7-21-16,-8 0 23 16,0 17-7-16,0 9 22 15,4 0 2-15,6 0 1 16,4-2 1-16,9-4 3 15,10-6 13-15,10-2-10 16,6-4-4-16,0 1 0 16,0-6-3-16,29-3 0 15,9 0 9-15,7 0 3 16,5-10-7-16,4-6-3 16,6 0 2-16,5-3-8 15,-1 4-6-15,-43 10-94 16,-6 4-125-16</inkml:trace>
  <inkml:trace contextRef="#ctx0" brushRef="#br0" timeOffset="164771.51">13693 15308 811 0,'0'0'33'16,"-160"-36"-28"-16,79 26 18 0,-8-12-4 15,-7 3 26 1,-1-8 0-16,-3-4-17 0,1-3 13 16,-4-8-12-16,-6-5 3 15,-4-2-31-15,-10-1-1 16,-7 0 0-16,-12 5-7 15,-9 10 5-15,-8 3-5 16,-12 10 4-16,-10 7 6 16,-4 7-4-16,-9 6 7 15,-4 2-11-15,-1 0 6 16,-13 17-2-16,0 9 0 16,-6 14-1-16,-9 10 1 15,1 3-10-15,4 14 10 0,4-3-2 16,10 6-2-16,11 2 8 15,17 3-3-15,13 3 3 16,20 8 1-16,16 4-2 16,17 5 0-16,22-1-4 15,19 4 6-15,22 1-8 16,17-2 4-16,20 6 0 16,14-5-3-16,0 9-3 15,21-3 4-15,16 8-4 16,6 6 4-16,4-10-2 15,4 1 2-15,7-3 3 16,5 0-7-16,5 3 8 0,11 1-4 16,7-6-1-1,13 7 3-15,9-3 0 0,13-6-1 16,6 0-2-16,14-11 0 16,8-15-4-16,9-2 7 15,16-11 0-15,11-10 1 16,7-8-1-16,11-14 4 15,6-8-1-15,5-5-6 16,11-8 2-16,3-10 1 16,8 0 8-16,7 0-8 15,0-4-1-15,9-24-3 16,-3-9 8-16,-1-11-7 16,-5-10 13-16,0-6-10 15,-3-2 10-15,-3-6-5 16,4-7 11-16,-7-3-14 0,-7-10 6 15,-1-7-6-15,-14-5 7 16,-15-5-8-16,-10-9 4 16,-17-2 4-16,-18-5-7 15,-21 0 4-15,-19-13-6 16,-14 0 14-16,-18-5-12 16,-11-1-3-16,-19 7 2 15,-21 11-2-15,-23-2-1 16,-6 1 2-16,-20 3 1 15,-34-7 3-15,-19 1 0 16,-19 6-4-16,-17 8-2 16,-25 14-2-16,-21 12 2 15,-20 23 1-15,-20 19-11 0,-19 17-10 16,-14 20-6-16,-17 11-2 16,-7 0-20-16,-11 20 9 15,3 22-51-15,0 7-43 16,187-24-50-16,8 2-182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98 552 5601,'0'0'3578,"-1"9"-1042,-9 34-2536,-5-11 5,1 1 0,1 0 0,2 1 0,2 1 0,1 0 0,2 0 0,1 0 0,1 1 0,3 0 0,3 49 1,-1-76-8,1 0 0,1 0 0,-1 0 1,2 0-1,-1 0 0,1 0 0,0-1 1,1 0-1,0 0 0,0 0 0,1-1 1,0 1-1,0-1 0,8 6 1,13 12-7,1-2 1,36 24-1,-41-33 21,0 0-1,1-2 0,1-1 0,0 0 0,0-2 0,1-1 0,0-1 0,39 5 0,-3-5 59,1-3 1,94-5-1,-135-2-54,0 0 0,0-2 0,-1 0 0,1-1-1,-1-2 1,-1 0 0,29-15 0,-17 6 2,-1-2 1,0-1-1,48-42 0,-56 40 11,-1-1-1,-1-1 0,-1-1 1,-1 0-1,-2-2 0,0 0 1,-2-1-1,-1 0 0,-1-1 1,9-33-1,-11 22 186,0-1 0,-3 0 0,-2-1 0,-1 1-1,-2-1 1,-2 0 0,-5-46 0,2 75-117,-1 0 0,0 0 0,-1 0-1,-1 1 1,0-1 0,0 1 0,-1 0 0,-1 0-1,0 1 1,0 0 0,-15-16 0,-12-11 281,-63-54-1,82 78-373,-10-7 25,-1 1-1,0 1 0,-2 2 1,0 0-1,-1 2 1,0 1-1,-1 2 0,0 0 1,-1 3-1,-1 0 0,-51-7 1,69 15-52,0 0 1,1 1 0,-1 1 0,0 0 0,0 1 0,1 0 0,-1 1 0,1 1 0,0 0 0,0 0-1,0 2 1,0-1 0,1 2 0,0 0 0,1 0 0,-1 1 0,1 0 0,1 1 0,-1 0 0,2 1 0,-14 16-1,-10 5-165,-2-2 0,-77 50 0,76-55 44,28-18 135,1 0 0,1 0-1,-1 0 1,1 1-1,0 0 1,0 0 0,1 0-1,0 1 1,1 0-1,-1 0 1,1 0 0,1 1-1,0-1 1,0 1 0,0 0-1,1 0 1,1 0-1,0 0 1,0 0 0,0 0-1,2 11 1,-18 82 2,-18-35-418,5-13-3417,23-37 151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29 420 5209,'0'0'6666,"-6"49"-6580,1-35-82,1 0 0,0 1 0,1 0 0,1 0 0,0 0 0,1 0 0,0 0 0,1 0 0,3 18 0,-2 15-4,0-39-1,1 0 0,0 0 0,0 0 0,1 0-1,0-1 1,0 1 0,1-1 0,0 1 0,1-1 0,0-1-1,0 1 1,0-1 0,1 1 0,0-2 0,1 1 0,0-1 0,8 7-1,5 3 1,1 0 0,0-2-1,1-1 1,0 0-1,26 9 1,-15-11 2,1-1 1,-1-3-1,2 0 1,-1-2-1,1-2 1,0-1-1,-1-1 1,58-8-1,-75 4-36,1-1 0,-1-1 0,0 0 0,-1-1-1,1-1 1,-1-1 0,0 0 0,-1-1 0,0-1 0,-1 0-1,1-1 1,-2-1 0,0 0 0,0-1 0,-1 0 0,-1-1-1,11-16 1,-7 8 17,0 0-1,-2 0 0,0-2 0,-2 0 1,0 0-1,-2 0 0,0-2 1,-2 1-1,-1-1 0,5-51 0,-10 63 39,0 1-1,-1-1 1,-1 0 0,0 0-1,-1 1 1,-1-1-1,0 1 1,0 0-1,-2-1 1,1 2-1,-2-1 1,0 0-1,0 1 1,-1 0-1,-1 1 1,0 0 0,0 0-1,-1 0 1,0 1-1,-1 0 1,0 1-1,-18-12 1,6 1 38,-2 2 0,0 1 0,-1 0 0,0 2 0,-2 1 0,0 1 0,0 1 0,-1 1 0,0 2 0,-1 1 0,0 1 0,0 1 0,-57-3 0,74 10-86,0 0 1,0 1-1,0 0 1,0 1-1,0 0 1,1 1-1,-1 0 1,1 1-1,0 0 1,0 1-1,1 0 1,0 1-1,0 0 0,0 1 1,1 0-1,0 0 1,0 1-1,1 0 1,1 0-1,-14 22 1,-6 14-164,1 1 0,3 2 0,-27 76-1,35-84 33,11-30-102,0 0-1,1-1 1,0 2-1,1-1 1,0 0 0,0 0-1,1 1 1,1-1-1,0 1 1,0-1-1,1 1 1,0-1-1,1 0 1,0 1-1,1-1 1,0 0 0,0 0-1,6 11 1,18 15-2693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103 495 4521,'0'0'4694,"-31"47"-3802,24-31-873,1 0-1,0 1 0,1 0 0,1 0 0,1 0 0,0 0 0,1 1 1,1-1-1,0 1 0,2-1 0,0 1 0,1-1 0,0 1 0,2-1 1,0 0-1,1 0 0,0-1 0,2 1 0,0-1 0,0-1 0,2 1 1,0-1-1,1-1 0,0 1 0,1-2 0,0 0 0,2 0 0,-1-1 0,21 16 1,-3-8-19,2-1 1,0-1 0,0-1 0,2-3 0,0 0 0,0-2-1,1-2 1,1-1 0,-1-1 0,2-2 0,-1-2 0,0-2-1,1-1 1,0-1 0,40-7 0,-54 5 7,-1-2-1,0 0 1,0-2 0,0 0-1,-1-2 1,0 0 0,0-2-1,-1 0 1,0-1 0,-1-1-1,0-1 1,-1 0-1,0-1 1,-1-1 0,-1-1-1,28-35 1,-27 28 56,-2 0 0,0-2 0,-1 1 0,-2-2 0,0 0 0,-2 0 0,-1-1 0,-1-1 0,-1 1 0,-1-1 0,-2 0 0,-1-1 0,0-29-1,-3 43-46,0-21 108,-1 1 0,-8-51 0,7 73-62,-2-1-1,0 1 0,-1 0 1,0 0-1,-1 0 0,0 1 0,-1 0 1,0 0-1,-13-15 0,1 5-12,-2 1-1,0 1 1,-2 1-1,0 0 0,-1 2 1,0 1-1,-1 1 1,-1 1-1,-1 1 0,-54-18 1,32 15-70,-1 3 1,-1 3-1,1 1 1,-2 2 0,-74 1-1,115 7-12,0 1-1,-1 1 1,1 0-1,0 0 1,0 1-1,0 0 1,1 1 0,-1 0-1,1 1 1,1 0-1,-12 9 1,-11 9-150,-54 52 1,68-56 157,1 0 0,2 0-1,0 2 1,1 0 0,1 1 0,0 0 0,-13 39-1,-49 188-1224,31-92-1392,29-110 594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17 2577,'0'0'3416,"-25"-16"121,-15 476-2653,24-330-865,-15 647 365,31-743-337,-10 53 203,10-86-303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 4097,'0'0'3019,"50"-4"-809,-33 8-2166,0 1-1,-1 0 1,0 2-1,0-1 1,21 14-1,18 6 11,126 51 76,331 132-67,-116-46-22,-197-79-18,-166-73-24,1-1-1,0-2 1,0-1 0,1-2-1,56 1 1,-41-3 4,79 15 1,-109-13-1678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11.1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1786 28 3081,'0'0'4134,"8"-27"-2548,-25 38-1428,-1 0 0,2 1 0,-1 1 0,-24 25 0,-25 18 73,-411 254 253,-66-17-1005,325-181 59,186-97 434,-31 21 76,52-29 26,1 0 0,-1 0 0,0-1 0,0 0-1,-1-1 1,-15 5 0,14-6-45,0 1 1,1 0-1,0 1 0,0 0 0,0 1 1,-14 12-1,-65 45 918,90-63-931,56-1-3478,-29 0-303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1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71 3913,'0'0'3662,"2"3"-3217,52 73 1265,-86-145-2944,23 54 988,-1 1 0,-1 0 0,-25-24 0,34 40 317,0 0 0,0 0 0,1 0 0,-1 0 0,0 1 0,1-1 0,-1 0 1,1 1-1,0-1 0,0 1 0,-1 4 0,0-4 36,-13 28 112,-1-1-1,-2-1 1,-1 0-1,-25 29 1,104-54 261,96-19 548,-152 13-2275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3:57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96 4153,'0'0'4473,"-7"-15"-3609,20-11-982,-11 23 48,-1 0-1,1 1 0,-1-1 1,1 0-1,-1 1 0,0-1 1,0 0-1,0 0 0,0 0 1,-1 0-1,1 0 0,-1-5 1,0 8 44,0-1-1,0 0 1,0 1 0,-1-1 0,1 1 0,0-1-1,-1 0 1,1 1 0,0-1 0,-1 1 0,1-1-1,-1 0 1,1 1 0,-1 0 0,1-1 0,-1 1-1,1-1 1,-1 1 0,0-1 0,1 1 0,-1 0-1,1 0 1,-1-1 0,0 1 0,1 0 0,-1 0-1,0 0 1,0 0 0,1-1 0,-1 1 0,0 0-1,1 0 1,-1 1 0,0-1 0,1 0-1,-1 0 1,0 0 0,-1 1 0,1-1 29,0 0 1,0 0-1,-1 0 1,1 1 0,0-1-1,0 1 1,0-1-1,-1 1 1,1-1-1,0 1 1,0 0-1,0-1 1,0 1-1,0 0 1,0 0-1,0 0 1,0 0 0,1 0-1,-1 0 1,0 0-1,0 0 1,1 0-1,-1 0 1,0 2-1,0-1 9,1-1 0,-1 0-1,1 1 1,-1-1-1,1 0 1,0 1 0,0-1-1,0 1 1,0-1 0,-1 0-1,2 1 1,-1-1-1,0 1 1,0-1 0,0 0-1,1 1 1,-1-1 0,1 1-1,-1-1 1,1 0-1,-1 0 1,1 1 0,0-1-1,0 0 1,0 0 0,-1 0-1,1 0 1,0 0-1,0 0 1,1 0 0,-1 0-1,2 1 1,2 0 12,0-1 1,0 0-1,0-1 0,0 1 1,0-1-1,0 0 0,9-1 1,7 1-4,-20-1-20,-1 1-1,1 0 0,0 0 0,0 0 1,0-1-1,-1 1 0,1 0 0,0-1 1,0 1-1,-1-1 0,1 1 0,0-1 1,-1 1-1,1-1 0,0 1 0,-1-1 1,1 0-1,-1 1 0,1-1 0,-1 0 1,1 1-1,-1-1 0,0 0 0,1 0 1,-1 0-1,0 1 0,1-1 0,-1 0 1,0 0-1,0 0 0,0 0 0,0 1 1,0-1-1,0 0 0,0 0 0,0 0 0,-1-1 1,1 1 25,-8 23-19,9-21-8,0 0 1,0 0-1,1-1 0,-1 1 0,0 0 0,0-1 1,0 1-1,1-1 0,-1 1 0,0-1 0,0 1 1,1-1-1,-1 0 0,0 0 0,1 0 0,-1 0 1,0 0-1,1 0 0,-1 0 0,2 0 1,42-1-1,-35 1-22,-9 0 28,-1-3-5,0 3-26,-35 4-230,32-2 246,0 0 0,1 0 1,-1-1-1,0 2 1,1-1-1,-1 0 0,1 0 1,0 1-1,0 0 0,0-1 1,0 1-1,0 0 1,1 0-1,-1 0 0,1 0 1,0 0-1,0 0 0,0 0 1,0 0-1,1 1 1,-1-1-1,0 6 0,1-8-126,-2-30-652,-7 26 527,0 1 0,-1 0-1,1 0 1,-1 1 0,1 0 0,-1 1 0,0 0-1,1 1 1,-11 1 0,7-1-113,7 0 307,0 0-1,0 0 0,0 0 1,1 1-1,-1 0 1,0 0-1,1 1 1,-1 0-1,1 0 1,-10 7-1,13-9 138,0 1 0,-1 0 0,1-1 0,0 1 1,0 0-1,1 1 0,-1-1 0,0 0 0,1 0 0,-1 1 0,1-1 0,0 1 0,0-1 0,0 1 1,0-1-1,0 1 0,0 0 0,1 0 0,0-1 0,-1 1 0,1 0 0,0 0 0,0-1 0,0 1 1,1 0-1,0 3 0,0-5-38,-1 0 0,1 1 1,0-1-1,0 0 0,0 0 1,0 0-1,1 0 0,-1 0 0,0 0 1,0 0-1,1-1 0,-1 1 1,0 0-1,1-1 0,-1 1 1,0-1-1,1 1 0,-1-1 0,1 0 1,-1 1-1,1-1 0,-1 0 1,2 0-1,44 1 379,-38-1-258,7 0-65,-10 0-65,-1 1-1,0-1 0,0 0 1,1-1-1,-1 0 0,0 0 1,9-2-1,-12 2-52,-1 0-1,1 0 1,-1-1-1,1 1 1,-1 0 0,1 0-1,-1-1 1,0 1-1,0-1 1,0 1 0,0-1-1,0 0 1,0 1-1,0-1 1,-1 0 0,1 0-1,-1 1 1,1-1-1,-1 0 1,1 0 0,-1 0-1,0 0 1,0 1-1,0-1 1,0 0 0,-1-2-1,1 4 27,1 0 0,-1-1 0,0 1 0,0 0 0,0 0 0,0 0 0,0-1 0,0 1 0,0 0 0,0 0 0,0-1 0,0 1 0,0 0 0,0 0-1,0 0 1,0-1 0,0 1 0,0 0 0,0 0 0,0-1 0,0 1 0,0 0 0,0 0 0,0 0 0,0-1 0,0 1 0,-1 0 0,1 0 0,0 0 0,0-1 0,0 1 0,0 0 0,0 0 0,-1 0 0,1 0-1,0 0 1,0-1 0,0 1 0,-1 0 0,1 0 0,0 0 0,0 0 0,-1 0 0,1 0 0,0 0 0,0 0 0,0 0 0,-1 0 0,1 0 0,0 0 0,0 0 0,-1 0 0,1 0 0,0 0 0,0 0 0,0 0-1,-1 0 1,1 0 0,0 0 0,0 0 0,-1 0 0,1 0 0,0 1 0,0-1 0,0 0 0,-1 0 0,-7 17 355,9-16-349,0 0 0,0 0 1,0 0-1,0 0 0,0 0 0,0 0 0,0 0 0,0-1 0,0 1 0,0 0 1,0-1-1,0 1 0,1 0 0,-1-1 0,0 0 0,1 1 0,-1-1 0,0 0 1,1 1-1,-1-1 0,0 0 0,1 0 0,-1 0 0,0 0 0,1 0 0,1-1 1,-1 1-2,-1 0 1,0 0-1,1 0 1,-1 0 0,0 0-1,0 0 1,1 0 0,-1 0-1,0-1 1,0 1 0,1-1-1,-1 1 1,0-1 0,0 1-1,0-1 1,0 0 0,1 1-1,-1-1 1,0 0-1,0 0 1,-1 0 0,1 0-1,0 0 1,0 0 0,0 0-1,-1 0 1,1 0 0,0 0-1,-1 0 1,1 0 0,-1 0-1,1-1 1,-1-1 0,0 3 0,0-1 0,0 0 0,0 1 0,0-1 0,0 0 0,0 0 1,0 1-1,-1-1 0,1 0 0,0 1 0,-1-1 0,1 1 0,0-1 1,-1 0-1,1 1 0,-1-1 0,1 1 0,0-1 0,-1 1 1,0-1-1,1 1 0,-1-1 0,1 1 0,-1 0 0,1-1 0,-1 1 1,0 0-1,1 0 0,-1-1 0,0 1 0,1 0 0,-1 0 0,0 0 1,0 0-1,1 0 0,-1 0 0,0 0 0,1 0 0,-1 0 0,0 0 1,0 0-1,1 0 0,-1 0 0,0 1 0,1-1 0,-2 1 0,1-1 12,0 0-1,-1 1 0,1 0 1,0-1-1,0 1 0,-1 0 1,1-1-1,0 1 0,0 0 0,0 0 1,0 0-1,0 0 0,0 0 1,0 0-1,0 0 0,0 0 1,1 1-1,-1-1 0,0 0 1,1 0-1,-1 1 0,1-1 0,-1 0 1,1 1-1,0-1 0,-1 3 1,4 10 665,4-20-433,3-27-199,-10 23 14,1 7-71,-1 1 0,0-1 0,0 0-1,0 1 1,0-1 0,-1 0-1,1 1 1,-1-1 0,0 1 0,1-1-1,-2-2 1,0 4 21,1 0-1,-1-1 0,1 1 1,-1 1-1,1-1 1,-1 0-1,1 0 1,-1 0-1,0 1 0,1-1 1,-1 1-1,0-1 1,0 1-1,0 0 0,1 0 1,-1 0-1,0 0 1,0 0-1,-2 1 1,2-2-5,1 1 1,-1 0 0,1 0 0,0 0 0,-1 0-1,1 0 1,-1 0 0,1 0 0,0 1 0,-1-1-1,1 0 1,0 1 0,-1 0 0,1-1 0,0 1-1,0-1 1,-1 1 0,1 0 0,0 0 0,0 0-1,0 0 1,-2 1 0,2 2-9,0-1 1,1 0-1,-1 0 1,0 1-1,1-1 1,0 0-1,0 1 1,0 6-1,0 0 5,2-10-6,-1 0-1,1 0 1,-1 0 0,1 0 0,-1 0 0,0 0-1,1 0 1,-1-1 0,1 1 0,-1 0-1,0-1 1,1 1 0,-1-1 0,0 0 0,1 1-1,-1-1 1,0 0 0,2-1 0,-2 0-10,1-1 1,-1 1 0,0-1 0,0 1 0,0-1-1,0 0 1,0 0 0,-1 1 0,1-1 0,-1 0 0,0 0-1,0 0 1,0 0 0,0 1 0,0-1 0,-1 0-1,1 0 1,-1 0 0,0 1 0,0-1 0,-2-5 0,2 7 4,0-1 1,0 1-1,0-1 1,0 1-1,0 0 1,0-1-1,-1 1 1,1 0 0,0 0-1,-1 0 1,1 0-1,-1 0 1,0 0-1,1 0 1,-1 0-1,0 1 1,1-1 0,-1 0-1,0 1 1,0 0-1,1-1 1,-1 1-1,0 0 1,0 0-1,0 0 1,1 0 0,-1 0-1,0 1 1,0-1-1,0 0 1,1 1-1,-1 0 1,0-1-1,1 1 1,-4 1-1,4-1 7,0 0 0,-1 0 0,1 1-1,0-1 1,0 0 0,0 0-1,0 1 1,0-1 0,0 0-1,1 1 1,-1-1 0,0 1-1,1-1 1,-1 1 0,1 0-1,-1-1 1,1 1 0,0-1-1,0 1 1,-1 2 0,1 40-70,0-31 36,5-12 24,-1 0-1,1 0 1,-1 0-1,1-1 1,0 1-1,0-1 1,-1 0-1,1 0 1,5-2-1,-8 1 17,1 1 0,-1-1 0,0 0 0,0 0 0,-1 0 0,1-1 0,0 1 0,0 0 0,0-1 0,-1 1 0,1-1 0,-1 0 0,1 1 0,-1-1 0,0 0 0,0 0 0,1 0 0,-1 0 0,-1 0 0,1 0 0,0 0 0,0 0 0,-1-1 0,1 1 0,-1 0 0,0 0 0,0 0 0,0-4-1,0 5 177,-3 0-161,0 1 1,-1 0 0,1 0 0,0 1 0,0-1 0,-1 1 0,1-1 0,0 1-1,0 0 1,0 0 0,0 0 0,0 1 0,0-1 0,-5 4 0,6-3-3,1 1 1,-1-1 0,0 1-1,1-1 1,-1 1-1,1 0 1,0 0 0,0 0-1,0 0 1,0 0-1,1 0 1,-1 0 0,1 0-1,0 0 1,0 0-1,0 0 1,0 4 0,28-7 118,-25 0-137,1-1 0,-1 0 0,0 1-1,0-1 1,0-1 0,0 1 0,-1 0 0,1-1 0,0 1-1,0-1 1,-1 0 0,1 0 0,-1 0 0,0 0 0,1 0-1,-1-1 1,0 1 0,0-1 0,-1 1 0,1-1 0,0 0-1,-1 0 1,0 0 0,1 0 0,-1 0 0,0 0 0,-1 0-1,1 0 1,-1 0 0,1 0 0,-1 0 0,0 0 0,0-1-1,0 1 1,0 0 0,-1 0 0,1 0 0,-1 0 0,-1-4-1,1 6-1,0 0 0,1 0 0,-1 0 0,0 0 0,0 0 0,1 1 0,-1-1 0,0 0 0,0 0 0,0 1 0,0-1 0,0 1 0,0-1 0,0 1-1,0-1 1,-1 1 0,1-1 0,0 1 0,0 0 0,0 0 0,0 0 0,0 0 0,-1 0 0,1 0 0,-2 0 0,2 0 6,0 0 0,0 0 1,1 0-1,-1 0 0,0 0 0,0 0 1,0 0-1,0 0 0,0 0 0,0 1 0,0-1 1,1 0-1,-1 1 0,0-1 0,0 0 1,0 1-1,1-1 0,-1 1 0,0 0 1,1-1-1,-1 1 0,0-1 0,1 1 1,-1 0-1,1 0 0,-1-1 0,1 1 1,-1 0-1,1 0 0,-1 0 0,1-1 1,0 1-1,-1 2 0,1 2 16,0-4-27,0 0-1,-1-1 0,1 1 1,0 0-1,0-1 0,0 1 1,0 0-1,0-1 0,0 1 1,0 0-1,0 0 0,0-1 1,0 1-1,0 0 0,0-1 1,0 1-1,0 0 0,1 0 1,-1-1-1,0 1 0,1-1 1,-1 1-1,0 0 0,1-1 1,-1 1-1,1-1 0,-1 1 1,1-1-1,-1 1 0,1-1 0,-1 1 1,1-1-1,-1 1 0,1-1 1,0 0-1,-1 1 0,1-1 1,0 0-1,-1 0 0,1 1 1,0-1-1,0 0 0,-1 0 1,1 0-1,0 0 0,-1 0 1,1 0-1,0 0 0,0 0 1,-1 0-1,2-1 0,14 1-959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5145,'0'0'3021,"0"66"-1536,4 16-1425,17 97 1,-10-98-2,2 99 0,-14-136-56,-1-29-1,1 0 0,1 0 0,1 0 0,0 0 0,1 0-1,6 24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63 267 680,'0'0'5144,"7"0"-4947,13-5 251,-1 0-1,0-1 1,0-1 0,20-10 1545,-51 18-1983,0 1 0,-1 0-1,1 0 1,1 1 0,-23 9 0,23-7-98,-1-1-1,1-1 1,-1 0 0,1 0-1,-23 1 1,33-4 56,3-3-117,-1 0 115,1 0 0,-1 0 0,1 0-1,0 0 1,0 0 0,1 1 0,-1-1 0,5-3 0,2-4 22,-1-2 21,0 0 1,-1 0-1,-1 0 0,0-1 1,0 0-1,-2-1 0,1 1 1,-2-1-1,0 0 0,0 0 1,-1 0-1,-1-27 0,-1 40-12,0 0 1,0 0-1,0-1 0,0 1 0,0 0 1,0-1-1,0 1 0,0 0 0,0-1 1,1 1-1,-1 0 0,0 0 0,1 0 1,-1-1-1,1 1 0,-1 0 0,1 0 0,0 0 1,0 0-1,-1 0 0,1 0 0,0 0 1,0 0-1,1-1 0,0 2 11,-1 1 1,0-1-1,0 1 0,0 0 1,0 0-1,0-1 0,0 1 1,0 0-1,0 0 0,0 0 1,0 0-1,0 0 0,0 0 1,0 0-1,-1 0 0,1 0 1,-1 0-1,2 2 0,27 67 451,-23-47-95,-1 1-1,-1-1 1,1 40 410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1272,'0'0'8353,"29"8"-8323,64 3 60,0-4-1,162-8 1,-87-3-112,-99 5 363,-42 0-293,-24-1-600,-11 0-593,0 0-1302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47 3977,'0'0'4805,"1"15"-4370,-1-4-396,1 4 162,-1-1 0,2 1 0,0-1 0,1 1-1,0-1 1,9 24 0,-12-38-202,0 0-1,0 1 0,0-1 1,0 0-1,0 1 1,0-1-1,0 0 0,0 1 1,0-1-1,0 0 0,0 0 1,0 1-1,0-1 1,0 0-1,1 1 0,-1-1 1,0 0-1,0 0 0,0 1 1,0-1-1,1 0 1,-1 0-1,0 0 0,0 1 1,0-1-1,1 0 0,-1 0 1,0 0-1,0 1 0,1-1 1,-1 0-1,0 0 1,1 0-1,-1 0 0,0 0 1,0 0-1,1 0 0,-1 0 1,0 0-1,1 0 1,-1 0-1,0 0 0,1 0 1,-1 0-1,0 0 0,0 0 1,1 0-1,-1 0 1,0 0-1,1 0 0,-1 0 1,4-21-336,-7-33-341,-2 42 385,0 0-1,-1 0 0,0 1 0,-1-1 1,-11-13-1,-12-21 687,29 45-241,6 3-76,-1-1-1,1 1 1,-1 0 0,0 1 0,0-1 0,0 1 0,0 0 0,0 0-1,0 0 1,4 5 0,7 5 218,-1-4-88,0-1-1,27 11 1,21 12 479,-62-30-663,0-1 1,1 0 0,-1 1-1,0-1 1,0 0 0,1 1-1,-1-1 1,0 1 0,0-1-1,0 0 1,0 1 0,0-1-1,1 1 1,-1-1 0,0 1-1,0-1 1,0 0 0,0 1-1,0-1 1,0 1 0,0-1-1,-1 1 1,1-1 0,0 0-1,0 1 1,0-1 0,0 1-1,0-1 1,-1 0 0,1 1-1,0-1 1,0 0 0,-1 1-1,1-1 1,0 0 0,-1 1-1,1-1 1,0 0 0,-1 1-1,1-1 1,0 0 0,-1 0-1,1 0 1,0 1 0,-1-1-1,1 0 1,-1 0 0,1 0-1,0 0 1,-1 0 0,0 0-1,-24 12 60,23-11-25,-15 5-50,0 2 1,-27 15-1,15 1-4090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1880,'0'0'2441,"-3"0"-2141,-22 4 762,4 1-1085,8-3-2820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1 720,'-55'9'1403,"44"-7"2454,-12 23-1098,-30 58-2232,-3-3 1,-81 87-1,41-74-1038,19-22-497,69-61 552,7-8 601,-1 0 0,1 0 0,-1 0 0,1-1-1,-1 1 1,0 0 0,0-1 0,1 1 0,-1-1 0,0 1 0,-3 0 299,25-15-4656,-12 8 649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71 3913,'0'0'3662,"2"3"-3217,52 73 1265,-86-145-2944,23 54 988,-1 1 0,-1 0 0,-25-24 0,34 40 317,0 0 0,0 0 0,1 0 0,-1 0 0,0 1 0,1-1 0,-1 0 1,1 1-1,0-1 0,0 1 0,-1 4 0,0-4 36,-13 28 112,-1-1-1,-2-1 1,-1 0-1,-25 29 1,104-54 261,96-19 548,-152 13-2275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5753,'0'0'5200,"41"-12"-4354,-37 10-837,1 0 0,0 1 0,0-1 1,0 1-1,0 0 0,0 1 0,0-1 1,0 1-1,0 0 0,0 0 1,0 1-1,8 1 0,-10-1 0,-1 0 0,0 0 0,0 0 0,0 0 0,0 1 0,0-1 0,0 1 0,0-1 0,-1 1-1,1 0 1,0-1 0,-1 1 0,1 0 0,-1 0 0,0 0 0,0 1 0,0-1 0,0 0 0,0 0 0,0 0 0,0 1 0,-1-1 0,1 1 0,-1-1-1,0 0 1,0 1 0,0 3 0,0-1 5,0 1 1,0-1-1,0 1 0,-1-1 0,0 0 0,0 1 0,0-1 0,-1 0 1,0 0-1,-4 9 0,4-12-2,1 1-1,0-1 1,-1 0 0,0 1 0,0-1-1,0 0 1,0 0 0,0-1 0,0 1-1,0 0 1,0-1 0,-1 1 0,1-1-1,-1 0 1,1 1 0,-1-1 0,0-1-1,1 1 1,-1 0 0,0-1-1,1 1 1,-1-1 0,-4 0 0,8-23-1190,3 14 1120,0 0 0,1 1 0,-1-1 0,2 1-1,-1 1 1,1-1 0,1 1 0,-1 0 0,1 0 0,1 1 0,8-7 0,17-18 16,-29 27 45,-1 2 4,0-2-1,1 1 1,-1 0-1,-1-1 1,1 1 0,0-1-1,-1 0 1,0 0-1,0 0 1,0 0-1,2-9 1,-4 12 249,-3 4-253,1 1 1,-1-1-1,1 0 1,-1 1-1,1-1 1,0 1 0,0 0-1,1-1 1,-1 1-1,1 0 1,-1 5-1,1-7 15,0 1 0,0 0-1,0 0 1,0-1-1,1 1 1,-1 0-1,1 0 1,0 0 0,0 0-1,0 0 1,0 0-1,1-1 1,-1 1 0,1 0-1,0 0 1,-1 0-1,1-1 1,0 1-1,1 0 1,-1-1 0,0 1-1,1-1 1,0 1-1,-1-1 1,1 0 0,0 0-1,0 0 1,0 0-1,4 3 1,1-2 30,0 0 1,1 0-1,-1-1 0,1 0 1,-1-1-1,1 1 0,-1-2 1,1 1-1,15-1 0,-17 0 8,0 0-1,0 0 0,0-1 1,0 0-1,0 0 0,0 0 0,0-1 1,-1 0-1,1 0 0,0 0 1,-1-1-1,1 0 0,-1 0 1,0 0-1,0 0 0,0-1 1,-1 0-1,1 0 0,-1-1 1,0 1-1,0-1 0,4-6 1,-8 7-139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 5577,'0'0'3790,"-2"8"-3694,-2 8 104,0-1-1,2 1 0,-2 29 1,6-45-196,0 1-1,0-1 1,-1 0-1,1 1 1,0-1 0,0 0-1,0 0 1,0 0 0,0-1-1,0 1 1,0 0 0,-1-1-1,1 1 1,2-2 0,2-1-66,-1-1 1,1 0 0,-1 0 0,0-1 0,-1 0 0,1 1 0,-1-2 0,0 1 0,0 0 0,0-1 0,-1 0 0,0 1-1,0-1 1,-1-1 0,1 1 0,-1 0 0,-1-1 0,1 1 0,0-8 0,-2 14-19,0 39-203,2-3 653,2 0-1,1 0 1,11 38-1,-7-38 69,-2 0 0,-2 0 0,2 41 0,-7-58-268,-1-1 0,0 1-1,-6 25 1,6-39-149,0 0 1,-1 0-1,1-1 0,-1 1 0,0-1 1,0 1-1,0-1 0,-1 0 1,0 0-1,1 0 0,-1 0 0,-1 0 1,1-1-1,0 0 0,-1 1 0,0-1 1,0 0-1,-6 3 0,7-4-39,1-1-1,0 0 1,0 0 0,-1 0-1,1-1 1,0 1-1,-1-1 1,1 1 0,-1-1-1,1 0 1,-1 0-1,1 0 1,-1 0 0,1 0-1,-1 0 1,1-1-1,0 1 1,-1-1 0,1 0-1,-1 0 1,1 0-1,0 0 1,-2-1 0,0-1-68,1 0 0,-1 0 0,1 0 1,0-1-1,0 1 0,1-1 1,-1 0-1,1 0 0,-1 0 1,1 0-1,-2-7 0,-1-5-272,0-1 0,1 1-1,1-1 1,1 0 0,-1-28 0,4 38 381,0 0 1,0 0 0,1 0 0,0 0-1,0 0 1,0 0 0,1 1-1,0-1 1,1 1 0,0 0 0,0 0-1,0 0 1,0 0 0,1 1-1,0 0 1,0 0 0,0 0-1,10-7 1,10-5 567,0 0-1,2 1 1,27-11-1,-13 17-2890,-35 4-219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44:22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5753,'0'0'5200,"41"-12"-4354,-37 10-837,1 0 0,0 1 0,0-1 1,0 1-1,0 0 0,0 1 0,0-1 1,0 1-1,0 0 0,0 0 1,0 1-1,8 1 0,-10-1 0,-1 0 0,0 0 0,0 0 0,0 0 0,0 1 0,0-1 0,0 1 0,0-1 0,-1 1-1,1 0 1,0-1 0,-1 1 0,1 0 0,-1 0 0,0 0 0,0 1 0,0-1 0,0 0 0,0 0 0,0 0 0,0 1 0,-1-1 0,1 1 0,-1-1-1,0 0 1,0 1 0,0 3 0,0-1 5,0 1 1,0-1-1,0 1 0,-1-1 0,0 0 0,0 1 0,0-1 0,-1 0 1,0 0-1,-4 9 0,4-12-2,1 1-1,0-1 1,-1 0 0,0 1 0,0-1-1,0 0 1,0 0 0,0-1 0,0 1-1,0 0 1,0-1 0,-1 1 0,1-1-1,-1 0 1,1 1 0,-1-1 0,0-1-1,1 1 1,-1 0 0,0-1-1,1 1 1,-1-1 0,-4 0 0,8-23-1190,3 14 1120,0 0 0,1 1 0,-1-1 0,2 1-1,-1 1 1,1-1 0,1 1 0,-1 0 0,1 0 0,1 1 0,8-7 0,17-18 16,-29 27 45,-1 2 4,0-2-1,1 1 1,-1 0-1,-1-1 1,1 1 0,0-1-1,-1 0 1,0 0-1,0 0 1,0 0-1,2-9 1,-4 12 249,-3 4-253,1 1 1,-1-1-1,1 0 1,-1 1-1,1-1 1,0 1 0,0 0-1,1-1 1,-1 1-1,1 0 1,-1 5-1,1-7 15,0 1 0,0 0-1,0 0 1,0-1-1,1 1 1,-1 0-1,1 0 1,0 0 0,0 0-1,0 0 1,0 0-1,1-1 1,-1 1 0,1 0-1,0 0 1,-1 0-1,1-1 1,0 1-1,1 0 1,-1-1 0,0 1-1,1-1 1,0 1-1,-1-1 1,1 0 0,0 0-1,0 0 1,0 0-1,4 3 1,1-2 30,0 0 1,1 0-1,-1-1 0,1 0 1,-1-1-1,1 1 0,-1-2 1,1 1-1,15-1 0,-17 0 8,0 0-1,0 0 0,0-1 1,0 0-1,0 0 0,0 0 0,0-1 1,-1 0-1,1 0 0,0 0 1,-1-1-1,1 0 0,-1 0 1,0 0-1,0 0 0,0-1 1,-1 0-1,1 0 0,-1-1 1,0 1-1,0-1 0,4-6 1,-8 7-139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4849,'0'0'3334,"15"-6"-2919,45-20-3,-59 26-369,0-1-1,0 1 1,0-1-1,0 1 1,-1-1-1,1 1 1,0 0 0,0 0-1,0-1 1,0 1-1,0 0 1,0 0 0,0 0-1,0 0 1,0 0-1,0 0 1,0 0-1,0 0 1,0 1 0,-1-1-1,1 0 1,0 0-1,0 1 1,0-1 0,0 1-1,0-1 1,-1 1-1,1-1 1,0 1-1,0-1 1,-1 1 0,1 0-1,0-1 1,-1 1-1,1 0 1,0 0 0,-1-1-1,1 1 1,-1 0-1,0 0 1,1 0-1,-1 0 1,0 0 0,1 0-1,-1 1 1,0 45 127,-1-37-43,1 0-95,-2 1 0,0-1-1,0 0 1,0 0 0,-1 0-1,-1 0 1,-9 17 0,8-18-5,1 1 0,0 0 1,1-1-1,0 1 0,0 0 1,1 1-1,-2 19 1,10-28 75,-1-1 0,1 0 0,0 0 1,0-1-1,-1 0 0,1 0 0,0 0 1,6-1-1,35-17 393,-42 16-846,1-1-1,-1 0 1,1 1-1,0 0 0,-1 0 1,1 1-1,12-2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2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5089,'0'0'4465,"15"-3"-4122,263-69 1711,-245 60-1949,-25 8-362,1 1 0,0 0 0,0 0 1,0 0-1,0 2 0,12-2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1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2064,'0'0'8013,"37"0"-7977,191 18 309,-33-10-284,315 55 0,-416-53-45,1-4 0,98-8 0,33 2 6,145 2-65,-193-3 33,67-12 64,3 1-160,-81 4 96,0-7-1,183-41 1,-315 49 17,0 3 0,0 1 0,0 1 0,1 2 0,-1 2-1,49 8 1,-77-9 0,-5-1-1,0 0 0,0 1-1,0-1 1,0 1 0,0-1-1,0 1 1,0 0-1,0-1 1,0 1 0,-1 0-1,4 3 326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58 5009,'0'0'4704,"0"19"-4268,0 1-342,-2 5 86,2 1-1,1-1 1,1 0-1,9 43 1,6 8 241,-15-74-467,1-12-56,0-12-164,-1-4 86,3-30-440,-2 1 0,-6-73 1,2 124 600,0 1 0,0-1 1,0 1-1,0 0 0,0-1 1,0 1-1,-1 0 0,0 0 1,0 0-1,1 0 0,-2 0 1,-3-4-1,5 6 12,2 4 19,0-1 1,-1 1-1,1-1 0,0 1 0,1-1 1,-1 1-1,0-1 0,1 0 0,-1 1 1,1-1-1,0 0 0,0 0 0,0 0 1,0 0-1,0-1 0,0 1 0,0 0 0,4 1 1,48 28 157,-44-26-135,30 13 121,1-2 1,64 17 0,-64-21-57,-41-12-89,0 0 0,1 0 0,-1 0 0,0 0 0,0 0 0,0 0 0,1 0 0,-1 0 0,0 0 0,0 0 0,1 1 0,-1-1 0,0 0 0,0 0 0,0 0 0,0 0 0,1 0 0,-1 0 0,0 1 0,0-1 0,0 0 0,0 0 0,1 0 0,-1 1 0,0-1 0,0 0 0,0 0 0,0 0 0,0 1 0,0-1 0,0 0 0,0 0 0,0 1 0,0-1 0,0 0 0,0 0 0,0 0-1,0 1 1,0-1 0,0 0 0,0 0 0,0 1 0,0-1 0,0 0 0,0 0 0,0 0 0,0 1 0,0-1 0,-1 0 0,1 0 0,0 0 0,0 1 0,0-1 0,0 0 0,0 0 0,-1 0 0,1 0 0,0 1 0,0-1 0,0 0 0,-1 0 0,1 0 0,0 0 0,-15 10 121,-260 107 210,307-203 579,-32 85-930,0 1-1,0-1 0,0 0 0,0 0 1,0 1-1,0-1 0,0 0 1,0 1-1,-1-1 0,1 0 1,0 1-1,0-1 0,-1 0 0,1 1 1,0-1-1,-1 0 0,1 1 1,0-1-1,-1 1 0,1-1 0,-1 1 1,1-1-1,-1 1 0,1-1 1,-1 1-1,1-1 0,-1 1 1,0 0-1,1-1 0,-1 1 0,0 0 1,1 0-1,-1-1 0,0 1 1,1 0-1,-1 0 0,0 0 1,1 0-1,-1 0 0,-1 0 0,-39 0-2,21 1-7,19-1 35,1-36 114,0 34-127,-1 0-2,1 1 0,0 0 0,-1-1-1,1 1 1,0 0 0,0-1 0,0 1-1,0 0 1,0-1 0,0 1 0,0 0-1,1-1 1,-1 1 0,0 0 0,1 0-1,-1-1 1,1 1 0,-1 0 0,1 0-1,1-2 1,0 2-10,-1 0-1,0 1 1,1-1-1,0 1 0,-1-1 1,1 1-1,-1 0 1,1-1-1,-1 1 1,1 0-1,0 0 1,-1 0-1,1 0 1,-1 1-1,1-1 0,-1 0 1,1 1-1,-1-1 1,4 2-1,25 12 44,-29-14-37,11 8 71,0 0 1,1-1 0,14 6 0,-26-12-54,1 0 0,0 0 0,0 0 0,0-1 0,0 1 0,0 0 0,-1-1 0,1 1 1,1-1-1,-1 0 0,0 0 0,0 1 0,0-1 0,0-1 0,0 1 0,0 0 0,0 0 0,0-1 0,0 1 0,0-1 0,0 0 0,-1 0 1,1 1-1,0-1 0,0 0 0,0 0 0,-1-1 0,1 1 0,-1 0 0,1-1 0,-1 1 0,3-3 0,-44-2 57,-99 5-197,138 1 97,2 0-221,0 0 219,1-1 1,-1 1 0,0 0 0,0-1 0,0 1-1,0-1 1,0 1 0,0-1 0,0 0 0,0 1-1,0-1 1,0 0 0,0 0 0,0 1-1,-1-1 1,1 0 0,0 0 0,-1 0 0,2-1-1,-47 4-1827,17 10-634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8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81 1504,'0'0'4111,"1"-5"-3617,2-17-106,-3 17 237,-8 13 357,12 29 1183,-4-58-1698,0 11-359,1 10-122,-1-1-1,0 0 1,1 0-1,-1 0 0,0 0 1,0 0-1,0 0 0,0 0 1,0 0-1,0 0 0,0 0 1,0 0-1,0 0 1,0 0-1,-1 1 0,1-1 1,0 0-1,0 0 0,-1 0 1,1 0-1,-1 0 0,1 1 1,-1-1-1,1 0 1,-1 0-1,0 1 0,1-1 1,-1 0-1,0 1 0,0-1 1,1 0-1,-1 1 1,0-1-1,0 1 0,0 0 1,1-1-1,-1 1 0,0 0 1,0-1-1,0 1 0,0 0 1,0 0-1,0 0 1,0 0-1,0 0 0,0 0 1,0 0-1,0 0 0,0 0 1,0 0-1,0 1 0,-1-1 1,1 1 10,0-1 1,0 1 0,0 0-1,-1-1 1,1 1-1,0 0 1,0 0-1,0 0 1,0 0-1,1 0 1,-1 0 0,0 0-1,0 0 1,0 0-1,1 0 1,-1 0-1,1 1 1,-1-1-1,1 0 1,-1 0 0,1 1-1,0-1 1,0 0-1,-1 1 1,1-1-1,0 0 1,0 1-1,1 1 1,-3 49-111,2-44 18,0-8 99,0 1 0,0-1-1,0 1 1,0-1 0,1 1-1,-1-1 1,0 0-1,0 1 1,0-1 0,0 1-1,1-1 1,-1 1-1,0-1 1,0 0 0,1 1-1,-1-1 1,0 0 0,1 1-1,-1-1 1,0 0-1,1 1 1,-1-1 0,1 0-1,-1 0 1,0 0-1,1 1 1,-1-1 0,1 0-1,-1 0 1,1 0 0,-1 0-1,1 0 1,-1 0-1,1 0 1,-1 0 0,0 0-1,1 0 1,-1 0 0,1 0-1,-1 0 1,1 0-1,-1 0 1,1 0 0,-1 0-1,1-1 1,-1 1-1,0 0 1,1 0 0,0-1-1,20-13 392,-19 7-360,0 1 1,0 0-1,0-1 1,-1 0-1,0 1 1,0-1 0,-1 0-1,0 1 1,0-1-1,-1-7 1,0-7-5,1 21-33,0-1-1,0 0 1,0 0-1,0 0 1,0 1 0,0-1-1,0 0 1,-1 0-1,1 0 1,0 1-1,0-1 1,-1 0-1,1 1 1,-1-1 0,1 0-1,-1 1 1,1-1-1,-1 0 1,1 1-1,-1-1 1,1 1-1,-1-1 1,0 1-1,1-1 1,-1 1 0,0-1-1,0 1 1,1 0-1,-1-1 1,0 1-1,0 0 1,1 0-1,-1 0 1,0-1-1,0 1 1,0 0 0,1 0-1,-1 0 1,0 0-1,-1 1 1,1-1 2,0 0 1,-1 0-1,1 0 1,0 1-1,0-1 1,0 0-1,-1 1 1,1-1-1,0 1 1,0-1-1,0 1 1,0 0-1,0-1 1,0 1-1,0 0 1,0 0-1,0 0 1,0 0-1,1 0 1,-1 0-1,0 0 1,1 0-1,-1 0 1,0 0-1,0 2 1,-3 63-25,4-49-112,2-16 145,0 0 0,0 0 0,-1 0 0,1 0 0,0 0 0,0 0 0,0-1 0,0 1 1,0-1-1,0 1 0,0-1 0,0 0 0,1 0 0,-1 0 0,2 0 0,-3 0 4,1 0 0,-1 1 0,0-1 0,0 0 0,0 0 0,1 0 0,-1 0 1,0 0-1,0 0 0,0-1 0,0 1 0,1 0 0,-1-1 0,0 1 0,0-1 0,0 1 0,0-1 1,0 1-1,0-1 0,0 0 0,0 1 0,0-1 0,0 0 0,0 0 0,-1 0 0,1 0 1,0 1-1,0-1 0,-1 0 0,1-1 0,-1 1 0,1 0 0,-1 0 0,1-2 0,-1-29 19,-16 35-1635,9 12-338,2 3-1848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3977,'0'0'2895,"24"10"-1369,-21-9-1477,-1 0 0,0-1-1,1 1 1,-1-1 0,0 0 0,1 0 0,-1 0 0,1 0 0,-1 0 0,0 0-1,1-1 1,-1 1 0,0-1 0,1 0 0,2-1 0,-3 1 2,-1-1 1,0 1 0,0-1-1,0 1 1,0-1 0,0 0-1,-1 0 1,1 1 0,0-1-1,-1 0 1,1 0-1,-1 0 1,0 1 0,0-1-1,0 0 1,0 0 0,0 0-1,0-3 1,0 4 47,-28 3-181,27-2 76,-1 1 0,1 0 0,0 0 0,0 0 0,0 0 1,0 0-1,0 1 0,1-1 0,-1 0 0,0 0 0,0 1 0,1-1 0,-1 0 0,1 1 0,-1-1 0,1 0 0,0 1 0,-1-1 0,1 1 0,0 1 0,-1 35-284,1-30 17,6-6 248,0-1 0,0 0 0,1 0 0,-1-1 1,0 1-1,0-1 0,1-1 0,6-1 0,-12 2 41,0-1 0,1 1 1,-1-1-1,0 0 0,0 0 0,0 0 0,0 0 1,0 0-1,-1 0 0,1 0 0,0 0 0,0 0 1,-1 0-1,1 0 0,-1 0 0,1 0 0,-1-1 1,1 1-1,-1 0 0,0 0 0,1-1 0,-1 1 1,0 0-1,0 0 0,0-1 0,0-1 0,-43 3-126,41 2 91,1-1 1,-1 0 0,0 1 0,1-1 0,-1 0-1,1 1 1,0 0 0,-1-1 0,1 1-1,0 0 1,0 0 0,0 0 0,0 0-1,0 0 1,1 0 0,-1 0 0,0 0 0,1 0-1,0 0 1,-1 0 0,1 0 0,0 0-1,0 0 1,0 0 0,1 1 0,-1-1-1,1 2 1,-1 1-129,24-4 39,-19-1 119,0 0-1,-1-1 0,1 0 0,0 0 1,-1 0-1,1-1 0,0 1 1,-1-1-1,1 0 0,-1 0 1,0-1-1,0 0 0,0 1 1,0-1-1,0 0 0,-1-1 1,4-3-1,-5 4 12,1 1 1,-1-1-1,0 0 1,0-1-1,0 1 1,-1 0-1,1-1 1,-1 1-1,1-1 1,-1 1-1,0-1 1,-1 1-1,1-1 1,-1 0-1,1 0 1,-1 1-1,0-1 1,0 0-1,-1 1 1,1-1-1,-1 0 1,0 1-1,-1-6 1,0 8-36,1-1 0,-1 0 0,0 1 0,1-1-1,-1 1 1,0 0 0,0-1 0,0 1 0,0 0 0,0 0 0,0 0 0,0 1 0,0-1 0,0 0 0,-1 1 0,1 0 0,0-1 0,0 1 0,-1 0 0,-1 0 0,1 0 4,1-1 0,0 1 1,0 0-1,-1 0 0,1 0 1,0 0-1,-1 0 0,1 1 1,0-1-1,0 1 0,0 0 1,-1-1-1,1 1 0,0 0 1,0 0-1,0 0 0,0 1 1,0-1-1,0 0 0,-1 2 1,0 4 24,1 1 0,0-1 1,1 0-1,0 1 1,0-1-1,0 0 0,1 1 1,0-1-1,2 13 1,-1 8 144,-1-26-143,1-1 1,-1 0-1,1 0 1,0 0-1,0 0 0,-1 0 1,1 0-1,0 0 1,0 0-1,0 0 0,0-1 1,0 1-1,0 0 1,0-1-1,0 1 0,0 0 1,0-1-1,1 1 1,-1-1-1,0 0 0,0 1 1,0-1-1,1 0 1,-1 0-1,0 0 1,0 0-1,1 0 0,-1 0 1,0 0-1,0 0 1,1 0-1,-1-1 0,0 1 1,0 0-1,0-1 1,1 1-1,-1-1 0,0 1 1,0-1-1,0 0 1,0 1-1,0-1 0,0 0 1,0 0-1,0 0 1,0 0-1,-1 0 0,1 0 1,1-2-1,-1 0-22,1-1-1,-1 1 0,0-1 1,-1 0-1,1 0 0,-1 0 1,1 1-1,-1-1 0,0 0 1,-1 0-1,1 0 0,0 0 1,-3-6-1,2 9-28,0-1 0,0 0 0,0 1 0,0-1 0,-1 1 0,1-1 0,-1 1 0,1 0 0,-1 0 0,1-1 0,-1 1 1,0 0-1,1 0 0,-1 1 0,0-1 0,0 0 0,0 1 0,0-1 0,1 1 0,-1-1 0,0 1 0,0 0 0,0 0 0,0 0 0,0 0 0,-2 0 0,3 28-49,4-27 102,-1-1 1,1 0 0,0 0 0,-1 0 0,1 0-1,0-1 1,0 1 0,-1-1 0,1 0-1,0 1 1,3-3 0,-3-1 34,0 0 0,0 0 1,0-1-1,0 1 0,-1 0 0,0-1 0,0 0 1,0 0-1,-1 0 0,1 0 0,-1 0 0,0 0 1,-1 0-1,1 0 0,-1 0 0,0 0 0,-1-9 1,0 14-63,0-1-1,0 1 1,1 0 0,-1 0 0,0 0 0,0 0 0,0 0 0,0 0 0,0 0 0,1 0 0,-1 0 0,0 0 0,0 1 0,0-1-1,0 0 1,1 1 0,-1-1 0,0 0 0,0 1 0,1-1 0,-1 1 0,0 0 0,-4 52-1600,5-24-378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289 106 3241,'0'0'6434,"0"-10"-6171,0-32-24,0 40-211,0 0 0,-1 1 0,1-1 0,0 0 0,-1 0 0,1 1 0,-1-1 0,0 0 0,0 1 0,1-1 0,-1 1 0,0-1 0,0 1 0,-1-1 0,1 1 0,0 0 0,0 0 0,-1-1 0,1 1 0,0 0 0,-1 0 0,1 0 0,-1 1 0,0-1 0,-2-1 0,-39-9 102,41 10-117,-9-1-8,0 1 1,0 0 0,0 0-1,0 1 1,0 0 0,0 1-1,-11 3 1,16-3-4,0 1 0,1 0 0,-1 0 0,1 1 0,-1-1 0,1 1 0,0 1 0,0-1 0,1 1 0,-1-1 0,1 1 0,-1 1-1,1-1 1,-5 8 0,4-4-6,0 0 0,1-1-1,0 1 1,1 1 0,-1-1-1,2 1 1,-1-1 0,1 1-1,0 0 1,1 0 0,0 0-1,1 13 1,0-16 1,0 1 0,0-1 0,1 1 0,0-1 0,1 1 0,-1-1 0,1 0 0,0 0 0,1 0 0,-1 0 0,1 0 0,1 0 0,-1-1 0,1 1 0,0-1 0,0 0 0,8 8 0,-1-5 20,1-1 0,-1 0 0,1-1 0,0 0 0,0 0 0,1-2 0,-1 1 0,1-2 0,0 0 0,1 0 0,-1-1 0,0-1 0,1 0 0,-1-1 0,0 0 0,1-1 0,19-4 0,-29 4-250,-1 0 0,1 0 0,-1 0 0,1-1 0,-1 0 0,1 1 0,-1-1 0,0 0 0,0-1 0,0 1 0,0 0 0,4-6-1,10-13-5005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40 4993,'0'0'4554,"0"6"-4158,0 176 433,-1-185-953,0 0 0,0 0 0,0 0 0,-1 0 0,1 1 0,-1-1 0,1 1 0,-1-1 1,0 1-1,0-1 0,-3-1 0,-9-14-286,6 6 365,1-1 0,0-1 0,0 1 0,2-1 0,0 0 0,0 0 0,1-1 0,1 1 0,1-1 0,-2-22 0,40 37 782,-29 0-642,0 1 0,0 0 1,0 0-1,0 1 1,0 0-1,0 0 0,0 1 1,-1-1-1,1 1 1,-1 1-1,0-1 0,0 1 1,0 1-1,-1-1 1,6 5-1,7 10 54,0 0-1,25 37 1,-43-56-149,1 0-164,-1 1 1,1 0-1,-1-1 0,1 1 0,-1-1 0,1 1 1,-1-1-1,1 1 0,-1-1 0,1 0 1,0 1-1,-1-1 0,1 0 0,0 1 1,-1-1-1,1 0 0,0 0 0,-1 0 0,1 1 1,0-1-1,0 0 0,-1 0 0,1 0 1,1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4:0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4657,'0'0'4228,"-12"4"-3999,-6 3 12,-1 1 0,1 1-1,0 0 1,1 1 0,1 1 0,-30 25 0,45-36-257,26-1-227,-16-2 250,0 0 1,0 0-1,0-1 1,-1 0-1,1-1 1,-1 0-1,0 0 1,11-10-1,41-23 18,-60 39-24,1-1 0,0 1 0,0 0 0,0-1 0,-1 1 0,1 0 0,0 0 0,-1-1-1,1 1 1,-1 0 0,1 0 0,-1 0 0,1 0 0,-1 0 0,0 0 0,1 0 0,-1 0 0,0 0 0,0 0 0,0 0 0,1 0 0,-1 1 0,7 35 277,-5-30-191,9 56 385,-7-37-372,1 0-1,1-1 1,1 1-1,1-1 1,18 38-1,-11-49 212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7:55:1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1872,'0'0'497,"40"-26"-1546,-36 23 1041,0 3-640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10/18/2023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‹nº›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F6D402C-5356-4383-9A9E-A358B52B85D0}" type="datetime6">
              <a:rPr lang="en-GB" smtClean="0"/>
              <a:pPr/>
              <a:t>October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BA0FC3E4-DAE1-4772-AAE1-39AD18E7E01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customXml" Target="../ink/ink2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customXml" Target="../ink/ink2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.libretexts.org/@go/page/13415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.png"/><Relationship Id="rId21" Type="http://schemas.openxmlformats.org/officeDocument/2006/relationships/image" Target="../media/image52.png"/><Relationship Id="rId42" Type="http://schemas.openxmlformats.org/officeDocument/2006/relationships/customXml" Target="../ink/ink25.xml"/><Relationship Id="rId63" Type="http://schemas.openxmlformats.org/officeDocument/2006/relationships/image" Target="../media/image70.png"/><Relationship Id="rId84" Type="http://schemas.openxmlformats.org/officeDocument/2006/relationships/customXml" Target="../ink/ink46.xml"/><Relationship Id="rId138" Type="http://schemas.openxmlformats.org/officeDocument/2006/relationships/customXml" Target="../ink/ink73.xml"/><Relationship Id="rId16" Type="http://schemas.openxmlformats.org/officeDocument/2006/relationships/customXml" Target="../ink/ink9.xml"/><Relationship Id="rId107" Type="http://schemas.openxmlformats.org/officeDocument/2006/relationships/image" Target="../media/image92.png"/><Relationship Id="rId11" Type="http://schemas.openxmlformats.org/officeDocument/2006/relationships/image" Target="../media/image47.png"/><Relationship Id="rId32" Type="http://schemas.openxmlformats.org/officeDocument/2006/relationships/customXml" Target="../ink/ink17.xml"/><Relationship Id="rId37" Type="http://schemas.openxmlformats.org/officeDocument/2006/relationships/customXml" Target="../ink/ink20.xml"/><Relationship Id="rId53" Type="http://schemas.openxmlformats.org/officeDocument/2006/relationships/image" Target="../media/image65.png"/><Relationship Id="rId58" Type="http://schemas.openxmlformats.org/officeDocument/2006/relationships/customXml" Target="../ink/ink33.xml"/><Relationship Id="rId74" Type="http://schemas.openxmlformats.org/officeDocument/2006/relationships/customXml" Target="../ink/ink41.xml"/><Relationship Id="rId79" Type="http://schemas.openxmlformats.org/officeDocument/2006/relationships/image" Target="../media/image78.png"/><Relationship Id="rId102" Type="http://schemas.openxmlformats.org/officeDocument/2006/relationships/customXml" Target="../ink/ink55.xml"/><Relationship Id="rId123" Type="http://schemas.openxmlformats.org/officeDocument/2006/relationships/image" Target="../media/image100.png"/><Relationship Id="rId128" Type="http://schemas.openxmlformats.org/officeDocument/2006/relationships/customXml" Target="../ink/ink68.xml"/><Relationship Id="rId5" Type="http://schemas.openxmlformats.org/officeDocument/2006/relationships/image" Target="../media/image44.png"/><Relationship Id="rId90" Type="http://schemas.openxmlformats.org/officeDocument/2006/relationships/customXml" Target="../ink/ink49.xml"/><Relationship Id="rId95" Type="http://schemas.openxmlformats.org/officeDocument/2006/relationships/image" Target="../media/image86.png"/><Relationship Id="rId22" Type="http://schemas.openxmlformats.org/officeDocument/2006/relationships/customXml" Target="../ink/ink12.xml"/><Relationship Id="rId27" Type="http://schemas.openxmlformats.org/officeDocument/2006/relationships/image" Target="../media/image55.png"/><Relationship Id="rId43" Type="http://schemas.openxmlformats.org/officeDocument/2006/relationships/image" Target="../media/image60.png"/><Relationship Id="rId48" Type="http://schemas.openxmlformats.org/officeDocument/2006/relationships/customXml" Target="../ink/ink28.xml"/><Relationship Id="rId64" Type="http://schemas.openxmlformats.org/officeDocument/2006/relationships/customXml" Target="../ink/ink36.xml"/><Relationship Id="rId69" Type="http://schemas.openxmlformats.org/officeDocument/2006/relationships/image" Target="../media/image73.png"/><Relationship Id="rId113" Type="http://schemas.openxmlformats.org/officeDocument/2006/relationships/image" Target="../media/image95.png"/><Relationship Id="rId118" Type="http://schemas.openxmlformats.org/officeDocument/2006/relationships/customXml" Target="../ink/ink63.xml"/><Relationship Id="rId134" Type="http://schemas.openxmlformats.org/officeDocument/2006/relationships/customXml" Target="../ink/ink71.xml"/><Relationship Id="rId139" Type="http://schemas.openxmlformats.org/officeDocument/2006/relationships/image" Target="../media/image4.png"/><Relationship Id="rId80" Type="http://schemas.openxmlformats.org/officeDocument/2006/relationships/customXml" Target="../ink/ink44.xml"/><Relationship Id="rId85" Type="http://schemas.openxmlformats.org/officeDocument/2006/relationships/image" Target="../media/image81.png"/><Relationship Id="rId12" Type="http://schemas.openxmlformats.org/officeDocument/2006/relationships/customXml" Target="../ink/ink7.xml"/><Relationship Id="rId17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customXml" Target="../ink/ink21.xml"/><Relationship Id="rId59" Type="http://schemas.openxmlformats.org/officeDocument/2006/relationships/image" Target="../media/image68.png"/><Relationship Id="rId103" Type="http://schemas.openxmlformats.org/officeDocument/2006/relationships/image" Target="../media/image90.png"/><Relationship Id="rId108" Type="http://schemas.openxmlformats.org/officeDocument/2006/relationships/customXml" Target="../ink/ink58.xml"/><Relationship Id="rId124" Type="http://schemas.openxmlformats.org/officeDocument/2006/relationships/customXml" Target="../ink/ink66.xml"/><Relationship Id="rId129" Type="http://schemas.openxmlformats.org/officeDocument/2006/relationships/image" Target="../media/image103.png"/><Relationship Id="rId54" Type="http://schemas.openxmlformats.org/officeDocument/2006/relationships/customXml" Target="../ink/ink31.xml"/><Relationship Id="rId70" Type="http://schemas.openxmlformats.org/officeDocument/2006/relationships/customXml" Target="../ink/ink39.xml"/><Relationship Id="rId75" Type="http://schemas.openxmlformats.org/officeDocument/2006/relationships/image" Target="../media/image76.png"/><Relationship Id="rId91" Type="http://schemas.openxmlformats.org/officeDocument/2006/relationships/image" Target="../media/image84.png"/><Relationship Id="rId96" Type="http://schemas.openxmlformats.org/officeDocument/2006/relationships/customXml" Target="../ink/ink5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23" Type="http://schemas.openxmlformats.org/officeDocument/2006/relationships/image" Target="../media/image53.png"/><Relationship Id="rId28" Type="http://schemas.openxmlformats.org/officeDocument/2006/relationships/customXml" Target="../ink/ink15.xml"/><Relationship Id="rId49" Type="http://schemas.openxmlformats.org/officeDocument/2006/relationships/image" Target="../media/image63.png"/><Relationship Id="rId114" Type="http://schemas.openxmlformats.org/officeDocument/2006/relationships/customXml" Target="../ink/ink61.xml"/><Relationship Id="rId119" Type="http://schemas.openxmlformats.org/officeDocument/2006/relationships/image" Target="../media/image98.png"/><Relationship Id="rId44" Type="http://schemas.openxmlformats.org/officeDocument/2006/relationships/customXml" Target="../ink/ink26.xml"/><Relationship Id="rId60" Type="http://schemas.openxmlformats.org/officeDocument/2006/relationships/customXml" Target="../ink/ink34.xml"/><Relationship Id="rId65" Type="http://schemas.openxmlformats.org/officeDocument/2006/relationships/image" Target="../media/image71.png"/><Relationship Id="rId81" Type="http://schemas.openxmlformats.org/officeDocument/2006/relationships/image" Target="../media/image79.png"/><Relationship Id="rId86" Type="http://schemas.openxmlformats.org/officeDocument/2006/relationships/customXml" Target="../ink/ink47.xml"/><Relationship Id="rId130" Type="http://schemas.openxmlformats.org/officeDocument/2006/relationships/customXml" Target="../ink/ink69.xml"/><Relationship Id="rId135" Type="http://schemas.openxmlformats.org/officeDocument/2006/relationships/image" Target="../media/image106.png"/><Relationship Id="rId13" Type="http://schemas.openxmlformats.org/officeDocument/2006/relationships/image" Target="../media/image48.png"/><Relationship Id="rId18" Type="http://schemas.openxmlformats.org/officeDocument/2006/relationships/customXml" Target="../ink/ink10.xml"/><Relationship Id="rId39" Type="http://schemas.openxmlformats.org/officeDocument/2006/relationships/customXml" Target="../ink/ink22.xml"/><Relationship Id="rId109" Type="http://schemas.openxmlformats.org/officeDocument/2006/relationships/image" Target="../media/image93.png"/><Relationship Id="rId34" Type="http://schemas.openxmlformats.org/officeDocument/2006/relationships/customXml" Target="../ink/ink18.xml"/><Relationship Id="rId50" Type="http://schemas.openxmlformats.org/officeDocument/2006/relationships/customXml" Target="../ink/ink29.xml"/><Relationship Id="rId55" Type="http://schemas.openxmlformats.org/officeDocument/2006/relationships/image" Target="../media/image66.png"/><Relationship Id="rId76" Type="http://schemas.openxmlformats.org/officeDocument/2006/relationships/customXml" Target="../ink/ink42.xml"/><Relationship Id="rId97" Type="http://schemas.openxmlformats.org/officeDocument/2006/relationships/image" Target="../media/image87.png"/><Relationship Id="rId104" Type="http://schemas.openxmlformats.org/officeDocument/2006/relationships/customXml" Target="../ink/ink56.xml"/><Relationship Id="rId120" Type="http://schemas.openxmlformats.org/officeDocument/2006/relationships/customXml" Target="../ink/ink64.xml"/><Relationship Id="rId125" Type="http://schemas.openxmlformats.org/officeDocument/2006/relationships/image" Target="../media/image101.png"/><Relationship Id="rId7" Type="http://schemas.openxmlformats.org/officeDocument/2006/relationships/image" Target="../media/image45.png"/><Relationship Id="rId71" Type="http://schemas.openxmlformats.org/officeDocument/2006/relationships/image" Target="../media/image74.png"/><Relationship Id="rId92" Type="http://schemas.openxmlformats.org/officeDocument/2006/relationships/customXml" Target="../ink/ink50.xml"/><Relationship Id="rId2" Type="http://schemas.openxmlformats.org/officeDocument/2006/relationships/customXml" Target="../ink/ink2.xml"/><Relationship Id="rId29" Type="http://schemas.openxmlformats.org/officeDocument/2006/relationships/image" Target="../media/image56.png"/><Relationship Id="rId24" Type="http://schemas.openxmlformats.org/officeDocument/2006/relationships/customXml" Target="../ink/ink13.xml"/><Relationship Id="rId40" Type="http://schemas.openxmlformats.org/officeDocument/2006/relationships/customXml" Target="../ink/ink23.xml"/><Relationship Id="rId45" Type="http://schemas.openxmlformats.org/officeDocument/2006/relationships/image" Target="../media/image61.png"/><Relationship Id="rId66" Type="http://schemas.openxmlformats.org/officeDocument/2006/relationships/customXml" Target="../ink/ink37.xml"/><Relationship Id="rId87" Type="http://schemas.openxmlformats.org/officeDocument/2006/relationships/image" Target="../media/image82.png"/><Relationship Id="rId110" Type="http://schemas.openxmlformats.org/officeDocument/2006/relationships/customXml" Target="../ink/ink59.xml"/><Relationship Id="rId115" Type="http://schemas.openxmlformats.org/officeDocument/2006/relationships/image" Target="../media/image96.png"/><Relationship Id="rId131" Type="http://schemas.openxmlformats.org/officeDocument/2006/relationships/image" Target="../media/image104.png"/><Relationship Id="rId136" Type="http://schemas.openxmlformats.org/officeDocument/2006/relationships/customXml" Target="../ink/ink72.xml"/><Relationship Id="rId61" Type="http://schemas.openxmlformats.org/officeDocument/2006/relationships/image" Target="../media/image69.png"/><Relationship Id="rId82" Type="http://schemas.openxmlformats.org/officeDocument/2006/relationships/customXml" Target="../ink/ink45.xml"/><Relationship Id="rId19" Type="http://schemas.openxmlformats.org/officeDocument/2006/relationships/image" Target="../media/image51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59.png"/><Relationship Id="rId56" Type="http://schemas.openxmlformats.org/officeDocument/2006/relationships/customXml" Target="../ink/ink32.xml"/><Relationship Id="rId77" Type="http://schemas.openxmlformats.org/officeDocument/2006/relationships/image" Target="../media/image77.png"/><Relationship Id="rId100" Type="http://schemas.openxmlformats.org/officeDocument/2006/relationships/customXml" Target="../ink/ink54.xml"/><Relationship Id="rId105" Type="http://schemas.openxmlformats.org/officeDocument/2006/relationships/image" Target="../media/image91.png"/><Relationship Id="rId126" Type="http://schemas.openxmlformats.org/officeDocument/2006/relationships/customXml" Target="../ink/ink67.xml"/><Relationship Id="rId8" Type="http://schemas.openxmlformats.org/officeDocument/2006/relationships/customXml" Target="../ink/ink5.xml"/><Relationship Id="rId51" Type="http://schemas.openxmlformats.org/officeDocument/2006/relationships/image" Target="../media/image64.png"/><Relationship Id="rId72" Type="http://schemas.openxmlformats.org/officeDocument/2006/relationships/customXml" Target="../ink/ink40.xml"/><Relationship Id="rId93" Type="http://schemas.openxmlformats.org/officeDocument/2006/relationships/image" Target="../media/image85.png"/><Relationship Id="rId98" Type="http://schemas.openxmlformats.org/officeDocument/2006/relationships/customXml" Target="../ink/ink53.xml"/><Relationship Id="rId121" Type="http://schemas.openxmlformats.org/officeDocument/2006/relationships/image" Target="../media/image99.png"/><Relationship Id="rId3" Type="http://schemas.openxmlformats.org/officeDocument/2006/relationships/image" Target="../media/image43.png"/><Relationship Id="rId25" Type="http://schemas.openxmlformats.org/officeDocument/2006/relationships/image" Target="../media/image54.png"/><Relationship Id="rId46" Type="http://schemas.openxmlformats.org/officeDocument/2006/relationships/customXml" Target="../ink/ink27.xml"/><Relationship Id="rId67" Type="http://schemas.openxmlformats.org/officeDocument/2006/relationships/image" Target="../media/image72.png"/><Relationship Id="rId116" Type="http://schemas.openxmlformats.org/officeDocument/2006/relationships/customXml" Target="../ink/ink62.xml"/><Relationship Id="rId137" Type="http://schemas.openxmlformats.org/officeDocument/2006/relationships/image" Target="../media/image107.png"/><Relationship Id="rId20" Type="http://schemas.openxmlformats.org/officeDocument/2006/relationships/customXml" Target="../ink/ink11.xml"/><Relationship Id="rId41" Type="http://schemas.openxmlformats.org/officeDocument/2006/relationships/customXml" Target="../ink/ink24.xml"/><Relationship Id="rId62" Type="http://schemas.openxmlformats.org/officeDocument/2006/relationships/customXml" Target="../ink/ink35.xml"/><Relationship Id="rId83" Type="http://schemas.openxmlformats.org/officeDocument/2006/relationships/image" Target="../media/image80.png"/><Relationship Id="rId88" Type="http://schemas.openxmlformats.org/officeDocument/2006/relationships/customXml" Target="../ink/ink48.xml"/><Relationship Id="rId111" Type="http://schemas.openxmlformats.org/officeDocument/2006/relationships/image" Target="../media/image94.png"/><Relationship Id="rId132" Type="http://schemas.openxmlformats.org/officeDocument/2006/relationships/customXml" Target="../ink/ink70.xml"/><Relationship Id="rId15" Type="http://schemas.openxmlformats.org/officeDocument/2006/relationships/image" Target="../media/image49.png"/><Relationship Id="rId36" Type="http://schemas.openxmlformats.org/officeDocument/2006/relationships/customXml" Target="../ink/ink19.xml"/><Relationship Id="rId57" Type="http://schemas.openxmlformats.org/officeDocument/2006/relationships/image" Target="../media/image67.png"/><Relationship Id="rId106" Type="http://schemas.openxmlformats.org/officeDocument/2006/relationships/customXml" Target="../ink/ink57.xml"/><Relationship Id="rId127" Type="http://schemas.openxmlformats.org/officeDocument/2006/relationships/image" Target="../media/image102.png"/><Relationship Id="rId10" Type="http://schemas.openxmlformats.org/officeDocument/2006/relationships/customXml" Target="../ink/ink6.xml"/><Relationship Id="rId31" Type="http://schemas.openxmlformats.org/officeDocument/2006/relationships/image" Target="../media/image57.png"/><Relationship Id="rId52" Type="http://schemas.openxmlformats.org/officeDocument/2006/relationships/customXml" Target="../ink/ink30.xml"/><Relationship Id="rId73" Type="http://schemas.openxmlformats.org/officeDocument/2006/relationships/image" Target="../media/image75.png"/><Relationship Id="rId78" Type="http://schemas.openxmlformats.org/officeDocument/2006/relationships/customXml" Target="../ink/ink43.xml"/><Relationship Id="rId94" Type="http://schemas.openxmlformats.org/officeDocument/2006/relationships/customXml" Target="../ink/ink51.xml"/><Relationship Id="rId99" Type="http://schemas.openxmlformats.org/officeDocument/2006/relationships/image" Target="../media/image88.png"/><Relationship Id="rId101" Type="http://schemas.openxmlformats.org/officeDocument/2006/relationships/image" Target="../media/image89.png"/><Relationship Id="rId122" Type="http://schemas.openxmlformats.org/officeDocument/2006/relationships/customXml" Target="../ink/ink65.xml"/><Relationship Id="rId4" Type="http://schemas.openxmlformats.org/officeDocument/2006/relationships/customXml" Target="../ink/ink3.xml"/><Relationship Id="rId9" Type="http://schemas.openxmlformats.org/officeDocument/2006/relationships/image" Target="../media/image46.png"/><Relationship Id="rId26" Type="http://schemas.openxmlformats.org/officeDocument/2006/relationships/customXml" Target="../ink/ink14.xml"/><Relationship Id="rId47" Type="http://schemas.openxmlformats.org/officeDocument/2006/relationships/image" Target="../media/image62.png"/><Relationship Id="rId68" Type="http://schemas.openxmlformats.org/officeDocument/2006/relationships/customXml" Target="../ink/ink38.xml"/><Relationship Id="rId89" Type="http://schemas.openxmlformats.org/officeDocument/2006/relationships/image" Target="../media/image83.png"/><Relationship Id="rId112" Type="http://schemas.openxmlformats.org/officeDocument/2006/relationships/customXml" Target="../ink/ink60.xml"/><Relationship Id="rId133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1" Type="http://schemas.openxmlformats.org/officeDocument/2006/relationships/image" Target="../media/image45.png"/><Relationship Id="rId42" Type="http://schemas.openxmlformats.org/officeDocument/2006/relationships/customXml" Target="../ink/ink94.xml"/><Relationship Id="rId63" Type="http://schemas.openxmlformats.org/officeDocument/2006/relationships/image" Target="../media/image121.png"/><Relationship Id="rId84" Type="http://schemas.openxmlformats.org/officeDocument/2006/relationships/customXml" Target="../ink/ink115.xml"/><Relationship Id="rId138" Type="http://schemas.openxmlformats.org/officeDocument/2006/relationships/customXml" Target="../ink/ink149.xml"/><Relationship Id="rId159" Type="http://schemas.openxmlformats.org/officeDocument/2006/relationships/image" Target="../media/image156.png"/><Relationship Id="rId170" Type="http://schemas.openxmlformats.org/officeDocument/2006/relationships/customXml" Target="../ink/ink171.xml"/><Relationship Id="rId107" Type="http://schemas.openxmlformats.org/officeDocument/2006/relationships/image" Target="../media/image143.png"/><Relationship Id="rId11" Type="http://schemas.openxmlformats.org/officeDocument/2006/relationships/image" Target="../media/image58.png"/><Relationship Id="rId32" Type="http://schemas.openxmlformats.org/officeDocument/2006/relationships/customXml" Target="../ink/ink89.xml"/><Relationship Id="rId53" Type="http://schemas.openxmlformats.org/officeDocument/2006/relationships/image" Target="../media/image116.png"/><Relationship Id="rId74" Type="http://schemas.openxmlformats.org/officeDocument/2006/relationships/customXml" Target="../ink/ink110.xml"/><Relationship Id="rId128" Type="http://schemas.openxmlformats.org/officeDocument/2006/relationships/customXml" Target="../ink/ink139.xml"/><Relationship Id="rId149" Type="http://schemas.openxmlformats.org/officeDocument/2006/relationships/customXml" Target="../ink/ink160.xml"/><Relationship Id="rId5" Type="http://schemas.openxmlformats.org/officeDocument/2006/relationships/image" Target="../media/image55.png"/><Relationship Id="rId95" Type="http://schemas.openxmlformats.org/officeDocument/2006/relationships/image" Target="../media/image137.png"/><Relationship Id="rId160" Type="http://schemas.openxmlformats.org/officeDocument/2006/relationships/customXml" Target="../ink/ink166.xml"/><Relationship Id="rId22" Type="http://schemas.openxmlformats.org/officeDocument/2006/relationships/customXml" Target="../ink/ink84.xml"/><Relationship Id="rId43" Type="http://schemas.openxmlformats.org/officeDocument/2006/relationships/image" Target="../media/image111.png"/><Relationship Id="rId64" Type="http://schemas.openxmlformats.org/officeDocument/2006/relationships/customXml" Target="../ink/ink105.xml"/><Relationship Id="rId118" Type="http://schemas.openxmlformats.org/officeDocument/2006/relationships/customXml" Target="../ink/ink132.xml"/><Relationship Id="rId139" Type="http://schemas.openxmlformats.org/officeDocument/2006/relationships/customXml" Target="../ink/ink150.xml"/><Relationship Id="rId85" Type="http://schemas.openxmlformats.org/officeDocument/2006/relationships/image" Target="../media/image132.png"/><Relationship Id="rId150" Type="http://schemas.openxmlformats.org/officeDocument/2006/relationships/customXml" Target="../ink/ink161.xml"/><Relationship Id="rId171" Type="http://schemas.openxmlformats.org/officeDocument/2006/relationships/image" Target="../media/image162.png"/><Relationship Id="rId12" Type="http://schemas.openxmlformats.org/officeDocument/2006/relationships/customXml" Target="../ink/ink79.xml"/><Relationship Id="rId33" Type="http://schemas.openxmlformats.org/officeDocument/2006/relationships/image" Target="../media/image51.png"/><Relationship Id="rId108" Type="http://schemas.openxmlformats.org/officeDocument/2006/relationships/customXml" Target="../ink/ink127.xml"/><Relationship Id="rId129" Type="http://schemas.openxmlformats.org/officeDocument/2006/relationships/customXml" Target="../ink/ink140.xml"/><Relationship Id="rId54" Type="http://schemas.openxmlformats.org/officeDocument/2006/relationships/customXml" Target="../ink/ink100.xml"/><Relationship Id="rId75" Type="http://schemas.openxmlformats.org/officeDocument/2006/relationships/image" Target="../media/image127.png"/><Relationship Id="rId96" Type="http://schemas.openxmlformats.org/officeDocument/2006/relationships/customXml" Target="../ink/ink121.xml"/><Relationship Id="rId140" Type="http://schemas.openxmlformats.org/officeDocument/2006/relationships/customXml" Target="../ink/ink151.xml"/><Relationship Id="rId161" Type="http://schemas.openxmlformats.org/officeDocument/2006/relationships/image" Target="../media/image15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6.xml"/><Relationship Id="rId23" Type="http://schemas.openxmlformats.org/officeDocument/2006/relationships/image" Target="../media/image46.png"/><Relationship Id="rId28" Type="http://schemas.openxmlformats.org/officeDocument/2006/relationships/customXml" Target="../ink/ink87.xml"/><Relationship Id="rId49" Type="http://schemas.openxmlformats.org/officeDocument/2006/relationships/image" Target="../media/image114.png"/><Relationship Id="rId114" Type="http://schemas.openxmlformats.org/officeDocument/2006/relationships/customXml" Target="../ink/ink130.xml"/><Relationship Id="rId119" Type="http://schemas.openxmlformats.org/officeDocument/2006/relationships/image" Target="../media/image149.png"/><Relationship Id="rId44" Type="http://schemas.openxmlformats.org/officeDocument/2006/relationships/customXml" Target="../ink/ink95.xml"/><Relationship Id="rId60" Type="http://schemas.openxmlformats.org/officeDocument/2006/relationships/customXml" Target="../ink/ink103.xml"/><Relationship Id="rId65" Type="http://schemas.openxmlformats.org/officeDocument/2006/relationships/image" Target="../media/image122.png"/><Relationship Id="rId81" Type="http://schemas.openxmlformats.org/officeDocument/2006/relationships/image" Target="../media/image130.png"/><Relationship Id="rId86" Type="http://schemas.openxmlformats.org/officeDocument/2006/relationships/customXml" Target="../ink/ink116.xml"/><Relationship Id="rId130" Type="http://schemas.openxmlformats.org/officeDocument/2006/relationships/customXml" Target="../ink/ink141.xml"/><Relationship Id="rId135" Type="http://schemas.openxmlformats.org/officeDocument/2006/relationships/customXml" Target="../ink/ink146.xml"/><Relationship Id="rId151" Type="http://schemas.openxmlformats.org/officeDocument/2006/relationships/image" Target="../media/image152.png"/><Relationship Id="rId156" Type="http://schemas.openxmlformats.org/officeDocument/2006/relationships/customXml" Target="../ink/ink164.xml"/><Relationship Id="rId172" Type="http://schemas.openxmlformats.org/officeDocument/2006/relationships/customXml" Target="../ink/ink172.xml"/><Relationship Id="rId13" Type="http://schemas.openxmlformats.org/officeDocument/2006/relationships/image" Target="../media/image59.png"/><Relationship Id="rId18" Type="http://schemas.openxmlformats.org/officeDocument/2006/relationships/customXml" Target="../ink/ink82.xml"/><Relationship Id="rId39" Type="http://schemas.openxmlformats.org/officeDocument/2006/relationships/image" Target="../media/image109.png"/><Relationship Id="rId109" Type="http://schemas.openxmlformats.org/officeDocument/2006/relationships/image" Target="../media/image144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117.png"/><Relationship Id="rId76" Type="http://schemas.openxmlformats.org/officeDocument/2006/relationships/customXml" Target="../ink/ink111.xml"/><Relationship Id="rId97" Type="http://schemas.openxmlformats.org/officeDocument/2006/relationships/image" Target="../media/image138.png"/><Relationship Id="rId104" Type="http://schemas.openxmlformats.org/officeDocument/2006/relationships/customXml" Target="../ink/ink125.xml"/><Relationship Id="rId120" Type="http://schemas.openxmlformats.org/officeDocument/2006/relationships/customXml" Target="../ink/ink133.xml"/><Relationship Id="rId125" Type="http://schemas.openxmlformats.org/officeDocument/2006/relationships/customXml" Target="../ink/ink136.xml"/><Relationship Id="rId141" Type="http://schemas.openxmlformats.org/officeDocument/2006/relationships/customXml" Target="../ink/ink152.xml"/><Relationship Id="rId146" Type="http://schemas.openxmlformats.org/officeDocument/2006/relationships/customXml" Target="../ink/ink157.xml"/><Relationship Id="rId167" Type="http://schemas.openxmlformats.org/officeDocument/2006/relationships/image" Target="../media/image160.png"/><Relationship Id="rId7" Type="http://schemas.openxmlformats.org/officeDocument/2006/relationships/image" Target="../media/image56.png"/><Relationship Id="rId71" Type="http://schemas.openxmlformats.org/officeDocument/2006/relationships/image" Target="../media/image125.png"/><Relationship Id="rId92" Type="http://schemas.openxmlformats.org/officeDocument/2006/relationships/customXml" Target="../ink/ink119.xml"/><Relationship Id="rId162" Type="http://schemas.openxmlformats.org/officeDocument/2006/relationships/customXml" Target="../ink/ink167.xml"/><Relationship Id="rId2" Type="http://schemas.openxmlformats.org/officeDocument/2006/relationships/customXml" Target="../ink/ink74.xml"/><Relationship Id="rId29" Type="http://schemas.openxmlformats.org/officeDocument/2006/relationships/image" Target="../media/image49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112.png"/><Relationship Id="rId66" Type="http://schemas.openxmlformats.org/officeDocument/2006/relationships/customXml" Target="../ink/ink106.xml"/><Relationship Id="rId87" Type="http://schemas.openxmlformats.org/officeDocument/2006/relationships/image" Target="../media/image133.png"/><Relationship Id="rId110" Type="http://schemas.openxmlformats.org/officeDocument/2006/relationships/customXml" Target="../ink/ink128.xml"/><Relationship Id="rId115" Type="http://schemas.openxmlformats.org/officeDocument/2006/relationships/image" Target="../media/image147.png"/><Relationship Id="rId131" Type="http://schemas.openxmlformats.org/officeDocument/2006/relationships/customXml" Target="../ink/ink142.xml"/><Relationship Id="rId136" Type="http://schemas.openxmlformats.org/officeDocument/2006/relationships/customXml" Target="../ink/ink147.xml"/><Relationship Id="rId157" Type="http://schemas.openxmlformats.org/officeDocument/2006/relationships/image" Target="../media/image155.png"/><Relationship Id="rId61" Type="http://schemas.openxmlformats.org/officeDocument/2006/relationships/image" Target="../media/image120.png"/><Relationship Id="rId82" Type="http://schemas.openxmlformats.org/officeDocument/2006/relationships/customXml" Target="../ink/ink114.xml"/><Relationship Id="rId152" Type="http://schemas.openxmlformats.org/officeDocument/2006/relationships/customXml" Target="../ink/ink162.xml"/><Relationship Id="rId173" Type="http://schemas.openxmlformats.org/officeDocument/2006/relationships/image" Target="../media/image163.png"/><Relationship Id="rId19" Type="http://schemas.openxmlformats.org/officeDocument/2006/relationships/image" Target="../media/image44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image" Target="../media/image52.png"/><Relationship Id="rId56" Type="http://schemas.openxmlformats.org/officeDocument/2006/relationships/customXml" Target="../ink/ink101.xml"/><Relationship Id="rId77" Type="http://schemas.openxmlformats.org/officeDocument/2006/relationships/image" Target="../media/image128.png"/><Relationship Id="rId100" Type="http://schemas.openxmlformats.org/officeDocument/2006/relationships/customXml" Target="../ink/ink123.xml"/><Relationship Id="rId105" Type="http://schemas.openxmlformats.org/officeDocument/2006/relationships/image" Target="../media/image142.png"/><Relationship Id="rId126" Type="http://schemas.openxmlformats.org/officeDocument/2006/relationships/customXml" Target="../ink/ink137.xml"/><Relationship Id="rId147" Type="http://schemas.openxmlformats.org/officeDocument/2006/relationships/customXml" Target="../ink/ink158.xml"/><Relationship Id="rId168" Type="http://schemas.openxmlformats.org/officeDocument/2006/relationships/customXml" Target="../ink/ink170.xml"/><Relationship Id="rId8" Type="http://schemas.openxmlformats.org/officeDocument/2006/relationships/customXml" Target="../ink/ink77.xml"/><Relationship Id="rId51" Type="http://schemas.openxmlformats.org/officeDocument/2006/relationships/image" Target="../media/image115.png"/><Relationship Id="rId72" Type="http://schemas.openxmlformats.org/officeDocument/2006/relationships/customXml" Target="../ink/ink109.xml"/><Relationship Id="rId93" Type="http://schemas.openxmlformats.org/officeDocument/2006/relationships/image" Target="../media/image136.png"/><Relationship Id="rId98" Type="http://schemas.openxmlformats.org/officeDocument/2006/relationships/customXml" Target="../ink/ink122.xml"/><Relationship Id="rId121" Type="http://schemas.openxmlformats.org/officeDocument/2006/relationships/image" Target="../media/image150.png"/><Relationship Id="rId142" Type="http://schemas.openxmlformats.org/officeDocument/2006/relationships/customXml" Target="../ink/ink153.xml"/><Relationship Id="rId163" Type="http://schemas.openxmlformats.org/officeDocument/2006/relationships/image" Target="../media/image158.png"/><Relationship Id="rId3" Type="http://schemas.openxmlformats.org/officeDocument/2006/relationships/image" Target="../media/image54.png"/><Relationship Id="rId25" Type="http://schemas.openxmlformats.org/officeDocument/2006/relationships/image" Target="../media/image47.png"/><Relationship Id="rId46" Type="http://schemas.openxmlformats.org/officeDocument/2006/relationships/customXml" Target="../ink/ink96.xml"/><Relationship Id="rId67" Type="http://schemas.openxmlformats.org/officeDocument/2006/relationships/image" Target="../media/image123.png"/><Relationship Id="rId116" Type="http://schemas.openxmlformats.org/officeDocument/2006/relationships/customXml" Target="../ink/ink131.xml"/><Relationship Id="rId137" Type="http://schemas.openxmlformats.org/officeDocument/2006/relationships/customXml" Target="../ink/ink148.xml"/><Relationship Id="rId158" Type="http://schemas.openxmlformats.org/officeDocument/2006/relationships/customXml" Target="../ink/ink165.xml"/><Relationship Id="rId20" Type="http://schemas.openxmlformats.org/officeDocument/2006/relationships/customXml" Target="../ink/ink83.xml"/><Relationship Id="rId41" Type="http://schemas.openxmlformats.org/officeDocument/2006/relationships/image" Target="../media/image110.png"/><Relationship Id="rId62" Type="http://schemas.openxmlformats.org/officeDocument/2006/relationships/customXml" Target="../ink/ink104.xml"/><Relationship Id="rId83" Type="http://schemas.openxmlformats.org/officeDocument/2006/relationships/image" Target="../media/image131.png"/><Relationship Id="rId88" Type="http://schemas.openxmlformats.org/officeDocument/2006/relationships/customXml" Target="../ink/ink117.xml"/><Relationship Id="rId111" Type="http://schemas.openxmlformats.org/officeDocument/2006/relationships/image" Target="../media/image145.png"/><Relationship Id="rId132" Type="http://schemas.openxmlformats.org/officeDocument/2006/relationships/customXml" Target="../ink/ink143.xml"/><Relationship Id="rId153" Type="http://schemas.openxmlformats.org/officeDocument/2006/relationships/image" Target="../media/image153.png"/><Relationship Id="rId174" Type="http://schemas.openxmlformats.org/officeDocument/2006/relationships/customXml" Target="../ink/ink173.xml"/><Relationship Id="rId15" Type="http://schemas.openxmlformats.org/officeDocument/2006/relationships/image" Target="../media/image108.png"/><Relationship Id="rId36" Type="http://schemas.openxmlformats.org/officeDocument/2006/relationships/customXml" Target="../ink/ink91.xml"/><Relationship Id="rId57" Type="http://schemas.openxmlformats.org/officeDocument/2006/relationships/image" Target="../media/image118.png"/><Relationship Id="rId106" Type="http://schemas.openxmlformats.org/officeDocument/2006/relationships/customXml" Target="../ink/ink126.xml"/><Relationship Id="rId127" Type="http://schemas.openxmlformats.org/officeDocument/2006/relationships/customXml" Target="../ink/ink138.xml"/><Relationship Id="rId10" Type="http://schemas.openxmlformats.org/officeDocument/2006/relationships/customXml" Target="../ink/ink78.xml"/><Relationship Id="rId31" Type="http://schemas.openxmlformats.org/officeDocument/2006/relationships/image" Target="../media/image50.png"/><Relationship Id="rId52" Type="http://schemas.openxmlformats.org/officeDocument/2006/relationships/customXml" Target="../ink/ink99.xml"/><Relationship Id="rId73" Type="http://schemas.openxmlformats.org/officeDocument/2006/relationships/image" Target="../media/image126.png"/><Relationship Id="rId78" Type="http://schemas.openxmlformats.org/officeDocument/2006/relationships/customXml" Target="../ink/ink112.xml"/><Relationship Id="rId94" Type="http://schemas.openxmlformats.org/officeDocument/2006/relationships/customXml" Target="../ink/ink120.xml"/><Relationship Id="rId99" Type="http://schemas.openxmlformats.org/officeDocument/2006/relationships/image" Target="../media/image139.png"/><Relationship Id="rId101" Type="http://schemas.openxmlformats.org/officeDocument/2006/relationships/image" Target="../media/image140.png"/><Relationship Id="rId122" Type="http://schemas.openxmlformats.org/officeDocument/2006/relationships/customXml" Target="../ink/ink134.xml"/><Relationship Id="rId143" Type="http://schemas.openxmlformats.org/officeDocument/2006/relationships/customXml" Target="../ink/ink154.xml"/><Relationship Id="rId148" Type="http://schemas.openxmlformats.org/officeDocument/2006/relationships/customXml" Target="../ink/ink159.xml"/><Relationship Id="rId164" Type="http://schemas.openxmlformats.org/officeDocument/2006/relationships/customXml" Target="../ink/ink168.xml"/><Relationship Id="rId169" Type="http://schemas.openxmlformats.org/officeDocument/2006/relationships/image" Target="../media/image161.png"/><Relationship Id="rId4" Type="http://schemas.openxmlformats.org/officeDocument/2006/relationships/customXml" Target="../ink/ink75.xml"/><Relationship Id="rId9" Type="http://schemas.openxmlformats.org/officeDocument/2006/relationships/image" Target="../media/image57.png"/><Relationship Id="rId26" Type="http://schemas.openxmlformats.org/officeDocument/2006/relationships/customXml" Target="../ink/ink86.xml"/><Relationship Id="rId47" Type="http://schemas.openxmlformats.org/officeDocument/2006/relationships/image" Target="../media/image113.png"/><Relationship Id="rId68" Type="http://schemas.openxmlformats.org/officeDocument/2006/relationships/customXml" Target="../ink/ink107.xml"/><Relationship Id="rId89" Type="http://schemas.openxmlformats.org/officeDocument/2006/relationships/image" Target="../media/image134.png"/><Relationship Id="rId112" Type="http://schemas.openxmlformats.org/officeDocument/2006/relationships/customXml" Target="../ink/ink129.xml"/><Relationship Id="rId133" Type="http://schemas.openxmlformats.org/officeDocument/2006/relationships/customXml" Target="../ink/ink144.xml"/><Relationship Id="rId154" Type="http://schemas.openxmlformats.org/officeDocument/2006/relationships/customXml" Target="../ink/ink163.xml"/><Relationship Id="rId175" Type="http://schemas.openxmlformats.org/officeDocument/2006/relationships/image" Target="../media/image5.png"/><Relationship Id="rId16" Type="http://schemas.openxmlformats.org/officeDocument/2006/relationships/customXml" Target="../ink/ink81.xml"/><Relationship Id="rId37" Type="http://schemas.openxmlformats.org/officeDocument/2006/relationships/image" Target="../media/image53.png"/><Relationship Id="rId58" Type="http://schemas.openxmlformats.org/officeDocument/2006/relationships/customXml" Target="../ink/ink102.xml"/><Relationship Id="rId79" Type="http://schemas.openxmlformats.org/officeDocument/2006/relationships/image" Target="../media/image129.png"/><Relationship Id="rId102" Type="http://schemas.openxmlformats.org/officeDocument/2006/relationships/customXml" Target="../ink/ink124.xml"/><Relationship Id="rId123" Type="http://schemas.openxmlformats.org/officeDocument/2006/relationships/image" Target="../media/image151.png"/><Relationship Id="rId144" Type="http://schemas.openxmlformats.org/officeDocument/2006/relationships/customXml" Target="../ink/ink155.xml"/><Relationship Id="rId90" Type="http://schemas.openxmlformats.org/officeDocument/2006/relationships/customXml" Target="../ink/ink118.xml"/><Relationship Id="rId165" Type="http://schemas.openxmlformats.org/officeDocument/2006/relationships/image" Target="../media/image159.png"/><Relationship Id="rId27" Type="http://schemas.openxmlformats.org/officeDocument/2006/relationships/image" Target="../media/image48.png"/><Relationship Id="rId48" Type="http://schemas.openxmlformats.org/officeDocument/2006/relationships/customXml" Target="../ink/ink97.xml"/><Relationship Id="rId69" Type="http://schemas.openxmlformats.org/officeDocument/2006/relationships/image" Target="../media/image124.png"/><Relationship Id="rId113" Type="http://schemas.openxmlformats.org/officeDocument/2006/relationships/image" Target="../media/image146.png"/><Relationship Id="rId134" Type="http://schemas.openxmlformats.org/officeDocument/2006/relationships/customXml" Target="../ink/ink145.xml"/><Relationship Id="rId80" Type="http://schemas.openxmlformats.org/officeDocument/2006/relationships/customXml" Target="../ink/ink113.xml"/><Relationship Id="rId155" Type="http://schemas.openxmlformats.org/officeDocument/2006/relationships/image" Target="../media/image154.png"/><Relationship Id="rId17" Type="http://schemas.openxmlformats.org/officeDocument/2006/relationships/image" Target="../media/image43.png"/><Relationship Id="rId38" Type="http://schemas.openxmlformats.org/officeDocument/2006/relationships/customXml" Target="../ink/ink92.xml"/><Relationship Id="rId59" Type="http://schemas.openxmlformats.org/officeDocument/2006/relationships/image" Target="../media/image119.png"/><Relationship Id="rId103" Type="http://schemas.openxmlformats.org/officeDocument/2006/relationships/image" Target="../media/image141.png"/><Relationship Id="rId124" Type="http://schemas.openxmlformats.org/officeDocument/2006/relationships/customXml" Target="../ink/ink135.xml"/><Relationship Id="rId70" Type="http://schemas.openxmlformats.org/officeDocument/2006/relationships/customXml" Target="../ink/ink108.xml"/><Relationship Id="rId91" Type="http://schemas.openxmlformats.org/officeDocument/2006/relationships/image" Target="../media/image135.png"/><Relationship Id="rId145" Type="http://schemas.openxmlformats.org/officeDocument/2006/relationships/customXml" Target="../ink/ink156.xml"/><Relationship Id="rId166" Type="http://schemas.openxmlformats.org/officeDocument/2006/relationships/customXml" Target="../ink/ink16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7.xml"/><Relationship Id="rId21" Type="http://schemas.openxmlformats.org/officeDocument/2006/relationships/image" Target="../media/image52.png"/><Relationship Id="rId42" Type="http://schemas.openxmlformats.org/officeDocument/2006/relationships/customXml" Target="../ink/ink194.xml"/><Relationship Id="rId63" Type="http://schemas.openxmlformats.org/officeDocument/2006/relationships/image" Target="../media/image128.png"/><Relationship Id="rId84" Type="http://schemas.openxmlformats.org/officeDocument/2006/relationships/customXml" Target="../ink/ink215.xml"/><Relationship Id="rId138" Type="http://schemas.openxmlformats.org/officeDocument/2006/relationships/image" Target="../media/image173.png"/><Relationship Id="rId107" Type="http://schemas.openxmlformats.org/officeDocument/2006/relationships/customXml" Target="../ink/ink229.xml"/><Relationship Id="rId11" Type="http://schemas.openxmlformats.org/officeDocument/2006/relationships/image" Target="../media/image47.png"/><Relationship Id="rId32" Type="http://schemas.openxmlformats.org/officeDocument/2006/relationships/customXml" Target="../ink/ink189.xml"/><Relationship Id="rId53" Type="http://schemas.openxmlformats.org/officeDocument/2006/relationships/image" Target="../media/image123.png"/><Relationship Id="rId74" Type="http://schemas.openxmlformats.org/officeDocument/2006/relationships/customXml" Target="../ink/ink210.xml"/><Relationship Id="rId128" Type="http://schemas.openxmlformats.org/officeDocument/2006/relationships/customXml" Target="../ink/ink244.xml"/><Relationship Id="rId149" Type="http://schemas.openxmlformats.org/officeDocument/2006/relationships/customXml" Target="../ink/ink256.xml"/><Relationship Id="rId5" Type="http://schemas.openxmlformats.org/officeDocument/2006/relationships/image" Target="../media/image44.png"/><Relationship Id="rId95" Type="http://schemas.openxmlformats.org/officeDocument/2006/relationships/image" Target="../media/image144.png"/><Relationship Id="rId22" Type="http://schemas.openxmlformats.org/officeDocument/2006/relationships/customXml" Target="../ink/ink184.xml"/><Relationship Id="rId27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customXml" Target="../ink/ink197.xml"/><Relationship Id="rId64" Type="http://schemas.openxmlformats.org/officeDocument/2006/relationships/customXml" Target="../ink/ink205.xml"/><Relationship Id="rId69" Type="http://schemas.openxmlformats.org/officeDocument/2006/relationships/image" Target="../media/image131.png"/><Relationship Id="rId113" Type="http://schemas.openxmlformats.org/officeDocument/2006/relationships/customXml" Target="../ink/ink235.xml"/><Relationship Id="rId118" Type="http://schemas.openxmlformats.org/officeDocument/2006/relationships/image" Target="../media/image166.png"/><Relationship Id="rId134" Type="http://schemas.openxmlformats.org/officeDocument/2006/relationships/image" Target="../media/image171.png"/><Relationship Id="rId139" Type="http://schemas.openxmlformats.org/officeDocument/2006/relationships/customXml" Target="../ink/ink251.xml"/><Relationship Id="rId80" Type="http://schemas.openxmlformats.org/officeDocument/2006/relationships/customXml" Target="../ink/ink213.xml"/><Relationship Id="rId85" Type="http://schemas.openxmlformats.org/officeDocument/2006/relationships/image" Target="../media/image139.png"/><Relationship Id="rId150" Type="http://schemas.openxmlformats.org/officeDocument/2006/relationships/image" Target="../media/image179.png"/><Relationship Id="rId12" Type="http://schemas.openxmlformats.org/officeDocument/2006/relationships/customXml" Target="../ink/ink179.xml"/><Relationship Id="rId17" Type="http://schemas.openxmlformats.org/officeDocument/2006/relationships/image" Target="../media/image50.png"/><Relationship Id="rId33" Type="http://schemas.openxmlformats.org/officeDocument/2006/relationships/image" Target="../media/image113.png"/><Relationship Id="rId38" Type="http://schemas.openxmlformats.org/officeDocument/2006/relationships/customXml" Target="../ink/ink192.xml"/><Relationship Id="rId59" Type="http://schemas.openxmlformats.org/officeDocument/2006/relationships/image" Target="../media/image126.png"/><Relationship Id="rId103" Type="http://schemas.openxmlformats.org/officeDocument/2006/relationships/customXml" Target="../ink/ink225.xml"/><Relationship Id="rId108" Type="http://schemas.openxmlformats.org/officeDocument/2006/relationships/customXml" Target="../ink/ink230.xml"/><Relationship Id="rId124" Type="http://schemas.openxmlformats.org/officeDocument/2006/relationships/image" Target="../media/image169.png"/><Relationship Id="rId129" Type="http://schemas.openxmlformats.org/officeDocument/2006/relationships/customXml" Target="../ink/ink245.xml"/><Relationship Id="rId54" Type="http://schemas.openxmlformats.org/officeDocument/2006/relationships/customXml" Target="../ink/ink200.xml"/><Relationship Id="rId70" Type="http://schemas.openxmlformats.org/officeDocument/2006/relationships/customXml" Target="../ink/ink208.xml"/><Relationship Id="rId75" Type="http://schemas.openxmlformats.org/officeDocument/2006/relationships/image" Target="../media/image134.png"/><Relationship Id="rId91" Type="http://schemas.openxmlformats.org/officeDocument/2006/relationships/image" Target="../media/image142.png"/><Relationship Id="rId96" Type="http://schemas.openxmlformats.org/officeDocument/2006/relationships/customXml" Target="../ink/ink221.xml"/><Relationship Id="rId140" Type="http://schemas.openxmlformats.org/officeDocument/2006/relationships/image" Target="../media/image174.png"/><Relationship Id="rId145" Type="http://schemas.openxmlformats.org/officeDocument/2006/relationships/customXml" Target="../ink/ink25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76.xml"/><Relationship Id="rId23" Type="http://schemas.openxmlformats.org/officeDocument/2006/relationships/image" Target="../media/image53.png"/><Relationship Id="rId28" Type="http://schemas.openxmlformats.org/officeDocument/2006/relationships/customXml" Target="../ink/ink187.xml"/><Relationship Id="rId49" Type="http://schemas.openxmlformats.org/officeDocument/2006/relationships/image" Target="../media/image121.png"/><Relationship Id="rId114" Type="http://schemas.openxmlformats.org/officeDocument/2006/relationships/image" Target="../media/image164.png"/><Relationship Id="rId119" Type="http://schemas.openxmlformats.org/officeDocument/2006/relationships/customXml" Target="../ink/ink238.xml"/><Relationship Id="rId44" Type="http://schemas.openxmlformats.org/officeDocument/2006/relationships/customXml" Target="../ink/ink195.xml"/><Relationship Id="rId60" Type="http://schemas.openxmlformats.org/officeDocument/2006/relationships/customXml" Target="../ink/ink203.xml"/><Relationship Id="rId65" Type="http://schemas.openxmlformats.org/officeDocument/2006/relationships/image" Target="../media/image129.png"/><Relationship Id="rId81" Type="http://schemas.openxmlformats.org/officeDocument/2006/relationships/image" Target="../media/image137.png"/><Relationship Id="rId86" Type="http://schemas.openxmlformats.org/officeDocument/2006/relationships/customXml" Target="../ink/ink216.xml"/><Relationship Id="rId130" Type="http://schemas.openxmlformats.org/officeDocument/2006/relationships/customXml" Target="../ink/ink246.xml"/><Relationship Id="rId135" Type="http://schemas.openxmlformats.org/officeDocument/2006/relationships/customXml" Target="../ink/ink249.xml"/><Relationship Id="rId151" Type="http://schemas.openxmlformats.org/officeDocument/2006/relationships/customXml" Target="../ink/ink257.xml"/><Relationship Id="rId13" Type="http://schemas.openxmlformats.org/officeDocument/2006/relationships/image" Target="../media/image48.png"/><Relationship Id="rId18" Type="http://schemas.openxmlformats.org/officeDocument/2006/relationships/customXml" Target="../ink/ink182.xml"/><Relationship Id="rId39" Type="http://schemas.openxmlformats.org/officeDocument/2006/relationships/image" Target="../media/image116.png"/><Relationship Id="rId109" Type="http://schemas.openxmlformats.org/officeDocument/2006/relationships/customXml" Target="../ink/ink231.xml"/><Relationship Id="rId34" Type="http://schemas.openxmlformats.org/officeDocument/2006/relationships/customXml" Target="../ink/ink190.xml"/><Relationship Id="rId50" Type="http://schemas.openxmlformats.org/officeDocument/2006/relationships/customXml" Target="../ink/ink198.xml"/><Relationship Id="rId55" Type="http://schemas.openxmlformats.org/officeDocument/2006/relationships/image" Target="../media/image124.png"/><Relationship Id="rId76" Type="http://schemas.openxmlformats.org/officeDocument/2006/relationships/customXml" Target="../ink/ink211.xml"/><Relationship Id="rId97" Type="http://schemas.openxmlformats.org/officeDocument/2006/relationships/image" Target="../media/image145.png"/><Relationship Id="rId104" Type="http://schemas.openxmlformats.org/officeDocument/2006/relationships/customXml" Target="../ink/ink226.xml"/><Relationship Id="rId120" Type="http://schemas.openxmlformats.org/officeDocument/2006/relationships/image" Target="../media/image167.png"/><Relationship Id="rId125" Type="http://schemas.openxmlformats.org/officeDocument/2006/relationships/customXml" Target="../ink/ink241.xml"/><Relationship Id="rId141" Type="http://schemas.openxmlformats.org/officeDocument/2006/relationships/customXml" Target="../ink/ink252.xml"/><Relationship Id="rId146" Type="http://schemas.openxmlformats.org/officeDocument/2006/relationships/image" Target="../media/image177.png"/><Relationship Id="rId7" Type="http://schemas.openxmlformats.org/officeDocument/2006/relationships/image" Target="../media/image45.png"/><Relationship Id="rId71" Type="http://schemas.openxmlformats.org/officeDocument/2006/relationships/image" Target="../media/image132.png"/><Relationship Id="rId92" Type="http://schemas.openxmlformats.org/officeDocument/2006/relationships/customXml" Target="../ink/ink219.xml"/><Relationship Id="rId2" Type="http://schemas.openxmlformats.org/officeDocument/2006/relationships/customXml" Target="../ink/ink174.xml"/><Relationship Id="rId29" Type="http://schemas.openxmlformats.org/officeDocument/2006/relationships/image" Target="../media/image111.png"/><Relationship Id="rId24" Type="http://schemas.openxmlformats.org/officeDocument/2006/relationships/customXml" Target="../ink/ink185.xml"/><Relationship Id="rId40" Type="http://schemas.openxmlformats.org/officeDocument/2006/relationships/customXml" Target="../ink/ink193.xml"/><Relationship Id="rId45" Type="http://schemas.openxmlformats.org/officeDocument/2006/relationships/image" Target="../media/image119.png"/><Relationship Id="rId66" Type="http://schemas.openxmlformats.org/officeDocument/2006/relationships/customXml" Target="../ink/ink206.xml"/><Relationship Id="rId87" Type="http://schemas.openxmlformats.org/officeDocument/2006/relationships/image" Target="../media/image140.png"/><Relationship Id="rId110" Type="http://schemas.openxmlformats.org/officeDocument/2006/relationships/customXml" Target="../ink/ink232.xml"/><Relationship Id="rId115" Type="http://schemas.openxmlformats.org/officeDocument/2006/relationships/customXml" Target="../ink/ink236.xml"/><Relationship Id="rId131" Type="http://schemas.openxmlformats.org/officeDocument/2006/relationships/customXml" Target="../ink/ink247.xml"/><Relationship Id="rId136" Type="http://schemas.openxmlformats.org/officeDocument/2006/relationships/image" Target="../media/image172.png"/><Relationship Id="rId61" Type="http://schemas.openxmlformats.org/officeDocument/2006/relationships/image" Target="../media/image127.png"/><Relationship Id="rId82" Type="http://schemas.openxmlformats.org/officeDocument/2006/relationships/customXml" Target="../ink/ink214.xml"/><Relationship Id="rId152" Type="http://schemas.openxmlformats.org/officeDocument/2006/relationships/image" Target="../media/image6.png"/><Relationship Id="rId19" Type="http://schemas.openxmlformats.org/officeDocument/2006/relationships/image" Target="../media/image51.png"/><Relationship Id="rId14" Type="http://schemas.openxmlformats.org/officeDocument/2006/relationships/customXml" Target="../ink/ink180.xml"/><Relationship Id="rId30" Type="http://schemas.openxmlformats.org/officeDocument/2006/relationships/customXml" Target="../ink/ink188.xml"/><Relationship Id="rId35" Type="http://schemas.openxmlformats.org/officeDocument/2006/relationships/image" Target="../media/image114.png"/><Relationship Id="rId56" Type="http://schemas.openxmlformats.org/officeDocument/2006/relationships/customXml" Target="../ink/ink201.xml"/><Relationship Id="rId77" Type="http://schemas.openxmlformats.org/officeDocument/2006/relationships/image" Target="../media/image135.png"/><Relationship Id="rId100" Type="http://schemas.openxmlformats.org/officeDocument/2006/relationships/customXml" Target="../ink/ink223.xml"/><Relationship Id="rId105" Type="http://schemas.openxmlformats.org/officeDocument/2006/relationships/customXml" Target="../ink/ink227.xml"/><Relationship Id="rId126" Type="http://schemas.openxmlformats.org/officeDocument/2006/relationships/customXml" Target="../ink/ink242.xml"/><Relationship Id="rId147" Type="http://schemas.openxmlformats.org/officeDocument/2006/relationships/customXml" Target="../ink/ink255.xml"/><Relationship Id="rId8" Type="http://schemas.openxmlformats.org/officeDocument/2006/relationships/customXml" Target="../ink/ink177.xml"/><Relationship Id="rId51" Type="http://schemas.openxmlformats.org/officeDocument/2006/relationships/image" Target="../media/image122.png"/><Relationship Id="rId72" Type="http://schemas.openxmlformats.org/officeDocument/2006/relationships/customXml" Target="../ink/ink209.xml"/><Relationship Id="rId93" Type="http://schemas.openxmlformats.org/officeDocument/2006/relationships/image" Target="../media/image143.png"/><Relationship Id="rId98" Type="http://schemas.openxmlformats.org/officeDocument/2006/relationships/customXml" Target="../ink/ink222.xml"/><Relationship Id="rId121" Type="http://schemas.openxmlformats.org/officeDocument/2006/relationships/customXml" Target="../ink/ink239.xml"/><Relationship Id="rId142" Type="http://schemas.openxmlformats.org/officeDocument/2006/relationships/image" Target="../media/image175.png"/><Relationship Id="rId3" Type="http://schemas.openxmlformats.org/officeDocument/2006/relationships/image" Target="../media/image43.png"/><Relationship Id="rId25" Type="http://schemas.openxmlformats.org/officeDocument/2006/relationships/image" Target="../media/image109.png"/><Relationship Id="rId46" Type="http://schemas.openxmlformats.org/officeDocument/2006/relationships/customXml" Target="../ink/ink196.xml"/><Relationship Id="rId67" Type="http://schemas.openxmlformats.org/officeDocument/2006/relationships/image" Target="../media/image130.png"/><Relationship Id="rId116" Type="http://schemas.openxmlformats.org/officeDocument/2006/relationships/image" Target="../media/image165.png"/><Relationship Id="rId137" Type="http://schemas.openxmlformats.org/officeDocument/2006/relationships/customXml" Target="../ink/ink250.xml"/><Relationship Id="rId20" Type="http://schemas.openxmlformats.org/officeDocument/2006/relationships/customXml" Target="../ink/ink183.xml"/><Relationship Id="rId41" Type="http://schemas.openxmlformats.org/officeDocument/2006/relationships/image" Target="../media/image117.png"/><Relationship Id="rId62" Type="http://schemas.openxmlformats.org/officeDocument/2006/relationships/customXml" Target="../ink/ink204.xml"/><Relationship Id="rId83" Type="http://schemas.openxmlformats.org/officeDocument/2006/relationships/image" Target="../media/image138.png"/><Relationship Id="rId88" Type="http://schemas.openxmlformats.org/officeDocument/2006/relationships/customXml" Target="../ink/ink217.xml"/><Relationship Id="rId111" Type="http://schemas.openxmlformats.org/officeDocument/2006/relationships/customXml" Target="../ink/ink233.xml"/><Relationship Id="rId132" Type="http://schemas.openxmlformats.org/officeDocument/2006/relationships/image" Target="../media/image170.png"/><Relationship Id="rId15" Type="http://schemas.openxmlformats.org/officeDocument/2006/relationships/image" Target="../media/image49.png"/><Relationship Id="rId36" Type="http://schemas.openxmlformats.org/officeDocument/2006/relationships/customXml" Target="../ink/ink191.xml"/><Relationship Id="rId57" Type="http://schemas.openxmlformats.org/officeDocument/2006/relationships/image" Target="../media/image125.png"/><Relationship Id="rId106" Type="http://schemas.openxmlformats.org/officeDocument/2006/relationships/customXml" Target="../ink/ink228.xml"/><Relationship Id="rId127" Type="http://schemas.openxmlformats.org/officeDocument/2006/relationships/customXml" Target="../ink/ink243.xml"/><Relationship Id="rId10" Type="http://schemas.openxmlformats.org/officeDocument/2006/relationships/customXml" Target="../ink/ink178.xml"/><Relationship Id="rId31" Type="http://schemas.openxmlformats.org/officeDocument/2006/relationships/image" Target="../media/image112.png"/><Relationship Id="rId52" Type="http://schemas.openxmlformats.org/officeDocument/2006/relationships/customXml" Target="../ink/ink199.xml"/><Relationship Id="rId73" Type="http://schemas.openxmlformats.org/officeDocument/2006/relationships/image" Target="../media/image133.png"/><Relationship Id="rId78" Type="http://schemas.openxmlformats.org/officeDocument/2006/relationships/customXml" Target="../ink/ink212.xml"/><Relationship Id="rId94" Type="http://schemas.openxmlformats.org/officeDocument/2006/relationships/customXml" Target="../ink/ink220.xml"/><Relationship Id="rId99" Type="http://schemas.openxmlformats.org/officeDocument/2006/relationships/image" Target="../media/image146.png"/><Relationship Id="rId101" Type="http://schemas.openxmlformats.org/officeDocument/2006/relationships/image" Target="../media/image147.png"/><Relationship Id="rId122" Type="http://schemas.openxmlformats.org/officeDocument/2006/relationships/image" Target="../media/image168.png"/><Relationship Id="rId143" Type="http://schemas.openxmlformats.org/officeDocument/2006/relationships/customXml" Target="../ink/ink253.xml"/><Relationship Id="rId148" Type="http://schemas.openxmlformats.org/officeDocument/2006/relationships/image" Target="../media/image178.png"/><Relationship Id="rId4" Type="http://schemas.openxmlformats.org/officeDocument/2006/relationships/customXml" Target="../ink/ink175.xml"/><Relationship Id="rId9" Type="http://schemas.openxmlformats.org/officeDocument/2006/relationships/image" Target="../media/image46.png"/><Relationship Id="rId26" Type="http://schemas.openxmlformats.org/officeDocument/2006/relationships/customXml" Target="../ink/ink186.xml"/><Relationship Id="rId47" Type="http://schemas.openxmlformats.org/officeDocument/2006/relationships/image" Target="../media/image120.png"/><Relationship Id="rId68" Type="http://schemas.openxmlformats.org/officeDocument/2006/relationships/customXml" Target="../ink/ink207.xml"/><Relationship Id="rId89" Type="http://schemas.openxmlformats.org/officeDocument/2006/relationships/image" Target="../media/image141.png"/><Relationship Id="rId112" Type="http://schemas.openxmlformats.org/officeDocument/2006/relationships/customXml" Target="../ink/ink234.xml"/><Relationship Id="rId133" Type="http://schemas.openxmlformats.org/officeDocument/2006/relationships/customXml" Target="../ink/ink248.xml"/><Relationship Id="rId16" Type="http://schemas.openxmlformats.org/officeDocument/2006/relationships/customXml" Target="../ink/ink181.xml"/><Relationship Id="rId37" Type="http://schemas.openxmlformats.org/officeDocument/2006/relationships/image" Target="../media/image115.png"/><Relationship Id="rId58" Type="http://schemas.openxmlformats.org/officeDocument/2006/relationships/customXml" Target="../ink/ink202.xml"/><Relationship Id="rId79" Type="http://schemas.openxmlformats.org/officeDocument/2006/relationships/image" Target="../media/image136.png"/><Relationship Id="rId102" Type="http://schemas.openxmlformats.org/officeDocument/2006/relationships/customXml" Target="../ink/ink224.xml"/><Relationship Id="rId123" Type="http://schemas.openxmlformats.org/officeDocument/2006/relationships/customXml" Target="../ink/ink240.xml"/><Relationship Id="rId144" Type="http://schemas.openxmlformats.org/officeDocument/2006/relationships/image" Target="../media/image176.png"/><Relationship Id="rId90" Type="http://schemas.openxmlformats.org/officeDocument/2006/relationships/customXml" Target="../ink/ink2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2.xml"/><Relationship Id="rId13" Type="http://schemas.openxmlformats.org/officeDocument/2006/relationships/image" Target="../media/image186.png"/><Relationship Id="rId18" Type="http://schemas.openxmlformats.org/officeDocument/2006/relationships/customXml" Target="../ink/ink267.xml"/><Relationship Id="rId3" Type="http://schemas.openxmlformats.org/officeDocument/2006/relationships/image" Target="../media/image181.png"/><Relationship Id="rId21" Type="http://schemas.openxmlformats.org/officeDocument/2006/relationships/image" Target="../media/image9.png"/><Relationship Id="rId7" Type="http://schemas.openxmlformats.org/officeDocument/2006/relationships/image" Target="../media/image183.png"/><Relationship Id="rId12" Type="http://schemas.openxmlformats.org/officeDocument/2006/relationships/customXml" Target="../ink/ink264.xml"/><Relationship Id="rId17" Type="http://schemas.openxmlformats.org/officeDocument/2006/relationships/image" Target="../media/image188.png"/><Relationship Id="rId2" Type="http://schemas.openxmlformats.org/officeDocument/2006/relationships/customXml" Target="../ink/ink259.xml"/><Relationship Id="rId16" Type="http://schemas.openxmlformats.org/officeDocument/2006/relationships/customXml" Target="../ink/ink266.xml"/><Relationship Id="rId20" Type="http://schemas.openxmlformats.org/officeDocument/2006/relationships/customXml" Target="../ink/ink26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61.xml"/><Relationship Id="rId11" Type="http://schemas.openxmlformats.org/officeDocument/2006/relationships/image" Target="../media/image185.png"/><Relationship Id="rId5" Type="http://schemas.openxmlformats.org/officeDocument/2006/relationships/image" Target="../media/image182.png"/><Relationship Id="rId15" Type="http://schemas.openxmlformats.org/officeDocument/2006/relationships/image" Target="../media/image187.png"/><Relationship Id="rId10" Type="http://schemas.openxmlformats.org/officeDocument/2006/relationships/customXml" Target="../ink/ink263.xml"/><Relationship Id="rId19" Type="http://schemas.openxmlformats.org/officeDocument/2006/relationships/image" Target="../media/image189.png"/><Relationship Id="rId4" Type="http://schemas.openxmlformats.org/officeDocument/2006/relationships/customXml" Target="../ink/ink260.xml"/><Relationship Id="rId9" Type="http://schemas.openxmlformats.org/officeDocument/2006/relationships/image" Target="../media/image184.png"/><Relationship Id="rId14" Type="http://schemas.openxmlformats.org/officeDocument/2006/relationships/customXml" Target="../ink/ink2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customXml" Target="../ink/ink274.xml"/><Relationship Id="rId3" Type="http://schemas.openxmlformats.org/officeDocument/2006/relationships/customXml" Target="../ink/ink269.xml"/><Relationship Id="rId7" Type="http://schemas.openxmlformats.org/officeDocument/2006/relationships/customXml" Target="../ink/ink271.xml"/><Relationship Id="rId12" Type="http://schemas.openxmlformats.org/officeDocument/2006/relationships/image" Target="../media/image19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2.png"/><Relationship Id="rId11" Type="http://schemas.openxmlformats.org/officeDocument/2006/relationships/customXml" Target="../ink/ink273.xml"/><Relationship Id="rId5" Type="http://schemas.openxmlformats.org/officeDocument/2006/relationships/customXml" Target="../ink/ink270.xml"/><Relationship Id="rId10" Type="http://schemas.openxmlformats.org/officeDocument/2006/relationships/image" Target="../media/image194.png"/><Relationship Id="rId4" Type="http://schemas.openxmlformats.org/officeDocument/2006/relationships/image" Target="../media/image191.png"/><Relationship Id="rId9" Type="http://schemas.openxmlformats.org/officeDocument/2006/relationships/customXml" Target="../ink/ink27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Analysis Mat: UV, IR</a:t>
            </a:r>
            <a:br>
              <a:rPr lang="en-US" dirty="0"/>
            </a:br>
            <a:r>
              <a:rPr lang="en-US" dirty="0"/>
              <a:t>Vibrational Spectroscopy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dirty="0"/>
              <a:t>Patricia TARGON CAMPANA</a:t>
            </a:r>
          </a:p>
          <a:p>
            <a:r>
              <a:rPr lang="en-US" dirty="0"/>
              <a:t>Lesson 03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37BB07-A45A-4F54-AE7D-90FFF2F9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144" y="4195554"/>
            <a:ext cx="4172532" cy="220058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CF44C-3DED-4370-9FA3-6AC9CEC2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C4BA0-BCF3-4625-B0AB-BE4E58E9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F18FA-69B7-4A6B-88D8-DAD995A9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808D1D-97CE-41CA-8199-6C89F4D2868C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pt-BR" sz="5400" dirty="0"/>
              <a:t>What is normal mode??</a:t>
            </a:r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9C309D-99FC-4DB8-AEC6-EEA9A92C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" y="4486210"/>
            <a:ext cx="5744377" cy="187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165CE-CAF5-4223-84CA-8057512721F2}"/>
              </a:ext>
            </a:extLst>
          </p:cNvPr>
          <p:cNvSpPr txBox="1"/>
          <p:nvPr/>
        </p:nvSpPr>
        <p:spPr>
          <a:xfrm>
            <a:off x="762000" y="1483135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normal mode vibrations: Cartesian displacements of each atom in molecule change:</a:t>
            </a:r>
          </a:p>
          <a:p>
            <a:r>
              <a:rPr lang="en-GB" dirty="0"/>
              <a:t>	periodically </a:t>
            </a:r>
          </a:p>
          <a:p>
            <a:r>
              <a:rPr lang="en-GB" dirty="0"/>
              <a:t>	with the same frequency </a:t>
            </a:r>
          </a:p>
          <a:p>
            <a:pPr lvl="1"/>
            <a:r>
              <a:rPr lang="en-GB" dirty="0"/>
              <a:t>	go through equilibrium positions simultaneously</a:t>
            </a:r>
          </a:p>
          <a:p>
            <a:pPr marL="0" lvl="1"/>
            <a:r>
              <a:rPr lang="en-GB" dirty="0"/>
              <a:t>	</a:t>
            </a:r>
          </a:p>
          <a:p>
            <a:pPr marL="0" lvl="1"/>
            <a:r>
              <a:rPr lang="en-GB" dirty="0"/>
              <a:t>The centre of the mass:</a:t>
            </a:r>
          </a:p>
          <a:p>
            <a:pPr marL="0" lvl="1"/>
            <a:r>
              <a:rPr lang="en-GB" dirty="0"/>
              <a:t>	does not move</a:t>
            </a:r>
          </a:p>
          <a:p>
            <a:pPr marL="0" lvl="1"/>
            <a:r>
              <a:rPr lang="en-GB" dirty="0"/>
              <a:t>	the molecule does not rotate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/>
              <a:t>For harmonic oscillator: displacements of each atom plotted as a function of time results in a sinusoidal wave.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BF6EA43-653A-EA87-E642-FF2B9AEA8B0F}"/>
                  </a:ext>
                </a:extLst>
              </p14:cNvPr>
              <p14:cNvContentPartPr/>
              <p14:nvPr/>
            </p14:nvContentPartPr>
            <p14:xfrm>
              <a:off x="540360" y="113040"/>
              <a:ext cx="11345760" cy="60235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BF6EA43-653A-EA87-E642-FF2B9AEA8B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000" y="103680"/>
                <a:ext cx="11364480" cy="60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42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C558-D363-4666-ACFC-14696DF1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DB167-FF0A-4B16-BB40-43C9C50D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36D98-D923-4A58-8BFB-52688770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C6E64-4D9A-415C-84B8-D127E8C71E61}"/>
              </a:ext>
            </a:extLst>
          </p:cNvPr>
          <p:cNvSpPr txBox="1"/>
          <p:nvPr/>
        </p:nvSpPr>
        <p:spPr>
          <a:xfrm>
            <a:off x="719353" y="701694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IR activity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0B508DE-7BA7-4DFA-8A38-510A2ECA9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/>
          <a:stretch/>
        </p:blipFill>
        <p:spPr>
          <a:xfrm>
            <a:off x="5549522" y="472045"/>
            <a:ext cx="6122156" cy="530431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DB32746-1597-4B78-A5F1-AE6A5C4E8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5" r="5258"/>
          <a:stretch/>
        </p:blipFill>
        <p:spPr>
          <a:xfrm>
            <a:off x="753979" y="2038427"/>
            <a:ext cx="5466347" cy="41178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E1CF809-C937-E3E2-7B40-7CF55B4ABCC9}"/>
                  </a:ext>
                </a:extLst>
              </p14:cNvPr>
              <p14:cNvContentPartPr/>
              <p14:nvPr/>
            </p14:nvContentPartPr>
            <p14:xfrm>
              <a:off x="356400" y="564840"/>
              <a:ext cx="11346480" cy="599580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9E1CF809-C937-E3E2-7B40-7CF55B4ABC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040" y="555480"/>
                <a:ext cx="11365200" cy="60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7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B035-1BA8-4F1B-B7C4-6B38D54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28FA-481B-49ED-BF07-6FBC1932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757743"/>
            <a:ext cx="10515600" cy="399830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Harmonic Oscillator Approximates Molecular Vibrations. (2022, February 25). </a:t>
            </a:r>
            <a:r>
              <a:rPr lang="en-GB" dirty="0">
                <a:hlinkClick r:id="rId2"/>
              </a:rPr>
              <a:t>https://chem.libretexts.org/@go/page/13415</a:t>
            </a:r>
            <a:endParaRPr lang="en-GB" dirty="0"/>
          </a:p>
          <a:p>
            <a:r>
              <a:rPr lang="en-GB" dirty="0" err="1"/>
              <a:t>Sode</a:t>
            </a:r>
            <a:r>
              <a:rPr lang="en-GB" dirty="0"/>
              <a:t>, Olaseni, et al. "Fermi resonance in solid CO2 under pressure." </a:t>
            </a:r>
            <a:r>
              <a:rPr lang="en-GB" i="1" dirty="0"/>
              <a:t>The Journal of Chemical Physics</a:t>
            </a:r>
            <a:r>
              <a:rPr lang="en-GB" dirty="0"/>
              <a:t> 138.7 (2013): 074501.</a:t>
            </a:r>
          </a:p>
          <a:p>
            <a:r>
              <a:rPr lang="en-GB" dirty="0"/>
              <a:t>Larkin, Peter. </a:t>
            </a:r>
            <a:r>
              <a:rPr lang="en-GB" i="1" dirty="0"/>
              <a:t>Infrared and Raman spectroscopy: principles and spectral interpretation</a:t>
            </a:r>
            <a:r>
              <a:rPr lang="en-GB" dirty="0"/>
              <a:t>. Elsevier, 2017.</a:t>
            </a:r>
          </a:p>
          <a:p>
            <a:r>
              <a:rPr lang="en-GB" dirty="0"/>
              <a:t>Pavia, Donald L., et al. </a:t>
            </a:r>
            <a:r>
              <a:rPr lang="en-GB" i="1" dirty="0"/>
              <a:t>Introduction to spectroscopy</a:t>
            </a:r>
            <a:r>
              <a:rPr lang="en-GB" dirty="0"/>
              <a:t>. Cengage learning, 2014.</a:t>
            </a:r>
          </a:p>
          <a:p>
            <a:r>
              <a:rPr lang="en-GB" dirty="0"/>
              <a:t>Morse, Philip M. "Diatomic molecules according to the wave mechanics. II. Vibrational levels." </a:t>
            </a:r>
            <a:r>
              <a:rPr lang="en-GB" i="1" dirty="0"/>
              <a:t>Physical review</a:t>
            </a:r>
            <a:r>
              <a:rPr lang="en-GB" dirty="0"/>
              <a:t> 34.1 (1929): 57.</a:t>
            </a:r>
          </a:p>
          <a:p>
            <a:r>
              <a:rPr lang="en-GB" dirty="0"/>
              <a:t>Banwell, C. N. </a:t>
            </a:r>
            <a:r>
              <a:rPr lang="en-GB" i="1" dirty="0"/>
              <a:t>Fundamentals of Molecular Spectroscopy: By CN Banwell</a:t>
            </a:r>
            <a:r>
              <a:rPr lang="en-GB" dirty="0"/>
              <a:t>. New York, McGraw-Hill, 1983.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75B2-D4B9-404F-AB68-C633BD76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34F0-0272-4078-ABF1-BE90AD5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6FC1-A9BF-4281-8652-EFDEAE5A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3728BA-940A-4E1C-A3CE-15A4DD89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Summary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32798-1C21-4B84-8CA8-EF3637DA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100" dirty="0"/>
              <a:t>Vibrational spectra of polyatomic molecules (rotational, transitional, and vibrational energies)</a:t>
            </a:r>
          </a:p>
          <a:p>
            <a:pPr marL="1143000" lvl="1" indent="-342900">
              <a:buFont typeface="Arial" panose="020B0604020202020204" pitchFamily="34" charset="0"/>
              <a:buChar char="•"/>
            </a:pPr>
            <a:r>
              <a:rPr lang="en-US" dirty="0"/>
              <a:t>Fundamental vibrations and their symmetry</a:t>
            </a:r>
          </a:p>
          <a:p>
            <a:pPr marL="1143000" lvl="1" indent="-342900">
              <a:buFont typeface="Arial" panose="020B0604020202020204" pitchFamily="34" charset="0"/>
              <a:buChar char="•"/>
            </a:pPr>
            <a:r>
              <a:rPr lang="en-US" dirty="0"/>
              <a:t>Overtone and combination frequencies</a:t>
            </a:r>
            <a:endParaRPr lang="pt-BR" dirty="0"/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BC4C6-DB55-4B9B-9375-F022029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50E81-B4C4-4920-8604-A5550C7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0642F-B2B4-4CD3-AC91-964B6FE8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B5116-0691-4855-A72D-E393107F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D01DD-5041-42A2-9E09-436AECD9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BF32-16E8-4848-A68B-385DAABE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7999A-CD55-435F-AF0B-B6D895F5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74" y="2704999"/>
            <a:ext cx="6992326" cy="724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2266517-A00E-7FFE-3ED5-99FD00926ACB}"/>
                  </a:ext>
                </a:extLst>
              </p14:cNvPr>
              <p14:cNvContentPartPr/>
              <p14:nvPr/>
            </p14:nvContentPartPr>
            <p14:xfrm>
              <a:off x="5695200" y="2253960"/>
              <a:ext cx="4568760" cy="15674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2266517-A00E-7FFE-3ED5-99FD00926A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840" y="2244600"/>
                <a:ext cx="4587480" cy="15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50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0E99-CCBF-4A22-924B-EE8EB7FF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Normal modes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FF7F4-77CF-4906-82C0-44436383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Considering a molecule with N atoms, each of them with coordinates at x,y,z: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746A3-A5FA-492A-A8B5-9C65DB92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4906-A8F9-4A7B-A097-E7B3853D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A3CB-1165-4BD2-9657-C5E70E53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A2FE6B-B75D-47BF-86A1-52A3FA1A188A}"/>
              </a:ext>
            </a:extLst>
          </p:cNvPr>
          <p:cNvGrpSpPr/>
          <p:nvPr/>
        </p:nvGrpSpPr>
        <p:grpSpPr>
          <a:xfrm>
            <a:off x="1335576" y="3674695"/>
            <a:ext cx="758160" cy="889200"/>
            <a:chOff x="4239551" y="3466975"/>
            <a:chExt cx="758160" cy="8892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F8FD81-5F8D-4041-BCC7-D5E215CD4779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6E49450-CEF7-494D-9906-4F8C3A70D1BC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66E49450-CEF7-494D-9906-4F8C3A70D1BC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434671" y="3668935"/>
                    <a:ext cx="565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4AAE794-39F9-4DF0-91E4-9A3B66014989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4AAE794-39F9-4DF0-91E4-9A3B6601498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388231" y="3579655"/>
                    <a:ext cx="10296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C7348AA-D4D6-4AB0-8E47-DA5C13E57216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C7348AA-D4D6-4AB0-8E47-DA5C13E5721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55911" y="3928135"/>
                    <a:ext cx="30132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46A69249-64BD-4AAF-917F-0648975FDE76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46A69249-64BD-4AAF-917F-0648975FDE7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689911" y="3883495"/>
                    <a:ext cx="1072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AE0986F-159E-4DE3-BB28-A93818842BF0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AE0986F-159E-4DE3-BB28-A93818842BF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44391" y="3924175"/>
                    <a:ext cx="58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CB91C-1BD4-46B5-8B1A-0E049BAEE39A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CB91C-1BD4-46B5-8B1A-0E049BAEE39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272671" y="3924175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76F994F-37CB-4C04-8DCF-B4B66472CE9D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76F994F-37CB-4C04-8DCF-B4B66472CE9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221911" y="4073935"/>
                    <a:ext cx="1191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6614E61-544C-4A0C-BB82-3769203E7F67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6614E61-544C-4A0C-BB82-3769203E7F6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21671" y="3892495"/>
                    <a:ext cx="1936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60EABC7-2D8C-478D-A97C-70F2A9F2D844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60EABC7-2D8C-478D-A97C-70F2A9F2D8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73831" y="4124335"/>
                    <a:ext cx="12600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A80F63-0044-40CD-85C2-2BBBA2BDEB99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810565A-B14B-4F99-9B38-DFD41E63ED8F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810565A-B14B-4F99-9B38-DFD41E63ED8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39431" y="3449335"/>
                    <a:ext cx="113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6E73FEE-3975-40BC-BB5D-56E0F42D56E9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6E73FEE-3975-40BC-BB5D-56E0F42D56E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503791" y="3474175"/>
                    <a:ext cx="180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AC36CBA-8545-46C4-BEA4-0D6658B7C0F6}"/>
              </a:ext>
            </a:extLst>
          </p:cNvPr>
          <p:cNvGrpSpPr/>
          <p:nvPr/>
        </p:nvGrpSpPr>
        <p:grpSpPr>
          <a:xfrm>
            <a:off x="2591471" y="3562015"/>
            <a:ext cx="975960" cy="967320"/>
            <a:chOff x="2591471" y="3562015"/>
            <a:chExt cx="97596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2E9800-B91E-4EFE-8FB0-DD507C38A9F8}"/>
                    </a:ext>
                  </a:extLst>
                </p14:cNvPr>
                <p14:cNvContentPartPr/>
                <p14:nvPr/>
              </p14:nvContentPartPr>
              <p14:xfrm>
                <a:off x="2591471" y="3562015"/>
                <a:ext cx="327960" cy="33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2E9800-B91E-4EFE-8FB0-DD507C38A9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73471" y="3544375"/>
                  <a:ext cx="363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A648C7-3037-42D3-80C0-5327A705AC98}"/>
                    </a:ext>
                  </a:extLst>
                </p14:cNvPr>
                <p14:cNvContentPartPr/>
                <p14:nvPr/>
              </p14:nvContentPartPr>
              <p14:xfrm>
                <a:off x="3323711" y="3884215"/>
                <a:ext cx="243720" cy="23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A648C7-3037-42D3-80C0-5327A705AC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06071" y="3866575"/>
                  <a:ext cx="279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8B3AC8-3F91-4F5A-BC4E-49238BD4D05E}"/>
                    </a:ext>
                  </a:extLst>
                </p14:cNvPr>
                <p14:cNvContentPartPr/>
                <p14:nvPr/>
              </p14:nvContentPartPr>
              <p14:xfrm>
                <a:off x="2591831" y="4240975"/>
                <a:ext cx="312480" cy="28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8B3AC8-3F91-4F5A-BC4E-49238BD4D0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74191" y="4222975"/>
                  <a:ext cx="348120" cy="324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B947F5A-49CB-4C53-BED6-C5C003470490}"/>
                </a:ext>
              </a:extLst>
            </p:cNvPr>
            <p:cNvGrpSpPr/>
            <p:nvPr/>
          </p:nvGrpSpPr>
          <p:grpSpPr>
            <a:xfrm>
              <a:off x="2731626" y="3844875"/>
              <a:ext cx="606240" cy="481320"/>
              <a:chOff x="2731626" y="3844875"/>
              <a:chExt cx="606240" cy="48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3B5ED91-5C32-4A68-AB9A-4ED92E7F3670}"/>
                      </a:ext>
                    </a:extLst>
                  </p14:cNvPr>
                  <p14:cNvContentPartPr/>
                  <p14:nvPr/>
                </p14:nvContentPartPr>
                <p14:xfrm>
                  <a:off x="2731626" y="3870795"/>
                  <a:ext cx="29880" cy="360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3B5ED91-5C32-4A68-AB9A-4ED92E7F367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713986" y="3852795"/>
                    <a:ext cx="65520" cy="39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9B22F59-EAD4-41FD-BCC0-CE49C7AC7286}"/>
                      </a:ext>
                    </a:extLst>
                  </p14:cNvPr>
                  <p14:cNvContentPartPr/>
                  <p14:nvPr/>
                </p14:nvContentPartPr>
                <p14:xfrm>
                  <a:off x="2860506" y="3844875"/>
                  <a:ext cx="477360" cy="1645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9B22F59-EAD4-41FD-BCC0-CE49C7AC728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42506" y="3827235"/>
                    <a:ext cx="513000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358000C-CC7F-40A3-BA99-E9120BE00382}"/>
                      </a:ext>
                    </a:extLst>
                  </p14:cNvPr>
                  <p14:cNvContentPartPr/>
                  <p14:nvPr/>
                </p14:nvContentPartPr>
                <p14:xfrm>
                  <a:off x="2893626" y="4066635"/>
                  <a:ext cx="434160" cy="2595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358000C-CC7F-40A3-BA99-E9120BE0038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75626" y="4048995"/>
                    <a:ext cx="469800" cy="295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A6E7273-0CB5-4B46-A183-7CD13247186D}"/>
              </a:ext>
            </a:extLst>
          </p:cNvPr>
          <p:cNvSpPr txBox="1"/>
          <p:nvPr/>
        </p:nvSpPr>
        <p:spPr>
          <a:xfrm>
            <a:off x="1344614" y="5217187"/>
            <a:ext cx="282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3N degrees of freedom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48ED5277-E41A-4C57-9E2A-4CF3EF06AED8}"/>
              </a:ext>
            </a:extLst>
          </p:cNvPr>
          <p:cNvSpPr/>
          <p:nvPr/>
        </p:nvSpPr>
        <p:spPr>
          <a:xfrm>
            <a:off x="4367284" y="3927135"/>
            <a:ext cx="1037229" cy="372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BAE662-A16B-47AE-AF15-1D87E9B9AF1D}"/>
              </a:ext>
            </a:extLst>
          </p:cNvPr>
          <p:cNvGrpSpPr/>
          <p:nvPr/>
        </p:nvGrpSpPr>
        <p:grpSpPr>
          <a:xfrm>
            <a:off x="6766724" y="4058836"/>
            <a:ext cx="975960" cy="967320"/>
            <a:chOff x="7397758" y="3651142"/>
            <a:chExt cx="97596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A708D5-B44E-478D-9745-73016F9A7ADD}"/>
                    </a:ext>
                  </a:extLst>
                </p14:cNvPr>
                <p14:cNvContentPartPr/>
                <p14:nvPr/>
              </p14:nvContentPartPr>
              <p14:xfrm>
                <a:off x="7397758" y="3651142"/>
                <a:ext cx="327960" cy="330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A708D5-B44E-478D-9745-73016F9A7A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79758" y="3633502"/>
                  <a:ext cx="363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3B26E90-A69B-420E-A405-53B841A3B547}"/>
                    </a:ext>
                  </a:extLst>
                </p14:cNvPr>
                <p14:cNvContentPartPr/>
                <p14:nvPr/>
              </p14:nvContentPartPr>
              <p14:xfrm>
                <a:off x="8129998" y="3973342"/>
                <a:ext cx="243720" cy="23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3B26E90-A69B-420E-A405-53B841A3B5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12358" y="3955702"/>
                  <a:ext cx="279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1CE281-5A8C-4786-B5DB-9CEB8FD4C55A}"/>
                    </a:ext>
                  </a:extLst>
                </p14:cNvPr>
                <p14:cNvContentPartPr/>
                <p14:nvPr/>
              </p14:nvContentPartPr>
              <p14:xfrm>
                <a:off x="7398118" y="4330102"/>
                <a:ext cx="312480" cy="288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1CE281-5A8C-4786-B5DB-9CEB8FD4C5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0478" y="4312102"/>
                  <a:ext cx="348120" cy="324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7F49CA0-8E3E-4130-BCB6-53D1B0166DE2}"/>
                </a:ext>
              </a:extLst>
            </p:cNvPr>
            <p:cNvGrpSpPr/>
            <p:nvPr/>
          </p:nvGrpSpPr>
          <p:grpSpPr>
            <a:xfrm>
              <a:off x="7537913" y="3934002"/>
              <a:ext cx="606240" cy="481320"/>
              <a:chOff x="2731626" y="3844875"/>
              <a:chExt cx="606240" cy="48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8BD8C62-0A44-41C9-B17A-D8384C52470F}"/>
                      </a:ext>
                    </a:extLst>
                  </p14:cNvPr>
                  <p14:cNvContentPartPr/>
                  <p14:nvPr/>
                </p14:nvContentPartPr>
                <p14:xfrm>
                  <a:off x="2731626" y="3870795"/>
                  <a:ext cx="29880" cy="360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8BD8C62-0A44-41C9-B17A-D8384C52470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713986" y="3852795"/>
                    <a:ext cx="65520" cy="39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D2D5632B-6607-4F9E-8C0A-309F13831B5A}"/>
                      </a:ext>
                    </a:extLst>
                  </p14:cNvPr>
                  <p14:cNvContentPartPr/>
                  <p14:nvPr/>
                </p14:nvContentPartPr>
                <p14:xfrm>
                  <a:off x="2860506" y="3844875"/>
                  <a:ext cx="477360" cy="1645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D2D5632B-6607-4F9E-8C0A-309F13831B5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42506" y="3827235"/>
                    <a:ext cx="513000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46136BA-79C3-4422-ACAA-ABCA0AEE1124}"/>
                      </a:ext>
                    </a:extLst>
                  </p14:cNvPr>
                  <p14:cNvContentPartPr/>
                  <p14:nvPr/>
                </p14:nvContentPartPr>
                <p14:xfrm>
                  <a:off x="2893626" y="4066635"/>
                  <a:ext cx="434160" cy="2595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46136BA-79C3-4422-ACAA-ABCA0AEE112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75626" y="4048995"/>
                    <a:ext cx="469800" cy="295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929766-7417-49A3-9191-D8A2A6F2572E}"/>
              </a:ext>
            </a:extLst>
          </p:cNvPr>
          <p:cNvGrpSpPr/>
          <p:nvPr/>
        </p:nvGrpSpPr>
        <p:grpSpPr>
          <a:xfrm>
            <a:off x="6258268" y="2975212"/>
            <a:ext cx="2505508" cy="2779503"/>
            <a:chOff x="4239551" y="3466975"/>
            <a:chExt cx="758160" cy="8892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43289FE-A799-412B-9D9B-7E9069705471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73C8A1A0-A697-439C-9347-706C74CD8CE6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73C8A1A0-A697-439C-9347-706C74CD8CE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447147" y="3681172"/>
                    <a:ext cx="31817" cy="285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9EE9D2A5-5DA4-4C47-89E6-8CFCA9662765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9EE9D2A5-5DA4-4C47-89E6-8CFCA966276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400867" y="3591522"/>
                    <a:ext cx="78157" cy="10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C6819DCF-D1E7-4FCE-8992-2CD0FE1BEB48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C6819DCF-D1E7-4FCE-8992-2CD0FE1BEB4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468458" y="3939964"/>
                    <a:ext cx="276477" cy="21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40CDCA8D-1293-48B2-95ED-4F1E560A2B57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40CDCA8D-1293-48B2-95ED-4F1E560A2B5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02451" y="3895727"/>
                    <a:ext cx="82452" cy="85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F1C4878E-F173-42AE-88DA-3CE0411B3886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F1C4878E-F173-42AE-88DA-3CE0411B388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456913" y="3935767"/>
                    <a:ext cx="33527" cy="16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AC4F7770-41C2-4CEC-AF78-ABA1E33B072D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AC4F7770-41C2-4CEC-AF78-ABA1E33B072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285220" y="3936169"/>
                    <a:ext cx="205194" cy="213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97F0B664-6CC6-45A0-9A95-DE2104AF938D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97F0B664-6CC6-45A0-9A95-DE2104AF938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234201" y="4086148"/>
                    <a:ext cx="94328" cy="895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4BC49845-09A8-421E-B444-3F214AB4388B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4BC49845-09A8-421E-B444-3F214AB4388B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834221" y="3904715"/>
                    <a:ext cx="168830" cy="870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04B05C56-68F0-435C-B693-269A130968AD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04B05C56-68F0-435C-B693-269A130968AD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386021" y="4136323"/>
                    <a:ext cx="101151" cy="2256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908E01F-38EC-4F13-B030-F03500ECA140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761511AE-F4F0-45B4-AFC1-C064668D39F5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761511AE-F4F0-45B4-AFC1-C064668D39F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551980" y="3461311"/>
                    <a:ext cx="88192" cy="112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AA88003-21EF-443E-847D-2EF27D1240B5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AA88003-21EF-443E-847D-2EF27D1240B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516331" y="3486145"/>
                    <a:ext cx="155171" cy="5033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C8905A-D648-4A08-B397-8317A9D63E40}"/>
                  </a:ext>
                </a:extLst>
              </p14:cNvPr>
              <p14:cNvContentPartPr/>
              <p14:nvPr/>
            </p14:nvContentPartPr>
            <p14:xfrm>
              <a:off x="6973965" y="4092780"/>
              <a:ext cx="66240" cy="218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C8905A-D648-4A08-B397-8317A9D63E4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56325" y="4075140"/>
                <a:ext cx="101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AE3FDAD-D275-43F9-87F0-F7C5C5F478E0}"/>
                  </a:ext>
                </a:extLst>
              </p14:cNvPr>
              <p14:cNvContentPartPr/>
              <p14:nvPr/>
            </p14:nvContentPartPr>
            <p14:xfrm>
              <a:off x="7518645" y="4466460"/>
              <a:ext cx="197640" cy="51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AE3FDAD-D275-43F9-87F0-F7C5C5F478E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01005" y="4448460"/>
                <a:ext cx="2332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06B0D94-CCC6-4208-9FE2-E8B5E47B594C}"/>
              </a:ext>
            </a:extLst>
          </p:cNvPr>
          <p:cNvGrpSpPr/>
          <p:nvPr/>
        </p:nvGrpSpPr>
        <p:grpSpPr>
          <a:xfrm>
            <a:off x="6992174" y="4281467"/>
            <a:ext cx="38160" cy="66600"/>
            <a:chOff x="6992174" y="4281467"/>
            <a:chExt cx="3816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A35138-6862-441E-A5E1-7BED8248E128}"/>
                    </a:ext>
                  </a:extLst>
                </p14:cNvPr>
                <p14:cNvContentPartPr/>
                <p14:nvPr/>
              </p14:nvContentPartPr>
              <p14:xfrm>
                <a:off x="6998294" y="4281467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A35138-6862-441E-A5E1-7BED8248E1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80294" y="42634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A4B702-D7FF-406D-B39C-7AB3ACAECEA0}"/>
                    </a:ext>
                  </a:extLst>
                </p14:cNvPr>
                <p14:cNvContentPartPr/>
                <p14:nvPr/>
              </p14:nvContentPartPr>
              <p14:xfrm>
                <a:off x="6992174" y="4290107"/>
                <a:ext cx="38160" cy="57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A4B702-D7FF-406D-B39C-7AB3ACAECE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74534" y="4272107"/>
                  <a:ext cx="73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63647B-9C32-43E7-A246-E7EB25BFEEDC}"/>
              </a:ext>
            </a:extLst>
          </p:cNvPr>
          <p:cNvGrpSpPr/>
          <p:nvPr/>
        </p:nvGrpSpPr>
        <p:grpSpPr>
          <a:xfrm>
            <a:off x="7339574" y="4460027"/>
            <a:ext cx="158760" cy="73440"/>
            <a:chOff x="7339574" y="4460027"/>
            <a:chExt cx="15876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BF84D2D-E7CF-47C3-971D-C9E50BE9920E}"/>
                    </a:ext>
                  </a:extLst>
                </p14:cNvPr>
                <p14:cNvContentPartPr/>
                <p14:nvPr/>
              </p14:nvContentPartPr>
              <p14:xfrm>
                <a:off x="7339574" y="4460027"/>
                <a:ext cx="158760" cy="7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BF84D2D-E7CF-47C3-971D-C9E50BE992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21574" y="4442387"/>
                  <a:ext cx="19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4D9147-0E0B-40CE-A557-CFD74A0B9E7A}"/>
                    </a:ext>
                  </a:extLst>
                </p14:cNvPr>
                <p14:cNvContentPartPr/>
                <p14:nvPr/>
              </p14:nvContentPartPr>
              <p14:xfrm>
                <a:off x="7496174" y="4522667"/>
                <a:ext cx="144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4D9147-0E0B-40CE-A557-CFD74A0B9E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78534" y="4505027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626520B-5F13-4D77-9C74-9C678CA7E5AE}"/>
                  </a:ext>
                </a:extLst>
              </p14:cNvPr>
              <p14:cNvContentPartPr/>
              <p14:nvPr/>
            </p14:nvContentPartPr>
            <p14:xfrm>
              <a:off x="6908294" y="4510067"/>
              <a:ext cx="3960" cy="124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626520B-5F13-4D77-9C74-9C678CA7E5A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90654" y="4492427"/>
                <a:ext cx="39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C0B4D57-0F75-4751-A193-DB88CAC9F286}"/>
                  </a:ext>
                </a:extLst>
              </p14:cNvPr>
              <p14:cNvContentPartPr/>
              <p14:nvPr/>
            </p14:nvContentPartPr>
            <p14:xfrm>
              <a:off x="8333534" y="4906427"/>
              <a:ext cx="19800" cy="9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C0B4D57-0F75-4751-A193-DB88CAC9F2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15534" y="4888427"/>
                <a:ext cx="554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B566E6E3-A7CF-4AB7-9031-795A1D40B9CC}"/>
              </a:ext>
            </a:extLst>
          </p:cNvPr>
          <p:cNvGrpSpPr/>
          <p:nvPr/>
        </p:nvGrpSpPr>
        <p:grpSpPr>
          <a:xfrm>
            <a:off x="7506614" y="4420067"/>
            <a:ext cx="25200" cy="146880"/>
            <a:chOff x="7506614" y="4420067"/>
            <a:chExt cx="2520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70C9AB-AAB6-450A-A2C4-3E125A6DDFDD}"/>
                    </a:ext>
                  </a:extLst>
                </p14:cNvPr>
                <p14:cNvContentPartPr/>
                <p14:nvPr/>
              </p14:nvContentPartPr>
              <p14:xfrm>
                <a:off x="7514894" y="4431947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70C9AB-AAB6-450A-A2C4-3E125A6DDF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96894" y="441430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0FDD1A-8B3D-462F-9B51-A6EA236D34AC}"/>
                    </a:ext>
                  </a:extLst>
                </p14:cNvPr>
                <p14:cNvContentPartPr/>
                <p14:nvPr/>
              </p14:nvContentPartPr>
              <p14:xfrm>
                <a:off x="7514894" y="4431947"/>
                <a:ext cx="5400" cy="1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0FDD1A-8B3D-462F-9B51-A6EA236D34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6894" y="4414307"/>
                  <a:ext cx="4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A7D8A7-AA95-4A57-83C3-3F476F3FAB39}"/>
                    </a:ext>
                  </a:extLst>
                </p14:cNvPr>
                <p14:cNvContentPartPr/>
                <p14:nvPr/>
              </p14:nvContentPartPr>
              <p14:xfrm>
                <a:off x="7506614" y="4420067"/>
                <a:ext cx="25200" cy="146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A7D8A7-AA95-4A57-83C3-3F476F3FAB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88614" y="4402427"/>
                  <a:ext cx="608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24AAE4-F259-4AF0-95C5-A9148A177C00}"/>
              </a:ext>
            </a:extLst>
          </p:cNvPr>
          <p:cNvGrpSpPr/>
          <p:nvPr/>
        </p:nvGrpSpPr>
        <p:grpSpPr>
          <a:xfrm>
            <a:off x="7535185" y="4622676"/>
            <a:ext cx="515520" cy="235800"/>
            <a:chOff x="7535185" y="4622676"/>
            <a:chExt cx="5155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E04088-EE46-4430-8FE9-1E1635E1A51B}"/>
                    </a:ext>
                  </a:extLst>
                </p14:cNvPr>
                <p14:cNvContentPartPr/>
                <p14:nvPr/>
              </p14:nvContentPartPr>
              <p14:xfrm>
                <a:off x="7535185" y="4685316"/>
                <a:ext cx="129240" cy="5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E04088-EE46-4430-8FE9-1E1635E1A5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7185" y="4667676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11B948-F50A-4691-A5D8-F6E96A9FDE84}"/>
                    </a:ext>
                  </a:extLst>
                </p14:cNvPr>
                <p14:cNvContentPartPr/>
                <p14:nvPr/>
              </p14:nvContentPartPr>
              <p14:xfrm>
                <a:off x="7719505" y="4736436"/>
                <a:ext cx="5040" cy="7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11B948-F50A-4691-A5D8-F6E96A9FDE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01505" y="4718436"/>
                  <a:ext cx="40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89F5A8-280C-4FB8-83D7-B4C6120B0F50}"/>
                    </a:ext>
                  </a:extLst>
                </p14:cNvPr>
                <p14:cNvContentPartPr/>
                <p14:nvPr/>
              </p14:nvContentPartPr>
              <p14:xfrm>
                <a:off x="7772065" y="4684596"/>
                <a:ext cx="8280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89F5A8-280C-4FB8-83D7-B4C6120B0F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54065" y="4666956"/>
                  <a:ext cx="118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71759E-F3A3-4B13-B02F-A44E4BF97355}"/>
                    </a:ext>
                  </a:extLst>
                </p14:cNvPr>
                <p14:cNvContentPartPr/>
                <p14:nvPr/>
              </p14:nvContentPartPr>
              <p14:xfrm>
                <a:off x="7902025" y="4720956"/>
                <a:ext cx="7920" cy="68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71759E-F3A3-4B13-B02F-A44E4BF973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4025" y="4702956"/>
                  <a:ext cx="4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5A2098-FB77-4219-994E-72DFE7C79D27}"/>
                    </a:ext>
                  </a:extLst>
                </p14:cNvPr>
                <p14:cNvContentPartPr/>
                <p14:nvPr/>
              </p14:nvContentPartPr>
              <p14:xfrm>
                <a:off x="7941985" y="4622676"/>
                <a:ext cx="108720" cy="8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5A2098-FB77-4219-994E-72DFE7C79D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24345" y="4605036"/>
                  <a:ext cx="144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DB6BE9-B2B8-4AB2-8026-41152A160657}"/>
                    </a:ext>
                  </a:extLst>
                </p14:cNvPr>
                <p14:cNvContentPartPr/>
                <p14:nvPr/>
              </p14:nvContentPartPr>
              <p14:xfrm>
                <a:off x="7904905" y="4660476"/>
                <a:ext cx="12060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DB6BE9-B2B8-4AB2-8026-41152A1606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86905" y="4642836"/>
                  <a:ext cx="1562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DDC2FD0-1A8A-4998-830F-7F73D8085ED6}"/>
                  </a:ext>
                </a:extLst>
              </p14:cNvPr>
              <p14:cNvContentPartPr/>
              <p14:nvPr/>
            </p14:nvContentPartPr>
            <p14:xfrm>
              <a:off x="7324945" y="4015356"/>
              <a:ext cx="38520" cy="95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DDC2FD0-1A8A-4998-830F-7F73D8085ED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306945" y="3997356"/>
                <a:ext cx="74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03EC021-59E5-4526-A2E7-C47EF1801C19}"/>
                  </a:ext>
                </a:extLst>
              </p14:cNvPr>
              <p14:cNvContentPartPr/>
              <p14:nvPr/>
            </p14:nvContentPartPr>
            <p14:xfrm>
              <a:off x="7411705" y="3942996"/>
              <a:ext cx="105120" cy="238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03EC021-59E5-4526-A2E7-C47EF1801C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94065" y="3924996"/>
                <a:ext cx="1407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BD1C449-220E-48CD-B87D-F7EB23E8A231}"/>
                  </a:ext>
                </a:extLst>
              </p14:cNvPr>
              <p14:cNvContentPartPr/>
              <p14:nvPr/>
            </p14:nvContentPartPr>
            <p14:xfrm>
              <a:off x="7580905" y="3991236"/>
              <a:ext cx="37440" cy="74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BD1C449-220E-48CD-B87D-F7EB23E8A23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562905" y="3973596"/>
                <a:ext cx="730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BF7E77D-4066-4BB0-A6D5-7A118B97F193}"/>
                  </a:ext>
                </a:extLst>
              </p14:cNvPr>
              <p14:cNvContentPartPr/>
              <p14:nvPr/>
            </p14:nvContentPartPr>
            <p14:xfrm>
              <a:off x="7716625" y="4011036"/>
              <a:ext cx="360" cy="91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BF7E77D-4066-4BB0-A6D5-7A118B97F1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98625" y="3993036"/>
                <a:ext cx="36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61822E8-57BD-4742-B596-0EA80AAD54F3}"/>
                  </a:ext>
                </a:extLst>
              </p14:cNvPr>
              <p14:cNvContentPartPr/>
              <p14:nvPr/>
            </p14:nvContentPartPr>
            <p14:xfrm>
              <a:off x="7745065" y="3923916"/>
              <a:ext cx="137160" cy="91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61822E8-57BD-4742-B596-0EA80AAD54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27425" y="3906276"/>
                <a:ext cx="172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7350DE7-FD04-4C57-9027-D9ECB0188D8E}"/>
                  </a:ext>
                </a:extLst>
              </p14:cNvPr>
              <p14:cNvContentPartPr/>
              <p14:nvPr/>
            </p14:nvContentPartPr>
            <p14:xfrm>
              <a:off x="7766305" y="3957756"/>
              <a:ext cx="1008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7350DE7-FD04-4C57-9027-D9ECB0188D8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48305" y="3939756"/>
                <a:ext cx="13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C332AA7-D520-49DE-9901-DC64E780244E}"/>
                  </a:ext>
                </a:extLst>
              </p14:cNvPr>
              <p14:cNvContentPartPr/>
              <p14:nvPr/>
            </p14:nvContentPartPr>
            <p14:xfrm>
              <a:off x="7935865" y="3941556"/>
              <a:ext cx="81000" cy="75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C332AA7-D520-49DE-9901-DC64E780244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17865" y="3923916"/>
                <a:ext cx="1166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F57ED4-08E0-4D85-A239-9F2F6E25B6F9}"/>
              </a:ext>
            </a:extLst>
          </p:cNvPr>
          <p:cNvGrpSpPr/>
          <p:nvPr/>
        </p:nvGrpSpPr>
        <p:grpSpPr>
          <a:xfrm>
            <a:off x="7117225" y="3988716"/>
            <a:ext cx="154440" cy="98280"/>
            <a:chOff x="7117225" y="3988716"/>
            <a:chExt cx="15444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53BCF4-B72A-462D-833C-61E1D04B2922}"/>
                    </a:ext>
                  </a:extLst>
                </p14:cNvPr>
                <p14:cNvContentPartPr/>
                <p14:nvPr/>
              </p14:nvContentPartPr>
              <p14:xfrm>
                <a:off x="7117225" y="3988716"/>
                <a:ext cx="105480" cy="7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53BCF4-B72A-462D-833C-61E1D04B29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9225" y="3970716"/>
                  <a:ext cx="141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630036-5A17-4A90-8D7F-734DA099E8CB}"/>
                    </a:ext>
                  </a:extLst>
                </p14:cNvPr>
                <p14:cNvContentPartPr/>
                <p14:nvPr/>
              </p14:nvContentPartPr>
              <p14:xfrm>
                <a:off x="7249345" y="4035156"/>
                <a:ext cx="22320" cy="5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630036-5A17-4A90-8D7F-734DA099E8C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31345" y="4017516"/>
                  <a:ext cx="57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6D727D-EB7F-4048-8075-1D1423FE921D}"/>
                    </a:ext>
                  </a:extLst>
                </p14:cNvPr>
                <p14:cNvContentPartPr/>
                <p14:nvPr/>
              </p14:nvContentPartPr>
              <p14:xfrm>
                <a:off x="7260865" y="4002396"/>
                <a:ext cx="2160" cy="6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6D727D-EB7F-4048-8075-1D1423FE92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42865" y="3984396"/>
                  <a:ext cx="378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7AD67DF-E686-4CB6-8513-ECD1CA730433}"/>
                  </a:ext>
                </a:extLst>
              </p14:cNvPr>
              <p14:cNvContentPartPr/>
              <p14:nvPr/>
            </p14:nvContentPartPr>
            <p14:xfrm>
              <a:off x="7054945" y="5060436"/>
              <a:ext cx="129600" cy="79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7AD67DF-E686-4CB6-8513-ECD1CA73043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36945" y="5042436"/>
                <a:ext cx="165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CD6CB6F-0CD3-43C8-863F-6FA9A899C8CB}"/>
                  </a:ext>
                </a:extLst>
              </p14:cNvPr>
              <p14:cNvContentPartPr/>
              <p14:nvPr/>
            </p14:nvContentPartPr>
            <p14:xfrm>
              <a:off x="7217665" y="5094636"/>
              <a:ext cx="67320" cy="75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CD6CB6F-0CD3-43C8-863F-6FA9A899C8C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00025" y="5076636"/>
                <a:ext cx="10296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823C670-7F69-4405-8906-13AEBBECDC44}"/>
              </a:ext>
            </a:extLst>
          </p:cNvPr>
          <p:cNvGrpSpPr/>
          <p:nvPr/>
        </p:nvGrpSpPr>
        <p:grpSpPr>
          <a:xfrm>
            <a:off x="7394065" y="4956756"/>
            <a:ext cx="833040" cy="283680"/>
            <a:chOff x="7394065" y="4956756"/>
            <a:chExt cx="8330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5821E4-57B1-40BF-9CB6-461CFFDB749C}"/>
                    </a:ext>
                  </a:extLst>
                </p14:cNvPr>
                <p14:cNvContentPartPr/>
                <p14:nvPr/>
              </p14:nvContentPartPr>
              <p14:xfrm>
                <a:off x="7394065" y="5085276"/>
                <a:ext cx="8280" cy="95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5821E4-57B1-40BF-9CB6-461CFFDB74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76425" y="5067276"/>
                  <a:ext cx="4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12EBE95-A00E-422A-97F9-34515DD5BCE4}"/>
                    </a:ext>
                  </a:extLst>
                </p14:cNvPr>
                <p14:cNvContentPartPr/>
                <p14:nvPr/>
              </p14:nvContentPartPr>
              <p14:xfrm>
                <a:off x="7483705" y="5021556"/>
                <a:ext cx="145440" cy="218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12EBE95-A00E-422A-97F9-34515DD5BC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65705" y="5003916"/>
                  <a:ext cx="181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231751-F548-4ACB-ACEF-82D52B3DE3F7}"/>
                    </a:ext>
                  </a:extLst>
                </p14:cNvPr>
                <p14:cNvContentPartPr/>
                <p14:nvPr/>
              </p14:nvContentPartPr>
              <p14:xfrm>
                <a:off x="7672705" y="5077716"/>
                <a:ext cx="97920" cy="70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231751-F548-4ACB-ACEF-82D52B3DE3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4705" y="5059716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9D0799-1888-4F04-B59E-D6B06E265F5E}"/>
                    </a:ext>
                  </a:extLst>
                </p14:cNvPr>
                <p14:cNvContentPartPr/>
                <p14:nvPr/>
              </p14:nvContentPartPr>
              <p14:xfrm>
                <a:off x="7867465" y="5092836"/>
                <a:ext cx="2160" cy="9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9D0799-1888-4F04-B59E-D6B06E265F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49825" y="5075196"/>
                  <a:ext cx="37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29E7969-F820-40C1-865A-0BB2CD1D7BF3}"/>
                    </a:ext>
                  </a:extLst>
                </p14:cNvPr>
                <p14:cNvContentPartPr/>
                <p14:nvPr/>
              </p14:nvContentPartPr>
              <p14:xfrm>
                <a:off x="7930465" y="4987356"/>
                <a:ext cx="143640" cy="10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29E7969-F820-40C1-865A-0BB2CD1D7B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2825" y="4969356"/>
                  <a:ext cx="17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F0E01F6-A3AE-4835-BDF3-274DA6861FA1}"/>
                    </a:ext>
                  </a:extLst>
                </p14:cNvPr>
                <p14:cNvContentPartPr/>
                <p14:nvPr/>
              </p14:nvContentPartPr>
              <p14:xfrm>
                <a:off x="7914265" y="4999956"/>
                <a:ext cx="98640" cy="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F0E01F6-A3AE-4835-BDF3-274DA6861F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96625" y="4982316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403A98-8923-4482-8F92-30A52683C1C5}"/>
                    </a:ext>
                  </a:extLst>
                </p14:cNvPr>
                <p14:cNvContentPartPr/>
                <p14:nvPr/>
              </p14:nvContentPartPr>
              <p14:xfrm>
                <a:off x="8139985" y="4978356"/>
                <a:ext cx="87120" cy="11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403A98-8923-4482-8F92-30A52683C1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21985" y="4960716"/>
                  <a:ext cx="122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AD3AB-6C4C-4594-B599-0050B2E38D85}"/>
                    </a:ext>
                  </a:extLst>
                </p14:cNvPr>
                <p14:cNvContentPartPr/>
                <p14:nvPr/>
              </p14:nvContentPartPr>
              <p14:xfrm>
                <a:off x="7886545" y="4956756"/>
                <a:ext cx="54000" cy="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AD3AB-6C4C-4594-B599-0050B2E38D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68905" y="4939116"/>
                  <a:ext cx="89640" cy="43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77F8008A-7A59-4ABB-AB9C-A1D11410DDEA}"/>
              </a:ext>
            </a:extLst>
          </p:cNvPr>
          <p:cNvSpPr txBox="1"/>
          <p:nvPr/>
        </p:nvSpPr>
        <p:spPr>
          <a:xfrm>
            <a:off x="8562546" y="4909991"/>
            <a:ext cx="2821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When the positions are fixed in the space, the angles and distances of the bonds are also fixed</a:t>
            </a:r>
          </a:p>
          <a:p>
            <a:r>
              <a:rPr lang="en-GB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A3C1A7C-1A3A-4E31-458C-1B453D46472C}"/>
                  </a:ext>
                </a:extLst>
              </p14:cNvPr>
              <p14:cNvContentPartPr/>
              <p14:nvPr/>
            </p14:nvContentPartPr>
            <p14:xfrm>
              <a:off x="1035000" y="804240"/>
              <a:ext cx="9810720" cy="57855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A3C1A7C-1A3A-4E31-458C-1B453D46472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25640" y="794880"/>
                <a:ext cx="9829440" cy="58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87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3DDF7-010E-415C-A50F-2612442D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97C74-8419-490D-8595-D6A9E071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F2652-4318-4217-B1A4-1D14B65E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2CF9D-FC54-4159-9925-17ED4BCBC844}"/>
              </a:ext>
            </a:extLst>
          </p:cNvPr>
          <p:cNvSpPr txBox="1"/>
          <p:nvPr/>
        </p:nvSpPr>
        <p:spPr>
          <a:xfrm>
            <a:off x="513347" y="597401"/>
            <a:ext cx="10603832" cy="114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>
                    <a:alpha val="70000"/>
                  </a:schemeClr>
                </a:solidFill>
              </a:rPr>
              <a:t>Now, consider the molecules moving into space without changing form: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F5638A-3C5E-4C12-A554-F15E87B7BFB2}"/>
              </a:ext>
            </a:extLst>
          </p:cNvPr>
          <p:cNvGrpSpPr>
            <a:grpSpLocks noChangeAspect="1"/>
          </p:cNvGrpSpPr>
          <p:nvPr/>
        </p:nvGrpSpPr>
        <p:grpSpPr>
          <a:xfrm>
            <a:off x="1821450" y="2502539"/>
            <a:ext cx="1452862" cy="1440000"/>
            <a:chOff x="2591471" y="3562015"/>
            <a:chExt cx="97596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E813FF-0594-4D15-852E-7615A236F837}"/>
                    </a:ext>
                  </a:extLst>
                </p14:cNvPr>
                <p14:cNvContentPartPr/>
                <p14:nvPr/>
              </p14:nvContentPartPr>
              <p14:xfrm>
                <a:off x="2591471" y="3562015"/>
                <a:ext cx="327960" cy="33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E813FF-0594-4D15-852E-7615A236F8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79620" y="3549927"/>
                  <a:ext cx="351904" cy="354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F62156-840F-42BB-84CF-0AF1AF127F58}"/>
                    </a:ext>
                  </a:extLst>
                </p14:cNvPr>
                <p14:cNvContentPartPr/>
                <p14:nvPr/>
              </p14:nvContentPartPr>
              <p14:xfrm>
                <a:off x="3323711" y="3884215"/>
                <a:ext cx="243720" cy="235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F62156-840F-42BB-84CF-0AF1AF127F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11622" y="3872110"/>
                  <a:ext cx="267657" cy="25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1CD491-35BD-4B6C-84B3-1FE443E74E32}"/>
                    </a:ext>
                  </a:extLst>
                </p14:cNvPr>
                <p14:cNvContentPartPr/>
                <p14:nvPr/>
              </p14:nvContentPartPr>
              <p14:xfrm>
                <a:off x="2591831" y="4240975"/>
                <a:ext cx="312480" cy="28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1CD491-35BD-4B6C-84B3-1FE443E74E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9980" y="4228869"/>
                  <a:ext cx="336424" cy="31232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CC53C6-B735-416E-963E-7B77B22E6504}"/>
                </a:ext>
              </a:extLst>
            </p:cNvPr>
            <p:cNvGrpSpPr/>
            <p:nvPr/>
          </p:nvGrpSpPr>
          <p:grpSpPr>
            <a:xfrm>
              <a:off x="2731626" y="3844875"/>
              <a:ext cx="606240" cy="481320"/>
              <a:chOff x="2731626" y="3844875"/>
              <a:chExt cx="606240" cy="48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9455BE77-C1F0-4B92-AEFB-ED55CC3DA477}"/>
                      </a:ext>
                    </a:extLst>
                  </p14:cNvPr>
                  <p14:cNvContentPartPr/>
                  <p14:nvPr/>
                </p14:nvContentPartPr>
                <p14:xfrm>
                  <a:off x="2731626" y="3870795"/>
                  <a:ext cx="29880" cy="3607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9455BE77-C1F0-4B92-AEFB-ED55CC3DA47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719480" y="3858932"/>
                    <a:ext cx="53930" cy="384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2DDD4C6-91A4-49B1-82DD-D81BA3B82C37}"/>
                      </a:ext>
                    </a:extLst>
                  </p14:cNvPr>
                  <p14:cNvContentPartPr/>
                  <p14:nvPr/>
                </p14:nvContentPartPr>
                <p14:xfrm>
                  <a:off x="2860506" y="3844875"/>
                  <a:ext cx="477360" cy="1645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2DDD4C6-91A4-49B1-82DD-D81BA3B82C3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48651" y="3832778"/>
                    <a:ext cx="501313" cy="1884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0C7F037-FAF1-4D69-9BFF-291D8F03B9DB}"/>
                      </a:ext>
                    </a:extLst>
                  </p14:cNvPr>
                  <p14:cNvContentPartPr/>
                  <p14:nvPr/>
                </p14:nvContentPartPr>
                <p14:xfrm>
                  <a:off x="2893626" y="4066635"/>
                  <a:ext cx="434160" cy="2595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0C7F037-FAF1-4D69-9BFF-291D8F03B9D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81774" y="4054529"/>
                    <a:ext cx="458105" cy="28353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0BED9B-BBDF-4DF0-A500-8B26E3673534}"/>
                  </a:ext>
                </a:extLst>
              </p14:cNvPr>
              <p14:cNvContentPartPr/>
              <p14:nvPr/>
            </p14:nvContentPartPr>
            <p14:xfrm>
              <a:off x="2290389" y="3219644"/>
              <a:ext cx="107280" cy="79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0BED9B-BBDF-4DF0-A500-8B26E36735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2389" y="3201644"/>
                <a:ext cx="1429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2687A9E-7177-4646-BDFC-CBC989D5206C}"/>
              </a:ext>
            </a:extLst>
          </p:cNvPr>
          <p:cNvGrpSpPr/>
          <p:nvPr/>
        </p:nvGrpSpPr>
        <p:grpSpPr>
          <a:xfrm>
            <a:off x="819466" y="1859323"/>
            <a:ext cx="758160" cy="889200"/>
            <a:chOff x="4239551" y="3466975"/>
            <a:chExt cx="758160" cy="8892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DFE208-5158-40B0-8DB8-2999E0AFD9D5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537432C-1C9A-459D-9124-03A160831D28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537432C-1C9A-459D-9124-03A160831D2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434671" y="3668935"/>
                    <a:ext cx="565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60910CF-4398-4C39-9E5A-24C97412D902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60910CF-4398-4C39-9E5A-24C97412D90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88231" y="3579655"/>
                    <a:ext cx="10296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3090E05-842E-499C-A392-912B890DA43C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3090E05-842E-499C-A392-912B890DA43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455911" y="3928135"/>
                    <a:ext cx="30132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DA71D49-AAF2-4BA7-82A7-E1B9132D33E0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DA71D49-AAF2-4BA7-82A7-E1B9132D33E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689911" y="3883495"/>
                    <a:ext cx="1072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2B58B18-D4C2-4ACD-94EB-148212C91507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2B58B18-D4C2-4ACD-94EB-148212C9150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444391" y="3924175"/>
                    <a:ext cx="58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B7AC5E7-B494-40B4-9218-B3256682C120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B7AC5E7-B494-40B4-9218-B3256682C12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272671" y="3924175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9A8F399-8B92-4C40-976B-A85503B45619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9A8F399-8B92-4C40-976B-A85503B4561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221911" y="4073935"/>
                    <a:ext cx="1191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DB9BB4BC-AAEA-4DBB-9333-3242735AA949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DB9BB4BC-AAEA-4DBB-9333-3242735AA9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821671" y="3892495"/>
                    <a:ext cx="1936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D5D35D3-2218-4645-A451-0FC3533AC14E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D5D35D3-2218-4645-A451-0FC3533AC14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3831" y="4124335"/>
                    <a:ext cx="12600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02641C-6A63-4929-89E7-ECC57032E3E3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39EDB06-432C-4422-B54A-68D69C86C30C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39EDB06-432C-4422-B54A-68D69C86C30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539431" y="3449335"/>
                    <a:ext cx="113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226E009-E7FB-48A9-A18B-2FCC1FFD7D07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226E009-E7FB-48A9-A18B-2FCC1FFD7D0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03791" y="3474175"/>
                    <a:ext cx="180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5D6B5B-90E3-4CCB-89D3-FE1DB807D192}"/>
              </a:ext>
            </a:extLst>
          </p:cNvPr>
          <p:cNvGrpSpPr/>
          <p:nvPr/>
        </p:nvGrpSpPr>
        <p:grpSpPr>
          <a:xfrm>
            <a:off x="2268935" y="3186884"/>
            <a:ext cx="1453894" cy="963720"/>
            <a:chOff x="2268935" y="3186884"/>
            <a:chExt cx="1453894" cy="9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50596C-B220-4E19-A1F2-E4F54ADE41F2}"/>
                    </a:ext>
                  </a:extLst>
                </p14:cNvPr>
                <p14:cNvContentPartPr/>
                <p14:nvPr/>
              </p14:nvContentPartPr>
              <p14:xfrm>
                <a:off x="2315229" y="3231884"/>
                <a:ext cx="130788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50596C-B220-4E19-A1F2-E4F54ADE41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7229" y="3213884"/>
                  <a:ext cx="134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8C3F19-FE3C-4D00-BD76-CD265A819C54}"/>
                    </a:ext>
                  </a:extLst>
                </p14:cNvPr>
                <p14:cNvContentPartPr/>
                <p14:nvPr/>
              </p14:nvContentPartPr>
              <p14:xfrm>
                <a:off x="3586749" y="3186884"/>
                <a:ext cx="136080" cy="12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8C3F19-FE3C-4D00-BD76-CD265A819C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8749" y="3168884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63FF04-ED65-48EE-837B-363660EB61F0}"/>
                    </a:ext>
                  </a:extLst>
                </p14:cNvPr>
                <p14:cNvContentPartPr/>
                <p14:nvPr/>
              </p14:nvContentPartPr>
              <p14:xfrm>
                <a:off x="2309469" y="3222524"/>
                <a:ext cx="24840" cy="49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63FF04-ED65-48EE-837B-363660EB61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91469" y="3204524"/>
                  <a:ext cx="60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FA0FDF-0B49-4F17-B01A-64FFF55EBA3F}"/>
                    </a:ext>
                  </a:extLst>
                </p14:cNvPr>
                <p14:cNvContentPartPr/>
                <p14:nvPr/>
              </p14:nvContentPartPr>
              <p14:xfrm>
                <a:off x="2286215" y="3218175"/>
                <a:ext cx="63720" cy="6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FA0FDF-0B49-4F17-B01A-64FFF55EBA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68575" y="3200535"/>
                  <a:ext cx="99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5AE3AD-A157-45CB-934D-C3FE5A7D5861}"/>
                    </a:ext>
                  </a:extLst>
                </p14:cNvPr>
                <p14:cNvContentPartPr/>
                <p14:nvPr/>
              </p14:nvContentPartPr>
              <p14:xfrm>
                <a:off x="2268935" y="3402135"/>
                <a:ext cx="129960" cy="12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5AE3AD-A157-45CB-934D-C3FE5A7D58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1295" y="3384135"/>
                  <a:ext cx="165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804251-B744-4AE0-B6AD-2BC4836A613B}"/>
                    </a:ext>
                  </a:extLst>
                </p14:cNvPr>
                <p14:cNvContentPartPr/>
                <p14:nvPr/>
              </p14:nvContentPartPr>
              <p14:xfrm>
                <a:off x="2430575" y="3411495"/>
                <a:ext cx="87120" cy="8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804251-B744-4AE0-B6AD-2BC4836A61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2575" y="3393855"/>
                  <a:ext cx="122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8D076F-638B-4E8B-B62E-0E13B30C18D0}"/>
                    </a:ext>
                  </a:extLst>
                </p14:cNvPr>
                <p14:cNvContentPartPr/>
                <p14:nvPr/>
              </p14:nvContentPartPr>
              <p14:xfrm>
                <a:off x="2515535" y="3406455"/>
                <a:ext cx="99000" cy="12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8D076F-638B-4E8B-B62E-0E13B30C18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97535" y="3388455"/>
                  <a:ext cx="13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E8FB6E-8562-4A87-8C32-A108E38F23F6}"/>
                    </a:ext>
                  </a:extLst>
                </p14:cNvPr>
                <p14:cNvContentPartPr/>
                <p14:nvPr/>
              </p14:nvContentPartPr>
              <p14:xfrm>
                <a:off x="2325309" y="3324044"/>
                <a:ext cx="1764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E8FB6E-8562-4A87-8C32-A108E38F23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07309" y="3306404"/>
                  <a:ext cx="5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FED72C-BE80-40AA-B89B-A32053C6A0C1}"/>
                    </a:ext>
                  </a:extLst>
                </p14:cNvPr>
                <p14:cNvContentPartPr/>
                <p14:nvPr/>
              </p14:nvContentPartPr>
              <p14:xfrm>
                <a:off x="2325309" y="3321524"/>
                <a:ext cx="17640" cy="3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FED72C-BE80-40AA-B89B-A32053C6A0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7309" y="3303884"/>
                  <a:ext cx="5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0C48CA-A52E-4A02-8936-8A96CA196108}"/>
                    </a:ext>
                  </a:extLst>
                </p14:cNvPr>
                <p14:cNvContentPartPr/>
                <p14:nvPr/>
              </p14:nvContentPartPr>
              <p14:xfrm>
                <a:off x="2372829" y="3481004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0C48CA-A52E-4A02-8936-8A96CA1961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4829" y="34633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870C7E-8414-4AB0-9FDE-B556FA9A3EF6}"/>
                    </a:ext>
                  </a:extLst>
                </p14:cNvPr>
                <p14:cNvContentPartPr/>
                <p14:nvPr/>
              </p14:nvContentPartPr>
              <p14:xfrm>
                <a:off x="2349789" y="3618524"/>
                <a:ext cx="360" cy="3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870C7E-8414-4AB0-9FDE-B556FA9A3E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1789" y="3600884"/>
                  <a:ext cx="36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75F992-3BF4-4FFE-B673-A5AD5C0CC9DF}"/>
                    </a:ext>
                  </a:extLst>
                </p14:cNvPr>
                <p14:cNvContentPartPr/>
                <p14:nvPr/>
              </p14:nvContentPartPr>
              <p14:xfrm>
                <a:off x="2362749" y="3723644"/>
                <a:ext cx="3240" cy="11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75F992-3BF4-4FFE-B673-A5AD5C0CC9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4749" y="3705644"/>
                  <a:ext cx="38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E067E9-9764-4B1C-B47C-06C2921350A3}"/>
                    </a:ext>
                  </a:extLst>
                </p14:cNvPr>
                <p14:cNvContentPartPr/>
                <p14:nvPr/>
              </p14:nvContentPartPr>
              <p14:xfrm>
                <a:off x="2309469" y="3931364"/>
                <a:ext cx="141840" cy="13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E067E9-9764-4B1C-B47C-06C2921350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1469" y="3913724"/>
                  <a:ext cx="177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0A4F03-FC68-4730-952A-983C7D6DC7DA}"/>
                    </a:ext>
                  </a:extLst>
                </p14:cNvPr>
                <p14:cNvContentPartPr/>
                <p14:nvPr/>
              </p14:nvContentPartPr>
              <p14:xfrm>
                <a:off x="3635709" y="3340964"/>
                <a:ext cx="10440" cy="3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0A4F03-FC68-4730-952A-983C7D6DC7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7709" y="3323324"/>
                  <a:ext cx="46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2781A3-39BF-48F6-8C19-D2D3C3417CB9}"/>
                    </a:ext>
                  </a:extLst>
                </p14:cNvPr>
                <p14:cNvContentPartPr/>
                <p14:nvPr/>
              </p14:nvContentPartPr>
              <p14:xfrm>
                <a:off x="3635709" y="3340964"/>
                <a:ext cx="10440" cy="10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2781A3-39BF-48F6-8C19-D2D3C3417C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7709" y="3323324"/>
                  <a:ext cx="4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039244-8A06-489A-B744-7B321ABDCB28}"/>
                    </a:ext>
                  </a:extLst>
                </p14:cNvPr>
                <p14:cNvContentPartPr/>
                <p14:nvPr/>
              </p14:nvContentPartPr>
              <p14:xfrm>
                <a:off x="3631389" y="3499364"/>
                <a:ext cx="3240" cy="32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039244-8A06-489A-B744-7B321ABDCB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13389" y="3481364"/>
                  <a:ext cx="38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9523C2-0951-4099-9A54-DB40E30D6B53}"/>
                    </a:ext>
                  </a:extLst>
                </p14:cNvPr>
                <p14:cNvContentPartPr/>
                <p14:nvPr/>
              </p14:nvContentPartPr>
              <p14:xfrm>
                <a:off x="3604029" y="3499364"/>
                <a:ext cx="30600" cy="34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9523C2-0951-4099-9A54-DB40E30D6B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6029" y="3481364"/>
                  <a:ext cx="66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B0AA21-27F8-490D-AC77-483B86FA6493}"/>
                    </a:ext>
                  </a:extLst>
                </p14:cNvPr>
                <p14:cNvContentPartPr/>
                <p14:nvPr/>
              </p14:nvContentPartPr>
              <p14:xfrm>
                <a:off x="3598269" y="3916604"/>
                <a:ext cx="360" cy="5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B0AA21-27F8-490D-AC77-483B86FA64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80269" y="3898964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37B151-094A-4200-A443-36FF50ED284E}"/>
                    </a:ext>
                  </a:extLst>
                </p14:cNvPr>
                <p14:cNvContentPartPr/>
                <p14:nvPr/>
              </p14:nvContentPartPr>
              <p14:xfrm>
                <a:off x="3488469" y="4007324"/>
                <a:ext cx="187920" cy="143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37B151-094A-4200-A443-36FF50ED28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0829" y="3989684"/>
                  <a:ext cx="22356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1BF9C59-65C6-42BF-AC10-BC209BEC9FC5}"/>
                  </a:ext>
                </a:extLst>
              </p14:cNvPr>
              <p14:cNvContentPartPr/>
              <p14:nvPr/>
            </p14:nvContentPartPr>
            <p14:xfrm>
              <a:off x="968829" y="4464884"/>
              <a:ext cx="280080" cy="127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1BF9C59-65C6-42BF-AC10-BC209BEC9F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0829" y="4447244"/>
                <a:ext cx="315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6E95A13-6C61-4F79-8365-4D8D5D852B7A}"/>
                  </a:ext>
                </a:extLst>
              </p14:cNvPr>
              <p14:cNvContentPartPr/>
              <p14:nvPr/>
            </p14:nvContentPartPr>
            <p14:xfrm>
              <a:off x="1298949" y="4493684"/>
              <a:ext cx="105120" cy="9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6E95A13-6C61-4F79-8365-4D8D5D852B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80949" y="4476044"/>
                <a:ext cx="140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7939B2C-56EA-4B8E-B5BC-1B5F3FAE5E16}"/>
                  </a:ext>
                </a:extLst>
              </p14:cNvPr>
              <p14:cNvContentPartPr/>
              <p14:nvPr/>
            </p14:nvContentPartPr>
            <p14:xfrm>
              <a:off x="1553829" y="4576844"/>
              <a:ext cx="360" cy="70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7939B2C-56EA-4B8E-B5BC-1B5F3FAE5E1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36189" y="4558844"/>
                <a:ext cx="360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ADC29F9-8E2E-44C1-82B3-A968A89A27E8}"/>
              </a:ext>
            </a:extLst>
          </p:cNvPr>
          <p:cNvGrpSpPr/>
          <p:nvPr/>
        </p:nvGrpSpPr>
        <p:grpSpPr>
          <a:xfrm>
            <a:off x="1695131" y="4416028"/>
            <a:ext cx="763560" cy="356760"/>
            <a:chOff x="1695131" y="4416028"/>
            <a:chExt cx="7635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B7F4EC-BB8D-4B23-8BEF-65A07E7CAA66}"/>
                    </a:ext>
                  </a:extLst>
                </p14:cNvPr>
                <p14:cNvContentPartPr/>
                <p14:nvPr/>
              </p14:nvContentPartPr>
              <p14:xfrm>
                <a:off x="1695131" y="4416028"/>
                <a:ext cx="177840" cy="35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B7F4EC-BB8D-4B23-8BEF-65A07E7CAA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7131" y="4398388"/>
                  <a:ext cx="213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63523F-69A7-42E5-A344-5152BD735DEB}"/>
                    </a:ext>
                  </a:extLst>
                </p14:cNvPr>
                <p14:cNvContentPartPr/>
                <p14:nvPr/>
              </p14:nvContentPartPr>
              <p14:xfrm>
                <a:off x="1925171" y="4543828"/>
                <a:ext cx="63720" cy="7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63523F-69A7-42E5-A344-5152BD735D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07531" y="4526188"/>
                  <a:ext cx="99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F15C94-E4C7-47F0-A567-5440F237E552}"/>
                    </a:ext>
                  </a:extLst>
                </p14:cNvPr>
                <p14:cNvContentPartPr/>
                <p14:nvPr/>
              </p14:nvContentPartPr>
              <p14:xfrm>
                <a:off x="2097251" y="4575148"/>
                <a:ext cx="3240" cy="81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F15C94-E4C7-47F0-A567-5440F237E5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79611" y="4557148"/>
                  <a:ext cx="3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B1FD48-BB11-4196-A141-587CC887A4F4}"/>
                    </a:ext>
                  </a:extLst>
                </p14:cNvPr>
                <p14:cNvContentPartPr/>
                <p14:nvPr/>
              </p14:nvContentPartPr>
              <p14:xfrm>
                <a:off x="2191931" y="4437628"/>
                <a:ext cx="115920" cy="152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B1FD48-BB11-4196-A141-587CC887A4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73931" y="4419988"/>
                  <a:ext cx="151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07AE13-4D0C-475A-9BD3-B991A66CA042}"/>
                    </a:ext>
                  </a:extLst>
                </p14:cNvPr>
                <p14:cNvContentPartPr/>
                <p14:nvPr/>
              </p14:nvContentPartPr>
              <p14:xfrm>
                <a:off x="2186171" y="4490548"/>
                <a:ext cx="168480" cy="38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07AE13-4D0C-475A-9BD3-B991A66CA0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8171" y="4472908"/>
                  <a:ext cx="204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9E0978-DD07-41D9-A01C-27362C20CF57}"/>
                    </a:ext>
                  </a:extLst>
                </p14:cNvPr>
                <p14:cNvContentPartPr/>
                <p14:nvPr/>
              </p14:nvContentPartPr>
              <p14:xfrm>
                <a:off x="2383091" y="4519348"/>
                <a:ext cx="75600" cy="10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9E0978-DD07-41D9-A01C-27362C20CF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65091" y="4501348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231203E-687D-4789-AFDE-5688EDCE7C00}"/>
              </a:ext>
            </a:extLst>
          </p:cNvPr>
          <p:cNvGrpSpPr/>
          <p:nvPr/>
        </p:nvGrpSpPr>
        <p:grpSpPr>
          <a:xfrm>
            <a:off x="2760371" y="4480108"/>
            <a:ext cx="686880" cy="102240"/>
            <a:chOff x="2760371" y="4480108"/>
            <a:chExt cx="68688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4F1490-BD26-4D7F-95B0-423736C2ADC5}"/>
                    </a:ext>
                  </a:extLst>
                </p14:cNvPr>
                <p14:cNvContentPartPr/>
                <p14:nvPr/>
              </p14:nvContentPartPr>
              <p14:xfrm>
                <a:off x="2760371" y="4508908"/>
                <a:ext cx="664560" cy="4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4F1490-BD26-4D7F-95B0-423736C2AD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2371" y="4491268"/>
                  <a:ext cx="700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5EAAEA-6770-4029-B41D-D4824FB17B53}"/>
                    </a:ext>
                  </a:extLst>
                </p14:cNvPr>
                <p14:cNvContentPartPr/>
                <p14:nvPr/>
              </p14:nvContentPartPr>
              <p14:xfrm>
                <a:off x="3347171" y="4480108"/>
                <a:ext cx="100080" cy="10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5EAAEA-6770-4029-B41D-D4824FB17B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29531" y="4462108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6B4373E-B832-4A5F-AD65-4DEA9B89B22A}"/>
              </a:ext>
            </a:extLst>
          </p:cNvPr>
          <p:cNvGrpSpPr/>
          <p:nvPr/>
        </p:nvGrpSpPr>
        <p:grpSpPr>
          <a:xfrm>
            <a:off x="3633731" y="4374268"/>
            <a:ext cx="1585440" cy="394560"/>
            <a:chOff x="3633731" y="4374268"/>
            <a:chExt cx="15854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C038F7-A83C-4F0E-ABB8-7F8A17FA5DBC}"/>
                    </a:ext>
                  </a:extLst>
                </p14:cNvPr>
                <p14:cNvContentPartPr/>
                <p14:nvPr/>
              </p14:nvContentPartPr>
              <p14:xfrm>
                <a:off x="3633731" y="4445188"/>
                <a:ext cx="233640" cy="162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C038F7-A83C-4F0E-ABB8-7F8A17FA5D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15731" y="4427548"/>
                  <a:ext cx="269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0CEA57-F680-4017-83C2-1B7935D32705}"/>
                    </a:ext>
                  </a:extLst>
                </p14:cNvPr>
                <p14:cNvContentPartPr/>
                <p14:nvPr/>
              </p14:nvContentPartPr>
              <p14:xfrm>
                <a:off x="3913811" y="4544188"/>
                <a:ext cx="105480" cy="115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0CEA57-F680-4017-83C2-1B7935D327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95811" y="4526188"/>
                  <a:ext cx="141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640BB35-E464-431B-8AA0-A652B25F952F}"/>
                    </a:ext>
                  </a:extLst>
                </p14:cNvPr>
                <p14:cNvContentPartPr/>
                <p14:nvPr/>
              </p14:nvContentPartPr>
              <p14:xfrm>
                <a:off x="4197491" y="4551028"/>
                <a:ext cx="5040" cy="79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640BB35-E464-431B-8AA0-A652B25F95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79491" y="4533388"/>
                  <a:ext cx="40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513DC0-1060-422E-829F-24D615E3FA4E}"/>
                    </a:ext>
                  </a:extLst>
                </p14:cNvPr>
                <p14:cNvContentPartPr/>
                <p14:nvPr/>
              </p14:nvContentPartPr>
              <p14:xfrm>
                <a:off x="4335011" y="4412788"/>
                <a:ext cx="158040" cy="35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513DC0-1060-422E-829F-24D615E3FA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17371" y="4394788"/>
                  <a:ext cx="193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031418-A16A-4891-99A0-1FC47AEC1E18}"/>
                    </a:ext>
                  </a:extLst>
                </p14:cNvPr>
                <p14:cNvContentPartPr/>
                <p14:nvPr/>
              </p14:nvContentPartPr>
              <p14:xfrm>
                <a:off x="4569011" y="4531228"/>
                <a:ext cx="76680" cy="9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031418-A16A-4891-99A0-1FC47AEC1E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51371" y="4513588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5B21E1-30E8-4078-9B76-27FDB45F0F3F}"/>
                    </a:ext>
                  </a:extLst>
                </p14:cNvPr>
                <p14:cNvContentPartPr/>
                <p14:nvPr/>
              </p14:nvContentPartPr>
              <p14:xfrm>
                <a:off x="4761971" y="4578748"/>
                <a:ext cx="7920" cy="83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5B21E1-30E8-4078-9B76-27FDB45F0F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4331" y="4560748"/>
                  <a:ext cx="4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BDBA23-EE92-47F6-9193-0F6B6E2FF9AA}"/>
                    </a:ext>
                  </a:extLst>
                </p14:cNvPr>
                <p14:cNvContentPartPr/>
                <p14:nvPr/>
              </p14:nvContentPartPr>
              <p14:xfrm>
                <a:off x="4836491" y="4374268"/>
                <a:ext cx="155160" cy="12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BDBA23-EE92-47F6-9193-0F6B6E2FF9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8851" y="4356268"/>
                  <a:ext cx="19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471C9B-A57E-4AEC-8B83-5C2AB05C6DDE}"/>
                    </a:ext>
                  </a:extLst>
                </p14:cNvPr>
                <p14:cNvContentPartPr/>
                <p14:nvPr/>
              </p14:nvContentPartPr>
              <p14:xfrm>
                <a:off x="4846211" y="4438348"/>
                <a:ext cx="1360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471C9B-A57E-4AEC-8B83-5C2AB05C6D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28211" y="4420708"/>
                  <a:ext cx="171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604404-A39D-4A6D-BE9A-BA7DEA982ABB}"/>
                    </a:ext>
                  </a:extLst>
                </p14:cNvPr>
                <p14:cNvContentPartPr/>
                <p14:nvPr/>
              </p14:nvContentPartPr>
              <p14:xfrm>
                <a:off x="5092451" y="4428988"/>
                <a:ext cx="126720" cy="10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604404-A39D-4A6D-BE9A-BA7DEA982A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74811" y="4411348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3A6A9DE5-E048-459C-B0FC-CAC481562ABF}"/>
              </a:ext>
            </a:extLst>
          </p:cNvPr>
          <p:cNvSpPr txBox="1"/>
          <p:nvPr/>
        </p:nvSpPr>
        <p:spPr>
          <a:xfrm>
            <a:off x="911751" y="5045431"/>
            <a:ext cx="479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Translation: 3N degrees of freedom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42796-C8C9-48EB-BA97-531EA9DFB95A}"/>
              </a:ext>
            </a:extLst>
          </p:cNvPr>
          <p:cNvSpPr txBox="1"/>
          <p:nvPr/>
        </p:nvSpPr>
        <p:spPr>
          <a:xfrm>
            <a:off x="6469858" y="5062696"/>
            <a:ext cx="479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Rotation: 3N degrees of freedom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9D4AE3D-DB4D-421D-971F-03BFA2225009}"/>
                  </a:ext>
                </a:extLst>
              </p14:cNvPr>
              <p14:cNvContentPartPr/>
              <p14:nvPr/>
            </p14:nvContentPartPr>
            <p14:xfrm>
              <a:off x="8391309" y="2013284"/>
              <a:ext cx="360" cy="2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9D4AE3D-DB4D-421D-971F-03BFA22250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373669" y="1995284"/>
                <a:ext cx="360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D4C2DDF-F3E3-4CCA-8A1E-893CE5F72DBD}"/>
              </a:ext>
            </a:extLst>
          </p:cNvPr>
          <p:cNvGrpSpPr/>
          <p:nvPr/>
        </p:nvGrpSpPr>
        <p:grpSpPr>
          <a:xfrm rot="10356881">
            <a:off x="9913559" y="3346023"/>
            <a:ext cx="575640" cy="496080"/>
            <a:chOff x="9292389" y="1872884"/>
            <a:chExt cx="5756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7384C9-6887-4E68-8D6D-10E70EB3D6D3}"/>
                    </a:ext>
                  </a:extLst>
                </p14:cNvPr>
                <p14:cNvContentPartPr/>
                <p14:nvPr/>
              </p14:nvContentPartPr>
              <p14:xfrm>
                <a:off x="9292389" y="1872884"/>
                <a:ext cx="575640" cy="496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7384C9-6887-4E68-8D6D-10E70EB3D6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74749" y="1854884"/>
                  <a:ext cx="6112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FC7D85-0D2F-4CD4-9C18-09620A3DBF3D}"/>
                    </a:ext>
                  </a:extLst>
                </p14:cNvPr>
                <p14:cNvContentPartPr/>
                <p14:nvPr/>
              </p14:nvContentPartPr>
              <p14:xfrm>
                <a:off x="9435309" y="1901684"/>
                <a:ext cx="229320" cy="137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FC7D85-0D2F-4CD4-9C18-09620A3DBF3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17309" y="1883684"/>
                  <a:ext cx="264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A6492F-BFF8-4F07-A5A5-C22365A36E6D}"/>
                    </a:ext>
                  </a:extLst>
                </p14:cNvPr>
                <p14:cNvContentPartPr/>
                <p14:nvPr/>
              </p14:nvContentPartPr>
              <p14:xfrm>
                <a:off x="9502989" y="1884764"/>
                <a:ext cx="128520" cy="10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A6492F-BFF8-4F07-A5A5-C22365A36E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84989" y="1867124"/>
                  <a:ext cx="1641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4974F0A-D6EE-42D0-8EB7-04F66BFBAEB5}"/>
              </a:ext>
            </a:extLst>
          </p:cNvPr>
          <p:cNvGrpSpPr/>
          <p:nvPr/>
        </p:nvGrpSpPr>
        <p:grpSpPr>
          <a:xfrm>
            <a:off x="6504391" y="1916085"/>
            <a:ext cx="758160" cy="889200"/>
            <a:chOff x="4239551" y="3466975"/>
            <a:chExt cx="758160" cy="8892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F65C6EB-B8E1-4E7A-989F-FF3829C7EA06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0CDBC4F-52AC-423A-9C33-431F840DEB3F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0CDBC4F-52AC-423A-9C33-431F840DEB3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434671" y="3668935"/>
                    <a:ext cx="565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6DBBE8E-8943-4346-8FAF-E616A45EDD1E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6DBBE8E-8943-4346-8FAF-E616A45EDD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88231" y="3579655"/>
                    <a:ext cx="10296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D4E73AA-8C7E-4084-AC28-FFF73729A4A9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D4E73AA-8C7E-4084-AC28-FFF73729A4A9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455911" y="3928135"/>
                    <a:ext cx="30132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5B030F56-B19D-4998-B1F4-91C9D73FB30E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5B030F56-B19D-4998-B1F4-91C9D73FB30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689911" y="3883495"/>
                    <a:ext cx="1072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2BE5E28F-F9CE-46EB-8562-DCA559229FBB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2BE5E28F-F9CE-46EB-8562-DCA559229FB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444391" y="3924175"/>
                    <a:ext cx="58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3FBA101D-FCE9-4379-9728-7D1524B9ECC5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3FBA101D-FCE9-4379-9728-7D1524B9ECC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272671" y="3924175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AFCEF903-E245-40B7-9D1D-BE5F8012D0A3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AFCEF903-E245-40B7-9D1D-BE5F8012D0A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221911" y="4073935"/>
                    <a:ext cx="1191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C2F9CED9-29B1-4058-8FC3-0118545ED99D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C2F9CED9-29B1-4058-8FC3-0118545ED99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821671" y="3892495"/>
                    <a:ext cx="1936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240D2426-0424-4058-84A3-37DF20916DFD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240D2426-0424-4058-84A3-37DF20916DF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3831" y="4124335"/>
                    <a:ext cx="12600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A079A54-ED00-4A48-A234-DCE02BA4AC3A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9F2DC7B3-B20D-471D-AAF5-A6CCDB04B2E1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9F2DC7B3-B20D-471D-AAF5-A6CCDB04B2E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539431" y="3449335"/>
                    <a:ext cx="113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47EDC914-F03C-42A0-9833-F506B68D17E3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47EDC914-F03C-42A0-9833-F506B68D17E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03791" y="3474175"/>
                    <a:ext cx="180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F04E88D-E3C4-41C1-9A0B-9CACFC60A564}"/>
              </a:ext>
            </a:extLst>
          </p:cNvPr>
          <p:cNvGrpSpPr/>
          <p:nvPr/>
        </p:nvGrpSpPr>
        <p:grpSpPr>
          <a:xfrm>
            <a:off x="7534402" y="2674433"/>
            <a:ext cx="1452862" cy="1440000"/>
            <a:chOff x="8467885" y="2448531"/>
            <a:chExt cx="1452862" cy="144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9572E2-F452-4D0A-987E-9352A1EDB5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67885" y="2448531"/>
              <a:ext cx="1452862" cy="1440000"/>
              <a:chOff x="2591471" y="3562015"/>
              <a:chExt cx="975960" cy="9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6327715-2524-4A3F-B892-665247B80B67}"/>
                      </a:ext>
                    </a:extLst>
                  </p14:cNvPr>
                  <p14:cNvContentPartPr/>
                  <p14:nvPr/>
                </p14:nvContentPartPr>
                <p14:xfrm>
                  <a:off x="2591471" y="3562015"/>
                  <a:ext cx="327960" cy="3304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6327715-2524-4A3F-B892-665247B80B67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79620" y="3549927"/>
                    <a:ext cx="351904" cy="3544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305A767-F9FA-4BC3-873A-36A2047ADCF8}"/>
                      </a:ext>
                    </a:extLst>
                  </p14:cNvPr>
                  <p14:cNvContentPartPr/>
                  <p14:nvPr/>
                </p14:nvContentPartPr>
                <p14:xfrm>
                  <a:off x="3323711" y="3884215"/>
                  <a:ext cx="243720" cy="2350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305A767-F9FA-4BC3-873A-36A2047ADCF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311622" y="3872110"/>
                    <a:ext cx="267657" cy="259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0F09DB9-DC18-446B-B312-90C07F7503EF}"/>
                      </a:ext>
                    </a:extLst>
                  </p14:cNvPr>
                  <p14:cNvContentPartPr/>
                  <p14:nvPr/>
                </p14:nvContentPartPr>
                <p14:xfrm>
                  <a:off x="2591831" y="4240975"/>
                  <a:ext cx="312480" cy="288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00F09DB9-DC18-446B-B312-90C07F7503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79980" y="4228869"/>
                    <a:ext cx="336424" cy="3123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3F62523-D4DF-4F44-A406-89A17E23EA4F}"/>
                  </a:ext>
                </a:extLst>
              </p:cNvPr>
              <p:cNvGrpSpPr/>
              <p:nvPr/>
            </p:nvGrpSpPr>
            <p:grpSpPr>
              <a:xfrm>
                <a:off x="2731626" y="3844875"/>
                <a:ext cx="606240" cy="481320"/>
                <a:chOff x="2731626" y="3844875"/>
                <a:chExt cx="606240" cy="481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7C41195C-D92E-40E8-94BD-D530CC113C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31626" y="3870795"/>
                    <a:ext cx="29880" cy="36072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7C41195C-D92E-40E8-94BD-D530CC113C8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2719480" y="3858932"/>
                      <a:ext cx="53930" cy="3846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40A89DAB-8D38-4BAD-8B7E-07C4084494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60506" y="3844875"/>
                    <a:ext cx="477360" cy="16452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40A89DAB-8D38-4BAD-8B7E-07C4084494E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2848651" y="3832778"/>
                      <a:ext cx="501313" cy="18847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438FD5CC-317E-4E31-952B-44FDDC552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93626" y="4066635"/>
                    <a:ext cx="434160" cy="2595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438FD5CC-317E-4E31-952B-44FDDC5525D7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2881774" y="4054529"/>
                      <a:ext cx="458105" cy="28353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B7E0CD-975D-4866-ACA5-D39DC26A84E0}"/>
                    </a:ext>
                  </a:extLst>
                </p14:cNvPr>
                <p14:cNvContentPartPr/>
                <p14:nvPr/>
              </p14:nvContentPartPr>
              <p14:xfrm>
                <a:off x="9019869" y="2723924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B7E0CD-975D-4866-ACA5-D39DC26A84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02229" y="2705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94BA6F-BDCC-4C80-87BE-D1352AD219B1}"/>
                    </a:ext>
                  </a:extLst>
                </p14:cNvPr>
                <p14:cNvContentPartPr/>
                <p14:nvPr/>
              </p14:nvContentPartPr>
              <p14:xfrm>
                <a:off x="8926183" y="3120875"/>
                <a:ext cx="24840" cy="4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94BA6F-BDCC-4C80-87BE-D1352AD219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08183" y="3102875"/>
                  <a:ext cx="60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36AE5B-0B31-4B4B-86BF-09F390B20687}"/>
                    </a:ext>
                  </a:extLst>
                </p14:cNvPr>
                <p14:cNvContentPartPr/>
                <p14:nvPr/>
              </p14:nvContentPartPr>
              <p14:xfrm>
                <a:off x="8902929" y="3116526"/>
                <a:ext cx="63720" cy="61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36AE5B-0B31-4B4B-86BF-09F390B206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85289" y="3098886"/>
                  <a:ext cx="99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966264-B4C2-47C6-8A8B-D6B6199E4ABC}"/>
                    </a:ext>
                  </a:extLst>
                </p14:cNvPr>
                <p14:cNvContentPartPr/>
                <p14:nvPr/>
              </p14:nvContentPartPr>
              <p14:xfrm>
                <a:off x="8885649" y="3300486"/>
                <a:ext cx="129960" cy="129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966264-B4C2-47C6-8A8B-D6B6199E4A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68009" y="3282486"/>
                  <a:ext cx="165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DD3071B-52FA-40CC-A2FD-C842536C5D9F}"/>
                    </a:ext>
                  </a:extLst>
                </p14:cNvPr>
                <p14:cNvContentPartPr/>
                <p14:nvPr/>
              </p14:nvContentPartPr>
              <p14:xfrm>
                <a:off x="9047289" y="3309846"/>
                <a:ext cx="87120" cy="82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DD3071B-52FA-40CC-A2FD-C842536C5D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29289" y="3292206"/>
                  <a:ext cx="122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6BD72C-37E8-48EA-B398-E7A27DDE0C78}"/>
                    </a:ext>
                  </a:extLst>
                </p14:cNvPr>
                <p14:cNvContentPartPr/>
                <p14:nvPr/>
              </p14:nvContentPartPr>
              <p14:xfrm>
                <a:off x="9132249" y="3304806"/>
                <a:ext cx="99000" cy="12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6BD72C-37E8-48EA-B398-E7A27DDE0C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4249" y="3286806"/>
                  <a:ext cx="13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AC67DD-69B2-4C4D-A41C-6F06D54F8827}"/>
                    </a:ext>
                  </a:extLst>
                </p14:cNvPr>
                <p14:cNvContentPartPr/>
                <p14:nvPr/>
              </p14:nvContentPartPr>
              <p14:xfrm>
                <a:off x="8942023" y="3222395"/>
                <a:ext cx="17640" cy="1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AC67DD-69B2-4C4D-A41C-6F06D54F88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24023" y="3204755"/>
                  <a:ext cx="5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F498812-3C06-4F15-AE95-FA301684B9CC}"/>
                    </a:ext>
                  </a:extLst>
                </p14:cNvPr>
                <p14:cNvContentPartPr/>
                <p14:nvPr/>
              </p14:nvContentPartPr>
              <p14:xfrm>
                <a:off x="8989543" y="337935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498812-3C06-4F15-AE95-FA301684B9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71543" y="33617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9B61AE-0DFA-4C42-BAE8-E84CCBB9809A}"/>
                    </a:ext>
                  </a:extLst>
                </p14:cNvPr>
                <p14:cNvContentPartPr/>
                <p14:nvPr/>
              </p14:nvContentPartPr>
              <p14:xfrm>
                <a:off x="8966503" y="3516875"/>
                <a:ext cx="360" cy="37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9B61AE-0DFA-4C42-BAE8-E84CCBB980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48503" y="3499235"/>
                  <a:ext cx="36000" cy="73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CB07513-6ECE-4B08-8629-AABB24FE2F45}"/>
                </a:ext>
              </a:extLst>
            </p:cNvPr>
            <p:cNvGrpSpPr/>
            <p:nvPr/>
          </p:nvGrpSpPr>
          <p:grpSpPr>
            <a:xfrm>
              <a:off x="8945820" y="2741880"/>
              <a:ext cx="276840" cy="364680"/>
              <a:chOff x="8945820" y="2741880"/>
              <a:chExt cx="276840" cy="36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82E1810E-6866-4668-898E-3AABAEA19E91}"/>
                      </a:ext>
                    </a:extLst>
                  </p14:cNvPr>
                  <p14:cNvContentPartPr/>
                  <p14:nvPr/>
                </p14:nvContentPartPr>
                <p14:xfrm>
                  <a:off x="8945820" y="2768160"/>
                  <a:ext cx="276840" cy="338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82E1810E-6866-4668-898E-3AABAEA19E91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8928180" y="2750160"/>
                    <a:ext cx="312480" cy="37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F3A3B67-9733-4281-B15C-7FC5BFEB0872}"/>
                      </a:ext>
                    </a:extLst>
                  </p14:cNvPr>
                  <p14:cNvContentPartPr/>
                  <p14:nvPr/>
                </p14:nvContentPartPr>
                <p14:xfrm>
                  <a:off x="9092340" y="2764920"/>
                  <a:ext cx="30960" cy="4320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F3A3B67-9733-4281-B15C-7FC5BFEB087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9074340" y="2747280"/>
                    <a:ext cx="6660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BE1FA14-78B9-40AD-93A7-BA5898F8C9E7}"/>
                      </a:ext>
                    </a:extLst>
                  </p14:cNvPr>
                  <p14:cNvContentPartPr/>
                  <p14:nvPr/>
                </p14:nvContentPartPr>
                <p14:xfrm>
                  <a:off x="9048060" y="2741880"/>
                  <a:ext cx="79560" cy="867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BE1FA14-78B9-40AD-93A7-BA5898F8C9E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9030420" y="2723880"/>
                    <a:ext cx="11520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24868DC-18F5-410C-8793-9215D072672B}"/>
                      </a:ext>
                    </a:extLst>
                  </p14:cNvPr>
                  <p14:cNvContentPartPr/>
                  <p14:nvPr/>
                </p14:nvContentPartPr>
                <p14:xfrm>
                  <a:off x="9046980" y="2771040"/>
                  <a:ext cx="28440" cy="1512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4868DC-18F5-410C-8793-9215D072672B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9028980" y="2753400"/>
                    <a:ext cx="64080" cy="50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28AA0C3-37E3-4F11-8D8A-F0D1A616FB1B}"/>
                </a:ext>
              </a:extLst>
            </p:cNvPr>
            <p:cNvGrpSpPr/>
            <p:nvPr/>
          </p:nvGrpSpPr>
          <p:grpSpPr>
            <a:xfrm>
              <a:off x="8926020" y="2973000"/>
              <a:ext cx="205920" cy="164880"/>
              <a:chOff x="8926020" y="2973000"/>
              <a:chExt cx="205920" cy="16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EE7D43E4-AF65-43F5-B431-EC58A6B87E10}"/>
                      </a:ext>
                    </a:extLst>
                  </p14:cNvPr>
                  <p14:cNvContentPartPr/>
                  <p14:nvPr/>
                </p14:nvContentPartPr>
                <p14:xfrm>
                  <a:off x="8926020" y="3090720"/>
                  <a:ext cx="58320" cy="4716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EE7D43E4-AF65-43F5-B431-EC58A6B87E10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908380" y="3073080"/>
                    <a:ext cx="9396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D7F16259-9D52-40E9-8945-7D64E05B4A5C}"/>
                      </a:ext>
                    </a:extLst>
                  </p14:cNvPr>
                  <p14:cNvContentPartPr/>
                  <p14:nvPr/>
                </p14:nvContentPartPr>
                <p14:xfrm>
                  <a:off x="8938980" y="2973000"/>
                  <a:ext cx="192960" cy="1566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D7F16259-9D52-40E9-8945-7D64E05B4A5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921340" y="2955000"/>
                    <a:ext cx="228600" cy="192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870806A-1244-4300-B937-C8AFAE9E94AA}"/>
              </a:ext>
            </a:extLst>
          </p:cNvPr>
          <p:cNvGrpSpPr>
            <a:grpSpLocks noChangeAspect="1"/>
          </p:cNvGrpSpPr>
          <p:nvPr/>
        </p:nvGrpSpPr>
        <p:grpSpPr>
          <a:xfrm rot="3689541" flipV="1">
            <a:off x="9846462" y="2746934"/>
            <a:ext cx="1452862" cy="1440000"/>
            <a:chOff x="2591471" y="3562015"/>
            <a:chExt cx="97596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0AE4D0-2F3B-4DD3-BE92-9A65AD0D1910}"/>
                    </a:ext>
                  </a:extLst>
                </p14:cNvPr>
                <p14:cNvContentPartPr/>
                <p14:nvPr/>
              </p14:nvContentPartPr>
              <p14:xfrm>
                <a:off x="2591471" y="3562015"/>
                <a:ext cx="327960" cy="330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0AE4D0-2F3B-4DD3-BE92-9A65AD0D19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79620" y="3550169"/>
                  <a:ext cx="351904" cy="354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16416A-C6F0-42DA-B3A9-BB57A4803BCB}"/>
                    </a:ext>
                  </a:extLst>
                </p14:cNvPr>
                <p14:cNvContentPartPr/>
                <p14:nvPr/>
              </p14:nvContentPartPr>
              <p14:xfrm>
                <a:off x="3323711" y="3884215"/>
                <a:ext cx="243720" cy="23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16416A-C6F0-42DA-B3A9-BB57A4803B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1622" y="3872110"/>
                  <a:ext cx="267657" cy="25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C15ECCC-7506-44C6-9E65-C01E4F4D086E}"/>
                    </a:ext>
                  </a:extLst>
                </p14:cNvPr>
                <p14:cNvContentPartPr/>
                <p14:nvPr/>
              </p14:nvContentPartPr>
              <p14:xfrm>
                <a:off x="2591831" y="4240975"/>
                <a:ext cx="312480" cy="28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C15ECCC-7506-44C6-9E65-C01E4F4D086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79980" y="4229111"/>
                  <a:ext cx="336424" cy="31232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E8B14D-A066-4CE0-B86C-7CC2034D9043}"/>
                </a:ext>
              </a:extLst>
            </p:cNvPr>
            <p:cNvGrpSpPr/>
            <p:nvPr/>
          </p:nvGrpSpPr>
          <p:grpSpPr>
            <a:xfrm>
              <a:off x="2731626" y="3844875"/>
              <a:ext cx="606240" cy="481320"/>
              <a:chOff x="2731626" y="3844875"/>
              <a:chExt cx="606240" cy="48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1B5CAE7E-1EC0-45B5-A846-2FAB4578C585}"/>
                      </a:ext>
                    </a:extLst>
                  </p14:cNvPr>
                  <p14:cNvContentPartPr/>
                  <p14:nvPr/>
                </p14:nvContentPartPr>
                <p14:xfrm>
                  <a:off x="2731626" y="3870795"/>
                  <a:ext cx="29880" cy="36072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1B5CAE7E-1EC0-45B5-A846-2FAB4578C585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19480" y="3858932"/>
                    <a:ext cx="53930" cy="384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FE6D076A-D1AE-408D-9E15-97EA056DD432}"/>
                      </a:ext>
                    </a:extLst>
                  </p14:cNvPr>
                  <p14:cNvContentPartPr/>
                  <p14:nvPr/>
                </p14:nvContentPartPr>
                <p14:xfrm>
                  <a:off x="2860506" y="3844875"/>
                  <a:ext cx="477360" cy="1645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FE6D076A-D1AE-408D-9E15-97EA056DD432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2848651" y="3833020"/>
                    <a:ext cx="501313" cy="1884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47E9368C-681F-486D-BDBB-A19B0092871A}"/>
                      </a:ext>
                    </a:extLst>
                  </p14:cNvPr>
                  <p14:cNvContentPartPr/>
                  <p14:nvPr/>
                </p14:nvContentPartPr>
                <p14:xfrm>
                  <a:off x="2893626" y="4066635"/>
                  <a:ext cx="434160" cy="25956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47E9368C-681F-486D-BDBB-A19B0092871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2881774" y="4054771"/>
                    <a:ext cx="458105" cy="28353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758BC4D2-6F8C-40B7-A5A6-97399E4552CC}"/>
              </a:ext>
            </a:extLst>
          </p:cNvPr>
          <p:cNvSpPr txBox="1"/>
          <p:nvPr/>
        </p:nvSpPr>
        <p:spPr>
          <a:xfrm>
            <a:off x="1364023" y="5681458"/>
            <a:ext cx="941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non-linear molecule: 3N-6 fundamental vibrations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EA5A3C7B-F467-7A14-8F75-D065719BEEAE}"/>
                  </a:ext>
                </a:extLst>
              </p14:cNvPr>
              <p14:cNvContentPartPr/>
              <p14:nvPr/>
            </p14:nvContentPartPr>
            <p14:xfrm>
              <a:off x="1985400" y="1108800"/>
              <a:ext cx="9286560" cy="524124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EA5A3C7B-F467-7A14-8F75-D065719BEEA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976040" y="1099440"/>
                <a:ext cx="9305280" cy="52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27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3DDF7-010E-415C-A50F-2612442D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97C74-8419-490D-8595-D6A9E071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F2652-4318-4217-B1A4-1D14B65E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2CF9D-FC54-4159-9925-17ED4BCBC844}"/>
              </a:ext>
            </a:extLst>
          </p:cNvPr>
          <p:cNvSpPr txBox="1"/>
          <p:nvPr/>
        </p:nvSpPr>
        <p:spPr>
          <a:xfrm>
            <a:off x="513347" y="597401"/>
            <a:ext cx="10603832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>
                    <a:alpha val="70000"/>
                  </a:schemeClr>
                </a:solidFill>
              </a:rPr>
              <a:t>For linear molecules: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687A9E-7177-4646-BDFC-CBC989D5206C}"/>
              </a:ext>
            </a:extLst>
          </p:cNvPr>
          <p:cNvGrpSpPr/>
          <p:nvPr/>
        </p:nvGrpSpPr>
        <p:grpSpPr>
          <a:xfrm>
            <a:off x="1060098" y="1422199"/>
            <a:ext cx="758160" cy="889200"/>
            <a:chOff x="4239551" y="3466975"/>
            <a:chExt cx="758160" cy="8892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DFE208-5158-40B0-8DB8-2999E0AFD9D5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537432C-1C9A-459D-9124-03A160831D28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537432C-1C9A-459D-9124-03A160831D28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434671" y="3668935"/>
                    <a:ext cx="565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60910CF-4398-4C39-9E5A-24C97412D902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60910CF-4398-4C39-9E5A-24C97412D90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388231" y="3579655"/>
                    <a:ext cx="10296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3090E05-842E-499C-A392-912B890DA43C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3090E05-842E-499C-A392-912B890DA43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55911" y="3928135"/>
                    <a:ext cx="30132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DA71D49-AAF2-4BA7-82A7-E1B9132D33E0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DA71D49-AAF2-4BA7-82A7-E1B9132D33E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689911" y="3883495"/>
                    <a:ext cx="1072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2B58B18-D4C2-4ACD-94EB-148212C91507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2B58B18-D4C2-4ACD-94EB-148212C9150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44391" y="3924175"/>
                    <a:ext cx="58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B7AC5E7-B494-40B4-9218-B3256682C120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B7AC5E7-B494-40B4-9218-B3256682C12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272671" y="3924175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9A8F399-8B92-4C40-976B-A85503B45619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9A8F399-8B92-4C40-976B-A85503B4561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221911" y="4073935"/>
                    <a:ext cx="1191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DB9BB4BC-AAEA-4DBB-9333-3242735AA949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DB9BB4BC-AAEA-4DBB-9333-3242735AA94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21671" y="3892495"/>
                    <a:ext cx="1936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D5D35D3-2218-4645-A451-0FC3533AC14E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D5D35D3-2218-4645-A451-0FC3533AC14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73831" y="4124335"/>
                    <a:ext cx="12600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02641C-6A63-4929-89E7-ECC57032E3E3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39EDB06-432C-4422-B54A-68D69C86C30C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39EDB06-432C-4422-B54A-68D69C86C30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39431" y="3449335"/>
                    <a:ext cx="113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226E009-E7FB-48A9-A18B-2FCC1FFD7D07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226E009-E7FB-48A9-A18B-2FCC1FFD7D0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503791" y="3474175"/>
                    <a:ext cx="180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5D6B5B-90E3-4CCB-89D3-FE1DB807D192}"/>
              </a:ext>
            </a:extLst>
          </p:cNvPr>
          <p:cNvGrpSpPr/>
          <p:nvPr/>
        </p:nvGrpSpPr>
        <p:grpSpPr>
          <a:xfrm>
            <a:off x="3119270" y="2217206"/>
            <a:ext cx="1453894" cy="963720"/>
            <a:chOff x="2268935" y="3186884"/>
            <a:chExt cx="1453894" cy="9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50596C-B220-4E19-A1F2-E4F54ADE41F2}"/>
                    </a:ext>
                  </a:extLst>
                </p14:cNvPr>
                <p14:cNvContentPartPr/>
                <p14:nvPr/>
              </p14:nvContentPartPr>
              <p14:xfrm>
                <a:off x="2315229" y="3231884"/>
                <a:ext cx="130788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50596C-B220-4E19-A1F2-E4F54ADE41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97229" y="3213884"/>
                  <a:ext cx="134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8C3F19-FE3C-4D00-BD76-CD265A819C54}"/>
                    </a:ext>
                  </a:extLst>
                </p14:cNvPr>
                <p14:cNvContentPartPr/>
                <p14:nvPr/>
              </p14:nvContentPartPr>
              <p14:xfrm>
                <a:off x="3586749" y="3186884"/>
                <a:ext cx="136080" cy="12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8C3F19-FE3C-4D00-BD76-CD265A819C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8749" y="3168884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63FF04-ED65-48EE-837B-363660EB61F0}"/>
                    </a:ext>
                  </a:extLst>
                </p14:cNvPr>
                <p14:cNvContentPartPr/>
                <p14:nvPr/>
              </p14:nvContentPartPr>
              <p14:xfrm>
                <a:off x="2309469" y="3222524"/>
                <a:ext cx="24840" cy="49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63FF04-ED65-48EE-837B-363660EB61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1469" y="3204524"/>
                  <a:ext cx="60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FA0FDF-0B49-4F17-B01A-64FFF55EBA3F}"/>
                    </a:ext>
                  </a:extLst>
                </p14:cNvPr>
                <p14:cNvContentPartPr/>
                <p14:nvPr/>
              </p14:nvContentPartPr>
              <p14:xfrm>
                <a:off x="2286215" y="3218175"/>
                <a:ext cx="63720" cy="6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FA0FDF-0B49-4F17-B01A-64FFF55EBA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68575" y="3200535"/>
                  <a:ext cx="99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5AE3AD-A157-45CB-934D-C3FE5A7D5861}"/>
                    </a:ext>
                  </a:extLst>
                </p14:cNvPr>
                <p14:cNvContentPartPr/>
                <p14:nvPr/>
              </p14:nvContentPartPr>
              <p14:xfrm>
                <a:off x="2268935" y="3402135"/>
                <a:ext cx="129960" cy="12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5AE3AD-A157-45CB-934D-C3FE5A7D58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51295" y="3384135"/>
                  <a:ext cx="165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804251-B744-4AE0-B6AD-2BC4836A613B}"/>
                    </a:ext>
                  </a:extLst>
                </p14:cNvPr>
                <p14:cNvContentPartPr/>
                <p14:nvPr/>
              </p14:nvContentPartPr>
              <p14:xfrm>
                <a:off x="2430575" y="3411495"/>
                <a:ext cx="87120" cy="8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804251-B744-4AE0-B6AD-2BC4836A61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2575" y="3393855"/>
                  <a:ext cx="122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8D076F-638B-4E8B-B62E-0E13B30C18D0}"/>
                    </a:ext>
                  </a:extLst>
                </p14:cNvPr>
                <p14:cNvContentPartPr/>
                <p14:nvPr/>
              </p14:nvContentPartPr>
              <p14:xfrm>
                <a:off x="2515535" y="3406455"/>
                <a:ext cx="99000" cy="12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8D076F-638B-4E8B-B62E-0E13B30C18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97535" y="3388455"/>
                  <a:ext cx="134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E8FB6E-8562-4A87-8C32-A108E38F23F6}"/>
                    </a:ext>
                  </a:extLst>
                </p14:cNvPr>
                <p14:cNvContentPartPr/>
                <p14:nvPr/>
              </p14:nvContentPartPr>
              <p14:xfrm>
                <a:off x="2325309" y="3324044"/>
                <a:ext cx="1764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E8FB6E-8562-4A87-8C32-A108E38F23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7309" y="3306404"/>
                  <a:ext cx="5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FED72C-BE80-40AA-B89B-A32053C6A0C1}"/>
                    </a:ext>
                  </a:extLst>
                </p14:cNvPr>
                <p14:cNvContentPartPr/>
                <p14:nvPr/>
              </p14:nvContentPartPr>
              <p14:xfrm>
                <a:off x="2325309" y="3321524"/>
                <a:ext cx="17640" cy="3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FED72C-BE80-40AA-B89B-A32053C6A0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07309" y="3303884"/>
                  <a:ext cx="5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0C48CA-A52E-4A02-8936-8A96CA196108}"/>
                    </a:ext>
                  </a:extLst>
                </p14:cNvPr>
                <p14:cNvContentPartPr/>
                <p14:nvPr/>
              </p14:nvContentPartPr>
              <p14:xfrm>
                <a:off x="2372829" y="3481004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0C48CA-A52E-4A02-8936-8A96CA1961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4829" y="34633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870C7E-8414-4AB0-9FDE-B556FA9A3EF6}"/>
                    </a:ext>
                  </a:extLst>
                </p14:cNvPr>
                <p14:cNvContentPartPr/>
                <p14:nvPr/>
              </p14:nvContentPartPr>
              <p14:xfrm>
                <a:off x="2349789" y="3618524"/>
                <a:ext cx="360" cy="3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870C7E-8414-4AB0-9FDE-B556FA9A3E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1789" y="3600884"/>
                  <a:ext cx="36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75F992-3BF4-4FFE-B673-A5AD5C0CC9DF}"/>
                    </a:ext>
                  </a:extLst>
                </p14:cNvPr>
                <p14:cNvContentPartPr/>
                <p14:nvPr/>
              </p14:nvContentPartPr>
              <p14:xfrm>
                <a:off x="2362749" y="3723644"/>
                <a:ext cx="3240" cy="11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75F992-3BF4-4FFE-B673-A5AD5C0CC9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4749" y="3705644"/>
                  <a:ext cx="38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E067E9-9764-4B1C-B47C-06C2921350A3}"/>
                    </a:ext>
                  </a:extLst>
                </p14:cNvPr>
                <p14:cNvContentPartPr/>
                <p14:nvPr/>
              </p14:nvContentPartPr>
              <p14:xfrm>
                <a:off x="2309469" y="3931364"/>
                <a:ext cx="141840" cy="13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E067E9-9764-4B1C-B47C-06C2921350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1469" y="3913724"/>
                  <a:ext cx="177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0A4F03-FC68-4730-952A-983C7D6DC7DA}"/>
                    </a:ext>
                  </a:extLst>
                </p14:cNvPr>
                <p14:cNvContentPartPr/>
                <p14:nvPr/>
              </p14:nvContentPartPr>
              <p14:xfrm>
                <a:off x="3635709" y="3340964"/>
                <a:ext cx="10440" cy="3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0A4F03-FC68-4730-952A-983C7D6DC7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7709" y="3323324"/>
                  <a:ext cx="46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2781A3-39BF-48F6-8C19-D2D3C3417CB9}"/>
                    </a:ext>
                  </a:extLst>
                </p14:cNvPr>
                <p14:cNvContentPartPr/>
                <p14:nvPr/>
              </p14:nvContentPartPr>
              <p14:xfrm>
                <a:off x="3635709" y="3340964"/>
                <a:ext cx="10440" cy="10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2781A3-39BF-48F6-8C19-D2D3C3417C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17709" y="3323324"/>
                  <a:ext cx="4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039244-8A06-489A-B744-7B321ABDCB28}"/>
                    </a:ext>
                  </a:extLst>
                </p14:cNvPr>
                <p14:cNvContentPartPr/>
                <p14:nvPr/>
              </p14:nvContentPartPr>
              <p14:xfrm>
                <a:off x="3631389" y="3499364"/>
                <a:ext cx="3240" cy="32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039244-8A06-489A-B744-7B321ABDCB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13389" y="3481364"/>
                  <a:ext cx="38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9523C2-0951-4099-9A54-DB40E30D6B53}"/>
                    </a:ext>
                  </a:extLst>
                </p14:cNvPr>
                <p14:cNvContentPartPr/>
                <p14:nvPr/>
              </p14:nvContentPartPr>
              <p14:xfrm>
                <a:off x="3604029" y="3499364"/>
                <a:ext cx="30600" cy="34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9523C2-0951-4099-9A54-DB40E30D6B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86029" y="3481364"/>
                  <a:ext cx="66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B0AA21-27F8-490D-AC77-483B86FA6493}"/>
                    </a:ext>
                  </a:extLst>
                </p14:cNvPr>
                <p14:cNvContentPartPr/>
                <p14:nvPr/>
              </p14:nvContentPartPr>
              <p14:xfrm>
                <a:off x="3598269" y="3916604"/>
                <a:ext cx="360" cy="5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B0AA21-27F8-490D-AC77-483B86FA64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0269" y="3898964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37B151-094A-4200-A443-36FF50ED284E}"/>
                    </a:ext>
                  </a:extLst>
                </p14:cNvPr>
                <p14:cNvContentPartPr/>
                <p14:nvPr/>
              </p14:nvContentPartPr>
              <p14:xfrm>
                <a:off x="3488469" y="4007324"/>
                <a:ext cx="187920" cy="143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37B151-094A-4200-A443-36FF50ED28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70829" y="3989684"/>
                  <a:ext cx="22356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1BF9C59-65C6-42BF-AC10-BC209BEC9FC5}"/>
                  </a:ext>
                </a:extLst>
              </p14:cNvPr>
              <p14:cNvContentPartPr/>
              <p14:nvPr/>
            </p14:nvContentPartPr>
            <p14:xfrm>
              <a:off x="1209461" y="4027760"/>
              <a:ext cx="280080" cy="127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1BF9C59-65C6-42BF-AC10-BC209BEC9FC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91461" y="4010120"/>
                <a:ext cx="315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6E95A13-6C61-4F79-8365-4D8D5D852B7A}"/>
                  </a:ext>
                </a:extLst>
              </p14:cNvPr>
              <p14:cNvContentPartPr/>
              <p14:nvPr/>
            </p14:nvContentPartPr>
            <p14:xfrm>
              <a:off x="1539581" y="4056560"/>
              <a:ext cx="105120" cy="9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6E95A13-6C61-4F79-8365-4D8D5D852B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21581" y="4038920"/>
                <a:ext cx="140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7939B2C-56EA-4B8E-B5BC-1B5F3FAE5E16}"/>
                  </a:ext>
                </a:extLst>
              </p14:cNvPr>
              <p14:cNvContentPartPr/>
              <p14:nvPr/>
            </p14:nvContentPartPr>
            <p14:xfrm>
              <a:off x="1794461" y="4139720"/>
              <a:ext cx="360" cy="70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7939B2C-56EA-4B8E-B5BC-1B5F3FAE5E1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76821" y="4121720"/>
                <a:ext cx="360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ADC29F9-8E2E-44C1-82B3-A968A89A27E8}"/>
              </a:ext>
            </a:extLst>
          </p:cNvPr>
          <p:cNvGrpSpPr/>
          <p:nvPr/>
        </p:nvGrpSpPr>
        <p:grpSpPr>
          <a:xfrm>
            <a:off x="1935763" y="3978904"/>
            <a:ext cx="763560" cy="356760"/>
            <a:chOff x="1695131" y="4416028"/>
            <a:chExt cx="7635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B7F4EC-BB8D-4B23-8BEF-65A07E7CAA66}"/>
                    </a:ext>
                  </a:extLst>
                </p14:cNvPr>
                <p14:cNvContentPartPr/>
                <p14:nvPr/>
              </p14:nvContentPartPr>
              <p14:xfrm>
                <a:off x="1695131" y="4416028"/>
                <a:ext cx="177840" cy="35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B7F4EC-BB8D-4B23-8BEF-65A07E7CAA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7131" y="4398388"/>
                  <a:ext cx="213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63523F-69A7-42E5-A344-5152BD735DEB}"/>
                    </a:ext>
                  </a:extLst>
                </p14:cNvPr>
                <p14:cNvContentPartPr/>
                <p14:nvPr/>
              </p14:nvContentPartPr>
              <p14:xfrm>
                <a:off x="1925171" y="4543828"/>
                <a:ext cx="63720" cy="7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63523F-69A7-42E5-A344-5152BD735D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07531" y="4526188"/>
                  <a:ext cx="99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F15C94-E4C7-47F0-A567-5440F237E552}"/>
                    </a:ext>
                  </a:extLst>
                </p14:cNvPr>
                <p14:cNvContentPartPr/>
                <p14:nvPr/>
              </p14:nvContentPartPr>
              <p14:xfrm>
                <a:off x="2097251" y="4575148"/>
                <a:ext cx="3240" cy="81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F15C94-E4C7-47F0-A567-5440F237E5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79611" y="4557148"/>
                  <a:ext cx="3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B1FD48-BB11-4196-A141-587CC887A4F4}"/>
                    </a:ext>
                  </a:extLst>
                </p14:cNvPr>
                <p14:cNvContentPartPr/>
                <p14:nvPr/>
              </p14:nvContentPartPr>
              <p14:xfrm>
                <a:off x="2191931" y="4437628"/>
                <a:ext cx="115920" cy="152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B1FD48-BB11-4196-A141-587CC887A4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73931" y="4419988"/>
                  <a:ext cx="151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07AE13-4D0C-475A-9BD3-B991A66CA042}"/>
                    </a:ext>
                  </a:extLst>
                </p14:cNvPr>
                <p14:cNvContentPartPr/>
                <p14:nvPr/>
              </p14:nvContentPartPr>
              <p14:xfrm>
                <a:off x="2186171" y="4490548"/>
                <a:ext cx="168480" cy="38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07AE13-4D0C-475A-9BD3-B991A66CA0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68171" y="4472908"/>
                  <a:ext cx="204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9E0978-DD07-41D9-A01C-27362C20CF57}"/>
                    </a:ext>
                  </a:extLst>
                </p14:cNvPr>
                <p14:cNvContentPartPr/>
                <p14:nvPr/>
              </p14:nvContentPartPr>
              <p14:xfrm>
                <a:off x="2383091" y="4519348"/>
                <a:ext cx="75600" cy="10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9E0978-DD07-41D9-A01C-27362C20CF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65091" y="4501348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231203E-687D-4789-AFDE-5688EDCE7C00}"/>
              </a:ext>
            </a:extLst>
          </p:cNvPr>
          <p:cNvGrpSpPr/>
          <p:nvPr/>
        </p:nvGrpSpPr>
        <p:grpSpPr>
          <a:xfrm>
            <a:off x="3001003" y="4042984"/>
            <a:ext cx="686880" cy="102240"/>
            <a:chOff x="2760371" y="4480108"/>
            <a:chExt cx="68688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4F1490-BD26-4D7F-95B0-423736C2ADC5}"/>
                    </a:ext>
                  </a:extLst>
                </p14:cNvPr>
                <p14:cNvContentPartPr/>
                <p14:nvPr/>
              </p14:nvContentPartPr>
              <p14:xfrm>
                <a:off x="2760371" y="4508908"/>
                <a:ext cx="664560" cy="4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4F1490-BD26-4D7F-95B0-423736C2AD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2371" y="4491268"/>
                  <a:ext cx="700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5EAAEA-6770-4029-B41D-D4824FB17B53}"/>
                    </a:ext>
                  </a:extLst>
                </p14:cNvPr>
                <p14:cNvContentPartPr/>
                <p14:nvPr/>
              </p14:nvContentPartPr>
              <p14:xfrm>
                <a:off x="3347171" y="4480108"/>
                <a:ext cx="100080" cy="10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5EAAEA-6770-4029-B41D-D4824FB17B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29531" y="4462108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6B4373E-B832-4A5F-AD65-4DEA9B89B22A}"/>
              </a:ext>
            </a:extLst>
          </p:cNvPr>
          <p:cNvGrpSpPr/>
          <p:nvPr/>
        </p:nvGrpSpPr>
        <p:grpSpPr>
          <a:xfrm>
            <a:off x="3874363" y="3937144"/>
            <a:ext cx="1585440" cy="394560"/>
            <a:chOff x="3633731" y="4374268"/>
            <a:chExt cx="15854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C038F7-A83C-4F0E-ABB8-7F8A17FA5DBC}"/>
                    </a:ext>
                  </a:extLst>
                </p14:cNvPr>
                <p14:cNvContentPartPr/>
                <p14:nvPr/>
              </p14:nvContentPartPr>
              <p14:xfrm>
                <a:off x="3633731" y="4445188"/>
                <a:ext cx="233640" cy="162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C038F7-A83C-4F0E-ABB8-7F8A17FA5D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15731" y="4427548"/>
                  <a:ext cx="269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0CEA57-F680-4017-83C2-1B7935D32705}"/>
                    </a:ext>
                  </a:extLst>
                </p14:cNvPr>
                <p14:cNvContentPartPr/>
                <p14:nvPr/>
              </p14:nvContentPartPr>
              <p14:xfrm>
                <a:off x="3913811" y="4544188"/>
                <a:ext cx="105480" cy="115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0CEA57-F680-4017-83C2-1B7935D327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95811" y="4526188"/>
                  <a:ext cx="141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640BB35-E464-431B-8AA0-A652B25F952F}"/>
                    </a:ext>
                  </a:extLst>
                </p14:cNvPr>
                <p14:cNvContentPartPr/>
                <p14:nvPr/>
              </p14:nvContentPartPr>
              <p14:xfrm>
                <a:off x="4197491" y="4551028"/>
                <a:ext cx="5040" cy="79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640BB35-E464-431B-8AA0-A652B25F95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9491" y="4533388"/>
                  <a:ext cx="40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513DC0-1060-422E-829F-24D615E3FA4E}"/>
                    </a:ext>
                  </a:extLst>
                </p14:cNvPr>
                <p14:cNvContentPartPr/>
                <p14:nvPr/>
              </p14:nvContentPartPr>
              <p14:xfrm>
                <a:off x="4335011" y="4412788"/>
                <a:ext cx="158040" cy="35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513DC0-1060-422E-829F-24D615E3FA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7371" y="4394788"/>
                  <a:ext cx="193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031418-A16A-4891-99A0-1FC47AEC1E18}"/>
                    </a:ext>
                  </a:extLst>
                </p14:cNvPr>
                <p14:cNvContentPartPr/>
                <p14:nvPr/>
              </p14:nvContentPartPr>
              <p14:xfrm>
                <a:off x="4569011" y="4531228"/>
                <a:ext cx="76680" cy="9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031418-A16A-4891-99A0-1FC47AEC1E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1371" y="4513588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5B21E1-30E8-4078-9B76-27FDB45F0F3F}"/>
                    </a:ext>
                  </a:extLst>
                </p14:cNvPr>
                <p14:cNvContentPartPr/>
                <p14:nvPr/>
              </p14:nvContentPartPr>
              <p14:xfrm>
                <a:off x="4761971" y="4578748"/>
                <a:ext cx="7920" cy="83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5B21E1-30E8-4078-9B76-27FDB45F0F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44331" y="4560748"/>
                  <a:ext cx="4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BDBA23-EE92-47F6-9193-0F6B6E2FF9AA}"/>
                    </a:ext>
                  </a:extLst>
                </p14:cNvPr>
                <p14:cNvContentPartPr/>
                <p14:nvPr/>
              </p14:nvContentPartPr>
              <p14:xfrm>
                <a:off x="4836491" y="4374268"/>
                <a:ext cx="155160" cy="12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BDBA23-EE92-47F6-9193-0F6B6E2FF9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8851" y="4356268"/>
                  <a:ext cx="19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471C9B-A57E-4AEC-8B83-5C2AB05C6DDE}"/>
                    </a:ext>
                  </a:extLst>
                </p14:cNvPr>
                <p14:cNvContentPartPr/>
                <p14:nvPr/>
              </p14:nvContentPartPr>
              <p14:xfrm>
                <a:off x="4846211" y="4438348"/>
                <a:ext cx="1360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471C9B-A57E-4AEC-8B83-5C2AB05C6D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28211" y="4420708"/>
                  <a:ext cx="171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604404-A39D-4A6D-BE9A-BA7DEA982ABB}"/>
                    </a:ext>
                  </a:extLst>
                </p14:cNvPr>
                <p14:cNvContentPartPr/>
                <p14:nvPr/>
              </p14:nvContentPartPr>
              <p14:xfrm>
                <a:off x="5092451" y="4428988"/>
                <a:ext cx="126720" cy="10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604404-A39D-4A6D-BE9A-BA7DEA982A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74811" y="4411348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3A6A9DE5-E048-459C-B0FC-CAC481562ABF}"/>
              </a:ext>
            </a:extLst>
          </p:cNvPr>
          <p:cNvSpPr txBox="1"/>
          <p:nvPr/>
        </p:nvSpPr>
        <p:spPr>
          <a:xfrm>
            <a:off x="1152383" y="4608307"/>
            <a:ext cx="479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Translation: 3N degrees of freedom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42796-C8C9-48EB-BA97-531EA9DFB95A}"/>
              </a:ext>
            </a:extLst>
          </p:cNvPr>
          <p:cNvSpPr txBox="1"/>
          <p:nvPr/>
        </p:nvSpPr>
        <p:spPr>
          <a:xfrm>
            <a:off x="6710490" y="4625572"/>
            <a:ext cx="479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Rotation: 2N degrees of freedom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4974F0A-D6EE-42D0-8EB7-04F66BFBAEB5}"/>
              </a:ext>
            </a:extLst>
          </p:cNvPr>
          <p:cNvGrpSpPr/>
          <p:nvPr/>
        </p:nvGrpSpPr>
        <p:grpSpPr>
          <a:xfrm>
            <a:off x="6745023" y="1478961"/>
            <a:ext cx="758160" cy="889200"/>
            <a:chOff x="4239551" y="3466975"/>
            <a:chExt cx="758160" cy="8892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F65C6EB-B8E1-4E7A-989F-FF3829C7EA06}"/>
                </a:ext>
              </a:extLst>
            </p:cNvPr>
            <p:cNvGrpSpPr/>
            <p:nvPr/>
          </p:nvGrpSpPr>
          <p:grpSpPr>
            <a:xfrm>
              <a:off x="4239551" y="3597295"/>
              <a:ext cx="758160" cy="758880"/>
              <a:chOff x="4239551" y="3597295"/>
              <a:chExt cx="758160" cy="75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0CDBC4F-52AC-423A-9C33-431F840DEB3F}"/>
                      </a:ext>
                    </a:extLst>
                  </p14:cNvPr>
                  <p14:cNvContentPartPr/>
                  <p14:nvPr/>
                </p14:nvContentPartPr>
                <p14:xfrm>
                  <a:off x="4452671" y="3686935"/>
                  <a:ext cx="20880" cy="27432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0CDBC4F-52AC-423A-9C33-431F840DEB3F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434671" y="3668935"/>
                    <a:ext cx="5652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6DBBE8E-8943-4346-8FAF-E616A45EDD1E}"/>
                      </a:ext>
                    </a:extLst>
                  </p14:cNvPr>
                  <p14:cNvContentPartPr/>
                  <p14:nvPr/>
                </p14:nvContentPartPr>
                <p14:xfrm>
                  <a:off x="4406231" y="3597295"/>
                  <a:ext cx="67320" cy="975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6DBBE8E-8943-4346-8FAF-E616A45EDD1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388231" y="3579655"/>
                    <a:ext cx="10296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D4E73AA-8C7E-4084-AC28-FFF73729A4A9}"/>
                      </a:ext>
                    </a:extLst>
                  </p14:cNvPr>
                  <p14:cNvContentPartPr/>
                  <p14:nvPr/>
                </p14:nvContentPartPr>
                <p14:xfrm>
                  <a:off x="4473911" y="3945775"/>
                  <a:ext cx="265680" cy="1008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D4E73AA-8C7E-4084-AC28-FFF73729A4A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55911" y="3928135"/>
                    <a:ext cx="30132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5B030F56-B19D-4998-B1F4-91C9D73FB30E}"/>
                      </a:ext>
                    </a:extLst>
                  </p14:cNvPr>
                  <p14:cNvContentPartPr/>
                  <p14:nvPr/>
                </p14:nvContentPartPr>
                <p14:xfrm>
                  <a:off x="4707911" y="3901495"/>
                  <a:ext cx="71640" cy="74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5B030F56-B19D-4998-B1F4-91C9D73FB30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689911" y="3883495"/>
                    <a:ext cx="10728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2BE5E28F-F9CE-46EB-8562-DCA559229FBB}"/>
                      </a:ext>
                    </a:extLst>
                  </p14:cNvPr>
                  <p14:cNvContentPartPr/>
                  <p14:nvPr/>
                </p14:nvContentPartPr>
                <p14:xfrm>
                  <a:off x="4462391" y="3941815"/>
                  <a:ext cx="22680" cy="43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2BE5E28F-F9CE-46EB-8562-DCA559229FB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44391" y="3924175"/>
                    <a:ext cx="58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3FBA101D-FCE9-4379-9728-7D1524B9ECC5}"/>
                      </a:ext>
                    </a:extLst>
                  </p14:cNvPr>
                  <p14:cNvContentPartPr/>
                  <p14:nvPr/>
                </p14:nvContentPartPr>
                <p14:xfrm>
                  <a:off x="4290671" y="3941815"/>
                  <a:ext cx="194400" cy="2023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3FBA101D-FCE9-4379-9728-7D1524B9ECC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272671" y="3924175"/>
                    <a:ext cx="23004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AFCEF903-E245-40B7-9D1D-BE5F8012D0A3}"/>
                      </a:ext>
                    </a:extLst>
                  </p14:cNvPr>
                  <p14:cNvContentPartPr/>
                  <p14:nvPr/>
                </p14:nvContentPartPr>
                <p14:xfrm>
                  <a:off x="4239551" y="4091935"/>
                  <a:ext cx="83520" cy="7812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AFCEF903-E245-40B7-9D1D-BE5F8012D0A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221911" y="4073935"/>
                    <a:ext cx="1191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C2F9CED9-29B1-4058-8FC3-0118545ED99D}"/>
                      </a:ext>
                    </a:extLst>
                  </p14:cNvPr>
                  <p14:cNvContentPartPr/>
                  <p14:nvPr/>
                </p14:nvContentPartPr>
                <p14:xfrm>
                  <a:off x="4839671" y="3910495"/>
                  <a:ext cx="158040" cy="756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C2F9CED9-29B1-4058-8FC3-0118545ED99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21671" y="3892495"/>
                    <a:ext cx="1936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240D2426-0424-4058-84A3-37DF20916DFD}"/>
                      </a:ext>
                    </a:extLst>
                  </p14:cNvPr>
                  <p14:cNvContentPartPr/>
                  <p14:nvPr/>
                </p14:nvContentPartPr>
                <p14:xfrm>
                  <a:off x="4391471" y="4141975"/>
                  <a:ext cx="90360" cy="21420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240D2426-0424-4058-84A3-37DF20916D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73831" y="4124335"/>
                    <a:ext cx="12600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A079A54-ED00-4A48-A234-DCE02BA4AC3A}"/>
                </a:ext>
              </a:extLst>
            </p:cNvPr>
            <p:cNvGrpSpPr/>
            <p:nvPr/>
          </p:nvGrpSpPr>
          <p:grpSpPr>
            <a:xfrm>
              <a:off x="4521791" y="3466975"/>
              <a:ext cx="144360" cy="100800"/>
              <a:chOff x="4521791" y="3466975"/>
              <a:chExt cx="144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9F2DC7B3-B20D-471D-AAF5-A6CCDB04B2E1}"/>
                      </a:ext>
                    </a:extLst>
                  </p14:cNvPr>
                  <p14:cNvContentPartPr/>
                  <p14:nvPr/>
                </p14:nvContentPartPr>
                <p14:xfrm>
                  <a:off x="4557431" y="3466975"/>
                  <a:ext cx="77400" cy="1008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9F2DC7B3-B20D-471D-AAF5-A6CCDB04B2E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39431" y="3449335"/>
                    <a:ext cx="113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47EDC914-F03C-42A0-9833-F506B68D17E3}"/>
                      </a:ext>
                    </a:extLst>
                  </p14:cNvPr>
                  <p14:cNvContentPartPr/>
                  <p14:nvPr/>
                </p14:nvContentPartPr>
                <p14:xfrm>
                  <a:off x="4521791" y="3491815"/>
                  <a:ext cx="144360" cy="3888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47EDC914-F03C-42A0-9833-F506B68D17E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503791" y="3474175"/>
                    <a:ext cx="180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758BC4D2-6F8C-40B7-A5A6-97399E4552CC}"/>
              </a:ext>
            </a:extLst>
          </p:cNvPr>
          <p:cNvSpPr txBox="1"/>
          <p:nvPr/>
        </p:nvSpPr>
        <p:spPr>
          <a:xfrm>
            <a:off x="1434263" y="5536617"/>
            <a:ext cx="941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linear molecule: 3N-5 fundamental vibrations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08F799-3969-4B3D-A34B-8F355F79C2D5}"/>
              </a:ext>
            </a:extLst>
          </p:cNvPr>
          <p:cNvGrpSpPr/>
          <p:nvPr/>
        </p:nvGrpSpPr>
        <p:grpSpPr>
          <a:xfrm>
            <a:off x="2337305" y="2143490"/>
            <a:ext cx="1920240" cy="376560"/>
            <a:chOff x="2096673" y="2580614"/>
            <a:chExt cx="19202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00B0C5-61E4-49D7-811A-C5013DDC4F96}"/>
                    </a:ext>
                  </a:extLst>
                </p14:cNvPr>
                <p14:cNvContentPartPr/>
                <p14:nvPr/>
              </p14:nvContentPartPr>
              <p14:xfrm>
                <a:off x="2096673" y="2648294"/>
                <a:ext cx="323640" cy="30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00B0C5-61E4-49D7-811A-C5013DDC4F9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78673" y="2630294"/>
                  <a:ext cx="359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17F8A8-E518-48CC-82BB-6687227F0DD1}"/>
                    </a:ext>
                  </a:extLst>
                </p14:cNvPr>
                <p14:cNvContentPartPr/>
                <p14:nvPr/>
              </p14:nvContentPartPr>
              <p14:xfrm>
                <a:off x="3026193" y="2622374"/>
                <a:ext cx="300960" cy="22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17F8A8-E518-48CC-82BB-6687227F0DD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08553" y="2604374"/>
                  <a:ext cx="336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66A29C-33D5-4BC8-BE7D-A20DCE52F1EA}"/>
                    </a:ext>
                  </a:extLst>
                </p14:cNvPr>
                <p14:cNvContentPartPr/>
                <p14:nvPr/>
              </p14:nvContentPartPr>
              <p14:xfrm>
                <a:off x="3770673" y="2580614"/>
                <a:ext cx="246240" cy="24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66A29C-33D5-4BC8-BE7D-A20DCE52F1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52673" y="2562614"/>
                  <a:ext cx="281880" cy="284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5842E80-ACB2-4105-8257-A3C96271BDD6}"/>
                </a:ext>
              </a:extLst>
            </p:cNvPr>
            <p:cNvGrpSpPr/>
            <p:nvPr/>
          </p:nvGrpSpPr>
          <p:grpSpPr>
            <a:xfrm>
              <a:off x="2395833" y="2669534"/>
              <a:ext cx="1388880" cy="105120"/>
              <a:chOff x="2395833" y="2669534"/>
              <a:chExt cx="1388880" cy="10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9C88141-E53D-4A97-87B8-8B416448DB36}"/>
                      </a:ext>
                    </a:extLst>
                  </p14:cNvPr>
                  <p14:cNvContentPartPr/>
                  <p14:nvPr/>
                </p14:nvContentPartPr>
                <p14:xfrm>
                  <a:off x="2395833" y="2763134"/>
                  <a:ext cx="616320" cy="11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9C88141-E53D-4A97-87B8-8B416448DB36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378193" y="2745494"/>
                    <a:ext cx="6519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AF6F097-5139-45D1-88C9-BF9F5622050A}"/>
                      </a:ext>
                    </a:extLst>
                  </p14:cNvPr>
                  <p14:cNvContentPartPr/>
                  <p14:nvPr/>
                </p14:nvContentPartPr>
                <p14:xfrm>
                  <a:off x="3303753" y="2669534"/>
                  <a:ext cx="474120" cy="1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AF6F097-5139-45D1-88C9-BF9F5622050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285753" y="2651534"/>
                    <a:ext cx="50976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596C026-7EAA-4E72-BE61-398FE04DD3B9}"/>
                      </a:ext>
                    </a:extLst>
                  </p14:cNvPr>
                  <p14:cNvContentPartPr/>
                  <p14:nvPr/>
                </p14:nvContentPartPr>
                <p14:xfrm>
                  <a:off x="3334353" y="2728214"/>
                  <a:ext cx="450360" cy="111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596C026-7EAA-4E72-BE61-398FE04DD3B9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3316353" y="2710214"/>
                    <a:ext cx="48600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F0D6326-8DD6-439E-9F3D-9165561E2A4F}"/>
              </a:ext>
            </a:extLst>
          </p:cNvPr>
          <p:cNvGrpSpPr/>
          <p:nvPr/>
        </p:nvGrpSpPr>
        <p:grpSpPr>
          <a:xfrm>
            <a:off x="8446319" y="2062046"/>
            <a:ext cx="1920240" cy="376560"/>
            <a:chOff x="2096673" y="2580614"/>
            <a:chExt cx="19202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E7C698-21A9-4B88-AB26-042FF1CAA672}"/>
                    </a:ext>
                  </a:extLst>
                </p14:cNvPr>
                <p14:cNvContentPartPr/>
                <p14:nvPr/>
              </p14:nvContentPartPr>
              <p14:xfrm>
                <a:off x="2096673" y="2648294"/>
                <a:ext cx="323640" cy="30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E7C698-21A9-4B88-AB26-042FF1CAA67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78673" y="2630294"/>
                  <a:ext cx="359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9FB595-C0E6-4B9C-B7A6-85C636FAF3B5}"/>
                    </a:ext>
                  </a:extLst>
                </p14:cNvPr>
                <p14:cNvContentPartPr/>
                <p14:nvPr/>
              </p14:nvContentPartPr>
              <p14:xfrm>
                <a:off x="3026193" y="2622374"/>
                <a:ext cx="300960" cy="226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9FB595-C0E6-4B9C-B7A6-85C636FAF3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08553" y="2604374"/>
                  <a:ext cx="336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F9E1CA-F1FC-46A8-A1FC-0CACE17A9DFF}"/>
                    </a:ext>
                  </a:extLst>
                </p14:cNvPr>
                <p14:cNvContentPartPr/>
                <p14:nvPr/>
              </p14:nvContentPartPr>
              <p14:xfrm>
                <a:off x="3770673" y="2580614"/>
                <a:ext cx="246240" cy="249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F9E1CA-F1FC-46A8-A1FC-0CACE17A9DF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52673" y="2562614"/>
                  <a:ext cx="281880" cy="284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AE70574-E695-4890-9A40-6360A2BA606F}"/>
                </a:ext>
              </a:extLst>
            </p:cNvPr>
            <p:cNvGrpSpPr/>
            <p:nvPr/>
          </p:nvGrpSpPr>
          <p:grpSpPr>
            <a:xfrm>
              <a:off x="2395833" y="2669534"/>
              <a:ext cx="1388880" cy="105120"/>
              <a:chOff x="2395833" y="2669534"/>
              <a:chExt cx="1388880" cy="10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54A0C65A-8DE3-401B-A146-B9436D0D985A}"/>
                      </a:ext>
                    </a:extLst>
                  </p14:cNvPr>
                  <p14:cNvContentPartPr/>
                  <p14:nvPr/>
                </p14:nvContentPartPr>
                <p14:xfrm>
                  <a:off x="2395833" y="2763134"/>
                  <a:ext cx="616320" cy="1152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54A0C65A-8DE3-401B-A146-B9436D0D985A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378193" y="2745494"/>
                    <a:ext cx="6519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C4B613C6-504E-48EB-9EF8-7F7E841B7A08}"/>
                      </a:ext>
                    </a:extLst>
                  </p14:cNvPr>
                  <p14:cNvContentPartPr/>
                  <p14:nvPr/>
                </p14:nvContentPartPr>
                <p14:xfrm>
                  <a:off x="3303753" y="2669534"/>
                  <a:ext cx="474120" cy="176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C4B613C6-504E-48EB-9EF8-7F7E841B7A08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285753" y="2651534"/>
                    <a:ext cx="50976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FFF2A42E-80B3-4352-B5B2-1FFACF7CDC2C}"/>
                      </a:ext>
                    </a:extLst>
                  </p14:cNvPr>
                  <p14:cNvContentPartPr/>
                  <p14:nvPr/>
                </p14:nvContentPartPr>
                <p14:xfrm>
                  <a:off x="3334353" y="2728214"/>
                  <a:ext cx="450360" cy="1116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FFF2A42E-80B3-4352-B5B2-1FFACF7CDC2C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3316353" y="2710214"/>
                    <a:ext cx="48600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E3E0897-19FD-434F-9626-93BA623B3BAB}"/>
              </a:ext>
            </a:extLst>
          </p:cNvPr>
          <p:cNvGrpSpPr/>
          <p:nvPr/>
        </p:nvGrpSpPr>
        <p:grpSpPr>
          <a:xfrm>
            <a:off x="8945465" y="1945900"/>
            <a:ext cx="912240" cy="758160"/>
            <a:chOff x="8704833" y="2383024"/>
            <a:chExt cx="91224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B657A3-9A30-47D0-BC96-6D1B60B8D1F0}"/>
                    </a:ext>
                  </a:extLst>
                </p14:cNvPr>
                <p14:cNvContentPartPr/>
                <p14:nvPr/>
              </p14:nvContentPartPr>
              <p14:xfrm>
                <a:off x="9029367" y="2604110"/>
                <a:ext cx="40680" cy="3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B657A3-9A30-47D0-BC96-6D1B60B8D1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11367" y="2586110"/>
                  <a:ext cx="7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68594E-BEC5-4E72-A21E-3F8B5E071B5F}"/>
                    </a:ext>
                  </a:extLst>
                </p14:cNvPr>
                <p14:cNvContentPartPr/>
                <p14:nvPr/>
              </p14:nvContentPartPr>
              <p14:xfrm>
                <a:off x="8982207" y="2777270"/>
                <a:ext cx="133920" cy="131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68594E-BEC5-4E72-A21E-3F8B5E071B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64207" y="2759270"/>
                  <a:ext cx="169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D79FDB-B7B4-4C81-A14F-C09C21A0FD77}"/>
                    </a:ext>
                  </a:extLst>
                </p14:cNvPr>
                <p14:cNvContentPartPr/>
                <p14:nvPr/>
              </p14:nvContentPartPr>
              <p14:xfrm>
                <a:off x="9163287" y="2777270"/>
                <a:ext cx="179640" cy="13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D79FDB-B7B4-4C81-A14F-C09C21A0FD7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45647" y="2759270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1B75BF2-6C74-4E82-B474-841CB49C1E99}"/>
                    </a:ext>
                  </a:extLst>
                </p14:cNvPr>
                <p14:cNvContentPartPr/>
                <p14:nvPr/>
              </p14:nvContentPartPr>
              <p14:xfrm>
                <a:off x="8746953" y="2383024"/>
                <a:ext cx="164880" cy="433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1B75BF2-6C74-4E82-B474-841CB49C1E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29313" y="2365384"/>
                  <a:ext cx="2005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8236E4-BAA6-4E58-8642-474A3ED17D2C}"/>
                    </a:ext>
                  </a:extLst>
                </p14:cNvPr>
                <p14:cNvContentPartPr/>
                <p14:nvPr/>
              </p14:nvContentPartPr>
              <p14:xfrm>
                <a:off x="8704833" y="2487784"/>
                <a:ext cx="82440" cy="8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8236E4-BAA6-4E58-8642-474A3ED17D2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87193" y="2469784"/>
                  <a:ext cx="118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F59AC9-B4A7-4618-A49E-83BE228A5979}"/>
                    </a:ext>
                  </a:extLst>
                </p14:cNvPr>
                <p14:cNvContentPartPr/>
                <p14:nvPr/>
              </p14:nvContentPartPr>
              <p14:xfrm>
                <a:off x="9055473" y="3078184"/>
                <a:ext cx="32040" cy="4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F59AC9-B4A7-4618-A49E-83BE228A59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37833" y="3060184"/>
                  <a:ext cx="67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8455B5-4F83-4AE6-A70A-672D61DDD93A}"/>
                    </a:ext>
                  </a:extLst>
                </p14:cNvPr>
                <p14:cNvContentPartPr/>
                <p14:nvPr/>
              </p14:nvContentPartPr>
              <p14:xfrm>
                <a:off x="9088233" y="3027064"/>
                <a:ext cx="528840" cy="11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8455B5-4F83-4AE6-A70A-672D61DDD9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70233" y="3009424"/>
                  <a:ext cx="56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2C1552-287B-4A67-8E13-CABDB0D6AEDE}"/>
                    </a:ext>
                  </a:extLst>
                </p14:cNvPr>
                <p14:cNvContentPartPr/>
                <p14:nvPr/>
              </p14:nvContentPartPr>
              <p14:xfrm>
                <a:off x="9343833" y="2987824"/>
                <a:ext cx="117000" cy="72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2C1552-287B-4A67-8E13-CABDB0D6AE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26193" y="2970184"/>
                  <a:ext cx="152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39228F-2EC1-490A-B970-4F65C1B325CE}"/>
                    </a:ext>
                  </a:extLst>
                </p14:cNvPr>
                <p14:cNvContentPartPr/>
                <p14:nvPr/>
              </p14:nvContentPartPr>
              <p14:xfrm>
                <a:off x="9371913" y="3014464"/>
                <a:ext cx="47520" cy="2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39228F-2EC1-490A-B970-4F65C1B325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54273" y="2996464"/>
                  <a:ext cx="83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E0F7F8-B68A-4A26-BC33-FC67499B7FB6}"/>
                    </a:ext>
                  </a:extLst>
                </p14:cNvPr>
                <p14:cNvContentPartPr/>
                <p14:nvPr/>
              </p14:nvContentPartPr>
              <p14:xfrm>
                <a:off x="9063393" y="3052624"/>
                <a:ext cx="47880" cy="73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E0F7F8-B68A-4A26-BC33-FC67499B7F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45393" y="3034624"/>
                  <a:ext cx="835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E393342-0622-66C7-1C51-352D692A3AFC}"/>
                  </a:ext>
                </a:extLst>
              </p14:cNvPr>
              <p14:cNvContentPartPr/>
              <p14:nvPr/>
            </p14:nvContentPartPr>
            <p14:xfrm>
              <a:off x="2360880" y="1380240"/>
              <a:ext cx="8415360" cy="47912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E393342-0622-66C7-1C51-352D692A3A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351520" y="1370880"/>
                <a:ext cx="8434080" cy="48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07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14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CD111-B52E-4322-8D70-F195AE21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20281-D053-4F15-BD98-9DC0F760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Vibrational spectroscopy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B5908-1809-4A08-ABE5-CEE95B96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98DB9-DE73-48A5-897A-167CBCB08CD1}"/>
              </a:ext>
            </a:extLst>
          </p:cNvPr>
          <p:cNvGrpSpPr/>
          <p:nvPr/>
        </p:nvGrpSpPr>
        <p:grpSpPr>
          <a:xfrm>
            <a:off x="6485" y="492125"/>
            <a:ext cx="12179030" cy="5908675"/>
            <a:chOff x="6485" y="492125"/>
            <a:chExt cx="12179030" cy="5908675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1F555E3F-7A65-4429-9557-54FF00F84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83" b="-1"/>
            <a:stretch/>
          </p:blipFill>
          <p:spPr>
            <a:xfrm>
              <a:off x="6485" y="492125"/>
              <a:ext cx="12179030" cy="59086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640CC6-B5C5-4480-AF9D-269838B55000}"/>
                </a:ext>
              </a:extLst>
            </p:cNvPr>
            <p:cNvSpPr/>
            <p:nvPr/>
          </p:nvSpPr>
          <p:spPr>
            <a:xfrm>
              <a:off x="6096000" y="1395663"/>
              <a:ext cx="5486400" cy="641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1456AA8-3130-86BF-CEAF-15D340C74603}"/>
                  </a:ext>
                </a:extLst>
              </p14:cNvPr>
              <p14:cNvContentPartPr/>
              <p14:nvPr/>
            </p14:nvContentPartPr>
            <p14:xfrm>
              <a:off x="322560" y="594000"/>
              <a:ext cx="11354760" cy="541224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1456AA8-3130-86BF-CEAF-15D340C74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200" y="584640"/>
                <a:ext cx="11373480" cy="54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46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440B9-ECE5-47A8-9C97-12D9B83A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593F4-8601-4870-89E4-89379562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F9602-EF7B-45DA-B9D8-AD6A109A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6454-F3E5-44ED-8CB4-E0A42B4969A1}"/>
              </a:ext>
            </a:extLst>
          </p:cNvPr>
          <p:cNvSpPr txBox="1"/>
          <p:nvPr/>
        </p:nvSpPr>
        <p:spPr>
          <a:xfrm>
            <a:off x="465221" y="549274"/>
            <a:ext cx="10603832" cy="114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2">
                    <a:alpha val="70000"/>
                  </a:schemeClr>
                </a:solidFill>
              </a:rPr>
              <a:t>For acyclic molecules, the number of stretching vibrations is N-1, thus: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E3BB-AAB5-473F-AE01-7B76E239653E}"/>
              </a:ext>
            </a:extLst>
          </p:cNvPr>
          <p:cNvSpPr txBox="1"/>
          <p:nvPr/>
        </p:nvSpPr>
        <p:spPr>
          <a:xfrm>
            <a:off x="1073398" y="1982725"/>
            <a:ext cx="4588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Non-linear molecules:</a:t>
            </a:r>
          </a:p>
          <a:p>
            <a:r>
              <a:rPr lang="en-GB" sz="2800" dirty="0"/>
              <a:t> 3N – 6 – (N-1) = 3N-6-N+1= 2N – 5 bending vibrations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0195D-AED3-488E-93BE-FBC3A375392E}"/>
              </a:ext>
            </a:extLst>
          </p:cNvPr>
          <p:cNvSpPr txBox="1"/>
          <p:nvPr/>
        </p:nvSpPr>
        <p:spPr>
          <a:xfrm>
            <a:off x="5662380" y="2044005"/>
            <a:ext cx="569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Linear molecules:</a:t>
            </a:r>
          </a:p>
          <a:p>
            <a:r>
              <a:rPr lang="en-GB" sz="2800" dirty="0"/>
              <a:t> 3N – 5 – (N-1) =  3N – 5 – N +1 = 2N – 4 bending vibrations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E75FC-9945-48F7-B4F4-74A9970AC78A}"/>
              </a:ext>
            </a:extLst>
          </p:cNvPr>
          <p:cNvGrpSpPr/>
          <p:nvPr/>
        </p:nvGrpSpPr>
        <p:grpSpPr>
          <a:xfrm>
            <a:off x="2106348" y="3998282"/>
            <a:ext cx="804600" cy="477360"/>
            <a:chOff x="1332669" y="4352036"/>
            <a:chExt cx="8046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52929A-B843-455B-A840-6138A05A5028}"/>
                    </a:ext>
                  </a:extLst>
                </p14:cNvPr>
                <p14:cNvContentPartPr/>
                <p14:nvPr/>
              </p14:nvContentPartPr>
              <p14:xfrm>
                <a:off x="1332669" y="4352036"/>
                <a:ext cx="10440" cy="40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52929A-B843-455B-A840-6138A05A50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4669" y="4334036"/>
                  <a:ext cx="460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470204-831F-4DB0-9654-75F065AC2210}"/>
                    </a:ext>
                  </a:extLst>
                </p14:cNvPr>
                <p14:cNvContentPartPr/>
                <p14:nvPr/>
              </p14:nvContentPartPr>
              <p14:xfrm>
                <a:off x="1469469" y="4359956"/>
                <a:ext cx="50400" cy="46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470204-831F-4DB0-9654-75F065AC22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1829" y="4341956"/>
                  <a:ext cx="860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BDCA26-1B49-4CF2-B5A4-AD288BF4B8AC}"/>
                    </a:ext>
                  </a:extLst>
                </p14:cNvPr>
                <p14:cNvContentPartPr/>
                <p14:nvPr/>
              </p14:nvContentPartPr>
              <p14:xfrm>
                <a:off x="1338429" y="4595756"/>
                <a:ext cx="14724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BDCA26-1B49-4CF2-B5A4-AD288BF4B8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0429" y="4578116"/>
                  <a:ext cx="182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D64834-6401-4C03-AC64-E8C0B357943E}"/>
                    </a:ext>
                  </a:extLst>
                </p14:cNvPr>
                <p14:cNvContentPartPr/>
                <p14:nvPr/>
              </p14:nvContentPartPr>
              <p14:xfrm>
                <a:off x="1620309" y="4628156"/>
                <a:ext cx="217440" cy="18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D64834-6401-4C03-AC64-E8C0B35794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2309" y="4610516"/>
                  <a:ext cx="253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057F5A-EB54-41D6-8BBF-43FBF53EAAD4}"/>
                    </a:ext>
                  </a:extLst>
                </p14:cNvPr>
                <p14:cNvContentPartPr/>
                <p14:nvPr/>
              </p14:nvContentPartPr>
              <p14:xfrm>
                <a:off x="1849989" y="4391276"/>
                <a:ext cx="287280" cy="31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057F5A-EB54-41D6-8BBF-43FBF53EAA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32349" y="4373276"/>
                  <a:ext cx="32292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78C3F-6E60-4869-9345-0CEEF0B78B54}"/>
              </a:ext>
            </a:extLst>
          </p:cNvPr>
          <p:cNvGrpSpPr/>
          <p:nvPr/>
        </p:nvGrpSpPr>
        <p:grpSpPr>
          <a:xfrm>
            <a:off x="5179620" y="4116989"/>
            <a:ext cx="867240" cy="409680"/>
            <a:chOff x="6964509" y="4385516"/>
            <a:chExt cx="8672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E167C8-648E-443C-8AF2-65AE1F84FB7C}"/>
                    </a:ext>
                  </a:extLst>
                </p14:cNvPr>
                <p14:cNvContentPartPr/>
                <p14:nvPr/>
              </p14:nvContentPartPr>
              <p14:xfrm>
                <a:off x="6964509" y="4385516"/>
                <a:ext cx="592200" cy="30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E167C8-648E-443C-8AF2-65AE1F84FB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46869" y="4367876"/>
                  <a:ext cx="627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13E831-50F2-421B-914D-1FAB308555AF}"/>
                    </a:ext>
                  </a:extLst>
                </p14:cNvPr>
                <p14:cNvContentPartPr/>
                <p14:nvPr/>
              </p14:nvContentPartPr>
              <p14:xfrm>
                <a:off x="7641669" y="4585316"/>
                <a:ext cx="190080" cy="20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13E831-50F2-421B-914D-1FAB308555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24029" y="4567676"/>
                  <a:ext cx="2257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8F78AF-2DDD-45FE-B9BB-6ABB201F01F6}"/>
              </a:ext>
            </a:extLst>
          </p:cNvPr>
          <p:cNvGrpSpPr/>
          <p:nvPr/>
        </p:nvGrpSpPr>
        <p:grpSpPr>
          <a:xfrm>
            <a:off x="9292212" y="4039169"/>
            <a:ext cx="687600" cy="506160"/>
            <a:chOff x="9373989" y="4310276"/>
            <a:chExt cx="68760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A1F364-D711-4546-BF0F-2409F89C69A7}"/>
                    </a:ext>
                  </a:extLst>
                </p14:cNvPr>
                <p14:cNvContentPartPr/>
                <p14:nvPr/>
              </p14:nvContentPartPr>
              <p14:xfrm>
                <a:off x="9373989" y="4310276"/>
                <a:ext cx="347400" cy="35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A1F364-D711-4546-BF0F-2409F89C69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56349" y="4292636"/>
                  <a:ext cx="383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60EFB0-0272-4DF4-8383-8FEF7381B839}"/>
                    </a:ext>
                  </a:extLst>
                </p14:cNvPr>
                <p14:cNvContentPartPr/>
                <p14:nvPr/>
              </p14:nvContentPartPr>
              <p14:xfrm>
                <a:off x="9757749" y="4537436"/>
                <a:ext cx="303840" cy="27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60EFB0-0272-4DF4-8383-8FEF7381B8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40109" y="4519436"/>
                  <a:ext cx="33948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B7F2ED3-FAAA-2F80-243C-D7EEE0F12FC1}"/>
                  </a:ext>
                </a:extLst>
              </p14:cNvPr>
              <p14:cNvContentPartPr/>
              <p14:nvPr/>
            </p14:nvContentPartPr>
            <p14:xfrm>
              <a:off x="627120" y="1059840"/>
              <a:ext cx="10927440" cy="51742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B7F2ED3-FAAA-2F80-243C-D7EEE0F12F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7760" y="1050480"/>
                <a:ext cx="10946160" cy="51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10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ACB3C-F542-4070-9FD4-F93546E85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11C5AC-A2EB-47D2-B916-B62F1804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903C48-F3CB-46DC-868F-22C26E74B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95600" y="15240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32E2B8-96F8-4CE7-A822-3B81F59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6390" y="13464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27BF1D-32EC-4EC1-9CBE-168F4E63E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92022" y="3466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AF66F12B-3540-4FAA-B343-8F323F7E8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514" r="6888" b="-1"/>
          <a:stretch/>
        </p:blipFill>
        <p:spPr>
          <a:xfrm>
            <a:off x="468162" y="440400"/>
            <a:ext cx="11266637" cy="5988975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39965751-DC22-488D-94B6-350461BC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A8A4E-9A2C-4ACD-9C29-35F26B15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9FBDE-A385-45E6-B215-1121EBD9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Vibrational spectroscopy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BB08F-EA46-4FAA-A03D-66DDC4C9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BA8F5B-68BE-48AB-9EF6-D5DAA5C1D68E}"/>
              </a:ext>
            </a:extLst>
          </p:cNvPr>
          <p:cNvSpPr txBox="1"/>
          <p:nvPr/>
        </p:nvSpPr>
        <p:spPr>
          <a:xfrm>
            <a:off x="8302908" y="3846100"/>
            <a:ext cx="272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bending (deformation)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F72CB-8A7F-4E4D-9F01-BE08B0B6AF55}"/>
              </a:ext>
            </a:extLst>
          </p:cNvPr>
          <p:cNvSpPr txBox="1"/>
          <p:nvPr/>
        </p:nvSpPr>
        <p:spPr>
          <a:xfrm>
            <a:off x="457201" y="3732231"/>
            <a:ext cx="760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asymmetric (out-of-phase) and symmetric (in-phase) stretch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A8E7EF-D12F-4BE7-ABB8-46058DE1CC05}"/>
                  </a:ext>
                </a:extLst>
              </p14:cNvPr>
              <p14:cNvContentPartPr/>
              <p14:nvPr/>
            </p14:nvContentPartPr>
            <p14:xfrm>
              <a:off x="1823469" y="3005084"/>
              <a:ext cx="582840" cy="5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A8E7EF-D12F-4BE7-ABB8-46058DE1CC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829" y="2825444"/>
                <a:ext cx="7624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0F3F0EA-5FF0-4EAA-ADCD-7431D9C195A2}"/>
                  </a:ext>
                </a:extLst>
              </p14:cNvPr>
              <p14:cNvContentPartPr/>
              <p14:nvPr/>
            </p14:nvContentPartPr>
            <p14:xfrm>
              <a:off x="5573229" y="2983844"/>
              <a:ext cx="525240" cy="23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0F3F0EA-5FF0-4EAA-ADCD-7431D9C195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3229" y="2804204"/>
                <a:ext cx="704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B2778D4-4310-4B9A-B486-6D86BA410232}"/>
                  </a:ext>
                </a:extLst>
              </p14:cNvPr>
              <p14:cNvContentPartPr/>
              <p14:nvPr/>
            </p14:nvContentPartPr>
            <p14:xfrm>
              <a:off x="1556709" y="5759804"/>
              <a:ext cx="572760" cy="20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B2778D4-4310-4B9A-B486-6D86BA4102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7069" y="5579804"/>
                <a:ext cx="752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604789-19A8-474B-881D-DC753E47F70C}"/>
                  </a:ext>
                </a:extLst>
              </p14:cNvPr>
              <p14:cNvContentPartPr/>
              <p14:nvPr/>
            </p14:nvContentPartPr>
            <p14:xfrm>
              <a:off x="4539669" y="5768444"/>
              <a:ext cx="582480" cy="13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604789-19A8-474B-881D-DC753E47F7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9669" y="5588804"/>
                <a:ext cx="7621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33F4F2-9D2F-401B-A463-5C540BAC3018}"/>
                  </a:ext>
                </a:extLst>
              </p14:cNvPr>
              <p14:cNvContentPartPr/>
              <p14:nvPr/>
            </p14:nvContentPartPr>
            <p14:xfrm>
              <a:off x="500109" y="3899324"/>
              <a:ext cx="6291360" cy="189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33F4F2-9D2F-401B-A463-5C540BAC30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469" y="3719324"/>
                <a:ext cx="64710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993E4D07-08C8-D5BE-037E-4D04F71B4DF1}"/>
                  </a:ext>
                </a:extLst>
              </p14:cNvPr>
              <p14:cNvContentPartPr/>
              <p14:nvPr/>
            </p14:nvContentPartPr>
            <p14:xfrm>
              <a:off x="986760" y="10080"/>
              <a:ext cx="11054160" cy="68389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993E4D07-08C8-D5BE-037E-4D04F71B4D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7400" y="720"/>
                <a:ext cx="11072880" cy="68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23856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230e9df3-be65-4c73-a93b-d1236ebd677e"/>
    <ds:schemaRef ds:uri="http://schemas.microsoft.com/office/2006/documentManagement/types"/>
    <ds:schemaRef ds:uri="http://purl.org/dc/dcmitype/"/>
    <ds:schemaRef ds:uri="71af3243-3dd4-4a8d-8c0d-dd76da1f02a5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2147</TotalTime>
  <Words>468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Sabon Next LT</vt:lpstr>
      <vt:lpstr>Wingdings</vt:lpstr>
      <vt:lpstr>LuminousVTI</vt:lpstr>
      <vt:lpstr>Analysis Mat: UV, IR Vibrational Spectroscopy</vt:lpstr>
      <vt:lpstr>Summary</vt:lpstr>
      <vt:lpstr>Apresentação do PowerPoint</vt:lpstr>
      <vt:lpstr>Normal modes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Patricia Targon Campana</dc:creator>
  <cp:lastModifiedBy>Patricia Targon Campana</cp:lastModifiedBy>
  <cp:revision>652</cp:revision>
  <dcterms:created xsi:type="dcterms:W3CDTF">2022-03-05T07:32:37Z</dcterms:created>
  <dcterms:modified xsi:type="dcterms:W3CDTF">2023-10-18T12:54:10Z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