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83" r:id="rId4"/>
    <p:sldId id="272" r:id="rId5"/>
    <p:sldId id="273" r:id="rId6"/>
    <p:sldId id="274" r:id="rId7"/>
    <p:sldId id="276" r:id="rId8"/>
    <p:sldId id="284" r:id="rId9"/>
    <p:sldId id="277" r:id="rId10"/>
    <p:sldId id="278" r:id="rId11"/>
    <p:sldId id="279" r:id="rId12"/>
    <p:sldId id="280" r:id="rId13"/>
    <p:sldId id="281" r:id="rId14"/>
    <p:sldId id="285" r:id="rId15"/>
    <p:sldId id="282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E0DC6-9F95-4BB1-B569-CBCD47EC7B1D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5D89F-209B-47A5-90C6-2D0825D4AE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57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B64BEF-4DCC-48F7-955D-199E90AA203F}" type="slidenum">
              <a:rPr lang="pt-BR" altLang="pt-BR" smtClean="0"/>
              <a:pPr/>
              <a:t>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5350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919A1-9710-4417-8FD2-9E05C97D635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8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919A1-9710-4417-8FD2-9E05C97D635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66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F2FA-E2B8-459A-BB84-1196875914A5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B8B-4AA4-4E3D-BB72-6A2679FF25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F2FA-E2B8-459A-BB84-1196875914A5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B8B-4AA4-4E3D-BB72-6A2679FF25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F2FA-E2B8-459A-BB84-1196875914A5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B8B-4AA4-4E3D-BB72-6A2679FF25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F2FA-E2B8-459A-BB84-1196875914A5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B8B-4AA4-4E3D-BB72-6A2679FF25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F2FA-E2B8-459A-BB84-1196875914A5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B8B-4AA4-4E3D-BB72-6A2679FF25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F2FA-E2B8-459A-BB84-1196875914A5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B8B-4AA4-4E3D-BB72-6A2679FF25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F2FA-E2B8-459A-BB84-1196875914A5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B8B-4AA4-4E3D-BB72-6A2679FF25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F2FA-E2B8-459A-BB84-1196875914A5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B8B-4AA4-4E3D-BB72-6A2679FF25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F2FA-E2B8-459A-BB84-1196875914A5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B8B-4AA4-4E3D-BB72-6A2679FF25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F2FA-E2B8-459A-BB84-1196875914A5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B8B-4AA4-4E3D-BB72-6A2679FF25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F2FA-E2B8-459A-BB84-1196875914A5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CB8B-4AA4-4E3D-BB72-6A2679FF25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AF2FA-E2B8-459A-BB84-1196875914A5}" type="datetimeFigureOut">
              <a:rPr lang="pt-BR" smtClean="0"/>
              <a:t>01/03/2020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1CB8B-4AA4-4E3D-BB72-6A2679FF250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7338" y="4292600"/>
            <a:ext cx="8532812" cy="1201738"/>
          </a:xfrm>
          <a:solidFill>
            <a:srgbClr val="FF0000"/>
          </a:solidFill>
          <a:ln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da coluna vertebral II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4825" y="115888"/>
            <a:ext cx="5461000" cy="409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341784"/>
            <a:ext cx="5256584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Ramo dorsal   </a:t>
            </a:r>
            <a:endParaRPr lang="pt-BR" sz="2400" b="1" dirty="0"/>
          </a:p>
        </p:txBody>
      </p:sp>
      <p:pic>
        <p:nvPicPr>
          <p:cNvPr id="59400" name="Picture 8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036" y="1656184"/>
            <a:ext cx="6467556" cy="5373216"/>
          </a:xfrm>
          <a:prstGeom prst="rect">
            <a:avLst/>
          </a:prstGeom>
          <a:noFill/>
        </p:spPr>
      </p:pic>
      <p:sp>
        <p:nvSpPr>
          <p:cNvPr id="12" name="Forma livre 11"/>
          <p:cNvSpPr/>
          <p:nvPr/>
        </p:nvSpPr>
        <p:spPr>
          <a:xfrm>
            <a:off x="3131840" y="941936"/>
            <a:ext cx="6984125" cy="6519512"/>
          </a:xfrm>
          <a:custGeom>
            <a:avLst/>
            <a:gdLst>
              <a:gd name="connsiteX0" fmla="*/ 3373821 w 6984125"/>
              <a:gd name="connsiteY0" fmla="*/ 812395 h 6519512"/>
              <a:gd name="connsiteX1" fmla="*/ 3373821 w 6984125"/>
              <a:gd name="connsiteY1" fmla="*/ 812395 h 6519512"/>
              <a:gd name="connsiteX2" fmla="*/ 3310759 w 6984125"/>
              <a:gd name="connsiteY2" fmla="*/ 938519 h 6519512"/>
              <a:gd name="connsiteX3" fmla="*/ 3279228 w 6984125"/>
              <a:gd name="connsiteY3" fmla="*/ 985816 h 6519512"/>
              <a:gd name="connsiteX4" fmla="*/ 3263462 w 6984125"/>
              <a:gd name="connsiteY4" fmla="*/ 1301126 h 6519512"/>
              <a:gd name="connsiteX5" fmla="*/ 3168869 w 6984125"/>
              <a:gd name="connsiteY5" fmla="*/ 1364188 h 6519512"/>
              <a:gd name="connsiteX6" fmla="*/ 3026980 w 6984125"/>
              <a:gd name="connsiteY6" fmla="*/ 1443016 h 6519512"/>
              <a:gd name="connsiteX7" fmla="*/ 2963918 w 6984125"/>
              <a:gd name="connsiteY7" fmla="*/ 1474547 h 6519512"/>
              <a:gd name="connsiteX8" fmla="*/ 2916621 w 6984125"/>
              <a:gd name="connsiteY8" fmla="*/ 1521843 h 6519512"/>
              <a:gd name="connsiteX9" fmla="*/ 2869325 w 6984125"/>
              <a:gd name="connsiteY9" fmla="*/ 1553374 h 6519512"/>
              <a:gd name="connsiteX10" fmla="*/ 2837793 w 6984125"/>
              <a:gd name="connsiteY10" fmla="*/ 1584905 h 6519512"/>
              <a:gd name="connsiteX11" fmla="*/ 2790497 w 6984125"/>
              <a:gd name="connsiteY11" fmla="*/ 1616436 h 6519512"/>
              <a:gd name="connsiteX12" fmla="*/ 2695904 w 6984125"/>
              <a:gd name="connsiteY12" fmla="*/ 1695264 h 6519512"/>
              <a:gd name="connsiteX13" fmla="*/ 2538249 w 6984125"/>
              <a:gd name="connsiteY13" fmla="*/ 1726795 h 6519512"/>
              <a:gd name="connsiteX14" fmla="*/ 1939159 w 6984125"/>
              <a:gd name="connsiteY14" fmla="*/ 1742560 h 6519512"/>
              <a:gd name="connsiteX15" fmla="*/ 1844566 w 6984125"/>
              <a:gd name="connsiteY15" fmla="*/ 1774091 h 6519512"/>
              <a:gd name="connsiteX16" fmla="*/ 1797269 w 6984125"/>
              <a:gd name="connsiteY16" fmla="*/ 1805622 h 6519512"/>
              <a:gd name="connsiteX17" fmla="*/ 1718442 w 6984125"/>
              <a:gd name="connsiteY17" fmla="*/ 1868685 h 6519512"/>
              <a:gd name="connsiteX18" fmla="*/ 1686911 w 6984125"/>
              <a:gd name="connsiteY18" fmla="*/ 1915981 h 6519512"/>
              <a:gd name="connsiteX19" fmla="*/ 1592318 w 6984125"/>
              <a:gd name="connsiteY19" fmla="*/ 1979043 h 6519512"/>
              <a:gd name="connsiteX20" fmla="*/ 1560787 w 6984125"/>
              <a:gd name="connsiteY20" fmla="*/ 2026340 h 6519512"/>
              <a:gd name="connsiteX21" fmla="*/ 1560787 w 6984125"/>
              <a:gd name="connsiteY21" fmla="*/ 2183995 h 6519512"/>
              <a:gd name="connsiteX22" fmla="*/ 1576552 w 6984125"/>
              <a:gd name="connsiteY22" fmla="*/ 2231291 h 6519512"/>
              <a:gd name="connsiteX23" fmla="*/ 1623849 w 6984125"/>
              <a:gd name="connsiteY23" fmla="*/ 2247057 h 6519512"/>
              <a:gd name="connsiteX24" fmla="*/ 1655380 w 6984125"/>
              <a:gd name="connsiteY24" fmla="*/ 2294354 h 6519512"/>
              <a:gd name="connsiteX25" fmla="*/ 1734207 w 6984125"/>
              <a:gd name="connsiteY25" fmla="*/ 2373181 h 6519512"/>
              <a:gd name="connsiteX26" fmla="*/ 1765738 w 6984125"/>
              <a:gd name="connsiteY26" fmla="*/ 2467774 h 6519512"/>
              <a:gd name="connsiteX27" fmla="*/ 1860331 w 6984125"/>
              <a:gd name="connsiteY27" fmla="*/ 2530836 h 6519512"/>
              <a:gd name="connsiteX28" fmla="*/ 1954925 w 6984125"/>
              <a:gd name="connsiteY28" fmla="*/ 2562367 h 6519512"/>
              <a:gd name="connsiteX29" fmla="*/ 2002221 w 6984125"/>
              <a:gd name="connsiteY29" fmla="*/ 2578133 h 6519512"/>
              <a:gd name="connsiteX30" fmla="*/ 2049518 w 6984125"/>
              <a:gd name="connsiteY30" fmla="*/ 2609664 h 6519512"/>
              <a:gd name="connsiteX31" fmla="*/ 2286000 w 6984125"/>
              <a:gd name="connsiteY31" fmla="*/ 2656960 h 6519512"/>
              <a:gd name="connsiteX32" fmla="*/ 2364828 w 6984125"/>
              <a:gd name="connsiteY32" fmla="*/ 2798850 h 6519512"/>
              <a:gd name="connsiteX33" fmla="*/ 2412125 w 6984125"/>
              <a:gd name="connsiteY33" fmla="*/ 3003802 h 6519512"/>
              <a:gd name="connsiteX34" fmla="*/ 2459421 w 6984125"/>
              <a:gd name="connsiteY34" fmla="*/ 3019567 h 6519512"/>
              <a:gd name="connsiteX35" fmla="*/ 2506718 w 6984125"/>
              <a:gd name="connsiteY35" fmla="*/ 3066864 h 6519512"/>
              <a:gd name="connsiteX36" fmla="*/ 2585545 w 6984125"/>
              <a:gd name="connsiteY36" fmla="*/ 3161457 h 6519512"/>
              <a:gd name="connsiteX37" fmla="*/ 2585545 w 6984125"/>
              <a:gd name="connsiteY37" fmla="*/ 3350643 h 6519512"/>
              <a:gd name="connsiteX38" fmla="*/ 2569780 w 6984125"/>
              <a:gd name="connsiteY38" fmla="*/ 3397940 h 6519512"/>
              <a:gd name="connsiteX39" fmla="*/ 2554014 w 6984125"/>
              <a:gd name="connsiteY39" fmla="*/ 3445236 h 6519512"/>
              <a:gd name="connsiteX40" fmla="*/ 2569780 w 6984125"/>
              <a:gd name="connsiteY40" fmla="*/ 3713250 h 6519512"/>
              <a:gd name="connsiteX41" fmla="*/ 2585545 w 6984125"/>
              <a:gd name="connsiteY41" fmla="*/ 4060091 h 6519512"/>
              <a:gd name="connsiteX42" fmla="*/ 2632842 w 6984125"/>
              <a:gd name="connsiteY42" fmla="*/ 4249278 h 6519512"/>
              <a:gd name="connsiteX43" fmla="*/ 2727435 w 6984125"/>
              <a:gd name="connsiteY43" fmla="*/ 4312340 h 6519512"/>
              <a:gd name="connsiteX44" fmla="*/ 2790497 w 6984125"/>
              <a:gd name="connsiteY44" fmla="*/ 4501526 h 6519512"/>
              <a:gd name="connsiteX45" fmla="*/ 2806262 w 6984125"/>
              <a:gd name="connsiteY45" fmla="*/ 4548822 h 6519512"/>
              <a:gd name="connsiteX46" fmla="*/ 2837793 w 6984125"/>
              <a:gd name="connsiteY46" fmla="*/ 4596119 h 6519512"/>
              <a:gd name="connsiteX47" fmla="*/ 2853559 w 6984125"/>
              <a:gd name="connsiteY47" fmla="*/ 4643416 h 6519512"/>
              <a:gd name="connsiteX48" fmla="*/ 2900856 w 6984125"/>
              <a:gd name="connsiteY48" fmla="*/ 4690712 h 6519512"/>
              <a:gd name="connsiteX49" fmla="*/ 2963918 w 6984125"/>
              <a:gd name="connsiteY49" fmla="*/ 4785305 h 6519512"/>
              <a:gd name="connsiteX50" fmla="*/ 2995449 w 6984125"/>
              <a:gd name="connsiteY50" fmla="*/ 4832602 h 6519512"/>
              <a:gd name="connsiteX51" fmla="*/ 3042745 w 6984125"/>
              <a:gd name="connsiteY51" fmla="*/ 4864133 h 6519512"/>
              <a:gd name="connsiteX52" fmla="*/ 3074276 w 6984125"/>
              <a:gd name="connsiteY52" fmla="*/ 4911429 h 6519512"/>
              <a:gd name="connsiteX53" fmla="*/ 3168869 w 6984125"/>
              <a:gd name="connsiteY53" fmla="*/ 4974491 h 6519512"/>
              <a:gd name="connsiteX54" fmla="*/ 3216166 w 6984125"/>
              <a:gd name="connsiteY54" fmla="*/ 5006022 h 6519512"/>
              <a:gd name="connsiteX55" fmla="*/ 3247697 w 6984125"/>
              <a:gd name="connsiteY55" fmla="*/ 5037554 h 6519512"/>
              <a:gd name="connsiteX56" fmla="*/ 3294993 w 6984125"/>
              <a:gd name="connsiteY56" fmla="*/ 5053319 h 6519512"/>
              <a:gd name="connsiteX57" fmla="*/ 3342290 w 6984125"/>
              <a:gd name="connsiteY57" fmla="*/ 5084850 h 6519512"/>
              <a:gd name="connsiteX58" fmla="*/ 3436883 w 6984125"/>
              <a:gd name="connsiteY58" fmla="*/ 5116381 h 6519512"/>
              <a:gd name="connsiteX59" fmla="*/ 3531476 w 6984125"/>
              <a:gd name="connsiteY59" fmla="*/ 5179443 h 6519512"/>
              <a:gd name="connsiteX60" fmla="*/ 3594538 w 6984125"/>
              <a:gd name="connsiteY60" fmla="*/ 5210974 h 6519512"/>
              <a:gd name="connsiteX61" fmla="*/ 3704897 w 6984125"/>
              <a:gd name="connsiteY61" fmla="*/ 5274036 h 6519512"/>
              <a:gd name="connsiteX62" fmla="*/ 3736428 w 6984125"/>
              <a:gd name="connsiteY62" fmla="*/ 5321333 h 6519512"/>
              <a:gd name="connsiteX63" fmla="*/ 3783725 w 6984125"/>
              <a:gd name="connsiteY63" fmla="*/ 5352864 h 6519512"/>
              <a:gd name="connsiteX64" fmla="*/ 3894083 w 6984125"/>
              <a:gd name="connsiteY64" fmla="*/ 5415926 h 6519512"/>
              <a:gd name="connsiteX65" fmla="*/ 4004442 w 6984125"/>
              <a:gd name="connsiteY65" fmla="*/ 5494754 h 6519512"/>
              <a:gd name="connsiteX66" fmla="*/ 4020207 w 6984125"/>
              <a:gd name="connsiteY66" fmla="*/ 5542050 h 6519512"/>
              <a:gd name="connsiteX67" fmla="*/ 4051738 w 6984125"/>
              <a:gd name="connsiteY67" fmla="*/ 5589347 h 6519512"/>
              <a:gd name="connsiteX68" fmla="*/ 4035973 w 6984125"/>
              <a:gd name="connsiteY68" fmla="*/ 5747002 h 6519512"/>
              <a:gd name="connsiteX69" fmla="*/ 3988676 w 6984125"/>
              <a:gd name="connsiteY69" fmla="*/ 5794298 h 6519512"/>
              <a:gd name="connsiteX70" fmla="*/ 3846787 w 6984125"/>
              <a:gd name="connsiteY70" fmla="*/ 5857360 h 6519512"/>
              <a:gd name="connsiteX71" fmla="*/ 3783725 w 6984125"/>
              <a:gd name="connsiteY71" fmla="*/ 5873126 h 6519512"/>
              <a:gd name="connsiteX72" fmla="*/ 3720662 w 6984125"/>
              <a:gd name="connsiteY72" fmla="*/ 5904657 h 6519512"/>
              <a:gd name="connsiteX73" fmla="*/ 3610304 w 6984125"/>
              <a:gd name="connsiteY73" fmla="*/ 5920422 h 6519512"/>
              <a:gd name="connsiteX74" fmla="*/ 3373821 w 6984125"/>
              <a:gd name="connsiteY74" fmla="*/ 5951954 h 6519512"/>
              <a:gd name="connsiteX75" fmla="*/ 3279228 w 6984125"/>
              <a:gd name="connsiteY75" fmla="*/ 5999250 h 6519512"/>
              <a:gd name="connsiteX76" fmla="*/ 3216166 w 6984125"/>
              <a:gd name="connsiteY76" fmla="*/ 6015016 h 6519512"/>
              <a:gd name="connsiteX77" fmla="*/ 3153104 w 6984125"/>
              <a:gd name="connsiteY77" fmla="*/ 6046547 h 6519512"/>
              <a:gd name="connsiteX78" fmla="*/ 3058511 w 6984125"/>
              <a:gd name="connsiteY78" fmla="*/ 6062312 h 6519512"/>
              <a:gd name="connsiteX79" fmla="*/ 2932387 w 6984125"/>
              <a:gd name="connsiteY79" fmla="*/ 6093843 h 6519512"/>
              <a:gd name="connsiteX80" fmla="*/ 2790497 w 6984125"/>
              <a:gd name="connsiteY80" fmla="*/ 6109609 h 6519512"/>
              <a:gd name="connsiteX81" fmla="*/ 2632842 w 6984125"/>
              <a:gd name="connsiteY81" fmla="*/ 6141140 h 6519512"/>
              <a:gd name="connsiteX82" fmla="*/ 2585545 w 6984125"/>
              <a:gd name="connsiteY82" fmla="*/ 6156905 h 6519512"/>
              <a:gd name="connsiteX83" fmla="*/ 2159876 w 6984125"/>
              <a:gd name="connsiteY83" fmla="*/ 6188436 h 6519512"/>
              <a:gd name="connsiteX84" fmla="*/ 630621 w 6984125"/>
              <a:gd name="connsiteY84" fmla="*/ 6156905 h 6519512"/>
              <a:gd name="connsiteX85" fmla="*/ 425669 w 6984125"/>
              <a:gd name="connsiteY85" fmla="*/ 6125374 h 6519512"/>
              <a:gd name="connsiteX86" fmla="*/ 283780 w 6984125"/>
              <a:gd name="connsiteY86" fmla="*/ 6078078 h 6519512"/>
              <a:gd name="connsiteX87" fmla="*/ 236483 w 6984125"/>
              <a:gd name="connsiteY87" fmla="*/ 6062312 h 6519512"/>
              <a:gd name="connsiteX88" fmla="*/ 141890 w 6984125"/>
              <a:gd name="connsiteY88" fmla="*/ 5967719 h 6519512"/>
              <a:gd name="connsiteX89" fmla="*/ 110359 w 6984125"/>
              <a:gd name="connsiteY89" fmla="*/ 5873126 h 6519512"/>
              <a:gd name="connsiteX90" fmla="*/ 94593 w 6984125"/>
              <a:gd name="connsiteY90" fmla="*/ 5463222 h 6519512"/>
              <a:gd name="connsiteX91" fmla="*/ 47297 w 6984125"/>
              <a:gd name="connsiteY91" fmla="*/ 5242505 h 6519512"/>
              <a:gd name="connsiteX92" fmla="*/ 15766 w 6984125"/>
              <a:gd name="connsiteY92" fmla="*/ 5100616 h 6519512"/>
              <a:gd name="connsiteX93" fmla="*/ 0 w 6984125"/>
              <a:gd name="connsiteY93" fmla="*/ 5053319 h 6519512"/>
              <a:gd name="connsiteX94" fmla="*/ 15766 w 6984125"/>
              <a:gd name="connsiteY94" fmla="*/ 4801071 h 6519512"/>
              <a:gd name="connsiteX95" fmla="*/ 31531 w 6984125"/>
              <a:gd name="connsiteY95" fmla="*/ 4738009 h 6519512"/>
              <a:gd name="connsiteX96" fmla="*/ 94593 w 6984125"/>
              <a:gd name="connsiteY96" fmla="*/ 4533057 h 6519512"/>
              <a:gd name="connsiteX97" fmla="*/ 126125 w 6984125"/>
              <a:gd name="connsiteY97" fmla="*/ 4186216 h 6519512"/>
              <a:gd name="connsiteX98" fmla="*/ 141890 w 6984125"/>
              <a:gd name="connsiteY98" fmla="*/ 4060091 h 6519512"/>
              <a:gd name="connsiteX99" fmla="*/ 157656 w 6984125"/>
              <a:gd name="connsiteY99" fmla="*/ 3886671 h 6519512"/>
              <a:gd name="connsiteX100" fmla="*/ 189187 w 6984125"/>
              <a:gd name="connsiteY100" fmla="*/ 3776312 h 6519512"/>
              <a:gd name="connsiteX101" fmla="*/ 220718 w 6984125"/>
              <a:gd name="connsiteY101" fmla="*/ 3634422 h 6519512"/>
              <a:gd name="connsiteX102" fmla="*/ 236483 w 6984125"/>
              <a:gd name="connsiteY102" fmla="*/ 3177222 h 6519512"/>
              <a:gd name="connsiteX103" fmla="*/ 268014 w 6984125"/>
              <a:gd name="connsiteY103" fmla="*/ 2940740 h 6519512"/>
              <a:gd name="connsiteX104" fmla="*/ 283780 w 6984125"/>
              <a:gd name="connsiteY104" fmla="*/ 2767319 h 6519512"/>
              <a:gd name="connsiteX105" fmla="*/ 268014 w 6984125"/>
              <a:gd name="connsiteY105" fmla="*/ 2546602 h 6519512"/>
              <a:gd name="connsiteX106" fmla="*/ 252249 w 6984125"/>
              <a:gd name="connsiteY106" fmla="*/ 2420478 h 6519512"/>
              <a:gd name="connsiteX107" fmla="*/ 236483 w 6984125"/>
              <a:gd name="connsiteY107" fmla="*/ 2278588 h 6519512"/>
              <a:gd name="connsiteX108" fmla="*/ 220718 w 6984125"/>
              <a:gd name="connsiteY108" fmla="*/ 1789857 h 6519512"/>
              <a:gd name="connsiteX109" fmla="*/ 268014 w 6984125"/>
              <a:gd name="connsiteY109" fmla="*/ 859691 h 6519512"/>
              <a:gd name="connsiteX110" fmla="*/ 299545 w 6984125"/>
              <a:gd name="connsiteY110" fmla="*/ 575912 h 6519512"/>
              <a:gd name="connsiteX111" fmla="*/ 394138 w 6984125"/>
              <a:gd name="connsiteY111" fmla="*/ 402491 h 6519512"/>
              <a:gd name="connsiteX112" fmla="*/ 441435 w 6984125"/>
              <a:gd name="connsiteY112" fmla="*/ 355195 h 6519512"/>
              <a:gd name="connsiteX113" fmla="*/ 599090 w 6984125"/>
              <a:gd name="connsiteY113" fmla="*/ 260602 h 6519512"/>
              <a:gd name="connsiteX114" fmla="*/ 693683 w 6984125"/>
              <a:gd name="connsiteY114" fmla="*/ 213305 h 6519512"/>
              <a:gd name="connsiteX115" fmla="*/ 756745 w 6984125"/>
              <a:gd name="connsiteY115" fmla="*/ 166009 h 6519512"/>
              <a:gd name="connsiteX116" fmla="*/ 993228 w 6984125"/>
              <a:gd name="connsiteY116" fmla="*/ 118712 h 6519512"/>
              <a:gd name="connsiteX117" fmla="*/ 1056290 w 6984125"/>
              <a:gd name="connsiteY117" fmla="*/ 102947 h 6519512"/>
              <a:gd name="connsiteX118" fmla="*/ 1103587 w 6984125"/>
              <a:gd name="connsiteY118" fmla="*/ 71416 h 6519512"/>
              <a:gd name="connsiteX119" fmla="*/ 1891862 w 6984125"/>
              <a:gd name="connsiteY119" fmla="*/ 55650 h 6519512"/>
              <a:gd name="connsiteX120" fmla="*/ 1970690 w 6984125"/>
              <a:gd name="connsiteY120" fmla="*/ 71416 h 6519512"/>
              <a:gd name="connsiteX121" fmla="*/ 2144111 w 6984125"/>
              <a:gd name="connsiteY121" fmla="*/ 102947 h 6519512"/>
              <a:gd name="connsiteX122" fmla="*/ 2222938 w 6984125"/>
              <a:gd name="connsiteY122" fmla="*/ 134478 h 6519512"/>
              <a:gd name="connsiteX123" fmla="*/ 2490952 w 6984125"/>
              <a:gd name="connsiteY123" fmla="*/ 197540 h 6519512"/>
              <a:gd name="connsiteX124" fmla="*/ 2963918 w 6984125"/>
              <a:gd name="connsiteY124" fmla="*/ 244836 h 6519512"/>
              <a:gd name="connsiteX125" fmla="*/ 3231931 w 6984125"/>
              <a:gd name="connsiteY125" fmla="*/ 276367 h 6519512"/>
              <a:gd name="connsiteX126" fmla="*/ 4540469 w 6984125"/>
              <a:gd name="connsiteY126" fmla="*/ 260602 h 6519512"/>
              <a:gd name="connsiteX127" fmla="*/ 5013435 w 6984125"/>
              <a:gd name="connsiteY127" fmla="*/ 260602 h 6519512"/>
              <a:gd name="connsiteX128" fmla="*/ 5060731 w 6984125"/>
              <a:gd name="connsiteY128" fmla="*/ 276367 h 6519512"/>
              <a:gd name="connsiteX129" fmla="*/ 5123793 w 6984125"/>
              <a:gd name="connsiteY129" fmla="*/ 292133 h 6519512"/>
              <a:gd name="connsiteX130" fmla="*/ 5249918 w 6984125"/>
              <a:gd name="connsiteY130" fmla="*/ 323664 h 6519512"/>
              <a:gd name="connsiteX131" fmla="*/ 5391807 w 6984125"/>
              <a:gd name="connsiteY131" fmla="*/ 339429 h 6519512"/>
              <a:gd name="connsiteX132" fmla="*/ 5659821 w 6984125"/>
              <a:gd name="connsiteY132" fmla="*/ 370960 h 6519512"/>
              <a:gd name="connsiteX133" fmla="*/ 5785945 w 6984125"/>
              <a:gd name="connsiteY133" fmla="*/ 402491 h 6519512"/>
              <a:gd name="connsiteX134" fmla="*/ 5833242 w 6984125"/>
              <a:gd name="connsiteY134" fmla="*/ 418257 h 6519512"/>
              <a:gd name="connsiteX135" fmla="*/ 6038193 w 6984125"/>
              <a:gd name="connsiteY135" fmla="*/ 449788 h 6519512"/>
              <a:gd name="connsiteX136" fmla="*/ 6148552 w 6984125"/>
              <a:gd name="connsiteY136" fmla="*/ 497085 h 6519512"/>
              <a:gd name="connsiteX137" fmla="*/ 6306207 w 6984125"/>
              <a:gd name="connsiteY137" fmla="*/ 512850 h 6519512"/>
              <a:gd name="connsiteX138" fmla="*/ 6416566 w 6984125"/>
              <a:gd name="connsiteY138" fmla="*/ 560147 h 6519512"/>
              <a:gd name="connsiteX139" fmla="*/ 6526925 w 6984125"/>
              <a:gd name="connsiteY139" fmla="*/ 638974 h 6519512"/>
              <a:gd name="connsiteX140" fmla="*/ 6574221 w 6984125"/>
              <a:gd name="connsiteY140" fmla="*/ 686271 h 6519512"/>
              <a:gd name="connsiteX141" fmla="*/ 6621518 w 6984125"/>
              <a:gd name="connsiteY141" fmla="*/ 922754 h 6519512"/>
              <a:gd name="connsiteX142" fmla="*/ 6637283 w 6984125"/>
              <a:gd name="connsiteY142" fmla="*/ 1001581 h 6519512"/>
              <a:gd name="connsiteX143" fmla="*/ 6653049 w 6984125"/>
              <a:gd name="connsiteY143" fmla="*/ 1127705 h 6519512"/>
              <a:gd name="connsiteX144" fmla="*/ 6700345 w 6984125"/>
              <a:gd name="connsiteY144" fmla="*/ 1285360 h 6519512"/>
              <a:gd name="connsiteX145" fmla="*/ 6716111 w 6984125"/>
              <a:gd name="connsiteY145" fmla="*/ 1364188 h 6519512"/>
              <a:gd name="connsiteX146" fmla="*/ 6731876 w 6984125"/>
              <a:gd name="connsiteY146" fmla="*/ 1411485 h 6519512"/>
              <a:gd name="connsiteX147" fmla="*/ 6747642 w 6984125"/>
              <a:gd name="connsiteY147" fmla="*/ 1506078 h 6519512"/>
              <a:gd name="connsiteX148" fmla="*/ 6779173 w 6984125"/>
              <a:gd name="connsiteY148" fmla="*/ 1868685 h 6519512"/>
              <a:gd name="connsiteX149" fmla="*/ 6794938 w 6984125"/>
              <a:gd name="connsiteY149" fmla="*/ 1931747 h 6519512"/>
              <a:gd name="connsiteX150" fmla="*/ 6810704 w 6984125"/>
              <a:gd name="connsiteY150" fmla="*/ 2010574 h 6519512"/>
              <a:gd name="connsiteX151" fmla="*/ 6794938 w 6984125"/>
              <a:gd name="connsiteY151" fmla="*/ 2183995 h 6519512"/>
              <a:gd name="connsiteX152" fmla="*/ 6826469 w 6984125"/>
              <a:gd name="connsiteY152" fmla="*/ 2783085 h 6519512"/>
              <a:gd name="connsiteX153" fmla="*/ 6842235 w 6984125"/>
              <a:gd name="connsiteY153" fmla="*/ 2988036 h 6519512"/>
              <a:gd name="connsiteX154" fmla="*/ 6858000 w 6984125"/>
              <a:gd name="connsiteY154" fmla="*/ 3114160 h 6519512"/>
              <a:gd name="connsiteX155" fmla="*/ 6873766 w 6984125"/>
              <a:gd name="connsiteY155" fmla="*/ 3902436 h 6519512"/>
              <a:gd name="connsiteX156" fmla="*/ 6905297 w 6984125"/>
              <a:gd name="connsiteY156" fmla="*/ 4060091 h 6519512"/>
              <a:gd name="connsiteX157" fmla="*/ 6921062 w 6984125"/>
              <a:gd name="connsiteY157" fmla="*/ 4154685 h 6519512"/>
              <a:gd name="connsiteX158" fmla="*/ 6936828 w 6984125"/>
              <a:gd name="connsiteY158" fmla="*/ 5195209 h 6519512"/>
              <a:gd name="connsiteX159" fmla="*/ 6952593 w 6984125"/>
              <a:gd name="connsiteY159" fmla="*/ 5274036 h 6519512"/>
              <a:gd name="connsiteX160" fmla="*/ 6984125 w 6984125"/>
              <a:gd name="connsiteY160" fmla="*/ 5478988 h 6519512"/>
              <a:gd name="connsiteX161" fmla="*/ 6968359 w 6984125"/>
              <a:gd name="connsiteY161" fmla="*/ 5731236 h 6519512"/>
              <a:gd name="connsiteX162" fmla="*/ 6889531 w 6984125"/>
              <a:gd name="connsiteY162" fmla="*/ 5904657 h 6519512"/>
              <a:gd name="connsiteX163" fmla="*/ 6873766 w 6984125"/>
              <a:gd name="connsiteY163" fmla="*/ 5951954 h 6519512"/>
              <a:gd name="connsiteX164" fmla="*/ 6826469 w 6984125"/>
              <a:gd name="connsiteY164" fmla="*/ 6030781 h 6519512"/>
              <a:gd name="connsiteX165" fmla="*/ 6810704 w 6984125"/>
              <a:gd name="connsiteY165" fmla="*/ 6078078 h 6519512"/>
              <a:gd name="connsiteX166" fmla="*/ 6763407 w 6984125"/>
              <a:gd name="connsiteY166" fmla="*/ 6141140 h 6519512"/>
              <a:gd name="connsiteX167" fmla="*/ 6684580 w 6984125"/>
              <a:gd name="connsiteY167" fmla="*/ 6267264 h 6519512"/>
              <a:gd name="connsiteX168" fmla="*/ 6653049 w 6984125"/>
              <a:gd name="connsiteY168" fmla="*/ 6314560 h 6519512"/>
              <a:gd name="connsiteX169" fmla="*/ 6621518 w 6984125"/>
              <a:gd name="connsiteY169" fmla="*/ 6361857 h 6519512"/>
              <a:gd name="connsiteX170" fmla="*/ 6479628 w 6984125"/>
              <a:gd name="connsiteY170" fmla="*/ 6440685 h 6519512"/>
              <a:gd name="connsiteX171" fmla="*/ 6448097 w 6984125"/>
              <a:gd name="connsiteY171" fmla="*/ 6487981 h 6519512"/>
              <a:gd name="connsiteX172" fmla="*/ 6337738 w 6984125"/>
              <a:gd name="connsiteY172" fmla="*/ 6519512 h 6519512"/>
              <a:gd name="connsiteX173" fmla="*/ 5801711 w 6984125"/>
              <a:gd name="connsiteY173" fmla="*/ 6487981 h 6519512"/>
              <a:gd name="connsiteX174" fmla="*/ 5738649 w 6984125"/>
              <a:gd name="connsiteY174" fmla="*/ 6472216 h 6519512"/>
              <a:gd name="connsiteX175" fmla="*/ 5644056 w 6984125"/>
              <a:gd name="connsiteY175" fmla="*/ 6409154 h 6519512"/>
              <a:gd name="connsiteX176" fmla="*/ 5549462 w 6984125"/>
              <a:gd name="connsiteY176" fmla="*/ 6298795 h 6519512"/>
              <a:gd name="connsiteX177" fmla="*/ 5502166 w 6984125"/>
              <a:gd name="connsiteY177" fmla="*/ 6267264 h 6519512"/>
              <a:gd name="connsiteX178" fmla="*/ 5439104 w 6984125"/>
              <a:gd name="connsiteY178" fmla="*/ 6188436 h 6519512"/>
              <a:gd name="connsiteX179" fmla="*/ 5360276 w 6984125"/>
              <a:gd name="connsiteY179" fmla="*/ 6046547 h 6519512"/>
              <a:gd name="connsiteX180" fmla="*/ 5265683 w 6984125"/>
              <a:gd name="connsiteY180" fmla="*/ 5951954 h 6519512"/>
              <a:gd name="connsiteX181" fmla="*/ 5234152 w 6984125"/>
              <a:gd name="connsiteY181" fmla="*/ 5920422 h 6519512"/>
              <a:gd name="connsiteX182" fmla="*/ 5202621 w 6984125"/>
              <a:gd name="connsiteY182" fmla="*/ 5873126 h 6519512"/>
              <a:gd name="connsiteX183" fmla="*/ 5155325 w 6984125"/>
              <a:gd name="connsiteY183" fmla="*/ 5841595 h 6519512"/>
              <a:gd name="connsiteX184" fmla="*/ 5123793 w 6984125"/>
              <a:gd name="connsiteY184" fmla="*/ 5778533 h 6519512"/>
              <a:gd name="connsiteX185" fmla="*/ 5108028 w 6984125"/>
              <a:gd name="connsiteY185" fmla="*/ 5731236 h 6519512"/>
              <a:gd name="connsiteX186" fmla="*/ 5060731 w 6984125"/>
              <a:gd name="connsiteY186" fmla="*/ 5683940 h 6519512"/>
              <a:gd name="connsiteX187" fmla="*/ 5029200 w 6984125"/>
              <a:gd name="connsiteY187" fmla="*/ 5557816 h 6519512"/>
              <a:gd name="connsiteX188" fmla="*/ 4966138 w 6984125"/>
              <a:gd name="connsiteY188" fmla="*/ 5384395 h 6519512"/>
              <a:gd name="connsiteX189" fmla="*/ 4934607 w 6984125"/>
              <a:gd name="connsiteY189" fmla="*/ 5289802 h 6519512"/>
              <a:gd name="connsiteX190" fmla="*/ 4918842 w 6984125"/>
              <a:gd name="connsiteY190" fmla="*/ 5242505 h 6519512"/>
              <a:gd name="connsiteX191" fmla="*/ 4950373 w 6984125"/>
              <a:gd name="connsiteY191" fmla="*/ 5037554 h 6519512"/>
              <a:gd name="connsiteX192" fmla="*/ 4981904 w 6984125"/>
              <a:gd name="connsiteY192" fmla="*/ 4942960 h 6519512"/>
              <a:gd name="connsiteX193" fmla="*/ 4966138 w 6984125"/>
              <a:gd name="connsiteY193" fmla="*/ 4738009 h 6519512"/>
              <a:gd name="connsiteX194" fmla="*/ 4903076 w 6984125"/>
              <a:gd name="connsiteY194" fmla="*/ 4722243 h 6519512"/>
              <a:gd name="connsiteX195" fmla="*/ 4871545 w 6984125"/>
              <a:gd name="connsiteY195" fmla="*/ 4674947 h 6519512"/>
              <a:gd name="connsiteX196" fmla="*/ 4887311 w 6984125"/>
              <a:gd name="connsiteY196" fmla="*/ 4564588 h 6519512"/>
              <a:gd name="connsiteX197" fmla="*/ 4903076 w 6984125"/>
              <a:gd name="connsiteY197" fmla="*/ 4517291 h 6519512"/>
              <a:gd name="connsiteX198" fmla="*/ 4950373 w 6984125"/>
              <a:gd name="connsiteY198" fmla="*/ 4501526 h 6519512"/>
              <a:gd name="connsiteX199" fmla="*/ 4966138 w 6984125"/>
              <a:gd name="connsiteY199" fmla="*/ 4091622 h 6519512"/>
              <a:gd name="connsiteX200" fmla="*/ 4997669 w 6984125"/>
              <a:gd name="connsiteY200" fmla="*/ 3997029 h 6519512"/>
              <a:gd name="connsiteX201" fmla="*/ 5013435 w 6984125"/>
              <a:gd name="connsiteY201" fmla="*/ 3949733 h 6519512"/>
              <a:gd name="connsiteX202" fmla="*/ 5060731 w 6984125"/>
              <a:gd name="connsiteY202" fmla="*/ 3918202 h 6519512"/>
              <a:gd name="connsiteX203" fmla="*/ 5155325 w 6984125"/>
              <a:gd name="connsiteY203" fmla="*/ 3807843 h 6519512"/>
              <a:gd name="connsiteX204" fmla="*/ 5202621 w 6984125"/>
              <a:gd name="connsiteY204" fmla="*/ 3744781 h 6519512"/>
              <a:gd name="connsiteX205" fmla="*/ 5234152 w 6984125"/>
              <a:gd name="connsiteY205" fmla="*/ 3697485 h 6519512"/>
              <a:gd name="connsiteX206" fmla="*/ 5281449 w 6984125"/>
              <a:gd name="connsiteY206" fmla="*/ 3665954 h 6519512"/>
              <a:gd name="connsiteX207" fmla="*/ 5202621 w 6984125"/>
              <a:gd name="connsiteY207" fmla="*/ 3303347 h 6519512"/>
              <a:gd name="connsiteX208" fmla="*/ 5123793 w 6984125"/>
              <a:gd name="connsiteY208" fmla="*/ 3240285 h 6519512"/>
              <a:gd name="connsiteX209" fmla="*/ 5108028 w 6984125"/>
              <a:gd name="connsiteY209" fmla="*/ 3082629 h 6519512"/>
              <a:gd name="connsiteX210" fmla="*/ 5155325 w 6984125"/>
              <a:gd name="connsiteY210" fmla="*/ 3066864 h 6519512"/>
              <a:gd name="connsiteX211" fmla="*/ 5281449 w 6984125"/>
              <a:gd name="connsiteY211" fmla="*/ 3003802 h 6519512"/>
              <a:gd name="connsiteX212" fmla="*/ 5328745 w 6984125"/>
              <a:gd name="connsiteY212" fmla="*/ 2972271 h 6519512"/>
              <a:gd name="connsiteX213" fmla="*/ 5423338 w 6984125"/>
              <a:gd name="connsiteY213" fmla="*/ 2940740 h 6519512"/>
              <a:gd name="connsiteX214" fmla="*/ 5439104 w 6984125"/>
              <a:gd name="connsiteY214" fmla="*/ 2893443 h 6519512"/>
              <a:gd name="connsiteX215" fmla="*/ 5517931 w 6984125"/>
              <a:gd name="connsiteY215" fmla="*/ 2830381 h 6519512"/>
              <a:gd name="connsiteX216" fmla="*/ 5565228 w 6984125"/>
              <a:gd name="connsiteY216" fmla="*/ 2783085 h 6519512"/>
              <a:gd name="connsiteX217" fmla="*/ 5612525 w 6984125"/>
              <a:gd name="connsiteY217" fmla="*/ 2751554 h 6519512"/>
              <a:gd name="connsiteX218" fmla="*/ 5675587 w 6984125"/>
              <a:gd name="connsiteY218" fmla="*/ 2672726 h 6519512"/>
              <a:gd name="connsiteX219" fmla="*/ 5801711 w 6984125"/>
              <a:gd name="connsiteY219" fmla="*/ 2578133 h 6519512"/>
              <a:gd name="connsiteX220" fmla="*/ 5896304 w 6984125"/>
              <a:gd name="connsiteY220" fmla="*/ 2530836 h 6519512"/>
              <a:gd name="connsiteX221" fmla="*/ 5990897 w 6984125"/>
              <a:gd name="connsiteY221" fmla="*/ 2499305 h 6519512"/>
              <a:gd name="connsiteX222" fmla="*/ 6053959 w 6984125"/>
              <a:gd name="connsiteY222" fmla="*/ 2388947 h 6519512"/>
              <a:gd name="connsiteX223" fmla="*/ 6117021 w 6984125"/>
              <a:gd name="connsiteY223" fmla="*/ 2262822 h 6519512"/>
              <a:gd name="connsiteX224" fmla="*/ 6132787 w 6984125"/>
              <a:gd name="connsiteY224" fmla="*/ 2168229 h 6519512"/>
              <a:gd name="connsiteX225" fmla="*/ 6164318 w 6984125"/>
              <a:gd name="connsiteY225" fmla="*/ 2073636 h 6519512"/>
              <a:gd name="connsiteX226" fmla="*/ 6180083 w 6984125"/>
              <a:gd name="connsiteY226" fmla="*/ 2010574 h 6519512"/>
              <a:gd name="connsiteX227" fmla="*/ 6132787 w 6984125"/>
              <a:gd name="connsiteY227" fmla="*/ 1569140 h 6519512"/>
              <a:gd name="connsiteX228" fmla="*/ 6101256 w 6984125"/>
              <a:gd name="connsiteY228" fmla="*/ 1521843 h 6519512"/>
              <a:gd name="connsiteX229" fmla="*/ 6053959 w 6984125"/>
              <a:gd name="connsiteY229" fmla="*/ 1506078 h 6519512"/>
              <a:gd name="connsiteX230" fmla="*/ 5943600 w 6984125"/>
              <a:gd name="connsiteY230" fmla="*/ 1395719 h 6519512"/>
              <a:gd name="connsiteX231" fmla="*/ 5707118 w 6984125"/>
              <a:gd name="connsiteY231" fmla="*/ 1427250 h 6519512"/>
              <a:gd name="connsiteX232" fmla="*/ 5644056 w 6984125"/>
              <a:gd name="connsiteY232" fmla="*/ 1443016 h 6519512"/>
              <a:gd name="connsiteX233" fmla="*/ 5565228 w 6984125"/>
              <a:gd name="connsiteY233" fmla="*/ 1458781 h 6519512"/>
              <a:gd name="connsiteX234" fmla="*/ 5517931 w 6984125"/>
              <a:gd name="connsiteY234" fmla="*/ 1474547 h 6519512"/>
              <a:gd name="connsiteX235" fmla="*/ 5344511 w 6984125"/>
              <a:gd name="connsiteY235" fmla="*/ 1506078 h 6519512"/>
              <a:gd name="connsiteX236" fmla="*/ 5281449 w 6984125"/>
              <a:gd name="connsiteY236" fmla="*/ 1521843 h 6519512"/>
              <a:gd name="connsiteX237" fmla="*/ 5234152 w 6984125"/>
              <a:gd name="connsiteY237" fmla="*/ 1537609 h 6519512"/>
              <a:gd name="connsiteX238" fmla="*/ 5123793 w 6984125"/>
              <a:gd name="connsiteY238" fmla="*/ 1569140 h 6519512"/>
              <a:gd name="connsiteX239" fmla="*/ 4966138 w 6984125"/>
              <a:gd name="connsiteY239" fmla="*/ 1632202 h 6519512"/>
              <a:gd name="connsiteX240" fmla="*/ 4824249 w 6984125"/>
              <a:gd name="connsiteY240" fmla="*/ 1663733 h 6519512"/>
              <a:gd name="connsiteX241" fmla="*/ 4776952 w 6984125"/>
              <a:gd name="connsiteY241" fmla="*/ 1679498 h 6519512"/>
              <a:gd name="connsiteX242" fmla="*/ 4682359 w 6984125"/>
              <a:gd name="connsiteY242" fmla="*/ 1758326 h 6519512"/>
              <a:gd name="connsiteX243" fmla="*/ 4650828 w 6984125"/>
              <a:gd name="connsiteY243" fmla="*/ 1805622 h 6519512"/>
              <a:gd name="connsiteX244" fmla="*/ 4603531 w 6984125"/>
              <a:gd name="connsiteY244" fmla="*/ 1821388 h 6519512"/>
              <a:gd name="connsiteX245" fmla="*/ 4493173 w 6984125"/>
              <a:gd name="connsiteY245" fmla="*/ 1805622 h 6519512"/>
              <a:gd name="connsiteX246" fmla="*/ 4398580 w 6984125"/>
              <a:gd name="connsiteY246" fmla="*/ 1742560 h 6519512"/>
              <a:gd name="connsiteX247" fmla="*/ 4335518 w 6984125"/>
              <a:gd name="connsiteY247" fmla="*/ 1647967 h 6519512"/>
              <a:gd name="connsiteX248" fmla="*/ 4319752 w 6984125"/>
              <a:gd name="connsiteY248" fmla="*/ 1600671 h 6519512"/>
              <a:gd name="connsiteX249" fmla="*/ 4288221 w 6984125"/>
              <a:gd name="connsiteY249" fmla="*/ 1553374 h 6519512"/>
              <a:gd name="connsiteX250" fmla="*/ 4272456 w 6984125"/>
              <a:gd name="connsiteY250" fmla="*/ 1506078 h 6519512"/>
              <a:gd name="connsiteX251" fmla="*/ 4240925 w 6984125"/>
              <a:gd name="connsiteY251" fmla="*/ 1458781 h 6519512"/>
              <a:gd name="connsiteX252" fmla="*/ 4225159 w 6984125"/>
              <a:gd name="connsiteY252" fmla="*/ 1395719 h 6519512"/>
              <a:gd name="connsiteX253" fmla="*/ 4193628 w 6984125"/>
              <a:gd name="connsiteY253" fmla="*/ 1348422 h 6519512"/>
              <a:gd name="connsiteX254" fmla="*/ 4130566 w 6984125"/>
              <a:gd name="connsiteY254" fmla="*/ 1206533 h 6519512"/>
              <a:gd name="connsiteX255" fmla="*/ 4083269 w 6984125"/>
              <a:gd name="connsiteY255" fmla="*/ 1175002 h 6519512"/>
              <a:gd name="connsiteX256" fmla="*/ 4051738 w 6984125"/>
              <a:gd name="connsiteY256" fmla="*/ 1033112 h 6519512"/>
              <a:gd name="connsiteX257" fmla="*/ 4020207 w 6984125"/>
              <a:gd name="connsiteY257" fmla="*/ 938519 h 6519512"/>
              <a:gd name="connsiteX258" fmla="*/ 3925614 w 6984125"/>
              <a:gd name="connsiteY258" fmla="*/ 843926 h 6519512"/>
              <a:gd name="connsiteX259" fmla="*/ 3831021 w 6984125"/>
              <a:gd name="connsiteY259" fmla="*/ 780864 h 6519512"/>
              <a:gd name="connsiteX260" fmla="*/ 3373821 w 6984125"/>
              <a:gd name="connsiteY260" fmla="*/ 812395 h 651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6984125" h="6519512">
                <a:moveTo>
                  <a:pt x="3373821" y="812395"/>
                </a:moveTo>
                <a:lnTo>
                  <a:pt x="3373821" y="812395"/>
                </a:lnTo>
                <a:cubicBezTo>
                  <a:pt x="3352800" y="854436"/>
                  <a:pt x="3333267" y="897255"/>
                  <a:pt x="3310759" y="938519"/>
                </a:cubicBezTo>
                <a:cubicBezTo>
                  <a:pt x="3301686" y="955153"/>
                  <a:pt x="3281679" y="967027"/>
                  <a:pt x="3279228" y="985816"/>
                </a:cubicBezTo>
                <a:cubicBezTo>
                  <a:pt x="3265617" y="1090167"/>
                  <a:pt x="3292928" y="1200101"/>
                  <a:pt x="3263462" y="1301126"/>
                </a:cubicBezTo>
                <a:cubicBezTo>
                  <a:pt x="3252851" y="1337506"/>
                  <a:pt x="3204820" y="1352204"/>
                  <a:pt x="3168869" y="1364188"/>
                </a:cubicBezTo>
                <a:cubicBezTo>
                  <a:pt x="3038073" y="1407788"/>
                  <a:pt x="3243830" y="1334591"/>
                  <a:pt x="3026980" y="1443016"/>
                </a:cubicBezTo>
                <a:cubicBezTo>
                  <a:pt x="3005959" y="1453526"/>
                  <a:pt x="2983042" y="1460887"/>
                  <a:pt x="2963918" y="1474547"/>
                </a:cubicBezTo>
                <a:cubicBezTo>
                  <a:pt x="2945775" y="1487506"/>
                  <a:pt x="2933749" y="1507570"/>
                  <a:pt x="2916621" y="1521843"/>
                </a:cubicBezTo>
                <a:cubicBezTo>
                  <a:pt x="2902065" y="1533973"/>
                  <a:pt x="2884121" y="1541538"/>
                  <a:pt x="2869325" y="1553374"/>
                </a:cubicBezTo>
                <a:cubicBezTo>
                  <a:pt x="2857718" y="1562659"/>
                  <a:pt x="2849400" y="1575620"/>
                  <a:pt x="2837793" y="1584905"/>
                </a:cubicBezTo>
                <a:cubicBezTo>
                  <a:pt x="2822997" y="1596741"/>
                  <a:pt x="2805053" y="1604306"/>
                  <a:pt x="2790497" y="1616436"/>
                </a:cubicBezTo>
                <a:cubicBezTo>
                  <a:pt x="2738200" y="1660017"/>
                  <a:pt x="2754615" y="1665909"/>
                  <a:pt x="2695904" y="1695264"/>
                </a:cubicBezTo>
                <a:cubicBezTo>
                  <a:pt x="2655809" y="1715311"/>
                  <a:pt x="2570127" y="1725378"/>
                  <a:pt x="2538249" y="1726795"/>
                </a:cubicBezTo>
                <a:cubicBezTo>
                  <a:pt x="2338680" y="1735665"/>
                  <a:pt x="2138856" y="1737305"/>
                  <a:pt x="1939159" y="1742560"/>
                </a:cubicBezTo>
                <a:cubicBezTo>
                  <a:pt x="1907628" y="1753070"/>
                  <a:pt x="1872221" y="1755655"/>
                  <a:pt x="1844566" y="1774091"/>
                </a:cubicBezTo>
                <a:cubicBezTo>
                  <a:pt x="1828800" y="1784601"/>
                  <a:pt x="1812065" y="1793785"/>
                  <a:pt x="1797269" y="1805622"/>
                </a:cubicBezTo>
                <a:cubicBezTo>
                  <a:pt x="1684939" y="1895487"/>
                  <a:pt x="1864023" y="1771630"/>
                  <a:pt x="1718442" y="1868685"/>
                </a:cubicBezTo>
                <a:cubicBezTo>
                  <a:pt x="1707932" y="1884450"/>
                  <a:pt x="1701171" y="1903504"/>
                  <a:pt x="1686911" y="1915981"/>
                </a:cubicBezTo>
                <a:cubicBezTo>
                  <a:pt x="1658392" y="1940935"/>
                  <a:pt x="1592318" y="1979043"/>
                  <a:pt x="1592318" y="1979043"/>
                </a:cubicBezTo>
                <a:cubicBezTo>
                  <a:pt x="1581808" y="1994809"/>
                  <a:pt x="1569261" y="2009393"/>
                  <a:pt x="1560787" y="2026340"/>
                </a:cubicBezTo>
                <a:cubicBezTo>
                  <a:pt x="1531653" y="2084606"/>
                  <a:pt x="1546284" y="2111482"/>
                  <a:pt x="1560787" y="2183995"/>
                </a:cubicBezTo>
                <a:cubicBezTo>
                  <a:pt x="1564046" y="2200290"/>
                  <a:pt x="1564801" y="2219540"/>
                  <a:pt x="1576552" y="2231291"/>
                </a:cubicBezTo>
                <a:cubicBezTo>
                  <a:pt x="1588303" y="2243042"/>
                  <a:pt x="1608083" y="2241802"/>
                  <a:pt x="1623849" y="2247057"/>
                </a:cubicBezTo>
                <a:cubicBezTo>
                  <a:pt x="1634359" y="2262823"/>
                  <a:pt x="1641982" y="2280956"/>
                  <a:pt x="1655380" y="2294354"/>
                </a:cubicBezTo>
                <a:cubicBezTo>
                  <a:pt x="1710033" y="2349007"/>
                  <a:pt x="1700574" y="2297508"/>
                  <a:pt x="1734207" y="2373181"/>
                </a:cubicBezTo>
                <a:cubicBezTo>
                  <a:pt x="1747706" y="2403553"/>
                  <a:pt x="1738083" y="2449338"/>
                  <a:pt x="1765738" y="2467774"/>
                </a:cubicBezTo>
                <a:cubicBezTo>
                  <a:pt x="1797269" y="2488795"/>
                  <a:pt x="1824380" y="2518852"/>
                  <a:pt x="1860331" y="2530836"/>
                </a:cubicBezTo>
                <a:lnTo>
                  <a:pt x="1954925" y="2562367"/>
                </a:lnTo>
                <a:cubicBezTo>
                  <a:pt x="1970690" y="2567622"/>
                  <a:pt x="1988394" y="2568915"/>
                  <a:pt x="2002221" y="2578133"/>
                </a:cubicBezTo>
                <a:cubicBezTo>
                  <a:pt x="2017987" y="2588643"/>
                  <a:pt x="2032203" y="2601969"/>
                  <a:pt x="2049518" y="2609664"/>
                </a:cubicBezTo>
                <a:cubicBezTo>
                  <a:pt x="2142678" y="2651068"/>
                  <a:pt x="2177768" y="2644935"/>
                  <a:pt x="2286000" y="2656960"/>
                </a:cubicBezTo>
                <a:cubicBezTo>
                  <a:pt x="2358280" y="2765381"/>
                  <a:pt x="2337078" y="2715603"/>
                  <a:pt x="2364828" y="2798850"/>
                </a:cubicBezTo>
                <a:cubicBezTo>
                  <a:pt x="2371039" y="2867173"/>
                  <a:pt x="2342339" y="2961931"/>
                  <a:pt x="2412125" y="3003802"/>
                </a:cubicBezTo>
                <a:cubicBezTo>
                  <a:pt x="2426375" y="3012352"/>
                  <a:pt x="2443656" y="3014312"/>
                  <a:pt x="2459421" y="3019567"/>
                </a:cubicBezTo>
                <a:cubicBezTo>
                  <a:pt x="2475187" y="3035333"/>
                  <a:pt x="2492444" y="3049736"/>
                  <a:pt x="2506718" y="3066864"/>
                </a:cubicBezTo>
                <a:cubicBezTo>
                  <a:pt x="2616472" y="3198568"/>
                  <a:pt x="2447359" y="3023268"/>
                  <a:pt x="2585545" y="3161457"/>
                </a:cubicBezTo>
                <a:cubicBezTo>
                  <a:pt x="2627587" y="3287582"/>
                  <a:pt x="2627586" y="3224518"/>
                  <a:pt x="2585545" y="3350643"/>
                </a:cubicBezTo>
                <a:lnTo>
                  <a:pt x="2569780" y="3397940"/>
                </a:lnTo>
                <a:lnTo>
                  <a:pt x="2554014" y="3445236"/>
                </a:lnTo>
                <a:cubicBezTo>
                  <a:pt x="2559269" y="3534574"/>
                  <a:pt x="2565197" y="3623875"/>
                  <a:pt x="2569780" y="3713250"/>
                </a:cubicBezTo>
                <a:cubicBezTo>
                  <a:pt x="2575707" y="3828831"/>
                  <a:pt x="2577299" y="3944652"/>
                  <a:pt x="2585545" y="4060091"/>
                </a:cubicBezTo>
                <a:cubicBezTo>
                  <a:pt x="2587028" y="4080859"/>
                  <a:pt x="2611734" y="4235206"/>
                  <a:pt x="2632842" y="4249278"/>
                </a:cubicBezTo>
                <a:lnTo>
                  <a:pt x="2727435" y="4312340"/>
                </a:lnTo>
                <a:lnTo>
                  <a:pt x="2790497" y="4501526"/>
                </a:lnTo>
                <a:cubicBezTo>
                  <a:pt x="2795752" y="4517291"/>
                  <a:pt x="2797044" y="4534995"/>
                  <a:pt x="2806262" y="4548822"/>
                </a:cubicBezTo>
                <a:cubicBezTo>
                  <a:pt x="2816772" y="4564588"/>
                  <a:pt x="2829319" y="4579171"/>
                  <a:pt x="2837793" y="4596119"/>
                </a:cubicBezTo>
                <a:cubicBezTo>
                  <a:pt x="2845225" y="4610983"/>
                  <a:pt x="2844341" y="4629589"/>
                  <a:pt x="2853559" y="4643416"/>
                </a:cubicBezTo>
                <a:cubicBezTo>
                  <a:pt x="2865927" y="4661967"/>
                  <a:pt x="2887168" y="4673113"/>
                  <a:pt x="2900856" y="4690712"/>
                </a:cubicBezTo>
                <a:cubicBezTo>
                  <a:pt x="2924122" y="4720625"/>
                  <a:pt x="2942897" y="4753774"/>
                  <a:pt x="2963918" y="4785305"/>
                </a:cubicBezTo>
                <a:cubicBezTo>
                  <a:pt x="2974428" y="4801071"/>
                  <a:pt x="2979683" y="4822092"/>
                  <a:pt x="2995449" y="4832602"/>
                </a:cubicBezTo>
                <a:lnTo>
                  <a:pt x="3042745" y="4864133"/>
                </a:lnTo>
                <a:cubicBezTo>
                  <a:pt x="3053255" y="4879898"/>
                  <a:pt x="3060016" y="4898952"/>
                  <a:pt x="3074276" y="4911429"/>
                </a:cubicBezTo>
                <a:cubicBezTo>
                  <a:pt x="3102795" y="4936383"/>
                  <a:pt x="3137338" y="4953470"/>
                  <a:pt x="3168869" y="4974491"/>
                </a:cubicBezTo>
                <a:cubicBezTo>
                  <a:pt x="3184635" y="4985001"/>
                  <a:pt x="3202768" y="4992624"/>
                  <a:pt x="3216166" y="5006022"/>
                </a:cubicBezTo>
                <a:cubicBezTo>
                  <a:pt x="3226676" y="5016533"/>
                  <a:pt x="3234951" y="5029906"/>
                  <a:pt x="3247697" y="5037554"/>
                </a:cubicBezTo>
                <a:cubicBezTo>
                  <a:pt x="3261947" y="5046104"/>
                  <a:pt x="3279228" y="5048064"/>
                  <a:pt x="3294993" y="5053319"/>
                </a:cubicBezTo>
                <a:cubicBezTo>
                  <a:pt x="3310759" y="5063829"/>
                  <a:pt x="3324975" y="5077155"/>
                  <a:pt x="3342290" y="5084850"/>
                </a:cubicBezTo>
                <a:cubicBezTo>
                  <a:pt x="3372662" y="5098349"/>
                  <a:pt x="3436883" y="5116381"/>
                  <a:pt x="3436883" y="5116381"/>
                </a:cubicBezTo>
                <a:cubicBezTo>
                  <a:pt x="3468414" y="5137402"/>
                  <a:pt x="3497581" y="5162496"/>
                  <a:pt x="3531476" y="5179443"/>
                </a:cubicBezTo>
                <a:cubicBezTo>
                  <a:pt x="3552497" y="5189953"/>
                  <a:pt x="3574609" y="5198518"/>
                  <a:pt x="3594538" y="5210974"/>
                </a:cubicBezTo>
                <a:cubicBezTo>
                  <a:pt x="3703618" y="5279149"/>
                  <a:pt x="3611976" y="5243064"/>
                  <a:pt x="3704897" y="5274036"/>
                </a:cubicBezTo>
                <a:cubicBezTo>
                  <a:pt x="3715407" y="5289802"/>
                  <a:pt x="3723030" y="5307935"/>
                  <a:pt x="3736428" y="5321333"/>
                </a:cubicBezTo>
                <a:cubicBezTo>
                  <a:pt x="3749826" y="5334731"/>
                  <a:pt x="3767274" y="5343463"/>
                  <a:pt x="3783725" y="5352864"/>
                </a:cubicBezTo>
                <a:cubicBezTo>
                  <a:pt x="3812578" y="5369351"/>
                  <a:pt x="3868475" y="5390318"/>
                  <a:pt x="3894083" y="5415926"/>
                </a:cubicBezTo>
                <a:cubicBezTo>
                  <a:pt x="3981179" y="5503022"/>
                  <a:pt x="3893790" y="5467090"/>
                  <a:pt x="4004442" y="5494754"/>
                </a:cubicBezTo>
                <a:cubicBezTo>
                  <a:pt x="4009697" y="5510519"/>
                  <a:pt x="4012775" y="5527186"/>
                  <a:pt x="4020207" y="5542050"/>
                </a:cubicBezTo>
                <a:cubicBezTo>
                  <a:pt x="4028681" y="5558998"/>
                  <a:pt x="4050285" y="5570455"/>
                  <a:pt x="4051738" y="5589347"/>
                </a:cubicBezTo>
                <a:cubicBezTo>
                  <a:pt x="4055789" y="5642005"/>
                  <a:pt x="4051505" y="5696524"/>
                  <a:pt x="4035973" y="5747002"/>
                </a:cubicBezTo>
                <a:cubicBezTo>
                  <a:pt x="4029416" y="5768312"/>
                  <a:pt x="4005804" y="5780025"/>
                  <a:pt x="3988676" y="5794298"/>
                </a:cubicBezTo>
                <a:cubicBezTo>
                  <a:pt x="3944306" y="5831273"/>
                  <a:pt x="3905714" y="5842628"/>
                  <a:pt x="3846787" y="5857360"/>
                </a:cubicBezTo>
                <a:cubicBezTo>
                  <a:pt x="3825766" y="5862615"/>
                  <a:pt x="3804013" y="5865518"/>
                  <a:pt x="3783725" y="5873126"/>
                </a:cubicBezTo>
                <a:cubicBezTo>
                  <a:pt x="3761719" y="5881378"/>
                  <a:pt x="3743336" y="5898473"/>
                  <a:pt x="3720662" y="5904657"/>
                </a:cubicBezTo>
                <a:cubicBezTo>
                  <a:pt x="3684812" y="5914434"/>
                  <a:pt x="3647031" y="5914772"/>
                  <a:pt x="3610304" y="5920422"/>
                </a:cubicBezTo>
                <a:cubicBezTo>
                  <a:pt x="3426292" y="5948732"/>
                  <a:pt x="3610720" y="5925631"/>
                  <a:pt x="3373821" y="5951954"/>
                </a:cubicBezTo>
                <a:cubicBezTo>
                  <a:pt x="3174548" y="6018377"/>
                  <a:pt x="3493141" y="5907573"/>
                  <a:pt x="3279228" y="5999250"/>
                </a:cubicBezTo>
                <a:cubicBezTo>
                  <a:pt x="3259312" y="6007785"/>
                  <a:pt x="3236454" y="6007408"/>
                  <a:pt x="3216166" y="6015016"/>
                </a:cubicBezTo>
                <a:cubicBezTo>
                  <a:pt x="3194161" y="6023268"/>
                  <a:pt x="3175615" y="6039794"/>
                  <a:pt x="3153104" y="6046547"/>
                </a:cubicBezTo>
                <a:cubicBezTo>
                  <a:pt x="3122486" y="6055732"/>
                  <a:pt x="3089767" y="6055614"/>
                  <a:pt x="3058511" y="6062312"/>
                </a:cubicBezTo>
                <a:cubicBezTo>
                  <a:pt x="3016138" y="6071392"/>
                  <a:pt x="2975457" y="6089057"/>
                  <a:pt x="2932387" y="6093843"/>
                </a:cubicBezTo>
                <a:cubicBezTo>
                  <a:pt x="2885090" y="6099098"/>
                  <a:pt x="2837502" y="6102187"/>
                  <a:pt x="2790497" y="6109609"/>
                </a:cubicBezTo>
                <a:cubicBezTo>
                  <a:pt x="2737560" y="6117967"/>
                  <a:pt x="2683684" y="6124193"/>
                  <a:pt x="2632842" y="6141140"/>
                </a:cubicBezTo>
                <a:cubicBezTo>
                  <a:pt x="2617076" y="6146395"/>
                  <a:pt x="2601895" y="6153932"/>
                  <a:pt x="2585545" y="6156905"/>
                </a:cubicBezTo>
                <a:cubicBezTo>
                  <a:pt x="2459305" y="6179858"/>
                  <a:pt x="2267866" y="6182752"/>
                  <a:pt x="2159876" y="6188436"/>
                </a:cubicBezTo>
                <a:cubicBezTo>
                  <a:pt x="1650124" y="6177926"/>
                  <a:pt x="1133544" y="6240723"/>
                  <a:pt x="630621" y="6156905"/>
                </a:cubicBezTo>
                <a:cubicBezTo>
                  <a:pt x="499374" y="6135031"/>
                  <a:pt x="567673" y="6145661"/>
                  <a:pt x="425669" y="6125374"/>
                </a:cubicBezTo>
                <a:lnTo>
                  <a:pt x="283780" y="6078078"/>
                </a:lnTo>
                <a:lnTo>
                  <a:pt x="236483" y="6062312"/>
                </a:lnTo>
                <a:cubicBezTo>
                  <a:pt x="204952" y="6030781"/>
                  <a:pt x="155991" y="6010022"/>
                  <a:pt x="141890" y="5967719"/>
                </a:cubicBezTo>
                <a:lnTo>
                  <a:pt x="110359" y="5873126"/>
                </a:lnTo>
                <a:cubicBezTo>
                  <a:pt x="105104" y="5736491"/>
                  <a:pt x="103122" y="5599691"/>
                  <a:pt x="94593" y="5463222"/>
                </a:cubicBezTo>
                <a:cubicBezTo>
                  <a:pt x="89878" y="5387777"/>
                  <a:pt x="61943" y="5315734"/>
                  <a:pt x="47297" y="5242505"/>
                </a:cubicBezTo>
                <a:cubicBezTo>
                  <a:pt x="36463" y="5188335"/>
                  <a:pt x="30606" y="5152556"/>
                  <a:pt x="15766" y="5100616"/>
                </a:cubicBezTo>
                <a:cubicBezTo>
                  <a:pt x="11201" y="5084637"/>
                  <a:pt x="5255" y="5069085"/>
                  <a:pt x="0" y="5053319"/>
                </a:cubicBezTo>
                <a:cubicBezTo>
                  <a:pt x="5255" y="4969236"/>
                  <a:pt x="7383" y="4884900"/>
                  <a:pt x="15766" y="4801071"/>
                </a:cubicBezTo>
                <a:cubicBezTo>
                  <a:pt x="17922" y="4779511"/>
                  <a:pt x="25159" y="4758718"/>
                  <a:pt x="31531" y="4738009"/>
                </a:cubicBezTo>
                <a:cubicBezTo>
                  <a:pt x="103729" y="4503366"/>
                  <a:pt x="58892" y="4675864"/>
                  <a:pt x="94593" y="4533057"/>
                </a:cubicBezTo>
                <a:cubicBezTo>
                  <a:pt x="105104" y="4417443"/>
                  <a:pt x="111726" y="4301410"/>
                  <a:pt x="126125" y="4186216"/>
                </a:cubicBezTo>
                <a:cubicBezTo>
                  <a:pt x="131380" y="4144174"/>
                  <a:pt x="137455" y="4102227"/>
                  <a:pt x="141890" y="4060091"/>
                </a:cubicBezTo>
                <a:cubicBezTo>
                  <a:pt x="147966" y="4002365"/>
                  <a:pt x="149985" y="3944207"/>
                  <a:pt x="157656" y="3886671"/>
                </a:cubicBezTo>
                <a:cubicBezTo>
                  <a:pt x="163818" y="3840457"/>
                  <a:pt x="177026" y="3818877"/>
                  <a:pt x="189187" y="3776312"/>
                </a:cubicBezTo>
                <a:cubicBezTo>
                  <a:pt x="204027" y="3724371"/>
                  <a:pt x="209883" y="3688594"/>
                  <a:pt x="220718" y="3634422"/>
                </a:cubicBezTo>
                <a:cubicBezTo>
                  <a:pt x="225973" y="3482022"/>
                  <a:pt x="228252" y="3329490"/>
                  <a:pt x="236483" y="3177222"/>
                </a:cubicBezTo>
                <a:cubicBezTo>
                  <a:pt x="239560" y="3120304"/>
                  <a:pt x="261429" y="3000004"/>
                  <a:pt x="268014" y="2940740"/>
                </a:cubicBezTo>
                <a:cubicBezTo>
                  <a:pt x="274424" y="2883050"/>
                  <a:pt x="278525" y="2825126"/>
                  <a:pt x="283780" y="2767319"/>
                </a:cubicBezTo>
                <a:cubicBezTo>
                  <a:pt x="278525" y="2693747"/>
                  <a:pt x="274692" y="2620059"/>
                  <a:pt x="268014" y="2546602"/>
                </a:cubicBezTo>
                <a:cubicBezTo>
                  <a:pt x="264178" y="2504408"/>
                  <a:pt x="257199" y="2462556"/>
                  <a:pt x="252249" y="2420478"/>
                </a:cubicBezTo>
                <a:cubicBezTo>
                  <a:pt x="246689" y="2373216"/>
                  <a:pt x="241738" y="2325885"/>
                  <a:pt x="236483" y="2278588"/>
                </a:cubicBezTo>
                <a:cubicBezTo>
                  <a:pt x="231228" y="2115678"/>
                  <a:pt x="220718" y="1952852"/>
                  <a:pt x="220718" y="1789857"/>
                </a:cubicBezTo>
                <a:cubicBezTo>
                  <a:pt x="220718" y="1007202"/>
                  <a:pt x="225600" y="1411053"/>
                  <a:pt x="268014" y="859691"/>
                </a:cubicBezTo>
                <a:cubicBezTo>
                  <a:pt x="268602" y="852052"/>
                  <a:pt x="277083" y="634315"/>
                  <a:pt x="299545" y="575912"/>
                </a:cubicBezTo>
                <a:cubicBezTo>
                  <a:pt x="309800" y="549249"/>
                  <a:pt x="361238" y="441971"/>
                  <a:pt x="394138" y="402491"/>
                </a:cubicBezTo>
                <a:cubicBezTo>
                  <a:pt x="408411" y="385363"/>
                  <a:pt x="424307" y="369468"/>
                  <a:pt x="441435" y="355195"/>
                </a:cubicBezTo>
                <a:cubicBezTo>
                  <a:pt x="471968" y="329751"/>
                  <a:pt x="588591" y="266901"/>
                  <a:pt x="599090" y="260602"/>
                </a:cubicBezTo>
                <a:cubicBezTo>
                  <a:pt x="675496" y="214759"/>
                  <a:pt x="615009" y="239531"/>
                  <a:pt x="693683" y="213305"/>
                </a:cubicBezTo>
                <a:cubicBezTo>
                  <a:pt x="714704" y="197540"/>
                  <a:pt x="732490" y="176115"/>
                  <a:pt x="756745" y="166009"/>
                </a:cubicBezTo>
                <a:cubicBezTo>
                  <a:pt x="833476" y="134038"/>
                  <a:pt x="913237" y="133256"/>
                  <a:pt x="993228" y="118712"/>
                </a:cubicBezTo>
                <a:cubicBezTo>
                  <a:pt x="1014546" y="114836"/>
                  <a:pt x="1035269" y="108202"/>
                  <a:pt x="1056290" y="102947"/>
                </a:cubicBezTo>
                <a:cubicBezTo>
                  <a:pt x="1072056" y="92437"/>
                  <a:pt x="1085368" y="76621"/>
                  <a:pt x="1103587" y="71416"/>
                </a:cubicBezTo>
                <a:cubicBezTo>
                  <a:pt x="1353542" y="0"/>
                  <a:pt x="1655069" y="49579"/>
                  <a:pt x="1891862" y="55650"/>
                </a:cubicBezTo>
                <a:cubicBezTo>
                  <a:pt x="1918138" y="60905"/>
                  <a:pt x="1944258" y="67011"/>
                  <a:pt x="1970690" y="71416"/>
                </a:cubicBezTo>
                <a:cubicBezTo>
                  <a:pt x="2036349" y="82359"/>
                  <a:pt x="2083570" y="82766"/>
                  <a:pt x="2144111" y="102947"/>
                </a:cubicBezTo>
                <a:cubicBezTo>
                  <a:pt x="2170958" y="111896"/>
                  <a:pt x="2196090" y="125529"/>
                  <a:pt x="2222938" y="134478"/>
                </a:cubicBezTo>
                <a:cubicBezTo>
                  <a:pt x="2297665" y="159387"/>
                  <a:pt x="2417879" y="188406"/>
                  <a:pt x="2490952" y="197540"/>
                </a:cubicBezTo>
                <a:cubicBezTo>
                  <a:pt x="2816391" y="238220"/>
                  <a:pt x="2658678" y="223034"/>
                  <a:pt x="2963918" y="244836"/>
                </a:cubicBezTo>
                <a:cubicBezTo>
                  <a:pt x="3030707" y="254378"/>
                  <a:pt x="3173533" y="276367"/>
                  <a:pt x="3231931" y="276367"/>
                </a:cubicBezTo>
                <a:cubicBezTo>
                  <a:pt x="3668142" y="276367"/>
                  <a:pt x="4104290" y="265857"/>
                  <a:pt x="4540469" y="260602"/>
                </a:cubicBezTo>
                <a:cubicBezTo>
                  <a:pt x="4729644" y="213307"/>
                  <a:pt x="4623148" y="233686"/>
                  <a:pt x="5013435" y="260602"/>
                </a:cubicBezTo>
                <a:cubicBezTo>
                  <a:pt x="5030014" y="261745"/>
                  <a:pt x="5044752" y="271802"/>
                  <a:pt x="5060731" y="276367"/>
                </a:cubicBezTo>
                <a:cubicBezTo>
                  <a:pt x="5081565" y="282320"/>
                  <a:pt x="5102959" y="286180"/>
                  <a:pt x="5123793" y="292133"/>
                </a:cubicBezTo>
                <a:cubicBezTo>
                  <a:pt x="5197145" y="313091"/>
                  <a:pt x="5153773" y="309929"/>
                  <a:pt x="5249918" y="323664"/>
                </a:cubicBezTo>
                <a:cubicBezTo>
                  <a:pt x="5297027" y="330394"/>
                  <a:pt x="5344637" y="333140"/>
                  <a:pt x="5391807" y="339429"/>
                </a:cubicBezTo>
                <a:cubicBezTo>
                  <a:pt x="5662973" y="375585"/>
                  <a:pt x="5237902" y="332605"/>
                  <a:pt x="5659821" y="370960"/>
                </a:cubicBezTo>
                <a:cubicBezTo>
                  <a:pt x="5701862" y="381470"/>
                  <a:pt x="5744834" y="388787"/>
                  <a:pt x="5785945" y="402491"/>
                </a:cubicBezTo>
                <a:cubicBezTo>
                  <a:pt x="5801711" y="407746"/>
                  <a:pt x="5817120" y="414226"/>
                  <a:pt x="5833242" y="418257"/>
                </a:cubicBezTo>
                <a:cubicBezTo>
                  <a:pt x="5905459" y="436311"/>
                  <a:pt x="5961621" y="440216"/>
                  <a:pt x="6038193" y="449788"/>
                </a:cubicBezTo>
                <a:cubicBezTo>
                  <a:pt x="6065082" y="463232"/>
                  <a:pt x="6115048" y="491931"/>
                  <a:pt x="6148552" y="497085"/>
                </a:cubicBezTo>
                <a:cubicBezTo>
                  <a:pt x="6200752" y="505116"/>
                  <a:pt x="6253655" y="507595"/>
                  <a:pt x="6306207" y="512850"/>
                </a:cubicBezTo>
                <a:cubicBezTo>
                  <a:pt x="6344804" y="525716"/>
                  <a:pt x="6382474" y="535796"/>
                  <a:pt x="6416566" y="560147"/>
                </a:cubicBezTo>
                <a:cubicBezTo>
                  <a:pt x="6565698" y="666669"/>
                  <a:pt x="6354091" y="552559"/>
                  <a:pt x="6526925" y="638974"/>
                </a:cubicBezTo>
                <a:cubicBezTo>
                  <a:pt x="6542690" y="654740"/>
                  <a:pt x="6561262" y="668128"/>
                  <a:pt x="6574221" y="686271"/>
                </a:cubicBezTo>
                <a:cubicBezTo>
                  <a:pt x="6629777" y="764051"/>
                  <a:pt x="6608399" y="817804"/>
                  <a:pt x="6621518" y="922754"/>
                </a:cubicBezTo>
                <a:cubicBezTo>
                  <a:pt x="6624842" y="949343"/>
                  <a:pt x="6633208" y="975097"/>
                  <a:pt x="6637283" y="1001581"/>
                </a:cubicBezTo>
                <a:cubicBezTo>
                  <a:pt x="6643725" y="1043457"/>
                  <a:pt x="6646084" y="1085913"/>
                  <a:pt x="6653049" y="1127705"/>
                </a:cubicBezTo>
                <a:cubicBezTo>
                  <a:pt x="6679268" y="1285018"/>
                  <a:pt x="6658291" y="1075098"/>
                  <a:pt x="6700345" y="1285360"/>
                </a:cubicBezTo>
                <a:cubicBezTo>
                  <a:pt x="6705600" y="1311636"/>
                  <a:pt x="6709612" y="1338192"/>
                  <a:pt x="6716111" y="1364188"/>
                </a:cubicBezTo>
                <a:cubicBezTo>
                  <a:pt x="6720142" y="1380310"/>
                  <a:pt x="6728271" y="1395262"/>
                  <a:pt x="6731876" y="1411485"/>
                </a:cubicBezTo>
                <a:cubicBezTo>
                  <a:pt x="6738810" y="1442690"/>
                  <a:pt x="6742387" y="1474547"/>
                  <a:pt x="6747642" y="1506078"/>
                </a:cubicBezTo>
                <a:cubicBezTo>
                  <a:pt x="6755634" y="1625956"/>
                  <a:pt x="6759288" y="1749374"/>
                  <a:pt x="6779173" y="1868685"/>
                </a:cubicBezTo>
                <a:cubicBezTo>
                  <a:pt x="6782735" y="1890058"/>
                  <a:pt x="6790238" y="1910595"/>
                  <a:pt x="6794938" y="1931747"/>
                </a:cubicBezTo>
                <a:cubicBezTo>
                  <a:pt x="6800751" y="1957905"/>
                  <a:pt x="6805449" y="1984298"/>
                  <a:pt x="6810704" y="2010574"/>
                </a:cubicBezTo>
                <a:cubicBezTo>
                  <a:pt x="6805449" y="2068381"/>
                  <a:pt x="6794938" y="2125950"/>
                  <a:pt x="6794938" y="2183995"/>
                </a:cubicBezTo>
                <a:cubicBezTo>
                  <a:pt x="6794938" y="2619850"/>
                  <a:pt x="6786231" y="2541644"/>
                  <a:pt x="6826469" y="2783085"/>
                </a:cubicBezTo>
                <a:cubicBezTo>
                  <a:pt x="6831724" y="2851402"/>
                  <a:pt x="6835739" y="2919826"/>
                  <a:pt x="6842235" y="2988036"/>
                </a:cubicBezTo>
                <a:cubicBezTo>
                  <a:pt x="6846252" y="3030214"/>
                  <a:pt x="6856540" y="3071817"/>
                  <a:pt x="6858000" y="3114160"/>
                </a:cubicBezTo>
                <a:cubicBezTo>
                  <a:pt x="6867057" y="3376815"/>
                  <a:pt x="6864386" y="3639792"/>
                  <a:pt x="6873766" y="3902436"/>
                </a:cubicBezTo>
                <a:cubicBezTo>
                  <a:pt x="6876115" y="3968215"/>
                  <a:pt x="6893286" y="4000036"/>
                  <a:pt x="6905297" y="4060091"/>
                </a:cubicBezTo>
                <a:cubicBezTo>
                  <a:pt x="6911566" y="4091436"/>
                  <a:pt x="6915807" y="4123154"/>
                  <a:pt x="6921062" y="4154685"/>
                </a:cubicBezTo>
                <a:cubicBezTo>
                  <a:pt x="6926317" y="4501526"/>
                  <a:pt x="6927061" y="4848465"/>
                  <a:pt x="6936828" y="5195209"/>
                </a:cubicBezTo>
                <a:cubicBezTo>
                  <a:pt x="6937583" y="5221994"/>
                  <a:pt x="6947800" y="5247672"/>
                  <a:pt x="6952593" y="5274036"/>
                </a:cubicBezTo>
                <a:cubicBezTo>
                  <a:pt x="6967178" y="5354254"/>
                  <a:pt x="6972313" y="5396305"/>
                  <a:pt x="6984125" y="5478988"/>
                </a:cubicBezTo>
                <a:cubicBezTo>
                  <a:pt x="6978870" y="5563071"/>
                  <a:pt x="6980273" y="5647836"/>
                  <a:pt x="6968359" y="5731236"/>
                </a:cubicBezTo>
                <a:cubicBezTo>
                  <a:pt x="6963477" y="5765411"/>
                  <a:pt x="6899979" y="5881148"/>
                  <a:pt x="6889531" y="5904657"/>
                </a:cubicBezTo>
                <a:cubicBezTo>
                  <a:pt x="6882782" y="5919843"/>
                  <a:pt x="6881198" y="5937090"/>
                  <a:pt x="6873766" y="5951954"/>
                </a:cubicBezTo>
                <a:cubicBezTo>
                  <a:pt x="6860062" y="5979362"/>
                  <a:pt x="6840173" y="6003373"/>
                  <a:pt x="6826469" y="6030781"/>
                </a:cubicBezTo>
                <a:cubicBezTo>
                  <a:pt x="6819037" y="6045645"/>
                  <a:pt x="6818949" y="6063649"/>
                  <a:pt x="6810704" y="6078078"/>
                </a:cubicBezTo>
                <a:cubicBezTo>
                  <a:pt x="6797668" y="6100892"/>
                  <a:pt x="6777982" y="6119277"/>
                  <a:pt x="6763407" y="6141140"/>
                </a:cubicBezTo>
                <a:cubicBezTo>
                  <a:pt x="6735907" y="6182391"/>
                  <a:pt x="6711197" y="6225438"/>
                  <a:pt x="6684580" y="6267264"/>
                </a:cubicBezTo>
                <a:cubicBezTo>
                  <a:pt x="6674407" y="6283249"/>
                  <a:pt x="6663559" y="6298795"/>
                  <a:pt x="6653049" y="6314560"/>
                </a:cubicBezTo>
                <a:cubicBezTo>
                  <a:pt x="6642539" y="6330326"/>
                  <a:pt x="6637284" y="6351347"/>
                  <a:pt x="6621518" y="6361857"/>
                </a:cubicBezTo>
                <a:cubicBezTo>
                  <a:pt x="6513098" y="6434137"/>
                  <a:pt x="6562876" y="6412935"/>
                  <a:pt x="6479628" y="6440685"/>
                </a:cubicBezTo>
                <a:cubicBezTo>
                  <a:pt x="6469118" y="6456450"/>
                  <a:pt x="6462893" y="6476145"/>
                  <a:pt x="6448097" y="6487981"/>
                </a:cubicBezTo>
                <a:cubicBezTo>
                  <a:pt x="6437815" y="6496207"/>
                  <a:pt x="6341861" y="6518481"/>
                  <a:pt x="6337738" y="6519512"/>
                </a:cubicBezTo>
                <a:cubicBezTo>
                  <a:pt x="6160066" y="6512679"/>
                  <a:pt x="5978437" y="6517435"/>
                  <a:pt x="5801711" y="6487981"/>
                </a:cubicBezTo>
                <a:cubicBezTo>
                  <a:pt x="5780338" y="6484419"/>
                  <a:pt x="5759670" y="6477471"/>
                  <a:pt x="5738649" y="6472216"/>
                </a:cubicBezTo>
                <a:cubicBezTo>
                  <a:pt x="5707118" y="6451195"/>
                  <a:pt x="5666793" y="6439470"/>
                  <a:pt x="5644056" y="6409154"/>
                </a:cubicBezTo>
                <a:cubicBezTo>
                  <a:pt x="5609258" y="6362756"/>
                  <a:pt x="5593383" y="6335395"/>
                  <a:pt x="5549462" y="6298795"/>
                </a:cubicBezTo>
                <a:cubicBezTo>
                  <a:pt x="5534906" y="6286665"/>
                  <a:pt x="5517931" y="6277774"/>
                  <a:pt x="5502166" y="6267264"/>
                </a:cubicBezTo>
                <a:cubicBezTo>
                  <a:pt x="5462538" y="6148383"/>
                  <a:pt x="5520602" y="6290308"/>
                  <a:pt x="5439104" y="6188436"/>
                </a:cubicBezTo>
                <a:cubicBezTo>
                  <a:pt x="5373389" y="6106293"/>
                  <a:pt x="5519130" y="6152451"/>
                  <a:pt x="5360276" y="6046547"/>
                </a:cubicBezTo>
                <a:cubicBezTo>
                  <a:pt x="5280543" y="5993391"/>
                  <a:pt x="5339013" y="6039950"/>
                  <a:pt x="5265683" y="5951954"/>
                </a:cubicBezTo>
                <a:cubicBezTo>
                  <a:pt x="5256167" y="5940535"/>
                  <a:pt x="5243437" y="5932029"/>
                  <a:pt x="5234152" y="5920422"/>
                </a:cubicBezTo>
                <a:cubicBezTo>
                  <a:pt x="5222316" y="5905626"/>
                  <a:pt x="5216019" y="5886524"/>
                  <a:pt x="5202621" y="5873126"/>
                </a:cubicBezTo>
                <a:cubicBezTo>
                  <a:pt x="5189223" y="5859728"/>
                  <a:pt x="5171090" y="5852105"/>
                  <a:pt x="5155325" y="5841595"/>
                </a:cubicBezTo>
                <a:cubicBezTo>
                  <a:pt x="5144814" y="5820574"/>
                  <a:pt x="5133051" y="5800135"/>
                  <a:pt x="5123793" y="5778533"/>
                </a:cubicBezTo>
                <a:cubicBezTo>
                  <a:pt x="5117247" y="5763258"/>
                  <a:pt x="5117246" y="5745063"/>
                  <a:pt x="5108028" y="5731236"/>
                </a:cubicBezTo>
                <a:cubicBezTo>
                  <a:pt x="5095661" y="5712685"/>
                  <a:pt x="5076497" y="5699705"/>
                  <a:pt x="5060731" y="5683940"/>
                </a:cubicBezTo>
                <a:cubicBezTo>
                  <a:pt x="5050221" y="5641899"/>
                  <a:pt x="5045294" y="5598052"/>
                  <a:pt x="5029200" y="5557816"/>
                </a:cubicBezTo>
                <a:cubicBezTo>
                  <a:pt x="4985328" y="5448136"/>
                  <a:pt x="5006615" y="5505827"/>
                  <a:pt x="4966138" y="5384395"/>
                </a:cubicBezTo>
                <a:lnTo>
                  <a:pt x="4934607" y="5289802"/>
                </a:lnTo>
                <a:lnTo>
                  <a:pt x="4918842" y="5242505"/>
                </a:lnTo>
                <a:cubicBezTo>
                  <a:pt x="4929945" y="5142572"/>
                  <a:pt x="4926277" y="5117874"/>
                  <a:pt x="4950373" y="5037554"/>
                </a:cubicBezTo>
                <a:cubicBezTo>
                  <a:pt x="4959924" y="5005719"/>
                  <a:pt x="4981904" y="4942960"/>
                  <a:pt x="4981904" y="4942960"/>
                </a:cubicBezTo>
                <a:cubicBezTo>
                  <a:pt x="4976649" y="4874643"/>
                  <a:pt x="4989184" y="4802536"/>
                  <a:pt x="4966138" y="4738009"/>
                </a:cubicBezTo>
                <a:cubicBezTo>
                  <a:pt x="4958850" y="4717604"/>
                  <a:pt x="4921105" y="4734262"/>
                  <a:pt x="4903076" y="4722243"/>
                </a:cubicBezTo>
                <a:cubicBezTo>
                  <a:pt x="4887311" y="4711733"/>
                  <a:pt x="4882055" y="4690712"/>
                  <a:pt x="4871545" y="4674947"/>
                </a:cubicBezTo>
                <a:cubicBezTo>
                  <a:pt x="4876800" y="4638161"/>
                  <a:pt x="4880023" y="4601026"/>
                  <a:pt x="4887311" y="4564588"/>
                </a:cubicBezTo>
                <a:cubicBezTo>
                  <a:pt x="4890570" y="4548292"/>
                  <a:pt x="4891325" y="4529042"/>
                  <a:pt x="4903076" y="4517291"/>
                </a:cubicBezTo>
                <a:cubicBezTo>
                  <a:pt x="4914827" y="4505540"/>
                  <a:pt x="4934607" y="4506781"/>
                  <a:pt x="4950373" y="4501526"/>
                </a:cubicBezTo>
                <a:cubicBezTo>
                  <a:pt x="4955628" y="4364891"/>
                  <a:pt x="4953375" y="4227761"/>
                  <a:pt x="4966138" y="4091622"/>
                </a:cubicBezTo>
                <a:cubicBezTo>
                  <a:pt x="4969240" y="4058531"/>
                  <a:pt x="4987159" y="4028560"/>
                  <a:pt x="4997669" y="3997029"/>
                </a:cubicBezTo>
                <a:cubicBezTo>
                  <a:pt x="5002924" y="3981264"/>
                  <a:pt x="4999608" y="3958951"/>
                  <a:pt x="5013435" y="3949733"/>
                </a:cubicBezTo>
                <a:lnTo>
                  <a:pt x="5060731" y="3918202"/>
                </a:lnTo>
                <a:cubicBezTo>
                  <a:pt x="5128246" y="3816928"/>
                  <a:pt x="5048279" y="3930181"/>
                  <a:pt x="5155325" y="3807843"/>
                </a:cubicBezTo>
                <a:cubicBezTo>
                  <a:pt x="5172628" y="3788069"/>
                  <a:pt x="5187349" y="3766162"/>
                  <a:pt x="5202621" y="3744781"/>
                </a:cubicBezTo>
                <a:cubicBezTo>
                  <a:pt x="5213634" y="3729363"/>
                  <a:pt x="5220754" y="3710883"/>
                  <a:pt x="5234152" y="3697485"/>
                </a:cubicBezTo>
                <a:cubicBezTo>
                  <a:pt x="5247550" y="3684087"/>
                  <a:pt x="5265683" y="3676464"/>
                  <a:pt x="5281449" y="3665954"/>
                </a:cubicBezTo>
                <a:cubicBezTo>
                  <a:pt x="5263458" y="3360108"/>
                  <a:pt x="5315325" y="3472403"/>
                  <a:pt x="5202621" y="3303347"/>
                </a:cubicBezTo>
                <a:cubicBezTo>
                  <a:pt x="5161871" y="3242222"/>
                  <a:pt x="5189066" y="3262042"/>
                  <a:pt x="5123793" y="3240285"/>
                </a:cubicBezTo>
                <a:cubicBezTo>
                  <a:pt x="5109059" y="3196083"/>
                  <a:pt x="5068783" y="3131684"/>
                  <a:pt x="5108028" y="3082629"/>
                </a:cubicBezTo>
                <a:cubicBezTo>
                  <a:pt x="5118410" y="3069652"/>
                  <a:pt x="5139559" y="3072119"/>
                  <a:pt x="5155325" y="3066864"/>
                </a:cubicBezTo>
                <a:cubicBezTo>
                  <a:pt x="5295381" y="2961821"/>
                  <a:pt x="5143699" y="3062837"/>
                  <a:pt x="5281449" y="3003802"/>
                </a:cubicBezTo>
                <a:cubicBezTo>
                  <a:pt x="5298865" y="2996338"/>
                  <a:pt x="5311430" y="2979966"/>
                  <a:pt x="5328745" y="2972271"/>
                </a:cubicBezTo>
                <a:cubicBezTo>
                  <a:pt x="5359117" y="2958772"/>
                  <a:pt x="5423338" y="2940740"/>
                  <a:pt x="5423338" y="2940740"/>
                </a:cubicBezTo>
                <a:cubicBezTo>
                  <a:pt x="5428593" y="2924974"/>
                  <a:pt x="5428289" y="2906061"/>
                  <a:pt x="5439104" y="2893443"/>
                </a:cubicBezTo>
                <a:cubicBezTo>
                  <a:pt x="5461003" y="2867894"/>
                  <a:pt x="5492607" y="2852539"/>
                  <a:pt x="5517931" y="2830381"/>
                </a:cubicBezTo>
                <a:cubicBezTo>
                  <a:pt x="5534710" y="2815699"/>
                  <a:pt x="5548100" y="2797358"/>
                  <a:pt x="5565228" y="2783085"/>
                </a:cubicBezTo>
                <a:cubicBezTo>
                  <a:pt x="5579784" y="2770955"/>
                  <a:pt x="5597729" y="2763391"/>
                  <a:pt x="5612525" y="2751554"/>
                </a:cubicBezTo>
                <a:cubicBezTo>
                  <a:pt x="5754814" y="2637722"/>
                  <a:pt x="5511703" y="2820221"/>
                  <a:pt x="5675587" y="2672726"/>
                </a:cubicBezTo>
                <a:cubicBezTo>
                  <a:pt x="5714648" y="2637571"/>
                  <a:pt x="5751856" y="2594752"/>
                  <a:pt x="5801711" y="2578133"/>
                </a:cubicBezTo>
                <a:cubicBezTo>
                  <a:pt x="5974212" y="2520630"/>
                  <a:pt x="5712917" y="2612341"/>
                  <a:pt x="5896304" y="2530836"/>
                </a:cubicBezTo>
                <a:cubicBezTo>
                  <a:pt x="5926676" y="2517337"/>
                  <a:pt x="5990897" y="2499305"/>
                  <a:pt x="5990897" y="2499305"/>
                </a:cubicBezTo>
                <a:cubicBezTo>
                  <a:pt x="6078412" y="2411790"/>
                  <a:pt x="6008589" y="2497835"/>
                  <a:pt x="6053959" y="2388947"/>
                </a:cubicBezTo>
                <a:cubicBezTo>
                  <a:pt x="6072037" y="2345559"/>
                  <a:pt x="6117021" y="2262822"/>
                  <a:pt x="6117021" y="2262822"/>
                </a:cubicBezTo>
                <a:cubicBezTo>
                  <a:pt x="6122276" y="2231291"/>
                  <a:pt x="6125034" y="2199241"/>
                  <a:pt x="6132787" y="2168229"/>
                </a:cubicBezTo>
                <a:cubicBezTo>
                  <a:pt x="6140848" y="2135985"/>
                  <a:pt x="6156257" y="2105880"/>
                  <a:pt x="6164318" y="2073636"/>
                </a:cubicBezTo>
                <a:lnTo>
                  <a:pt x="6180083" y="2010574"/>
                </a:lnTo>
                <a:cubicBezTo>
                  <a:pt x="6168649" y="1736154"/>
                  <a:pt x="6219783" y="1721383"/>
                  <a:pt x="6132787" y="1569140"/>
                </a:cubicBezTo>
                <a:cubicBezTo>
                  <a:pt x="6123386" y="1552689"/>
                  <a:pt x="6116052" y="1533680"/>
                  <a:pt x="6101256" y="1521843"/>
                </a:cubicBezTo>
                <a:cubicBezTo>
                  <a:pt x="6088279" y="1511462"/>
                  <a:pt x="6069725" y="1511333"/>
                  <a:pt x="6053959" y="1506078"/>
                </a:cubicBezTo>
                <a:cubicBezTo>
                  <a:pt x="5981679" y="1397658"/>
                  <a:pt x="6026848" y="1423469"/>
                  <a:pt x="5943600" y="1395719"/>
                </a:cubicBezTo>
                <a:cubicBezTo>
                  <a:pt x="5899699" y="1401207"/>
                  <a:pt x="5754966" y="1418550"/>
                  <a:pt x="5707118" y="1427250"/>
                </a:cubicBezTo>
                <a:cubicBezTo>
                  <a:pt x="5685800" y="1431126"/>
                  <a:pt x="5665208" y="1438316"/>
                  <a:pt x="5644056" y="1443016"/>
                </a:cubicBezTo>
                <a:cubicBezTo>
                  <a:pt x="5617898" y="1448829"/>
                  <a:pt x="5591224" y="1452282"/>
                  <a:pt x="5565228" y="1458781"/>
                </a:cubicBezTo>
                <a:cubicBezTo>
                  <a:pt x="5549106" y="1462812"/>
                  <a:pt x="5534053" y="1470516"/>
                  <a:pt x="5517931" y="1474547"/>
                </a:cubicBezTo>
                <a:cubicBezTo>
                  <a:pt x="5450319" y="1491450"/>
                  <a:pt x="5414764" y="1492027"/>
                  <a:pt x="5344511" y="1506078"/>
                </a:cubicBezTo>
                <a:cubicBezTo>
                  <a:pt x="5323264" y="1510327"/>
                  <a:pt x="5302283" y="1515890"/>
                  <a:pt x="5281449" y="1521843"/>
                </a:cubicBezTo>
                <a:cubicBezTo>
                  <a:pt x="5265470" y="1526408"/>
                  <a:pt x="5250131" y="1533044"/>
                  <a:pt x="5234152" y="1537609"/>
                </a:cubicBezTo>
                <a:cubicBezTo>
                  <a:pt x="5194143" y="1549040"/>
                  <a:pt x="5161599" y="1552937"/>
                  <a:pt x="5123793" y="1569140"/>
                </a:cubicBezTo>
                <a:cubicBezTo>
                  <a:pt x="5050223" y="1600670"/>
                  <a:pt x="5055846" y="1614261"/>
                  <a:pt x="4966138" y="1632202"/>
                </a:cubicBezTo>
                <a:cubicBezTo>
                  <a:pt x="4911940" y="1643041"/>
                  <a:pt x="4876211" y="1648887"/>
                  <a:pt x="4824249" y="1663733"/>
                </a:cubicBezTo>
                <a:cubicBezTo>
                  <a:pt x="4808270" y="1668298"/>
                  <a:pt x="4792718" y="1674243"/>
                  <a:pt x="4776952" y="1679498"/>
                </a:cubicBezTo>
                <a:cubicBezTo>
                  <a:pt x="4730447" y="1710502"/>
                  <a:pt x="4720294" y="1712805"/>
                  <a:pt x="4682359" y="1758326"/>
                </a:cubicBezTo>
                <a:cubicBezTo>
                  <a:pt x="4670229" y="1772882"/>
                  <a:pt x="4665624" y="1793786"/>
                  <a:pt x="4650828" y="1805622"/>
                </a:cubicBezTo>
                <a:cubicBezTo>
                  <a:pt x="4637851" y="1816003"/>
                  <a:pt x="4619297" y="1816133"/>
                  <a:pt x="4603531" y="1821388"/>
                </a:cubicBezTo>
                <a:cubicBezTo>
                  <a:pt x="4566745" y="1816133"/>
                  <a:pt x="4527856" y="1818962"/>
                  <a:pt x="4493173" y="1805622"/>
                </a:cubicBezTo>
                <a:cubicBezTo>
                  <a:pt x="4457803" y="1792018"/>
                  <a:pt x="4398580" y="1742560"/>
                  <a:pt x="4398580" y="1742560"/>
                </a:cubicBezTo>
                <a:cubicBezTo>
                  <a:pt x="4361092" y="1630102"/>
                  <a:pt x="4414248" y="1766062"/>
                  <a:pt x="4335518" y="1647967"/>
                </a:cubicBezTo>
                <a:cubicBezTo>
                  <a:pt x="4326300" y="1634140"/>
                  <a:pt x="4327184" y="1615535"/>
                  <a:pt x="4319752" y="1600671"/>
                </a:cubicBezTo>
                <a:cubicBezTo>
                  <a:pt x="4311278" y="1583724"/>
                  <a:pt x="4298731" y="1569140"/>
                  <a:pt x="4288221" y="1553374"/>
                </a:cubicBezTo>
                <a:cubicBezTo>
                  <a:pt x="4282966" y="1537609"/>
                  <a:pt x="4279888" y="1520942"/>
                  <a:pt x="4272456" y="1506078"/>
                </a:cubicBezTo>
                <a:cubicBezTo>
                  <a:pt x="4263982" y="1489130"/>
                  <a:pt x="4248389" y="1476197"/>
                  <a:pt x="4240925" y="1458781"/>
                </a:cubicBezTo>
                <a:cubicBezTo>
                  <a:pt x="4232390" y="1438865"/>
                  <a:pt x="4233694" y="1415635"/>
                  <a:pt x="4225159" y="1395719"/>
                </a:cubicBezTo>
                <a:cubicBezTo>
                  <a:pt x="4217695" y="1378303"/>
                  <a:pt x="4201323" y="1365737"/>
                  <a:pt x="4193628" y="1348422"/>
                </a:cubicBezTo>
                <a:cubicBezTo>
                  <a:pt x="4168651" y="1292224"/>
                  <a:pt x="4173381" y="1249348"/>
                  <a:pt x="4130566" y="1206533"/>
                </a:cubicBezTo>
                <a:cubicBezTo>
                  <a:pt x="4117168" y="1193135"/>
                  <a:pt x="4099035" y="1185512"/>
                  <a:pt x="4083269" y="1175002"/>
                </a:cubicBezTo>
                <a:cubicBezTo>
                  <a:pt x="4038160" y="1039671"/>
                  <a:pt x="4107236" y="1255101"/>
                  <a:pt x="4051738" y="1033112"/>
                </a:cubicBezTo>
                <a:cubicBezTo>
                  <a:pt x="4043677" y="1000868"/>
                  <a:pt x="4047861" y="956955"/>
                  <a:pt x="4020207" y="938519"/>
                </a:cubicBezTo>
                <a:cubicBezTo>
                  <a:pt x="3866439" y="836006"/>
                  <a:pt x="4101613" y="1000369"/>
                  <a:pt x="3925614" y="843926"/>
                </a:cubicBezTo>
                <a:cubicBezTo>
                  <a:pt x="3897290" y="818750"/>
                  <a:pt x="3831021" y="780864"/>
                  <a:pt x="3831021" y="780864"/>
                </a:cubicBezTo>
                <a:cubicBezTo>
                  <a:pt x="3393609" y="797064"/>
                  <a:pt x="3450021" y="807140"/>
                  <a:pt x="3373821" y="812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orma livre 13"/>
          <p:cNvSpPr/>
          <p:nvPr/>
        </p:nvSpPr>
        <p:spPr>
          <a:xfrm>
            <a:off x="949240" y="1340768"/>
            <a:ext cx="3910792" cy="4351283"/>
          </a:xfrm>
          <a:custGeom>
            <a:avLst/>
            <a:gdLst>
              <a:gd name="connsiteX0" fmla="*/ 94593 w 3910792"/>
              <a:gd name="connsiteY0" fmla="*/ 599089 h 4351283"/>
              <a:gd name="connsiteX1" fmla="*/ 94593 w 3910792"/>
              <a:gd name="connsiteY1" fmla="*/ 599089 h 4351283"/>
              <a:gd name="connsiteX2" fmla="*/ 220717 w 3910792"/>
              <a:gd name="connsiteY2" fmla="*/ 646386 h 4351283"/>
              <a:gd name="connsiteX3" fmla="*/ 268014 w 3910792"/>
              <a:gd name="connsiteY3" fmla="*/ 662152 h 4351283"/>
              <a:gd name="connsiteX4" fmla="*/ 315310 w 3910792"/>
              <a:gd name="connsiteY4" fmla="*/ 693683 h 4351283"/>
              <a:gd name="connsiteX5" fmla="*/ 536028 w 3910792"/>
              <a:gd name="connsiteY5" fmla="*/ 725214 h 4351283"/>
              <a:gd name="connsiteX6" fmla="*/ 599090 w 3910792"/>
              <a:gd name="connsiteY6" fmla="*/ 740979 h 4351283"/>
              <a:gd name="connsiteX7" fmla="*/ 693683 w 3910792"/>
              <a:gd name="connsiteY7" fmla="*/ 772510 h 4351283"/>
              <a:gd name="connsiteX8" fmla="*/ 882869 w 3910792"/>
              <a:gd name="connsiteY8" fmla="*/ 819807 h 4351283"/>
              <a:gd name="connsiteX9" fmla="*/ 977462 w 3910792"/>
              <a:gd name="connsiteY9" fmla="*/ 851338 h 4351283"/>
              <a:gd name="connsiteX10" fmla="*/ 1024759 w 3910792"/>
              <a:gd name="connsiteY10" fmla="*/ 867103 h 4351283"/>
              <a:gd name="connsiteX11" fmla="*/ 1119352 w 3910792"/>
              <a:gd name="connsiteY11" fmla="*/ 945931 h 4351283"/>
              <a:gd name="connsiteX12" fmla="*/ 1166648 w 3910792"/>
              <a:gd name="connsiteY12" fmla="*/ 977462 h 4351283"/>
              <a:gd name="connsiteX13" fmla="*/ 1261241 w 3910792"/>
              <a:gd name="connsiteY13" fmla="*/ 1056289 h 4351283"/>
              <a:gd name="connsiteX14" fmla="*/ 1371600 w 3910792"/>
              <a:gd name="connsiteY14" fmla="*/ 1087820 h 4351283"/>
              <a:gd name="connsiteX15" fmla="*/ 1481959 w 3910792"/>
              <a:gd name="connsiteY15" fmla="*/ 1119352 h 4351283"/>
              <a:gd name="connsiteX16" fmla="*/ 1608083 w 3910792"/>
              <a:gd name="connsiteY16" fmla="*/ 1135117 h 4351283"/>
              <a:gd name="connsiteX17" fmla="*/ 1797269 w 3910792"/>
              <a:gd name="connsiteY17" fmla="*/ 1119352 h 4351283"/>
              <a:gd name="connsiteX18" fmla="*/ 1876097 w 3910792"/>
              <a:gd name="connsiteY18" fmla="*/ 1103586 h 4351283"/>
              <a:gd name="connsiteX19" fmla="*/ 2112579 w 3910792"/>
              <a:gd name="connsiteY19" fmla="*/ 1119352 h 4351283"/>
              <a:gd name="connsiteX20" fmla="*/ 2159876 w 3910792"/>
              <a:gd name="connsiteY20" fmla="*/ 1135117 h 4351283"/>
              <a:gd name="connsiteX21" fmla="*/ 2333297 w 3910792"/>
              <a:gd name="connsiteY21" fmla="*/ 1166648 h 4351283"/>
              <a:gd name="connsiteX22" fmla="*/ 2364828 w 3910792"/>
              <a:gd name="connsiteY22" fmla="*/ 1213945 h 4351283"/>
              <a:gd name="connsiteX23" fmla="*/ 2427890 w 3910792"/>
              <a:gd name="connsiteY23" fmla="*/ 1308538 h 4351283"/>
              <a:gd name="connsiteX24" fmla="*/ 2522483 w 3910792"/>
              <a:gd name="connsiteY24" fmla="*/ 1340069 h 4351283"/>
              <a:gd name="connsiteX25" fmla="*/ 2774731 w 3910792"/>
              <a:gd name="connsiteY25" fmla="*/ 1371600 h 4351283"/>
              <a:gd name="connsiteX26" fmla="*/ 2916621 w 3910792"/>
              <a:gd name="connsiteY26" fmla="*/ 1418896 h 4351283"/>
              <a:gd name="connsiteX27" fmla="*/ 2963917 w 3910792"/>
              <a:gd name="connsiteY27" fmla="*/ 1434662 h 4351283"/>
              <a:gd name="connsiteX28" fmla="*/ 3011214 w 3910792"/>
              <a:gd name="connsiteY28" fmla="*/ 1466193 h 4351283"/>
              <a:gd name="connsiteX29" fmla="*/ 3042745 w 3910792"/>
              <a:gd name="connsiteY29" fmla="*/ 1513489 h 4351283"/>
              <a:gd name="connsiteX30" fmla="*/ 3090041 w 3910792"/>
              <a:gd name="connsiteY30" fmla="*/ 1529255 h 4351283"/>
              <a:gd name="connsiteX31" fmla="*/ 3137338 w 3910792"/>
              <a:gd name="connsiteY31" fmla="*/ 1560786 h 4351283"/>
              <a:gd name="connsiteX32" fmla="*/ 3231931 w 3910792"/>
              <a:gd name="connsiteY32" fmla="*/ 1639614 h 4351283"/>
              <a:gd name="connsiteX33" fmla="*/ 3279228 w 3910792"/>
              <a:gd name="connsiteY33" fmla="*/ 1844565 h 4351283"/>
              <a:gd name="connsiteX34" fmla="*/ 3358055 w 3910792"/>
              <a:gd name="connsiteY34" fmla="*/ 1939158 h 4351283"/>
              <a:gd name="connsiteX35" fmla="*/ 3389586 w 3910792"/>
              <a:gd name="connsiteY35" fmla="*/ 2033752 h 4351283"/>
              <a:gd name="connsiteX36" fmla="*/ 3373821 w 3910792"/>
              <a:gd name="connsiteY36" fmla="*/ 2380593 h 4351283"/>
              <a:gd name="connsiteX37" fmla="*/ 3263462 w 3910792"/>
              <a:gd name="connsiteY37" fmla="*/ 2427889 h 4351283"/>
              <a:gd name="connsiteX38" fmla="*/ 2979683 w 3910792"/>
              <a:gd name="connsiteY38" fmla="*/ 2443655 h 4351283"/>
              <a:gd name="connsiteX39" fmla="*/ 2837793 w 3910792"/>
              <a:gd name="connsiteY39" fmla="*/ 2490952 h 4351283"/>
              <a:gd name="connsiteX40" fmla="*/ 2790497 w 3910792"/>
              <a:gd name="connsiteY40" fmla="*/ 2506717 h 4351283"/>
              <a:gd name="connsiteX41" fmla="*/ 2758966 w 3910792"/>
              <a:gd name="connsiteY41" fmla="*/ 2554014 h 4351283"/>
              <a:gd name="connsiteX42" fmla="*/ 2743200 w 3910792"/>
              <a:gd name="connsiteY42" fmla="*/ 2601310 h 4351283"/>
              <a:gd name="connsiteX43" fmla="*/ 2695903 w 3910792"/>
              <a:gd name="connsiteY43" fmla="*/ 2632841 h 4351283"/>
              <a:gd name="connsiteX44" fmla="*/ 2680138 w 3910792"/>
              <a:gd name="connsiteY44" fmla="*/ 2680138 h 4351283"/>
              <a:gd name="connsiteX45" fmla="*/ 2632841 w 3910792"/>
              <a:gd name="connsiteY45" fmla="*/ 2774731 h 4351283"/>
              <a:gd name="connsiteX46" fmla="*/ 2585545 w 3910792"/>
              <a:gd name="connsiteY46" fmla="*/ 2932386 h 4351283"/>
              <a:gd name="connsiteX47" fmla="*/ 2554014 w 3910792"/>
              <a:gd name="connsiteY47" fmla="*/ 2979683 h 4351283"/>
              <a:gd name="connsiteX48" fmla="*/ 2538248 w 3910792"/>
              <a:gd name="connsiteY48" fmla="*/ 3026979 h 4351283"/>
              <a:gd name="connsiteX49" fmla="*/ 2349062 w 3910792"/>
              <a:gd name="connsiteY49" fmla="*/ 3074276 h 4351283"/>
              <a:gd name="connsiteX50" fmla="*/ 2301766 w 3910792"/>
              <a:gd name="connsiteY50" fmla="*/ 3090041 h 4351283"/>
              <a:gd name="connsiteX51" fmla="*/ 2286000 w 3910792"/>
              <a:gd name="connsiteY51" fmla="*/ 3137338 h 4351283"/>
              <a:gd name="connsiteX52" fmla="*/ 2270235 w 3910792"/>
              <a:gd name="connsiteY52" fmla="*/ 3405352 h 4351283"/>
              <a:gd name="connsiteX53" fmla="*/ 2191407 w 3910792"/>
              <a:gd name="connsiteY53" fmla="*/ 3468414 h 4351283"/>
              <a:gd name="connsiteX54" fmla="*/ 2096814 w 3910792"/>
              <a:gd name="connsiteY54" fmla="*/ 3499945 h 4351283"/>
              <a:gd name="connsiteX55" fmla="*/ 2065283 w 3910792"/>
              <a:gd name="connsiteY55" fmla="*/ 3547241 h 4351283"/>
              <a:gd name="connsiteX56" fmla="*/ 1970690 w 3910792"/>
              <a:gd name="connsiteY56" fmla="*/ 3610303 h 4351283"/>
              <a:gd name="connsiteX57" fmla="*/ 1876097 w 3910792"/>
              <a:gd name="connsiteY57" fmla="*/ 3641834 h 4351283"/>
              <a:gd name="connsiteX58" fmla="*/ 1828800 w 3910792"/>
              <a:gd name="connsiteY58" fmla="*/ 3657600 h 4351283"/>
              <a:gd name="connsiteX59" fmla="*/ 1718441 w 3910792"/>
              <a:gd name="connsiteY59" fmla="*/ 3689131 h 4351283"/>
              <a:gd name="connsiteX60" fmla="*/ 1403131 w 3910792"/>
              <a:gd name="connsiteY60" fmla="*/ 3641834 h 4351283"/>
              <a:gd name="connsiteX61" fmla="*/ 1261241 w 3910792"/>
              <a:gd name="connsiteY61" fmla="*/ 3594538 h 4351283"/>
              <a:gd name="connsiteX62" fmla="*/ 1213945 w 3910792"/>
              <a:gd name="connsiteY62" fmla="*/ 3578772 h 4351283"/>
              <a:gd name="connsiteX63" fmla="*/ 1166648 w 3910792"/>
              <a:gd name="connsiteY63" fmla="*/ 3594538 h 4351283"/>
              <a:gd name="connsiteX64" fmla="*/ 1213945 w 3910792"/>
              <a:gd name="connsiteY64" fmla="*/ 3689131 h 4351283"/>
              <a:gd name="connsiteX65" fmla="*/ 1229710 w 3910792"/>
              <a:gd name="connsiteY65" fmla="*/ 3736427 h 4351283"/>
              <a:gd name="connsiteX66" fmla="*/ 1198179 w 3910792"/>
              <a:gd name="connsiteY66" fmla="*/ 4067503 h 4351283"/>
              <a:gd name="connsiteX67" fmla="*/ 1213945 w 3910792"/>
              <a:gd name="connsiteY67" fmla="*/ 4240924 h 4351283"/>
              <a:gd name="connsiteX68" fmla="*/ 1308538 w 3910792"/>
              <a:gd name="connsiteY68" fmla="*/ 4272455 h 4351283"/>
              <a:gd name="connsiteX69" fmla="*/ 1355835 w 3910792"/>
              <a:gd name="connsiteY69" fmla="*/ 4303986 h 4351283"/>
              <a:gd name="connsiteX70" fmla="*/ 1623848 w 3910792"/>
              <a:gd name="connsiteY70" fmla="*/ 4351283 h 4351283"/>
              <a:gd name="connsiteX71" fmla="*/ 1813035 w 3910792"/>
              <a:gd name="connsiteY71" fmla="*/ 4303986 h 4351283"/>
              <a:gd name="connsiteX72" fmla="*/ 1860331 w 3910792"/>
              <a:gd name="connsiteY72" fmla="*/ 4288220 h 4351283"/>
              <a:gd name="connsiteX73" fmla="*/ 1939159 w 3910792"/>
              <a:gd name="connsiteY73" fmla="*/ 4256689 h 4351283"/>
              <a:gd name="connsiteX74" fmla="*/ 2033752 w 3910792"/>
              <a:gd name="connsiteY74" fmla="*/ 4240924 h 4351283"/>
              <a:gd name="connsiteX75" fmla="*/ 2364828 w 3910792"/>
              <a:gd name="connsiteY75" fmla="*/ 4256689 h 4351283"/>
              <a:gd name="connsiteX76" fmla="*/ 2443655 w 3910792"/>
              <a:gd name="connsiteY76" fmla="*/ 4272455 h 4351283"/>
              <a:gd name="connsiteX77" fmla="*/ 2569779 w 3910792"/>
              <a:gd name="connsiteY77" fmla="*/ 4288220 h 4351283"/>
              <a:gd name="connsiteX78" fmla="*/ 2758966 w 3910792"/>
              <a:gd name="connsiteY78" fmla="*/ 4288220 h 4351283"/>
              <a:gd name="connsiteX79" fmla="*/ 2822028 w 3910792"/>
              <a:gd name="connsiteY79" fmla="*/ 4256689 h 4351283"/>
              <a:gd name="connsiteX80" fmla="*/ 2900855 w 3910792"/>
              <a:gd name="connsiteY80" fmla="*/ 4240924 h 4351283"/>
              <a:gd name="connsiteX81" fmla="*/ 2948152 w 3910792"/>
              <a:gd name="connsiteY81" fmla="*/ 4225158 h 4351283"/>
              <a:gd name="connsiteX82" fmla="*/ 3105807 w 3910792"/>
              <a:gd name="connsiteY82" fmla="*/ 4193627 h 4351283"/>
              <a:gd name="connsiteX83" fmla="*/ 3184635 w 3910792"/>
              <a:gd name="connsiteY83" fmla="*/ 4177862 h 4351283"/>
              <a:gd name="connsiteX84" fmla="*/ 3263462 w 3910792"/>
              <a:gd name="connsiteY84" fmla="*/ 4162096 h 4351283"/>
              <a:gd name="connsiteX85" fmla="*/ 3373821 w 3910792"/>
              <a:gd name="connsiteY85" fmla="*/ 4146331 h 4351283"/>
              <a:gd name="connsiteX86" fmla="*/ 3436883 w 3910792"/>
              <a:gd name="connsiteY86" fmla="*/ 4130565 h 4351283"/>
              <a:gd name="connsiteX87" fmla="*/ 3515710 w 3910792"/>
              <a:gd name="connsiteY87" fmla="*/ 4114800 h 4351283"/>
              <a:gd name="connsiteX88" fmla="*/ 3610303 w 3910792"/>
              <a:gd name="connsiteY88" fmla="*/ 4004441 h 4351283"/>
              <a:gd name="connsiteX89" fmla="*/ 3626069 w 3910792"/>
              <a:gd name="connsiteY89" fmla="*/ 3957145 h 4351283"/>
              <a:gd name="connsiteX90" fmla="*/ 3657600 w 3910792"/>
              <a:gd name="connsiteY90" fmla="*/ 3894083 h 4351283"/>
              <a:gd name="connsiteX91" fmla="*/ 3704897 w 3910792"/>
              <a:gd name="connsiteY91" fmla="*/ 3767958 h 4351283"/>
              <a:gd name="connsiteX92" fmla="*/ 3720662 w 3910792"/>
              <a:gd name="connsiteY92" fmla="*/ 3704896 h 4351283"/>
              <a:gd name="connsiteX93" fmla="*/ 3736428 w 3910792"/>
              <a:gd name="connsiteY93" fmla="*/ 3657600 h 4351283"/>
              <a:gd name="connsiteX94" fmla="*/ 3720662 w 3910792"/>
              <a:gd name="connsiteY94" fmla="*/ 3137338 h 4351283"/>
              <a:gd name="connsiteX95" fmla="*/ 3704897 w 3910792"/>
              <a:gd name="connsiteY95" fmla="*/ 3026979 h 4351283"/>
              <a:gd name="connsiteX96" fmla="*/ 3767959 w 3910792"/>
              <a:gd name="connsiteY96" fmla="*/ 2538248 h 4351283"/>
              <a:gd name="connsiteX97" fmla="*/ 3783724 w 3910792"/>
              <a:gd name="connsiteY97" fmla="*/ 2443655 h 4351283"/>
              <a:gd name="connsiteX98" fmla="*/ 3815255 w 3910792"/>
              <a:gd name="connsiteY98" fmla="*/ 2349062 h 4351283"/>
              <a:gd name="connsiteX99" fmla="*/ 3846786 w 3910792"/>
              <a:gd name="connsiteY99" fmla="*/ 2222938 h 4351283"/>
              <a:gd name="connsiteX100" fmla="*/ 3862552 w 3910792"/>
              <a:gd name="connsiteY100" fmla="*/ 2081048 h 4351283"/>
              <a:gd name="connsiteX101" fmla="*/ 3878317 w 3910792"/>
              <a:gd name="connsiteY101" fmla="*/ 2017986 h 4351283"/>
              <a:gd name="connsiteX102" fmla="*/ 3894083 w 3910792"/>
              <a:gd name="connsiteY102" fmla="*/ 1939158 h 4351283"/>
              <a:gd name="connsiteX103" fmla="*/ 3846786 w 3910792"/>
              <a:gd name="connsiteY103" fmla="*/ 914400 h 4351283"/>
              <a:gd name="connsiteX104" fmla="*/ 3815255 w 3910792"/>
              <a:gd name="connsiteY104" fmla="*/ 772510 h 4351283"/>
              <a:gd name="connsiteX105" fmla="*/ 3767959 w 3910792"/>
              <a:gd name="connsiteY105" fmla="*/ 693683 h 4351283"/>
              <a:gd name="connsiteX106" fmla="*/ 3641835 w 3910792"/>
              <a:gd name="connsiteY106" fmla="*/ 457200 h 4351283"/>
              <a:gd name="connsiteX107" fmla="*/ 3610303 w 3910792"/>
              <a:gd name="connsiteY107" fmla="*/ 409903 h 4351283"/>
              <a:gd name="connsiteX108" fmla="*/ 3563007 w 3910792"/>
              <a:gd name="connsiteY108" fmla="*/ 378372 h 4351283"/>
              <a:gd name="connsiteX109" fmla="*/ 3515710 w 3910792"/>
              <a:gd name="connsiteY109" fmla="*/ 283779 h 4351283"/>
              <a:gd name="connsiteX110" fmla="*/ 3499945 w 3910792"/>
              <a:gd name="connsiteY110" fmla="*/ 236483 h 4351283"/>
              <a:gd name="connsiteX111" fmla="*/ 2948152 w 3910792"/>
              <a:gd name="connsiteY111" fmla="*/ 220717 h 4351283"/>
              <a:gd name="connsiteX112" fmla="*/ 2837793 w 3910792"/>
              <a:gd name="connsiteY112" fmla="*/ 189186 h 4351283"/>
              <a:gd name="connsiteX113" fmla="*/ 2774731 w 3910792"/>
              <a:gd name="connsiteY113" fmla="*/ 173420 h 4351283"/>
              <a:gd name="connsiteX114" fmla="*/ 2648607 w 3910792"/>
              <a:gd name="connsiteY114" fmla="*/ 126124 h 4351283"/>
              <a:gd name="connsiteX115" fmla="*/ 2569779 w 3910792"/>
              <a:gd name="connsiteY115" fmla="*/ 110358 h 4351283"/>
              <a:gd name="connsiteX116" fmla="*/ 2475186 w 3910792"/>
              <a:gd name="connsiteY116" fmla="*/ 63062 h 4351283"/>
              <a:gd name="connsiteX117" fmla="*/ 2427890 w 3910792"/>
              <a:gd name="connsiteY117" fmla="*/ 31531 h 4351283"/>
              <a:gd name="connsiteX118" fmla="*/ 2333297 w 3910792"/>
              <a:gd name="connsiteY118" fmla="*/ 0 h 4351283"/>
              <a:gd name="connsiteX119" fmla="*/ 1954924 w 3910792"/>
              <a:gd name="connsiteY119" fmla="*/ 47296 h 4351283"/>
              <a:gd name="connsiteX120" fmla="*/ 1135117 w 3910792"/>
              <a:gd name="connsiteY120" fmla="*/ 78827 h 4351283"/>
              <a:gd name="connsiteX121" fmla="*/ 993228 w 3910792"/>
              <a:gd name="connsiteY121" fmla="*/ 110358 h 4351283"/>
              <a:gd name="connsiteX122" fmla="*/ 867103 w 3910792"/>
              <a:gd name="connsiteY122" fmla="*/ 141889 h 4351283"/>
              <a:gd name="connsiteX123" fmla="*/ 315310 w 3910792"/>
              <a:gd name="connsiteY123" fmla="*/ 173420 h 4351283"/>
              <a:gd name="connsiteX124" fmla="*/ 110359 w 3910792"/>
              <a:gd name="connsiteY124" fmla="*/ 236483 h 4351283"/>
              <a:gd name="connsiteX125" fmla="*/ 15766 w 3910792"/>
              <a:gd name="connsiteY125" fmla="*/ 331076 h 4351283"/>
              <a:gd name="connsiteX126" fmla="*/ 0 w 3910792"/>
              <a:gd name="connsiteY126" fmla="*/ 378372 h 4351283"/>
              <a:gd name="connsiteX127" fmla="*/ 47297 w 3910792"/>
              <a:gd name="connsiteY127" fmla="*/ 520262 h 4351283"/>
              <a:gd name="connsiteX128" fmla="*/ 141890 w 3910792"/>
              <a:gd name="connsiteY128" fmla="*/ 583324 h 4351283"/>
              <a:gd name="connsiteX129" fmla="*/ 157655 w 3910792"/>
              <a:gd name="connsiteY129" fmla="*/ 599089 h 4351283"/>
              <a:gd name="connsiteX130" fmla="*/ 157655 w 3910792"/>
              <a:gd name="connsiteY130" fmla="*/ 599089 h 435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910792" h="4351283">
                <a:moveTo>
                  <a:pt x="94593" y="599089"/>
                </a:moveTo>
                <a:lnTo>
                  <a:pt x="94593" y="599089"/>
                </a:lnTo>
                <a:lnTo>
                  <a:pt x="220717" y="646386"/>
                </a:lnTo>
                <a:cubicBezTo>
                  <a:pt x="236335" y="652065"/>
                  <a:pt x="253150" y="654720"/>
                  <a:pt x="268014" y="662152"/>
                </a:cubicBezTo>
                <a:cubicBezTo>
                  <a:pt x="284961" y="670626"/>
                  <a:pt x="297894" y="686219"/>
                  <a:pt x="315310" y="693683"/>
                </a:cubicBezTo>
                <a:cubicBezTo>
                  <a:pt x="367487" y="716045"/>
                  <a:pt x="508233" y="722434"/>
                  <a:pt x="536028" y="725214"/>
                </a:cubicBezTo>
                <a:cubicBezTo>
                  <a:pt x="557049" y="730469"/>
                  <a:pt x="578336" y="734753"/>
                  <a:pt x="599090" y="740979"/>
                </a:cubicBezTo>
                <a:cubicBezTo>
                  <a:pt x="630925" y="750529"/>
                  <a:pt x="660899" y="767046"/>
                  <a:pt x="693683" y="772510"/>
                </a:cubicBezTo>
                <a:cubicBezTo>
                  <a:pt x="821064" y="793741"/>
                  <a:pt x="757947" y="778167"/>
                  <a:pt x="882869" y="819807"/>
                </a:cubicBezTo>
                <a:lnTo>
                  <a:pt x="977462" y="851338"/>
                </a:lnTo>
                <a:lnTo>
                  <a:pt x="1024759" y="867103"/>
                </a:lnTo>
                <a:cubicBezTo>
                  <a:pt x="1142185" y="945388"/>
                  <a:pt x="997963" y="844773"/>
                  <a:pt x="1119352" y="945931"/>
                </a:cubicBezTo>
                <a:cubicBezTo>
                  <a:pt x="1133908" y="958061"/>
                  <a:pt x="1152092" y="965332"/>
                  <a:pt x="1166648" y="977462"/>
                </a:cubicBezTo>
                <a:cubicBezTo>
                  <a:pt x="1218946" y="1021043"/>
                  <a:pt x="1202530" y="1026933"/>
                  <a:pt x="1261241" y="1056289"/>
                </a:cubicBezTo>
                <a:cubicBezTo>
                  <a:pt x="1286445" y="1068891"/>
                  <a:pt x="1348022" y="1081083"/>
                  <a:pt x="1371600" y="1087820"/>
                </a:cubicBezTo>
                <a:cubicBezTo>
                  <a:pt x="1424082" y="1102815"/>
                  <a:pt x="1422816" y="1109495"/>
                  <a:pt x="1481959" y="1119352"/>
                </a:cubicBezTo>
                <a:cubicBezTo>
                  <a:pt x="1523751" y="1126317"/>
                  <a:pt x="1566042" y="1129862"/>
                  <a:pt x="1608083" y="1135117"/>
                </a:cubicBezTo>
                <a:cubicBezTo>
                  <a:pt x="1671145" y="1129862"/>
                  <a:pt x="1734422" y="1126746"/>
                  <a:pt x="1797269" y="1119352"/>
                </a:cubicBezTo>
                <a:cubicBezTo>
                  <a:pt x="1823882" y="1116221"/>
                  <a:pt x="1849301" y="1103586"/>
                  <a:pt x="1876097" y="1103586"/>
                </a:cubicBezTo>
                <a:cubicBezTo>
                  <a:pt x="1955099" y="1103586"/>
                  <a:pt x="2033752" y="1114097"/>
                  <a:pt x="2112579" y="1119352"/>
                </a:cubicBezTo>
                <a:cubicBezTo>
                  <a:pt x="2128345" y="1124607"/>
                  <a:pt x="2143526" y="1132144"/>
                  <a:pt x="2159876" y="1135117"/>
                </a:cubicBezTo>
                <a:cubicBezTo>
                  <a:pt x="2355971" y="1170771"/>
                  <a:pt x="2224828" y="1130493"/>
                  <a:pt x="2333297" y="1166648"/>
                </a:cubicBezTo>
                <a:cubicBezTo>
                  <a:pt x="2343807" y="1182414"/>
                  <a:pt x="2356354" y="1196997"/>
                  <a:pt x="2364828" y="1213945"/>
                </a:cubicBezTo>
                <a:cubicBezTo>
                  <a:pt x="2389898" y="1264085"/>
                  <a:pt x="2365818" y="1274053"/>
                  <a:pt x="2427890" y="1308538"/>
                </a:cubicBezTo>
                <a:cubicBezTo>
                  <a:pt x="2456944" y="1324679"/>
                  <a:pt x="2490952" y="1329559"/>
                  <a:pt x="2522483" y="1340069"/>
                </a:cubicBezTo>
                <a:cubicBezTo>
                  <a:pt x="2634780" y="1377501"/>
                  <a:pt x="2553218" y="1354560"/>
                  <a:pt x="2774731" y="1371600"/>
                </a:cubicBezTo>
                <a:lnTo>
                  <a:pt x="2916621" y="1418896"/>
                </a:lnTo>
                <a:cubicBezTo>
                  <a:pt x="2932386" y="1424151"/>
                  <a:pt x="2950090" y="1425444"/>
                  <a:pt x="2963917" y="1434662"/>
                </a:cubicBezTo>
                <a:lnTo>
                  <a:pt x="3011214" y="1466193"/>
                </a:lnTo>
                <a:cubicBezTo>
                  <a:pt x="3021724" y="1481958"/>
                  <a:pt x="3027949" y="1501652"/>
                  <a:pt x="3042745" y="1513489"/>
                </a:cubicBezTo>
                <a:cubicBezTo>
                  <a:pt x="3055722" y="1523870"/>
                  <a:pt x="3075177" y="1521823"/>
                  <a:pt x="3090041" y="1529255"/>
                </a:cubicBezTo>
                <a:cubicBezTo>
                  <a:pt x="3106988" y="1537729"/>
                  <a:pt x="3122782" y="1548656"/>
                  <a:pt x="3137338" y="1560786"/>
                </a:cubicBezTo>
                <a:cubicBezTo>
                  <a:pt x="3258733" y="1661948"/>
                  <a:pt x="3114499" y="1561325"/>
                  <a:pt x="3231931" y="1639614"/>
                </a:cubicBezTo>
                <a:cubicBezTo>
                  <a:pt x="3305423" y="1749851"/>
                  <a:pt x="3226275" y="1615105"/>
                  <a:pt x="3279228" y="1844565"/>
                </a:cubicBezTo>
                <a:cubicBezTo>
                  <a:pt x="3285813" y="1873100"/>
                  <a:pt x="3341266" y="1922369"/>
                  <a:pt x="3358055" y="1939158"/>
                </a:cubicBezTo>
                <a:cubicBezTo>
                  <a:pt x="3368565" y="1970689"/>
                  <a:pt x="3391095" y="2000549"/>
                  <a:pt x="3389586" y="2033752"/>
                </a:cubicBezTo>
                <a:cubicBezTo>
                  <a:pt x="3384331" y="2149366"/>
                  <a:pt x="3397425" y="2267293"/>
                  <a:pt x="3373821" y="2380593"/>
                </a:cubicBezTo>
                <a:cubicBezTo>
                  <a:pt x="3372097" y="2388867"/>
                  <a:pt x="3279171" y="2426393"/>
                  <a:pt x="3263462" y="2427889"/>
                </a:cubicBezTo>
                <a:cubicBezTo>
                  <a:pt x="3169150" y="2436871"/>
                  <a:pt x="3074276" y="2438400"/>
                  <a:pt x="2979683" y="2443655"/>
                </a:cubicBezTo>
                <a:lnTo>
                  <a:pt x="2837793" y="2490952"/>
                </a:lnTo>
                <a:lnTo>
                  <a:pt x="2790497" y="2506717"/>
                </a:lnTo>
                <a:cubicBezTo>
                  <a:pt x="2779987" y="2522483"/>
                  <a:pt x="2767440" y="2537067"/>
                  <a:pt x="2758966" y="2554014"/>
                </a:cubicBezTo>
                <a:cubicBezTo>
                  <a:pt x="2751534" y="2568878"/>
                  <a:pt x="2753581" y="2588333"/>
                  <a:pt x="2743200" y="2601310"/>
                </a:cubicBezTo>
                <a:cubicBezTo>
                  <a:pt x="2731363" y="2616106"/>
                  <a:pt x="2711669" y="2622331"/>
                  <a:pt x="2695903" y="2632841"/>
                </a:cubicBezTo>
                <a:cubicBezTo>
                  <a:pt x="2690648" y="2648607"/>
                  <a:pt x="2687570" y="2665274"/>
                  <a:pt x="2680138" y="2680138"/>
                </a:cubicBezTo>
                <a:cubicBezTo>
                  <a:pt x="2634075" y="2772265"/>
                  <a:pt x="2659259" y="2682266"/>
                  <a:pt x="2632841" y="2774731"/>
                </a:cubicBezTo>
                <a:cubicBezTo>
                  <a:pt x="2621824" y="2813290"/>
                  <a:pt x="2604280" y="2904283"/>
                  <a:pt x="2585545" y="2932386"/>
                </a:cubicBezTo>
                <a:cubicBezTo>
                  <a:pt x="2575035" y="2948152"/>
                  <a:pt x="2562488" y="2962736"/>
                  <a:pt x="2554014" y="2979683"/>
                </a:cubicBezTo>
                <a:cubicBezTo>
                  <a:pt x="2546582" y="2994547"/>
                  <a:pt x="2548629" y="3014002"/>
                  <a:pt x="2538248" y="3026979"/>
                </a:cubicBezTo>
                <a:cubicBezTo>
                  <a:pt x="2495861" y="3079962"/>
                  <a:pt x="2398009" y="3068837"/>
                  <a:pt x="2349062" y="3074276"/>
                </a:cubicBezTo>
                <a:cubicBezTo>
                  <a:pt x="2333297" y="3079531"/>
                  <a:pt x="2313517" y="3078290"/>
                  <a:pt x="2301766" y="3090041"/>
                </a:cubicBezTo>
                <a:cubicBezTo>
                  <a:pt x="2290015" y="3101792"/>
                  <a:pt x="2287654" y="3120802"/>
                  <a:pt x="2286000" y="3137338"/>
                </a:cubicBezTo>
                <a:cubicBezTo>
                  <a:pt x="2277095" y="3226386"/>
                  <a:pt x="2284193" y="3316955"/>
                  <a:pt x="2270235" y="3405352"/>
                </a:cubicBezTo>
                <a:cubicBezTo>
                  <a:pt x="2267763" y="3421009"/>
                  <a:pt x="2196948" y="3465951"/>
                  <a:pt x="2191407" y="3468414"/>
                </a:cubicBezTo>
                <a:cubicBezTo>
                  <a:pt x="2161035" y="3481913"/>
                  <a:pt x="2096814" y="3499945"/>
                  <a:pt x="2096814" y="3499945"/>
                </a:cubicBezTo>
                <a:cubicBezTo>
                  <a:pt x="2086304" y="3515710"/>
                  <a:pt x="2079543" y="3534764"/>
                  <a:pt x="2065283" y="3547241"/>
                </a:cubicBezTo>
                <a:cubicBezTo>
                  <a:pt x="2036764" y="3572195"/>
                  <a:pt x="2006641" y="3598319"/>
                  <a:pt x="1970690" y="3610303"/>
                </a:cubicBezTo>
                <a:lnTo>
                  <a:pt x="1876097" y="3641834"/>
                </a:lnTo>
                <a:cubicBezTo>
                  <a:pt x="1860331" y="3647089"/>
                  <a:pt x="1844922" y="3653570"/>
                  <a:pt x="1828800" y="3657600"/>
                </a:cubicBezTo>
                <a:cubicBezTo>
                  <a:pt x="1749616" y="3677395"/>
                  <a:pt x="1786294" y="3666513"/>
                  <a:pt x="1718441" y="3689131"/>
                </a:cubicBezTo>
                <a:cubicBezTo>
                  <a:pt x="1464569" y="3670997"/>
                  <a:pt x="1567700" y="3696690"/>
                  <a:pt x="1403131" y="3641834"/>
                </a:cubicBezTo>
                <a:lnTo>
                  <a:pt x="1261241" y="3594538"/>
                </a:lnTo>
                <a:lnTo>
                  <a:pt x="1213945" y="3578772"/>
                </a:lnTo>
                <a:cubicBezTo>
                  <a:pt x="1198179" y="3584027"/>
                  <a:pt x="1174080" y="3579674"/>
                  <a:pt x="1166648" y="3594538"/>
                </a:cubicBezTo>
                <a:cubicBezTo>
                  <a:pt x="1157324" y="3613186"/>
                  <a:pt x="1208635" y="3681167"/>
                  <a:pt x="1213945" y="3689131"/>
                </a:cubicBezTo>
                <a:cubicBezTo>
                  <a:pt x="1219200" y="3704896"/>
                  <a:pt x="1229710" y="3719809"/>
                  <a:pt x="1229710" y="3736427"/>
                </a:cubicBezTo>
                <a:cubicBezTo>
                  <a:pt x="1229710" y="3986741"/>
                  <a:pt x="1240978" y="3939111"/>
                  <a:pt x="1198179" y="4067503"/>
                </a:cubicBezTo>
                <a:cubicBezTo>
                  <a:pt x="1203434" y="4125310"/>
                  <a:pt x="1186426" y="4189817"/>
                  <a:pt x="1213945" y="4240924"/>
                </a:cubicBezTo>
                <a:cubicBezTo>
                  <a:pt x="1229702" y="4270188"/>
                  <a:pt x="1280883" y="4254019"/>
                  <a:pt x="1308538" y="4272455"/>
                </a:cubicBezTo>
                <a:cubicBezTo>
                  <a:pt x="1324304" y="4282965"/>
                  <a:pt x="1338028" y="4297511"/>
                  <a:pt x="1355835" y="4303986"/>
                </a:cubicBezTo>
                <a:cubicBezTo>
                  <a:pt x="1450594" y="4338444"/>
                  <a:pt x="1524028" y="4340192"/>
                  <a:pt x="1623848" y="4351283"/>
                </a:cubicBezTo>
                <a:cubicBezTo>
                  <a:pt x="1686910" y="4335517"/>
                  <a:pt x="1751368" y="4324543"/>
                  <a:pt x="1813035" y="4303986"/>
                </a:cubicBezTo>
                <a:cubicBezTo>
                  <a:pt x="1828800" y="4298731"/>
                  <a:pt x="1844771" y="4294055"/>
                  <a:pt x="1860331" y="4288220"/>
                </a:cubicBezTo>
                <a:cubicBezTo>
                  <a:pt x="1886829" y="4278283"/>
                  <a:pt x="1911856" y="4264135"/>
                  <a:pt x="1939159" y="4256689"/>
                </a:cubicBezTo>
                <a:cubicBezTo>
                  <a:pt x="1969999" y="4248278"/>
                  <a:pt x="2002221" y="4246179"/>
                  <a:pt x="2033752" y="4240924"/>
                </a:cubicBezTo>
                <a:cubicBezTo>
                  <a:pt x="2144111" y="4246179"/>
                  <a:pt x="2254670" y="4248215"/>
                  <a:pt x="2364828" y="4256689"/>
                </a:cubicBezTo>
                <a:cubicBezTo>
                  <a:pt x="2391545" y="4258744"/>
                  <a:pt x="2417171" y="4268380"/>
                  <a:pt x="2443655" y="4272455"/>
                </a:cubicBezTo>
                <a:cubicBezTo>
                  <a:pt x="2485531" y="4278897"/>
                  <a:pt x="2527738" y="4282965"/>
                  <a:pt x="2569779" y="4288220"/>
                </a:cubicBezTo>
                <a:cubicBezTo>
                  <a:pt x="2650488" y="4315123"/>
                  <a:pt x="2634160" y="4317022"/>
                  <a:pt x="2758966" y="4288220"/>
                </a:cubicBezTo>
                <a:cubicBezTo>
                  <a:pt x="2781866" y="4282935"/>
                  <a:pt x="2799732" y="4264121"/>
                  <a:pt x="2822028" y="4256689"/>
                </a:cubicBezTo>
                <a:cubicBezTo>
                  <a:pt x="2847449" y="4248215"/>
                  <a:pt x="2874859" y="4247423"/>
                  <a:pt x="2900855" y="4240924"/>
                </a:cubicBezTo>
                <a:cubicBezTo>
                  <a:pt x="2916977" y="4236893"/>
                  <a:pt x="2931959" y="4228895"/>
                  <a:pt x="2948152" y="4225158"/>
                </a:cubicBezTo>
                <a:cubicBezTo>
                  <a:pt x="3000372" y="4213107"/>
                  <a:pt x="3053255" y="4204137"/>
                  <a:pt x="3105807" y="4193627"/>
                </a:cubicBezTo>
                <a:lnTo>
                  <a:pt x="3184635" y="4177862"/>
                </a:lnTo>
                <a:cubicBezTo>
                  <a:pt x="3210911" y="4172607"/>
                  <a:pt x="3236935" y="4165885"/>
                  <a:pt x="3263462" y="4162096"/>
                </a:cubicBezTo>
                <a:cubicBezTo>
                  <a:pt x="3300248" y="4156841"/>
                  <a:pt x="3337261" y="4152978"/>
                  <a:pt x="3373821" y="4146331"/>
                </a:cubicBezTo>
                <a:cubicBezTo>
                  <a:pt x="3395139" y="4142455"/>
                  <a:pt x="3415731" y="4135265"/>
                  <a:pt x="3436883" y="4130565"/>
                </a:cubicBezTo>
                <a:cubicBezTo>
                  <a:pt x="3463041" y="4124752"/>
                  <a:pt x="3489434" y="4120055"/>
                  <a:pt x="3515710" y="4114800"/>
                </a:cubicBezTo>
                <a:cubicBezTo>
                  <a:pt x="3552986" y="4077524"/>
                  <a:pt x="3583336" y="4051634"/>
                  <a:pt x="3610303" y="4004441"/>
                </a:cubicBezTo>
                <a:cubicBezTo>
                  <a:pt x="3618548" y="3990012"/>
                  <a:pt x="3619523" y="3972419"/>
                  <a:pt x="3626069" y="3957145"/>
                </a:cubicBezTo>
                <a:cubicBezTo>
                  <a:pt x="3635327" y="3935543"/>
                  <a:pt x="3647090" y="3915104"/>
                  <a:pt x="3657600" y="3894083"/>
                </a:cubicBezTo>
                <a:cubicBezTo>
                  <a:pt x="3697588" y="3694150"/>
                  <a:pt x="3644003" y="3910047"/>
                  <a:pt x="3704897" y="3767958"/>
                </a:cubicBezTo>
                <a:cubicBezTo>
                  <a:pt x="3713432" y="3748042"/>
                  <a:pt x="3714709" y="3725730"/>
                  <a:pt x="3720662" y="3704896"/>
                </a:cubicBezTo>
                <a:cubicBezTo>
                  <a:pt x="3725227" y="3688917"/>
                  <a:pt x="3731173" y="3673365"/>
                  <a:pt x="3736428" y="3657600"/>
                </a:cubicBezTo>
                <a:cubicBezTo>
                  <a:pt x="3731173" y="3484179"/>
                  <a:pt x="3729326" y="3310622"/>
                  <a:pt x="3720662" y="3137338"/>
                </a:cubicBezTo>
                <a:cubicBezTo>
                  <a:pt x="3718806" y="3100225"/>
                  <a:pt x="3703805" y="3064123"/>
                  <a:pt x="3704897" y="3026979"/>
                </a:cubicBezTo>
                <a:cubicBezTo>
                  <a:pt x="3716853" y="2620495"/>
                  <a:pt x="3676319" y="2721527"/>
                  <a:pt x="3767959" y="2538248"/>
                </a:cubicBezTo>
                <a:cubicBezTo>
                  <a:pt x="3773214" y="2506717"/>
                  <a:pt x="3775971" y="2474667"/>
                  <a:pt x="3783724" y="2443655"/>
                </a:cubicBezTo>
                <a:cubicBezTo>
                  <a:pt x="3791785" y="2411411"/>
                  <a:pt x="3806124" y="2381020"/>
                  <a:pt x="3815255" y="2349062"/>
                </a:cubicBezTo>
                <a:cubicBezTo>
                  <a:pt x="3827160" y="2307394"/>
                  <a:pt x="3836276" y="2264979"/>
                  <a:pt x="3846786" y="2222938"/>
                </a:cubicBezTo>
                <a:cubicBezTo>
                  <a:pt x="3852041" y="2175641"/>
                  <a:pt x="3855316" y="2128082"/>
                  <a:pt x="3862552" y="2081048"/>
                </a:cubicBezTo>
                <a:cubicBezTo>
                  <a:pt x="3865847" y="2059632"/>
                  <a:pt x="3873617" y="2039138"/>
                  <a:pt x="3878317" y="2017986"/>
                </a:cubicBezTo>
                <a:cubicBezTo>
                  <a:pt x="3884130" y="1991828"/>
                  <a:pt x="3888828" y="1965434"/>
                  <a:pt x="3894083" y="1939158"/>
                </a:cubicBezTo>
                <a:cubicBezTo>
                  <a:pt x="3884193" y="1444652"/>
                  <a:pt x="3910792" y="1298436"/>
                  <a:pt x="3846786" y="914400"/>
                </a:cubicBezTo>
                <a:cubicBezTo>
                  <a:pt x="3838821" y="866609"/>
                  <a:pt x="3831551" y="818138"/>
                  <a:pt x="3815255" y="772510"/>
                </a:cubicBezTo>
                <a:cubicBezTo>
                  <a:pt x="3804949" y="743653"/>
                  <a:pt x="3781663" y="721090"/>
                  <a:pt x="3767959" y="693683"/>
                </a:cubicBezTo>
                <a:cubicBezTo>
                  <a:pt x="3676183" y="510131"/>
                  <a:pt x="3832162" y="742684"/>
                  <a:pt x="3641835" y="457200"/>
                </a:cubicBezTo>
                <a:cubicBezTo>
                  <a:pt x="3631324" y="441434"/>
                  <a:pt x="3623701" y="423301"/>
                  <a:pt x="3610303" y="409903"/>
                </a:cubicBezTo>
                <a:cubicBezTo>
                  <a:pt x="3596905" y="396505"/>
                  <a:pt x="3578772" y="388882"/>
                  <a:pt x="3563007" y="378372"/>
                </a:cubicBezTo>
                <a:cubicBezTo>
                  <a:pt x="3523377" y="259486"/>
                  <a:pt x="3576837" y="406034"/>
                  <a:pt x="3515710" y="283779"/>
                </a:cubicBezTo>
                <a:cubicBezTo>
                  <a:pt x="3508278" y="268915"/>
                  <a:pt x="3516461" y="238318"/>
                  <a:pt x="3499945" y="236483"/>
                </a:cubicBezTo>
                <a:cubicBezTo>
                  <a:pt x="3317064" y="216163"/>
                  <a:pt x="3132083" y="225972"/>
                  <a:pt x="2948152" y="220717"/>
                </a:cubicBezTo>
                <a:lnTo>
                  <a:pt x="2837793" y="189186"/>
                </a:lnTo>
                <a:cubicBezTo>
                  <a:pt x="2816889" y="183485"/>
                  <a:pt x="2795287" y="180272"/>
                  <a:pt x="2774731" y="173420"/>
                </a:cubicBezTo>
                <a:cubicBezTo>
                  <a:pt x="2731326" y="158951"/>
                  <a:pt x="2692890" y="137195"/>
                  <a:pt x="2648607" y="126124"/>
                </a:cubicBezTo>
                <a:cubicBezTo>
                  <a:pt x="2622611" y="119625"/>
                  <a:pt x="2596055" y="115613"/>
                  <a:pt x="2569779" y="110358"/>
                </a:cubicBezTo>
                <a:cubicBezTo>
                  <a:pt x="2434236" y="19995"/>
                  <a:pt x="2605729" y="128333"/>
                  <a:pt x="2475186" y="63062"/>
                </a:cubicBezTo>
                <a:cubicBezTo>
                  <a:pt x="2458239" y="54588"/>
                  <a:pt x="2445205" y="39226"/>
                  <a:pt x="2427890" y="31531"/>
                </a:cubicBezTo>
                <a:cubicBezTo>
                  <a:pt x="2397518" y="18032"/>
                  <a:pt x="2333297" y="0"/>
                  <a:pt x="2333297" y="0"/>
                </a:cubicBezTo>
                <a:cubicBezTo>
                  <a:pt x="2197168" y="19447"/>
                  <a:pt x="2089264" y="38031"/>
                  <a:pt x="1954924" y="47296"/>
                </a:cubicBezTo>
                <a:cubicBezTo>
                  <a:pt x="1681842" y="66129"/>
                  <a:pt x="1408752" y="70535"/>
                  <a:pt x="1135117" y="78827"/>
                </a:cubicBezTo>
                <a:cubicBezTo>
                  <a:pt x="916650" y="133445"/>
                  <a:pt x="1253340" y="50333"/>
                  <a:pt x="993228" y="110358"/>
                </a:cubicBezTo>
                <a:cubicBezTo>
                  <a:pt x="951002" y="120102"/>
                  <a:pt x="909908" y="135130"/>
                  <a:pt x="867103" y="141889"/>
                </a:cubicBezTo>
                <a:cubicBezTo>
                  <a:pt x="740359" y="161901"/>
                  <a:pt x="376768" y="170859"/>
                  <a:pt x="315310" y="173420"/>
                </a:cubicBezTo>
                <a:cubicBezTo>
                  <a:pt x="222913" y="191900"/>
                  <a:pt x="172606" y="181152"/>
                  <a:pt x="110359" y="236483"/>
                </a:cubicBezTo>
                <a:cubicBezTo>
                  <a:pt x="77031" y="266108"/>
                  <a:pt x="15766" y="331076"/>
                  <a:pt x="15766" y="331076"/>
                </a:cubicBezTo>
                <a:cubicBezTo>
                  <a:pt x="10511" y="346841"/>
                  <a:pt x="0" y="361754"/>
                  <a:pt x="0" y="378372"/>
                </a:cubicBezTo>
                <a:cubicBezTo>
                  <a:pt x="0" y="423191"/>
                  <a:pt x="9226" y="486950"/>
                  <a:pt x="47297" y="520262"/>
                </a:cubicBezTo>
                <a:cubicBezTo>
                  <a:pt x="75816" y="545216"/>
                  <a:pt x="115094" y="556528"/>
                  <a:pt x="141890" y="583324"/>
                </a:cubicBezTo>
                <a:lnTo>
                  <a:pt x="157655" y="599089"/>
                </a:lnTo>
                <a:lnTo>
                  <a:pt x="157655" y="59908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0" y="1412776"/>
            <a:ext cx="4860032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0" y="1052736"/>
            <a:ext cx="179512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0" y="5157192"/>
            <a:ext cx="111561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827584" y="5661248"/>
            <a:ext cx="40324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4427984" y="4941168"/>
            <a:ext cx="28803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7380312" y="2431921"/>
            <a:ext cx="1440160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Ramos  radiculares</a:t>
            </a:r>
            <a:endParaRPr lang="pt-BR" sz="1200" b="1" dirty="0"/>
          </a:p>
        </p:txBody>
      </p:sp>
      <p:sp>
        <p:nvSpPr>
          <p:cNvPr id="24" name="Seta para a direita 23"/>
          <p:cNvSpPr/>
          <p:nvPr/>
        </p:nvSpPr>
        <p:spPr>
          <a:xfrm>
            <a:off x="3491880" y="76470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4139952" y="755412"/>
            <a:ext cx="230425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Ramo espinhal</a:t>
            </a:r>
            <a:endParaRPr lang="pt-BR" sz="2000" b="1" dirty="0"/>
          </a:p>
        </p:txBody>
      </p:sp>
      <p:sp>
        <p:nvSpPr>
          <p:cNvPr id="26" name="Forma livre 25"/>
          <p:cNvSpPr/>
          <p:nvPr/>
        </p:nvSpPr>
        <p:spPr>
          <a:xfrm>
            <a:off x="4394579" y="1446663"/>
            <a:ext cx="455997" cy="545910"/>
          </a:xfrm>
          <a:custGeom>
            <a:avLst/>
            <a:gdLst>
              <a:gd name="connsiteX0" fmla="*/ 13648 w 455997"/>
              <a:gd name="connsiteY0" fmla="*/ 122830 h 545910"/>
              <a:gd name="connsiteX1" fmla="*/ 13648 w 455997"/>
              <a:gd name="connsiteY1" fmla="*/ 122830 h 545910"/>
              <a:gd name="connsiteX2" fmla="*/ 40943 w 455997"/>
              <a:gd name="connsiteY2" fmla="*/ 341194 h 545910"/>
              <a:gd name="connsiteX3" fmla="*/ 81887 w 455997"/>
              <a:gd name="connsiteY3" fmla="*/ 436728 h 545910"/>
              <a:gd name="connsiteX4" fmla="*/ 95534 w 455997"/>
              <a:gd name="connsiteY4" fmla="*/ 477671 h 545910"/>
              <a:gd name="connsiteX5" fmla="*/ 136478 w 455997"/>
              <a:gd name="connsiteY5" fmla="*/ 491319 h 545910"/>
              <a:gd name="connsiteX6" fmla="*/ 204717 w 455997"/>
              <a:gd name="connsiteY6" fmla="*/ 504967 h 545910"/>
              <a:gd name="connsiteX7" fmla="*/ 245660 w 455997"/>
              <a:gd name="connsiteY7" fmla="*/ 518615 h 545910"/>
              <a:gd name="connsiteX8" fmla="*/ 354842 w 455997"/>
              <a:gd name="connsiteY8" fmla="*/ 545910 h 545910"/>
              <a:gd name="connsiteX9" fmla="*/ 423081 w 455997"/>
              <a:gd name="connsiteY9" fmla="*/ 532262 h 545910"/>
              <a:gd name="connsiteX10" fmla="*/ 450376 w 455997"/>
              <a:gd name="connsiteY10" fmla="*/ 477671 h 545910"/>
              <a:gd name="connsiteX11" fmla="*/ 423081 w 455997"/>
              <a:gd name="connsiteY11" fmla="*/ 341194 h 545910"/>
              <a:gd name="connsiteX12" fmla="*/ 409433 w 455997"/>
              <a:gd name="connsiteY12" fmla="*/ 286603 h 545910"/>
              <a:gd name="connsiteX13" fmla="*/ 382137 w 455997"/>
              <a:gd name="connsiteY13" fmla="*/ 245659 h 545910"/>
              <a:gd name="connsiteX14" fmla="*/ 368490 w 455997"/>
              <a:gd name="connsiteY14" fmla="*/ 204716 h 545910"/>
              <a:gd name="connsiteX15" fmla="*/ 313899 w 455997"/>
              <a:gd name="connsiteY15" fmla="*/ 95534 h 545910"/>
              <a:gd name="connsiteX16" fmla="*/ 272955 w 455997"/>
              <a:gd name="connsiteY16" fmla="*/ 13647 h 545910"/>
              <a:gd name="connsiteX17" fmla="*/ 232012 w 455997"/>
              <a:gd name="connsiteY17" fmla="*/ 0 h 545910"/>
              <a:gd name="connsiteX18" fmla="*/ 122830 w 455997"/>
              <a:gd name="connsiteY18" fmla="*/ 13647 h 545910"/>
              <a:gd name="connsiteX19" fmla="*/ 95534 w 455997"/>
              <a:gd name="connsiteY19" fmla="*/ 54591 h 545910"/>
              <a:gd name="connsiteX20" fmla="*/ 54591 w 455997"/>
              <a:gd name="connsiteY20" fmla="*/ 95534 h 545910"/>
              <a:gd name="connsiteX21" fmla="*/ 0 w 455997"/>
              <a:gd name="connsiteY21" fmla="*/ 177421 h 545910"/>
              <a:gd name="connsiteX22" fmla="*/ 0 w 455997"/>
              <a:gd name="connsiteY22" fmla="*/ 177421 h 545910"/>
              <a:gd name="connsiteX23" fmla="*/ 0 w 455997"/>
              <a:gd name="connsiteY23" fmla="*/ 177421 h 54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97" h="545910">
                <a:moveTo>
                  <a:pt x="13648" y="122830"/>
                </a:moveTo>
                <a:lnTo>
                  <a:pt x="13648" y="122830"/>
                </a:lnTo>
                <a:cubicBezTo>
                  <a:pt x="20511" y="191463"/>
                  <a:pt x="25553" y="271939"/>
                  <a:pt x="40943" y="341194"/>
                </a:cubicBezTo>
                <a:cubicBezTo>
                  <a:pt x="50791" y="385509"/>
                  <a:pt x="62631" y="391796"/>
                  <a:pt x="81887" y="436728"/>
                </a:cubicBezTo>
                <a:cubicBezTo>
                  <a:pt x="87554" y="449951"/>
                  <a:pt x="85362" y="467499"/>
                  <a:pt x="95534" y="477671"/>
                </a:cubicBezTo>
                <a:cubicBezTo>
                  <a:pt x="105707" y="487844"/>
                  <a:pt x="122521" y="487830"/>
                  <a:pt x="136478" y="491319"/>
                </a:cubicBezTo>
                <a:cubicBezTo>
                  <a:pt x="158982" y="496945"/>
                  <a:pt x="182213" y="499341"/>
                  <a:pt x="204717" y="504967"/>
                </a:cubicBezTo>
                <a:cubicBezTo>
                  <a:pt x="218673" y="508456"/>
                  <a:pt x="231704" y="515126"/>
                  <a:pt x="245660" y="518615"/>
                </a:cubicBezTo>
                <a:lnTo>
                  <a:pt x="354842" y="545910"/>
                </a:lnTo>
                <a:cubicBezTo>
                  <a:pt x="377588" y="541361"/>
                  <a:pt x="404205" y="545745"/>
                  <a:pt x="423081" y="532262"/>
                </a:cubicBezTo>
                <a:cubicBezTo>
                  <a:pt x="439636" y="520437"/>
                  <a:pt x="448534" y="497932"/>
                  <a:pt x="450376" y="477671"/>
                </a:cubicBezTo>
                <a:cubicBezTo>
                  <a:pt x="455997" y="415834"/>
                  <a:pt x="437373" y="391216"/>
                  <a:pt x="423081" y="341194"/>
                </a:cubicBezTo>
                <a:cubicBezTo>
                  <a:pt x="417928" y="323159"/>
                  <a:pt x="416822" y="303843"/>
                  <a:pt x="409433" y="286603"/>
                </a:cubicBezTo>
                <a:cubicBezTo>
                  <a:pt x="402972" y="271526"/>
                  <a:pt x="391236" y="259307"/>
                  <a:pt x="382137" y="245659"/>
                </a:cubicBezTo>
                <a:cubicBezTo>
                  <a:pt x="377588" y="232011"/>
                  <a:pt x="374443" y="217812"/>
                  <a:pt x="368490" y="204716"/>
                </a:cubicBezTo>
                <a:cubicBezTo>
                  <a:pt x="351653" y="167673"/>
                  <a:pt x="326767" y="134136"/>
                  <a:pt x="313899" y="95534"/>
                </a:cubicBezTo>
                <a:cubicBezTo>
                  <a:pt x="304908" y="68562"/>
                  <a:pt x="297006" y="32888"/>
                  <a:pt x="272955" y="13647"/>
                </a:cubicBezTo>
                <a:cubicBezTo>
                  <a:pt x="261722" y="4660"/>
                  <a:pt x="245660" y="4549"/>
                  <a:pt x="232012" y="0"/>
                </a:cubicBezTo>
                <a:cubicBezTo>
                  <a:pt x="195618" y="4549"/>
                  <a:pt x="156884" y="25"/>
                  <a:pt x="122830" y="13647"/>
                </a:cubicBezTo>
                <a:cubicBezTo>
                  <a:pt x="107600" y="19739"/>
                  <a:pt x="106035" y="41990"/>
                  <a:pt x="95534" y="54591"/>
                </a:cubicBezTo>
                <a:cubicBezTo>
                  <a:pt x="83178" y="69418"/>
                  <a:pt x="66440" y="80299"/>
                  <a:pt x="54591" y="95534"/>
                </a:cubicBezTo>
                <a:cubicBezTo>
                  <a:pt x="34451" y="121429"/>
                  <a:pt x="0" y="177421"/>
                  <a:pt x="0" y="177421"/>
                </a:cubicBezTo>
                <a:lnTo>
                  <a:pt x="0" y="177421"/>
                </a:lnTo>
                <a:lnTo>
                  <a:pt x="0" y="17742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3203848" y="2708920"/>
            <a:ext cx="576064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9" name="Picture 6" descr="Resultado de imagem para ligamento transverso do atl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400655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DeTexto 29"/>
          <p:cNvSpPr txBox="1"/>
          <p:nvPr/>
        </p:nvSpPr>
        <p:spPr>
          <a:xfrm>
            <a:off x="4211960" y="5373216"/>
            <a:ext cx="1656184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Ramos pós-centrais</a:t>
            </a:r>
            <a:endParaRPr lang="pt-BR" sz="1200" b="1" dirty="0"/>
          </a:p>
        </p:txBody>
      </p:sp>
      <p:sp>
        <p:nvSpPr>
          <p:cNvPr id="20" name="Forma livre 19"/>
          <p:cNvSpPr/>
          <p:nvPr/>
        </p:nvSpPr>
        <p:spPr>
          <a:xfrm>
            <a:off x="1972442" y="3521122"/>
            <a:ext cx="2258364" cy="1856096"/>
          </a:xfrm>
          <a:custGeom>
            <a:avLst/>
            <a:gdLst>
              <a:gd name="connsiteX0" fmla="*/ 33779 w 2258364"/>
              <a:gd name="connsiteY0" fmla="*/ 1692323 h 1856096"/>
              <a:gd name="connsiteX1" fmla="*/ 33779 w 2258364"/>
              <a:gd name="connsiteY1" fmla="*/ 1692323 h 1856096"/>
              <a:gd name="connsiteX2" fmla="*/ 47427 w 2258364"/>
              <a:gd name="connsiteY2" fmla="*/ 1282890 h 1856096"/>
              <a:gd name="connsiteX3" fmla="*/ 61074 w 2258364"/>
              <a:gd name="connsiteY3" fmla="*/ 1228299 h 1856096"/>
              <a:gd name="connsiteX4" fmla="*/ 88370 w 2258364"/>
              <a:gd name="connsiteY4" fmla="*/ 1173708 h 1856096"/>
              <a:gd name="connsiteX5" fmla="*/ 102018 w 2258364"/>
              <a:gd name="connsiteY5" fmla="*/ 1132765 h 1856096"/>
              <a:gd name="connsiteX6" fmla="*/ 142961 w 2258364"/>
              <a:gd name="connsiteY6" fmla="*/ 1105469 h 1856096"/>
              <a:gd name="connsiteX7" fmla="*/ 170257 w 2258364"/>
              <a:gd name="connsiteY7" fmla="*/ 1064526 h 1856096"/>
              <a:gd name="connsiteX8" fmla="*/ 197552 w 2258364"/>
              <a:gd name="connsiteY8" fmla="*/ 1009935 h 1856096"/>
              <a:gd name="connsiteX9" fmla="*/ 238495 w 2258364"/>
              <a:gd name="connsiteY9" fmla="*/ 968991 h 1856096"/>
              <a:gd name="connsiteX10" fmla="*/ 293086 w 2258364"/>
              <a:gd name="connsiteY10" fmla="*/ 887105 h 1856096"/>
              <a:gd name="connsiteX11" fmla="*/ 347677 w 2258364"/>
              <a:gd name="connsiteY11" fmla="*/ 805218 h 1856096"/>
              <a:gd name="connsiteX12" fmla="*/ 374973 w 2258364"/>
              <a:gd name="connsiteY12" fmla="*/ 764275 h 1856096"/>
              <a:gd name="connsiteX13" fmla="*/ 388621 w 2258364"/>
              <a:gd name="connsiteY13" fmla="*/ 723332 h 1856096"/>
              <a:gd name="connsiteX14" fmla="*/ 429564 w 2258364"/>
              <a:gd name="connsiteY14" fmla="*/ 805218 h 1856096"/>
              <a:gd name="connsiteX15" fmla="*/ 415916 w 2258364"/>
              <a:gd name="connsiteY15" fmla="*/ 873457 h 1856096"/>
              <a:gd name="connsiteX16" fmla="*/ 388621 w 2258364"/>
              <a:gd name="connsiteY16" fmla="*/ 955344 h 1856096"/>
              <a:gd name="connsiteX17" fmla="*/ 374973 w 2258364"/>
              <a:gd name="connsiteY17" fmla="*/ 996287 h 1856096"/>
              <a:gd name="connsiteX18" fmla="*/ 388621 w 2258364"/>
              <a:gd name="connsiteY18" fmla="*/ 1119117 h 1856096"/>
              <a:gd name="connsiteX19" fmla="*/ 402268 w 2258364"/>
              <a:gd name="connsiteY19" fmla="*/ 1160060 h 1856096"/>
              <a:gd name="connsiteX20" fmla="*/ 525098 w 2258364"/>
              <a:gd name="connsiteY20" fmla="*/ 1214651 h 1856096"/>
              <a:gd name="connsiteX21" fmla="*/ 566042 w 2258364"/>
              <a:gd name="connsiteY21" fmla="*/ 1228299 h 1856096"/>
              <a:gd name="connsiteX22" fmla="*/ 688871 w 2258364"/>
              <a:gd name="connsiteY22" fmla="*/ 1214651 h 1856096"/>
              <a:gd name="connsiteX23" fmla="*/ 770758 w 2258364"/>
              <a:gd name="connsiteY23" fmla="*/ 1173708 h 1856096"/>
              <a:gd name="connsiteX24" fmla="*/ 811701 w 2258364"/>
              <a:gd name="connsiteY24" fmla="*/ 1160060 h 1856096"/>
              <a:gd name="connsiteX25" fmla="*/ 852645 w 2258364"/>
              <a:gd name="connsiteY25" fmla="*/ 1119117 h 1856096"/>
              <a:gd name="connsiteX26" fmla="*/ 934531 w 2258364"/>
              <a:gd name="connsiteY26" fmla="*/ 1091821 h 1856096"/>
              <a:gd name="connsiteX27" fmla="*/ 989122 w 2258364"/>
              <a:gd name="connsiteY27" fmla="*/ 1064526 h 1856096"/>
              <a:gd name="connsiteX28" fmla="*/ 1111952 w 2258364"/>
              <a:gd name="connsiteY28" fmla="*/ 955344 h 1856096"/>
              <a:gd name="connsiteX29" fmla="*/ 1139248 w 2258364"/>
              <a:gd name="connsiteY29" fmla="*/ 914400 h 1856096"/>
              <a:gd name="connsiteX30" fmla="*/ 1166543 w 2258364"/>
              <a:gd name="connsiteY30" fmla="*/ 832514 h 1856096"/>
              <a:gd name="connsiteX31" fmla="*/ 1125600 w 2258364"/>
              <a:gd name="connsiteY31" fmla="*/ 818866 h 1856096"/>
              <a:gd name="connsiteX32" fmla="*/ 1111952 w 2258364"/>
              <a:gd name="connsiteY32" fmla="*/ 764275 h 1856096"/>
              <a:gd name="connsiteX33" fmla="*/ 1084657 w 2258364"/>
              <a:gd name="connsiteY33" fmla="*/ 641445 h 1856096"/>
              <a:gd name="connsiteX34" fmla="*/ 1139248 w 2258364"/>
              <a:gd name="connsiteY34" fmla="*/ 573206 h 1856096"/>
              <a:gd name="connsiteX35" fmla="*/ 1180191 w 2258364"/>
              <a:gd name="connsiteY35" fmla="*/ 532263 h 1856096"/>
              <a:gd name="connsiteX36" fmla="*/ 1262077 w 2258364"/>
              <a:gd name="connsiteY36" fmla="*/ 504968 h 1856096"/>
              <a:gd name="connsiteX37" fmla="*/ 1303021 w 2258364"/>
              <a:gd name="connsiteY37" fmla="*/ 477672 h 1856096"/>
              <a:gd name="connsiteX38" fmla="*/ 1343964 w 2258364"/>
              <a:gd name="connsiteY38" fmla="*/ 464024 h 1856096"/>
              <a:gd name="connsiteX39" fmla="*/ 1412203 w 2258364"/>
              <a:gd name="connsiteY39" fmla="*/ 436729 h 1856096"/>
              <a:gd name="connsiteX40" fmla="*/ 1453146 w 2258364"/>
              <a:gd name="connsiteY40" fmla="*/ 409433 h 1856096"/>
              <a:gd name="connsiteX41" fmla="*/ 1535033 w 2258364"/>
              <a:gd name="connsiteY41" fmla="*/ 382138 h 1856096"/>
              <a:gd name="connsiteX42" fmla="*/ 1521385 w 2258364"/>
              <a:gd name="connsiteY42" fmla="*/ 341194 h 1856096"/>
              <a:gd name="connsiteX43" fmla="*/ 1453146 w 2258364"/>
              <a:gd name="connsiteY43" fmla="*/ 259308 h 1856096"/>
              <a:gd name="connsiteX44" fmla="*/ 1425851 w 2258364"/>
              <a:gd name="connsiteY44" fmla="*/ 218365 h 1856096"/>
              <a:gd name="connsiteX45" fmla="*/ 1439498 w 2258364"/>
              <a:gd name="connsiteY45" fmla="*/ 177421 h 1856096"/>
              <a:gd name="connsiteX46" fmla="*/ 1521385 w 2258364"/>
              <a:gd name="connsiteY46" fmla="*/ 150126 h 1856096"/>
              <a:gd name="connsiteX47" fmla="*/ 1562328 w 2258364"/>
              <a:gd name="connsiteY47" fmla="*/ 122830 h 1856096"/>
              <a:gd name="connsiteX48" fmla="*/ 1657862 w 2258364"/>
              <a:gd name="connsiteY48" fmla="*/ 95535 h 1856096"/>
              <a:gd name="connsiteX49" fmla="*/ 1767045 w 2258364"/>
              <a:gd name="connsiteY49" fmla="*/ 54591 h 1856096"/>
              <a:gd name="connsiteX50" fmla="*/ 1848931 w 2258364"/>
              <a:gd name="connsiteY50" fmla="*/ 27296 h 1856096"/>
              <a:gd name="connsiteX51" fmla="*/ 1889874 w 2258364"/>
              <a:gd name="connsiteY51" fmla="*/ 13648 h 1856096"/>
              <a:gd name="connsiteX52" fmla="*/ 1971761 w 2258364"/>
              <a:gd name="connsiteY52" fmla="*/ 0 h 1856096"/>
              <a:gd name="connsiteX53" fmla="*/ 2067295 w 2258364"/>
              <a:gd name="connsiteY53" fmla="*/ 27296 h 1856096"/>
              <a:gd name="connsiteX54" fmla="*/ 2135534 w 2258364"/>
              <a:gd name="connsiteY54" fmla="*/ 81887 h 1856096"/>
              <a:gd name="connsiteX55" fmla="*/ 2162830 w 2258364"/>
              <a:gd name="connsiteY55" fmla="*/ 122830 h 1856096"/>
              <a:gd name="connsiteX56" fmla="*/ 2203773 w 2258364"/>
              <a:gd name="connsiteY56" fmla="*/ 150126 h 1856096"/>
              <a:gd name="connsiteX57" fmla="*/ 2231068 w 2258364"/>
              <a:gd name="connsiteY57" fmla="*/ 232012 h 1856096"/>
              <a:gd name="connsiteX58" fmla="*/ 2258364 w 2258364"/>
              <a:gd name="connsiteY58" fmla="*/ 368490 h 1856096"/>
              <a:gd name="connsiteX59" fmla="*/ 2244716 w 2258364"/>
              <a:gd name="connsiteY59" fmla="*/ 682388 h 1856096"/>
              <a:gd name="connsiteX60" fmla="*/ 2217421 w 2258364"/>
              <a:gd name="connsiteY60" fmla="*/ 723332 h 1856096"/>
              <a:gd name="connsiteX61" fmla="*/ 2190125 w 2258364"/>
              <a:gd name="connsiteY61" fmla="*/ 805218 h 1856096"/>
              <a:gd name="connsiteX62" fmla="*/ 2135534 w 2258364"/>
              <a:gd name="connsiteY62" fmla="*/ 887105 h 1856096"/>
              <a:gd name="connsiteX63" fmla="*/ 2108239 w 2258364"/>
              <a:gd name="connsiteY63" fmla="*/ 928048 h 1856096"/>
              <a:gd name="connsiteX64" fmla="*/ 2094591 w 2258364"/>
              <a:gd name="connsiteY64" fmla="*/ 968991 h 1856096"/>
              <a:gd name="connsiteX65" fmla="*/ 2040000 w 2258364"/>
              <a:gd name="connsiteY65" fmla="*/ 1050878 h 1856096"/>
              <a:gd name="connsiteX66" fmla="*/ 2026352 w 2258364"/>
              <a:gd name="connsiteY66" fmla="*/ 1105469 h 1856096"/>
              <a:gd name="connsiteX67" fmla="*/ 1985409 w 2258364"/>
              <a:gd name="connsiteY67" fmla="*/ 1228299 h 1856096"/>
              <a:gd name="connsiteX68" fmla="*/ 1971761 w 2258364"/>
              <a:gd name="connsiteY68" fmla="*/ 1269242 h 1856096"/>
              <a:gd name="connsiteX69" fmla="*/ 1958113 w 2258364"/>
              <a:gd name="connsiteY69" fmla="*/ 1310185 h 1856096"/>
              <a:gd name="connsiteX70" fmla="*/ 1917170 w 2258364"/>
              <a:gd name="connsiteY70" fmla="*/ 1473959 h 1856096"/>
              <a:gd name="connsiteX71" fmla="*/ 1848931 w 2258364"/>
              <a:gd name="connsiteY71" fmla="*/ 1555845 h 1856096"/>
              <a:gd name="connsiteX72" fmla="*/ 1807988 w 2258364"/>
              <a:gd name="connsiteY72" fmla="*/ 1569493 h 1856096"/>
              <a:gd name="connsiteX73" fmla="*/ 1726101 w 2258364"/>
              <a:gd name="connsiteY73" fmla="*/ 1637732 h 1856096"/>
              <a:gd name="connsiteX74" fmla="*/ 1685158 w 2258364"/>
              <a:gd name="connsiteY74" fmla="*/ 1651379 h 1856096"/>
              <a:gd name="connsiteX75" fmla="*/ 1575976 w 2258364"/>
              <a:gd name="connsiteY75" fmla="*/ 1678675 h 1856096"/>
              <a:gd name="connsiteX76" fmla="*/ 1480442 w 2258364"/>
              <a:gd name="connsiteY76" fmla="*/ 1719618 h 1856096"/>
              <a:gd name="connsiteX77" fmla="*/ 1439498 w 2258364"/>
              <a:gd name="connsiteY77" fmla="*/ 1733266 h 1856096"/>
              <a:gd name="connsiteX78" fmla="*/ 1398555 w 2258364"/>
              <a:gd name="connsiteY78" fmla="*/ 1760562 h 1856096"/>
              <a:gd name="connsiteX79" fmla="*/ 1343964 w 2258364"/>
              <a:gd name="connsiteY79" fmla="*/ 1801505 h 1856096"/>
              <a:gd name="connsiteX80" fmla="*/ 1303021 w 2258364"/>
              <a:gd name="connsiteY80" fmla="*/ 1815153 h 1856096"/>
              <a:gd name="connsiteX81" fmla="*/ 593337 w 2258364"/>
              <a:gd name="connsiteY81" fmla="*/ 1828800 h 1856096"/>
              <a:gd name="connsiteX82" fmla="*/ 470507 w 2258364"/>
              <a:gd name="connsiteY82" fmla="*/ 1842448 h 1856096"/>
              <a:gd name="connsiteX83" fmla="*/ 388621 w 2258364"/>
              <a:gd name="connsiteY83" fmla="*/ 1856096 h 1856096"/>
              <a:gd name="connsiteX84" fmla="*/ 183904 w 2258364"/>
              <a:gd name="connsiteY84" fmla="*/ 1842448 h 1856096"/>
              <a:gd name="connsiteX85" fmla="*/ 102018 w 2258364"/>
              <a:gd name="connsiteY85" fmla="*/ 1815153 h 1856096"/>
              <a:gd name="connsiteX86" fmla="*/ 61074 w 2258364"/>
              <a:gd name="connsiteY86" fmla="*/ 1801505 h 1856096"/>
              <a:gd name="connsiteX87" fmla="*/ 20131 w 2258364"/>
              <a:gd name="connsiteY87" fmla="*/ 1774209 h 1856096"/>
              <a:gd name="connsiteX88" fmla="*/ 20131 w 2258364"/>
              <a:gd name="connsiteY88" fmla="*/ 1678675 h 1856096"/>
              <a:gd name="connsiteX89" fmla="*/ 33779 w 2258364"/>
              <a:gd name="connsiteY89" fmla="*/ 1692323 h 185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258364" h="1856096">
                <a:moveTo>
                  <a:pt x="33779" y="1692323"/>
                </a:moveTo>
                <a:lnTo>
                  <a:pt x="33779" y="1692323"/>
                </a:lnTo>
                <a:cubicBezTo>
                  <a:pt x="38328" y="1555845"/>
                  <a:pt x="39408" y="1419208"/>
                  <a:pt x="47427" y="1282890"/>
                </a:cubicBezTo>
                <a:cubicBezTo>
                  <a:pt x="48528" y="1264165"/>
                  <a:pt x="54488" y="1245862"/>
                  <a:pt x="61074" y="1228299"/>
                </a:cubicBezTo>
                <a:cubicBezTo>
                  <a:pt x="68218" y="1209249"/>
                  <a:pt x="80356" y="1192408"/>
                  <a:pt x="88370" y="1173708"/>
                </a:cubicBezTo>
                <a:cubicBezTo>
                  <a:pt x="94037" y="1160485"/>
                  <a:pt x="93031" y="1143999"/>
                  <a:pt x="102018" y="1132765"/>
                </a:cubicBezTo>
                <a:cubicBezTo>
                  <a:pt x="112265" y="1119957"/>
                  <a:pt x="129313" y="1114568"/>
                  <a:pt x="142961" y="1105469"/>
                </a:cubicBezTo>
                <a:cubicBezTo>
                  <a:pt x="152060" y="1091821"/>
                  <a:pt x="162119" y="1078767"/>
                  <a:pt x="170257" y="1064526"/>
                </a:cubicBezTo>
                <a:cubicBezTo>
                  <a:pt x="180351" y="1046862"/>
                  <a:pt x="185727" y="1026490"/>
                  <a:pt x="197552" y="1009935"/>
                </a:cubicBezTo>
                <a:cubicBezTo>
                  <a:pt x="208770" y="994229"/>
                  <a:pt x="224847" y="982639"/>
                  <a:pt x="238495" y="968991"/>
                </a:cubicBezTo>
                <a:cubicBezTo>
                  <a:pt x="264597" y="890687"/>
                  <a:pt x="233451" y="963779"/>
                  <a:pt x="293086" y="887105"/>
                </a:cubicBezTo>
                <a:cubicBezTo>
                  <a:pt x="313226" y="861210"/>
                  <a:pt x="329480" y="832514"/>
                  <a:pt x="347677" y="805218"/>
                </a:cubicBezTo>
                <a:cubicBezTo>
                  <a:pt x="356776" y="791570"/>
                  <a:pt x="369786" y="779836"/>
                  <a:pt x="374973" y="764275"/>
                </a:cubicBezTo>
                <a:lnTo>
                  <a:pt x="388621" y="723332"/>
                </a:lnTo>
                <a:cubicBezTo>
                  <a:pt x="402421" y="744032"/>
                  <a:pt x="429564" y="776967"/>
                  <a:pt x="429564" y="805218"/>
                </a:cubicBezTo>
                <a:cubicBezTo>
                  <a:pt x="429564" y="828415"/>
                  <a:pt x="422019" y="851078"/>
                  <a:pt x="415916" y="873457"/>
                </a:cubicBezTo>
                <a:cubicBezTo>
                  <a:pt x="408346" y="901215"/>
                  <a:pt x="397719" y="928048"/>
                  <a:pt x="388621" y="955344"/>
                </a:cubicBezTo>
                <a:lnTo>
                  <a:pt x="374973" y="996287"/>
                </a:lnTo>
                <a:cubicBezTo>
                  <a:pt x="379522" y="1037230"/>
                  <a:pt x="381849" y="1078482"/>
                  <a:pt x="388621" y="1119117"/>
                </a:cubicBezTo>
                <a:cubicBezTo>
                  <a:pt x="390986" y="1133307"/>
                  <a:pt x="393281" y="1148827"/>
                  <a:pt x="402268" y="1160060"/>
                </a:cubicBezTo>
                <a:cubicBezTo>
                  <a:pt x="425862" y="1189553"/>
                  <a:pt x="500076" y="1206310"/>
                  <a:pt x="525098" y="1214651"/>
                </a:cubicBezTo>
                <a:lnTo>
                  <a:pt x="566042" y="1228299"/>
                </a:lnTo>
                <a:cubicBezTo>
                  <a:pt x="606985" y="1223750"/>
                  <a:pt x="648237" y="1221424"/>
                  <a:pt x="688871" y="1214651"/>
                </a:cubicBezTo>
                <a:cubicBezTo>
                  <a:pt x="740327" y="1206075"/>
                  <a:pt x="723601" y="1197287"/>
                  <a:pt x="770758" y="1173708"/>
                </a:cubicBezTo>
                <a:cubicBezTo>
                  <a:pt x="783625" y="1167274"/>
                  <a:pt x="798053" y="1164609"/>
                  <a:pt x="811701" y="1160060"/>
                </a:cubicBezTo>
                <a:cubicBezTo>
                  <a:pt x="825349" y="1146412"/>
                  <a:pt x="835773" y="1128490"/>
                  <a:pt x="852645" y="1119117"/>
                </a:cubicBezTo>
                <a:cubicBezTo>
                  <a:pt x="877796" y="1105144"/>
                  <a:pt x="908797" y="1104688"/>
                  <a:pt x="934531" y="1091821"/>
                </a:cubicBezTo>
                <a:lnTo>
                  <a:pt x="989122" y="1064526"/>
                </a:lnTo>
                <a:cubicBezTo>
                  <a:pt x="1082607" y="971041"/>
                  <a:pt x="1038890" y="1004051"/>
                  <a:pt x="1111952" y="955344"/>
                </a:cubicBezTo>
                <a:cubicBezTo>
                  <a:pt x="1121051" y="941696"/>
                  <a:pt x="1132586" y="929389"/>
                  <a:pt x="1139248" y="914400"/>
                </a:cubicBezTo>
                <a:cubicBezTo>
                  <a:pt x="1150933" y="888108"/>
                  <a:pt x="1166543" y="832514"/>
                  <a:pt x="1166543" y="832514"/>
                </a:cubicBezTo>
                <a:cubicBezTo>
                  <a:pt x="1152895" y="827965"/>
                  <a:pt x="1134587" y="830100"/>
                  <a:pt x="1125600" y="818866"/>
                </a:cubicBezTo>
                <a:cubicBezTo>
                  <a:pt x="1113883" y="804219"/>
                  <a:pt x="1116021" y="782585"/>
                  <a:pt x="1111952" y="764275"/>
                </a:cubicBezTo>
                <a:cubicBezTo>
                  <a:pt x="1077289" y="608292"/>
                  <a:pt x="1117948" y="774617"/>
                  <a:pt x="1084657" y="641445"/>
                </a:cubicBezTo>
                <a:cubicBezTo>
                  <a:pt x="1107060" y="574232"/>
                  <a:pt x="1082264" y="620692"/>
                  <a:pt x="1139248" y="573206"/>
                </a:cubicBezTo>
                <a:cubicBezTo>
                  <a:pt x="1154075" y="560850"/>
                  <a:pt x="1163319" y="541636"/>
                  <a:pt x="1180191" y="532263"/>
                </a:cubicBezTo>
                <a:cubicBezTo>
                  <a:pt x="1205342" y="518290"/>
                  <a:pt x="1262077" y="504968"/>
                  <a:pt x="1262077" y="504968"/>
                </a:cubicBezTo>
                <a:cubicBezTo>
                  <a:pt x="1275725" y="495869"/>
                  <a:pt x="1288350" y="485008"/>
                  <a:pt x="1303021" y="477672"/>
                </a:cubicBezTo>
                <a:cubicBezTo>
                  <a:pt x="1315888" y="471238"/>
                  <a:pt x="1330494" y="469075"/>
                  <a:pt x="1343964" y="464024"/>
                </a:cubicBezTo>
                <a:cubicBezTo>
                  <a:pt x="1366903" y="455422"/>
                  <a:pt x="1390291" y="447685"/>
                  <a:pt x="1412203" y="436729"/>
                </a:cubicBezTo>
                <a:cubicBezTo>
                  <a:pt x="1426874" y="429394"/>
                  <a:pt x="1438157" y="416095"/>
                  <a:pt x="1453146" y="409433"/>
                </a:cubicBezTo>
                <a:cubicBezTo>
                  <a:pt x="1479438" y="397748"/>
                  <a:pt x="1535033" y="382138"/>
                  <a:pt x="1535033" y="382138"/>
                </a:cubicBezTo>
                <a:cubicBezTo>
                  <a:pt x="1530484" y="368490"/>
                  <a:pt x="1527819" y="354061"/>
                  <a:pt x="1521385" y="341194"/>
                </a:cubicBezTo>
                <a:cubicBezTo>
                  <a:pt x="1495972" y="290368"/>
                  <a:pt x="1490874" y="304582"/>
                  <a:pt x="1453146" y="259308"/>
                </a:cubicBezTo>
                <a:cubicBezTo>
                  <a:pt x="1442645" y="246707"/>
                  <a:pt x="1434949" y="232013"/>
                  <a:pt x="1425851" y="218365"/>
                </a:cubicBezTo>
                <a:cubicBezTo>
                  <a:pt x="1430400" y="204717"/>
                  <a:pt x="1427792" y="185783"/>
                  <a:pt x="1439498" y="177421"/>
                </a:cubicBezTo>
                <a:cubicBezTo>
                  <a:pt x="1462911" y="160697"/>
                  <a:pt x="1497445" y="166086"/>
                  <a:pt x="1521385" y="150126"/>
                </a:cubicBezTo>
                <a:cubicBezTo>
                  <a:pt x="1535033" y="141027"/>
                  <a:pt x="1547657" y="130166"/>
                  <a:pt x="1562328" y="122830"/>
                </a:cubicBezTo>
                <a:cubicBezTo>
                  <a:pt x="1581910" y="113039"/>
                  <a:pt x="1640367" y="99909"/>
                  <a:pt x="1657862" y="95535"/>
                </a:cubicBezTo>
                <a:cubicBezTo>
                  <a:pt x="1729114" y="48034"/>
                  <a:pt x="1667155" y="81834"/>
                  <a:pt x="1767045" y="54591"/>
                </a:cubicBezTo>
                <a:cubicBezTo>
                  <a:pt x="1794803" y="47021"/>
                  <a:pt x="1821636" y="36394"/>
                  <a:pt x="1848931" y="27296"/>
                </a:cubicBezTo>
                <a:cubicBezTo>
                  <a:pt x="1862579" y="22747"/>
                  <a:pt x="1875684" y="16013"/>
                  <a:pt x="1889874" y="13648"/>
                </a:cubicBezTo>
                <a:lnTo>
                  <a:pt x="1971761" y="0"/>
                </a:lnTo>
                <a:cubicBezTo>
                  <a:pt x="1975328" y="892"/>
                  <a:pt x="2058395" y="20176"/>
                  <a:pt x="2067295" y="27296"/>
                </a:cubicBezTo>
                <a:cubicBezTo>
                  <a:pt x="2155484" y="97847"/>
                  <a:pt x="2032623" y="47582"/>
                  <a:pt x="2135534" y="81887"/>
                </a:cubicBezTo>
                <a:cubicBezTo>
                  <a:pt x="2144633" y="95535"/>
                  <a:pt x="2151232" y="111232"/>
                  <a:pt x="2162830" y="122830"/>
                </a:cubicBezTo>
                <a:cubicBezTo>
                  <a:pt x="2174428" y="134428"/>
                  <a:pt x="2195080" y="136217"/>
                  <a:pt x="2203773" y="150126"/>
                </a:cubicBezTo>
                <a:cubicBezTo>
                  <a:pt x="2219022" y="174524"/>
                  <a:pt x="2224090" y="204099"/>
                  <a:pt x="2231068" y="232012"/>
                </a:cubicBezTo>
                <a:cubicBezTo>
                  <a:pt x="2251428" y="313449"/>
                  <a:pt x="2241632" y="268101"/>
                  <a:pt x="2258364" y="368490"/>
                </a:cubicBezTo>
                <a:cubicBezTo>
                  <a:pt x="2253815" y="473123"/>
                  <a:pt x="2256721" y="578347"/>
                  <a:pt x="2244716" y="682388"/>
                </a:cubicBezTo>
                <a:cubicBezTo>
                  <a:pt x="2242836" y="698683"/>
                  <a:pt x="2224083" y="708343"/>
                  <a:pt x="2217421" y="723332"/>
                </a:cubicBezTo>
                <a:cubicBezTo>
                  <a:pt x="2205736" y="749624"/>
                  <a:pt x="2206085" y="781278"/>
                  <a:pt x="2190125" y="805218"/>
                </a:cubicBezTo>
                <a:lnTo>
                  <a:pt x="2135534" y="887105"/>
                </a:lnTo>
                <a:cubicBezTo>
                  <a:pt x="2126436" y="900753"/>
                  <a:pt x="2113426" y="912487"/>
                  <a:pt x="2108239" y="928048"/>
                </a:cubicBezTo>
                <a:cubicBezTo>
                  <a:pt x="2103690" y="941696"/>
                  <a:pt x="2101577" y="956415"/>
                  <a:pt x="2094591" y="968991"/>
                </a:cubicBezTo>
                <a:cubicBezTo>
                  <a:pt x="2078659" y="997668"/>
                  <a:pt x="2040000" y="1050878"/>
                  <a:pt x="2040000" y="1050878"/>
                </a:cubicBezTo>
                <a:cubicBezTo>
                  <a:pt x="2035451" y="1069075"/>
                  <a:pt x="2031742" y="1087503"/>
                  <a:pt x="2026352" y="1105469"/>
                </a:cubicBezTo>
                <a:cubicBezTo>
                  <a:pt x="2026338" y="1105516"/>
                  <a:pt x="1992241" y="1207804"/>
                  <a:pt x="1985409" y="1228299"/>
                </a:cubicBezTo>
                <a:lnTo>
                  <a:pt x="1971761" y="1269242"/>
                </a:lnTo>
                <a:lnTo>
                  <a:pt x="1958113" y="1310185"/>
                </a:lnTo>
                <a:cubicBezTo>
                  <a:pt x="1951292" y="1351113"/>
                  <a:pt x="1941199" y="1437916"/>
                  <a:pt x="1917170" y="1473959"/>
                </a:cubicBezTo>
                <a:cubicBezTo>
                  <a:pt x="1897029" y="1504170"/>
                  <a:pt x="1880455" y="1534829"/>
                  <a:pt x="1848931" y="1555845"/>
                </a:cubicBezTo>
                <a:cubicBezTo>
                  <a:pt x="1836961" y="1563825"/>
                  <a:pt x="1820855" y="1563059"/>
                  <a:pt x="1807988" y="1569493"/>
                </a:cubicBezTo>
                <a:cubicBezTo>
                  <a:pt x="1718681" y="1614146"/>
                  <a:pt x="1816657" y="1577362"/>
                  <a:pt x="1726101" y="1637732"/>
                </a:cubicBezTo>
                <a:cubicBezTo>
                  <a:pt x="1714131" y="1645712"/>
                  <a:pt x="1699037" y="1647594"/>
                  <a:pt x="1685158" y="1651379"/>
                </a:cubicBezTo>
                <a:cubicBezTo>
                  <a:pt x="1648966" y="1661250"/>
                  <a:pt x="1611565" y="1666812"/>
                  <a:pt x="1575976" y="1678675"/>
                </a:cubicBezTo>
                <a:cubicBezTo>
                  <a:pt x="1479953" y="1710683"/>
                  <a:pt x="1598499" y="1669023"/>
                  <a:pt x="1480442" y="1719618"/>
                </a:cubicBezTo>
                <a:cubicBezTo>
                  <a:pt x="1467219" y="1725285"/>
                  <a:pt x="1453146" y="1728717"/>
                  <a:pt x="1439498" y="1733266"/>
                </a:cubicBezTo>
                <a:cubicBezTo>
                  <a:pt x="1425850" y="1742365"/>
                  <a:pt x="1411902" y="1751028"/>
                  <a:pt x="1398555" y="1760562"/>
                </a:cubicBezTo>
                <a:cubicBezTo>
                  <a:pt x="1380046" y="1773783"/>
                  <a:pt x="1363713" y="1790220"/>
                  <a:pt x="1343964" y="1801505"/>
                </a:cubicBezTo>
                <a:cubicBezTo>
                  <a:pt x="1331474" y="1808642"/>
                  <a:pt x="1317397" y="1814630"/>
                  <a:pt x="1303021" y="1815153"/>
                </a:cubicBezTo>
                <a:cubicBezTo>
                  <a:pt x="1066572" y="1823751"/>
                  <a:pt x="829898" y="1824251"/>
                  <a:pt x="593337" y="1828800"/>
                </a:cubicBezTo>
                <a:cubicBezTo>
                  <a:pt x="552394" y="1833349"/>
                  <a:pt x="511341" y="1837003"/>
                  <a:pt x="470507" y="1842448"/>
                </a:cubicBezTo>
                <a:cubicBezTo>
                  <a:pt x="443078" y="1846105"/>
                  <a:pt x="416293" y="1856096"/>
                  <a:pt x="388621" y="1856096"/>
                </a:cubicBezTo>
                <a:cubicBezTo>
                  <a:pt x="320231" y="1856096"/>
                  <a:pt x="252143" y="1846997"/>
                  <a:pt x="183904" y="1842448"/>
                </a:cubicBezTo>
                <a:lnTo>
                  <a:pt x="102018" y="1815153"/>
                </a:lnTo>
                <a:lnTo>
                  <a:pt x="61074" y="1801505"/>
                </a:lnTo>
                <a:cubicBezTo>
                  <a:pt x="47426" y="1792406"/>
                  <a:pt x="30378" y="1787017"/>
                  <a:pt x="20131" y="1774209"/>
                </a:cubicBezTo>
                <a:cubicBezTo>
                  <a:pt x="2848" y="1752605"/>
                  <a:pt x="0" y="1698806"/>
                  <a:pt x="20131" y="1678675"/>
                </a:cubicBezTo>
                <a:lnTo>
                  <a:pt x="33779" y="1692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995936" y="4581128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3923928" y="4592161"/>
            <a:ext cx="1656184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Ramos pré-laminares</a:t>
            </a:r>
            <a:endParaRPr lang="pt-BR" sz="1200" b="1" dirty="0"/>
          </a:p>
        </p:txBody>
      </p:sp>
      <p:sp>
        <p:nvSpPr>
          <p:cNvPr id="27" name="Forma livre 26"/>
          <p:cNvSpPr/>
          <p:nvPr/>
        </p:nvSpPr>
        <p:spPr>
          <a:xfrm>
            <a:off x="1064525" y="1412776"/>
            <a:ext cx="3275463" cy="1119116"/>
          </a:xfrm>
          <a:custGeom>
            <a:avLst/>
            <a:gdLst>
              <a:gd name="connsiteX0" fmla="*/ 300251 w 3275463"/>
              <a:gd name="connsiteY0" fmla="*/ 409433 h 1119116"/>
              <a:gd name="connsiteX1" fmla="*/ 300251 w 3275463"/>
              <a:gd name="connsiteY1" fmla="*/ 409433 h 1119116"/>
              <a:gd name="connsiteX2" fmla="*/ 409433 w 3275463"/>
              <a:gd name="connsiteY2" fmla="*/ 464024 h 1119116"/>
              <a:gd name="connsiteX3" fmla="*/ 491320 w 3275463"/>
              <a:gd name="connsiteY3" fmla="*/ 491319 h 1119116"/>
              <a:gd name="connsiteX4" fmla="*/ 532263 w 3275463"/>
              <a:gd name="connsiteY4" fmla="*/ 518615 h 1119116"/>
              <a:gd name="connsiteX5" fmla="*/ 586854 w 3275463"/>
              <a:gd name="connsiteY5" fmla="*/ 532263 h 1119116"/>
              <a:gd name="connsiteX6" fmla="*/ 627797 w 3275463"/>
              <a:gd name="connsiteY6" fmla="*/ 545910 h 1119116"/>
              <a:gd name="connsiteX7" fmla="*/ 750627 w 3275463"/>
              <a:gd name="connsiteY7" fmla="*/ 600501 h 1119116"/>
              <a:gd name="connsiteX8" fmla="*/ 887105 w 3275463"/>
              <a:gd name="connsiteY8" fmla="*/ 641445 h 1119116"/>
              <a:gd name="connsiteX9" fmla="*/ 1091821 w 3275463"/>
              <a:gd name="connsiteY9" fmla="*/ 709684 h 1119116"/>
              <a:gd name="connsiteX10" fmla="*/ 1132765 w 3275463"/>
              <a:gd name="connsiteY10" fmla="*/ 723331 h 1119116"/>
              <a:gd name="connsiteX11" fmla="*/ 1173708 w 3275463"/>
              <a:gd name="connsiteY11" fmla="*/ 736979 h 1119116"/>
              <a:gd name="connsiteX12" fmla="*/ 1241947 w 3275463"/>
              <a:gd name="connsiteY12" fmla="*/ 750627 h 1119116"/>
              <a:gd name="connsiteX13" fmla="*/ 1282890 w 3275463"/>
              <a:gd name="connsiteY13" fmla="*/ 764275 h 1119116"/>
              <a:gd name="connsiteX14" fmla="*/ 1351129 w 3275463"/>
              <a:gd name="connsiteY14" fmla="*/ 777922 h 1119116"/>
              <a:gd name="connsiteX15" fmla="*/ 1392072 w 3275463"/>
              <a:gd name="connsiteY15" fmla="*/ 791570 h 1119116"/>
              <a:gd name="connsiteX16" fmla="*/ 1460311 w 3275463"/>
              <a:gd name="connsiteY16" fmla="*/ 805218 h 1119116"/>
              <a:gd name="connsiteX17" fmla="*/ 1514902 w 3275463"/>
              <a:gd name="connsiteY17" fmla="*/ 818866 h 1119116"/>
              <a:gd name="connsiteX18" fmla="*/ 1583141 w 3275463"/>
              <a:gd name="connsiteY18" fmla="*/ 832513 h 1119116"/>
              <a:gd name="connsiteX19" fmla="*/ 1733266 w 3275463"/>
              <a:gd name="connsiteY19" fmla="*/ 873457 h 1119116"/>
              <a:gd name="connsiteX20" fmla="*/ 1978926 w 3275463"/>
              <a:gd name="connsiteY20" fmla="*/ 887104 h 1119116"/>
              <a:gd name="connsiteX21" fmla="*/ 2060812 w 3275463"/>
              <a:gd name="connsiteY21" fmla="*/ 914400 h 1119116"/>
              <a:gd name="connsiteX22" fmla="*/ 2101756 w 3275463"/>
              <a:gd name="connsiteY22" fmla="*/ 941695 h 1119116"/>
              <a:gd name="connsiteX23" fmla="*/ 2292824 w 3275463"/>
              <a:gd name="connsiteY23" fmla="*/ 955343 h 1119116"/>
              <a:gd name="connsiteX24" fmla="*/ 2388359 w 3275463"/>
              <a:gd name="connsiteY24" fmla="*/ 982639 h 1119116"/>
              <a:gd name="connsiteX25" fmla="*/ 2470245 w 3275463"/>
              <a:gd name="connsiteY25" fmla="*/ 1037230 h 1119116"/>
              <a:gd name="connsiteX26" fmla="*/ 2511188 w 3275463"/>
              <a:gd name="connsiteY26" fmla="*/ 1064525 h 1119116"/>
              <a:gd name="connsiteX27" fmla="*/ 2552132 w 3275463"/>
              <a:gd name="connsiteY27" fmla="*/ 1091821 h 1119116"/>
              <a:gd name="connsiteX28" fmla="*/ 2674962 w 3275463"/>
              <a:gd name="connsiteY28" fmla="*/ 1119116 h 1119116"/>
              <a:gd name="connsiteX29" fmla="*/ 2852382 w 3275463"/>
              <a:gd name="connsiteY29" fmla="*/ 1105469 h 1119116"/>
              <a:gd name="connsiteX30" fmla="*/ 3084394 w 3275463"/>
              <a:gd name="connsiteY30" fmla="*/ 1091821 h 1119116"/>
              <a:gd name="connsiteX31" fmla="*/ 3125338 w 3275463"/>
              <a:gd name="connsiteY31" fmla="*/ 1078173 h 1119116"/>
              <a:gd name="connsiteX32" fmla="*/ 3207224 w 3275463"/>
              <a:gd name="connsiteY32" fmla="*/ 1064525 h 1119116"/>
              <a:gd name="connsiteX33" fmla="*/ 3275463 w 3275463"/>
              <a:gd name="connsiteY33" fmla="*/ 1050878 h 1119116"/>
              <a:gd name="connsiteX34" fmla="*/ 3248168 w 3275463"/>
              <a:gd name="connsiteY34" fmla="*/ 996287 h 1119116"/>
              <a:gd name="connsiteX35" fmla="*/ 3234520 w 3275463"/>
              <a:gd name="connsiteY35" fmla="*/ 941695 h 1119116"/>
              <a:gd name="connsiteX36" fmla="*/ 3207224 w 3275463"/>
              <a:gd name="connsiteY36" fmla="*/ 900752 h 1119116"/>
              <a:gd name="connsiteX37" fmla="*/ 3220872 w 3275463"/>
              <a:gd name="connsiteY37" fmla="*/ 627797 h 1119116"/>
              <a:gd name="connsiteX38" fmla="*/ 3193576 w 3275463"/>
              <a:gd name="connsiteY38" fmla="*/ 545910 h 1119116"/>
              <a:gd name="connsiteX39" fmla="*/ 3166281 w 3275463"/>
              <a:gd name="connsiteY39" fmla="*/ 464024 h 1119116"/>
              <a:gd name="connsiteX40" fmla="*/ 3125338 w 3275463"/>
              <a:gd name="connsiteY40" fmla="*/ 423081 h 1119116"/>
              <a:gd name="connsiteX41" fmla="*/ 3111690 w 3275463"/>
              <a:gd name="connsiteY41" fmla="*/ 354842 h 1119116"/>
              <a:gd name="connsiteX42" fmla="*/ 3098042 w 3275463"/>
              <a:gd name="connsiteY42" fmla="*/ 313898 h 1119116"/>
              <a:gd name="connsiteX43" fmla="*/ 3016156 w 3275463"/>
              <a:gd name="connsiteY43" fmla="*/ 259307 h 1119116"/>
              <a:gd name="connsiteX44" fmla="*/ 2988860 w 3275463"/>
              <a:gd name="connsiteY44" fmla="*/ 218364 h 1119116"/>
              <a:gd name="connsiteX45" fmla="*/ 2947917 w 3275463"/>
              <a:gd name="connsiteY45" fmla="*/ 177421 h 1119116"/>
              <a:gd name="connsiteX46" fmla="*/ 2797791 w 3275463"/>
              <a:gd name="connsiteY46" fmla="*/ 150125 h 1119116"/>
              <a:gd name="connsiteX47" fmla="*/ 2756848 w 3275463"/>
              <a:gd name="connsiteY47" fmla="*/ 136478 h 1119116"/>
              <a:gd name="connsiteX48" fmla="*/ 2661314 w 3275463"/>
              <a:gd name="connsiteY48" fmla="*/ 109182 h 1119116"/>
              <a:gd name="connsiteX49" fmla="*/ 2579427 w 3275463"/>
              <a:gd name="connsiteY49" fmla="*/ 68239 h 1119116"/>
              <a:gd name="connsiteX50" fmla="*/ 2456597 w 3275463"/>
              <a:gd name="connsiteY50" fmla="*/ 0 h 1119116"/>
              <a:gd name="connsiteX51" fmla="*/ 1924335 w 3275463"/>
              <a:gd name="connsiteY51" fmla="*/ 13648 h 1119116"/>
              <a:gd name="connsiteX52" fmla="*/ 1842448 w 3275463"/>
              <a:gd name="connsiteY52" fmla="*/ 40943 h 1119116"/>
              <a:gd name="connsiteX53" fmla="*/ 1746914 w 3275463"/>
              <a:gd name="connsiteY53" fmla="*/ 54591 h 1119116"/>
              <a:gd name="connsiteX54" fmla="*/ 1678675 w 3275463"/>
              <a:gd name="connsiteY54" fmla="*/ 68239 h 1119116"/>
              <a:gd name="connsiteX55" fmla="*/ 1501254 w 3275463"/>
              <a:gd name="connsiteY55" fmla="*/ 95534 h 1119116"/>
              <a:gd name="connsiteX56" fmla="*/ 1009935 w 3275463"/>
              <a:gd name="connsiteY56" fmla="*/ 81887 h 1119116"/>
              <a:gd name="connsiteX57" fmla="*/ 955344 w 3275463"/>
              <a:gd name="connsiteY57" fmla="*/ 68239 h 1119116"/>
              <a:gd name="connsiteX58" fmla="*/ 859809 w 3275463"/>
              <a:gd name="connsiteY58" fmla="*/ 54591 h 1119116"/>
              <a:gd name="connsiteX59" fmla="*/ 191069 w 3275463"/>
              <a:gd name="connsiteY59" fmla="*/ 81887 h 1119116"/>
              <a:gd name="connsiteX60" fmla="*/ 81887 w 3275463"/>
              <a:gd name="connsiteY60" fmla="*/ 109182 h 1119116"/>
              <a:gd name="connsiteX61" fmla="*/ 40944 w 3275463"/>
              <a:gd name="connsiteY61" fmla="*/ 122830 h 1119116"/>
              <a:gd name="connsiteX62" fmla="*/ 0 w 3275463"/>
              <a:gd name="connsiteY62" fmla="*/ 150125 h 1119116"/>
              <a:gd name="connsiteX63" fmla="*/ 13648 w 3275463"/>
              <a:gd name="connsiteY63" fmla="*/ 245660 h 1119116"/>
              <a:gd name="connsiteX64" fmla="*/ 54591 w 3275463"/>
              <a:gd name="connsiteY64" fmla="*/ 286603 h 1119116"/>
              <a:gd name="connsiteX65" fmla="*/ 191069 w 3275463"/>
              <a:gd name="connsiteY65" fmla="*/ 368490 h 1119116"/>
              <a:gd name="connsiteX66" fmla="*/ 232012 w 3275463"/>
              <a:gd name="connsiteY66" fmla="*/ 395785 h 1119116"/>
              <a:gd name="connsiteX67" fmla="*/ 313899 w 3275463"/>
              <a:gd name="connsiteY67" fmla="*/ 436728 h 1119116"/>
              <a:gd name="connsiteX68" fmla="*/ 327547 w 3275463"/>
              <a:gd name="connsiteY68" fmla="*/ 464024 h 1119116"/>
              <a:gd name="connsiteX69" fmla="*/ 327547 w 3275463"/>
              <a:gd name="connsiteY69" fmla="*/ 464024 h 111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275463" h="1119116">
                <a:moveTo>
                  <a:pt x="300251" y="409433"/>
                </a:moveTo>
                <a:lnTo>
                  <a:pt x="300251" y="409433"/>
                </a:lnTo>
                <a:cubicBezTo>
                  <a:pt x="336645" y="427630"/>
                  <a:pt x="372033" y="447996"/>
                  <a:pt x="409433" y="464024"/>
                </a:cubicBezTo>
                <a:cubicBezTo>
                  <a:pt x="435879" y="475358"/>
                  <a:pt x="491320" y="491319"/>
                  <a:pt x="491320" y="491319"/>
                </a:cubicBezTo>
                <a:cubicBezTo>
                  <a:pt x="504968" y="500418"/>
                  <a:pt x="517187" y="512154"/>
                  <a:pt x="532263" y="518615"/>
                </a:cubicBezTo>
                <a:cubicBezTo>
                  <a:pt x="549503" y="526004"/>
                  <a:pt x="568819" y="527110"/>
                  <a:pt x="586854" y="532263"/>
                </a:cubicBezTo>
                <a:cubicBezTo>
                  <a:pt x="600686" y="536215"/>
                  <a:pt x="614149" y="541361"/>
                  <a:pt x="627797" y="545910"/>
                </a:cubicBezTo>
                <a:cubicBezTo>
                  <a:pt x="748243" y="626207"/>
                  <a:pt x="555720" y="503046"/>
                  <a:pt x="750627" y="600501"/>
                </a:cubicBezTo>
                <a:cubicBezTo>
                  <a:pt x="829969" y="640173"/>
                  <a:pt x="785150" y="624452"/>
                  <a:pt x="887105" y="641445"/>
                </a:cubicBezTo>
                <a:lnTo>
                  <a:pt x="1091821" y="709684"/>
                </a:lnTo>
                <a:lnTo>
                  <a:pt x="1132765" y="723331"/>
                </a:lnTo>
                <a:cubicBezTo>
                  <a:pt x="1146413" y="727880"/>
                  <a:pt x="1159601" y="734158"/>
                  <a:pt x="1173708" y="736979"/>
                </a:cubicBezTo>
                <a:cubicBezTo>
                  <a:pt x="1196454" y="741528"/>
                  <a:pt x="1219443" y="745001"/>
                  <a:pt x="1241947" y="750627"/>
                </a:cubicBezTo>
                <a:cubicBezTo>
                  <a:pt x="1255903" y="754116"/>
                  <a:pt x="1268934" y="760786"/>
                  <a:pt x="1282890" y="764275"/>
                </a:cubicBezTo>
                <a:cubicBezTo>
                  <a:pt x="1305394" y="769901"/>
                  <a:pt x="1328625" y="772296"/>
                  <a:pt x="1351129" y="777922"/>
                </a:cubicBezTo>
                <a:cubicBezTo>
                  <a:pt x="1365085" y="781411"/>
                  <a:pt x="1378116" y="788081"/>
                  <a:pt x="1392072" y="791570"/>
                </a:cubicBezTo>
                <a:cubicBezTo>
                  <a:pt x="1414576" y="797196"/>
                  <a:pt x="1437667" y="800186"/>
                  <a:pt x="1460311" y="805218"/>
                </a:cubicBezTo>
                <a:cubicBezTo>
                  <a:pt x="1478621" y="809287"/>
                  <a:pt x="1496592" y="814797"/>
                  <a:pt x="1514902" y="818866"/>
                </a:cubicBezTo>
                <a:cubicBezTo>
                  <a:pt x="1537546" y="823898"/>
                  <a:pt x="1560637" y="826887"/>
                  <a:pt x="1583141" y="832513"/>
                </a:cubicBezTo>
                <a:cubicBezTo>
                  <a:pt x="1645254" y="848041"/>
                  <a:pt x="1647727" y="868705"/>
                  <a:pt x="1733266" y="873457"/>
                </a:cubicBezTo>
                <a:lnTo>
                  <a:pt x="1978926" y="887104"/>
                </a:lnTo>
                <a:cubicBezTo>
                  <a:pt x="2006221" y="896203"/>
                  <a:pt x="2036872" y="898441"/>
                  <a:pt x="2060812" y="914400"/>
                </a:cubicBezTo>
                <a:cubicBezTo>
                  <a:pt x="2074460" y="923498"/>
                  <a:pt x="2085603" y="938844"/>
                  <a:pt x="2101756" y="941695"/>
                </a:cubicBezTo>
                <a:cubicBezTo>
                  <a:pt x="2164636" y="952791"/>
                  <a:pt x="2229135" y="950794"/>
                  <a:pt x="2292824" y="955343"/>
                </a:cubicBezTo>
                <a:cubicBezTo>
                  <a:pt x="2305673" y="958555"/>
                  <a:pt x="2372340" y="973740"/>
                  <a:pt x="2388359" y="982639"/>
                </a:cubicBezTo>
                <a:cubicBezTo>
                  <a:pt x="2417036" y="998571"/>
                  <a:pt x="2442950" y="1019033"/>
                  <a:pt x="2470245" y="1037230"/>
                </a:cubicBezTo>
                <a:lnTo>
                  <a:pt x="2511188" y="1064525"/>
                </a:lnTo>
                <a:cubicBezTo>
                  <a:pt x="2524836" y="1073624"/>
                  <a:pt x="2536571" y="1086634"/>
                  <a:pt x="2552132" y="1091821"/>
                </a:cubicBezTo>
                <a:cubicBezTo>
                  <a:pt x="2619327" y="1114220"/>
                  <a:pt x="2578885" y="1103104"/>
                  <a:pt x="2674962" y="1119116"/>
                </a:cubicBezTo>
                <a:lnTo>
                  <a:pt x="2852382" y="1105469"/>
                </a:lnTo>
                <a:cubicBezTo>
                  <a:pt x="2929681" y="1100316"/>
                  <a:pt x="3007307" y="1099530"/>
                  <a:pt x="3084394" y="1091821"/>
                </a:cubicBezTo>
                <a:cubicBezTo>
                  <a:pt x="3098709" y="1090389"/>
                  <a:pt x="3111294" y="1081294"/>
                  <a:pt x="3125338" y="1078173"/>
                </a:cubicBezTo>
                <a:cubicBezTo>
                  <a:pt x="3152351" y="1072170"/>
                  <a:pt x="3179998" y="1069475"/>
                  <a:pt x="3207224" y="1064525"/>
                </a:cubicBezTo>
                <a:cubicBezTo>
                  <a:pt x="3230047" y="1060376"/>
                  <a:pt x="3252717" y="1055427"/>
                  <a:pt x="3275463" y="1050878"/>
                </a:cubicBezTo>
                <a:cubicBezTo>
                  <a:pt x="3266365" y="1032681"/>
                  <a:pt x="3255311" y="1015336"/>
                  <a:pt x="3248168" y="996287"/>
                </a:cubicBezTo>
                <a:cubicBezTo>
                  <a:pt x="3241582" y="978724"/>
                  <a:pt x="3241909" y="958936"/>
                  <a:pt x="3234520" y="941695"/>
                </a:cubicBezTo>
                <a:cubicBezTo>
                  <a:pt x="3228059" y="926619"/>
                  <a:pt x="3216323" y="914400"/>
                  <a:pt x="3207224" y="900752"/>
                </a:cubicBezTo>
                <a:cubicBezTo>
                  <a:pt x="3211773" y="809767"/>
                  <a:pt x="3224373" y="718828"/>
                  <a:pt x="3220872" y="627797"/>
                </a:cubicBezTo>
                <a:cubicBezTo>
                  <a:pt x="3219766" y="599046"/>
                  <a:pt x="3202674" y="573206"/>
                  <a:pt x="3193576" y="545910"/>
                </a:cubicBezTo>
                <a:lnTo>
                  <a:pt x="3166281" y="464024"/>
                </a:lnTo>
                <a:lnTo>
                  <a:pt x="3125338" y="423081"/>
                </a:lnTo>
                <a:cubicBezTo>
                  <a:pt x="3120789" y="400335"/>
                  <a:pt x="3117316" y="377346"/>
                  <a:pt x="3111690" y="354842"/>
                </a:cubicBezTo>
                <a:cubicBezTo>
                  <a:pt x="3108201" y="340885"/>
                  <a:pt x="3108215" y="324071"/>
                  <a:pt x="3098042" y="313898"/>
                </a:cubicBezTo>
                <a:cubicBezTo>
                  <a:pt x="3074846" y="290701"/>
                  <a:pt x="3016156" y="259307"/>
                  <a:pt x="3016156" y="259307"/>
                </a:cubicBezTo>
                <a:cubicBezTo>
                  <a:pt x="3007057" y="245659"/>
                  <a:pt x="2999361" y="230965"/>
                  <a:pt x="2988860" y="218364"/>
                </a:cubicBezTo>
                <a:cubicBezTo>
                  <a:pt x="2976504" y="203537"/>
                  <a:pt x="2963976" y="188127"/>
                  <a:pt x="2947917" y="177421"/>
                </a:cubicBezTo>
                <a:cubicBezTo>
                  <a:pt x="2918786" y="158000"/>
                  <a:pt x="2802421" y="150704"/>
                  <a:pt x="2797791" y="150125"/>
                </a:cubicBezTo>
                <a:cubicBezTo>
                  <a:pt x="2784143" y="145576"/>
                  <a:pt x="2770680" y="140430"/>
                  <a:pt x="2756848" y="136478"/>
                </a:cubicBezTo>
                <a:cubicBezTo>
                  <a:pt x="2736441" y="130647"/>
                  <a:pt x="2683130" y="120090"/>
                  <a:pt x="2661314" y="109182"/>
                </a:cubicBezTo>
                <a:cubicBezTo>
                  <a:pt x="2555490" y="56270"/>
                  <a:pt x="2682339" y="102543"/>
                  <a:pt x="2579427" y="68239"/>
                </a:cubicBezTo>
                <a:cubicBezTo>
                  <a:pt x="2485571" y="5668"/>
                  <a:pt x="2528663" y="24022"/>
                  <a:pt x="2456597" y="0"/>
                </a:cubicBezTo>
                <a:cubicBezTo>
                  <a:pt x="2279176" y="4549"/>
                  <a:pt x="2101421" y="1842"/>
                  <a:pt x="1924335" y="13648"/>
                </a:cubicBezTo>
                <a:cubicBezTo>
                  <a:pt x="1895627" y="15562"/>
                  <a:pt x="1870931" y="36874"/>
                  <a:pt x="1842448" y="40943"/>
                </a:cubicBezTo>
                <a:cubicBezTo>
                  <a:pt x="1810603" y="45492"/>
                  <a:pt x="1778644" y="49303"/>
                  <a:pt x="1746914" y="54591"/>
                </a:cubicBezTo>
                <a:cubicBezTo>
                  <a:pt x="1724033" y="58405"/>
                  <a:pt x="1701602" y="64712"/>
                  <a:pt x="1678675" y="68239"/>
                </a:cubicBezTo>
                <a:cubicBezTo>
                  <a:pt x="1463824" y="101294"/>
                  <a:pt x="1657731" y="64240"/>
                  <a:pt x="1501254" y="95534"/>
                </a:cubicBezTo>
                <a:cubicBezTo>
                  <a:pt x="1337481" y="90985"/>
                  <a:pt x="1173567" y="90068"/>
                  <a:pt x="1009935" y="81887"/>
                </a:cubicBezTo>
                <a:cubicBezTo>
                  <a:pt x="991201" y="80950"/>
                  <a:pt x="973798" y="71594"/>
                  <a:pt x="955344" y="68239"/>
                </a:cubicBezTo>
                <a:cubicBezTo>
                  <a:pt x="923695" y="62484"/>
                  <a:pt x="891654" y="59140"/>
                  <a:pt x="859809" y="54591"/>
                </a:cubicBezTo>
                <a:cubicBezTo>
                  <a:pt x="573809" y="61091"/>
                  <a:pt x="416514" y="29862"/>
                  <a:pt x="191069" y="81887"/>
                </a:cubicBezTo>
                <a:cubicBezTo>
                  <a:pt x="154516" y="90322"/>
                  <a:pt x="117476" y="97319"/>
                  <a:pt x="81887" y="109182"/>
                </a:cubicBezTo>
                <a:cubicBezTo>
                  <a:pt x="68239" y="113731"/>
                  <a:pt x="53811" y="116396"/>
                  <a:pt x="40944" y="122830"/>
                </a:cubicBezTo>
                <a:cubicBezTo>
                  <a:pt x="26273" y="130165"/>
                  <a:pt x="13648" y="141027"/>
                  <a:pt x="0" y="150125"/>
                </a:cubicBezTo>
                <a:cubicBezTo>
                  <a:pt x="4549" y="181970"/>
                  <a:pt x="1701" y="215792"/>
                  <a:pt x="13648" y="245660"/>
                </a:cubicBezTo>
                <a:cubicBezTo>
                  <a:pt x="20816" y="263580"/>
                  <a:pt x="39356" y="274754"/>
                  <a:pt x="54591" y="286603"/>
                </a:cubicBezTo>
                <a:cubicBezTo>
                  <a:pt x="147040" y="358508"/>
                  <a:pt x="111084" y="322784"/>
                  <a:pt x="191069" y="368490"/>
                </a:cubicBezTo>
                <a:cubicBezTo>
                  <a:pt x="205310" y="376628"/>
                  <a:pt x="217341" y="388450"/>
                  <a:pt x="232012" y="395785"/>
                </a:cubicBezTo>
                <a:cubicBezTo>
                  <a:pt x="276411" y="417984"/>
                  <a:pt x="274788" y="397617"/>
                  <a:pt x="313899" y="436728"/>
                </a:cubicBezTo>
                <a:cubicBezTo>
                  <a:pt x="321092" y="443921"/>
                  <a:pt x="322998" y="454925"/>
                  <a:pt x="327547" y="464024"/>
                </a:cubicBezTo>
                <a:lnTo>
                  <a:pt x="327547" y="46402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323528" y="4941168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/>
          <p:cNvSpPr txBox="1"/>
          <p:nvPr/>
        </p:nvSpPr>
        <p:spPr>
          <a:xfrm>
            <a:off x="2483768" y="4581129"/>
            <a:ext cx="1152128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A. medular segmentar</a:t>
            </a:r>
            <a:endParaRPr lang="pt-BR" sz="1200" b="1" dirty="0"/>
          </a:p>
        </p:txBody>
      </p:sp>
      <p:sp>
        <p:nvSpPr>
          <p:cNvPr id="31" name="Seta para a direita 30"/>
          <p:cNvSpPr/>
          <p:nvPr/>
        </p:nvSpPr>
        <p:spPr>
          <a:xfrm>
            <a:off x="5220072" y="3717032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 animBg="1"/>
      <p:bldP spid="22" grpId="0" animBg="1"/>
      <p:bldP spid="33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Resultado de imagem para ligamento transverso do at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375536"/>
            <a:ext cx="7992888" cy="5509848"/>
          </a:xfrm>
          <a:prstGeom prst="rect">
            <a:avLst/>
          </a:prstGeom>
          <a:noFill/>
        </p:spPr>
      </p:pic>
      <p:pic>
        <p:nvPicPr>
          <p:cNvPr id="8" name="Picture 7" descr="G:\DRENAGEM VENOS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1808708"/>
            <a:ext cx="5477377" cy="4716636"/>
          </a:xfrm>
          <a:prstGeom prst="rect">
            <a:avLst/>
          </a:prstGeom>
          <a:noFill/>
        </p:spPr>
      </p:pic>
      <p:sp>
        <p:nvSpPr>
          <p:cNvPr id="11" name="Forma livre 10"/>
          <p:cNvSpPr/>
          <p:nvPr/>
        </p:nvSpPr>
        <p:spPr>
          <a:xfrm>
            <a:off x="3537531" y="2459421"/>
            <a:ext cx="1728152" cy="3925613"/>
          </a:xfrm>
          <a:custGeom>
            <a:avLst/>
            <a:gdLst>
              <a:gd name="connsiteX0" fmla="*/ 183131 w 1728152"/>
              <a:gd name="connsiteY0" fmla="*/ 299545 h 3925613"/>
              <a:gd name="connsiteX1" fmla="*/ 183131 w 1728152"/>
              <a:gd name="connsiteY1" fmla="*/ 299545 h 3925613"/>
              <a:gd name="connsiteX2" fmla="*/ 167366 w 1728152"/>
              <a:gd name="connsiteY2" fmla="*/ 441434 h 3925613"/>
              <a:gd name="connsiteX3" fmla="*/ 135835 w 1728152"/>
              <a:gd name="connsiteY3" fmla="*/ 536027 h 3925613"/>
              <a:gd name="connsiteX4" fmla="*/ 120069 w 1728152"/>
              <a:gd name="connsiteY4" fmla="*/ 583324 h 3925613"/>
              <a:gd name="connsiteX5" fmla="*/ 104303 w 1728152"/>
              <a:gd name="connsiteY5" fmla="*/ 677917 h 3925613"/>
              <a:gd name="connsiteX6" fmla="*/ 88538 w 1728152"/>
              <a:gd name="connsiteY6" fmla="*/ 725213 h 3925613"/>
              <a:gd name="connsiteX7" fmla="*/ 41241 w 1728152"/>
              <a:gd name="connsiteY7" fmla="*/ 867103 h 3925613"/>
              <a:gd name="connsiteX8" fmla="*/ 25476 w 1728152"/>
              <a:gd name="connsiteY8" fmla="*/ 1056289 h 3925613"/>
              <a:gd name="connsiteX9" fmla="*/ 41241 w 1728152"/>
              <a:gd name="connsiteY9" fmla="*/ 1103586 h 3925613"/>
              <a:gd name="connsiteX10" fmla="*/ 88538 w 1728152"/>
              <a:gd name="connsiteY10" fmla="*/ 1166648 h 3925613"/>
              <a:gd name="connsiteX11" fmla="*/ 120069 w 1728152"/>
              <a:gd name="connsiteY11" fmla="*/ 1229710 h 3925613"/>
              <a:gd name="connsiteX12" fmla="*/ 183131 w 1728152"/>
              <a:gd name="connsiteY12" fmla="*/ 1324303 h 3925613"/>
              <a:gd name="connsiteX13" fmla="*/ 214662 w 1728152"/>
              <a:gd name="connsiteY13" fmla="*/ 1671145 h 3925613"/>
              <a:gd name="connsiteX14" fmla="*/ 246193 w 1728152"/>
              <a:gd name="connsiteY14" fmla="*/ 1797269 h 3925613"/>
              <a:gd name="connsiteX15" fmla="*/ 261959 w 1728152"/>
              <a:gd name="connsiteY15" fmla="*/ 2033751 h 3925613"/>
              <a:gd name="connsiteX16" fmla="*/ 277724 w 1728152"/>
              <a:gd name="connsiteY16" fmla="*/ 2301765 h 3925613"/>
              <a:gd name="connsiteX17" fmla="*/ 293490 w 1728152"/>
              <a:gd name="connsiteY17" fmla="*/ 2459420 h 3925613"/>
              <a:gd name="connsiteX18" fmla="*/ 277724 w 1728152"/>
              <a:gd name="connsiteY18" fmla="*/ 2916620 h 3925613"/>
              <a:gd name="connsiteX19" fmla="*/ 261959 w 1728152"/>
              <a:gd name="connsiteY19" fmla="*/ 2979682 h 3925613"/>
              <a:gd name="connsiteX20" fmla="*/ 277724 w 1728152"/>
              <a:gd name="connsiteY20" fmla="*/ 3231931 h 3925613"/>
              <a:gd name="connsiteX21" fmla="*/ 309255 w 1728152"/>
              <a:gd name="connsiteY21" fmla="*/ 3499945 h 3925613"/>
              <a:gd name="connsiteX22" fmla="*/ 340786 w 1728152"/>
              <a:gd name="connsiteY22" fmla="*/ 3594538 h 3925613"/>
              <a:gd name="connsiteX23" fmla="*/ 372317 w 1728152"/>
              <a:gd name="connsiteY23" fmla="*/ 3720662 h 3925613"/>
              <a:gd name="connsiteX24" fmla="*/ 419614 w 1728152"/>
              <a:gd name="connsiteY24" fmla="*/ 3846786 h 3925613"/>
              <a:gd name="connsiteX25" fmla="*/ 466910 w 1728152"/>
              <a:gd name="connsiteY25" fmla="*/ 3878317 h 3925613"/>
              <a:gd name="connsiteX26" fmla="*/ 577269 w 1728152"/>
              <a:gd name="connsiteY26" fmla="*/ 3925613 h 3925613"/>
              <a:gd name="connsiteX27" fmla="*/ 734924 w 1728152"/>
              <a:gd name="connsiteY27" fmla="*/ 3894082 h 3925613"/>
              <a:gd name="connsiteX28" fmla="*/ 797986 w 1728152"/>
              <a:gd name="connsiteY28" fmla="*/ 3862551 h 3925613"/>
              <a:gd name="connsiteX29" fmla="*/ 892579 w 1728152"/>
              <a:gd name="connsiteY29" fmla="*/ 3831020 h 3925613"/>
              <a:gd name="connsiteX30" fmla="*/ 1018703 w 1728152"/>
              <a:gd name="connsiteY30" fmla="*/ 3799489 h 3925613"/>
              <a:gd name="connsiteX31" fmla="*/ 1097531 w 1728152"/>
              <a:gd name="connsiteY31" fmla="*/ 3767958 h 3925613"/>
              <a:gd name="connsiteX32" fmla="*/ 1270952 w 1728152"/>
              <a:gd name="connsiteY32" fmla="*/ 3720662 h 3925613"/>
              <a:gd name="connsiteX33" fmla="*/ 1302483 w 1728152"/>
              <a:gd name="connsiteY33" fmla="*/ 3673365 h 3925613"/>
              <a:gd name="connsiteX34" fmla="*/ 1349779 w 1728152"/>
              <a:gd name="connsiteY34" fmla="*/ 3626069 h 3925613"/>
              <a:gd name="connsiteX35" fmla="*/ 1412841 w 1728152"/>
              <a:gd name="connsiteY35" fmla="*/ 3515710 h 3925613"/>
              <a:gd name="connsiteX36" fmla="*/ 1507435 w 1728152"/>
              <a:gd name="connsiteY36" fmla="*/ 3389586 h 3925613"/>
              <a:gd name="connsiteX37" fmla="*/ 1570497 w 1728152"/>
              <a:gd name="connsiteY37" fmla="*/ 3263462 h 3925613"/>
              <a:gd name="connsiteX38" fmla="*/ 1617793 w 1728152"/>
              <a:gd name="connsiteY38" fmla="*/ 3137338 h 3925613"/>
              <a:gd name="connsiteX39" fmla="*/ 1633559 w 1728152"/>
              <a:gd name="connsiteY39" fmla="*/ 3074276 h 3925613"/>
              <a:gd name="connsiteX40" fmla="*/ 1665090 w 1728152"/>
              <a:gd name="connsiteY40" fmla="*/ 2979682 h 3925613"/>
              <a:gd name="connsiteX41" fmla="*/ 1712386 w 1728152"/>
              <a:gd name="connsiteY41" fmla="*/ 2727434 h 3925613"/>
              <a:gd name="connsiteX42" fmla="*/ 1728152 w 1728152"/>
              <a:gd name="connsiteY42" fmla="*/ 2664372 h 3925613"/>
              <a:gd name="connsiteX43" fmla="*/ 1696621 w 1728152"/>
              <a:gd name="connsiteY43" fmla="*/ 2459420 h 3925613"/>
              <a:gd name="connsiteX44" fmla="*/ 1680855 w 1728152"/>
              <a:gd name="connsiteY44" fmla="*/ 2333296 h 3925613"/>
              <a:gd name="connsiteX45" fmla="*/ 1649324 w 1728152"/>
              <a:gd name="connsiteY45" fmla="*/ 2175641 h 3925613"/>
              <a:gd name="connsiteX46" fmla="*/ 1633559 w 1728152"/>
              <a:gd name="connsiteY46" fmla="*/ 2033751 h 3925613"/>
              <a:gd name="connsiteX47" fmla="*/ 1602028 w 1728152"/>
              <a:gd name="connsiteY47" fmla="*/ 1860331 h 3925613"/>
              <a:gd name="connsiteX48" fmla="*/ 1586262 w 1728152"/>
              <a:gd name="connsiteY48" fmla="*/ 1765738 h 3925613"/>
              <a:gd name="connsiteX49" fmla="*/ 1602028 w 1728152"/>
              <a:gd name="connsiteY49" fmla="*/ 1513489 h 3925613"/>
              <a:gd name="connsiteX50" fmla="*/ 1633559 w 1728152"/>
              <a:gd name="connsiteY50" fmla="*/ 1324303 h 3925613"/>
              <a:gd name="connsiteX51" fmla="*/ 1649324 w 1728152"/>
              <a:gd name="connsiteY51" fmla="*/ 1103586 h 3925613"/>
              <a:gd name="connsiteX52" fmla="*/ 1617793 w 1728152"/>
              <a:gd name="connsiteY52" fmla="*/ 930165 h 3925613"/>
              <a:gd name="connsiteX53" fmla="*/ 1554731 w 1728152"/>
              <a:gd name="connsiteY53" fmla="*/ 725213 h 3925613"/>
              <a:gd name="connsiteX54" fmla="*/ 1523200 w 1728152"/>
              <a:gd name="connsiteY54" fmla="*/ 677917 h 3925613"/>
              <a:gd name="connsiteX55" fmla="*/ 1491669 w 1728152"/>
              <a:gd name="connsiteY55" fmla="*/ 614855 h 3925613"/>
              <a:gd name="connsiteX56" fmla="*/ 1444372 w 1728152"/>
              <a:gd name="connsiteY56" fmla="*/ 551793 h 3925613"/>
              <a:gd name="connsiteX57" fmla="*/ 1334014 w 1728152"/>
              <a:gd name="connsiteY57" fmla="*/ 378372 h 3925613"/>
              <a:gd name="connsiteX58" fmla="*/ 1286717 w 1728152"/>
              <a:gd name="connsiteY58" fmla="*/ 346841 h 3925613"/>
              <a:gd name="connsiteX59" fmla="*/ 1239421 w 1728152"/>
              <a:gd name="connsiteY59" fmla="*/ 283779 h 3925613"/>
              <a:gd name="connsiteX60" fmla="*/ 1207890 w 1728152"/>
              <a:gd name="connsiteY60" fmla="*/ 236482 h 3925613"/>
              <a:gd name="connsiteX61" fmla="*/ 1113297 w 1728152"/>
              <a:gd name="connsiteY61" fmla="*/ 110358 h 3925613"/>
              <a:gd name="connsiteX62" fmla="*/ 1002938 w 1728152"/>
              <a:gd name="connsiteY62" fmla="*/ 15765 h 3925613"/>
              <a:gd name="connsiteX63" fmla="*/ 955641 w 1728152"/>
              <a:gd name="connsiteY63" fmla="*/ 0 h 3925613"/>
              <a:gd name="connsiteX64" fmla="*/ 514207 w 1728152"/>
              <a:gd name="connsiteY64" fmla="*/ 15765 h 3925613"/>
              <a:gd name="connsiteX65" fmla="*/ 356552 w 1728152"/>
              <a:gd name="connsiteY65" fmla="*/ 78827 h 3925613"/>
              <a:gd name="connsiteX66" fmla="*/ 277724 w 1728152"/>
              <a:gd name="connsiteY66" fmla="*/ 173420 h 3925613"/>
              <a:gd name="connsiteX67" fmla="*/ 246193 w 1728152"/>
              <a:gd name="connsiteY67" fmla="*/ 220717 h 3925613"/>
              <a:gd name="connsiteX68" fmla="*/ 214662 w 1728152"/>
              <a:gd name="connsiteY68" fmla="*/ 315310 h 3925613"/>
              <a:gd name="connsiteX69" fmla="*/ 198897 w 1728152"/>
              <a:gd name="connsiteY69" fmla="*/ 362607 h 3925613"/>
              <a:gd name="connsiteX70" fmla="*/ 183131 w 1728152"/>
              <a:gd name="connsiteY70" fmla="*/ 394138 h 3925613"/>
              <a:gd name="connsiteX71" fmla="*/ 183131 w 1728152"/>
              <a:gd name="connsiteY71" fmla="*/ 394138 h 3925613"/>
              <a:gd name="connsiteX72" fmla="*/ 183131 w 1728152"/>
              <a:gd name="connsiteY72" fmla="*/ 394138 h 392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728152" h="3925613">
                <a:moveTo>
                  <a:pt x="183131" y="299545"/>
                </a:moveTo>
                <a:lnTo>
                  <a:pt x="183131" y="299545"/>
                </a:lnTo>
                <a:cubicBezTo>
                  <a:pt x="177876" y="346841"/>
                  <a:pt x="176699" y="394771"/>
                  <a:pt x="167366" y="441434"/>
                </a:cubicBezTo>
                <a:cubicBezTo>
                  <a:pt x="160848" y="474025"/>
                  <a:pt x="146345" y="504496"/>
                  <a:pt x="135835" y="536027"/>
                </a:cubicBezTo>
                <a:cubicBezTo>
                  <a:pt x="130580" y="551793"/>
                  <a:pt x="122801" y="566932"/>
                  <a:pt x="120069" y="583324"/>
                </a:cubicBezTo>
                <a:cubicBezTo>
                  <a:pt x="114814" y="614855"/>
                  <a:pt x="111237" y="646712"/>
                  <a:pt x="104303" y="677917"/>
                </a:cubicBezTo>
                <a:cubicBezTo>
                  <a:pt x="100698" y="694139"/>
                  <a:pt x="92143" y="708991"/>
                  <a:pt x="88538" y="725213"/>
                </a:cubicBezTo>
                <a:cubicBezTo>
                  <a:pt x="60217" y="852656"/>
                  <a:pt x="96099" y="784817"/>
                  <a:pt x="41241" y="867103"/>
                </a:cubicBezTo>
                <a:cubicBezTo>
                  <a:pt x="4016" y="978779"/>
                  <a:pt x="0" y="941648"/>
                  <a:pt x="25476" y="1056289"/>
                </a:cubicBezTo>
                <a:cubicBezTo>
                  <a:pt x="29081" y="1072512"/>
                  <a:pt x="32996" y="1089157"/>
                  <a:pt x="41241" y="1103586"/>
                </a:cubicBezTo>
                <a:cubicBezTo>
                  <a:pt x="54277" y="1126400"/>
                  <a:pt x="74612" y="1144366"/>
                  <a:pt x="88538" y="1166648"/>
                </a:cubicBezTo>
                <a:cubicBezTo>
                  <a:pt x="100994" y="1186577"/>
                  <a:pt x="107977" y="1209557"/>
                  <a:pt x="120069" y="1229710"/>
                </a:cubicBezTo>
                <a:cubicBezTo>
                  <a:pt x="139566" y="1262205"/>
                  <a:pt x="183131" y="1324303"/>
                  <a:pt x="183131" y="1324303"/>
                </a:cubicBezTo>
                <a:cubicBezTo>
                  <a:pt x="225239" y="1492728"/>
                  <a:pt x="182989" y="1306910"/>
                  <a:pt x="214662" y="1671145"/>
                </a:cubicBezTo>
                <a:cubicBezTo>
                  <a:pt x="219138" y="1722618"/>
                  <a:pt x="230978" y="1751622"/>
                  <a:pt x="246193" y="1797269"/>
                </a:cubicBezTo>
                <a:cubicBezTo>
                  <a:pt x="251448" y="1876096"/>
                  <a:pt x="257031" y="1954903"/>
                  <a:pt x="261959" y="2033751"/>
                </a:cubicBezTo>
                <a:cubicBezTo>
                  <a:pt x="267541" y="2123069"/>
                  <a:pt x="271113" y="2212517"/>
                  <a:pt x="277724" y="2301765"/>
                </a:cubicBezTo>
                <a:cubicBezTo>
                  <a:pt x="281625" y="2354434"/>
                  <a:pt x="288235" y="2406868"/>
                  <a:pt x="293490" y="2459420"/>
                </a:cubicBezTo>
                <a:cubicBezTo>
                  <a:pt x="288235" y="2611820"/>
                  <a:pt x="286949" y="2764409"/>
                  <a:pt x="277724" y="2916620"/>
                </a:cubicBezTo>
                <a:cubicBezTo>
                  <a:pt x="276413" y="2938248"/>
                  <a:pt x="261959" y="2958014"/>
                  <a:pt x="261959" y="2979682"/>
                </a:cubicBezTo>
                <a:cubicBezTo>
                  <a:pt x="261959" y="3063929"/>
                  <a:pt x="271501" y="3147914"/>
                  <a:pt x="277724" y="3231931"/>
                </a:cubicBezTo>
                <a:cubicBezTo>
                  <a:pt x="281797" y="3286923"/>
                  <a:pt x="291981" y="3430848"/>
                  <a:pt x="309255" y="3499945"/>
                </a:cubicBezTo>
                <a:cubicBezTo>
                  <a:pt x="317316" y="3532189"/>
                  <a:pt x="334268" y="3561947"/>
                  <a:pt x="340786" y="3594538"/>
                </a:cubicBezTo>
                <a:cubicBezTo>
                  <a:pt x="372838" y="3754791"/>
                  <a:pt x="340000" y="3607552"/>
                  <a:pt x="372317" y="3720662"/>
                </a:cubicBezTo>
                <a:cubicBezTo>
                  <a:pt x="385230" y="3765857"/>
                  <a:pt x="387670" y="3808453"/>
                  <a:pt x="419614" y="3846786"/>
                </a:cubicBezTo>
                <a:cubicBezTo>
                  <a:pt x="431744" y="3861342"/>
                  <a:pt x="450459" y="3868916"/>
                  <a:pt x="466910" y="3878317"/>
                </a:cubicBezTo>
                <a:cubicBezTo>
                  <a:pt x="521459" y="3909488"/>
                  <a:pt x="524206" y="3907926"/>
                  <a:pt x="577269" y="3925613"/>
                </a:cubicBezTo>
                <a:cubicBezTo>
                  <a:pt x="629821" y="3915103"/>
                  <a:pt x="683394" y="3908805"/>
                  <a:pt x="734924" y="3894082"/>
                </a:cubicBezTo>
                <a:cubicBezTo>
                  <a:pt x="757522" y="3887626"/>
                  <a:pt x="776165" y="3871279"/>
                  <a:pt x="797986" y="3862551"/>
                </a:cubicBezTo>
                <a:cubicBezTo>
                  <a:pt x="828845" y="3850207"/>
                  <a:pt x="860621" y="3840151"/>
                  <a:pt x="892579" y="3831020"/>
                </a:cubicBezTo>
                <a:cubicBezTo>
                  <a:pt x="934247" y="3819115"/>
                  <a:pt x="977284" y="3812233"/>
                  <a:pt x="1018703" y="3799489"/>
                </a:cubicBezTo>
                <a:cubicBezTo>
                  <a:pt x="1045752" y="3791166"/>
                  <a:pt x="1070935" y="3777629"/>
                  <a:pt x="1097531" y="3767958"/>
                </a:cubicBezTo>
                <a:cubicBezTo>
                  <a:pt x="1195322" y="3732398"/>
                  <a:pt x="1177450" y="3739362"/>
                  <a:pt x="1270952" y="3720662"/>
                </a:cubicBezTo>
                <a:cubicBezTo>
                  <a:pt x="1281462" y="3704896"/>
                  <a:pt x="1290353" y="3687921"/>
                  <a:pt x="1302483" y="3673365"/>
                </a:cubicBezTo>
                <a:cubicBezTo>
                  <a:pt x="1316756" y="3656237"/>
                  <a:pt x="1336993" y="3644334"/>
                  <a:pt x="1349779" y="3626069"/>
                </a:cubicBezTo>
                <a:cubicBezTo>
                  <a:pt x="1374076" y="3591359"/>
                  <a:pt x="1390636" y="3551794"/>
                  <a:pt x="1412841" y="3515710"/>
                </a:cubicBezTo>
                <a:cubicBezTo>
                  <a:pt x="1469887" y="3423010"/>
                  <a:pt x="1454700" y="3442319"/>
                  <a:pt x="1507435" y="3389586"/>
                </a:cubicBezTo>
                <a:cubicBezTo>
                  <a:pt x="1555617" y="3196854"/>
                  <a:pt x="1478616" y="3470194"/>
                  <a:pt x="1570497" y="3263462"/>
                </a:cubicBezTo>
                <a:cubicBezTo>
                  <a:pt x="1661410" y="3058907"/>
                  <a:pt x="1520888" y="3282693"/>
                  <a:pt x="1617793" y="3137338"/>
                </a:cubicBezTo>
                <a:cubicBezTo>
                  <a:pt x="1623048" y="3116317"/>
                  <a:pt x="1627333" y="3095030"/>
                  <a:pt x="1633559" y="3074276"/>
                </a:cubicBezTo>
                <a:cubicBezTo>
                  <a:pt x="1643110" y="3042441"/>
                  <a:pt x="1657724" y="3012092"/>
                  <a:pt x="1665090" y="2979682"/>
                </a:cubicBezTo>
                <a:cubicBezTo>
                  <a:pt x="1684049" y="2896261"/>
                  <a:pt x="1696621" y="2811517"/>
                  <a:pt x="1712386" y="2727434"/>
                </a:cubicBezTo>
                <a:cubicBezTo>
                  <a:pt x="1716379" y="2706137"/>
                  <a:pt x="1722897" y="2685393"/>
                  <a:pt x="1728152" y="2664372"/>
                </a:cubicBezTo>
                <a:cubicBezTo>
                  <a:pt x="1717642" y="2596055"/>
                  <a:pt x="1706396" y="2527846"/>
                  <a:pt x="1696621" y="2459420"/>
                </a:cubicBezTo>
                <a:cubicBezTo>
                  <a:pt x="1690629" y="2417477"/>
                  <a:pt x="1687820" y="2375088"/>
                  <a:pt x="1680855" y="2333296"/>
                </a:cubicBezTo>
                <a:cubicBezTo>
                  <a:pt x="1672044" y="2280433"/>
                  <a:pt x="1657682" y="2228578"/>
                  <a:pt x="1649324" y="2175641"/>
                </a:cubicBezTo>
                <a:cubicBezTo>
                  <a:pt x="1641902" y="2128636"/>
                  <a:pt x="1639848" y="2080921"/>
                  <a:pt x="1633559" y="2033751"/>
                </a:cubicBezTo>
                <a:cubicBezTo>
                  <a:pt x="1621949" y="1946674"/>
                  <a:pt x="1616885" y="1942047"/>
                  <a:pt x="1602028" y="1860331"/>
                </a:cubicBezTo>
                <a:cubicBezTo>
                  <a:pt x="1596310" y="1828881"/>
                  <a:pt x="1591517" y="1797269"/>
                  <a:pt x="1586262" y="1765738"/>
                </a:cubicBezTo>
                <a:cubicBezTo>
                  <a:pt x="1591517" y="1681655"/>
                  <a:pt x="1595310" y="1597468"/>
                  <a:pt x="1602028" y="1513489"/>
                </a:cubicBezTo>
                <a:cubicBezTo>
                  <a:pt x="1613144" y="1374534"/>
                  <a:pt x="1605009" y="1409953"/>
                  <a:pt x="1633559" y="1324303"/>
                </a:cubicBezTo>
                <a:cubicBezTo>
                  <a:pt x="1638814" y="1250731"/>
                  <a:pt x="1649324" y="1177346"/>
                  <a:pt x="1649324" y="1103586"/>
                </a:cubicBezTo>
                <a:cubicBezTo>
                  <a:pt x="1649324" y="986181"/>
                  <a:pt x="1639965" y="1007768"/>
                  <a:pt x="1617793" y="930165"/>
                </a:cubicBezTo>
                <a:cubicBezTo>
                  <a:pt x="1600621" y="870063"/>
                  <a:pt x="1584296" y="769560"/>
                  <a:pt x="1554731" y="725213"/>
                </a:cubicBezTo>
                <a:cubicBezTo>
                  <a:pt x="1544221" y="709448"/>
                  <a:pt x="1532601" y="694368"/>
                  <a:pt x="1523200" y="677917"/>
                </a:cubicBezTo>
                <a:cubicBezTo>
                  <a:pt x="1511540" y="657512"/>
                  <a:pt x="1504125" y="634784"/>
                  <a:pt x="1491669" y="614855"/>
                </a:cubicBezTo>
                <a:cubicBezTo>
                  <a:pt x="1477743" y="592573"/>
                  <a:pt x="1458947" y="573656"/>
                  <a:pt x="1444372" y="551793"/>
                </a:cubicBezTo>
                <a:cubicBezTo>
                  <a:pt x="1428955" y="528668"/>
                  <a:pt x="1350537" y="389387"/>
                  <a:pt x="1334014" y="378372"/>
                </a:cubicBezTo>
                <a:lnTo>
                  <a:pt x="1286717" y="346841"/>
                </a:lnTo>
                <a:cubicBezTo>
                  <a:pt x="1270952" y="325820"/>
                  <a:pt x="1254693" y="305161"/>
                  <a:pt x="1239421" y="283779"/>
                </a:cubicBezTo>
                <a:cubicBezTo>
                  <a:pt x="1228408" y="268360"/>
                  <a:pt x="1219035" y="251806"/>
                  <a:pt x="1207890" y="236482"/>
                </a:cubicBezTo>
                <a:cubicBezTo>
                  <a:pt x="1176981" y="193982"/>
                  <a:pt x="1150457" y="147518"/>
                  <a:pt x="1113297" y="110358"/>
                </a:cubicBezTo>
                <a:cubicBezTo>
                  <a:pt x="1074508" y="71569"/>
                  <a:pt x="1050959" y="39775"/>
                  <a:pt x="1002938" y="15765"/>
                </a:cubicBezTo>
                <a:cubicBezTo>
                  <a:pt x="988074" y="8333"/>
                  <a:pt x="971407" y="5255"/>
                  <a:pt x="955641" y="0"/>
                </a:cubicBezTo>
                <a:cubicBezTo>
                  <a:pt x="808496" y="5255"/>
                  <a:pt x="660876" y="2824"/>
                  <a:pt x="514207" y="15765"/>
                </a:cubicBezTo>
                <a:cubicBezTo>
                  <a:pt x="466895" y="19940"/>
                  <a:pt x="400144" y="57031"/>
                  <a:pt x="356552" y="78827"/>
                </a:cubicBezTo>
                <a:cubicBezTo>
                  <a:pt x="278266" y="196257"/>
                  <a:pt x="378882" y="52031"/>
                  <a:pt x="277724" y="173420"/>
                </a:cubicBezTo>
                <a:cubicBezTo>
                  <a:pt x="265594" y="187976"/>
                  <a:pt x="256703" y="204951"/>
                  <a:pt x="246193" y="220717"/>
                </a:cubicBezTo>
                <a:lnTo>
                  <a:pt x="214662" y="315310"/>
                </a:lnTo>
                <a:cubicBezTo>
                  <a:pt x="209407" y="331076"/>
                  <a:pt x="206329" y="347743"/>
                  <a:pt x="198897" y="362607"/>
                </a:cubicBezTo>
                <a:lnTo>
                  <a:pt x="183131" y="394138"/>
                </a:lnTo>
                <a:lnTo>
                  <a:pt x="183131" y="394138"/>
                </a:lnTo>
                <a:lnTo>
                  <a:pt x="183131" y="39413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-1560786" y="1403941"/>
            <a:ext cx="2585545" cy="5138749"/>
          </a:xfrm>
          <a:custGeom>
            <a:avLst/>
            <a:gdLst>
              <a:gd name="connsiteX0" fmla="*/ 1529255 w 2585545"/>
              <a:gd name="connsiteY0" fmla="*/ 755935 h 5138749"/>
              <a:gd name="connsiteX1" fmla="*/ 1529255 w 2585545"/>
              <a:gd name="connsiteY1" fmla="*/ 755935 h 5138749"/>
              <a:gd name="connsiteX2" fmla="*/ 1671145 w 2585545"/>
              <a:gd name="connsiteY2" fmla="*/ 708638 h 5138749"/>
              <a:gd name="connsiteX3" fmla="*/ 2175641 w 2585545"/>
              <a:gd name="connsiteY3" fmla="*/ 708638 h 5138749"/>
              <a:gd name="connsiteX4" fmla="*/ 2286000 w 2585545"/>
              <a:gd name="connsiteY4" fmla="*/ 866293 h 5138749"/>
              <a:gd name="connsiteX5" fmla="*/ 2317531 w 2585545"/>
              <a:gd name="connsiteY5" fmla="*/ 897825 h 5138749"/>
              <a:gd name="connsiteX6" fmla="*/ 2333296 w 2585545"/>
              <a:gd name="connsiteY6" fmla="*/ 945121 h 5138749"/>
              <a:gd name="connsiteX7" fmla="*/ 2380593 w 2585545"/>
              <a:gd name="connsiteY7" fmla="*/ 992418 h 5138749"/>
              <a:gd name="connsiteX8" fmla="*/ 2490952 w 2585545"/>
              <a:gd name="connsiteY8" fmla="*/ 1023949 h 5138749"/>
              <a:gd name="connsiteX9" fmla="*/ 2569779 w 2585545"/>
              <a:gd name="connsiteY9" fmla="*/ 1150073 h 5138749"/>
              <a:gd name="connsiteX10" fmla="*/ 2585545 w 2585545"/>
              <a:gd name="connsiteY10" fmla="*/ 1197369 h 5138749"/>
              <a:gd name="connsiteX11" fmla="*/ 2569779 w 2585545"/>
              <a:gd name="connsiteY11" fmla="*/ 1323493 h 5138749"/>
              <a:gd name="connsiteX12" fmla="*/ 2554014 w 2585545"/>
              <a:gd name="connsiteY12" fmla="*/ 1370790 h 5138749"/>
              <a:gd name="connsiteX13" fmla="*/ 2538248 w 2585545"/>
              <a:gd name="connsiteY13" fmla="*/ 1528445 h 5138749"/>
              <a:gd name="connsiteX14" fmla="*/ 2522483 w 2585545"/>
              <a:gd name="connsiteY14" fmla="*/ 1638804 h 5138749"/>
              <a:gd name="connsiteX15" fmla="*/ 2506717 w 2585545"/>
              <a:gd name="connsiteY15" fmla="*/ 1780693 h 5138749"/>
              <a:gd name="connsiteX16" fmla="*/ 2475186 w 2585545"/>
              <a:gd name="connsiteY16" fmla="*/ 1891052 h 5138749"/>
              <a:gd name="connsiteX17" fmla="*/ 2459420 w 2585545"/>
              <a:gd name="connsiteY17" fmla="*/ 1985645 h 5138749"/>
              <a:gd name="connsiteX18" fmla="*/ 2427889 w 2585545"/>
              <a:gd name="connsiteY18" fmla="*/ 2427080 h 5138749"/>
              <a:gd name="connsiteX19" fmla="*/ 2380593 w 2585545"/>
              <a:gd name="connsiteY19" fmla="*/ 2537438 h 5138749"/>
              <a:gd name="connsiteX20" fmla="*/ 2364827 w 2585545"/>
              <a:gd name="connsiteY20" fmla="*/ 2584735 h 5138749"/>
              <a:gd name="connsiteX21" fmla="*/ 2333296 w 2585545"/>
              <a:gd name="connsiteY21" fmla="*/ 2789687 h 5138749"/>
              <a:gd name="connsiteX22" fmla="*/ 2317531 w 2585545"/>
              <a:gd name="connsiteY22" fmla="*/ 2900045 h 5138749"/>
              <a:gd name="connsiteX23" fmla="*/ 2286000 w 2585545"/>
              <a:gd name="connsiteY23" fmla="*/ 3010404 h 5138749"/>
              <a:gd name="connsiteX24" fmla="*/ 2254469 w 2585545"/>
              <a:gd name="connsiteY24" fmla="*/ 3152293 h 5138749"/>
              <a:gd name="connsiteX25" fmla="*/ 2238703 w 2585545"/>
              <a:gd name="connsiteY25" fmla="*/ 3199590 h 5138749"/>
              <a:gd name="connsiteX26" fmla="*/ 2207172 w 2585545"/>
              <a:gd name="connsiteY26" fmla="*/ 3246887 h 5138749"/>
              <a:gd name="connsiteX27" fmla="*/ 2222938 w 2585545"/>
              <a:gd name="connsiteY27" fmla="*/ 3625259 h 5138749"/>
              <a:gd name="connsiteX28" fmla="*/ 2238703 w 2585545"/>
              <a:gd name="connsiteY28" fmla="*/ 3688321 h 5138749"/>
              <a:gd name="connsiteX29" fmla="*/ 2254469 w 2585545"/>
              <a:gd name="connsiteY29" fmla="*/ 3814445 h 5138749"/>
              <a:gd name="connsiteX30" fmla="*/ 2270234 w 2585545"/>
              <a:gd name="connsiteY30" fmla="*/ 3909038 h 5138749"/>
              <a:gd name="connsiteX31" fmla="*/ 2286000 w 2585545"/>
              <a:gd name="connsiteY31" fmla="*/ 4035162 h 5138749"/>
              <a:gd name="connsiteX32" fmla="*/ 2317531 w 2585545"/>
              <a:gd name="connsiteY32" fmla="*/ 4145521 h 5138749"/>
              <a:gd name="connsiteX33" fmla="*/ 2301765 w 2585545"/>
              <a:gd name="connsiteY33" fmla="*/ 4413535 h 5138749"/>
              <a:gd name="connsiteX34" fmla="*/ 2286000 w 2585545"/>
              <a:gd name="connsiteY34" fmla="*/ 4476597 h 5138749"/>
              <a:gd name="connsiteX35" fmla="*/ 2238703 w 2585545"/>
              <a:gd name="connsiteY35" fmla="*/ 4523893 h 5138749"/>
              <a:gd name="connsiteX36" fmla="*/ 2222938 w 2585545"/>
              <a:gd name="connsiteY36" fmla="*/ 4571190 h 5138749"/>
              <a:gd name="connsiteX37" fmla="*/ 2144110 w 2585545"/>
              <a:gd name="connsiteY37" fmla="*/ 4665783 h 5138749"/>
              <a:gd name="connsiteX38" fmla="*/ 2017986 w 2585545"/>
              <a:gd name="connsiteY38" fmla="*/ 4886500 h 5138749"/>
              <a:gd name="connsiteX39" fmla="*/ 1970689 w 2585545"/>
              <a:gd name="connsiteY39" fmla="*/ 4918031 h 5138749"/>
              <a:gd name="connsiteX40" fmla="*/ 1891862 w 2585545"/>
              <a:gd name="connsiteY40" fmla="*/ 4981093 h 5138749"/>
              <a:gd name="connsiteX41" fmla="*/ 1844565 w 2585545"/>
              <a:gd name="connsiteY41" fmla="*/ 4996859 h 5138749"/>
              <a:gd name="connsiteX42" fmla="*/ 1797269 w 2585545"/>
              <a:gd name="connsiteY42" fmla="*/ 5028390 h 5138749"/>
              <a:gd name="connsiteX43" fmla="*/ 1749972 w 2585545"/>
              <a:gd name="connsiteY43" fmla="*/ 5044156 h 5138749"/>
              <a:gd name="connsiteX44" fmla="*/ 1576552 w 2585545"/>
              <a:gd name="connsiteY44" fmla="*/ 5107218 h 5138749"/>
              <a:gd name="connsiteX45" fmla="*/ 1513489 w 2585545"/>
              <a:gd name="connsiteY45" fmla="*/ 5122983 h 5138749"/>
              <a:gd name="connsiteX46" fmla="*/ 1387365 w 2585545"/>
              <a:gd name="connsiteY46" fmla="*/ 5138749 h 5138749"/>
              <a:gd name="connsiteX47" fmla="*/ 1135117 w 2585545"/>
              <a:gd name="connsiteY47" fmla="*/ 5122983 h 5138749"/>
              <a:gd name="connsiteX48" fmla="*/ 1072055 w 2585545"/>
              <a:gd name="connsiteY48" fmla="*/ 5107218 h 5138749"/>
              <a:gd name="connsiteX49" fmla="*/ 1024758 w 2585545"/>
              <a:gd name="connsiteY49" fmla="*/ 5075687 h 5138749"/>
              <a:gd name="connsiteX50" fmla="*/ 898634 w 2585545"/>
              <a:gd name="connsiteY50" fmla="*/ 5012625 h 5138749"/>
              <a:gd name="connsiteX51" fmla="*/ 788276 w 2585545"/>
              <a:gd name="connsiteY51" fmla="*/ 4886500 h 5138749"/>
              <a:gd name="connsiteX52" fmla="*/ 725214 w 2585545"/>
              <a:gd name="connsiteY52" fmla="*/ 4839204 h 5138749"/>
              <a:gd name="connsiteX53" fmla="*/ 488731 w 2585545"/>
              <a:gd name="connsiteY53" fmla="*/ 4460831 h 5138749"/>
              <a:gd name="connsiteX54" fmla="*/ 425669 w 2585545"/>
              <a:gd name="connsiteY54" fmla="*/ 4287411 h 5138749"/>
              <a:gd name="connsiteX55" fmla="*/ 346841 w 2585545"/>
              <a:gd name="connsiteY55" fmla="*/ 4098225 h 5138749"/>
              <a:gd name="connsiteX56" fmla="*/ 110358 w 2585545"/>
              <a:gd name="connsiteY56" fmla="*/ 3294183 h 5138749"/>
              <a:gd name="connsiteX57" fmla="*/ 31531 w 2585545"/>
              <a:gd name="connsiteY57" fmla="*/ 2789687 h 5138749"/>
              <a:gd name="connsiteX58" fmla="*/ 0 w 2585545"/>
              <a:gd name="connsiteY58" fmla="*/ 2600500 h 5138749"/>
              <a:gd name="connsiteX59" fmla="*/ 15765 w 2585545"/>
              <a:gd name="connsiteY59" fmla="*/ 2300956 h 5138749"/>
              <a:gd name="connsiteX60" fmla="*/ 63062 w 2585545"/>
              <a:gd name="connsiteY60" fmla="*/ 2159066 h 5138749"/>
              <a:gd name="connsiteX61" fmla="*/ 94593 w 2585545"/>
              <a:gd name="connsiteY61" fmla="*/ 2048707 h 5138749"/>
              <a:gd name="connsiteX62" fmla="*/ 141889 w 2585545"/>
              <a:gd name="connsiteY62" fmla="*/ 1906818 h 5138749"/>
              <a:gd name="connsiteX63" fmla="*/ 173420 w 2585545"/>
              <a:gd name="connsiteY63" fmla="*/ 1780693 h 5138749"/>
              <a:gd name="connsiteX64" fmla="*/ 693683 w 2585545"/>
              <a:gd name="connsiteY64" fmla="*/ 677107 h 5138749"/>
              <a:gd name="connsiteX65" fmla="*/ 977462 w 2585545"/>
              <a:gd name="connsiteY65" fmla="*/ 235673 h 5138749"/>
              <a:gd name="connsiteX66" fmla="*/ 1119352 w 2585545"/>
              <a:gd name="connsiteY66" fmla="*/ 46487 h 5138749"/>
              <a:gd name="connsiteX67" fmla="*/ 1166648 w 2585545"/>
              <a:gd name="connsiteY67" fmla="*/ 14956 h 5138749"/>
              <a:gd name="connsiteX68" fmla="*/ 1308538 w 2585545"/>
              <a:gd name="connsiteY68" fmla="*/ 156845 h 5138749"/>
              <a:gd name="connsiteX69" fmla="*/ 1434662 w 2585545"/>
              <a:gd name="connsiteY69" fmla="*/ 298735 h 5138749"/>
              <a:gd name="connsiteX70" fmla="*/ 1497724 w 2585545"/>
              <a:gd name="connsiteY70" fmla="*/ 361797 h 5138749"/>
              <a:gd name="connsiteX71" fmla="*/ 1529255 w 2585545"/>
              <a:gd name="connsiteY71" fmla="*/ 409093 h 5138749"/>
              <a:gd name="connsiteX72" fmla="*/ 1592317 w 2585545"/>
              <a:gd name="connsiteY72" fmla="*/ 503687 h 5138749"/>
              <a:gd name="connsiteX73" fmla="*/ 1608083 w 2585545"/>
              <a:gd name="connsiteY73" fmla="*/ 566749 h 5138749"/>
              <a:gd name="connsiteX74" fmla="*/ 1639614 w 2585545"/>
              <a:gd name="connsiteY74" fmla="*/ 692873 h 5138749"/>
              <a:gd name="connsiteX75" fmla="*/ 1655379 w 2585545"/>
              <a:gd name="connsiteY75" fmla="*/ 755935 h 5138749"/>
              <a:gd name="connsiteX76" fmla="*/ 1655379 w 2585545"/>
              <a:gd name="connsiteY76" fmla="*/ 755935 h 513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585545" h="5138749">
                <a:moveTo>
                  <a:pt x="1529255" y="755935"/>
                </a:moveTo>
                <a:lnTo>
                  <a:pt x="1529255" y="755935"/>
                </a:lnTo>
                <a:cubicBezTo>
                  <a:pt x="1576552" y="740169"/>
                  <a:pt x="1623208" y="722334"/>
                  <a:pt x="1671145" y="708638"/>
                </a:cubicBezTo>
                <a:cubicBezTo>
                  <a:pt x="1831288" y="662883"/>
                  <a:pt x="2030069" y="703247"/>
                  <a:pt x="2175641" y="708638"/>
                </a:cubicBezTo>
                <a:cubicBezTo>
                  <a:pt x="2208393" y="757766"/>
                  <a:pt x="2247088" y="819598"/>
                  <a:pt x="2286000" y="866293"/>
                </a:cubicBezTo>
                <a:cubicBezTo>
                  <a:pt x="2295516" y="877712"/>
                  <a:pt x="2307021" y="887314"/>
                  <a:pt x="2317531" y="897825"/>
                </a:cubicBezTo>
                <a:cubicBezTo>
                  <a:pt x="2322786" y="913590"/>
                  <a:pt x="2324078" y="931294"/>
                  <a:pt x="2333296" y="945121"/>
                </a:cubicBezTo>
                <a:cubicBezTo>
                  <a:pt x="2345664" y="963672"/>
                  <a:pt x="2362042" y="980050"/>
                  <a:pt x="2380593" y="992418"/>
                </a:cubicBezTo>
                <a:cubicBezTo>
                  <a:pt x="2394162" y="1001464"/>
                  <a:pt x="2482546" y="1021847"/>
                  <a:pt x="2490952" y="1023949"/>
                </a:cubicBezTo>
                <a:cubicBezTo>
                  <a:pt x="2565903" y="1073917"/>
                  <a:pt x="2532256" y="1037504"/>
                  <a:pt x="2569779" y="1150073"/>
                </a:cubicBezTo>
                <a:lnTo>
                  <a:pt x="2585545" y="1197369"/>
                </a:lnTo>
                <a:cubicBezTo>
                  <a:pt x="2580290" y="1239410"/>
                  <a:pt x="2577358" y="1281808"/>
                  <a:pt x="2569779" y="1323493"/>
                </a:cubicBezTo>
                <a:cubicBezTo>
                  <a:pt x="2566806" y="1339843"/>
                  <a:pt x="2556541" y="1354365"/>
                  <a:pt x="2554014" y="1370790"/>
                </a:cubicBezTo>
                <a:cubicBezTo>
                  <a:pt x="2545983" y="1422990"/>
                  <a:pt x="2544419" y="1475993"/>
                  <a:pt x="2538248" y="1528445"/>
                </a:cubicBezTo>
                <a:cubicBezTo>
                  <a:pt x="2533906" y="1565350"/>
                  <a:pt x="2527092" y="1601931"/>
                  <a:pt x="2522483" y="1638804"/>
                </a:cubicBezTo>
                <a:cubicBezTo>
                  <a:pt x="2516581" y="1686024"/>
                  <a:pt x="2513953" y="1733659"/>
                  <a:pt x="2506717" y="1780693"/>
                </a:cubicBezTo>
                <a:cubicBezTo>
                  <a:pt x="2501060" y="1817466"/>
                  <a:pt x="2486961" y="1855728"/>
                  <a:pt x="2475186" y="1891052"/>
                </a:cubicBezTo>
                <a:cubicBezTo>
                  <a:pt x="2469931" y="1922583"/>
                  <a:pt x="2461697" y="1953760"/>
                  <a:pt x="2459420" y="1985645"/>
                </a:cubicBezTo>
                <a:cubicBezTo>
                  <a:pt x="2447592" y="2151242"/>
                  <a:pt x="2461194" y="2277209"/>
                  <a:pt x="2427889" y="2427080"/>
                </a:cubicBezTo>
                <a:cubicBezTo>
                  <a:pt x="2416512" y="2478275"/>
                  <a:pt x="2402839" y="2485530"/>
                  <a:pt x="2380593" y="2537438"/>
                </a:cubicBezTo>
                <a:cubicBezTo>
                  <a:pt x="2374047" y="2552713"/>
                  <a:pt x="2370082" y="2568969"/>
                  <a:pt x="2364827" y="2584735"/>
                </a:cubicBezTo>
                <a:cubicBezTo>
                  <a:pt x="2326705" y="2889718"/>
                  <a:pt x="2369409" y="2573009"/>
                  <a:pt x="2333296" y="2789687"/>
                </a:cubicBezTo>
                <a:cubicBezTo>
                  <a:pt x="2327187" y="2826341"/>
                  <a:pt x="2324178" y="2863485"/>
                  <a:pt x="2317531" y="2900045"/>
                </a:cubicBezTo>
                <a:cubicBezTo>
                  <a:pt x="2297876" y="3008147"/>
                  <a:pt x="2308508" y="2920372"/>
                  <a:pt x="2286000" y="3010404"/>
                </a:cubicBezTo>
                <a:cubicBezTo>
                  <a:pt x="2253500" y="3140403"/>
                  <a:pt x="2286828" y="3039037"/>
                  <a:pt x="2254469" y="3152293"/>
                </a:cubicBezTo>
                <a:cubicBezTo>
                  <a:pt x="2249904" y="3168272"/>
                  <a:pt x="2246135" y="3184726"/>
                  <a:pt x="2238703" y="3199590"/>
                </a:cubicBezTo>
                <a:cubicBezTo>
                  <a:pt x="2230229" y="3216538"/>
                  <a:pt x="2217682" y="3231121"/>
                  <a:pt x="2207172" y="3246887"/>
                </a:cubicBezTo>
                <a:cubicBezTo>
                  <a:pt x="2212427" y="3373011"/>
                  <a:pt x="2213944" y="3499346"/>
                  <a:pt x="2222938" y="3625259"/>
                </a:cubicBezTo>
                <a:cubicBezTo>
                  <a:pt x="2224482" y="3646872"/>
                  <a:pt x="2235141" y="3666948"/>
                  <a:pt x="2238703" y="3688321"/>
                </a:cubicBezTo>
                <a:cubicBezTo>
                  <a:pt x="2245668" y="3730113"/>
                  <a:pt x="2248477" y="3772502"/>
                  <a:pt x="2254469" y="3814445"/>
                </a:cubicBezTo>
                <a:cubicBezTo>
                  <a:pt x="2258990" y="3846090"/>
                  <a:pt x="2265713" y="3877393"/>
                  <a:pt x="2270234" y="3909038"/>
                </a:cubicBezTo>
                <a:cubicBezTo>
                  <a:pt x="2276226" y="3950981"/>
                  <a:pt x="2279035" y="3993370"/>
                  <a:pt x="2286000" y="4035162"/>
                </a:cubicBezTo>
                <a:cubicBezTo>
                  <a:pt x="2292600" y="4074763"/>
                  <a:pt x="2305033" y="4108028"/>
                  <a:pt x="2317531" y="4145521"/>
                </a:cubicBezTo>
                <a:cubicBezTo>
                  <a:pt x="2312276" y="4234859"/>
                  <a:pt x="2310250" y="4324446"/>
                  <a:pt x="2301765" y="4413535"/>
                </a:cubicBezTo>
                <a:cubicBezTo>
                  <a:pt x="2299711" y="4435105"/>
                  <a:pt x="2296750" y="4457784"/>
                  <a:pt x="2286000" y="4476597"/>
                </a:cubicBezTo>
                <a:cubicBezTo>
                  <a:pt x="2274938" y="4495955"/>
                  <a:pt x="2254469" y="4508128"/>
                  <a:pt x="2238703" y="4523893"/>
                </a:cubicBezTo>
                <a:cubicBezTo>
                  <a:pt x="2233448" y="4539659"/>
                  <a:pt x="2230370" y="4556326"/>
                  <a:pt x="2222938" y="4571190"/>
                </a:cubicBezTo>
                <a:cubicBezTo>
                  <a:pt x="2200989" y="4615090"/>
                  <a:pt x="2178978" y="4630915"/>
                  <a:pt x="2144110" y="4665783"/>
                </a:cubicBezTo>
                <a:cubicBezTo>
                  <a:pt x="2133200" y="4687604"/>
                  <a:pt x="2051411" y="4864217"/>
                  <a:pt x="2017986" y="4886500"/>
                </a:cubicBezTo>
                <a:cubicBezTo>
                  <a:pt x="2002220" y="4897010"/>
                  <a:pt x="1985847" y="4906662"/>
                  <a:pt x="1970689" y="4918031"/>
                </a:cubicBezTo>
                <a:cubicBezTo>
                  <a:pt x="1943770" y="4938221"/>
                  <a:pt x="1920397" y="4963259"/>
                  <a:pt x="1891862" y="4981093"/>
                </a:cubicBezTo>
                <a:cubicBezTo>
                  <a:pt x="1877770" y="4989901"/>
                  <a:pt x="1859429" y="4989427"/>
                  <a:pt x="1844565" y="4996859"/>
                </a:cubicBezTo>
                <a:cubicBezTo>
                  <a:pt x="1827618" y="5005333"/>
                  <a:pt x="1814216" y="5019916"/>
                  <a:pt x="1797269" y="5028390"/>
                </a:cubicBezTo>
                <a:cubicBezTo>
                  <a:pt x="1782405" y="5035822"/>
                  <a:pt x="1765532" y="5038321"/>
                  <a:pt x="1749972" y="5044156"/>
                </a:cubicBezTo>
                <a:cubicBezTo>
                  <a:pt x="1687288" y="5067663"/>
                  <a:pt x="1642790" y="5090659"/>
                  <a:pt x="1576552" y="5107218"/>
                </a:cubicBezTo>
                <a:cubicBezTo>
                  <a:pt x="1555531" y="5112473"/>
                  <a:pt x="1534862" y="5119421"/>
                  <a:pt x="1513489" y="5122983"/>
                </a:cubicBezTo>
                <a:cubicBezTo>
                  <a:pt x="1471697" y="5129948"/>
                  <a:pt x="1429406" y="5133494"/>
                  <a:pt x="1387365" y="5138749"/>
                </a:cubicBezTo>
                <a:cubicBezTo>
                  <a:pt x="1303282" y="5133494"/>
                  <a:pt x="1218946" y="5131366"/>
                  <a:pt x="1135117" y="5122983"/>
                </a:cubicBezTo>
                <a:cubicBezTo>
                  <a:pt x="1113557" y="5120827"/>
                  <a:pt x="1091971" y="5115753"/>
                  <a:pt x="1072055" y="5107218"/>
                </a:cubicBezTo>
                <a:cubicBezTo>
                  <a:pt x="1054639" y="5099754"/>
                  <a:pt x="1041392" y="5084760"/>
                  <a:pt x="1024758" y="5075687"/>
                </a:cubicBezTo>
                <a:cubicBezTo>
                  <a:pt x="983494" y="5053179"/>
                  <a:pt x="898634" y="5012625"/>
                  <a:pt x="898634" y="5012625"/>
                </a:cubicBezTo>
                <a:cubicBezTo>
                  <a:pt x="853181" y="4952020"/>
                  <a:pt x="847653" y="4938455"/>
                  <a:pt x="788276" y="4886500"/>
                </a:cubicBezTo>
                <a:cubicBezTo>
                  <a:pt x="768501" y="4869197"/>
                  <a:pt x="742792" y="4858735"/>
                  <a:pt x="725214" y="4839204"/>
                </a:cubicBezTo>
                <a:cubicBezTo>
                  <a:pt x="661115" y="4767983"/>
                  <a:pt x="497411" y="4484700"/>
                  <a:pt x="488731" y="4460831"/>
                </a:cubicBezTo>
                <a:cubicBezTo>
                  <a:pt x="467710" y="4403024"/>
                  <a:pt x="448083" y="4344692"/>
                  <a:pt x="425669" y="4287411"/>
                </a:cubicBezTo>
                <a:cubicBezTo>
                  <a:pt x="400774" y="4223791"/>
                  <a:pt x="369410" y="4162707"/>
                  <a:pt x="346841" y="4098225"/>
                </a:cubicBezTo>
                <a:cubicBezTo>
                  <a:pt x="263963" y="3861431"/>
                  <a:pt x="165381" y="3544842"/>
                  <a:pt x="110358" y="3294183"/>
                </a:cubicBezTo>
                <a:cubicBezTo>
                  <a:pt x="88775" y="3195859"/>
                  <a:pt x="47228" y="2904800"/>
                  <a:pt x="31531" y="2789687"/>
                </a:cubicBezTo>
                <a:cubicBezTo>
                  <a:pt x="9387" y="2627301"/>
                  <a:pt x="27928" y="2712215"/>
                  <a:pt x="0" y="2600500"/>
                </a:cubicBezTo>
                <a:cubicBezTo>
                  <a:pt x="5255" y="2500652"/>
                  <a:pt x="1625" y="2399937"/>
                  <a:pt x="15765" y="2300956"/>
                </a:cubicBezTo>
                <a:cubicBezTo>
                  <a:pt x="22816" y="2251602"/>
                  <a:pt x="48191" y="2206652"/>
                  <a:pt x="63062" y="2159066"/>
                </a:cubicBezTo>
                <a:cubicBezTo>
                  <a:pt x="74474" y="2122549"/>
                  <a:pt x="83182" y="2085224"/>
                  <a:pt x="94593" y="2048707"/>
                </a:cubicBezTo>
                <a:cubicBezTo>
                  <a:pt x="109463" y="2001122"/>
                  <a:pt x="127822" y="1954647"/>
                  <a:pt x="141889" y="1906818"/>
                </a:cubicBezTo>
                <a:cubicBezTo>
                  <a:pt x="154117" y="1865243"/>
                  <a:pt x="158204" y="1821269"/>
                  <a:pt x="173420" y="1780693"/>
                </a:cubicBezTo>
                <a:cubicBezTo>
                  <a:pt x="310089" y="1416242"/>
                  <a:pt x="484324" y="1002777"/>
                  <a:pt x="693683" y="677107"/>
                </a:cubicBezTo>
                <a:lnTo>
                  <a:pt x="977462" y="235673"/>
                </a:lnTo>
                <a:cubicBezTo>
                  <a:pt x="1021241" y="168015"/>
                  <a:pt x="1061808" y="104031"/>
                  <a:pt x="1119352" y="46487"/>
                </a:cubicBezTo>
                <a:cubicBezTo>
                  <a:pt x="1132750" y="33089"/>
                  <a:pt x="1150883" y="25466"/>
                  <a:pt x="1166648" y="14956"/>
                </a:cubicBezTo>
                <a:cubicBezTo>
                  <a:pt x="1280333" y="52849"/>
                  <a:pt x="1151693" y="0"/>
                  <a:pt x="1308538" y="156845"/>
                </a:cubicBezTo>
                <a:cubicBezTo>
                  <a:pt x="1467512" y="315819"/>
                  <a:pt x="1271397" y="115061"/>
                  <a:pt x="1434662" y="298735"/>
                </a:cubicBezTo>
                <a:cubicBezTo>
                  <a:pt x="1454412" y="320954"/>
                  <a:pt x="1478377" y="339226"/>
                  <a:pt x="1497724" y="361797"/>
                </a:cubicBezTo>
                <a:cubicBezTo>
                  <a:pt x="1510055" y="376183"/>
                  <a:pt x="1517419" y="394297"/>
                  <a:pt x="1529255" y="409093"/>
                </a:cubicBezTo>
                <a:cubicBezTo>
                  <a:pt x="1574537" y="465696"/>
                  <a:pt x="1558671" y="413965"/>
                  <a:pt x="1592317" y="503687"/>
                </a:cubicBezTo>
                <a:cubicBezTo>
                  <a:pt x="1599925" y="523975"/>
                  <a:pt x="1602130" y="545915"/>
                  <a:pt x="1608083" y="566749"/>
                </a:cubicBezTo>
                <a:cubicBezTo>
                  <a:pt x="1650336" y="714634"/>
                  <a:pt x="1591541" y="476543"/>
                  <a:pt x="1639614" y="692873"/>
                </a:cubicBezTo>
                <a:cubicBezTo>
                  <a:pt x="1644314" y="714025"/>
                  <a:pt x="1655379" y="755935"/>
                  <a:pt x="1655379" y="755935"/>
                </a:cubicBezTo>
                <a:lnTo>
                  <a:pt x="1655379" y="75593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3" descr="G:\PLEX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664" y="1164785"/>
            <a:ext cx="3203848" cy="2984295"/>
          </a:xfrm>
          <a:prstGeom prst="rect">
            <a:avLst/>
          </a:prstGeom>
          <a:noFill/>
        </p:spPr>
      </p:pic>
      <p:sp>
        <p:nvSpPr>
          <p:cNvPr id="16" name="Forma livre 15"/>
          <p:cNvSpPr/>
          <p:nvPr/>
        </p:nvSpPr>
        <p:spPr>
          <a:xfrm>
            <a:off x="3003924" y="658147"/>
            <a:ext cx="6608636" cy="7091333"/>
          </a:xfrm>
          <a:custGeom>
            <a:avLst/>
            <a:gdLst>
              <a:gd name="connsiteX0" fmla="*/ 3373821 w 6608636"/>
              <a:gd name="connsiteY0" fmla="*/ 3654450 h 7091333"/>
              <a:gd name="connsiteX1" fmla="*/ 3373821 w 6608636"/>
              <a:gd name="connsiteY1" fmla="*/ 3654450 h 7091333"/>
              <a:gd name="connsiteX2" fmla="*/ 3279228 w 6608636"/>
              <a:gd name="connsiteY2" fmla="*/ 3764808 h 7091333"/>
              <a:gd name="connsiteX3" fmla="*/ 3247697 w 6608636"/>
              <a:gd name="connsiteY3" fmla="*/ 3796340 h 7091333"/>
              <a:gd name="connsiteX4" fmla="*/ 3153104 w 6608636"/>
              <a:gd name="connsiteY4" fmla="*/ 3859402 h 7091333"/>
              <a:gd name="connsiteX5" fmla="*/ 3090042 w 6608636"/>
              <a:gd name="connsiteY5" fmla="*/ 3953995 h 7091333"/>
              <a:gd name="connsiteX6" fmla="*/ 3058511 w 6608636"/>
              <a:gd name="connsiteY6" fmla="*/ 4001291 h 7091333"/>
              <a:gd name="connsiteX7" fmla="*/ 2963917 w 6608636"/>
              <a:gd name="connsiteY7" fmla="*/ 4048588 h 7091333"/>
              <a:gd name="connsiteX8" fmla="*/ 2932386 w 6608636"/>
              <a:gd name="connsiteY8" fmla="*/ 4095884 h 7091333"/>
              <a:gd name="connsiteX9" fmla="*/ 2837793 w 6608636"/>
              <a:gd name="connsiteY9" fmla="*/ 4158946 h 7091333"/>
              <a:gd name="connsiteX10" fmla="*/ 2758966 w 6608636"/>
              <a:gd name="connsiteY10" fmla="*/ 4269305 h 7091333"/>
              <a:gd name="connsiteX11" fmla="*/ 2711669 w 6608636"/>
              <a:gd name="connsiteY11" fmla="*/ 4316602 h 7091333"/>
              <a:gd name="connsiteX12" fmla="*/ 2632842 w 6608636"/>
              <a:gd name="connsiteY12" fmla="*/ 4442726 h 7091333"/>
              <a:gd name="connsiteX13" fmla="*/ 2585545 w 6608636"/>
              <a:gd name="connsiteY13" fmla="*/ 4505788 h 7091333"/>
              <a:gd name="connsiteX14" fmla="*/ 2538248 w 6608636"/>
              <a:gd name="connsiteY14" fmla="*/ 4600381 h 7091333"/>
              <a:gd name="connsiteX15" fmla="*/ 2522483 w 6608636"/>
              <a:gd name="connsiteY15" fmla="*/ 4647677 h 7091333"/>
              <a:gd name="connsiteX16" fmla="*/ 2490952 w 6608636"/>
              <a:gd name="connsiteY16" fmla="*/ 4710740 h 7091333"/>
              <a:gd name="connsiteX17" fmla="*/ 2475186 w 6608636"/>
              <a:gd name="connsiteY17" fmla="*/ 4773802 h 7091333"/>
              <a:gd name="connsiteX18" fmla="*/ 2427890 w 6608636"/>
              <a:gd name="connsiteY18" fmla="*/ 4884160 h 7091333"/>
              <a:gd name="connsiteX19" fmla="*/ 2396359 w 6608636"/>
              <a:gd name="connsiteY19" fmla="*/ 5089112 h 7091333"/>
              <a:gd name="connsiteX20" fmla="*/ 2412124 w 6608636"/>
              <a:gd name="connsiteY20" fmla="*/ 5309829 h 7091333"/>
              <a:gd name="connsiteX21" fmla="*/ 2475186 w 6608636"/>
              <a:gd name="connsiteY21" fmla="*/ 5404422 h 7091333"/>
              <a:gd name="connsiteX22" fmla="*/ 2506717 w 6608636"/>
              <a:gd name="connsiteY22" fmla="*/ 5451719 h 7091333"/>
              <a:gd name="connsiteX23" fmla="*/ 2538248 w 6608636"/>
              <a:gd name="connsiteY23" fmla="*/ 5499015 h 7091333"/>
              <a:gd name="connsiteX24" fmla="*/ 2585545 w 6608636"/>
              <a:gd name="connsiteY24" fmla="*/ 5640905 h 7091333"/>
              <a:gd name="connsiteX25" fmla="*/ 2601311 w 6608636"/>
              <a:gd name="connsiteY25" fmla="*/ 5688202 h 7091333"/>
              <a:gd name="connsiteX26" fmla="*/ 2632842 w 6608636"/>
              <a:gd name="connsiteY26" fmla="*/ 5877388 h 7091333"/>
              <a:gd name="connsiteX27" fmla="*/ 2664373 w 6608636"/>
              <a:gd name="connsiteY27" fmla="*/ 5924684 h 7091333"/>
              <a:gd name="connsiteX28" fmla="*/ 2711669 w 6608636"/>
              <a:gd name="connsiteY28" fmla="*/ 5956215 h 7091333"/>
              <a:gd name="connsiteX29" fmla="*/ 2727435 w 6608636"/>
              <a:gd name="connsiteY29" fmla="*/ 6003512 h 7091333"/>
              <a:gd name="connsiteX30" fmla="*/ 2790497 w 6608636"/>
              <a:gd name="connsiteY30" fmla="*/ 6082340 h 7091333"/>
              <a:gd name="connsiteX31" fmla="*/ 2837793 w 6608636"/>
              <a:gd name="connsiteY31" fmla="*/ 6113871 h 7091333"/>
              <a:gd name="connsiteX32" fmla="*/ 2995448 w 6608636"/>
              <a:gd name="connsiteY32" fmla="*/ 6161167 h 7091333"/>
              <a:gd name="connsiteX33" fmla="*/ 3121573 w 6608636"/>
              <a:gd name="connsiteY33" fmla="*/ 6224229 h 7091333"/>
              <a:gd name="connsiteX34" fmla="*/ 3231931 w 6608636"/>
              <a:gd name="connsiteY34" fmla="*/ 6255760 h 7091333"/>
              <a:gd name="connsiteX35" fmla="*/ 3279228 w 6608636"/>
              <a:gd name="connsiteY35" fmla="*/ 6271526 h 7091333"/>
              <a:gd name="connsiteX36" fmla="*/ 3405352 w 6608636"/>
              <a:gd name="connsiteY36" fmla="*/ 6303057 h 7091333"/>
              <a:gd name="connsiteX37" fmla="*/ 3436883 w 6608636"/>
              <a:gd name="connsiteY37" fmla="*/ 6350353 h 7091333"/>
              <a:gd name="connsiteX38" fmla="*/ 3578773 w 6608636"/>
              <a:gd name="connsiteY38" fmla="*/ 6429181 h 7091333"/>
              <a:gd name="connsiteX39" fmla="*/ 3626069 w 6608636"/>
              <a:gd name="connsiteY39" fmla="*/ 6460712 h 7091333"/>
              <a:gd name="connsiteX40" fmla="*/ 3720662 w 6608636"/>
              <a:gd name="connsiteY40" fmla="*/ 6492243 h 7091333"/>
              <a:gd name="connsiteX41" fmla="*/ 3878317 w 6608636"/>
              <a:gd name="connsiteY41" fmla="*/ 6429181 h 7091333"/>
              <a:gd name="connsiteX42" fmla="*/ 3972911 w 6608636"/>
              <a:gd name="connsiteY42" fmla="*/ 6366119 h 7091333"/>
              <a:gd name="connsiteX43" fmla="*/ 4004442 w 6608636"/>
              <a:gd name="connsiteY43" fmla="*/ 6318822 h 7091333"/>
              <a:gd name="connsiteX44" fmla="*/ 4099035 w 6608636"/>
              <a:gd name="connsiteY44" fmla="*/ 6239995 h 7091333"/>
              <a:gd name="connsiteX45" fmla="*/ 4177862 w 6608636"/>
              <a:gd name="connsiteY45" fmla="*/ 6208464 h 7091333"/>
              <a:gd name="connsiteX46" fmla="*/ 4225159 w 6608636"/>
              <a:gd name="connsiteY46" fmla="*/ 6176933 h 7091333"/>
              <a:gd name="connsiteX47" fmla="*/ 4288221 w 6608636"/>
              <a:gd name="connsiteY47" fmla="*/ 6161167 h 7091333"/>
              <a:gd name="connsiteX48" fmla="*/ 4335517 w 6608636"/>
              <a:gd name="connsiteY48" fmla="*/ 6145402 h 7091333"/>
              <a:gd name="connsiteX49" fmla="*/ 4382814 w 6608636"/>
              <a:gd name="connsiteY49" fmla="*/ 6161167 h 7091333"/>
              <a:gd name="connsiteX50" fmla="*/ 4430111 w 6608636"/>
              <a:gd name="connsiteY50" fmla="*/ 6192698 h 7091333"/>
              <a:gd name="connsiteX51" fmla="*/ 4524704 w 6608636"/>
              <a:gd name="connsiteY51" fmla="*/ 6224229 h 7091333"/>
              <a:gd name="connsiteX52" fmla="*/ 4572000 w 6608636"/>
              <a:gd name="connsiteY52" fmla="*/ 6239995 h 7091333"/>
              <a:gd name="connsiteX53" fmla="*/ 4619297 w 6608636"/>
              <a:gd name="connsiteY53" fmla="*/ 6255760 h 7091333"/>
              <a:gd name="connsiteX54" fmla="*/ 4887311 w 6608636"/>
              <a:gd name="connsiteY54" fmla="*/ 6271526 h 7091333"/>
              <a:gd name="connsiteX55" fmla="*/ 4918842 w 6608636"/>
              <a:gd name="connsiteY55" fmla="*/ 6224229 h 7091333"/>
              <a:gd name="connsiteX56" fmla="*/ 4950373 w 6608636"/>
              <a:gd name="connsiteY56" fmla="*/ 6082340 h 7091333"/>
              <a:gd name="connsiteX57" fmla="*/ 4934607 w 6608636"/>
              <a:gd name="connsiteY57" fmla="*/ 6003512 h 7091333"/>
              <a:gd name="connsiteX58" fmla="*/ 4903076 w 6608636"/>
              <a:gd name="connsiteY58" fmla="*/ 5908919 h 7091333"/>
              <a:gd name="connsiteX59" fmla="*/ 4918842 w 6608636"/>
              <a:gd name="connsiteY59" fmla="*/ 5751264 h 7091333"/>
              <a:gd name="connsiteX60" fmla="*/ 4966138 w 6608636"/>
              <a:gd name="connsiteY60" fmla="*/ 5719733 h 7091333"/>
              <a:gd name="connsiteX61" fmla="*/ 4981904 w 6608636"/>
              <a:gd name="connsiteY61" fmla="*/ 5672436 h 7091333"/>
              <a:gd name="connsiteX62" fmla="*/ 5013435 w 6608636"/>
              <a:gd name="connsiteY62" fmla="*/ 5435953 h 7091333"/>
              <a:gd name="connsiteX63" fmla="*/ 5029200 w 6608636"/>
              <a:gd name="connsiteY63" fmla="*/ 5388657 h 7091333"/>
              <a:gd name="connsiteX64" fmla="*/ 5060731 w 6608636"/>
              <a:gd name="connsiteY64" fmla="*/ 5262533 h 7091333"/>
              <a:gd name="connsiteX65" fmla="*/ 5092262 w 6608636"/>
              <a:gd name="connsiteY65" fmla="*/ 5104877 h 7091333"/>
              <a:gd name="connsiteX66" fmla="*/ 5123793 w 6608636"/>
              <a:gd name="connsiteY66" fmla="*/ 5057581 h 7091333"/>
              <a:gd name="connsiteX67" fmla="*/ 5171090 w 6608636"/>
              <a:gd name="connsiteY67" fmla="*/ 5010284 h 7091333"/>
              <a:gd name="connsiteX68" fmla="*/ 5218386 w 6608636"/>
              <a:gd name="connsiteY68" fmla="*/ 4994519 h 7091333"/>
              <a:gd name="connsiteX69" fmla="*/ 6180083 w 6608636"/>
              <a:gd name="connsiteY69" fmla="*/ 5010284 h 7091333"/>
              <a:gd name="connsiteX70" fmla="*/ 6243145 w 6608636"/>
              <a:gd name="connsiteY70" fmla="*/ 5041815 h 7091333"/>
              <a:gd name="connsiteX71" fmla="*/ 6306207 w 6608636"/>
              <a:gd name="connsiteY71" fmla="*/ 5057581 h 7091333"/>
              <a:gd name="connsiteX72" fmla="*/ 6337738 w 6608636"/>
              <a:gd name="connsiteY72" fmla="*/ 5104877 h 7091333"/>
              <a:gd name="connsiteX73" fmla="*/ 6353504 w 6608636"/>
              <a:gd name="connsiteY73" fmla="*/ 5152174 h 7091333"/>
              <a:gd name="connsiteX74" fmla="*/ 6400800 w 6608636"/>
              <a:gd name="connsiteY74" fmla="*/ 5183705 h 7091333"/>
              <a:gd name="connsiteX75" fmla="*/ 6511159 w 6608636"/>
              <a:gd name="connsiteY75" fmla="*/ 5325595 h 7091333"/>
              <a:gd name="connsiteX76" fmla="*/ 6542690 w 6608636"/>
              <a:gd name="connsiteY76" fmla="*/ 5435953 h 7091333"/>
              <a:gd name="connsiteX77" fmla="*/ 6574221 w 6608636"/>
              <a:gd name="connsiteY77" fmla="*/ 5593608 h 7091333"/>
              <a:gd name="connsiteX78" fmla="*/ 6605752 w 6608636"/>
              <a:gd name="connsiteY78" fmla="*/ 5924684 h 7091333"/>
              <a:gd name="connsiteX79" fmla="*/ 6574221 w 6608636"/>
              <a:gd name="connsiteY79" fmla="*/ 6176933 h 7091333"/>
              <a:gd name="connsiteX80" fmla="*/ 6479628 w 6608636"/>
              <a:gd name="connsiteY80" fmla="*/ 6208464 h 7091333"/>
              <a:gd name="connsiteX81" fmla="*/ 6321973 w 6608636"/>
              <a:gd name="connsiteY81" fmla="*/ 6318822 h 7091333"/>
              <a:gd name="connsiteX82" fmla="*/ 6258911 w 6608636"/>
              <a:gd name="connsiteY82" fmla="*/ 6350353 h 7091333"/>
              <a:gd name="connsiteX83" fmla="*/ 6195848 w 6608636"/>
              <a:gd name="connsiteY83" fmla="*/ 6397650 h 7091333"/>
              <a:gd name="connsiteX84" fmla="*/ 6053959 w 6608636"/>
              <a:gd name="connsiteY84" fmla="*/ 6460712 h 7091333"/>
              <a:gd name="connsiteX85" fmla="*/ 5864773 w 6608636"/>
              <a:gd name="connsiteY85" fmla="*/ 6555305 h 7091333"/>
              <a:gd name="connsiteX86" fmla="*/ 5738648 w 6608636"/>
              <a:gd name="connsiteY86" fmla="*/ 6602602 h 7091333"/>
              <a:gd name="connsiteX87" fmla="*/ 5612524 w 6608636"/>
              <a:gd name="connsiteY87" fmla="*/ 6665664 h 7091333"/>
              <a:gd name="connsiteX88" fmla="*/ 5565228 w 6608636"/>
              <a:gd name="connsiteY88" fmla="*/ 6697195 h 7091333"/>
              <a:gd name="connsiteX89" fmla="*/ 5486400 w 6608636"/>
              <a:gd name="connsiteY89" fmla="*/ 6712960 h 7091333"/>
              <a:gd name="connsiteX90" fmla="*/ 5376042 w 6608636"/>
              <a:gd name="connsiteY90" fmla="*/ 6760257 h 7091333"/>
              <a:gd name="connsiteX91" fmla="*/ 5297214 w 6608636"/>
              <a:gd name="connsiteY91" fmla="*/ 6791788 h 7091333"/>
              <a:gd name="connsiteX92" fmla="*/ 5202621 w 6608636"/>
              <a:gd name="connsiteY92" fmla="*/ 6823319 h 7091333"/>
              <a:gd name="connsiteX93" fmla="*/ 5123793 w 6608636"/>
              <a:gd name="connsiteY93" fmla="*/ 6854850 h 7091333"/>
              <a:gd name="connsiteX94" fmla="*/ 4997669 w 6608636"/>
              <a:gd name="connsiteY94" fmla="*/ 6870615 h 7091333"/>
              <a:gd name="connsiteX95" fmla="*/ 4887311 w 6608636"/>
              <a:gd name="connsiteY95" fmla="*/ 6917912 h 7091333"/>
              <a:gd name="connsiteX96" fmla="*/ 4729655 w 6608636"/>
              <a:gd name="connsiteY96" fmla="*/ 6965208 h 7091333"/>
              <a:gd name="connsiteX97" fmla="*/ 4650828 w 6608636"/>
              <a:gd name="connsiteY97" fmla="*/ 6996740 h 7091333"/>
              <a:gd name="connsiteX98" fmla="*/ 4524704 w 6608636"/>
              <a:gd name="connsiteY98" fmla="*/ 7028271 h 7091333"/>
              <a:gd name="connsiteX99" fmla="*/ 4414345 w 6608636"/>
              <a:gd name="connsiteY99" fmla="*/ 7091333 h 7091333"/>
              <a:gd name="connsiteX100" fmla="*/ 4051738 w 6608636"/>
              <a:gd name="connsiteY100" fmla="*/ 7075567 h 7091333"/>
              <a:gd name="connsiteX101" fmla="*/ 3925614 w 6608636"/>
              <a:gd name="connsiteY101" fmla="*/ 7059802 h 7091333"/>
              <a:gd name="connsiteX102" fmla="*/ 3767959 w 6608636"/>
              <a:gd name="connsiteY102" fmla="*/ 7044036 h 7091333"/>
              <a:gd name="connsiteX103" fmla="*/ 3626069 w 6608636"/>
              <a:gd name="connsiteY103" fmla="*/ 7028271 h 7091333"/>
              <a:gd name="connsiteX104" fmla="*/ 3153104 w 6608636"/>
              <a:gd name="connsiteY104" fmla="*/ 6996740 h 7091333"/>
              <a:gd name="connsiteX105" fmla="*/ 3026980 w 6608636"/>
              <a:gd name="connsiteY105" fmla="*/ 6980974 h 7091333"/>
              <a:gd name="connsiteX106" fmla="*/ 2932386 w 6608636"/>
              <a:gd name="connsiteY106" fmla="*/ 6965208 h 7091333"/>
              <a:gd name="connsiteX107" fmla="*/ 2727435 w 6608636"/>
              <a:gd name="connsiteY107" fmla="*/ 6949443 h 7091333"/>
              <a:gd name="connsiteX108" fmla="*/ 2585545 w 6608636"/>
              <a:gd name="connsiteY108" fmla="*/ 6933677 h 7091333"/>
              <a:gd name="connsiteX109" fmla="*/ 2427890 w 6608636"/>
              <a:gd name="connsiteY109" fmla="*/ 6886381 h 7091333"/>
              <a:gd name="connsiteX110" fmla="*/ 2364828 w 6608636"/>
              <a:gd name="connsiteY110" fmla="*/ 6854850 h 7091333"/>
              <a:gd name="connsiteX111" fmla="*/ 2207173 w 6608636"/>
              <a:gd name="connsiteY111" fmla="*/ 6823319 h 7091333"/>
              <a:gd name="connsiteX112" fmla="*/ 2081048 w 6608636"/>
              <a:gd name="connsiteY112" fmla="*/ 6791788 h 7091333"/>
              <a:gd name="connsiteX113" fmla="*/ 1954924 w 6608636"/>
              <a:gd name="connsiteY113" fmla="*/ 6776022 h 7091333"/>
              <a:gd name="connsiteX114" fmla="*/ 1891862 w 6608636"/>
              <a:gd name="connsiteY114" fmla="*/ 6760257 h 7091333"/>
              <a:gd name="connsiteX115" fmla="*/ 1718442 w 6608636"/>
              <a:gd name="connsiteY115" fmla="*/ 6728726 h 7091333"/>
              <a:gd name="connsiteX116" fmla="*/ 1655380 w 6608636"/>
              <a:gd name="connsiteY116" fmla="*/ 6712960 h 7091333"/>
              <a:gd name="connsiteX117" fmla="*/ 1576552 w 6608636"/>
              <a:gd name="connsiteY117" fmla="*/ 6681429 h 7091333"/>
              <a:gd name="connsiteX118" fmla="*/ 1403131 w 6608636"/>
              <a:gd name="connsiteY118" fmla="*/ 6649898 h 7091333"/>
              <a:gd name="connsiteX119" fmla="*/ 1024759 w 6608636"/>
              <a:gd name="connsiteY119" fmla="*/ 6634133 h 7091333"/>
              <a:gd name="connsiteX120" fmla="*/ 882869 w 6608636"/>
              <a:gd name="connsiteY120" fmla="*/ 6618367 h 7091333"/>
              <a:gd name="connsiteX121" fmla="*/ 819807 w 6608636"/>
              <a:gd name="connsiteY121" fmla="*/ 6602602 h 7091333"/>
              <a:gd name="connsiteX122" fmla="*/ 725214 w 6608636"/>
              <a:gd name="connsiteY122" fmla="*/ 6586836 h 7091333"/>
              <a:gd name="connsiteX123" fmla="*/ 599090 w 6608636"/>
              <a:gd name="connsiteY123" fmla="*/ 6523774 h 7091333"/>
              <a:gd name="connsiteX124" fmla="*/ 551793 w 6608636"/>
              <a:gd name="connsiteY124" fmla="*/ 6508008 h 7091333"/>
              <a:gd name="connsiteX125" fmla="*/ 488731 w 6608636"/>
              <a:gd name="connsiteY125" fmla="*/ 6476477 h 7091333"/>
              <a:gd name="connsiteX126" fmla="*/ 394138 w 6608636"/>
              <a:gd name="connsiteY126" fmla="*/ 6444946 h 7091333"/>
              <a:gd name="connsiteX127" fmla="*/ 346842 w 6608636"/>
              <a:gd name="connsiteY127" fmla="*/ 6429181 h 7091333"/>
              <a:gd name="connsiteX128" fmla="*/ 299545 w 6608636"/>
              <a:gd name="connsiteY128" fmla="*/ 6397650 h 7091333"/>
              <a:gd name="connsiteX129" fmla="*/ 63062 w 6608636"/>
              <a:gd name="connsiteY129" fmla="*/ 6350353 h 7091333"/>
              <a:gd name="connsiteX130" fmla="*/ 31531 w 6608636"/>
              <a:gd name="connsiteY130" fmla="*/ 6224229 h 7091333"/>
              <a:gd name="connsiteX131" fmla="*/ 0 w 6608636"/>
              <a:gd name="connsiteY131" fmla="*/ 6176933 h 7091333"/>
              <a:gd name="connsiteX132" fmla="*/ 47297 w 6608636"/>
              <a:gd name="connsiteY132" fmla="*/ 6082340 h 7091333"/>
              <a:gd name="connsiteX133" fmla="*/ 78828 w 6608636"/>
              <a:gd name="connsiteY133" fmla="*/ 6050808 h 7091333"/>
              <a:gd name="connsiteX134" fmla="*/ 126124 w 6608636"/>
              <a:gd name="connsiteY134" fmla="*/ 6035043 h 7091333"/>
              <a:gd name="connsiteX135" fmla="*/ 662152 w 6608636"/>
              <a:gd name="connsiteY135" fmla="*/ 6050808 h 7091333"/>
              <a:gd name="connsiteX136" fmla="*/ 693683 w 6608636"/>
              <a:gd name="connsiteY136" fmla="*/ 6082340 h 7091333"/>
              <a:gd name="connsiteX137" fmla="*/ 835573 w 6608636"/>
              <a:gd name="connsiteY137" fmla="*/ 6161167 h 7091333"/>
              <a:gd name="connsiteX138" fmla="*/ 882869 w 6608636"/>
              <a:gd name="connsiteY138" fmla="*/ 6192698 h 7091333"/>
              <a:gd name="connsiteX139" fmla="*/ 945931 w 6608636"/>
              <a:gd name="connsiteY139" fmla="*/ 6208464 h 7091333"/>
              <a:gd name="connsiteX140" fmla="*/ 1324304 w 6608636"/>
              <a:gd name="connsiteY140" fmla="*/ 6224229 h 7091333"/>
              <a:gd name="connsiteX141" fmla="*/ 1545021 w 6608636"/>
              <a:gd name="connsiteY141" fmla="*/ 6176933 h 7091333"/>
              <a:gd name="connsiteX142" fmla="*/ 1545021 w 6608636"/>
              <a:gd name="connsiteY142" fmla="*/ 6176933 h 7091333"/>
              <a:gd name="connsiteX143" fmla="*/ 1702676 w 6608636"/>
              <a:gd name="connsiteY143" fmla="*/ 6145402 h 7091333"/>
              <a:gd name="connsiteX144" fmla="*/ 1860331 w 6608636"/>
              <a:gd name="connsiteY144" fmla="*/ 6082340 h 7091333"/>
              <a:gd name="connsiteX145" fmla="*/ 1891862 w 6608636"/>
              <a:gd name="connsiteY145" fmla="*/ 6050808 h 7091333"/>
              <a:gd name="connsiteX146" fmla="*/ 1970690 w 6608636"/>
              <a:gd name="connsiteY146" fmla="*/ 6035043 h 7091333"/>
              <a:gd name="connsiteX147" fmla="*/ 2017986 w 6608636"/>
              <a:gd name="connsiteY147" fmla="*/ 6019277 h 7091333"/>
              <a:gd name="connsiteX148" fmla="*/ 1986455 w 6608636"/>
              <a:gd name="connsiteY148" fmla="*/ 5688202 h 7091333"/>
              <a:gd name="connsiteX149" fmla="*/ 1939159 w 6608636"/>
              <a:gd name="connsiteY149" fmla="*/ 5546312 h 7091333"/>
              <a:gd name="connsiteX150" fmla="*/ 1923393 w 6608636"/>
              <a:gd name="connsiteY150" fmla="*/ 5499015 h 7091333"/>
              <a:gd name="connsiteX151" fmla="*/ 1891862 w 6608636"/>
              <a:gd name="connsiteY151" fmla="*/ 5451719 h 7091333"/>
              <a:gd name="connsiteX152" fmla="*/ 1876097 w 6608636"/>
              <a:gd name="connsiteY152" fmla="*/ 5388657 h 7091333"/>
              <a:gd name="connsiteX153" fmla="*/ 1954924 w 6608636"/>
              <a:gd name="connsiteY153" fmla="*/ 4884160 h 7091333"/>
              <a:gd name="connsiteX154" fmla="*/ 2002221 w 6608636"/>
              <a:gd name="connsiteY154" fmla="*/ 4631912 h 7091333"/>
              <a:gd name="connsiteX155" fmla="*/ 2065283 w 6608636"/>
              <a:gd name="connsiteY155" fmla="*/ 4426960 h 7091333"/>
              <a:gd name="connsiteX156" fmla="*/ 2096814 w 6608636"/>
              <a:gd name="connsiteY156" fmla="*/ 4253540 h 7091333"/>
              <a:gd name="connsiteX157" fmla="*/ 2112580 w 6608636"/>
              <a:gd name="connsiteY157" fmla="*/ 4190477 h 7091333"/>
              <a:gd name="connsiteX158" fmla="*/ 2144111 w 6608636"/>
              <a:gd name="connsiteY158" fmla="*/ 4048588 h 7091333"/>
              <a:gd name="connsiteX159" fmla="*/ 2175642 w 6608636"/>
              <a:gd name="connsiteY159" fmla="*/ 3733277 h 7091333"/>
              <a:gd name="connsiteX160" fmla="*/ 2207173 w 6608636"/>
              <a:gd name="connsiteY160" fmla="*/ 3638684 h 7091333"/>
              <a:gd name="connsiteX161" fmla="*/ 2238704 w 6608636"/>
              <a:gd name="connsiteY161" fmla="*/ 3496795 h 7091333"/>
              <a:gd name="connsiteX162" fmla="*/ 2238704 w 6608636"/>
              <a:gd name="connsiteY162" fmla="*/ 3354905 h 7091333"/>
              <a:gd name="connsiteX163" fmla="*/ 2286000 w 6608636"/>
              <a:gd name="connsiteY163" fmla="*/ 3307608 h 7091333"/>
              <a:gd name="connsiteX164" fmla="*/ 2380593 w 6608636"/>
              <a:gd name="connsiteY164" fmla="*/ 3149953 h 7091333"/>
              <a:gd name="connsiteX165" fmla="*/ 2427890 w 6608636"/>
              <a:gd name="connsiteY165" fmla="*/ 3134188 h 7091333"/>
              <a:gd name="connsiteX166" fmla="*/ 2459421 w 6608636"/>
              <a:gd name="connsiteY166" fmla="*/ 2897705 h 7091333"/>
              <a:gd name="connsiteX167" fmla="*/ 2490952 w 6608636"/>
              <a:gd name="connsiteY167" fmla="*/ 2803112 h 7091333"/>
              <a:gd name="connsiteX168" fmla="*/ 2664373 w 6608636"/>
              <a:gd name="connsiteY168" fmla="*/ 2598160 h 7091333"/>
              <a:gd name="connsiteX169" fmla="*/ 2743200 w 6608636"/>
              <a:gd name="connsiteY169" fmla="*/ 2487802 h 7091333"/>
              <a:gd name="connsiteX170" fmla="*/ 2758966 w 6608636"/>
              <a:gd name="connsiteY170" fmla="*/ 2440505 h 7091333"/>
              <a:gd name="connsiteX171" fmla="*/ 2727435 w 6608636"/>
              <a:gd name="connsiteY171" fmla="*/ 2125195 h 7091333"/>
              <a:gd name="connsiteX172" fmla="*/ 2695904 w 6608636"/>
              <a:gd name="connsiteY172" fmla="*/ 1951774 h 7091333"/>
              <a:gd name="connsiteX173" fmla="*/ 2664373 w 6608636"/>
              <a:gd name="connsiteY173" fmla="*/ 1731057 h 7091333"/>
              <a:gd name="connsiteX174" fmla="*/ 2664373 w 6608636"/>
              <a:gd name="connsiteY174" fmla="*/ 1463043 h 7091333"/>
              <a:gd name="connsiteX175" fmla="*/ 2806262 w 6608636"/>
              <a:gd name="connsiteY175" fmla="*/ 1289622 h 7091333"/>
              <a:gd name="connsiteX176" fmla="*/ 2837793 w 6608636"/>
              <a:gd name="connsiteY176" fmla="*/ 1242326 h 7091333"/>
              <a:gd name="connsiteX177" fmla="*/ 2900855 w 6608636"/>
              <a:gd name="connsiteY177" fmla="*/ 1179264 h 7091333"/>
              <a:gd name="connsiteX178" fmla="*/ 3011214 w 6608636"/>
              <a:gd name="connsiteY178" fmla="*/ 1053140 h 7091333"/>
              <a:gd name="connsiteX179" fmla="*/ 3358055 w 6608636"/>
              <a:gd name="connsiteY179" fmla="*/ 1053140 h 7091333"/>
              <a:gd name="connsiteX180" fmla="*/ 3405352 w 6608636"/>
              <a:gd name="connsiteY180" fmla="*/ 1037374 h 7091333"/>
              <a:gd name="connsiteX181" fmla="*/ 3578773 w 6608636"/>
              <a:gd name="connsiteY181" fmla="*/ 1021608 h 7091333"/>
              <a:gd name="connsiteX182" fmla="*/ 3641835 w 6608636"/>
              <a:gd name="connsiteY182" fmla="*/ 1005843 h 7091333"/>
              <a:gd name="connsiteX183" fmla="*/ 3689131 w 6608636"/>
              <a:gd name="connsiteY183" fmla="*/ 990077 h 7091333"/>
              <a:gd name="connsiteX184" fmla="*/ 3799490 w 6608636"/>
              <a:gd name="connsiteY184" fmla="*/ 974312 h 7091333"/>
              <a:gd name="connsiteX185" fmla="*/ 3815255 w 6608636"/>
              <a:gd name="connsiteY185" fmla="*/ 927015 h 7091333"/>
              <a:gd name="connsiteX186" fmla="*/ 3831021 w 6608636"/>
              <a:gd name="connsiteY186" fmla="*/ 832422 h 7091333"/>
              <a:gd name="connsiteX187" fmla="*/ 3862552 w 6608636"/>
              <a:gd name="connsiteY187" fmla="*/ 769360 h 7091333"/>
              <a:gd name="connsiteX188" fmla="*/ 3894083 w 6608636"/>
              <a:gd name="connsiteY188" fmla="*/ 674767 h 7091333"/>
              <a:gd name="connsiteX189" fmla="*/ 3909848 w 6608636"/>
              <a:gd name="connsiteY189" fmla="*/ 548643 h 7091333"/>
              <a:gd name="connsiteX190" fmla="*/ 3988676 w 6608636"/>
              <a:gd name="connsiteY190" fmla="*/ 438284 h 7091333"/>
              <a:gd name="connsiteX191" fmla="*/ 4035973 w 6608636"/>
              <a:gd name="connsiteY191" fmla="*/ 422519 h 7091333"/>
              <a:gd name="connsiteX192" fmla="*/ 4130566 w 6608636"/>
              <a:gd name="connsiteY192" fmla="*/ 327926 h 7091333"/>
              <a:gd name="connsiteX193" fmla="*/ 4193628 w 6608636"/>
              <a:gd name="connsiteY193" fmla="*/ 312160 h 7091333"/>
              <a:gd name="connsiteX194" fmla="*/ 4240924 w 6608636"/>
              <a:gd name="connsiteY194" fmla="*/ 296395 h 7091333"/>
              <a:gd name="connsiteX195" fmla="*/ 5281448 w 6608636"/>
              <a:gd name="connsiteY195" fmla="*/ 390988 h 7091333"/>
              <a:gd name="connsiteX196" fmla="*/ 5297214 w 6608636"/>
              <a:gd name="connsiteY196" fmla="*/ 438284 h 7091333"/>
              <a:gd name="connsiteX197" fmla="*/ 5281448 w 6608636"/>
              <a:gd name="connsiteY197" fmla="*/ 501346 h 7091333"/>
              <a:gd name="connsiteX198" fmla="*/ 5234152 w 6608636"/>
              <a:gd name="connsiteY198" fmla="*/ 532877 h 7091333"/>
              <a:gd name="connsiteX199" fmla="*/ 5186855 w 6608636"/>
              <a:gd name="connsiteY199" fmla="*/ 580174 h 7091333"/>
              <a:gd name="connsiteX200" fmla="*/ 5013435 w 6608636"/>
              <a:gd name="connsiteY200" fmla="*/ 611705 h 7091333"/>
              <a:gd name="connsiteX201" fmla="*/ 4603531 w 6608636"/>
              <a:gd name="connsiteY201" fmla="*/ 580174 h 7091333"/>
              <a:gd name="connsiteX202" fmla="*/ 4556235 w 6608636"/>
              <a:gd name="connsiteY202" fmla="*/ 564408 h 7091333"/>
              <a:gd name="connsiteX203" fmla="*/ 4351283 w 6608636"/>
              <a:gd name="connsiteY203" fmla="*/ 580174 h 7091333"/>
              <a:gd name="connsiteX204" fmla="*/ 4256690 w 6608636"/>
              <a:gd name="connsiteY204" fmla="*/ 611705 h 7091333"/>
              <a:gd name="connsiteX205" fmla="*/ 4209393 w 6608636"/>
              <a:gd name="connsiteY205" fmla="*/ 627471 h 7091333"/>
              <a:gd name="connsiteX206" fmla="*/ 4146331 w 6608636"/>
              <a:gd name="connsiteY206" fmla="*/ 722064 h 7091333"/>
              <a:gd name="connsiteX207" fmla="*/ 4114800 w 6608636"/>
              <a:gd name="connsiteY207" fmla="*/ 769360 h 7091333"/>
              <a:gd name="connsiteX208" fmla="*/ 4051738 w 6608636"/>
              <a:gd name="connsiteY208" fmla="*/ 911250 h 7091333"/>
              <a:gd name="connsiteX209" fmla="*/ 4004442 w 6608636"/>
              <a:gd name="connsiteY209" fmla="*/ 958546 h 7091333"/>
              <a:gd name="connsiteX210" fmla="*/ 3988676 w 6608636"/>
              <a:gd name="connsiteY210" fmla="*/ 1005843 h 7091333"/>
              <a:gd name="connsiteX211" fmla="*/ 3957145 w 6608636"/>
              <a:gd name="connsiteY211" fmla="*/ 1053140 h 7091333"/>
              <a:gd name="connsiteX212" fmla="*/ 3941380 w 6608636"/>
              <a:gd name="connsiteY212" fmla="*/ 1131967 h 7091333"/>
              <a:gd name="connsiteX213" fmla="*/ 3831021 w 6608636"/>
              <a:gd name="connsiteY213" fmla="*/ 1258091 h 7091333"/>
              <a:gd name="connsiteX214" fmla="*/ 3799490 w 6608636"/>
              <a:gd name="connsiteY214" fmla="*/ 1305388 h 7091333"/>
              <a:gd name="connsiteX215" fmla="*/ 3752193 w 6608636"/>
              <a:gd name="connsiteY215" fmla="*/ 1321153 h 7091333"/>
              <a:gd name="connsiteX216" fmla="*/ 3704897 w 6608636"/>
              <a:gd name="connsiteY216" fmla="*/ 1352684 h 7091333"/>
              <a:gd name="connsiteX217" fmla="*/ 3578773 w 6608636"/>
              <a:gd name="connsiteY217" fmla="*/ 1494574 h 7091333"/>
              <a:gd name="connsiteX218" fmla="*/ 3531476 w 6608636"/>
              <a:gd name="connsiteY218" fmla="*/ 1526105 h 7091333"/>
              <a:gd name="connsiteX219" fmla="*/ 3452648 w 6608636"/>
              <a:gd name="connsiteY219" fmla="*/ 1604933 h 7091333"/>
              <a:gd name="connsiteX220" fmla="*/ 3405352 w 6608636"/>
              <a:gd name="connsiteY220" fmla="*/ 1652229 h 7091333"/>
              <a:gd name="connsiteX221" fmla="*/ 3358055 w 6608636"/>
              <a:gd name="connsiteY221" fmla="*/ 1699526 h 7091333"/>
              <a:gd name="connsiteX222" fmla="*/ 3310759 w 6608636"/>
              <a:gd name="connsiteY222" fmla="*/ 1841415 h 7091333"/>
              <a:gd name="connsiteX223" fmla="*/ 3247697 w 6608636"/>
              <a:gd name="connsiteY223" fmla="*/ 1936008 h 7091333"/>
              <a:gd name="connsiteX224" fmla="*/ 3216166 w 6608636"/>
              <a:gd name="connsiteY224" fmla="*/ 1983305 h 7091333"/>
              <a:gd name="connsiteX225" fmla="*/ 3168869 w 6608636"/>
              <a:gd name="connsiteY225" fmla="*/ 2030602 h 7091333"/>
              <a:gd name="connsiteX226" fmla="*/ 3121573 w 6608636"/>
              <a:gd name="connsiteY226" fmla="*/ 2140960 h 7091333"/>
              <a:gd name="connsiteX227" fmla="*/ 3090042 w 6608636"/>
              <a:gd name="connsiteY227" fmla="*/ 2235553 h 7091333"/>
              <a:gd name="connsiteX228" fmla="*/ 3105807 w 6608636"/>
              <a:gd name="connsiteY228" fmla="*/ 2345912 h 7091333"/>
              <a:gd name="connsiteX229" fmla="*/ 3153104 w 6608636"/>
              <a:gd name="connsiteY229" fmla="*/ 2377443 h 7091333"/>
              <a:gd name="connsiteX230" fmla="*/ 3263462 w 6608636"/>
              <a:gd name="connsiteY230" fmla="*/ 2408974 h 7091333"/>
              <a:gd name="connsiteX231" fmla="*/ 3326524 w 6608636"/>
              <a:gd name="connsiteY231" fmla="*/ 2440505 h 7091333"/>
              <a:gd name="connsiteX232" fmla="*/ 3499945 w 6608636"/>
              <a:gd name="connsiteY232" fmla="*/ 2472036 h 7091333"/>
              <a:gd name="connsiteX233" fmla="*/ 3578773 w 6608636"/>
              <a:gd name="connsiteY233" fmla="*/ 2487802 h 7091333"/>
              <a:gd name="connsiteX234" fmla="*/ 3626069 w 6608636"/>
              <a:gd name="connsiteY234" fmla="*/ 2519333 h 7091333"/>
              <a:gd name="connsiteX235" fmla="*/ 3689131 w 6608636"/>
              <a:gd name="connsiteY235" fmla="*/ 2613926 h 7091333"/>
              <a:gd name="connsiteX236" fmla="*/ 3736428 w 6608636"/>
              <a:gd name="connsiteY236" fmla="*/ 2645457 h 7091333"/>
              <a:gd name="connsiteX237" fmla="*/ 3752193 w 6608636"/>
              <a:gd name="connsiteY237" fmla="*/ 2692753 h 7091333"/>
              <a:gd name="connsiteX238" fmla="*/ 3783724 w 6608636"/>
              <a:gd name="connsiteY238" fmla="*/ 2740050 h 7091333"/>
              <a:gd name="connsiteX239" fmla="*/ 3831021 w 6608636"/>
              <a:gd name="connsiteY239" fmla="*/ 2866174 h 7091333"/>
              <a:gd name="connsiteX240" fmla="*/ 3846786 w 6608636"/>
              <a:gd name="connsiteY240" fmla="*/ 2913471 h 7091333"/>
              <a:gd name="connsiteX241" fmla="*/ 3925614 w 6608636"/>
              <a:gd name="connsiteY241" fmla="*/ 3055360 h 7091333"/>
              <a:gd name="connsiteX242" fmla="*/ 3941380 w 6608636"/>
              <a:gd name="connsiteY242" fmla="*/ 3149953 h 7091333"/>
              <a:gd name="connsiteX243" fmla="*/ 4083269 w 6608636"/>
              <a:gd name="connsiteY243" fmla="*/ 3213015 h 7091333"/>
              <a:gd name="connsiteX244" fmla="*/ 4540469 w 6608636"/>
              <a:gd name="connsiteY244" fmla="*/ 3244546 h 7091333"/>
              <a:gd name="connsiteX245" fmla="*/ 4840014 w 6608636"/>
              <a:gd name="connsiteY245" fmla="*/ 3260312 h 7091333"/>
              <a:gd name="connsiteX246" fmla="*/ 5202621 w 6608636"/>
              <a:gd name="connsiteY246" fmla="*/ 3276077 h 7091333"/>
              <a:gd name="connsiteX247" fmla="*/ 5249917 w 6608636"/>
              <a:gd name="connsiteY247" fmla="*/ 3370671 h 7091333"/>
              <a:gd name="connsiteX248" fmla="*/ 5234152 w 6608636"/>
              <a:gd name="connsiteY248" fmla="*/ 3512560 h 7091333"/>
              <a:gd name="connsiteX249" fmla="*/ 5155324 w 6608636"/>
              <a:gd name="connsiteY249" fmla="*/ 3591388 h 7091333"/>
              <a:gd name="connsiteX250" fmla="*/ 5060731 w 6608636"/>
              <a:gd name="connsiteY250" fmla="*/ 3622919 h 7091333"/>
              <a:gd name="connsiteX251" fmla="*/ 4966138 w 6608636"/>
              <a:gd name="connsiteY251" fmla="*/ 3670215 h 7091333"/>
              <a:gd name="connsiteX252" fmla="*/ 4445876 w 6608636"/>
              <a:gd name="connsiteY252" fmla="*/ 3654450 h 7091333"/>
              <a:gd name="connsiteX253" fmla="*/ 4351283 w 6608636"/>
              <a:gd name="connsiteY253" fmla="*/ 3622919 h 7091333"/>
              <a:gd name="connsiteX254" fmla="*/ 4240924 w 6608636"/>
              <a:gd name="connsiteY254" fmla="*/ 3512560 h 7091333"/>
              <a:gd name="connsiteX255" fmla="*/ 4193628 w 6608636"/>
              <a:gd name="connsiteY255" fmla="*/ 3481029 h 7091333"/>
              <a:gd name="connsiteX256" fmla="*/ 4051738 w 6608636"/>
              <a:gd name="connsiteY256" fmla="*/ 3433733 h 7091333"/>
              <a:gd name="connsiteX257" fmla="*/ 3878317 w 6608636"/>
              <a:gd name="connsiteY257" fmla="*/ 3386436 h 7091333"/>
              <a:gd name="connsiteX258" fmla="*/ 3799490 w 6608636"/>
              <a:gd name="connsiteY258" fmla="*/ 3370671 h 7091333"/>
              <a:gd name="connsiteX259" fmla="*/ 3499945 w 6608636"/>
              <a:gd name="connsiteY259" fmla="*/ 3354905 h 7091333"/>
              <a:gd name="connsiteX260" fmla="*/ 3373821 w 6608636"/>
              <a:gd name="connsiteY260" fmla="*/ 3354905 h 7091333"/>
              <a:gd name="connsiteX261" fmla="*/ 3389586 w 6608636"/>
              <a:gd name="connsiteY261" fmla="*/ 3481029 h 7091333"/>
              <a:gd name="connsiteX262" fmla="*/ 3326524 w 6608636"/>
              <a:gd name="connsiteY262" fmla="*/ 3749043 h 7091333"/>
              <a:gd name="connsiteX263" fmla="*/ 3310759 w 6608636"/>
              <a:gd name="connsiteY263" fmla="*/ 3733277 h 7091333"/>
              <a:gd name="connsiteX264" fmla="*/ 3310759 w 6608636"/>
              <a:gd name="connsiteY264" fmla="*/ 3733277 h 709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6608636" h="7091333">
                <a:moveTo>
                  <a:pt x="3373821" y="3654450"/>
                </a:moveTo>
                <a:lnTo>
                  <a:pt x="3373821" y="3654450"/>
                </a:lnTo>
                <a:cubicBezTo>
                  <a:pt x="3342290" y="3691236"/>
                  <a:pt x="3311416" y="3728596"/>
                  <a:pt x="3279228" y="3764808"/>
                </a:cubicBezTo>
                <a:cubicBezTo>
                  <a:pt x="3269353" y="3775918"/>
                  <a:pt x="3259588" y="3787421"/>
                  <a:pt x="3247697" y="3796340"/>
                </a:cubicBezTo>
                <a:cubicBezTo>
                  <a:pt x="3217381" y="3819077"/>
                  <a:pt x="3153104" y="3859402"/>
                  <a:pt x="3153104" y="3859402"/>
                </a:cubicBezTo>
                <a:lnTo>
                  <a:pt x="3090042" y="3953995"/>
                </a:lnTo>
                <a:cubicBezTo>
                  <a:pt x="3079532" y="3969760"/>
                  <a:pt x="3076486" y="3995299"/>
                  <a:pt x="3058511" y="4001291"/>
                </a:cubicBezTo>
                <a:cubicBezTo>
                  <a:pt x="2993238" y="4023049"/>
                  <a:pt x="3025041" y="4007839"/>
                  <a:pt x="2963917" y="4048588"/>
                </a:cubicBezTo>
                <a:cubicBezTo>
                  <a:pt x="2953407" y="4064353"/>
                  <a:pt x="2946646" y="4083407"/>
                  <a:pt x="2932386" y="4095884"/>
                </a:cubicBezTo>
                <a:cubicBezTo>
                  <a:pt x="2903867" y="4120838"/>
                  <a:pt x="2837793" y="4158946"/>
                  <a:pt x="2837793" y="4158946"/>
                </a:cubicBezTo>
                <a:cubicBezTo>
                  <a:pt x="2812839" y="4196377"/>
                  <a:pt x="2788298" y="4235085"/>
                  <a:pt x="2758966" y="4269305"/>
                </a:cubicBezTo>
                <a:cubicBezTo>
                  <a:pt x="2744456" y="4286233"/>
                  <a:pt x="2725943" y="4299474"/>
                  <a:pt x="2711669" y="4316602"/>
                </a:cubicBezTo>
                <a:cubicBezTo>
                  <a:pt x="2692068" y="4340123"/>
                  <a:pt x="2643104" y="4427333"/>
                  <a:pt x="2632842" y="4442726"/>
                </a:cubicBezTo>
                <a:cubicBezTo>
                  <a:pt x="2618267" y="4464589"/>
                  <a:pt x="2601311" y="4484767"/>
                  <a:pt x="2585545" y="4505788"/>
                </a:cubicBezTo>
                <a:cubicBezTo>
                  <a:pt x="2545920" y="4624666"/>
                  <a:pt x="2599372" y="4478134"/>
                  <a:pt x="2538248" y="4600381"/>
                </a:cubicBezTo>
                <a:cubicBezTo>
                  <a:pt x="2530816" y="4615245"/>
                  <a:pt x="2529029" y="4632403"/>
                  <a:pt x="2522483" y="4647677"/>
                </a:cubicBezTo>
                <a:cubicBezTo>
                  <a:pt x="2513225" y="4669279"/>
                  <a:pt x="2499204" y="4688734"/>
                  <a:pt x="2490952" y="4710740"/>
                </a:cubicBezTo>
                <a:cubicBezTo>
                  <a:pt x="2483344" y="4731028"/>
                  <a:pt x="2482794" y="4753514"/>
                  <a:pt x="2475186" y="4773802"/>
                </a:cubicBezTo>
                <a:cubicBezTo>
                  <a:pt x="2441345" y="4864043"/>
                  <a:pt x="2447465" y="4805860"/>
                  <a:pt x="2427890" y="4884160"/>
                </a:cubicBezTo>
                <a:cubicBezTo>
                  <a:pt x="2409832" y="4956391"/>
                  <a:pt x="2405933" y="5012519"/>
                  <a:pt x="2396359" y="5089112"/>
                </a:cubicBezTo>
                <a:cubicBezTo>
                  <a:pt x="2401614" y="5162684"/>
                  <a:pt x="2394235" y="5238271"/>
                  <a:pt x="2412124" y="5309829"/>
                </a:cubicBezTo>
                <a:cubicBezTo>
                  <a:pt x="2421315" y="5346593"/>
                  <a:pt x="2454165" y="5372891"/>
                  <a:pt x="2475186" y="5404422"/>
                </a:cubicBezTo>
                <a:lnTo>
                  <a:pt x="2506717" y="5451719"/>
                </a:lnTo>
                <a:cubicBezTo>
                  <a:pt x="2517227" y="5467484"/>
                  <a:pt x="2532256" y="5481040"/>
                  <a:pt x="2538248" y="5499015"/>
                </a:cubicBezTo>
                <a:lnTo>
                  <a:pt x="2585545" y="5640905"/>
                </a:lnTo>
                <a:lnTo>
                  <a:pt x="2601311" y="5688202"/>
                </a:lnTo>
                <a:cubicBezTo>
                  <a:pt x="2606307" y="5733164"/>
                  <a:pt x="2606429" y="5824563"/>
                  <a:pt x="2632842" y="5877388"/>
                </a:cubicBezTo>
                <a:cubicBezTo>
                  <a:pt x="2641316" y="5894335"/>
                  <a:pt x="2650975" y="5911286"/>
                  <a:pt x="2664373" y="5924684"/>
                </a:cubicBezTo>
                <a:cubicBezTo>
                  <a:pt x="2677771" y="5938082"/>
                  <a:pt x="2695904" y="5945705"/>
                  <a:pt x="2711669" y="5956215"/>
                </a:cubicBezTo>
                <a:cubicBezTo>
                  <a:pt x="2716924" y="5971981"/>
                  <a:pt x="2720003" y="5988648"/>
                  <a:pt x="2727435" y="6003512"/>
                </a:cubicBezTo>
                <a:cubicBezTo>
                  <a:pt x="2741091" y="6030824"/>
                  <a:pt x="2766059" y="6062789"/>
                  <a:pt x="2790497" y="6082340"/>
                </a:cubicBezTo>
                <a:cubicBezTo>
                  <a:pt x="2805292" y="6094177"/>
                  <a:pt x="2820478" y="6106176"/>
                  <a:pt x="2837793" y="6113871"/>
                </a:cubicBezTo>
                <a:cubicBezTo>
                  <a:pt x="2887145" y="6135805"/>
                  <a:pt x="2943036" y="6148064"/>
                  <a:pt x="2995448" y="6161167"/>
                </a:cubicBezTo>
                <a:cubicBezTo>
                  <a:pt x="3050483" y="6216200"/>
                  <a:pt x="3012878" y="6187997"/>
                  <a:pt x="3121573" y="6224229"/>
                </a:cubicBezTo>
                <a:cubicBezTo>
                  <a:pt x="3234989" y="6262035"/>
                  <a:pt x="3093338" y="6216162"/>
                  <a:pt x="3231931" y="6255760"/>
                </a:cubicBezTo>
                <a:cubicBezTo>
                  <a:pt x="3247910" y="6260325"/>
                  <a:pt x="3263106" y="6267495"/>
                  <a:pt x="3279228" y="6271526"/>
                </a:cubicBezTo>
                <a:lnTo>
                  <a:pt x="3405352" y="6303057"/>
                </a:lnTo>
                <a:cubicBezTo>
                  <a:pt x="3415862" y="6318822"/>
                  <a:pt x="3422623" y="6337876"/>
                  <a:pt x="3436883" y="6350353"/>
                </a:cubicBezTo>
                <a:cubicBezTo>
                  <a:pt x="3569440" y="6466340"/>
                  <a:pt x="3484940" y="6382264"/>
                  <a:pt x="3578773" y="6429181"/>
                </a:cubicBezTo>
                <a:cubicBezTo>
                  <a:pt x="3595720" y="6437655"/>
                  <a:pt x="3608754" y="6453017"/>
                  <a:pt x="3626069" y="6460712"/>
                </a:cubicBezTo>
                <a:cubicBezTo>
                  <a:pt x="3656441" y="6474211"/>
                  <a:pt x="3720662" y="6492243"/>
                  <a:pt x="3720662" y="6492243"/>
                </a:cubicBezTo>
                <a:cubicBezTo>
                  <a:pt x="3896012" y="6467192"/>
                  <a:pt x="3778994" y="6506432"/>
                  <a:pt x="3878317" y="6429181"/>
                </a:cubicBezTo>
                <a:cubicBezTo>
                  <a:pt x="3908230" y="6405915"/>
                  <a:pt x="3972911" y="6366119"/>
                  <a:pt x="3972911" y="6366119"/>
                </a:cubicBezTo>
                <a:cubicBezTo>
                  <a:pt x="3983421" y="6350353"/>
                  <a:pt x="3992312" y="6333378"/>
                  <a:pt x="4004442" y="6318822"/>
                </a:cubicBezTo>
                <a:cubicBezTo>
                  <a:pt x="4029347" y="6288935"/>
                  <a:pt x="4063602" y="6257711"/>
                  <a:pt x="4099035" y="6239995"/>
                </a:cubicBezTo>
                <a:cubicBezTo>
                  <a:pt x="4124347" y="6227339"/>
                  <a:pt x="4152550" y="6221120"/>
                  <a:pt x="4177862" y="6208464"/>
                </a:cubicBezTo>
                <a:cubicBezTo>
                  <a:pt x="4194810" y="6199990"/>
                  <a:pt x="4207743" y="6184397"/>
                  <a:pt x="4225159" y="6176933"/>
                </a:cubicBezTo>
                <a:cubicBezTo>
                  <a:pt x="4245075" y="6168398"/>
                  <a:pt x="4267387" y="6167120"/>
                  <a:pt x="4288221" y="6161167"/>
                </a:cubicBezTo>
                <a:cubicBezTo>
                  <a:pt x="4304200" y="6156602"/>
                  <a:pt x="4319752" y="6150657"/>
                  <a:pt x="4335517" y="6145402"/>
                </a:cubicBezTo>
                <a:cubicBezTo>
                  <a:pt x="4351283" y="6150657"/>
                  <a:pt x="4367950" y="6153735"/>
                  <a:pt x="4382814" y="6161167"/>
                </a:cubicBezTo>
                <a:cubicBezTo>
                  <a:pt x="4399762" y="6169641"/>
                  <a:pt x="4412796" y="6185003"/>
                  <a:pt x="4430111" y="6192698"/>
                </a:cubicBezTo>
                <a:cubicBezTo>
                  <a:pt x="4460483" y="6206197"/>
                  <a:pt x="4493173" y="6213719"/>
                  <a:pt x="4524704" y="6224229"/>
                </a:cubicBezTo>
                <a:lnTo>
                  <a:pt x="4572000" y="6239995"/>
                </a:lnTo>
                <a:lnTo>
                  <a:pt x="4619297" y="6255760"/>
                </a:lnTo>
                <a:cubicBezTo>
                  <a:pt x="4715974" y="6320212"/>
                  <a:pt x="4694372" y="6319760"/>
                  <a:pt x="4887311" y="6271526"/>
                </a:cubicBezTo>
                <a:cubicBezTo>
                  <a:pt x="4905693" y="6266930"/>
                  <a:pt x="4908332" y="6239995"/>
                  <a:pt x="4918842" y="6224229"/>
                </a:cubicBezTo>
                <a:cubicBezTo>
                  <a:pt x="4924921" y="6199912"/>
                  <a:pt x="4950373" y="6102349"/>
                  <a:pt x="4950373" y="6082340"/>
                </a:cubicBezTo>
                <a:cubicBezTo>
                  <a:pt x="4950373" y="6055544"/>
                  <a:pt x="4941658" y="6029364"/>
                  <a:pt x="4934607" y="6003512"/>
                </a:cubicBezTo>
                <a:cubicBezTo>
                  <a:pt x="4925862" y="5971447"/>
                  <a:pt x="4903076" y="5908919"/>
                  <a:pt x="4903076" y="5908919"/>
                </a:cubicBezTo>
                <a:cubicBezTo>
                  <a:pt x="4908331" y="5856367"/>
                  <a:pt x="4902141" y="5801368"/>
                  <a:pt x="4918842" y="5751264"/>
                </a:cubicBezTo>
                <a:cubicBezTo>
                  <a:pt x="4924834" y="5733289"/>
                  <a:pt x="4954302" y="5734529"/>
                  <a:pt x="4966138" y="5719733"/>
                </a:cubicBezTo>
                <a:cubicBezTo>
                  <a:pt x="4976519" y="5706756"/>
                  <a:pt x="4977873" y="5688558"/>
                  <a:pt x="4981904" y="5672436"/>
                </a:cubicBezTo>
                <a:cubicBezTo>
                  <a:pt x="5010668" y="5557381"/>
                  <a:pt x="4989797" y="5589602"/>
                  <a:pt x="5013435" y="5435953"/>
                </a:cubicBezTo>
                <a:cubicBezTo>
                  <a:pt x="5015962" y="5419528"/>
                  <a:pt x="5025170" y="5404779"/>
                  <a:pt x="5029200" y="5388657"/>
                </a:cubicBezTo>
                <a:lnTo>
                  <a:pt x="5060731" y="5262533"/>
                </a:lnTo>
                <a:cubicBezTo>
                  <a:pt x="5066540" y="5221870"/>
                  <a:pt x="5070250" y="5148901"/>
                  <a:pt x="5092262" y="5104877"/>
                </a:cubicBezTo>
                <a:cubicBezTo>
                  <a:pt x="5100736" y="5087930"/>
                  <a:pt x="5111663" y="5072137"/>
                  <a:pt x="5123793" y="5057581"/>
                </a:cubicBezTo>
                <a:cubicBezTo>
                  <a:pt x="5138067" y="5040453"/>
                  <a:pt x="5152539" y="5022652"/>
                  <a:pt x="5171090" y="5010284"/>
                </a:cubicBezTo>
                <a:cubicBezTo>
                  <a:pt x="5184917" y="5001066"/>
                  <a:pt x="5202621" y="4999774"/>
                  <a:pt x="5218386" y="4994519"/>
                </a:cubicBezTo>
                <a:cubicBezTo>
                  <a:pt x="5538952" y="4999774"/>
                  <a:pt x="5859815" y="4995503"/>
                  <a:pt x="6180083" y="5010284"/>
                </a:cubicBezTo>
                <a:cubicBezTo>
                  <a:pt x="6203560" y="5011368"/>
                  <a:pt x="6221140" y="5033563"/>
                  <a:pt x="6243145" y="5041815"/>
                </a:cubicBezTo>
                <a:cubicBezTo>
                  <a:pt x="6263433" y="5049423"/>
                  <a:pt x="6285186" y="5052326"/>
                  <a:pt x="6306207" y="5057581"/>
                </a:cubicBezTo>
                <a:cubicBezTo>
                  <a:pt x="6316717" y="5073346"/>
                  <a:pt x="6329264" y="5087930"/>
                  <a:pt x="6337738" y="5104877"/>
                </a:cubicBezTo>
                <a:cubicBezTo>
                  <a:pt x="6345170" y="5119741"/>
                  <a:pt x="6343123" y="5139197"/>
                  <a:pt x="6353504" y="5152174"/>
                </a:cubicBezTo>
                <a:cubicBezTo>
                  <a:pt x="6365340" y="5166970"/>
                  <a:pt x="6385035" y="5173195"/>
                  <a:pt x="6400800" y="5183705"/>
                </a:cubicBezTo>
                <a:cubicBezTo>
                  <a:pt x="6476230" y="5296849"/>
                  <a:pt x="6437066" y="5251502"/>
                  <a:pt x="6511159" y="5325595"/>
                </a:cubicBezTo>
                <a:cubicBezTo>
                  <a:pt x="6527701" y="5375223"/>
                  <a:pt x="6530813" y="5380530"/>
                  <a:pt x="6542690" y="5435953"/>
                </a:cubicBezTo>
                <a:cubicBezTo>
                  <a:pt x="6553919" y="5488356"/>
                  <a:pt x="6568303" y="5540343"/>
                  <a:pt x="6574221" y="5593608"/>
                </a:cubicBezTo>
                <a:cubicBezTo>
                  <a:pt x="6596974" y="5798392"/>
                  <a:pt x="6586034" y="5688075"/>
                  <a:pt x="6605752" y="5924684"/>
                </a:cubicBezTo>
                <a:cubicBezTo>
                  <a:pt x="6595242" y="6008767"/>
                  <a:pt x="6608636" y="6099499"/>
                  <a:pt x="6574221" y="6176933"/>
                </a:cubicBezTo>
                <a:cubicBezTo>
                  <a:pt x="6560722" y="6207305"/>
                  <a:pt x="6479628" y="6208464"/>
                  <a:pt x="6479628" y="6208464"/>
                </a:cubicBezTo>
                <a:cubicBezTo>
                  <a:pt x="6422139" y="6251580"/>
                  <a:pt x="6386668" y="6280005"/>
                  <a:pt x="6321973" y="6318822"/>
                </a:cubicBezTo>
                <a:cubicBezTo>
                  <a:pt x="6301820" y="6330914"/>
                  <a:pt x="6278841" y="6337897"/>
                  <a:pt x="6258911" y="6350353"/>
                </a:cubicBezTo>
                <a:cubicBezTo>
                  <a:pt x="6236629" y="6364279"/>
                  <a:pt x="6218130" y="6383724"/>
                  <a:pt x="6195848" y="6397650"/>
                </a:cubicBezTo>
                <a:cubicBezTo>
                  <a:pt x="6140806" y="6432051"/>
                  <a:pt x="6114470" y="6432236"/>
                  <a:pt x="6053959" y="6460712"/>
                </a:cubicBezTo>
                <a:cubicBezTo>
                  <a:pt x="5990164" y="6490733"/>
                  <a:pt x="5930789" y="6530549"/>
                  <a:pt x="5864773" y="6555305"/>
                </a:cubicBezTo>
                <a:cubicBezTo>
                  <a:pt x="5822731" y="6571071"/>
                  <a:pt x="5779784" y="6584605"/>
                  <a:pt x="5738648" y="6602602"/>
                </a:cubicBezTo>
                <a:cubicBezTo>
                  <a:pt x="5695585" y="6621442"/>
                  <a:pt x="5651633" y="6639591"/>
                  <a:pt x="5612524" y="6665664"/>
                </a:cubicBezTo>
                <a:cubicBezTo>
                  <a:pt x="5596759" y="6676174"/>
                  <a:pt x="5582969" y="6690542"/>
                  <a:pt x="5565228" y="6697195"/>
                </a:cubicBezTo>
                <a:cubicBezTo>
                  <a:pt x="5540138" y="6706604"/>
                  <a:pt x="5512676" y="6707705"/>
                  <a:pt x="5486400" y="6712960"/>
                </a:cubicBezTo>
                <a:cubicBezTo>
                  <a:pt x="5403272" y="6768379"/>
                  <a:pt x="5477845" y="6726322"/>
                  <a:pt x="5376042" y="6760257"/>
                </a:cubicBezTo>
                <a:cubicBezTo>
                  <a:pt x="5349194" y="6769206"/>
                  <a:pt x="5323810" y="6782117"/>
                  <a:pt x="5297214" y="6791788"/>
                </a:cubicBezTo>
                <a:cubicBezTo>
                  <a:pt x="5265978" y="6803146"/>
                  <a:pt x="5233857" y="6811961"/>
                  <a:pt x="5202621" y="6823319"/>
                </a:cubicBezTo>
                <a:cubicBezTo>
                  <a:pt x="5176025" y="6832990"/>
                  <a:pt x="5151368" y="6848487"/>
                  <a:pt x="5123793" y="6854850"/>
                </a:cubicBezTo>
                <a:cubicBezTo>
                  <a:pt x="5082509" y="6864377"/>
                  <a:pt x="5039710" y="6865360"/>
                  <a:pt x="4997669" y="6870615"/>
                </a:cubicBezTo>
                <a:cubicBezTo>
                  <a:pt x="4878932" y="6949774"/>
                  <a:pt x="5029835" y="6856830"/>
                  <a:pt x="4887311" y="6917912"/>
                </a:cubicBezTo>
                <a:cubicBezTo>
                  <a:pt x="4743920" y="6979366"/>
                  <a:pt x="4986591" y="6928504"/>
                  <a:pt x="4729655" y="6965208"/>
                </a:cubicBezTo>
                <a:cubicBezTo>
                  <a:pt x="4703379" y="6975719"/>
                  <a:pt x="4677876" y="6988417"/>
                  <a:pt x="4650828" y="6996740"/>
                </a:cubicBezTo>
                <a:cubicBezTo>
                  <a:pt x="4609409" y="7009484"/>
                  <a:pt x="4563464" y="7008891"/>
                  <a:pt x="4524704" y="7028271"/>
                </a:cubicBezTo>
                <a:cubicBezTo>
                  <a:pt x="4444694" y="7068276"/>
                  <a:pt x="4481197" y="7046766"/>
                  <a:pt x="4414345" y="7091333"/>
                </a:cubicBezTo>
                <a:cubicBezTo>
                  <a:pt x="4293476" y="7086078"/>
                  <a:pt x="4172470" y="7083356"/>
                  <a:pt x="4051738" y="7075567"/>
                </a:cubicBezTo>
                <a:cubicBezTo>
                  <a:pt x="4009457" y="7072839"/>
                  <a:pt x="3967723" y="7064481"/>
                  <a:pt x="3925614" y="7059802"/>
                </a:cubicBezTo>
                <a:cubicBezTo>
                  <a:pt x="3873123" y="7053970"/>
                  <a:pt x="3820483" y="7049565"/>
                  <a:pt x="3767959" y="7044036"/>
                </a:cubicBezTo>
                <a:cubicBezTo>
                  <a:pt x="3720633" y="7039054"/>
                  <a:pt x="3673517" y="7031921"/>
                  <a:pt x="3626069" y="7028271"/>
                </a:cubicBezTo>
                <a:cubicBezTo>
                  <a:pt x="3341511" y="7006382"/>
                  <a:pt x="3407580" y="7020976"/>
                  <a:pt x="3153104" y="6996740"/>
                </a:cubicBezTo>
                <a:cubicBezTo>
                  <a:pt x="3110926" y="6992723"/>
                  <a:pt x="3068923" y="6986966"/>
                  <a:pt x="3026980" y="6980974"/>
                </a:cubicBezTo>
                <a:cubicBezTo>
                  <a:pt x="2995335" y="6976453"/>
                  <a:pt x="2964177" y="6968554"/>
                  <a:pt x="2932386" y="6965208"/>
                </a:cubicBezTo>
                <a:cubicBezTo>
                  <a:pt x="2864244" y="6958035"/>
                  <a:pt x="2795672" y="6955646"/>
                  <a:pt x="2727435" y="6949443"/>
                </a:cubicBezTo>
                <a:cubicBezTo>
                  <a:pt x="2680043" y="6945135"/>
                  <a:pt x="2632842" y="6938932"/>
                  <a:pt x="2585545" y="6933677"/>
                </a:cubicBezTo>
                <a:cubicBezTo>
                  <a:pt x="2540282" y="6922362"/>
                  <a:pt x="2466275" y="6905574"/>
                  <a:pt x="2427890" y="6886381"/>
                </a:cubicBezTo>
                <a:cubicBezTo>
                  <a:pt x="2406869" y="6875871"/>
                  <a:pt x="2387426" y="6861306"/>
                  <a:pt x="2364828" y="6854850"/>
                </a:cubicBezTo>
                <a:cubicBezTo>
                  <a:pt x="2313298" y="6840127"/>
                  <a:pt x="2258015" y="6840267"/>
                  <a:pt x="2207173" y="6823319"/>
                </a:cubicBezTo>
                <a:cubicBezTo>
                  <a:pt x="2149622" y="6804135"/>
                  <a:pt x="2151716" y="6802660"/>
                  <a:pt x="2081048" y="6791788"/>
                </a:cubicBezTo>
                <a:cubicBezTo>
                  <a:pt x="2039172" y="6785346"/>
                  <a:pt x="1996716" y="6782987"/>
                  <a:pt x="1954924" y="6776022"/>
                </a:cubicBezTo>
                <a:cubicBezTo>
                  <a:pt x="1933551" y="6772460"/>
                  <a:pt x="1913109" y="6764506"/>
                  <a:pt x="1891862" y="6760257"/>
                </a:cubicBezTo>
                <a:cubicBezTo>
                  <a:pt x="1720795" y="6726044"/>
                  <a:pt x="1870563" y="6762531"/>
                  <a:pt x="1718442" y="6728726"/>
                </a:cubicBezTo>
                <a:cubicBezTo>
                  <a:pt x="1697290" y="6724026"/>
                  <a:pt x="1675936" y="6719812"/>
                  <a:pt x="1655380" y="6712960"/>
                </a:cubicBezTo>
                <a:cubicBezTo>
                  <a:pt x="1628532" y="6704011"/>
                  <a:pt x="1603659" y="6689561"/>
                  <a:pt x="1576552" y="6681429"/>
                </a:cubicBezTo>
                <a:cubicBezTo>
                  <a:pt x="1557081" y="6675588"/>
                  <a:pt x="1415955" y="6650753"/>
                  <a:pt x="1403131" y="6649898"/>
                </a:cubicBezTo>
                <a:cubicBezTo>
                  <a:pt x="1277177" y="6641501"/>
                  <a:pt x="1150883" y="6639388"/>
                  <a:pt x="1024759" y="6634133"/>
                </a:cubicBezTo>
                <a:cubicBezTo>
                  <a:pt x="977462" y="6628878"/>
                  <a:pt x="929903" y="6625603"/>
                  <a:pt x="882869" y="6618367"/>
                </a:cubicBezTo>
                <a:cubicBezTo>
                  <a:pt x="861453" y="6615072"/>
                  <a:pt x="841054" y="6606851"/>
                  <a:pt x="819807" y="6602602"/>
                </a:cubicBezTo>
                <a:cubicBezTo>
                  <a:pt x="788462" y="6596333"/>
                  <a:pt x="756745" y="6592091"/>
                  <a:pt x="725214" y="6586836"/>
                </a:cubicBezTo>
                <a:cubicBezTo>
                  <a:pt x="683173" y="6565815"/>
                  <a:pt x="643681" y="6538638"/>
                  <a:pt x="599090" y="6523774"/>
                </a:cubicBezTo>
                <a:cubicBezTo>
                  <a:pt x="583324" y="6518519"/>
                  <a:pt x="567068" y="6514554"/>
                  <a:pt x="551793" y="6508008"/>
                </a:cubicBezTo>
                <a:cubicBezTo>
                  <a:pt x="530191" y="6498750"/>
                  <a:pt x="510552" y="6485205"/>
                  <a:pt x="488731" y="6476477"/>
                </a:cubicBezTo>
                <a:cubicBezTo>
                  <a:pt x="457872" y="6464133"/>
                  <a:pt x="425669" y="6455456"/>
                  <a:pt x="394138" y="6444946"/>
                </a:cubicBezTo>
                <a:lnTo>
                  <a:pt x="346842" y="6429181"/>
                </a:lnTo>
                <a:cubicBezTo>
                  <a:pt x="331076" y="6418671"/>
                  <a:pt x="316860" y="6405345"/>
                  <a:pt x="299545" y="6397650"/>
                </a:cubicBezTo>
                <a:cubicBezTo>
                  <a:pt x="206386" y="6356246"/>
                  <a:pt x="171293" y="6362379"/>
                  <a:pt x="63062" y="6350353"/>
                </a:cubicBezTo>
                <a:cubicBezTo>
                  <a:pt x="57065" y="6320367"/>
                  <a:pt x="47692" y="6256550"/>
                  <a:pt x="31531" y="6224229"/>
                </a:cubicBezTo>
                <a:cubicBezTo>
                  <a:pt x="23057" y="6207282"/>
                  <a:pt x="10510" y="6192698"/>
                  <a:pt x="0" y="6176933"/>
                </a:cubicBezTo>
                <a:cubicBezTo>
                  <a:pt x="16652" y="6126977"/>
                  <a:pt x="12369" y="6126001"/>
                  <a:pt x="47297" y="6082340"/>
                </a:cubicBezTo>
                <a:cubicBezTo>
                  <a:pt x="56582" y="6070733"/>
                  <a:pt x="66082" y="6058456"/>
                  <a:pt x="78828" y="6050808"/>
                </a:cubicBezTo>
                <a:cubicBezTo>
                  <a:pt x="93078" y="6042258"/>
                  <a:pt x="110359" y="6040298"/>
                  <a:pt x="126124" y="6035043"/>
                </a:cubicBezTo>
                <a:cubicBezTo>
                  <a:pt x="304800" y="6040298"/>
                  <a:pt x="484016" y="6035963"/>
                  <a:pt x="662152" y="6050808"/>
                </a:cubicBezTo>
                <a:cubicBezTo>
                  <a:pt x="676965" y="6052042"/>
                  <a:pt x="681792" y="6073421"/>
                  <a:pt x="693683" y="6082340"/>
                </a:cubicBezTo>
                <a:cubicBezTo>
                  <a:pt x="780418" y="6147392"/>
                  <a:pt x="761835" y="6136589"/>
                  <a:pt x="835573" y="6161167"/>
                </a:cubicBezTo>
                <a:cubicBezTo>
                  <a:pt x="851338" y="6171677"/>
                  <a:pt x="865453" y="6185234"/>
                  <a:pt x="882869" y="6192698"/>
                </a:cubicBezTo>
                <a:cubicBezTo>
                  <a:pt x="902785" y="6201233"/>
                  <a:pt x="924318" y="6206920"/>
                  <a:pt x="945931" y="6208464"/>
                </a:cubicBezTo>
                <a:cubicBezTo>
                  <a:pt x="1071844" y="6217458"/>
                  <a:pt x="1198180" y="6218974"/>
                  <a:pt x="1324304" y="6224229"/>
                </a:cubicBezTo>
                <a:cubicBezTo>
                  <a:pt x="1483408" y="6204342"/>
                  <a:pt x="1410234" y="6221862"/>
                  <a:pt x="1545021" y="6176933"/>
                </a:cubicBezTo>
                <a:lnTo>
                  <a:pt x="1545021" y="6176933"/>
                </a:lnTo>
                <a:cubicBezTo>
                  <a:pt x="1582912" y="6170618"/>
                  <a:pt x="1661524" y="6160099"/>
                  <a:pt x="1702676" y="6145402"/>
                </a:cubicBezTo>
                <a:cubicBezTo>
                  <a:pt x="1755979" y="6126366"/>
                  <a:pt x="1860331" y="6082340"/>
                  <a:pt x="1860331" y="6082340"/>
                </a:cubicBezTo>
                <a:cubicBezTo>
                  <a:pt x="1870841" y="6071829"/>
                  <a:pt x="1878200" y="6056663"/>
                  <a:pt x="1891862" y="6050808"/>
                </a:cubicBezTo>
                <a:cubicBezTo>
                  <a:pt x="1916492" y="6040252"/>
                  <a:pt x="1944694" y="6041542"/>
                  <a:pt x="1970690" y="6035043"/>
                </a:cubicBezTo>
                <a:cubicBezTo>
                  <a:pt x="1986812" y="6031012"/>
                  <a:pt x="2002221" y="6024532"/>
                  <a:pt x="2017986" y="6019277"/>
                </a:cubicBezTo>
                <a:cubicBezTo>
                  <a:pt x="2015172" y="5979877"/>
                  <a:pt x="2004794" y="5761559"/>
                  <a:pt x="1986455" y="5688202"/>
                </a:cubicBezTo>
                <a:cubicBezTo>
                  <a:pt x="1974363" y="5639836"/>
                  <a:pt x="1954924" y="5593609"/>
                  <a:pt x="1939159" y="5546312"/>
                </a:cubicBezTo>
                <a:cubicBezTo>
                  <a:pt x="1933904" y="5530546"/>
                  <a:pt x="1932611" y="5512842"/>
                  <a:pt x="1923393" y="5499015"/>
                </a:cubicBezTo>
                <a:lnTo>
                  <a:pt x="1891862" y="5451719"/>
                </a:lnTo>
                <a:cubicBezTo>
                  <a:pt x="1886607" y="5430698"/>
                  <a:pt x="1875195" y="5410306"/>
                  <a:pt x="1876097" y="5388657"/>
                </a:cubicBezTo>
                <a:cubicBezTo>
                  <a:pt x="1890665" y="5039024"/>
                  <a:pt x="1896429" y="5157138"/>
                  <a:pt x="1954924" y="4884160"/>
                </a:cubicBezTo>
                <a:cubicBezTo>
                  <a:pt x="1972849" y="4800511"/>
                  <a:pt x="1982148" y="4715072"/>
                  <a:pt x="2002221" y="4631912"/>
                </a:cubicBezTo>
                <a:cubicBezTo>
                  <a:pt x="2018993" y="4562429"/>
                  <a:pt x="2047947" y="4496304"/>
                  <a:pt x="2065283" y="4426960"/>
                </a:cubicBezTo>
                <a:cubicBezTo>
                  <a:pt x="2079533" y="4369960"/>
                  <a:pt x="2085291" y="4311153"/>
                  <a:pt x="2096814" y="4253540"/>
                </a:cubicBezTo>
                <a:cubicBezTo>
                  <a:pt x="2101063" y="4232293"/>
                  <a:pt x="2107880" y="4211629"/>
                  <a:pt x="2112580" y="4190477"/>
                </a:cubicBezTo>
                <a:cubicBezTo>
                  <a:pt x="2152607" y="4010354"/>
                  <a:pt x="2105663" y="4202375"/>
                  <a:pt x="2144111" y="4048588"/>
                </a:cubicBezTo>
                <a:cubicBezTo>
                  <a:pt x="2146153" y="4026120"/>
                  <a:pt x="2168248" y="3770246"/>
                  <a:pt x="2175642" y="3733277"/>
                </a:cubicBezTo>
                <a:cubicBezTo>
                  <a:pt x="2182160" y="3700686"/>
                  <a:pt x="2200655" y="3671275"/>
                  <a:pt x="2207173" y="3638684"/>
                </a:cubicBezTo>
                <a:cubicBezTo>
                  <a:pt x="2227187" y="3538610"/>
                  <a:pt x="2216439" y="3585853"/>
                  <a:pt x="2238704" y="3496795"/>
                </a:cubicBezTo>
                <a:cubicBezTo>
                  <a:pt x="2219698" y="3439779"/>
                  <a:pt x="2206993" y="3426254"/>
                  <a:pt x="2238704" y="3354905"/>
                </a:cubicBezTo>
                <a:cubicBezTo>
                  <a:pt x="2247759" y="3334531"/>
                  <a:pt x="2273041" y="3325751"/>
                  <a:pt x="2286000" y="3307608"/>
                </a:cubicBezTo>
                <a:cubicBezTo>
                  <a:pt x="2310128" y="3273828"/>
                  <a:pt x="2343758" y="3162231"/>
                  <a:pt x="2380593" y="3149953"/>
                </a:cubicBezTo>
                <a:lnTo>
                  <a:pt x="2427890" y="3134188"/>
                </a:lnTo>
                <a:cubicBezTo>
                  <a:pt x="2430224" y="3115512"/>
                  <a:pt x="2453485" y="2923428"/>
                  <a:pt x="2459421" y="2897705"/>
                </a:cubicBezTo>
                <a:cubicBezTo>
                  <a:pt x="2466895" y="2865320"/>
                  <a:pt x="2467450" y="2826614"/>
                  <a:pt x="2490952" y="2803112"/>
                </a:cubicBezTo>
                <a:cubicBezTo>
                  <a:pt x="2606938" y="2687126"/>
                  <a:pt x="2547486" y="2754010"/>
                  <a:pt x="2664373" y="2598160"/>
                </a:cubicBezTo>
                <a:cubicBezTo>
                  <a:pt x="2675082" y="2583882"/>
                  <a:pt x="2731675" y="2510852"/>
                  <a:pt x="2743200" y="2487802"/>
                </a:cubicBezTo>
                <a:cubicBezTo>
                  <a:pt x="2750632" y="2472938"/>
                  <a:pt x="2753711" y="2456271"/>
                  <a:pt x="2758966" y="2440505"/>
                </a:cubicBezTo>
                <a:cubicBezTo>
                  <a:pt x="2750057" y="2333595"/>
                  <a:pt x="2744102" y="2230755"/>
                  <a:pt x="2727435" y="2125195"/>
                </a:cubicBezTo>
                <a:cubicBezTo>
                  <a:pt x="2718272" y="2067159"/>
                  <a:pt x="2704213" y="2009938"/>
                  <a:pt x="2695904" y="1951774"/>
                </a:cubicBezTo>
                <a:cubicBezTo>
                  <a:pt x="2660060" y="1700870"/>
                  <a:pt x="2700299" y="1874767"/>
                  <a:pt x="2664373" y="1731057"/>
                </a:cubicBezTo>
                <a:cubicBezTo>
                  <a:pt x="2659462" y="1681947"/>
                  <a:pt x="2630899" y="1523297"/>
                  <a:pt x="2664373" y="1463043"/>
                </a:cubicBezTo>
                <a:cubicBezTo>
                  <a:pt x="2700646" y="1397752"/>
                  <a:pt x="2764831" y="1351768"/>
                  <a:pt x="2806262" y="1289622"/>
                </a:cubicBezTo>
                <a:cubicBezTo>
                  <a:pt x="2816772" y="1273857"/>
                  <a:pt x="2825462" y="1256712"/>
                  <a:pt x="2837793" y="1242326"/>
                </a:cubicBezTo>
                <a:cubicBezTo>
                  <a:pt x="2857140" y="1219755"/>
                  <a:pt x="2882284" y="1202477"/>
                  <a:pt x="2900855" y="1179264"/>
                </a:cubicBezTo>
                <a:cubicBezTo>
                  <a:pt x="3005958" y="1047885"/>
                  <a:pt x="2916620" y="1116202"/>
                  <a:pt x="3011214" y="1053140"/>
                </a:cubicBezTo>
                <a:cubicBezTo>
                  <a:pt x="3158157" y="1089875"/>
                  <a:pt x="3087749" y="1078883"/>
                  <a:pt x="3358055" y="1053140"/>
                </a:cubicBezTo>
                <a:cubicBezTo>
                  <a:pt x="3374599" y="1051564"/>
                  <a:pt x="3388901" y="1039724"/>
                  <a:pt x="3405352" y="1037374"/>
                </a:cubicBezTo>
                <a:cubicBezTo>
                  <a:pt x="3462814" y="1029165"/>
                  <a:pt x="3520966" y="1026863"/>
                  <a:pt x="3578773" y="1021608"/>
                </a:cubicBezTo>
                <a:cubicBezTo>
                  <a:pt x="3599794" y="1016353"/>
                  <a:pt x="3621001" y="1011796"/>
                  <a:pt x="3641835" y="1005843"/>
                </a:cubicBezTo>
                <a:cubicBezTo>
                  <a:pt x="3657814" y="1001278"/>
                  <a:pt x="3672836" y="993336"/>
                  <a:pt x="3689131" y="990077"/>
                </a:cubicBezTo>
                <a:cubicBezTo>
                  <a:pt x="3725569" y="982789"/>
                  <a:pt x="3762704" y="979567"/>
                  <a:pt x="3799490" y="974312"/>
                </a:cubicBezTo>
                <a:cubicBezTo>
                  <a:pt x="3804745" y="958546"/>
                  <a:pt x="3811650" y="943238"/>
                  <a:pt x="3815255" y="927015"/>
                </a:cubicBezTo>
                <a:cubicBezTo>
                  <a:pt x="3822189" y="895810"/>
                  <a:pt x="3821836" y="863040"/>
                  <a:pt x="3831021" y="832422"/>
                </a:cubicBezTo>
                <a:cubicBezTo>
                  <a:pt x="3837774" y="809911"/>
                  <a:pt x="3853824" y="791181"/>
                  <a:pt x="3862552" y="769360"/>
                </a:cubicBezTo>
                <a:cubicBezTo>
                  <a:pt x="3874896" y="738501"/>
                  <a:pt x="3894083" y="674767"/>
                  <a:pt x="3894083" y="674767"/>
                </a:cubicBezTo>
                <a:cubicBezTo>
                  <a:pt x="3899338" y="632726"/>
                  <a:pt x="3899572" y="589746"/>
                  <a:pt x="3909848" y="548643"/>
                </a:cubicBezTo>
                <a:cubicBezTo>
                  <a:pt x="3919711" y="509191"/>
                  <a:pt x="3954778" y="460883"/>
                  <a:pt x="3988676" y="438284"/>
                </a:cubicBezTo>
                <a:cubicBezTo>
                  <a:pt x="4002503" y="429066"/>
                  <a:pt x="4020207" y="427774"/>
                  <a:pt x="4035973" y="422519"/>
                </a:cubicBezTo>
                <a:cubicBezTo>
                  <a:pt x="4067978" y="374511"/>
                  <a:pt x="4071900" y="357259"/>
                  <a:pt x="4130566" y="327926"/>
                </a:cubicBezTo>
                <a:cubicBezTo>
                  <a:pt x="4149946" y="318236"/>
                  <a:pt x="4172794" y="318113"/>
                  <a:pt x="4193628" y="312160"/>
                </a:cubicBezTo>
                <a:cubicBezTo>
                  <a:pt x="4209607" y="307595"/>
                  <a:pt x="4225159" y="301650"/>
                  <a:pt x="4240924" y="296395"/>
                </a:cubicBezTo>
                <a:cubicBezTo>
                  <a:pt x="5161332" y="310776"/>
                  <a:pt x="5134826" y="0"/>
                  <a:pt x="5281448" y="390988"/>
                </a:cubicBezTo>
                <a:cubicBezTo>
                  <a:pt x="5287283" y="406548"/>
                  <a:pt x="5291959" y="422519"/>
                  <a:pt x="5297214" y="438284"/>
                </a:cubicBezTo>
                <a:cubicBezTo>
                  <a:pt x="5291959" y="459305"/>
                  <a:pt x="5293467" y="483317"/>
                  <a:pt x="5281448" y="501346"/>
                </a:cubicBezTo>
                <a:cubicBezTo>
                  <a:pt x="5270938" y="517111"/>
                  <a:pt x="5248708" y="520747"/>
                  <a:pt x="5234152" y="532877"/>
                </a:cubicBezTo>
                <a:cubicBezTo>
                  <a:pt x="5217024" y="547151"/>
                  <a:pt x="5205406" y="567806"/>
                  <a:pt x="5186855" y="580174"/>
                </a:cubicBezTo>
                <a:cubicBezTo>
                  <a:pt x="5153203" y="602609"/>
                  <a:pt x="5018787" y="611036"/>
                  <a:pt x="5013435" y="611705"/>
                </a:cubicBezTo>
                <a:cubicBezTo>
                  <a:pt x="4876886" y="604878"/>
                  <a:pt x="4737929" y="610041"/>
                  <a:pt x="4603531" y="580174"/>
                </a:cubicBezTo>
                <a:cubicBezTo>
                  <a:pt x="4587309" y="576569"/>
                  <a:pt x="4572000" y="569663"/>
                  <a:pt x="4556235" y="564408"/>
                </a:cubicBezTo>
                <a:cubicBezTo>
                  <a:pt x="4487918" y="569663"/>
                  <a:pt x="4418964" y="569487"/>
                  <a:pt x="4351283" y="580174"/>
                </a:cubicBezTo>
                <a:cubicBezTo>
                  <a:pt x="4318453" y="585358"/>
                  <a:pt x="4288221" y="601195"/>
                  <a:pt x="4256690" y="611705"/>
                </a:cubicBezTo>
                <a:lnTo>
                  <a:pt x="4209393" y="627471"/>
                </a:lnTo>
                <a:lnTo>
                  <a:pt x="4146331" y="722064"/>
                </a:lnTo>
                <a:lnTo>
                  <a:pt x="4114800" y="769360"/>
                </a:lnTo>
                <a:cubicBezTo>
                  <a:pt x="4091886" y="838103"/>
                  <a:pt x="4093377" y="861283"/>
                  <a:pt x="4051738" y="911250"/>
                </a:cubicBezTo>
                <a:cubicBezTo>
                  <a:pt x="4037465" y="928378"/>
                  <a:pt x="4020207" y="942781"/>
                  <a:pt x="4004442" y="958546"/>
                </a:cubicBezTo>
                <a:cubicBezTo>
                  <a:pt x="3999187" y="974312"/>
                  <a:pt x="3996108" y="990979"/>
                  <a:pt x="3988676" y="1005843"/>
                </a:cubicBezTo>
                <a:cubicBezTo>
                  <a:pt x="3980202" y="1022791"/>
                  <a:pt x="3963798" y="1035398"/>
                  <a:pt x="3957145" y="1053140"/>
                </a:cubicBezTo>
                <a:cubicBezTo>
                  <a:pt x="3947736" y="1078230"/>
                  <a:pt x="3952468" y="1107573"/>
                  <a:pt x="3941380" y="1131967"/>
                </a:cubicBezTo>
                <a:cubicBezTo>
                  <a:pt x="3901395" y="1219933"/>
                  <a:pt x="3893054" y="1216735"/>
                  <a:pt x="3831021" y="1258091"/>
                </a:cubicBezTo>
                <a:cubicBezTo>
                  <a:pt x="3820511" y="1273857"/>
                  <a:pt x="3814286" y="1293551"/>
                  <a:pt x="3799490" y="1305388"/>
                </a:cubicBezTo>
                <a:cubicBezTo>
                  <a:pt x="3786513" y="1315769"/>
                  <a:pt x="3767057" y="1313721"/>
                  <a:pt x="3752193" y="1321153"/>
                </a:cubicBezTo>
                <a:cubicBezTo>
                  <a:pt x="3735246" y="1329627"/>
                  <a:pt x="3720662" y="1342174"/>
                  <a:pt x="3704897" y="1352684"/>
                </a:cubicBezTo>
                <a:cubicBezTo>
                  <a:pt x="3666986" y="1409551"/>
                  <a:pt x="3643568" y="1451378"/>
                  <a:pt x="3578773" y="1494574"/>
                </a:cubicBezTo>
                <a:cubicBezTo>
                  <a:pt x="3563007" y="1505084"/>
                  <a:pt x="3545736" y="1513628"/>
                  <a:pt x="3531476" y="1526105"/>
                </a:cubicBezTo>
                <a:cubicBezTo>
                  <a:pt x="3503510" y="1550575"/>
                  <a:pt x="3478924" y="1578657"/>
                  <a:pt x="3452648" y="1604933"/>
                </a:cubicBezTo>
                <a:lnTo>
                  <a:pt x="3405352" y="1652229"/>
                </a:lnTo>
                <a:lnTo>
                  <a:pt x="3358055" y="1699526"/>
                </a:lnTo>
                <a:cubicBezTo>
                  <a:pt x="3344750" y="1752749"/>
                  <a:pt x="3338160" y="1791180"/>
                  <a:pt x="3310759" y="1841415"/>
                </a:cubicBezTo>
                <a:cubicBezTo>
                  <a:pt x="3292613" y="1874683"/>
                  <a:pt x="3268718" y="1904477"/>
                  <a:pt x="3247697" y="1936008"/>
                </a:cubicBezTo>
                <a:cubicBezTo>
                  <a:pt x="3237187" y="1951774"/>
                  <a:pt x="3229564" y="1969907"/>
                  <a:pt x="3216166" y="1983305"/>
                </a:cubicBezTo>
                <a:lnTo>
                  <a:pt x="3168869" y="2030602"/>
                </a:lnTo>
                <a:cubicBezTo>
                  <a:pt x="3127166" y="2197417"/>
                  <a:pt x="3183786" y="2000981"/>
                  <a:pt x="3121573" y="2140960"/>
                </a:cubicBezTo>
                <a:cubicBezTo>
                  <a:pt x="3108074" y="2171332"/>
                  <a:pt x="3090042" y="2235553"/>
                  <a:pt x="3090042" y="2235553"/>
                </a:cubicBezTo>
                <a:cubicBezTo>
                  <a:pt x="3095297" y="2272339"/>
                  <a:pt x="3090715" y="2311955"/>
                  <a:pt x="3105807" y="2345912"/>
                </a:cubicBezTo>
                <a:cubicBezTo>
                  <a:pt x="3113502" y="2363227"/>
                  <a:pt x="3136156" y="2368969"/>
                  <a:pt x="3153104" y="2377443"/>
                </a:cubicBezTo>
                <a:cubicBezTo>
                  <a:pt x="3191212" y="2396497"/>
                  <a:pt x="3223060" y="2393823"/>
                  <a:pt x="3263462" y="2408974"/>
                </a:cubicBezTo>
                <a:cubicBezTo>
                  <a:pt x="3285467" y="2417226"/>
                  <a:pt x="3304519" y="2432253"/>
                  <a:pt x="3326524" y="2440505"/>
                </a:cubicBezTo>
                <a:cubicBezTo>
                  <a:pt x="3374957" y="2458668"/>
                  <a:pt x="3455050" y="2464554"/>
                  <a:pt x="3499945" y="2472036"/>
                </a:cubicBezTo>
                <a:cubicBezTo>
                  <a:pt x="3526377" y="2476441"/>
                  <a:pt x="3552497" y="2482547"/>
                  <a:pt x="3578773" y="2487802"/>
                </a:cubicBezTo>
                <a:cubicBezTo>
                  <a:pt x="3594538" y="2498312"/>
                  <a:pt x="3613592" y="2505073"/>
                  <a:pt x="3626069" y="2519333"/>
                </a:cubicBezTo>
                <a:cubicBezTo>
                  <a:pt x="3651023" y="2547852"/>
                  <a:pt x="3657600" y="2592905"/>
                  <a:pt x="3689131" y="2613926"/>
                </a:cubicBezTo>
                <a:lnTo>
                  <a:pt x="3736428" y="2645457"/>
                </a:lnTo>
                <a:cubicBezTo>
                  <a:pt x="3741683" y="2661222"/>
                  <a:pt x="3744761" y="2677889"/>
                  <a:pt x="3752193" y="2692753"/>
                </a:cubicBezTo>
                <a:cubicBezTo>
                  <a:pt x="3760667" y="2709701"/>
                  <a:pt x="3777071" y="2722309"/>
                  <a:pt x="3783724" y="2740050"/>
                </a:cubicBezTo>
                <a:cubicBezTo>
                  <a:pt x="3842169" y="2895902"/>
                  <a:pt x="3757075" y="2755254"/>
                  <a:pt x="3831021" y="2866174"/>
                </a:cubicBezTo>
                <a:cubicBezTo>
                  <a:pt x="3836276" y="2881940"/>
                  <a:pt x="3838715" y="2898944"/>
                  <a:pt x="3846786" y="2913471"/>
                </a:cubicBezTo>
                <a:cubicBezTo>
                  <a:pt x="3937139" y="3076109"/>
                  <a:pt x="3889938" y="2948337"/>
                  <a:pt x="3925614" y="3055360"/>
                </a:cubicBezTo>
                <a:cubicBezTo>
                  <a:pt x="3930869" y="3086891"/>
                  <a:pt x="3927084" y="3121362"/>
                  <a:pt x="3941380" y="3149953"/>
                </a:cubicBezTo>
                <a:cubicBezTo>
                  <a:pt x="3956370" y="3179934"/>
                  <a:pt x="4075878" y="3210551"/>
                  <a:pt x="4083269" y="3213015"/>
                </a:cubicBezTo>
                <a:cubicBezTo>
                  <a:pt x="4261361" y="3272379"/>
                  <a:pt x="4105101" y="3225196"/>
                  <a:pt x="4540469" y="3244546"/>
                </a:cubicBezTo>
                <a:lnTo>
                  <a:pt x="4840014" y="3260312"/>
                </a:lnTo>
                <a:lnTo>
                  <a:pt x="5202621" y="3276077"/>
                </a:lnTo>
                <a:cubicBezTo>
                  <a:pt x="5218564" y="3299991"/>
                  <a:pt x="5249917" y="3338034"/>
                  <a:pt x="5249917" y="3370671"/>
                </a:cubicBezTo>
                <a:cubicBezTo>
                  <a:pt x="5249917" y="3418258"/>
                  <a:pt x="5245694" y="3466393"/>
                  <a:pt x="5234152" y="3512560"/>
                </a:cubicBezTo>
                <a:cubicBezTo>
                  <a:pt x="5225612" y="3546720"/>
                  <a:pt x="5184885" y="3578250"/>
                  <a:pt x="5155324" y="3591388"/>
                </a:cubicBezTo>
                <a:cubicBezTo>
                  <a:pt x="5124952" y="3604887"/>
                  <a:pt x="5088385" y="3604483"/>
                  <a:pt x="5060731" y="3622919"/>
                </a:cubicBezTo>
                <a:cubicBezTo>
                  <a:pt x="4999608" y="3663668"/>
                  <a:pt x="5031410" y="3648458"/>
                  <a:pt x="4966138" y="3670215"/>
                </a:cubicBezTo>
                <a:cubicBezTo>
                  <a:pt x="4792717" y="3664960"/>
                  <a:pt x="4618865" y="3667757"/>
                  <a:pt x="4445876" y="3654450"/>
                </a:cubicBezTo>
                <a:cubicBezTo>
                  <a:pt x="4412737" y="3651901"/>
                  <a:pt x="4351283" y="3622919"/>
                  <a:pt x="4351283" y="3622919"/>
                </a:cubicBezTo>
                <a:cubicBezTo>
                  <a:pt x="4323533" y="3539671"/>
                  <a:pt x="4349345" y="3584841"/>
                  <a:pt x="4240924" y="3512560"/>
                </a:cubicBezTo>
                <a:cubicBezTo>
                  <a:pt x="4225159" y="3502050"/>
                  <a:pt x="4211603" y="3487021"/>
                  <a:pt x="4193628" y="3481029"/>
                </a:cubicBezTo>
                <a:lnTo>
                  <a:pt x="4051738" y="3433733"/>
                </a:lnTo>
                <a:cubicBezTo>
                  <a:pt x="3983777" y="3411079"/>
                  <a:pt x="3967244" y="3404221"/>
                  <a:pt x="3878317" y="3386436"/>
                </a:cubicBezTo>
                <a:cubicBezTo>
                  <a:pt x="3852041" y="3381181"/>
                  <a:pt x="3826193" y="3372896"/>
                  <a:pt x="3799490" y="3370671"/>
                </a:cubicBezTo>
                <a:cubicBezTo>
                  <a:pt x="3699849" y="3362368"/>
                  <a:pt x="3599793" y="3360160"/>
                  <a:pt x="3499945" y="3354905"/>
                </a:cubicBezTo>
                <a:cubicBezTo>
                  <a:pt x="3487009" y="3351671"/>
                  <a:pt x="3386757" y="3316099"/>
                  <a:pt x="3373821" y="3354905"/>
                </a:cubicBezTo>
                <a:cubicBezTo>
                  <a:pt x="3360423" y="3395099"/>
                  <a:pt x="3384331" y="3438988"/>
                  <a:pt x="3389586" y="3481029"/>
                </a:cubicBezTo>
                <a:cubicBezTo>
                  <a:pt x="3379945" y="3654578"/>
                  <a:pt x="3462463" y="3817012"/>
                  <a:pt x="3326524" y="3749043"/>
                </a:cubicBezTo>
                <a:cubicBezTo>
                  <a:pt x="3319877" y="3745719"/>
                  <a:pt x="3316014" y="3738532"/>
                  <a:pt x="3310759" y="3733277"/>
                </a:cubicBezTo>
                <a:lnTo>
                  <a:pt x="3310759" y="373327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orma livre 16"/>
          <p:cNvSpPr/>
          <p:nvPr/>
        </p:nvSpPr>
        <p:spPr>
          <a:xfrm>
            <a:off x="7851228" y="1291543"/>
            <a:ext cx="1614015" cy="2137457"/>
          </a:xfrm>
          <a:custGeom>
            <a:avLst/>
            <a:gdLst>
              <a:gd name="connsiteX0" fmla="*/ 63062 w 1614015"/>
              <a:gd name="connsiteY0" fmla="*/ 505349 h 2137457"/>
              <a:gd name="connsiteX1" fmla="*/ 63062 w 1614015"/>
              <a:gd name="connsiteY1" fmla="*/ 505349 h 2137457"/>
              <a:gd name="connsiteX2" fmla="*/ 78827 w 1614015"/>
              <a:gd name="connsiteY2" fmla="*/ 836425 h 2137457"/>
              <a:gd name="connsiteX3" fmla="*/ 141889 w 1614015"/>
              <a:gd name="connsiteY3" fmla="*/ 931018 h 2137457"/>
              <a:gd name="connsiteX4" fmla="*/ 189186 w 1614015"/>
              <a:gd name="connsiteY4" fmla="*/ 946784 h 2137457"/>
              <a:gd name="connsiteX5" fmla="*/ 520262 w 1614015"/>
              <a:gd name="connsiteY5" fmla="*/ 915253 h 2137457"/>
              <a:gd name="connsiteX6" fmla="*/ 630620 w 1614015"/>
              <a:gd name="connsiteY6" fmla="*/ 899487 h 2137457"/>
              <a:gd name="connsiteX7" fmla="*/ 740979 w 1614015"/>
              <a:gd name="connsiteY7" fmla="*/ 867956 h 2137457"/>
              <a:gd name="connsiteX8" fmla="*/ 867103 w 1614015"/>
              <a:gd name="connsiteY8" fmla="*/ 883721 h 2137457"/>
              <a:gd name="connsiteX9" fmla="*/ 977462 w 1614015"/>
              <a:gd name="connsiteY9" fmla="*/ 1009846 h 2137457"/>
              <a:gd name="connsiteX10" fmla="*/ 993227 w 1614015"/>
              <a:gd name="connsiteY10" fmla="*/ 1057142 h 2137457"/>
              <a:gd name="connsiteX11" fmla="*/ 1024758 w 1614015"/>
              <a:gd name="connsiteY11" fmla="*/ 1104439 h 2137457"/>
              <a:gd name="connsiteX12" fmla="*/ 1056289 w 1614015"/>
              <a:gd name="connsiteY12" fmla="*/ 1199032 h 2137457"/>
              <a:gd name="connsiteX13" fmla="*/ 1040524 w 1614015"/>
              <a:gd name="connsiteY13" fmla="*/ 1246328 h 2137457"/>
              <a:gd name="connsiteX14" fmla="*/ 898634 w 1614015"/>
              <a:gd name="connsiteY14" fmla="*/ 1372453 h 2137457"/>
              <a:gd name="connsiteX15" fmla="*/ 867103 w 1614015"/>
              <a:gd name="connsiteY15" fmla="*/ 1419749 h 2137457"/>
              <a:gd name="connsiteX16" fmla="*/ 772510 w 1614015"/>
              <a:gd name="connsiteY16" fmla="*/ 1467046 h 2137457"/>
              <a:gd name="connsiteX17" fmla="*/ 677917 w 1614015"/>
              <a:gd name="connsiteY17" fmla="*/ 1514342 h 2137457"/>
              <a:gd name="connsiteX18" fmla="*/ 646386 w 1614015"/>
              <a:gd name="connsiteY18" fmla="*/ 1561639 h 2137457"/>
              <a:gd name="connsiteX19" fmla="*/ 614855 w 1614015"/>
              <a:gd name="connsiteY19" fmla="*/ 1656232 h 2137457"/>
              <a:gd name="connsiteX20" fmla="*/ 630620 w 1614015"/>
              <a:gd name="connsiteY20" fmla="*/ 1829653 h 2137457"/>
              <a:gd name="connsiteX21" fmla="*/ 662151 w 1614015"/>
              <a:gd name="connsiteY21" fmla="*/ 1892715 h 2137457"/>
              <a:gd name="connsiteX22" fmla="*/ 740979 w 1614015"/>
              <a:gd name="connsiteY22" fmla="*/ 1987308 h 2137457"/>
              <a:gd name="connsiteX23" fmla="*/ 804041 w 1614015"/>
              <a:gd name="connsiteY23" fmla="*/ 2018839 h 2137457"/>
              <a:gd name="connsiteX24" fmla="*/ 835572 w 1614015"/>
              <a:gd name="connsiteY24" fmla="*/ 2066135 h 2137457"/>
              <a:gd name="connsiteX25" fmla="*/ 898634 w 1614015"/>
              <a:gd name="connsiteY25" fmla="*/ 2081901 h 2137457"/>
              <a:gd name="connsiteX26" fmla="*/ 1072055 w 1614015"/>
              <a:gd name="connsiteY26" fmla="*/ 2129197 h 2137457"/>
              <a:gd name="connsiteX27" fmla="*/ 1434662 w 1614015"/>
              <a:gd name="connsiteY27" fmla="*/ 2113432 h 2137457"/>
              <a:gd name="connsiteX28" fmla="*/ 1450427 w 1614015"/>
              <a:gd name="connsiteY28" fmla="*/ 2050370 h 2137457"/>
              <a:gd name="connsiteX29" fmla="*/ 1481958 w 1614015"/>
              <a:gd name="connsiteY29" fmla="*/ 1955777 h 2137457"/>
              <a:gd name="connsiteX30" fmla="*/ 1560786 w 1614015"/>
              <a:gd name="connsiteY30" fmla="*/ 1813887 h 2137457"/>
              <a:gd name="connsiteX31" fmla="*/ 1560786 w 1614015"/>
              <a:gd name="connsiteY31" fmla="*/ 1813887 h 2137457"/>
              <a:gd name="connsiteX32" fmla="*/ 1592317 w 1614015"/>
              <a:gd name="connsiteY32" fmla="*/ 1735059 h 2137457"/>
              <a:gd name="connsiteX33" fmla="*/ 1592317 w 1614015"/>
              <a:gd name="connsiteY33" fmla="*/ 1199032 h 2137457"/>
              <a:gd name="connsiteX34" fmla="*/ 1560786 w 1614015"/>
              <a:gd name="connsiteY34" fmla="*/ 915253 h 2137457"/>
              <a:gd name="connsiteX35" fmla="*/ 1545020 w 1614015"/>
              <a:gd name="connsiteY35" fmla="*/ 867956 h 2137457"/>
              <a:gd name="connsiteX36" fmla="*/ 1513489 w 1614015"/>
              <a:gd name="connsiteY36" fmla="*/ 820659 h 2137457"/>
              <a:gd name="connsiteX37" fmla="*/ 1497724 w 1614015"/>
              <a:gd name="connsiteY37" fmla="*/ 757597 h 2137457"/>
              <a:gd name="connsiteX38" fmla="*/ 1434662 w 1614015"/>
              <a:gd name="connsiteY38" fmla="*/ 663004 h 2137457"/>
              <a:gd name="connsiteX39" fmla="*/ 1403131 w 1614015"/>
              <a:gd name="connsiteY39" fmla="*/ 615708 h 2137457"/>
              <a:gd name="connsiteX40" fmla="*/ 1324303 w 1614015"/>
              <a:gd name="connsiteY40" fmla="*/ 473818 h 2137457"/>
              <a:gd name="connsiteX41" fmla="*/ 1277006 w 1614015"/>
              <a:gd name="connsiteY41" fmla="*/ 426521 h 2137457"/>
              <a:gd name="connsiteX42" fmla="*/ 1229710 w 1614015"/>
              <a:gd name="connsiteY42" fmla="*/ 363459 h 2137457"/>
              <a:gd name="connsiteX43" fmla="*/ 1166648 w 1614015"/>
              <a:gd name="connsiteY43" fmla="*/ 347694 h 2137457"/>
              <a:gd name="connsiteX44" fmla="*/ 1119351 w 1614015"/>
              <a:gd name="connsiteY44" fmla="*/ 316163 h 2137457"/>
              <a:gd name="connsiteX45" fmla="*/ 1008993 w 1614015"/>
              <a:gd name="connsiteY45" fmla="*/ 237335 h 2137457"/>
              <a:gd name="connsiteX46" fmla="*/ 930165 w 1614015"/>
              <a:gd name="connsiteY46" fmla="*/ 190039 h 2137457"/>
              <a:gd name="connsiteX47" fmla="*/ 867103 w 1614015"/>
              <a:gd name="connsiteY47" fmla="*/ 174273 h 2137457"/>
              <a:gd name="connsiteX48" fmla="*/ 819806 w 1614015"/>
              <a:gd name="connsiteY48" fmla="*/ 126977 h 2137457"/>
              <a:gd name="connsiteX49" fmla="*/ 677917 w 1614015"/>
              <a:gd name="connsiteY49" fmla="*/ 48149 h 2137457"/>
              <a:gd name="connsiteX50" fmla="*/ 630620 w 1614015"/>
              <a:gd name="connsiteY50" fmla="*/ 32384 h 2137457"/>
              <a:gd name="connsiteX51" fmla="*/ 567558 w 1614015"/>
              <a:gd name="connsiteY51" fmla="*/ 853 h 2137457"/>
              <a:gd name="connsiteX52" fmla="*/ 457200 w 1614015"/>
              <a:gd name="connsiteY52" fmla="*/ 16618 h 2137457"/>
              <a:gd name="connsiteX53" fmla="*/ 409903 w 1614015"/>
              <a:gd name="connsiteY53" fmla="*/ 79680 h 2137457"/>
              <a:gd name="connsiteX54" fmla="*/ 362606 w 1614015"/>
              <a:gd name="connsiteY54" fmla="*/ 111211 h 2137457"/>
              <a:gd name="connsiteX55" fmla="*/ 268013 w 1614015"/>
              <a:gd name="connsiteY55" fmla="*/ 190039 h 2137457"/>
              <a:gd name="connsiteX56" fmla="*/ 173420 w 1614015"/>
              <a:gd name="connsiteY56" fmla="*/ 253101 h 2137457"/>
              <a:gd name="connsiteX57" fmla="*/ 110358 w 1614015"/>
              <a:gd name="connsiteY57" fmla="*/ 347694 h 2137457"/>
              <a:gd name="connsiteX58" fmla="*/ 63062 w 1614015"/>
              <a:gd name="connsiteY58" fmla="*/ 410756 h 2137457"/>
              <a:gd name="connsiteX59" fmla="*/ 31531 w 1614015"/>
              <a:gd name="connsiteY59" fmla="*/ 473818 h 2137457"/>
              <a:gd name="connsiteX60" fmla="*/ 0 w 1614015"/>
              <a:gd name="connsiteY60" fmla="*/ 521115 h 2137457"/>
              <a:gd name="connsiteX61" fmla="*/ 47296 w 1614015"/>
              <a:gd name="connsiteY61" fmla="*/ 615708 h 2137457"/>
              <a:gd name="connsiteX62" fmla="*/ 94593 w 1614015"/>
              <a:gd name="connsiteY62" fmla="*/ 647239 h 2137457"/>
              <a:gd name="connsiteX63" fmla="*/ 94593 w 1614015"/>
              <a:gd name="connsiteY63" fmla="*/ 647239 h 213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614015" h="2137457">
                <a:moveTo>
                  <a:pt x="63062" y="505349"/>
                </a:moveTo>
                <a:lnTo>
                  <a:pt x="63062" y="505349"/>
                </a:lnTo>
                <a:cubicBezTo>
                  <a:pt x="68317" y="615708"/>
                  <a:pt x="58709" y="727788"/>
                  <a:pt x="78827" y="836425"/>
                </a:cubicBezTo>
                <a:cubicBezTo>
                  <a:pt x="85727" y="873687"/>
                  <a:pt x="105938" y="919034"/>
                  <a:pt x="141889" y="931018"/>
                </a:cubicBezTo>
                <a:lnTo>
                  <a:pt x="189186" y="946784"/>
                </a:lnTo>
                <a:cubicBezTo>
                  <a:pt x="630563" y="919197"/>
                  <a:pt x="307174" y="950768"/>
                  <a:pt x="520262" y="915253"/>
                </a:cubicBezTo>
                <a:cubicBezTo>
                  <a:pt x="556916" y="909144"/>
                  <a:pt x="594060" y="906135"/>
                  <a:pt x="630620" y="899487"/>
                </a:cubicBezTo>
                <a:cubicBezTo>
                  <a:pt x="674166" y="891569"/>
                  <a:pt x="700460" y="881462"/>
                  <a:pt x="740979" y="867956"/>
                </a:cubicBezTo>
                <a:cubicBezTo>
                  <a:pt x="783020" y="873211"/>
                  <a:pt x="828634" y="865966"/>
                  <a:pt x="867103" y="883721"/>
                </a:cubicBezTo>
                <a:cubicBezTo>
                  <a:pt x="911509" y="904216"/>
                  <a:pt x="949702" y="968206"/>
                  <a:pt x="977462" y="1009846"/>
                </a:cubicBezTo>
                <a:cubicBezTo>
                  <a:pt x="982717" y="1025611"/>
                  <a:pt x="985795" y="1042278"/>
                  <a:pt x="993227" y="1057142"/>
                </a:cubicBezTo>
                <a:cubicBezTo>
                  <a:pt x="1001701" y="1074090"/>
                  <a:pt x="1017063" y="1087124"/>
                  <a:pt x="1024758" y="1104439"/>
                </a:cubicBezTo>
                <a:cubicBezTo>
                  <a:pt x="1038257" y="1134811"/>
                  <a:pt x="1056289" y="1199032"/>
                  <a:pt x="1056289" y="1199032"/>
                </a:cubicBezTo>
                <a:cubicBezTo>
                  <a:pt x="1051034" y="1214797"/>
                  <a:pt x="1050727" y="1233210"/>
                  <a:pt x="1040524" y="1246328"/>
                </a:cubicBezTo>
                <a:cubicBezTo>
                  <a:pt x="982376" y="1321090"/>
                  <a:pt x="961853" y="1330306"/>
                  <a:pt x="898634" y="1372453"/>
                </a:cubicBezTo>
                <a:cubicBezTo>
                  <a:pt x="888124" y="1388218"/>
                  <a:pt x="880501" y="1406351"/>
                  <a:pt x="867103" y="1419749"/>
                </a:cubicBezTo>
                <a:cubicBezTo>
                  <a:pt x="821922" y="1464929"/>
                  <a:pt x="823798" y="1441402"/>
                  <a:pt x="772510" y="1467046"/>
                </a:cubicBezTo>
                <a:cubicBezTo>
                  <a:pt x="650271" y="1528166"/>
                  <a:pt x="796789" y="1474719"/>
                  <a:pt x="677917" y="1514342"/>
                </a:cubicBezTo>
                <a:cubicBezTo>
                  <a:pt x="667407" y="1530108"/>
                  <a:pt x="654081" y="1544324"/>
                  <a:pt x="646386" y="1561639"/>
                </a:cubicBezTo>
                <a:cubicBezTo>
                  <a:pt x="632887" y="1592011"/>
                  <a:pt x="614855" y="1656232"/>
                  <a:pt x="614855" y="1656232"/>
                </a:cubicBezTo>
                <a:cubicBezTo>
                  <a:pt x="620110" y="1714039"/>
                  <a:pt x="619237" y="1772735"/>
                  <a:pt x="630620" y="1829653"/>
                </a:cubicBezTo>
                <a:cubicBezTo>
                  <a:pt x="635229" y="1852698"/>
                  <a:pt x="650491" y="1872310"/>
                  <a:pt x="662151" y="1892715"/>
                </a:cubicBezTo>
                <a:cubicBezTo>
                  <a:pt x="681224" y="1926093"/>
                  <a:pt x="709497" y="1964821"/>
                  <a:pt x="740979" y="1987308"/>
                </a:cubicBezTo>
                <a:cubicBezTo>
                  <a:pt x="760103" y="2000968"/>
                  <a:pt x="783020" y="2008329"/>
                  <a:pt x="804041" y="2018839"/>
                </a:cubicBezTo>
                <a:cubicBezTo>
                  <a:pt x="814551" y="2034604"/>
                  <a:pt x="819807" y="2055625"/>
                  <a:pt x="835572" y="2066135"/>
                </a:cubicBezTo>
                <a:cubicBezTo>
                  <a:pt x="853601" y="2078154"/>
                  <a:pt x="878346" y="2074293"/>
                  <a:pt x="898634" y="2081901"/>
                </a:cubicBezTo>
                <a:cubicBezTo>
                  <a:pt x="1046782" y="2137457"/>
                  <a:pt x="856449" y="2098397"/>
                  <a:pt x="1072055" y="2129197"/>
                </a:cubicBezTo>
                <a:lnTo>
                  <a:pt x="1434662" y="2113432"/>
                </a:lnTo>
                <a:cubicBezTo>
                  <a:pt x="1455874" y="2109013"/>
                  <a:pt x="1444201" y="2071124"/>
                  <a:pt x="1450427" y="2050370"/>
                </a:cubicBezTo>
                <a:cubicBezTo>
                  <a:pt x="1459977" y="2018535"/>
                  <a:pt x="1471448" y="1987308"/>
                  <a:pt x="1481958" y="1955777"/>
                </a:cubicBezTo>
                <a:cubicBezTo>
                  <a:pt x="1509707" y="1872530"/>
                  <a:pt x="1488507" y="1922305"/>
                  <a:pt x="1560786" y="1813887"/>
                </a:cubicBezTo>
                <a:lnTo>
                  <a:pt x="1560786" y="1813887"/>
                </a:lnTo>
                <a:lnTo>
                  <a:pt x="1592317" y="1735059"/>
                </a:lnTo>
                <a:cubicBezTo>
                  <a:pt x="1614015" y="1431279"/>
                  <a:pt x="1613997" y="1556759"/>
                  <a:pt x="1592317" y="1199032"/>
                </a:cubicBezTo>
                <a:cubicBezTo>
                  <a:pt x="1585461" y="1085905"/>
                  <a:pt x="1585700" y="1014910"/>
                  <a:pt x="1560786" y="915253"/>
                </a:cubicBezTo>
                <a:cubicBezTo>
                  <a:pt x="1556755" y="899131"/>
                  <a:pt x="1552452" y="882820"/>
                  <a:pt x="1545020" y="867956"/>
                </a:cubicBezTo>
                <a:cubicBezTo>
                  <a:pt x="1536546" y="851008"/>
                  <a:pt x="1523999" y="836425"/>
                  <a:pt x="1513489" y="820659"/>
                </a:cubicBezTo>
                <a:cubicBezTo>
                  <a:pt x="1508234" y="799638"/>
                  <a:pt x="1507414" y="776977"/>
                  <a:pt x="1497724" y="757597"/>
                </a:cubicBezTo>
                <a:cubicBezTo>
                  <a:pt x="1480777" y="723702"/>
                  <a:pt x="1455683" y="694535"/>
                  <a:pt x="1434662" y="663004"/>
                </a:cubicBezTo>
                <a:cubicBezTo>
                  <a:pt x="1424152" y="647239"/>
                  <a:pt x="1409123" y="633683"/>
                  <a:pt x="1403131" y="615708"/>
                </a:cubicBezTo>
                <a:cubicBezTo>
                  <a:pt x="1383306" y="556234"/>
                  <a:pt x="1378513" y="528028"/>
                  <a:pt x="1324303" y="473818"/>
                </a:cubicBezTo>
                <a:cubicBezTo>
                  <a:pt x="1308537" y="458052"/>
                  <a:pt x="1291516" y="443449"/>
                  <a:pt x="1277006" y="426521"/>
                </a:cubicBezTo>
                <a:cubicBezTo>
                  <a:pt x="1259906" y="406571"/>
                  <a:pt x="1251091" y="378731"/>
                  <a:pt x="1229710" y="363459"/>
                </a:cubicBezTo>
                <a:cubicBezTo>
                  <a:pt x="1212078" y="350865"/>
                  <a:pt x="1187669" y="352949"/>
                  <a:pt x="1166648" y="347694"/>
                </a:cubicBezTo>
                <a:cubicBezTo>
                  <a:pt x="1150882" y="337184"/>
                  <a:pt x="1134770" y="327176"/>
                  <a:pt x="1119351" y="316163"/>
                </a:cubicBezTo>
                <a:cubicBezTo>
                  <a:pt x="1054605" y="269916"/>
                  <a:pt x="1068436" y="274487"/>
                  <a:pt x="1008993" y="237335"/>
                </a:cubicBezTo>
                <a:cubicBezTo>
                  <a:pt x="983008" y="221094"/>
                  <a:pt x="958167" y="202484"/>
                  <a:pt x="930165" y="190039"/>
                </a:cubicBezTo>
                <a:cubicBezTo>
                  <a:pt x="910365" y="181239"/>
                  <a:pt x="888124" y="179528"/>
                  <a:pt x="867103" y="174273"/>
                </a:cubicBezTo>
                <a:cubicBezTo>
                  <a:pt x="851337" y="158508"/>
                  <a:pt x="837643" y="140354"/>
                  <a:pt x="819806" y="126977"/>
                </a:cubicBezTo>
                <a:cubicBezTo>
                  <a:pt x="793228" y="107043"/>
                  <a:pt x="712857" y="63123"/>
                  <a:pt x="677917" y="48149"/>
                </a:cubicBezTo>
                <a:cubicBezTo>
                  <a:pt x="662642" y="41603"/>
                  <a:pt x="645895" y="38930"/>
                  <a:pt x="630620" y="32384"/>
                </a:cubicBezTo>
                <a:cubicBezTo>
                  <a:pt x="609018" y="23126"/>
                  <a:pt x="588579" y="11363"/>
                  <a:pt x="567558" y="853"/>
                </a:cubicBezTo>
                <a:cubicBezTo>
                  <a:pt x="530772" y="6108"/>
                  <a:pt x="490436" y="0"/>
                  <a:pt x="457200" y="16618"/>
                </a:cubicBezTo>
                <a:cubicBezTo>
                  <a:pt x="433698" y="28369"/>
                  <a:pt x="428483" y="61100"/>
                  <a:pt x="409903" y="79680"/>
                </a:cubicBezTo>
                <a:cubicBezTo>
                  <a:pt x="396505" y="93078"/>
                  <a:pt x="378372" y="100701"/>
                  <a:pt x="362606" y="111211"/>
                </a:cubicBezTo>
                <a:cubicBezTo>
                  <a:pt x="300447" y="204451"/>
                  <a:pt x="369843" y="117304"/>
                  <a:pt x="268013" y="190039"/>
                </a:cubicBezTo>
                <a:cubicBezTo>
                  <a:pt x="164679" y="263849"/>
                  <a:pt x="274878" y="219281"/>
                  <a:pt x="173420" y="253101"/>
                </a:cubicBezTo>
                <a:cubicBezTo>
                  <a:pt x="152399" y="284632"/>
                  <a:pt x="133095" y="317377"/>
                  <a:pt x="110358" y="347694"/>
                </a:cubicBezTo>
                <a:cubicBezTo>
                  <a:pt x="94593" y="368715"/>
                  <a:pt x="76988" y="388474"/>
                  <a:pt x="63062" y="410756"/>
                </a:cubicBezTo>
                <a:cubicBezTo>
                  <a:pt x="50606" y="430686"/>
                  <a:pt x="43191" y="453413"/>
                  <a:pt x="31531" y="473818"/>
                </a:cubicBezTo>
                <a:cubicBezTo>
                  <a:pt x="22130" y="490269"/>
                  <a:pt x="10510" y="505349"/>
                  <a:pt x="0" y="521115"/>
                </a:cubicBezTo>
                <a:cubicBezTo>
                  <a:pt x="10385" y="552272"/>
                  <a:pt x="19513" y="593481"/>
                  <a:pt x="47296" y="615708"/>
                </a:cubicBezTo>
                <a:cubicBezTo>
                  <a:pt x="99579" y="657534"/>
                  <a:pt x="94593" y="607139"/>
                  <a:pt x="94593" y="647239"/>
                </a:cubicBezTo>
                <a:lnTo>
                  <a:pt x="94593" y="64723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3851920" y="2020778"/>
            <a:ext cx="230425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Vv. intervertebrais</a:t>
            </a:r>
            <a:endParaRPr lang="pt-BR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995936" y="3297178"/>
            <a:ext cx="208823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Plexos venosos vertebrais I e </a:t>
            </a:r>
            <a:r>
              <a:rPr lang="pt-BR" sz="2000" b="1" dirty="0" err="1" smtClean="0"/>
              <a:t>E</a:t>
            </a:r>
            <a:endParaRPr lang="pt-BR" sz="2000" b="1" dirty="0"/>
          </a:p>
        </p:txBody>
      </p:sp>
      <p:sp>
        <p:nvSpPr>
          <p:cNvPr id="19" name="Seta para cima e para baixo 18"/>
          <p:cNvSpPr/>
          <p:nvPr/>
        </p:nvSpPr>
        <p:spPr>
          <a:xfrm>
            <a:off x="4860032" y="2564904"/>
            <a:ext cx="360040" cy="64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179512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Vascularização da coluna vertebral</a:t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Drenagem venosa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Forma livre 26"/>
          <p:cNvSpPr/>
          <p:nvPr/>
        </p:nvSpPr>
        <p:spPr>
          <a:xfrm>
            <a:off x="5249917" y="5849007"/>
            <a:ext cx="2867982" cy="1450427"/>
          </a:xfrm>
          <a:custGeom>
            <a:avLst/>
            <a:gdLst>
              <a:gd name="connsiteX0" fmla="*/ 141890 w 2867982"/>
              <a:gd name="connsiteY0" fmla="*/ 0 h 1450427"/>
              <a:gd name="connsiteX1" fmla="*/ 141890 w 2867982"/>
              <a:gd name="connsiteY1" fmla="*/ 0 h 1450427"/>
              <a:gd name="connsiteX2" fmla="*/ 283780 w 2867982"/>
              <a:gd name="connsiteY2" fmla="*/ 47296 h 1450427"/>
              <a:gd name="connsiteX3" fmla="*/ 409904 w 2867982"/>
              <a:gd name="connsiteY3" fmla="*/ 78827 h 1450427"/>
              <a:gd name="connsiteX4" fmla="*/ 504497 w 2867982"/>
              <a:gd name="connsiteY4" fmla="*/ 110359 h 1450427"/>
              <a:gd name="connsiteX5" fmla="*/ 551793 w 2867982"/>
              <a:gd name="connsiteY5" fmla="*/ 126124 h 1450427"/>
              <a:gd name="connsiteX6" fmla="*/ 583324 w 2867982"/>
              <a:gd name="connsiteY6" fmla="*/ 173421 h 1450427"/>
              <a:gd name="connsiteX7" fmla="*/ 630621 w 2867982"/>
              <a:gd name="connsiteY7" fmla="*/ 204952 h 1450427"/>
              <a:gd name="connsiteX8" fmla="*/ 646386 w 2867982"/>
              <a:gd name="connsiteY8" fmla="*/ 252248 h 1450427"/>
              <a:gd name="connsiteX9" fmla="*/ 599090 w 2867982"/>
              <a:gd name="connsiteY9" fmla="*/ 472965 h 1450427"/>
              <a:gd name="connsiteX10" fmla="*/ 614855 w 2867982"/>
              <a:gd name="connsiteY10" fmla="*/ 614855 h 1450427"/>
              <a:gd name="connsiteX11" fmla="*/ 709449 w 2867982"/>
              <a:gd name="connsiteY11" fmla="*/ 630621 h 1450427"/>
              <a:gd name="connsiteX12" fmla="*/ 819807 w 2867982"/>
              <a:gd name="connsiteY12" fmla="*/ 646386 h 1450427"/>
              <a:gd name="connsiteX13" fmla="*/ 1008993 w 2867982"/>
              <a:gd name="connsiteY13" fmla="*/ 740979 h 1450427"/>
              <a:gd name="connsiteX14" fmla="*/ 1056290 w 2867982"/>
              <a:gd name="connsiteY14" fmla="*/ 756745 h 1450427"/>
              <a:gd name="connsiteX15" fmla="*/ 1103586 w 2867982"/>
              <a:gd name="connsiteY15" fmla="*/ 772510 h 1450427"/>
              <a:gd name="connsiteX16" fmla="*/ 1213945 w 2867982"/>
              <a:gd name="connsiteY16" fmla="*/ 819807 h 1450427"/>
              <a:gd name="connsiteX17" fmla="*/ 1261242 w 2867982"/>
              <a:gd name="connsiteY17" fmla="*/ 851338 h 1450427"/>
              <a:gd name="connsiteX18" fmla="*/ 1418897 w 2867982"/>
              <a:gd name="connsiteY18" fmla="*/ 898634 h 1450427"/>
              <a:gd name="connsiteX19" fmla="*/ 1513490 w 2867982"/>
              <a:gd name="connsiteY19" fmla="*/ 945931 h 1450427"/>
              <a:gd name="connsiteX20" fmla="*/ 1623849 w 2867982"/>
              <a:gd name="connsiteY20" fmla="*/ 993227 h 1450427"/>
              <a:gd name="connsiteX21" fmla="*/ 1813035 w 2867982"/>
              <a:gd name="connsiteY21" fmla="*/ 977462 h 1450427"/>
              <a:gd name="connsiteX22" fmla="*/ 1844566 w 2867982"/>
              <a:gd name="connsiteY22" fmla="*/ 930165 h 1450427"/>
              <a:gd name="connsiteX23" fmla="*/ 1891862 w 2867982"/>
              <a:gd name="connsiteY23" fmla="*/ 898634 h 1450427"/>
              <a:gd name="connsiteX24" fmla="*/ 1923393 w 2867982"/>
              <a:gd name="connsiteY24" fmla="*/ 851338 h 1450427"/>
              <a:gd name="connsiteX25" fmla="*/ 1970690 w 2867982"/>
              <a:gd name="connsiteY25" fmla="*/ 835572 h 1450427"/>
              <a:gd name="connsiteX26" fmla="*/ 2017986 w 2867982"/>
              <a:gd name="connsiteY26" fmla="*/ 804041 h 1450427"/>
              <a:gd name="connsiteX27" fmla="*/ 2538249 w 2867982"/>
              <a:gd name="connsiteY27" fmla="*/ 835572 h 1450427"/>
              <a:gd name="connsiteX28" fmla="*/ 2585545 w 2867982"/>
              <a:gd name="connsiteY28" fmla="*/ 851338 h 1450427"/>
              <a:gd name="connsiteX29" fmla="*/ 2758966 w 2867982"/>
              <a:gd name="connsiteY29" fmla="*/ 882869 h 1450427"/>
              <a:gd name="connsiteX30" fmla="*/ 2837793 w 2867982"/>
              <a:gd name="connsiteY30" fmla="*/ 961696 h 1450427"/>
              <a:gd name="connsiteX31" fmla="*/ 2806262 w 2867982"/>
              <a:gd name="connsiteY31" fmla="*/ 1150883 h 1450427"/>
              <a:gd name="connsiteX32" fmla="*/ 2790497 w 2867982"/>
              <a:gd name="connsiteY32" fmla="*/ 1198179 h 1450427"/>
              <a:gd name="connsiteX33" fmla="*/ 2774731 w 2867982"/>
              <a:gd name="connsiteY33" fmla="*/ 1261241 h 1450427"/>
              <a:gd name="connsiteX34" fmla="*/ 2680138 w 2867982"/>
              <a:gd name="connsiteY34" fmla="*/ 1355834 h 1450427"/>
              <a:gd name="connsiteX35" fmla="*/ 2522483 w 2867982"/>
              <a:gd name="connsiteY35" fmla="*/ 1418896 h 1450427"/>
              <a:gd name="connsiteX36" fmla="*/ 2475186 w 2867982"/>
              <a:gd name="connsiteY36" fmla="*/ 1434662 h 1450427"/>
              <a:gd name="connsiteX37" fmla="*/ 2427890 w 2867982"/>
              <a:gd name="connsiteY37" fmla="*/ 1450427 h 1450427"/>
              <a:gd name="connsiteX38" fmla="*/ 1671145 w 2867982"/>
              <a:gd name="connsiteY38" fmla="*/ 1434662 h 1450427"/>
              <a:gd name="connsiteX39" fmla="*/ 1529255 w 2867982"/>
              <a:gd name="connsiteY39" fmla="*/ 1403131 h 1450427"/>
              <a:gd name="connsiteX40" fmla="*/ 1466193 w 2867982"/>
              <a:gd name="connsiteY40" fmla="*/ 1387365 h 1450427"/>
              <a:gd name="connsiteX41" fmla="*/ 1403131 w 2867982"/>
              <a:gd name="connsiteY41" fmla="*/ 1355834 h 1450427"/>
              <a:gd name="connsiteX42" fmla="*/ 1261242 w 2867982"/>
              <a:gd name="connsiteY42" fmla="*/ 1324303 h 1450427"/>
              <a:gd name="connsiteX43" fmla="*/ 1150883 w 2867982"/>
              <a:gd name="connsiteY43" fmla="*/ 1292772 h 1450427"/>
              <a:gd name="connsiteX44" fmla="*/ 1072055 w 2867982"/>
              <a:gd name="connsiteY44" fmla="*/ 1277007 h 1450427"/>
              <a:gd name="connsiteX45" fmla="*/ 1024759 w 2867982"/>
              <a:gd name="connsiteY45" fmla="*/ 1261241 h 1450427"/>
              <a:gd name="connsiteX46" fmla="*/ 882869 w 2867982"/>
              <a:gd name="connsiteY46" fmla="*/ 1229710 h 1450427"/>
              <a:gd name="connsiteX47" fmla="*/ 819807 w 2867982"/>
              <a:gd name="connsiteY47" fmla="*/ 1198179 h 1450427"/>
              <a:gd name="connsiteX48" fmla="*/ 740980 w 2867982"/>
              <a:gd name="connsiteY48" fmla="*/ 1166648 h 1450427"/>
              <a:gd name="connsiteX49" fmla="*/ 693683 w 2867982"/>
              <a:gd name="connsiteY49" fmla="*/ 1135117 h 1450427"/>
              <a:gd name="connsiteX50" fmla="*/ 630621 w 2867982"/>
              <a:gd name="connsiteY50" fmla="*/ 1119352 h 1450427"/>
              <a:gd name="connsiteX51" fmla="*/ 583324 w 2867982"/>
              <a:gd name="connsiteY51" fmla="*/ 1087821 h 1450427"/>
              <a:gd name="connsiteX52" fmla="*/ 409904 w 2867982"/>
              <a:gd name="connsiteY52" fmla="*/ 1008993 h 1450427"/>
              <a:gd name="connsiteX53" fmla="*/ 315311 w 2867982"/>
              <a:gd name="connsiteY53" fmla="*/ 945931 h 1450427"/>
              <a:gd name="connsiteX54" fmla="*/ 204952 w 2867982"/>
              <a:gd name="connsiteY54" fmla="*/ 898634 h 1450427"/>
              <a:gd name="connsiteX55" fmla="*/ 189186 w 2867982"/>
              <a:gd name="connsiteY55" fmla="*/ 851338 h 1450427"/>
              <a:gd name="connsiteX56" fmla="*/ 110359 w 2867982"/>
              <a:gd name="connsiteY56" fmla="*/ 740979 h 1450427"/>
              <a:gd name="connsiteX57" fmla="*/ 47297 w 2867982"/>
              <a:gd name="connsiteY57" fmla="*/ 630621 h 1450427"/>
              <a:gd name="connsiteX58" fmla="*/ 31531 w 2867982"/>
              <a:gd name="connsiteY58" fmla="*/ 536027 h 1450427"/>
              <a:gd name="connsiteX59" fmla="*/ 15766 w 2867982"/>
              <a:gd name="connsiteY59" fmla="*/ 488731 h 1450427"/>
              <a:gd name="connsiteX60" fmla="*/ 0 w 2867982"/>
              <a:gd name="connsiteY60" fmla="*/ 299545 h 1450427"/>
              <a:gd name="connsiteX61" fmla="*/ 15766 w 2867982"/>
              <a:gd name="connsiteY61" fmla="*/ 157655 h 1450427"/>
              <a:gd name="connsiteX62" fmla="*/ 63062 w 2867982"/>
              <a:gd name="connsiteY62" fmla="*/ 110359 h 1450427"/>
              <a:gd name="connsiteX63" fmla="*/ 204952 w 2867982"/>
              <a:gd name="connsiteY63" fmla="*/ 78827 h 1450427"/>
              <a:gd name="connsiteX64" fmla="*/ 204952 w 2867982"/>
              <a:gd name="connsiteY64" fmla="*/ 78827 h 1450427"/>
              <a:gd name="connsiteX65" fmla="*/ 331076 w 2867982"/>
              <a:gd name="connsiteY65" fmla="*/ 15765 h 1450427"/>
              <a:gd name="connsiteX66" fmla="*/ 252249 w 2867982"/>
              <a:gd name="connsiteY66" fmla="*/ 110359 h 14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867982" h="1450427">
                <a:moveTo>
                  <a:pt x="141890" y="0"/>
                </a:moveTo>
                <a:lnTo>
                  <a:pt x="141890" y="0"/>
                </a:lnTo>
                <a:cubicBezTo>
                  <a:pt x="189187" y="15765"/>
                  <a:pt x="235951" y="33229"/>
                  <a:pt x="283780" y="47296"/>
                </a:cubicBezTo>
                <a:cubicBezTo>
                  <a:pt x="325354" y="59524"/>
                  <a:pt x="368793" y="65123"/>
                  <a:pt x="409904" y="78827"/>
                </a:cubicBezTo>
                <a:lnTo>
                  <a:pt x="504497" y="110359"/>
                </a:lnTo>
                <a:lnTo>
                  <a:pt x="551793" y="126124"/>
                </a:lnTo>
                <a:cubicBezTo>
                  <a:pt x="562303" y="141890"/>
                  <a:pt x="569926" y="160023"/>
                  <a:pt x="583324" y="173421"/>
                </a:cubicBezTo>
                <a:cubicBezTo>
                  <a:pt x="596722" y="186819"/>
                  <a:pt x="618784" y="190156"/>
                  <a:pt x="630621" y="204952"/>
                </a:cubicBezTo>
                <a:cubicBezTo>
                  <a:pt x="641002" y="217929"/>
                  <a:pt x="641131" y="236483"/>
                  <a:pt x="646386" y="252248"/>
                </a:cubicBezTo>
                <a:cubicBezTo>
                  <a:pt x="607102" y="409383"/>
                  <a:pt x="621979" y="335626"/>
                  <a:pt x="599090" y="472965"/>
                </a:cubicBezTo>
                <a:cubicBezTo>
                  <a:pt x="604345" y="520262"/>
                  <a:pt x="587565" y="575870"/>
                  <a:pt x="614855" y="614855"/>
                </a:cubicBezTo>
                <a:cubicBezTo>
                  <a:pt x="633186" y="641043"/>
                  <a:pt x="677854" y="625760"/>
                  <a:pt x="709449" y="630621"/>
                </a:cubicBezTo>
                <a:cubicBezTo>
                  <a:pt x="746176" y="636271"/>
                  <a:pt x="783021" y="641131"/>
                  <a:pt x="819807" y="646386"/>
                </a:cubicBezTo>
                <a:cubicBezTo>
                  <a:pt x="942056" y="727885"/>
                  <a:pt x="878448" y="697464"/>
                  <a:pt x="1008993" y="740979"/>
                </a:cubicBezTo>
                <a:lnTo>
                  <a:pt x="1056290" y="756745"/>
                </a:lnTo>
                <a:lnTo>
                  <a:pt x="1103586" y="772510"/>
                </a:lnTo>
                <a:cubicBezTo>
                  <a:pt x="1222328" y="851671"/>
                  <a:pt x="1071417" y="758723"/>
                  <a:pt x="1213945" y="819807"/>
                </a:cubicBezTo>
                <a:cubicBezTo>
                  <a:pt x="1231361" y="827271"/>
                  <a:pt x="1243927" y="843643"/>
                  <a:pt x="1261242" y="851338"/>
                </a:cubicBezTo>
                <a:cubicBezTo>
                  <a:pt x="1310595" y="873272"/>
                  <a:pt x="1366484" y="885531"/>
                  <a:pt x="1418897" y="898634"/>
                </a:cubicBezTo>
                <a:cubicBezTo>
                  <a:pt x="1554439" y="988996"/>
                  <a:pt x="1382947" y="880659"/>
                  <a:pt x="1513490" y="945931"/>
                </a:cubicBezTo>
                <a:cubicBezTo>
                  <a:pt x="1622362" y="1000368"/>
                  <a:pt x="1492605" y="960418"/>
                  <a:pt x="1623849" y="993227"/>
                </a:cubicBezTo>
                <a:cubicBezTo>
                  <a:pt x="1686911" y="987972"/>
                  <a:pt x="1752189" y="994847"/>
                  <a:pt x="1813035" y="977462"/>
                </a:cubicBezTo>
                <a:cubicBezTo>
                  <a:pt x="1831254" y="972257"/>
                  <a:pt x="1831168" y="943563"/>
                  <a:pt x="1844566" y="930165"/>
                </a:cubicBezTo>
                <a:cubicBezTo>
                  <a:pt x="1857964" y="916767"/>
                  <a:pt x="1876097" y="909144"/>
                  <a:pt x="1891862" y="898634"/>
                </a:cubicBezTo>
                <a:cubicBezTo>
                  <a:pt x="1902372" y="882869"/>
                  <a:pt x="1908597" y="863174"/>
                  <a:pt x="1923393" y="851338"/>
                </a:cubicBezTo>
                <a:cubicBezTo>
                  <a:pt x="1936370" y="840957"/>
                  <a:pt x="1955826" y="843004"/>
                  <a:pt x="1970690" y="835572"/>
                </a:cubicBezTo>
                <a:cubicBezTo>
                  <a:pt x="1987637" y="827098"/>
                  <a:pt x="2002221" y="814551"/>
                  <a:pt x="2017986" y="804041"/>
                </a:cubicBezTo>
                <a:cubicBezTo>
                  <a:pt x="2107435" y="808301"/>
                  <a:pt x="2413558" y="818947"/>
                  <a:pt x="2538249" y="835572"/>
                </a:cubicBezTo>
                <a:cubicBezTo>
                  <a:pt x="2554721" y="837768"/>
                  <a:pt x="2569250" y="848079"/>
                  <a:pt x="2585545" y="851338"/>
                </a:cubicBezTo>
                <a:cubicBezTo>
                  <a:pt x="2867982" y="907825"/>
                  <a:pt x="2572023" y="836132"/>
                  <a:pt x="2758966" y="882869"/>
                </a:cubicBezTo>
                <a:cubicBezTo>
                  <a:pt x="2783376" y="899143"/>
                  <a:pt x="2834403" y="924402"/>
                  <a:pt x="2837793" y="961696"/>
                </a:cubicBezTo>
                <a:cubicBezTo>
                  <a:pt x="2841765" y="1005382"/>
                  <a:pt x="2820836" y="1099872"/>
                  <a:pt x="2806262" y="1150883"/>
                </a:cubicBezTo>
                <a:cubicBezTo>
                  <a:pt x="2801697" y="1166862"/>
                  <a:pt x="2795062" y="1182200"/>
                  <a:pt x="2790497" y="1198179"/>
                </a:cubicBezTo>
                <a:cubicBezTo>
                  <a:pt x="2784544" y="1219013"/>
                  <a:pt x="2787157" y="1243490"/>
                  <a:pt x="2774731" y="1261241"/>
                </a:cubicBezTo>
                <a:cubicBezTo>
                  <a:pt x="2749159" y="1297772"/>
                  <a:pt x="2720022" y="1335892"/>
                  <a:pt x="2680138" y="1355834"/>
                </a:cubicBezTo>
                <a:cubicBezTo>
                  <a:pt x="2587347" y="1402229"/>
                  <a:pt x="2639373" y="1379932"/>
                  <a:pt x="2522483" y="1418896"/>
                </a:cubicBezTo>
                <a:lnTo>
                  <a:pt x="2475186" y="1434662"/>
                </a:lnTo>
                <a:lnTo>
                  <a:pt x="2427890" y="1450427"/>
                </a:lnTo>
                <a:lnTo>
                  <a:pt x="1671145" y="1434662"/>
                </a:lnTo>
                <a:cubicBezTo>
                  <a:pt x="1589433" y="1431636"/>
                  <a:pt x="1591659" y="1420961"/>
                  <a:pt x="1529255" y="1403131"/>
                </a:cubicBezTo>
                <a:cubicBezTo>
                  <a:pt x="1508421" y="1397178"/>
                  <a:pt x="1486481" y="1394973"/>
                  <a:pt x="1466193" y="1387365"/>
                </a:cubicBezTo>
                <a:cubicBezTo>
                  <a:pt x="1444188" y="1379113"/>
                  <a:pt x="1425136" y="1364086"/>
                  <a:pt x="1403131" y="1355834"/>
                </a:cubicBezTo>
                <a:cubicBezTo>
                  <a:pt x="1370772" y="1343700"/>
                  <a:pt x="1291196" y="1331792"/>
                  <a:pt x="1261242" y="1324303"/>
                </a:cubicBezTo>
                <a:cubicBezTo>
                  <a:pt x="1050620" y="1271647"/>
                  <a:pt x="1416215" y="1351734"/>
                  <a:pt x="1150883" y="1292772"/>
                </a:cubicBezTo>
                <a:cubicBezTo>
                  <a:pt x="1124725" y="1286959"/>
                  <a:pt x="1098051" y="1283506"/>
                  <a:pt x="1072055" y="1277007"/>
                </a:cubicBezTo>
                <a:cubicBezTo>
                  <a:pt x="1055933" y="1272976"/>
                  <a:pt x="1040881" y="1265272"/>
                  <a:pt x="1024759" y="1261241"/>
                </a:cubicBezTo>
                <a:cubicBezTo>
                  <a:pt x="994780" y="1253746"/>
                  <a:pt x="915247" y="1241852"/>
                  <a:pt x="882869" y="1229710"/>
                </a:cubicBezTo>
                <a:cubicBezTo>
                  <a:pt x="860864" y="1221458"/>
                  <a:pt x="841283" y="1207724"/>
                  <a:pt x="819807" y="1198179"/>
                </a:cubicBezTo>
                <a:cubicBezTo>
                  <a:pt x="793946" y="1186685"/>
                  <a:pt x="766292" y="1179304"/>
                  <a:pt x="740980" y="1166648"/>
                </a:cubicBezTo>
                <a:cubicBezTo>
                  <a:pt x="724032" y="1158174"/>
                  <a:pt x="711099" y="1142581"/>
                  <a:pt x="693683" y="1135117"/>
                </a:cubicBezTo>
                <a:cubicBezTo>
                  <a:pt x="673767" y="1126582"/>
                  <a:pt x="651642" y="1124607"/>
                  <a:pt x="630621" y="1119352"/>
                </a:cubicBezTo>
                <a:cubicBezTo>
                  <a:pt x="614855" y="1108842"/>
                  <a:pt x="600271" y="1096295"/>
                  <a:pt x="583324" y="1087821"/>
                </a:cubicBezTo>
                <a:cubicBezTo>
                  <a:pt x="449399" y="1020858"/>
                  <a:pt x="669792" y="1182252"/>
                  <a:pt x="409904" y="1008993"/>
                </a:cubicBezTo>
                <a:cubicBezTo>
                  <a:pt x="378373" y="987972"/>
                  <a:pt x="351262" y="957915"/>
                  <a:pt x="315311" y="945931"/>
                </a:cubicBezTo>
                <a:cubicBezTo>
                  <a:pt x="245718" y="922733"/>
                  <a:pt x="282878" y="937597"/>
                  <a:pt x="204952" y="898634"/>
                </a:cubicBezTo>
                <a:cubicBezTo>
                  <a:pt x="199697" y="882869"/>
                  <a:pt x="196618" y="866202"/>
                  <a:pt x="189186" y="851338"/>
                </a:cubicBezTo>
                <a:cubicBezTo>
                  <a:pt x="176800" y="826567"/>
                  <a:pt x="122262" y="757644"/>
                  <a:pt x="110359" y="740979"/>
                </a:cubicBezTo>
                <a:cubicBezTo>
                  <a:pt x="73218" y="688982"/>
                  <a:pt x="78090" y="692207"/>
                  <a:pt x="47297" y="630621"/>
                </a:cubicBezTo>
                <a:cubicBezTo>
                  <a:pt x="42042" y="599090"/>
                  <a:pt x="38465" y="567232"/>
                  <a:pt x="31531" y="536027"/>
                </a:cubicBezTo>
                <a:cubicBezTo>
                  <a:pt x="27926" y="519805"/>
                  <a:pt x="17962" y="505203"/>
                  <a:pt x="15766" y="488731"/>
                </a:cubicBezTo>
                <a:cubicBezTo>
                  <a:pt x="7403" y="426006"/>
                  <a:pt x="5255" y="362607"/>
                  <a:pt x="0" y="299545"/>
                </a:cubicBezTo>
                <a:cubicBezTo>
                  <a:pt x="5255" y="252248"/>
                  <a:pt x="717" y="202801"/>
                  <a:pt x="15766" y="157655"/>
                </a:cubicBezTo>
                <a:cubicBezTo>
                  <a:pt x="22816" y="136504"/>
                  <a:pt x="43572" y="121187"/>
                  <a:pt x="63062" y="110359"/>
                </a:cubicBezTo>
                <a:cubicBezTo>
                  <a:pt x="128793" y="73841"/>
                  <a:pt x="145203" y="78827"/>
                  <a:pt x="204952" y="78827"/>
                </a:cubicBezTo>
                <a:lnTo>
                  <a:pt x="204952" y="78827"/>
                </a:lnTo>
                <a:lnTo>
                  <a:pt x="331076" y="15765"/>
                </a:lnTo>
                <a:lnTo>
                  <a:pt x="252249" y="11035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499992" y="4581128"/>
            <a:ext cx="125963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Vv. </a:t>
            </a:r>
            <a:r>
              <a:rPr lang="pt-BR" sz="1200" b="1" dirty="0" err="1" smtClean="0"/>
              <a:t>basivertebrais</a:t>
            </a:r>
            <a:endParaRPr lang="pt-BR" sz="12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740352" y="6104329"/>
            <a:ext cx="1259632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Vv. segmentares</a:t>
            </a:r>
            <a:endParaRPr lang="pt-BR" sz="1200" b="1" dirty="0"/>
          </a:p>
        </p:txBody>
      </p:sp>
      <p:sp>
        <p:nvSpPr>
          <p:cNvPr id="3" name="Retângulo 2"/>
          <p:cNvSpPr/>
          <p:nvPr/>
        </p:nvSpPr>
        <p:spPr>
          <a:xfrm>
            <a:off x="8172400" y="5373216"/>
            <a:ext cx="95436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8117899" y="5229200"/>
            <a:ext cx="1008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Vv. intervertebrais</a:t>
            </a:r>
            <a:endParaRPr lang="pt-BR" sz="1000" b="1" dirty="0"/>
          </a:p>
        </p:txBody>
      </p:sp>
      <p:sp>
        <p:nvSpPr>
          <p:cNvPr id="4" name="Retângulo 3"/>
          <p:cNvSpPr/>
          <p:nvPr/>
        </p:nvSpPr>
        <p:spPr>
          <a:xfrm>
            <a:off x="6876256" y="4005064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056276" y="1164785"/>
            <a:ext cx="684076" cy="310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2927838" y="6276841"/>
            <a:ext cx="678115" cy="264869"/>
          </a:xfrm>
          <a:custGeom>
            <a:avLst/>
            <a:gdLst>
              <a:gd name="connsiteX0" fmla="*/ 52754 w 678115"/>
              <a:gd name="connsiteY0" fmla="*/ 867 h 264869"/>
              <a:gd name="connsiteX1" fmla="*/ 52754 w 678115"/>
              <a:gd name="connsiteY1" fmla="*/ 867 h 264869"/>
              <a:gd name="connsiteX2" fmla="*/ 35170 w 678115"/>
              <a:gd name="connsiteY2" fmla="*/ 132751 h 264869"/>
              <a:gd name="connsiteX3" fmla="*/ 17585 w 678115"/>
              <a:gd name="connsiteY3" fmla="*/ 185505 h 264869"/>
              <a:gd name="connsiteX4" fmla="*/ 8793 w 678115"/>
              <a:gd name="connsiteY4" fmla="*/ 211882 h 264869"/>
              <a:gd name="connsiteX5" fmla="*/ 0 w 678115"/>
              <a:gd name="connsiteY5" fmla="*/ 238259 h 264869"/>
              <a:gd name="connsiteX6" fmla="*/ 8793 w 678115"/>
              <a:gd name="connsiteY6" fmla="*/ 264636 h 264869"/>
              <a:gd name="connsiteX7" fmla="*/ 202224 w 678115"/>
              <a:gd name="connsiteY7" fmla="*/ 247051 h 264869"/>
              <a:gd name="connsiteX8" fmla="*/ 659424 w 678115"/>
              <a:gd name="connsiteY8" fmla="*/ 238259 h 264869"/>
              <a:gd name="connsiteX9" fmla="*/ 650631 w 678115"/>
              <a:gd name="connsiteY9" fmla="*/ 194297 h 264869"/>
              <a:gd name="connsiteX10" fmla="*/ 624254 w 678115"/>
              <a:gd name="connsiteY10" fmla="*/ 97582 h 264869"/>
              <a:gd name="connsiteX11" fmla="*/ 606670 w 678115"/>
              <a:gd name="connsiteY11" fmla="*/ 71205 h 264869"/>
              <a:gd name="connsiteX12" fmla="*/ 290147 w 678115"/>
              <a:gd name="connsiteY12" fmla="*/ 27244 h 264869"/>
              <a:gd name="connsiteX13" fmla="*/ 228600 w 678115"/>
              <a:gd name="connsiteY13" fmla="*/ 18451 h 264869"/>
              <a:gd name="connsiteX14" fmla="*/ 149470 w 678115"/>
              <a:gd name="connsiteY14" fmla="*/ 867 h 264869"/>
              <a:gd name="connsiteX15" fmla="*/ 52754 w 678115"/>
              <a:gd name="connsiteY15" fmla="*/ 867 h 26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8115" h="264869">
                <a:moveTo>
                  <a:pt x="52754" y="867"/>
                </a:moveTo>
                <a:lnTo>
                  <a:pt x="52754" y="867"/>
                </a:lnTo>
                <a:cubicBezTo>
                  <a:pt x="46746" y="66962"/>
                  <a:pt x="50366" y="82099"/>
                  <a:pt x="35170" y="132751"/>
                </a:cubicBezTo>
                <a:cubicBezTo>
                  <a:pt x="29844" y="150505"/>
                  <a:pt x="23447" y="167920"/>
                  <a:pt x="17585" y="185505"/>
                </a:cubicBezTo>
                <a:lnTo>
                  <a:pt x="8793" y="211882"/>
                </a:lnTo>
                <a:lnTo>
                  <a:pt x="0" y="238259"/>
                </a:lnTo>
                <a:cubicBezTo>
                  <a:pt x="2931" y="247051"/>
                  <a:pt x="-367" y="263227"/>
                  <a:pt x="8793" y="264636"/>
                </a:cubicBezTo>
                <a:cubicBezTo>
                  <a:pt x="25450" y="267199"/>
                  <a:pt x="177838" y="247838"/>
                  <a:pt x="202224" y="247051"/>
                </a:cubicBezTo>
                <a:cubicBezTo>
                  <a:pt x="354573" y="242136"/>
                  <a:pt x="507024" y="241190"/>
                  <a:pt x="659424" y="238259"/>
                </a:cubicBezTo>
                <a:cubicBezTo>
                  <a:pt x="693458" y="187207"/>
                  <a:pt x="675212" y="233627"/>
                  <a:pt x="650631" y="194297"/>
                </a:cubicBezTo>
                <a:cubicBezTo>
                  <a:pt x="623889" y="151509"/>
                  <a:pt x="640256" y="140255"/>
                  <a:pt x="624254" y="97582"/>
                </a:cubicBezTo>
                <a:cubicBezTo>
                  <a:pt x="620544" y="87688"/>
                  <a:pt x="614622" y="78163"/>
                  <a:pt x="606670" y="71205"/>
                </a:cubicBezTo>
                <a:cubicBezTo>
                  <a:pt x="511896" y="-11722"/>
                  <a:pt x="445261" y="32414"/>
                  <a:pt x="290147" y="27244"/>
                </a:cubicBezTo>
                <a:cubicBezTo>
                  <a:pt x="269631" y="24313"/>
                  <a:pt x="248922" y="22515"/>
                  <a:pt x="228600" y="18451"/>
                </a:cubicBezTo>
                <a:cubicBezTo>
                  <a:pt x="170106" y="6752"/>
                  <a:pt x="240616" y="5930"/>
                  <a:pt x="149470" y="867"/>
                </a:cubicBezTo>
                <a:cubicBezTo>
                  <a:pt x="114355" y="-1084"/>
                  <a:pt x="68873" y="867"/>
                  <a:pt x="52754" y="8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4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872" y="269776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2"/>
                </a:solidFill>
              </a:rPr>
              <a:t>Plexos venosos vertebrais              Veias segmentares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56324" name="AutoShape 4" descr="Resultado de imagem para ligamento transverso do at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6326" name="AutoShape 6" descr="Resultado de imagem para ligamento transverso do at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2" descr="Resultado de imagem para ligamento transverso do at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4865" y="1457398"/>
            <a:ext cx="7200801" cy="5400602"/>
          </a:xfrm>
          <a:prstGeom prst="rect">
            <a:avLst/>
          </a:prstGeom>
          <a:noFill/>
        </p:spPr>
      </p:pic>
      <p:sp>
        <p:nvSpPr>
          <p:cNvPr id="14" name="Forma livre 13"/>
          <p:cNvSpPr/>
          <p:nvPr/>
        </p:nvSpPr>
        <p:spPr>
          <a:xfrm>
            <a:off x="-430631" y="1261241"/>
            <a:ext cx="3368733" cy="5281449"/>
          </a:xfrm>
          <a:custGeom>
            <a:avLst/>
            <a:gdLst>
              <a:gd name="connsiteX0" fmla="*/ 2558976 w 3368733"/>
              <a:gd name="connsiteY0" fmla="*/ 425669 h 5281449"/>
              <a:gd name="connsiteX1" fmla="*/ 2558976 w 3368733"/>
              <a:gd name="connsiteY1" fmla="*/ 425669 h 5281449"/>
              <a:gd name="connsiteX2" fmla="*/ 3016176 w 3368733"/>
              <a:gd name="connsiteY2" fmla="*/ 394138 h 5281449"/>
              <a:gd name="connsiteX3" fmla="*/ 3063472 w 3368733"/>
              <a:gd name="connsiteY3" fmla="*/ 378373 h 5281449"/>
              <a:gd name="connsiteX4" fmla="*/ 3142300 w 3368733"/>
              <a:gd name="connsiteY4" fmla="*/ 362607 h 5281449"/>
              <a:gd name="connsiteX5" fmla="*/ 3252659 w 3368733"/>
              <a:gd name="connsiteY5" fmla="*/ 331076 h 5281449"/>
              <a:gd name="connsiteX6" fmla="*/ 3347252 w 3368733"/>
              <a:gd name="connsiteY6" fmla="*/ 315311 h 5281449"/>
              <a:gd name="connsiteX7" fmla="*/ 3299955 w 3368733"/>
              <a:gd name="connsiteY7" fmla="*/ 47297 h 5281449"/>
              <a:gd name="connsiteX8" fmla="*/ 3236893 w 3368733"/>
              <a:gd name="connsiteY8" fmla="*/ 15766 h 5281449"/>
              <a:gd name="connsiteX9" fmla="*/ 3189597 w 3368733"/>
              <a:gd name="connsiteY9" fmla="*/ 0 h 5281449"/>
              <a:gd name="connsiteX10" fmla="*/ 2464383 w 3368733"/>
              <a:gd name="connsiteY10" fmla="*/ 31531 h 5281449"/>
              <a:gd name="connsiteX11" fmla="*/ 2401321 w 3368733"/>
              <a:gd name="connsiteY11" fmla="*/ 47297 h 5281449"/>
              <a:gd name="connsiteX12" fmla="*/ 2259431 w 3368733"/>
              <a:gd name="connsiteY12" fmla="*/ 78828 h 5281449"/>
              <a:gd name="connsiteX13" fmla="*/ 1928355 w 3368733"/>
              <a:gd name="connsiteY13" fmla="*/ 63062 h 5281449"/>
              <a:gd name="connsiteX14" fmla="*/ 1865293 w 3368733"/>
              <a:gd name="connsiteY14" fmla="*/ 47297 h 5281449"/>
              <a:gd name="connsiteX15" fmla="*/ 1723403 w 3368733"/>
              <a:gd name="connsiteY15" fmla="*/ 31531 h 5281449"/>
              <a:gd name="connsiteX16" fmla="*/ 540990 w 3368733"/>
              <a:gd name="connsiteY16" fmla="*/ 63062 h 5281449"/>
              <a:gd name="connsiteX17" fmla="*/ 209914 w 3368733"/>
              <a:gd name="connsiteY17" fmla="*/ 94593 h 5281449"/>
              <a:gd name="connsiteX18" fmla="*/ 131086 w 3368733"/>
              <a:gd name="connsiteY18" fmla="*/ 110359 h 5281449"/>
              <a:gd name="connsiteX19" fmla="*/ 178383 w 3368733"/>
              <a:gd name="connsiteY19" fmla="*/ 614856 h 5281449"/>
              <a:gd name="connsiteX20" fmla="*/ 162617 w 3368733"/>
              <a:gd name="connsiteY20" fmla="*/ 1277007 h 5281449"/>
              <a:gd name="connsiteX21" fmla="*/ 146852 w 3368733"/>
              <a:gd name="connsiteY21" fmla="*/ 1403131 h 5281449"/>
              <a:gd name="connsiteX22" fmla="*/ 131086 w 3368733"/>
              <a:gd name="connsiteY22" fmla="*/ 1513490 h 5281449"/>
              <a:gd name="connsiteX23" fmla="*/ 115321 w 3368733"/>
              <a:gd name="connsiteY23" fmla="*/ 1639614 h 5281449"/>
              <a:gd name="connsiteX24" fmla="*/ 83790 w 3368733"/>
              <a:gd name="connsiteY24" fmla="*/ 1844566 h 5281449"/>
              <a:gd name="connsiteX25" fmla="*/ 36493 w 3368733"/>
              <a:gd name="connsiteY25" fmla="*/ 2049518 h 5281449"/>
              <a:gd name="connsiteX26" fmla="*/ 36493 w 3368733"/>
              <a:gd name="connsiteY26" fmla="*/ 2727435 h 5281449"/>
              <a:gd name="connsiteX27" fmla="*/ 52259 w 3368733"/>
              <a:gd name="connsiteY27" fmla="*/ 2806262 h 5281449"/>
              <a:gd name="connsiteX28" fmla="*/ 68024 w 3368733"/>
              <a:gd name="connsiteY28" fmla="*/ 2900856 h 5281449"/>
              <a:gd name="connsiteX29" fmla="*/ 83790 w 3368733"/>
              <a:gd name="connsiteY29" fmla="*/ 3200400 h 5281449"/>
              <a:gd name="connsiteX30" fmla="*/ 99555 w 3368733"/>
              <a:gd name="connsiteY30" fmla="*/ 3736428 h 5281449"/>
              <a:gd name="connsiteX31" fmla="*/ 115321 w 3368733"/>
              <a:gd name="connsiteY31" fmla="*/ 3894083 h 5281449"/>
              <a:gd name="connsiteX32" fmla="*/ 146852 w 3368733"/>
              <a:gd name="connsiteY32" fmla="*/ 4461642 h 5281449"/>
              <a:gd name="connsiteX33" fmla="*/ 178383 w 3368733"/>
              <a:gd name="connsiteY33" fmla="*/ 4745421 h 5281449"/>
              <a:gd name="connsiteX34" fmla="*/ 209914 w 3368733"/>
              <a:gd name="connsiteY34" fmla="*/ 4840014 h 5281449"/>
              <a:gd name="connsiteX35" fmla="*/ 225679 w 3368733"/>
              <a:gd name="connsiteY35" fmla="*/ 4887311 h 5281449"/>
              <a:gd name="connsiteX36" fmla="*/ 462162 w 3368733"/>
              <a:gd name="connsiteY36" fmla="*/ 5060731 h 5281449"/>
              <a:gd name="connsiteX37" fmla="*/ 619817 w 3368733"/>
              <a:gd name="connsiteY37" fmla="*/ 5123793 h 5281449"/>
              <a:gd name="connsiteX38" fmla="*/ 682879 w 3368733"/>
              <a:gd name="connsiteY38" fmla="*/ 5155325 h 5281449"/>
              <a:gd name="connsiteX39" fmla="*/ 761707 w 3368733"/>
              <a:gd name="connsiteY39" fmla="*/ 5186856 h 5281449"/>
              <a:gd name="connsiteX40" fmla="*/ 872065 w 3368733"/>
              <a:gd name="connsiteY40" fmla="*/ 5249918 h 5281449"/>
              <a:gd name="connsiteX41" fmla="*/ 950893 w 3368733"/>
              <a:gd name="connsiteY41" fmla="*/ 5265683 h 5281449"/>
              <a:gd name="connsiteX42" fmla="*/ 1013955 w 3368733"/>
              <a:gd name="connsiteY42" fmla="*/ 5281449 h 5281449"/>
              <a:gd name="connsiteX43" fmla="*/ 1408093 w 3368733"/>
              <a:gd name="connsiteY43" fmla="*/ 5265683 h 5281449"/>
              <a:gd name="connsiteX44" fmla="*/ 1502686 w 3368733"/>
              <a:gd name="connsiteY44" fmla="*/ 5234152 h 5281449"/>
              <a:gd name="connsiteX45" fmla="*/ 1549983 w 3368733"/>
              <a:gd name="connsiteY45" fmla="*/ 5139559 h 5281449"/>
              <a:gd name="connsiteX46" fmla="*/ 1597279 w 3368733"/>
              <a:gd name="connsiteY46" fmla="*/ 5108028 h 5281449"/>
              <a:gd name="connsiteX47" fmla="*/ 1660341 w 3368733"/>
              <a:gd name="connsiteY47" fmla="*/ 4997669 h 5281449"/>
              <a:gd name="connsiteX48" fmla="*/ 1691872 w 3368733"/>
              <a:gd name="connsiteY48" fmla="*/ 4903076 h 5281449"/>
              <a:gd name="connsiteX49" fmla="*/ 1707638 w 3368733"/>
              <a:gd name="connsiteY49" fmla="*/ 4855780 h 5281449"/>
              <a:gd name="connsiteX50" fmla="*/ 1723403 w 3368733"/>
              <a:gd name="connsiteY50" fmla="*/ 4808483 h 5281449"/>
              <a:gd name="connsiteX51" fmla="*/ 1739169 w 3368733"/>
              <a:gd name="connsiteY51" fmla="*/ 4524704 h 5281449"/>
              <a:gd name="connsiteX52" fmla="*/ 1786465 w 3368733"/>
              <a:gd name="connsiteY52" fmla="*/ 4430111 h 5281449"/>
              <a:gd name="connsiteX53" fmla="*/ 1802231 w 3368733"/>
              <a:gd name="connsiteY53" fmla="*/ 4382814 h 5281449"/>
              <a:gd name="connsiteX54" fmla="*/ 1786465 w 3368733"/>
              <a:gd name="connsiteY54" fmla="*/ 4177862 h 5281449"/>
              <a:gd name="connsiteX55" fmla="*/ 1770700 w 3368733"/>
              <a:gd name="connsiteY55" fmla="*/ 4083269 h 5281449"/>
              <a:gd name="connsiteX56" fmla="*/ 1739169 w 3368733"/>
              <a:gd name="connsiteY56" fmla="*/ 3878318 h 5281449"/>
              <a:gd name="connsiteX57" fmla="*/ 1754934 w 3368733"/>
              <a:gd name="connsiteY57" fmla="*/ 3752193 h 5281449"/>
              <a:gd name="connsiteX58" fmla="*/ 1786465 w 3368733"/>
              <a:gd name="connsiteY58" fmla="*/ 3594538 h 5281449"/>
              <a:gd name="connsiteX59" fmla="*/ 1802231 w 3368733"/>
              <a:gd name="connsiteY59" fmla="*/ 3452649 h 5281449"/>
              <a:gd name="connsiteX60" fmla="*/ 1817997 w 3368733"/>
              <a:gd name="connsiteY60" fmla="*/ 3294993 h 5281449"/>
              <a:gd name="connsiteX61" fmla="*/ 1833762 w 3368733"/>
              <a:gd name="connsiteY61" fmla="*/ 3231931 h 5281449"/>
              <a:gd name="connsiteX62" fmla="*/ 1865293 w 3368733"/>
              <a:gd name="connsiteY62" fmla="*/ 3058511 h 5281449"/>
              <a:gd name="connsiteX63" fmla="*/ 1896824 w 3368733"/>
              <a:gd name="connsiteY63" fmla="*/ 2963918 h 5281449"/>
              <a:gd name="connsiteX64" fmla="*/ 1928355 w 3368733"/>
              <a:gd name="connsiteY64" fmla="*/ 2822028 h 5281449"/>
              <a:gd name="connsiteX65" fmla="*/ 1944121 w 3368733"/>
              <a:gd name="connsiteY65" fmla="*/ 2774731 h 5281449"/>
              <a:gd name="connsiteX66" fmla="*/ 1975652 w 3368733"/>
              <a:gd name="connsiteY66" fmla="*/ 2632842 h 5281449"/>
              <a:gd name="connsiteX67" fmla="*/ 1959886 w 3368733"/>
              <a:gd name="connsiteY67" fmla="*/ 2459421 h 5281449"/>
              <a:gd name="connsiteX68" fmla="*/ 1928355 w 3368733"/>
              <a:gd name="connsiteY68" fmla="*/ 2364828 h 5281449"/>
              <a:gd name="connsiteX69" fmla="*/ 1912590 w 3368733"/>
              <a:gd name="connsiteY69" fmla="*/ 2317531 h 5281449"/>
              <a:gd name="connsiteX70" fmla="*/ 1928355 w 3368733"/>
              <a:gd name="connsiteY70" fmla="*/ 1939159 h 5281449"/>
              <a:gd name="connsiteX71" fmla="*/ 1944121 w 3368733"/>
              <a:gd name="connsiteY71" fmla="*/ 1749973 h 5281449"/>
              <a:gd name="connsiteX72" fmla="*/ 1928355 w 3368733"/>
              <a:gd name="connsiteY72" fmla="*/ 1434662 h 5281449"/>
              <a:gd name="connsiteX73" fmla="*/ 1896824 w 3368733"/>
              <a:gd name="connsiteY73" fmla="*/ 1340069 h 5281449"/>
              <a:gd name="connsiteX74" fmla="*/ 1881059 w 3368733"/>
              <a:gd name="connsiteY74" fmla="*/ 1166649 h 5281449"/>
              <a:gd name="connsiteX75" fmla="*/ 1865293 w 3368733"/>
              <a:gd name="connsiteY75" fmla="*/ 1119352 h 5281449"/>
              <a:gd name="connsiteX76" fmla="*/ 1833762 w 3368733"/>
              <a:gd name="connsiteY76" fmla="*/ 993228 h 5281449"/>
              <a:gd name="connsiteX77" fmla="*/ 1817997 w 3368733"/>
              <a:gd name="connsiteY77" fmla="*/ 945931 h 5281449"/>
              <a:gd name="connsiteX78" fmla="*/ 1786465 w 3368733"/>
              <a:gd name="connsiteY78" fmla="*/ 804042 h 5281449"/>
              <a:gd name="connsiteX79" fmla="*/ 1802231 w 3368733"/>
              <a:gd name="connsiteY79" fmla="*/ 662152 h 5281449"/>
              <a:gd name="connsiteX80" fmla="*/ 1865293 w 3368733"/>
              <a:gd name="connsiteY80" fmla="*/ 630621 h 5281449"/>
              <a:gd name="connsiteX81" fmla="*/ 2054479 w 3368733"/>
              <a:gd name="connsiteY81" fmla="*/ 583325 h 5281449"/>
              <a:gd name="connsiteX82" fmla="*/ 2149072 w 3368733"/>
              <a:gd name="connsiteY82" fmla="*/ 520262 h 5281449"/>
              <a:gd name="connsiteX83" fmla="*/ 2243665 w 3368733"/>
              <a:gd name="connsiteY83" fmla="*/ 457200 h 5281449"/>
              <a:gd name="connsiteX84" fmla="*/ 2306728 w 3368733"/>
              <a:gd name="connsiteY84" fmla="*/ 441435 h 5281449"/>
              <a:gd name="connsiteX85" fmla="*/ 2401321 w 3368733"/>
              <a:gd name="connsiteY85" fmla="*/ 409904 h 5281449"/>
              <a:gd name="connsiteX86" fmla="*/ 2574741 w 3368733"/>
              <a:gd name="connsiteY86" fmla="*/ 425669 h 5281449"/>
              <a:gd name="connsiteX87" fmla="*/ 2637803 w 3368733"/>
              <a:gd name="connsiteY87" fmla="*/ 457200 h 5281449"/>
              <a:gd name="connsiteX88" fmla="*/ 2637803 w 3368733"/>
              <a:gd name="connsiteY88" fmla="*/ 457200 h 52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368733" h="5281449">
                <a:moveTo>
                  <a:pt x="2558976" y="425669"/>
                </a:moveTo>
                <a:lnTo>
                  <a:pt x="2558976" y="425669"/>
                </a:lnTo>
                <a:cubicBezTo>
                  <a:pt x="2683938" y="419989"/>
                  <a:pt x="2874408" y="422492"/>
                  <a:pt x="3016176" y="394138"/>
                </a:cubicBezTo>
                <a:cubicBezTo>
                  <a:pt x="3032471" y="390879"/>
                  <a:pt x="3047350" y="382403"/>
                  <a:pt x="3063472" y="378373"/>
                </a:cubicBezTo>
                <a:cubicBezTo>
                  <a:pt x="3089468" y="371874"/>
                  <a:pt x="3116304" y="369106"/>
                  <a:pt x="3142300" y="362607"/>
                </a:cubicBezTo>
                <a:cubicBezTo>
                  <a:pt x="3262485" y="332561"/>
                  <a:pt x="3105242" y="360559"/>
                  <a:pt x="3252659" y="331076"/>
                </a:cubicBezTo>
                <a:cubicBezTo>
                  <a:pt x="3284004" y="324807"/>
                  <a:pt x="3315721" y="320566"/>
                  <a:pt x="3347252" y="315311"/>
                </a:cubicBezTo>
                <a:cubicBezTo>
                  <a:pt x="3344416" y="275604"/>
                  <a:pt x="3368733" y="104612"/>
                  <a:pt x="3299955" y="47297"/>
                </a:cubicBezTo>
                <a:cubicBezTo>
                  <a:pt x="3281900" y="32252"/>
                  <a:pt x="3258495" y="25024"/>
                  <a:pt x="3236893" y="15766"/>
                </a:cubicBezTo>
                <a:cubicBezTo>
                  <a:pt x="3221619" y="9220"/>
                  <a:pt x="3205362" y="5255"/>
                  <a:pt x="3189597" y="0"/>
                </a:cubicBezTo>
                <a:cubicBezTo>
                  <a:pt x="3042636" y="4323"/>
                  <a:pt x="2671579" y="5632"/>
                  <a:pt x="2464383" y="31531"/>
                </a:cubicBezTo>
                <a:cubicBezTo>
                  <a:pt x="2442883" y="34219"/>
                  <a:pt x="2422473" y="42597"/>
                  <a:pt x="2401321" y="47297"/>
                </a:cubicBezTo>
                <a:cubicBezTo>
                  <a:pt x="2221187" y="87327"/>
                  <a:pt x="2413226" y="40378"/>
                  <a:pt x="2259431" y="78828"/>
                </a:cubicBezTo>
                <a:cubicBezTo>
                  <a:pt x="2149072" y="73573"/>
                  <a:pt x="2038487" y="71873"/>
                  <a:pt x="1928355" y="63062"/>
                </a:cubicBezTo>
                <a:cubicBezTo>
                  <a:pt x="1906756" y="61334"/>
                  <a:pt x="1886709" y="50592"/>
                  <a:pt x="1865293" y="47297"/>
                </a:cubicBezTo>
                <a:cubicBezTo>
                  <a:pt x="1818259" y="40061"/>
                  <a:pt x="1770700" y="36786"/>
                  <a:pt x="1723403" y="31531"/>
                </a:cubicBezTo>
                <a:lnTo>
                  <a:pt x="540990" y="63062"/>
                </a:lnTo>
                <a:cubicBezTo>
                  <a:pt x="430291" y="68992"/>
                  <a:pt x="209914" y="94593"/>
                  <a:pt x="209914" y="94593"/>
                </a:cubicBezTo>
                <a:cubicBezTo>
                  <a:pt x="183638" y="99848"/>
                  <a:pt x="134279" y="83753"/>
                  <a:pt x="131086" y="110359"/>
                </a:cubicBezTo>
                <a:cubicBezTo>
                  <a:pt x="122502" y="181893"/>
                  <a:pt x="161526" y="480002"/>
                  <a:pt x="178383" y="614856"/>
                </a:cubicBezTo>
                <a:cubicBezTo>
                  <a:pt x="173128" y="835573"/>
                  <a:pt x="171441" y="1056404"/>
                  <a:pt x="162617" y="1277007"/>
                </a:cubicBezTo>
                <a:cubicBezTo>
                  <a:pt x="160924" y="1319342"/>
                  <a:pt x="152452" y="1361134"/>
                  <a:pt x="146852" y="1403131"/>
                </a:cubicBezTo>
                <a:cubicBezTo>
                  <a:pt x="141941" y="1439965"/>
                  <a:pt x="135997" y="1476656"/>
                  <a:pt x="131086" y="1513490"/>
                </a:cubicBezTo>
                <a:cubicBezTo>
                  <a:pt x="125486" y="1555487"/>
                  <a:pt x="120921" y="1597617"/>
                  <a:pt x="115321" y="1639614"/>
                </a:cubicBezTo>
                <a:cubicBezTo>
                  <a:pt x="107544" y="1697945"/>
                  <a:pt x="94903" y="1785296"/>
                  <a:pt x="83790" y="1844566"/>
                </a:cubicBezTo>
                <a:cubicBezTo>
                  <a:pt x="53970" y="2003605"/>
                  <a:pt x="67665" y="1956003"/>
                  <a:pt x="36493" y="2049518"/>
                </a:cubicBezTo>
                <a:cubicBezTo>
                  <a:pt x="0" y="2341474"/>
                  <a:pt x="10424" y="2206048"/>
                  <a:pt x="36493" y="2727435"/>
                </a:cubicBezTo>
                <a:cubicBezTo>
                  <a:pt x="37831" y="2754198"/>
                  <a:pt x="47466" y="2779898"/>
                  <a:pt x="52259" y="2806262"/>
                </a:cubicBezTo>
                <a:cubicBezTo>
                  <a:pt x="57977" y="2837713"/>
                  <a:pt x="62769" y="2869325"/>
                  <a:pt x="68024" y="2900856"/>
                </a:cubicBezTo>
                <a:cubicBezTo>
                  <a:pt x="73279" y="3000704"/>
                  <a:pt x="80020" y="3100485"/>
                  <a:pt x="83790" y="3200400"/>
                </a:cubicBezTo>
                <a:cubicBezTo>
                  <a:pt x="90531" y="3379026"/>
                  <a:pt x="91438" y="3557859"/>
                  <a:pt x="99555" y="3736428"/>
                </a:cubicBezTo>
                <a:cubicBezTo>
                  <a:pt x="101953" y="3789187"/>
                  <a:pt x="111420" y="3841414"/>
                  <a:pt x="115321" y="3894083"/>
                </a:cubicBezTo>
                <a:cubicBezTo>
                  <a:pt x="143654" y="4276576"/>
                  <a:pt x="118900" y="4056344"/>
                  <a:pt x="146852" y="4461642"/>
                </a:cubicBezTo>
                <a:cubicBezTo>
                  <a:pt x="148260" y="4482061"/>
                  <a:pt x="170965" y="4710806"/>
                  <a:pt x="178383" y="4745421"/>
                </a:cubicBezTo>
                <a:cubicBezTo>
                  <a:pt x="185347" y="4777920"/>
                  <a:pt x="199404" y="4808483"/>
                  <a:pt x="209914" y="4840014"/>
                </a:cubicBezTo>
                <a:cubicBezTo>
                  <a:pt x="215169" y="4855780"/>
                  <a:pt x="212702" y="4876930"/>
                  <a:pt x="225679" y="4887311"/>
                </a:cubicBezTo>
                <a:cubicBezTo>
                  <a:pt x="281727" y="4932149"/>
                  <a:pt x="415857" y="5042209"/>
                  <a:pt x="462162" y="5060731"/>
                </a:cubicBezTo>
                <a:cubicBezTo>
                  <a:pt x="514714" y="5081752"/>
                  <a:pt x="569193" y="5098480"/>
                  <a:pt x="619817" y="5123793"/>
                </a:cubicBezTo>
                <a:cubicBezTo>
                  <a:pt x="640838" y="5134304"/>
                  <a:pt x="661403" y="5145780"/>
                  <a:pt x="682879" y="5155325"/>
                </a:cubicBezTo>
                <a:cubicBezTo>
                  <a:pt x="708740" y="5166819"/>
                  <a:pt x="736395" y="5174200"/>
                  <a:pt x="761707" y="5186856"/>
                </a:cubicBezTo>
                <a:cubicBezTo>
                  <a:pt x="830904" y="5221455"/>
                  <a:pt x="789145" y="5222278"/>
                  <a:pt x="872065" y="5249918"/>
                </a:cubicBezTo>
                <a:cubicBezTo>
                  <a:pt x="897486" y="5258392"/>
                  <a:pt x="924735" y="5259870"/>
                  <a:pt x="950893" y="5265683"/>
                </a:cubicBezTo>
                <a:cubicBezTo>
                  <a:pt x="972045" y="5270383"/>
                  <a:pt x="992934" y="5276194"/>
                  <a:pt x="1013955" y="5281449"/>
                </a:cubicBezTo>
                <a:cubicBezTo>
                  <a:pt x="1145334" y="5276194"/>
                  <a:pt x="1277220" y="5278348"/>
                  <a:pt x="1408093" y="5265683"/>
                </a:cubicBezTo>
                <a:cubicBezTo>
                  <a:pt x="1441175" y="5262481"/>
                  <a:pt x="1502686" y="5234152"/>
                  <a:pt x="1502686" y="5234152"/>
                </a:cubicBezTo>
                <a:cubicBezTo>
                  <a:pt x="1515509" y="5195686"/>
                  <a:pt x="1519422" y="5170120"/>
                  <a:pt x="1549983" y="5139559"/>
                </a:cubicBezTo>
                <a:cubicBezTo>
                  <a:pt x="1563381" y="5126161"/>
                  <a:pt x="1581514" y="5118538"/>
                  <a:pt x="1597279" y="5108028"/>
                </a:cubicBezTo>
                <a:cubicBezTo>
                  <a:pt x="1625720" y="5065367"/>
                  <a:pt x="1640339" y="5047674"/>
                  <a:pt x="1660341" y="4997669"/>
                </a:cubicBezTo>
                <a:cubicBezTo>
                  <a:pt x="1672685" y="4966810"/>
                  <a:pt x="1681362" y="4934607"/>
                  <a:pt x="1691872" y="4903076"/>
                </a:cubicBezTo>
                <a:lnTo>
                  <a:pt x="1707638" y="4855780"/>
                </a:lnTo>
                <a:lnTo>
                  <a:pt x="1723403" y="4808483"/>
                </a:lnTo>
                <a:cubicBezTo>
                  <a:pt x="1728658" y="4713890"/>
                  <a:pt x="1730187" y="4619016"/>
                  <a:pt x="1739169" y="4524704"/>
                </a:cubicBezTo>
                <a:cubicBezTo>
                  <a:pt x="1743831" y="4475750"/>
                  <a:pt x="1765206" y="4472629"/>
                  <a:pt x="1786465" y="4430111"/>
                </a:cubicBezTo>
                <a:cubicBezTo>
                  <a:pt x="1793897" y="4415247"/>
                  <a:pt x="1796976" y="4398580"/>
                  <a:pt x="1802231" y="4382814"/>
                </a:cubicBezTo>
                <a:cubicBezTo>
                  <a:pt x="1796976" y="4314497"/>
                  <a:pt x="1793638" y="4246005"/>
                  <a:pt x="1786465" y="4177862"/>
                </a:cubicBezTo>
                <a:cubicBezTo>
                  <a:pt x="1783119" y="4146072"/>
                  <a:pt x="1775221" y="4114914"/>
                  <a:pt x="1770700" y="4083269"/>
                </a:cubicBezTo>
                <a:cubicBezTo>
                  <a:pt x="1742067" y="3882839"/>
                  <a:pt x="1769278" y="4028869"/>
                  <a:pt x="1739169" y="3878318"/>
                </a:cubicBezTo>
                <a:cubicBezTo>
                  <a:pt x="1744424" y="3836276"/>
                  <a:pt x="1747969" y="3793985"/>
                  <a:pt x="1754934" y="3752193"/>
                </a:cubicBezTo>
                <a:cubicBezTo>
                  <a:pt x="1763744" y="3699330"/>
                  <a:pt x="1780547" y="3647803"/>
                  <a:pt x="1786465" y="3594538"/>
                </a:cubicBezTo>
                <a:cubicBezTo>
                  <a:pt x="1791720" y="3547242"/>
                  <a:pt x="1797249" y="3499975"/>
                  <a:pt x="1802231" y="3452649"/>
                </a:cubicBezTo>
                <a:cubicBezTo>
                  <a:pt x="1807760" y="3400125"/>
                  <a:pt x="1810528" y="3347276"/>
                  <a:pt x="1817997" y="3294993"/>
                </a:cubicBezTo>
                <a:cubicBezTo>
                  <a:pt x="1821061" y="3273543"/>
                  <a:pt x="1829513" y="3253178"/>
                  <a:pt x="1833762" y="3231931"/>
                </a:cubicBezTo>
                <a:cubicBezTo>
                  <a:pt x="1842772" y="3186882"/>
                  <a:pt x="1852615" y="3104996"/>
                  <a:pt x="1865293" y="3058511"/>
                </a:cubicBezTo>
                <a:cubicBezTo>
                  <a:pt x="1874038" y="3026446"/>
                  <a:pt x="1890306" y="2996509"/>
                  <a:pt x="1896824" y="2963918"/>
                </a:cubicBezTo>
                <a:cubicBezTo>
                  <a:pt x="1907659" y="2909746"/>
                  <a:pt x="1913515" y="2873969"/>
                  <a:pt x="1928355" y="2822028"/>
                </a:cubicBezTo>
                <a:cubicBezTo>
                  <a:pt x="1932920" y="2806049"/>
                  <a:pt x="1939556" y="2790710"/>
                  <a:pt x="1944121" y="2774731"/>
                </a:cubicBezTo>
                <a:cubicBezTo>
                  <a:pt x="1958961" y="2722791"/>
                  <a:pt x="1964818" y="2687012"/>
                  <a:pt x="1975652" y="2632842"/>
                </a:cubicBezTo>
                <a:cubicBezTo>
                  <a:pt x="1970397" y="2575035"/>
                  <a:pt x="1969974" y="2516583"/>
                  <a:pt x="1959886" y="2459421"/>
                </a:cubicBezTo>
                <a:cubicBezTo>
                  <a:pt x="1954110" y="2426690"/>
                  <a:pt x="1938865" y="2396359"/>
                  <a:pt x="1928355" y="2364828"/>
                </a:cubicBezTo>
                <a:lnTo>
                  <a:pt x="1912590" y="2317531"/>
                </a:lnTo>
                <a:cubicBezTo>
                  <a:pt x="1917845" y="2191407"/>
                  <a:pt x="1921353" y="2065198"/>
                  <a:pt x="1928355" y="1939159"/>
                </a:cubicBezTo>
                <a:cubicBezTo>
                  <a:pt x="1931865" y="1875976"/>
                  <a:pt x="1944121" y="1813254"/>
                  <a:pt x="1944121" y="1749973"/>
                </a:cubicBezTo>
                <a:cubicBezTo>
                  <a:pt x="1944121" y="1644738"/>
                  <a:pt x="1940418" y="1539203"/>
                  <a:pt x="1928355" y="1434662"/>
                </a:cubicBezTo>
                <a:cubicBezTo>
                  <a:pt x="1924545" y="1401644"/>
                  <a:pt x="1896824" y="1340069"/>
                  <a:pt x="1896824" y="1340069"/>
                </a:cubicBezTo>
                <a:cubicBezTo>
                  <a:pt x="1891569" y="1282262"/>
                  <a:pt x="1889268" y="1224111"/>
                  <a:pt x="1881059" y="1166649"/>
                </a:cubicBezTo>
                <a:cubicBezTo>
                  <a:pt x="1878709" y="1150198"/>
                  <a:pt x="1869666" y="1135385"/>
                  <a:pt x="1865293" y="1119352"/>
                </a:cubicBezTo>
                <a:cubicBezTo>
                  <a:pt x="1853891" y="1077544"/>
                  <a:pt x="1847465" y="1034340"/>
                  <a:pt x="1833762" y="993228"/>
                </a:cubicBezTo>
                <a:cubicBezTo>
                  <a:pt x="1828507" y="977462"/>
                  <a:pt x="1821602" y="962154"/>
                  <a:pt x="1817997" y="945931"/>
                </a:cubicBezTo>
                <a:cubicBezTo>
                  <a:pt x="1781005" y="779467"/>
                  <a:pt x="1821954" y="910505"/>
                  <a:pt x="1786465" y="804042"/>
                </a:cubicBezTo>
                <a:cubicBezTo>
                  <a:pt x="1791720" y="756745"/>
                  <a:pt x="1782539" y="705474"/>
                  <a:pt x="1802231" y="662152"/>
                </a:cubicBezTo>
                <a:cubicBezTo>
                  <a:pt x="1811956" y="640757"/>
                  <a:pt x="1843472" y="639349"/>
                  <a:pt x="1865293" y="630621"/>
                </a:cubicBezTo>
                <a:cubicBezTo>
                  <a:pt x="1954521" y="594930"/>
                  <a:pt x="1961427" y="598833"/>
                  <a:pt x="2054479" y="583325"/>
                </a:cubicBezTo>
                <a:cubicBezTo>
                  <a:pt x="2159443" y="478361"/>
                  <a:pt x="2046401" y="577302"/>
                  <a:pt x="2149072" y="520262"/>
                </a:cubicBezTo>
                <a:cubicBezTo>
                  <a:pt x="2182199" y="501858"/>
                  <a:pt x="2206901" y="466391"/>
                  <a:pt x="2243665" y="457200"/>
                </a:cubicBezTo>
                <a:cubicBezTo>
                  <a:pt x="2264686" y="451945"/>
                  <a:pt x="2285974" y="447661"/>
                  <a:pt x="2306728" y="441435"/>
                </a:cubicBezTo>
                <a:cubicBezTo>
                  <a:pt x="2338563" y="431885"/>
                  <a:pt x="2401321" y="409904"/>
                  <a:pt x="2401321" y="409904"/>
                </a:cubicBezTo>
                <a:cubicBezTo>
                  <a:pt x="2459128" y="415159"/>
                  <a:pt x="2517984" y="413507"/>
                  <a:pt x="2574741" y="425669"/>
                </a:cubicBezTo>
                <a:cubicBezTo>
                  <a:pt x="2735490" y="460115"/>
                  <a:pt x="2572838" y="457200"/>
                  <a:pt x="2637803" y="457200"/>
                </a:cubicBezTo>
                <a:lnTo>
                  <a:pt x="2637803" y="45720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http://www.atlasdocorpohumano.com/p/printImage/seio-caverno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96752"/>
            <a:ext cx="4752528" cy="4752528"/>
          </a:xfrm>
          <a:prstGeom prst="rect">
            <a:avLst/>
          </a:prstGeom>
          <a:noFill/>
        </p:spPr>
      </p:pic>
      <p:sp>
        <p:nvSpPr>
          <p:cNvPr id="13" name="Forma livre 12"/>
          <p:cNvSpPr/>
          <p:nvPr/>
        </p:nvSpPr>
        <p:spPr>
          <a:xfrm>
            <a:off x="3463727" y="5626164"/>
            <a:ext cx="5333783" cy="1306899"/>
          </a:xfrm>
          <a:custGeom>
            <a:avLst/>
            <a:gdLst>
              <a:gd name="connsiteX0" fmla="*/ 4124428 w 5333783"/>
              <a:gd name="connsiteY0" fmla="*/ 447090 h 1306899"/>
              <a:gd name="connsiteX1" fmla="*/ 4124428 w 5333783"/>
              <a:gd name="connsiteY1" fmla="*/ 447090 h 1306899"/>
              <a:gd name="connsiteX2" fmla="*/ 4015246 w 5333783"/>
              <a:gd name="connsiteY2" fmla="*/ 610863 h 1306899"/>
              <a:gd name="connsiteX3" fmla="*/ 3974303 w 5333783"/>
              <a:gd name="connsiteY3" fmla="*/ 665454 h 1306899"/>
              <a:gd name="connsiteX4" fmla="*/ 3878769 w 5333783"/>
              <a:gd name="connsiteY4" fmla="*/ 733693 h 1306899"/>
              <a:gd name="connsiteX5" fmla="*/ 3810530 w 5333783"/>
              <a:gd name="connsiteY5" fmla="*/ 788284 h 1306899"/>
              <a:gd name="connsiteX6" fmla="*/ 3755939 w 5333783"/>
              <a:gd name="connsiteY6" fmla="*/ 801932 h 1306899"/>
              <a:gd name="connsiteX7" fmla="*/ 3701348 w 5333783"/>
              <a:gd name="connsiteY7" fmla="*/ 829227 h 1306899"/>
              <a:gd name="connsiteX8" fmla="*/ 3551222 w 5333783"/>
              <a:gd name="connsiteY8" fmla="*/ 883818 h 1306899"/>
              <a:gd name="connsiteX9" fmla="*/ 3496631 w 5333783"/>
              <a:gd name="connsiteY9" fmla="*/ 911114 h 1306899"/>
              <a:gd name="connsiteX10" fmla="*/ 3414745 w 5333783"/>
              <a:gd name="connsiteY10" fmla="*/ 924761 h 1306899"/>
              <a:gd name="connsiteX11" fmla="*/ 3373801 w 5333783"/>
              <a:gd name="connsiteY11" fmla="*/ 938409 h 1306899"/>
              <a:gd name="connsiteX12" fmla="*/ 2950721 w 5333783"/>
              <a:gd name="connsiteY12" fmla="*/ 965705 h 1306899"/>
              <a:gd name="connsiteX13" fmla="*/ 2868834 w 5333783"/>
              <a:gd name="connsiteY13" fmla="*/ 979352 h 1306899"/>
              <a:gd name="connsiteX14" fmla="*/ 2800595 w 5333783"/>
              <a:gd name="connsiteY14" fmla="*/ 993000 h 1306899"/>
              <a:gd name="connsiteX15" fmla="*/ 2432106 w 5333783"/>
              <a:gd name="connsiteY15" fmla="*/ 979352 h 1306899"/>
              <a:gd name="connsiteX16" fmla="*/ 2213742 w 5333783"/>
              <a:gd name="connsiteY16" fmla="*/ 938409 h 1306899"/>
              <a:gd name="connsiteX17" fmla="*/ 2104560 w 5333783"/>
              <a:gd name="connsiteY17" fmla="*/ 924761 h 1306899"/>
              <a:gd name="connsiteX18" fmla="*/ 2009025 w 5333783"/>
              <a:gd name="connsiteY18" fmla="*/ 897466 h 1306899"/>
              <a:gd name="connsiteX19" fmla="*/ 1913491 w 5333783"/>
              <a:gd name="connsiteY19" fmla="*/ 883818 h 1306899"/>
              <a:gd name="connsiteX20" fmla="*/ 1695127 w 5333783"/>
              <a:gd name="connsiteY20" fmla="*/ 801932 h 1306899"/>
              <a:gd name="connsiteX21" fmla="*/ 1599592 w 5333783"/>
              <a:gd name="connsiteY21" fmla="*/ 774636 h 1306899"/>
              <a:gd name="connsiteX22" fmla="*/ 1435819 w 5333783"/>
              <a:gd name="connsiteY22" fmla="*/ 733693 h 1306899"/>
              <a:gd name="connsiteX23" fmla="*/ 1367580 w 5333783"/>
              <a:gd name="connsiteY23" fmla="*/ 706397 h 1306899"/>
              <a:gd name="connsiteX24" fmla="*/ 1312989 w 5333783"/>
              <a:gd name="connsiteY24" fmla="*/ 692749 h 1306899"/>
              <a:gd name="connsiteX25" fmla="*/ 1203807 w 5333783"/>
              <a:gd name="connsiteY25" fmla="*/ 665454 h 1306899"/>
              <a:gd name="connsiteX26" fmla="*/ 1080977 w 5333783"/>
              <a:gd name="connsiteY26" fmla="*/ 638158 h 1306899"/>
              <a:gd name="connsiteX27" fmla="*/ 985443 w 5333783"/>
              <a:gd name="connsiteY27" fmla="*/ 651806 h 1306899"/>
              <a:gd name="connsiteX28" fmla="*/ 808022 w 5333783"/>
              <a:gd name="connsiteY28" fmla="*/ 665454 h 1306899"/>
              <a:gd name="connsiteX29" fmla="*/ 767079 w 5333783"/>
              <a:gd name="connsiteY29" fmla="*/ 679102 h 1306899"/>
              <a:gd name="connsiteX30" fmla="*/ 671545 w 5333783"/>
              <a:gd name="connsiteY30" fmla="*/ 692749 h 1306899"/>
              <a:gd name="connsiteX31" fmla="*/ 494124 w 5333783"/>
              <a:gd name="connsiteY31" fmla="*/ 720045 h 1306899"/>
              <a:gd name="connsiteX32" fmla="*/ 193873 w 5333783"/>
              <a:gd name="connsiteY32" fmla="*/ 733693 h 1306899"/>
              <a:gd name="connsiteX33" fmla="*/ 125634 w 5333783"/>
              <a:gd name="connsiteY33" fmla="*/ 815579 h 1306899"/>
              <a:gd name="connsiteX34" fmla="*/ 98339 w 5333783"/>
              <a:gd name="connsiteY34" fmla="*/ 856523 h 1306899"/>
              <a:gd name="connsiteX35" fmla="*/ 43748 w 5333783"/>
              <a:gd name="connsiteY35" fmla="*/ 965705 h 1306899"/>
              <a:gd name="connsiteX36" fmla="*/ 2804 w 5333783"/>
              <a:gd name="connsiteY36" fmla="*/ 1047591 h 1306899"/>
              <a:gd name="connsiteX37" fmla="*/ 16452 w 5333783"/>
              <a:gd name="connsiteY37" fmla="*/ 1238660 h 1306899"/>
              <a:gd name="connsiteX38" fmla="*/ 57395 w 5333783"/>
              <a:gd name="connsiteY38" fmla="*/ 1252308 h 1306899"/>
              <a:gd name="connsiteX39" fmla="*/ 193873 w 5333783"/>
              <a:gd name="connsiteY39" fmla="*/ 1279603 h 1306899"/>
              <a:gd name="connsiteX40" fmla="*/ 780727 w 5333783"/>
              <a:gd name="connsiteY40" fmla="*/ 1265955 h 1306899"/>
              <a:gd name="connsiteX41" fmla="*/ 903557 w 5333783"/>
              <a:gd name="connsiteY41" fmla="*/ 1238660 h 1306899"/>
              <a:gd name="connsiteX42" fmla="*/ 999091 w 5333783"/>
              <a:gd name="connsiteY42" fmla="*/ 1225012 h 1306899"/>
              <a:gd name="connsiteX43" fmla="*/ 1080977 w 5333783"/>
              <a:gd name="connsiteY43" fmla="*/ 1211364 h 1306899"/>
              <a:gd name="connsiteX44" fmla="*/ 1435819 w 5333783"/>
              <a:gd name="connsiteY44" fmla="*/ 1238660 h 1306899"/>
              <a:gd name="connsiteX45" fmla="*/ 1517706 w 5333783"/>
              <a:gd name="connsiteY45" fmla="*/ 1265955 h 1306899"/>
              <a:gd name="connsiteX46" fmla="*/ 1572297 w 5333783"/>
              <a:gd name="connsiteY46" fmla="*/ 1279603 h 1306899"/>
              <a:gd name="connsiteX47" fmla="*/ 1654183 w 5333783"/>
              <a:gd name="connsiteY47" fmla="*/ 1306899 h 1306899"/>
              <a:gd name="connsiteX48" fmla="*/ 1722422 w 5333783"/>
              <a:gd name="connsiteY48" fmla="*/ 1293251 h 1306899"/>
              <a:gd name="connsiteX49" fmla="*/ 1804309 w 5333783"/>
              <a:gd name="connsiteY49" fmla="*/ 1279603 h 1306899"/>
              <a:gd name="connsiteX50" fmla="*/ 1913491 w 5333783"/>
              <a:gd name="connsiteY50" fmla="*/ 1252308 h 1306899"/>
              <a:gd name="connsiteX51" fmla="*/ 2200094 w 5333783"/>
              <a:gd name="connsiteY51" fmla="*/ 1197717 h 1306899"/>
              <a:gd name="connsiteX52" fmla="*/ 2418458 w 5333783"/>
              <a:gd name="connsiteY52" fmla="*/ 1143126 h 1306899"/>
              <a:gd name="connsiteX53" fmla="*/ 2773300 w 5333783"/>
              <a:gd name="connsiteY53" fmla="*/ 1102182 h 1306899"/>
              <a:gd name="connsiteX54" fmla="*/ 2937073 w 5333783"/>
              <a:gd name="connsiteY54" fmla="*/ 1074887 h 1306899"/>
              <a:gd name="connsiteX55" fmla="*/ 3059903 w 5333783"/>
              <a:gd name="connsiteY55" fmla="*/ 1061239 h 1306899"/>
              <a:gd name="connsiteX56" fmla="*/ 3455688 w 5333783"/>
              <a:gd name="connsiteY56" fmla="*/ 1074887 h 1306899"/>
              <a:gd name="connsiteX57" fmla="*/ 3496631 w 5333783"/>
              <a:gd name="connsiteY57" fmla="*/ 1102182 h 1306899"/>
              <a:gd name="connsiteX58" fmla="*/ 3551222 w 5333783"/>
              <a:gd name="connsiteY58" fmla="*/ 1115830 h 1306899"/>
              <a:gd name="connsiteX59" fmla="*/ 3619461 w 5333783"/>
              <a:gd name="connsiteY59" fmla="*/ 1129478 h 1306899"/>
              <a:gd name="connsiteX60" fmla="*/ 3783234 w 5333783"/>
              <a:gd name="connsiteY60" fmla="*/ 1170421 h 1306899"/>
              <a:gd name="connsiteX61" fmla="*/ 3878769 w 5333783"/>
              <a:gd name="connsiteY61" fmla="*/ 1184069 h 1306899"/>
              <a:gd name="connsiteX62" fmla="*/ 4056189 w 5333783"/>
              <a:gd name="connsiteY62" fmla="*/ 1225012 h 1306899"/>
              <a:gd name="connsiteX63" fmla="*/ 4097133 w 5333783"/>
              <a:gd name="connsiteY63" fmla="*/ 1252308 h 1306899"/>
              <a:gd name="connsiteX64" fmla="*/ 4138076 w 5333783"/>
              <a:gd name="connsiteY64" fmla="*/ 1265955 h 1306899"/>
              <a:gd name="connsiteX65" fmla="*/ 4506566 w 5333783"/>
              <a:gd name="connsiteY65" fmla="*/ 1252308 h 1306899"/>
              <a:gd name="connsiteX66" fmla="*/ 4806816 w 5333783"/>
              <a:gd name="connsiteY66" fmla="*/ 1238660 h 1306899"/>
              <a:gd name="connsiteX67" fmla="*/ 4888703 w 5333783"/>
              <a:gd name="connsiteY67" fmla="*/ 1211364 h 1306899"/>
              <a:gd name="connsiteX68" fmla="*/ 4970589 w 5333783"/>
              <a:gd name="connsiteY68" fmla="*/ 1115830 h 1306899"/>
              <a:gd name="connsiteX69" fmla="*/ 5011533 w 5333783"/>
              <a:gd name="connsiteY69" fmla="*/ 1074887 h 1306899"/>
              <a:gd name="connsiteX70" fmla="*/ 5066124 w 5333783"/>
              <a:gd name="connsiteY70" fmla="*/ 979352 h 1306899"/>
              <a:gd name="connsiteX71" fmla="*/ 5134363 w 5333783"/>
              <a:gd name="connsiteY71" fmla="*/ 624511 h 1306899"/>
              <a:gd name="connsiteX72" fmla="*/ 5175306 w 5333783"/>
              <a:gd name="connsiteY72" fmla="*/ 324260 h 1306899"/>
              <a:gd name="connsiteX73" fmla="*/ 5161658 w 5333783"/>
              <a:gd name="connsiteY73" fmla="*/ 187782 h 1306899"/>
              <a:gd name="connsiteX74" fmla="*/ 5120715 w 5333783"/>
              <a:gd name="connsiteY74" fmla="*/ 160487 h 1306899"/>
              <a:gd name="connsiteX75" fmla="*/ 5066124 w 5333783"/>
              <a:gd name="connsiteY75" fmla="*/ 133191 h 1306899"/>
              <a:gd name="connsiteX76" fmla="*/ 4997885 w 5333783"/>
              <a:gd name="connsiteY76" fmla="*/ 119543 h 1306899"/>
              <a:gd name="connsiteX77" fmla="*/ 4956942 w 5333783"/>
              <a:gd name="connsiteY77" fmla="*/ 105896 h 1306899"/>
              <a:gd name="connsiteX78" fmla="*/ 4520213 w 5333783"/>
              <a:gd name="connsiteY78" fmla="*/ 119543 h 1306899"/>
              <a:gd name="connsiteX79" fmla="*/ 4329145 w 5333783"/>
              <a:gd name="connsiteY79" fmla="*/ 174135 h 1306899"/>
              <a:gd name="connsiteX80" fmla="*/ 4288201 w 5333783"/>
              <a:gd name="connsiteY80" fmla="*/ 187782 h 1306899"/>
              <a:gd name="connsiteX81" fmla="*/ 4438327 w 5333783"/>
              <a:gd name="connsiteY81" fmla="*/ 174135 h 1306899"/>
              <a:gd name="connsiteX82" fmla="*/ 4492918 w 5333783"/>
              <a:gd name="connsiteY82" fmla="*/ 160487 h 1306899"/>
              <a:gd name="connsiteX83" fmla="*/ 4643043 w 5333783"/>
              <a:gd name="connsiteY83" fmla="*/ 105896 h 1306899"/>
              <a:gd name="connsiteX84" fmla="*/ 4943294 w 5333783"/>
              <a:gd name="connsiteY84" fmla="*/ 64952 h 1306899"/>
              <a:gd name="connsiteX85" fmla="*/ 5257192 w 5333783"/>
              <a:gd name="connsiteY85" fmla="*/ 119543 h 1306899"/>
              <a:gd name="connsiteX86" fmla="*/ 5270840 w 5333783"/>
              <a:gd name="connsiteY86" fmla="*/ 160487 h 1306899"/>
              <a:gd name="connsiteX87" fmla="*/ 5257192 w 5333783"/>
              <a:gd name="connsiteY87" fmla="*/ 392499 h 1306899"/>
              <a:gd name="connsiteX88" fmla="*/ 5229897 w 5333783"/>
              <a:gd name="connsiteY88" fmla="*/ 433442 h 1306899"/>
              <a:gd name="connsiteX89" fmla="*/ 5161658 w 5333783"/>
              <a:gd name="connsiteY89" fmla="*/ 556272 h 1306899"/>
              <a:gd name="connsiteX90" fmla="*/ 5134363 w 5333783"/>
              <a:gd name="connsiteY90" fmla="*/ 597215 h 1306899"/>
              <a:gd name="connsiteX91" fmla="*/ 5038828 w 5333783"/>
              <a:gd name="connsiteY91" fmla="*/ 610863 h 1306899"/>
              <a:gd name="connsiteX92" fmla="*/ 4915998 w 5333783"/>
              <a:gd name="connsiteY92" fmla="*/ 569920 h 1306899"/>
              <a:gd name="connsiteX93" fmla="*/ 4875055 w 5333783"/>
              <a:gd name="connsiteY93" fmla="*/ 556272 h 1306899"/>
              <a:gd name="connsiteX94" fmla="*/ 4834112 w 5333783"/>
              <a:gd name="connsiteY94" fmla="*/ 542624 h 1306899"/>
              <a:gd name="connsiteX95" fmla="*/ 4574804 w 5333783"/>
              <a:gd name="connsiteY95" fmla="*/ 515329 h 1306899"/>
              <a:gd name="connsiteX96" fmla="*/ 4438327 w 5333783"/>
              <a:gd name="connsiteY96" fmla="*/ 447090 h 1306899"/>
              <a:gd name="connsiteX97" fmla="*/ 4356440 w 5333783"/>
              <a:gd name="connsiteY97" fmla="*/ 419794 h 1306899"/>
              <a:gd name="connsiteX98" fmla="*/ 4288201 w 5333783"/>
              <a:gd name="connsiteY98" fmla="*/ 433442 h 1306899"/>
              <a:gd name="connsiteX99" fmla="*/ 4206315 w 5333783"/>
              <a:gd name="connsiteY99" fmla="*/ 460737 h 1306899"/>
              <a:gd name="connsiteX100" fmla="*/ 4179019 w 5333783"/>
              <a:gd name="connsiteY100" fmla="*/ 501681 h 1306899"/>
              <a:gd name="connsiteX101" fmla="*/ 4179019 w 5333783"/>
              <a:gd name="connsiteY101" fmla="*/ 501681 h 130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333783" h="1306899">
                <a:moveTo>
                  <a:pt x="4124428" y="447090"/>
                </a:moveTo>
                <a:lnTo>
                  <a:pt x="4124428" y="447090"/>
                </a:lnTo>
                <a:cubicBezTo>
                  <a:pt x="4088034" y="501681"/>
                  <a:pt x="4052416" y="556797"/>
                  <a:pt x="4015246" y="610863"/>
                </a:cubicBezTo>
                <a:cubicBezTo>
                  <a:pt x="4002360" y="629607"/>
                  <a:pt x="3990387" y="649370"/>
                  <a:pt x="3974303" y="665454"/>
                </a:cubicBezTo>
                <a:cubicBezTo>
                  <a:pt x="3946635" y="693122"/>
                  <a:pt x="3909761" y="710449"/>
                  <a:pt x="3878769" y="733693"/>
                </a:cubicBezTo>
                <a:cubicBezTo>
                  <a:pt x="3855465" y="751171"/>
                  <a:pt x="3835994" y="774137"/>
                  <a:pt x="3810530" y="788284"/>
                </a:cubicBezTo>
                <a:cubicBezTo>
                  <a:pt x="3794133" y="797393"/>
                  <a:pt x="3773502" y="795346"/>
                  <a:pt x="3755939" y="801932"/>
                </a:cubicBezTo>
                <a:cubicBezTo>
                  <a:pt x="3736890" y="809075"/>
                  <a:pt x="3719939" y="820964"/>
                  <a:pt x="3701348" y="829227"/>
                </a:cubicBezTo>
                <a:cubicBezTo>
                  <a:pt x="3567050" y="888915"/>
                  <a:pt x="3702559" y="823284"/>
                  <a:pt x="3551222" y="883818"/>
                </a:cubicBezTo>
                <a:cubicBezTo>
                  <a:pt x="3532332" y="891374"/>
                  <a:pt x="3516118" y="905268"/>
                  <a:pt x="3496631" y="911114"/>
                </a:cubicBezTo>
                <a:cubicBezTo>
                  <a:pt x="3470126" y="919065"/>
                  <a:pt x="3442040" y="920212"/>
                  <a:pt x="3414745" y="924761"/>
                </a:cubicBezTo>
                <a:cubicBezTo>
                  <a:pt x="3401097" y="929310"/>
                  <a:pt x="3388132" y="937145"/>
                  <a:pt x="3373801" y="938409"/>
                </a:cubicBezTo>
                <a:cubicBezTo>
                  <a:pt x="3233028" y="950830"/>
                  <a:pt x="2950721" y="965705"/>
                  <a:pt x="2950721" y="965705"/>
                </a:cubicBezTo>
                <a:lnTo>
                  <a:pt x="2868834" y="979352"/>
                </a:lnTo>
                <a:cubicBezTo>
                  <a:pt x="2846011" y="983501"/>
                  <a:pt x="2823792" y="993000"/>
                  <a:pt x="2800595" y="993000"/>
                </a:cubicBezTo>
                <a:cubicBezTo>
                  <a:pt x="2677681" y="993000"/>
                  <a:pt x="2554936" y="983901"/>
                  <a:pt x="2432106" y="979352"/>
                </a:cubicBezTo>
                <a:cubicBezTo>
                  <a:pt x="2134094" y="936781"/>
                  <a:pt x="2577838" y="1002662"/>
                  <a:pt x="2213742" y="938409"/>
                </a:cubicBezTo>
                <a:cubicBezTo>
                  <a:pt x="2177623" y="932035"/>
                  <a:pt x="2140954" y="929310"/>
                  <a:pt x="2104560" y="924761"/>
                </a:cubicBezTo>
                <a:cubicBezTo>
                  <a:pt x="2072715" y="915663"/>
                  <a:pt x="2041409" y="904405"/>
                  <a:pt x="2009025" y="897466"/>
                </a:cubicBezTo>
                <a:cubicBezTo>
                  <a:pt x="1977571" y="890726"/>
                  <a:pt x="1944699" y="891620"/>
                  <a:pt x="1913491" y="883818"/>
                </a:cubicBezTo>
                <a:cubicBezTo>
                  <a:pt x="1766610" y="847098"/>
                  <a:pt x="1823251" y="847691"/>
                  <a:pt x="1695127" y="801932"/>
                </a:cubicBezTo>
                <a:cubicBezTo>
                  <a:pt x="1663937" y="790793"/>
                  <a:pt x="1631621" y="783065"/>
                  <a:pt x="1599592" y="774636"/>
                </a:cubicBezTo>
                <a:cubicBezTo>
                  <a:pt x="1545174" y="760315"/>
                  <a:pt x="1488065" y="754592"/>
                  <a:pt x="1435819" y="733693"/>
                </a:cubicBezTo>
                <a:cubicBezTo>
                  <a:pt x="1413073" y="724594"/>
                  <a:pt x="1390821" y="714144"/>
                  <a:pt x="1367580" y="706397"/>
                </a:cubicBezTo>
                <a:cubicBezTo>
                  <a:pt x="1349786" y="700465"/>
                  <a:pt x="1331024" y="697902"/>
                  <a:pt x="1312989" y="692749"/>
                </a:cubicBezTo>
                <a:cubicBezTo>
                  <a:pt x="1230130" y="669075"/>
                  <a:pt x="1318256" y="686263"/>
                  <a:pt x="1203807" y="665454"/>
                </a:cubicBezTo>
                <a:cubicBezTo>
                  <a:pt x="1098123" y="646238"/>
                  <a:pt x="1153168" y="662222"/>
                  <a:pt x="1080977" y="638158"/>
                </a:cubicBezTo>
                <a:cubicBezTo>
                  <a:pt x="1049132" y="642707"/>
                  <a:pt x="1017451" y="648605"/>
                  <a:pt x="985443" y="651806"/>
                </a:cubicBezTo>
                <a:cubicBezTo>
                  <a:pt x="926422" y="657708"/>
                  <a:pt x="866879" y="658097"/>
                  <a:pt x="808022" y="665454"/>
                </a:cubicBezTo>
                <a:cubicBezTo>
                  <a:pt x="793747" y="667238"/>
                  <a:pt x="781186" y="676281"/>
                  <a:pt x="767079" y="679102"/>
                </a:cubicBezTo>
                <a:cubicBezTo>
                  <a:pt x="735536" y="685411"/>
                  <a:pt x="703339" y="687858"/>
                  <a:pt x="671545" y="692749"/>
                </a:cubicBezTo>
                <a:cubicBezTo>
                  <a:pt x="632823" y="698706"/>
                  <a:pt x="529989" y="717572"/>
                  <a:pt x="494124" y="720045"/>
                </a:cubicBezTo>
                <a:cubicBezTo>
                  <a:pt x="394174" y="726938"/>
                  <a:pt x="293957" y="729144"/>
                  <a:pt x="193873" y="733693"/>
                </a:cubicBezTo>
                <a:cubicBezTo>
                  <a:pt x="129560" y="776568"/>
                  <a:pt x="168256" y="740991"/>
                  <a:pt x="125634" y="815579"/>
                </a:cubicBezTo>
                <a:cubicBezTo>
                  <a:pt x="117496" y="829821"/>
                  <a:pt x="106193" y="842123"/>
                  <a:pt x="98339" y="856523"/>
                </a:cubicBezTo>
                <a:cubicBezTo>
                  <a:pt x="78855" y="892244"/>
                  <a:pt x="66319" y="931849"/>
                  <a:pt x="43748" y="965705"/>
                </a:cubicBezTo>
                <a:cubicBezTo>
                  <a:pt x="8472" y="1018618"/>
                  <a:pt x="21639" y="991087"/>
                  <a:pt x="2804" y="1047591"/>
                </a:cubicBezTo>
                <a:cubicBezTo>
                  <a:pt x="7353" y="1111281"/>
                  <a:pt x="0" y="1176964"/>
                  <a:pt x="16452" y="1238660"/>
                </a:cubicBezTo>
                <a:cubicBezTo>
                  <a:pt x="20159" y="1252560"/>
                  <a:pt x="43377" y="1249073"/>
                  <a:pt x="57395" y="1252308"/>
                </a:cubicBezTo>
                <a:cubicBezTo>
                  <a:pt x="102600" y="1262740"/>
                  <a:pt x="193873" y="1279603"/>
                  <a:pt x="193873" y="1279603"/>
                </a:cubicBezTo>
                <a:lnTo>
                  <a:pt x="780727" y="1265955"/>
                </a:lnTo>
                <a:cubicBezTo>
                  <a:pt x="909108" y="1260715"/>
                  <a:pt x="819567" y="1255458"/>
                  <a:pt x="903557" y="1238660"/>
                </a:cubicBezTo>
                <a:cubicBezTo>
                  <a:pt x="935100" y="1232351"/>
                  <a:pt x="967297" y="1229903"/>
                  <a:pt x="999091" y="1225012"/>
                </a:cubicBezTo>
                <a:cubicBezTo>
                  <a:pt x="1026441" y="1220804"/>
                  <a:pt x="1053682" y="1215913"/>
                  <a:pt x="1080977" y="1211364"/>
                </a:cubicBezTo>
                <a:cubicBezTo>
                  <a:pt x="1240735" y="1218626"/>
                  <a:pt x="1313844" y="1202068"/>
                  <a:pt x="1435819" y="1238660"/>
                </a:cubicBezTo>
                <a:cubicBezTo>
                  <a:pt x="1463378" y="1246928"/>
                  <a:pt x="1490147" y="1257687"/>
                  <a:pt x="1517706" y="1265955"/>
                </a:cubicBezTo>
                <a:cubicBezTo>
                  <a:pt x="1535672" y="1271345"/>
                  <a:pt x="1554331" y="1274213"/>
                  <a:pt x="1572297" y="1279603"/>
                </a:cubicBezTo>
                <a:cubicBezTo>
                  <a:pt x="1599855" y="1287871"/>
                  <a:pt x="1654183" y="1306899"/>
                  <a:pt x="1654183" y="1306899"/>
                </a:cubicBezTo>
                <a:lnTo>
                  <a:pt x="1722422" y="1293251"/>
                </a:lnTo>
                <a:cubicBezTo>
                  <a:pt x="1749648" y="1288301"/>
                  <a:pt x="1777251" y="1285401"/>
                  <a:pt x="1804309" y="1279603"/>
                </a:cubicBezTo>
                <a:cubicBezTo>
                  <a:pt x="1840990" y="1271743"/>
                  <a:pt x="1876755" y="1259909"/>
                  <a:pt x="1913491" y="1252308"/>
                </a:cubicBezTo>
                <a:cubicBezTo>
                  <a:pt x="2008726" y="1232604"/>
                  <a:pt x="2105746" y="1221304"/>
                  <a:pt x="2200094" y="1197717"/>
                </a:cubicBezTo>
                <a:cubicBezTo>
                  <a:pt x="2272882" y="1179520"/>
                  <a:pt x="2344887" y="1157840"/>
                  <a:pt x="2418458" y="1143126"/>
                </a:cubicBezTo>
                <a:cubicBezTo>
                  <a:pt x="2625548" y="1101708"/>
                  <a:pt x="2577946" y="1126601"/>
                  <a:pt x="2773300" y="1102182"/>
                </a:cubicBezTo>
                <a:cubicBezTo>
                  <a:pt x="2828217" y="1095317"/>
                  <a:pt x="2882285" y="1082714"/>
                  <a:pt x="2937073" y="1074887"/>
                </a:cubicBezTo>
                <a:cubicBezTo>
                  <a:pt x="2977854" y="1069061"/>
                  <a:pt x="3018960" y="1065788"/>
                  <a:pt x="3059903" y="1061239"/>
                </a:cubicBezTo>
                <a:cubicBezTo>
                  <a:pt x="3191831" y="1065788"/>
                  <a:pt x="3324258" y="1062565"/>
                  <a:pt x="3455688" y="1074887"/>
                </a:cubicBezTo>
                <a:cubicBezTo>
                  <a:pt x="3472019" y="1076418"/>
                  <a:pt x="3481555" y="1095721"/>
                  <a:pt x="3496631" y="1102182"/>
                </a:cubicBezTo>
                <a:cubicBezTo>
                  <a:pt x="3513871" y="1109571"/>
                  <a:pt x="3532912" y="1111761"/>
                  <a:pt x="3551222" y="1115830"/>
                </a:cubicBezTo>
                <a:cubicBezTo>
                  <a:pt x="3573866" y="1120862"/>
                  <a:pt x="3596881" y="1124165"/>
                  <a:pt x="3619461" y="1129478"/>
                </a:cubicBezTo>
                <a:cubicBezTo>
                  <a:pt x="3674236" y="1142366"/>
                  <a:pt x="3727528" y="1162463"/>
                  <a:pt x="3783234" y="1170421"/>
                </a:cubicBezTo>
                <a:lnTo>
                  <a:pt x="3878769" y="1184069"/>
                </a:lnTo>
                <a:cubicBezTo>
                  <a:pt x="4009457" y="1249412"/>
                  <a:pt x="3833662" y="1169379"/>
                  <a:pt x="4056189" y="1225012"/>
                </a:cubicBezTo>
                <a:cubicBezTo>
                  <a:pt x="4072102" y="1228990"/>
                  <a:pt x="4082462" y="1244972"/>
                  <a:pt x="4097133" y="1252308"/>
                </a:cubicBezTo>
                <a:cubicBezTo>
                  <a:pt x="4110000" y="1258741"/>
                  <a:pt x="4124428" y="1261406"/>
                  <a:pt x="4138076" y="1265955"/>
                </a:cubicBezTo>
                <a:lnTo>
                  <a:pt x="4506566" y="1252308"/>
                </a:lnTo>
                <a:cubicBezTo>
                  <a:pt x="4606669" y="1248222"/>
                  <a:pt x="4707199" y="1249333"/>
                  <a:pt x="4806816" y="1238660"/>
                </a:cubicBezTo>
                <a:cubicBezTo>
                  <a:pt x="4835424" y="1235595"/>
                  <a:pt x="4888703" y="1211364"/>
                  <a:pt x="4888703" y="1211364"/>
                </a:cubicBezTo>
                <a:cubicBezTo>
                  <a:pt x="4990305" y="1109762"/>
                  <a:pt x="4865533" y="1238394"/>
                  <a:pt x="4970589" y="1115830"/>
                </a:cubicBezTo>
                <a:cubicBezTo>
                  <a:pt x="4983150" y="1101176"/>
                  <a:pt x="4999177" y="1089714"/>
                  <a:pt x="5011533" y="1074887"/>
                </a:cubicBezTo>
                <a:cubicBezTo>
                  <a:pt x="5035642" y="1045956"/>
                  <a:pt x="5049441" y="1012717"/>
                  <a:pt x="5066124" y="979352"/>
                </a:cubicBezTo>
                <a:cubicBezTo>
                  <a:pt x="5088870" y="861072"/>
                  <a:pt x="5117329" y="743748"/>
                  <a:pt x="5134363" y="624511"/>
                </a:cubicBezTo>
                <a:cubicBezTo>
                  <a:pt x="5166845" y="397133"/>
                  <a:pt x="5153678" y="497281"/>
                  <a:pt x="5175306" y="324260"/>
                </a:cubicBezTo>
                <a:cubicBezTo>
                  <a:pt x="5170757" y="278767"/>
                  <a:pt x="5176116" y="231155"/>
                  <a:pt x="5161658" y="187782"/>
                </a:cubicBezTo>
                <a:cubicBezTo>
                  <a:pt x="5156471" y="172221"/>
                  <a:pt x="5134956" y="168625"/>
                  <a:pt x="5120715" y="160487"/>
                </a:cubicBezTo>
                <a:cubicBezTo>
                  <a:pt x="5103051" y="150393"/>
                  <a:pt x="5085425" y="139625"/>
                  <a:pt x="5066124" y="133191"/>
                </a:cubicBezTo>
                <a:cubicBezTo>
                  <a:pt x="5044118" y="125855"/>
                  <a:pt x="5020389" y="125169"/>
                  <a:pt x="4997885" y="119543"/>
                </a:cubicBezTo>
                <a:cubicBezTo>
                  <a:pt x="4983929" y="116054"/>
                  <a:pt x="4970590" y="110445"/>
                  <a:pt x="4956942" y="105896"/>
                </a:cubicBezTo>
                <a:cubicBezTo>
                  <a:pt x="4811366" y="110445"/>
                  <a:pt x="4665452" y="108650"/>
                  <a:pt x="4520213" y="119543"/>
                </a:cubicBezTo>
                <a:cubicBezTo>
                  <a:pt x="4475986" y="122860"/>
                  <a:pt x="4375394" y="158719"/>
                  <a:pt x="4329145" y="174135"/>
                </a:cubicBezTo>
                <a:lnTo>
                  <a:pt x="4288201" y="187782"/>
                </a:lnTo>
                <a:cubicBezTo>
                  <a:pt x="4364734" y="213293"/>
                  <a:pt x="4315189" y="204919"/>
                  <a:pt x="4438327" y="174135"/>
                </a:cubicBezTo>
                <a:lnTo>
                  <a:pt x="4492918" y="160487"/>
                </a:lnTo>
                <a:cubicBezTo>
                  <a:pt x="4578749" y="103265"/>
                  <a:pt x="4486672" y="158020"/>
                  <a:pt x="4643043" y="105896"/>
                </a:cubicBezTo>
                <a:cubicBezTo>
                  <a:pt x="4794117" y="55537"/>
                  <a:pt x="4696214" y="80395"/>
                  <a:pt x="4943294" y="64952"/>
                </a:cubicBezTo>
                <a:cubicBezTo>
                  <a:pt x="5126297" y="73667"/>
                  <a:pt x="5197421" y="0"/>
                  <a:pt x="5257192" y="119543"/>
                </a:cubicBezTo>
                <a:cubicBezTo>
                  <a:pt x="5263626" y="132410"/>
                  <a:pt x="5266291" y="146839"/>
                  <a:pt x="5270840" y="160487"/>
                </a:cubicBezTo>
                <a:cubicBezTo>
                  <a:pt x="5266291" y="237824"/>
                  <a:pt x="5268684" y="315885"/>
                  <a:pt x="5257192" y="392499"/>
                </a:cubicBezTo>
                <a:cubicBezTo>
                  <a:pt x="5254759" y="408720"/>
                  <a:pt x="5237232" y="418771"/>
                  <a:pt x="5229897" y="433442"/>
                </a:cubicBezTo>
                <a:cubicBezTo>
                  <a:pt x="5157833" y="577571"/>
                  <a:pt x="5333783" y="298083"/>
                  <a:pt x="5161658" y="556272"/>
                </a:cubicBezTo>
                <a:cubicBezTo>
                  <a:pt x="5152560" y="569920"/>
                  <a:pt x="5150601" y="594895"/>
                  <a:pt x="5134363" y="597215"/>
                </a:cubicBezTo>
                <a:lnTo>
                  <a:pt x="5038828" y="610863"/>
                </a:lnTo>
                <a:lnTo>
                  <a:pt x="4915998" y="569920"/>
                </a:lnTo>
                <a:lnTo>
                  <a:pt x="4875055" y="556272"/>
                </a:lnTo>
                <a:cubicBezTo>
                  <a:pt x="4861407" y="551723"/>
                  <a:pt x="4848427" y="544055"/>
                  <a:pt x="4834112" y="542624"/>
                </a:cubicBezTo>
                <a:cubicBezTo>
                  <a:pt x="4656643" y="524877"/>
                  <a:pt x="4743074" y="534025"/>
                  <a:pt x="4574804" y="515329"/>
                </a:cubicBezTo>
                <a:cubicBezTo>
                  <a:pt x="4456698" y="436590"/>
                  <a:pt x="4536530" y="476551"/>
                  <a:pt x="4438327" y="447090"/>
                </a:cubicBezTo>
                <a:cubicBezTo>
                  <a:pt x="4410768" y="438822"/>
                  <a:pt x="4356440" y="419794"/>
                  <a:pt x="4356440" y="419794"/>
                </a:cubicBezTo>
                <a:cubicBezTo>
                  <a:pt x="4333694" y="424343"/>
                  <a:pt x="4310580" y="427339"/>
                  <a:pt x="4288201" y="433442"/>
                </a:cubicBezTo>
                <a:cubicBezTo>
                  <a:pt x="4260443" y="441012"/>
                  <a:pt x="4206315" y="460737"/>
                  <a:pt x="4206315" y="460737"/>
                </a:cubicBezTo>
                <a:lnTo>
                  <a:pt x="4179019" y="501681"/>
                </a:lnTo>
                <a:lnTo>
                  <a:pt x="4179019" y="50168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933960">
            <a:off x="2987824" y="2341363"/>
            <a:ext cx="22322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347864" y="5589240"/>
            <a:ext cx="51845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7596336" y="5301208"/>
            <a:ext cx="720080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6"/>
          <p:cNvSpPr/>
          <p:nvPr/>
        </p:nvSpPr>
        <p:spPr>
          <a:xfrm>
            <a:off x="4788024" y="69269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6300192" y="3512041"/>
            <a:ext cx="1259632" cy="2769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Plexo basilar</a:t>
            </a:r>
            <a:endParaRPr lang="pt-BR" sz="1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560840" y="3944089"/>
            <a:ext cx="1259632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Seios da dura-máter</a:t>
            </a:r>
            <a:endParaRPr lang="pt-BR" sz="1200" b="1" dirty="0"/>
          </a:p>
        </p:txBody>
      </p:sp>
      <p:pic>
        <p:nvPicPr>
          <p:cNvPr id="20" name="Picture 13" descr="G:\VERTEB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068960"/>
            <a:ext cx="4793841" cy="3073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2" name="CaixaDeTexto 21"/>
          <p:cNvSpPr txBox="1"/>
          <p:nvPr/>
        </p:nvSpPr>
        <p:spPr>
          <a:xfrm>
            <a:off x="5292080" y="5991671"/>
            <a:ext cx="125963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Vias alternativas</a:t>
            </a:r>
            <a:endParaRPr lang="pt-BR" sz="1400" b="1" dirty="0"/>
          </a:p>
        </p:txBody>
      </p:sp>
      <p:sp>
        <p:nvSpPr>
          <p:cNvPr id="3" name="Elipse 2"/>
          <p:cNvSpPr/>
          <p:nvPr/>
        </p:nvSpPr>
        <p:spPr>
          <a:xfrm>
            <a:off x="2411760" y="429309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dirty="0" smtClean="0"/>
          </a:p>
        </p:txBody>
      </p:sp>
      <p:pic>
        <p:nvPicPr>
          <p:cNvPr id="19460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42497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Imagem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634" y="1628800"/>
            <a:ext cx="4900624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6258" name="Picture 2" descr="TOPOGRAFIA  VÃRTEBRO-MEDULAR &lt;ul&gt;&lt;li&gt;TerminaÃ§Ã£o da Medula â L2 &lt;/li&gt;&lt;/ul&gt;&lt;ul&gt;&lt;li&gt;Cauda Equina &lt;/li&gt;&lt;/ul&gt;&lt;ul&gt;&lt;li&gt;Ritmos de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2287" y="1462757"/>
            <a:ext cx="7126221" cy="5344667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-36512" y="1340768"/>
            <a:ext cx="251520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179512" y="4725144"/>
            <a:ext cx="144016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555776" y="1897087"/>
            <a:ext cx="1259632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Ramo dorsal</a:t>
            </a:r>
            <a:endParaRPr lang="pt-BR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555776" y="2330296"/>
            <a:ext cx="1259632" cy="7386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Ramos  recorrentes</a:t>
            </a:r>
          </a:p>
          <a:p>
            <a:pPr algn="ctr"/>
            <a:r>
              <a:rPr lang="pt-BR" sz="1400" b="1" dirty="0" err="1" smtClean="0"/>
              <a:t>meníngeos</a:t>
            </a:r>
            <a:endParaRPr lang="pt-BR" sz="1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843808" y="908720"/>
            <a:ext cx="36004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Relação </a:t>
            </a:r>
            <a:r>
              <a:rPr lang="pt-BR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vértebro-medular</a:t>
            </a:r>
            <a:endParaRPr lang="pt-BR" dirty="0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Inervação da coluna vertebral </a:t>
            </a:r>
            <a:b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Seta para cima 13"/>
          <p:cNvSpPr/>
          <p:nvPr/>
        </p:nvSpPr>
        <p:spPr>
          <a:xfrm>
            <a:off x="6084168" y="4581128"/>
            <a:ext cx="144016" cy="216024"/>
          </a:xfrm>
          <a:prstGeom prst="up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>
            <a:off x="6596608" y="1916832"/>
            <a:ext cx="144016" cy="216024"/>
          </a:xfrm>
          <a:prstGeom prst="up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115616" y="1268760"/>
            <a:ext cx="1259632" cy="5232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Entre C2 e T10 +2 ao PE</a:t>
            </a:r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3" grpId="1" animBg="1"/>
      <p:bldP spid="19" grpId="0" animBg="1"/>
      <p:bldP spid="14" grpId="0" animBg="1"/>
      <p:bldP spid="15" grpId="0" animBg="1"/>
      <p:bldP spid="15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829104"/>
            <a:ext cx="8425631" cy="1231106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3568" y="4010288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Articulações da coluna vertebral;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Ligamentos da coluna vertebral;</a:t>
            </a:r>
          </a:p>
          <a:p>
            <a:pPr algn="just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Vascularização e inervação.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F:\AULAS APARELHO LOCOMOTOR  MEDICINA 2018\COLUNA VERTEBR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704523" cy="352839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83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23112" cy="72008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Articulações da Coluna vertebral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AutoShape 4" descr="Resultado de imagem para discos intervertebrai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4" name="AutoShape 6" descr="Resultado de imagem para discos intervertebrais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0" name="Picture 7" descr="C:\Users\tirapelli\Desktop\c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2060848"/>
            <a:ext cx="6012160" cy="4509120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107504" y="92149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Dos processos articulares</a:t>
            </a:r>
          </a:p>
          <a:p>
            <a:pPr marL="342900" indent="-342900">
              <a:buAutoNum type="arabicParenR"/>
            </a:pPr>
            <a:endParaRPr lang="pt-B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2)  </a:t>
            </a:r>
            <a:r>
              <a:rPr lang="pt-B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Craniovertebrais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(2)</a:t>
            </a:r>
          </a:p>
          <a:p>
            <a:pPr>
              <a:buFontTx/>
              <a:buChar char="-"/>
            </a:pP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9" descr="Sem título-6có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156176" y="1549400"/>
            <a:ext cx="3672408" cy="530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9504" y="4653136"/>
            <a:ext cx="4464496" cy="2808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19" name="CaixaDeTexto 18"/>
          <p:cNvSpPr txBox="1"/>
          <p:nvPr/>
        </p:nvSpPr>
        <p:spPr>
          <a:xfrm>
            <a:off x="1259632" y="49411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419872" y="908720"/>
            <a:ext cx="18722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Sinovial</a:t>
            </a:r>
            <a:r>
              <a:rPr lang="pt-BR" b="1" dirty="0" smtClean="0"/>
              <a:t> plana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627784" y="5867980"/>
            <a:ext cx="18722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Sinovial</a:t>
            </a:r>
            <a:r>
              <a:rPr lang="pt-BR" b="1" dirty="0" smtClean="0"/>
              <a:t> </a:t>
            </a:r>
            <a:r>
              <a:rPr lang="pt-BR" b="1" dirty="0" err="1" smtClean="0"/>
              <a:t>elipsóide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059832" y="3717032"/>
            <a:ext cx="18722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Sinovial</a:t>
            </a:r>
            <a:r>
              <a:rPr lang="pt-BR" b="1" dirty="0" smtClean="0"/>
              <a:t> </a:t>
            </a:r>
            <a:r>
              <a:rPr lang="pt-BR" b="1" dirty="0" err="1" smtClean="0"/>
              <a:t>trocóide</a:t>
            </a:r>
            <a:endParaRPr lang="pt-BR" b="1" dirty="0"/>
          </a:p>
        </p:txBody>
      </p:sp>
      <p:cxnSp>
        <p:nvCxnSpPr>
          <p:cNvPr id="25" name="Conector reto 24"/>
          <p:cNvCxnSpPr/>
          <p:nvPr/>
        </p:nvCxnSpPr>
        <p:spPr>
          <a:xfrm>
            <a:off x="5148064" y="3429000"/>
            <a:ext cx="0" cy="108012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ta em curva para a direita 25"/>
          <p:cNvSpPr/>
          <p:nvPr/>
        </p:nvSpPr>
        <p:spPr>
          <a:xfrm>
            <a:off x="4860032" y="3212976"/>
            <a:ext cx="288032" cy="504056"/>
          </a:xfrm>
          <a:prstGeom prst="curvedRigh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0" grpId="1" animBg="1"/>
      <p:bldP spid="22" grpId="0" animBg="1"/>
      <p:bldP spid="23" grpId="0" animBg="1"/>
      <p:bldP spid="23" grpId="1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923112" cy="72008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Articulações da Coluna vertebral</a:t>
            </a:r>
            <a:br>
              <a:rPr lang="pt-BR" sz="2800" b="1" dirty="0" smtClean="0">
                <a:latin typeface="Arial" pitchFamily="34" charset="0"/>
                <a:cs typeface="Arial" pitchFamily="34" charset="0"/>
              </a:rPr>
            </a:br>
            <a:endParaRPr lang="pt-BR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AutoShape 4" descr="Resultado de imagem para discos intervertebrai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4" name="AutoShape 6" descr="Resultado de imagem para discos intervertebrais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2" name="Picture 2" descr="Resultado de imagem para discos intervertebra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3933056"/>
            <a:ext cx="4297313" cy="27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Resultado de imagem para articulação sacroilia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05064"/>
            <a:ext cx="8263121" cy="2694655"/>
          </a:xfrm>
          <a:prstGeom prst="rect">
            <a:avLst/>
          </a:prstGeom>
          <a:noFill/>
        </p:spPr>
      </p:pic>
      <p:pic>
        <p:nvPicPr>
          <p:cNvPr id="13" name="Picture 3" descr="showimage"/>
          <p:cNvPicPr>
            <a:picLocks noChangeAspect="1" noChangeArrowheads="1"/>
          </p:cNvPicPr>
          <p:nvPr/>
        </p:nvPicPr>
        <p:blipFill>
          <a:blip r:embed="rId5" cstate="print"/>
          <a:srcRect l="22699" t="4344" r="49394" b="56760"/>
          <a:stretch>
            <a:fillRect/>
          </a:stretch>
        </p:blipFill>
        <p:spPr bwMode="auto">
          <a:xfrm>
            <a:off x="4932040" y="1772816"/>
            <a:ext cx="3384550" cy="3201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107504" y="84948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pt-B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Costovertebrais</a:t>
            </a:r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pt-BR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costotransversárias</a:t>
            </a:r>
            <a:endParaRPr lang="pt-BR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4) Sacroilíacas </a:t>
            </a:r>
          </a:p>
          <a:p>
            <a:r>
              <a:rPr lang="pt-BR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5) Dos corpos vertebrais</a:t>
            </a:r>
            <a:endParaRPr lang="pt-BR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" descr="Resultado de imagem para hernia de dis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831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bico de papaga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04" y="1801752"/>
            <a:ext cx="4572508" cy="389806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G:\pelv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132856" y="2562405"/>
            <a:ext cx="6192688" cy="468301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" name="Picture 2" descr="https://curiosoando.com/wp-content/uploads/2014/08/disco_intervertebr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3140968"/>
            <a:ext cx="6228184" cy="23978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0" name="CaixaDeTexto 19"/>
          <p:cNvSpPr txBox="1"/>
          <p:nvPr/>
        </p:nvSpPr>
        <p:spPr>
          <a:xfrm>
            <a:off x="4788024" y="836712"/>
            <a:ext cx="18722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Sinoviais</a:t>
            </a:r>
            <a:r>
              <a:rPr lang="pt-BR" b="1" dirty="0" smtClean="0"/>
              <a:t> planas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555776" y="6084004"/>
            <a:ext cx="324036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Sinovial</a:t>
            </a:r>
            <a:r>
              <a:rPr lang="pt-BR" b="1" dirty="0" smtClean="0"/>
              <a:t> plana e;</a:t>
            </a:r>
          </a:p>
          <a:p>
            <a:pPr algn="ctr"/>
            <a:r>
              <a:rPr lang="pt-BR" b="1" dirty="0" smtClean="0"/>
              <a:t>Sinartrose fibrosa sindesmose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156176" y="5363924"/>
            <a:ext cx="1872208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Sinartrose cartilaginosa sínfise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3631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 17"/>
          <p:cNvSpPr/>
          <p:nvPr/>
        </p:nvSpPr>
        <p:spPr>
          <a:xfrm>
            <a:off x="5004048" y="4365104"/>
            <a:ext cx="2738650" cy="2388358"/>
          </a:xfrm>
          <a:custGeom>
            <a:avLst/>
            <a:gdLst>
              <a:gd name="connsiteX0" fmla="*/ 22746 w 2738650"/>
              <a:gd name="connsiteY0" fmla="*/ 409432 h 2388358"/>
              <a:gd name="connsiteX1" fmla="*/ 22746 w 2738650"/>
              <a:gd name="connsiteY1" fmla="*/ 409432 h 2388358"/>
              <a:gd name="connsiteX2" fmla="*/ 77337 w 2738650"/>
              <a:gd name="connsiteY2" fmla="*/ 518615 h 2388358"/>
              <a:gd name="connsiteX3" fmla="*/ 118280 w 2738650"/>
              <a:gd name="connsiteY3" fmla="*/ 532262 h 2388358"/>
              <a:gd name="connsiteX4" fmla="*/ 159223 w 2738650"/>
              <a:gd name="connsiteY4" fmla="*/ 559558 h 2388358"/>
              <a:gd name="connsiteX5" fmla="*/ 186519 w 2738650"/>
              <a:gd name="connsiteY5" fmla="*/ 600501 h 2388358"/>
              <a:gd name="connsiteX6" fmla="*/ 595952 w 2738650"/>
              <a:gd name="connsiteY6" fmla="*/ 614149 h 2388358"/>
              <a:gd name="connsiteX7" fmla="*/ 814316 w 2738650"/>
              <a:gd name="connsiteY7" fmla="*/ 627797 h 2388358"/>
              <a:gd name="connsiteX8" fmla="*/ 855259 w 2738650"/>
              <a:gd name="connsiteY8" fmla="*/ 777922 h 2388358"/>
              <a:gd name="connsiteX9" fmla="*/ 868907 w 2738650"/>
              <a:gd name="connsiteY9" fmla="*/ 818865 h 2388358"/>
              <a:gd name="connsiteX10" fmla="*/ 978089 w 2738650"/>
              <a:gd name="connsiteY10" fmla="*/ 914400 h 2388358"/>
              <a:gd name="connsiteX11" fmla="*/ 1019032 w 2738650"/>
              <a:gd name="connsiteY11" fmla="*/ 955343 h 2388358"/>
              <a:gd name="connsiteX12" fmla="*/ 1073623 w 2738650"/>
              <a:gd name="connsiteY12" fmla="*/ 968991 h 2388358"/>
              <a:gd name="connsiteX13" fmla="*/ 1155510 w 2738650"/>
              <a:gd name="connsiteY13" fmla="*/ 1009934 h 2388358"/>
              <a:gd name="connsiteX14" fmla="*/ 1223749 w 2738650"/>
              <a:gd name="connsiteY14" fmla="*/ 1037230 h 2388358"/>
              <a:gd name="connsiteX15" fmla="*/ 1414817 w 2738650"/>
              <a:gd name="connsiteY15" fmla="*/ 1050877 h 2388358"/>
              <a:gd name="connsiteX16" fmla="*/ 1551295 w 2738650"/>
              <a:gd name="connsiteY16" fmla="*/ 1064525 h 2388358"/>
              <a:gd name="connsiteX17" fmla="*/ 1865193 w 2738650"/>
              <a:gd name="connsiteY17" fmla="*/ 1050877 h 2388358"/>
              <a:gd name="connsiteX18" fmla="*/ 1947080 w 2738650"/>
              <a:gd name="connsiteY18" fmla="*/ 1023582 h 2388358"/>
              <a:gd name="connsiteX19" fmla="*/ 1988023 w 2738650"/>
              <a:gd name="connsiteY19" fmla="*/ 996286 h 2388358"/>
              <a:gd name="connsiteX20" fmla="*/ 2015319 w 2738650"/>
              <a:gd name="connsiteY20" fmla="*/ 928047 h 2388358"/>
              <a:gd name="connsiteX21" fmla="*/ 2083558 w 2738650"/>
              <a:gd name="connsiteY21" fmla="*/ 832513 h 2388358"/>
              <a:gd name="connsiteX22" fmla="*/ 2138149 w 2738650"/>
              <a:gd name="connsiteY22" fmla="*/ 750627 h 2388358"/>
              <a:gd name="connsiteX23" fmla="*/ 2165444 w 2738650"/>
              <a:gd name="connsiteY23" fmla="*/ 709683 h 2388358"/>
              <a:gd name="connsiteX24" fmla="*/ 2179092 w 2738650"/>
              <a:gd name="connsiteY24" fmla="*/ 1364776 h 2388358"/>
              <a:gd name="connsiteX25" fmla="*/ 2151796 w 2738650"/>
              <a:gd name="connsiteY25" fmla="*/ 1460310 h 2388358"/>
              <a:gd name="connsiteX26" fmla="*/ 2124501 w 2738650"/>
              <a:gd name="connsiteY26" fmla="*/ 1555844 h 2388358"/>
              <a:gd name="connsiteX27" fmla="*/ 2069910 w 2738650"/>
              <a:gd name="connsiteY27" fmla="*/ 1624083 h 2388358"/>
              <a:gd name="connsiteX28" fmla="*/ 2001671 w 2738650"/>
              <a:gd name="connsiteY28" fmla="*/ 1705970 h 2388358"/>
              <a:gd name="connsiteX29" fmla="*/ 1988023 w 2738650"/>
              <a:gd name="connsiteY29" fmla="*/ 1746913 h 2388358"/>
              <a:gd name="connsiteX30" fmla="*/ 1824250 w 2738650"/>
              <a:gd name="connsiteY30" fmla="*/ 1828800 h 2388358"/>
              <a:gd name="connsiteX31" fmla="*/ 1728716 w 2738650"/>
              <a:gd name="connsiteY31" fmla="*/ 1856095 h 2388358"/>
              <a:gd name="connsiteX32" fmla="*/ 1687773 w 2738650"/>
              <a:gd name="connsiteY32" fmla="*/ 1869743 h 2388358"/>
              <a:gd name="connsiteX33" fmla="*/ 1455761 w 2738650"/>
              <a:gd name="connsiteY33" fmla="*/ 1801504 h 2388358"/>
              <a:gd name="connsiteX34" fmla="*/ 1455761 w 2738650"/>
              <a:gd name="connsiteY34" fmla="*/ 1801504 h 2388358"/>
              <a:gd name="connsiteX35" fmla="*/ 1373874 w 2738650"/>
              <a:gd name="connsiteY35" fmla="*/ 1774209 h 2388358"/>
              <a:gd name="connsiteX36" fmla="*/ 1210101 w 2738650"/>
              <a:gd name="connsiteY36" fmla="*/ 1815152 h 2388358"/>
              <a:gd name="connsiteX37" fmla="*/ 1169158 w 2738650"/>
              <a:gd name="connsiteY37" fmla="*/ 1828800 h 2388358"/>
              <a:gd name="connsiteX38" fmla="*/ 1128214 w 2738650"/>
              <a:gd name="connsiteY38" fmla="*/ 1856095 h 2388358"/>
              <a:gd name="connsiteX39" fmla="*/ 1046328 w 2738650"/>
              <a:gd name="connsiteY39" fmla="*/ 1883391 h 2388358"/>
              <a:gd name="connsiteX40" fmla="*/ 1005384 w 2738650"/>
              <a:gd name="connsiteY40" fmla="*/ 1897038 h 2388358"/>
              <a:gd name="connsiteX41" fmla="*/ 1019032 w 2738650"/>
              <a:gd name="connsiteY41" fmla="*/ 1842447 h 2388358"/>
              <a:gd name="connsiteX42" fmla="*/ 1059975 w 2738650"/>
              <a:gd name="connsiteY42" fmla="*/ 1828800 h 2388358"/>
              <a:gd name="connsiteX43" fmla="*/ 1210101 w 2738650"/>
              <a:gd name="connsiteY43" fmla="*/ 1815152 h 2388358"/>
              <a:gd name="connsiteX44" fmla="*/ 1169158 w 2738650"/>
              <a:gd name="connsiteY44" fmla="*/ 1787856 h 2388358"/>
              <a:gd name="connsiteX45" fmla="*/ 1087271 w 2738650"/>
              <a:gd name="connsiteY45" fmla="*/ 1815152 h 2388358"/>
              <a:gd name="connsiteX46" fmla="*/ 1046328 w 2738650"/>
              <a:gd name="connsiteY46" fmla="*/ 1856095 h 2388358"/>
              <a:gd name="connsiteX47" fmla="*/ 964441 w 2738650"/>
              <a:gd name="connsiteY47" fmla="*/ 1910686 h 2388358"/>
              <a:gd name="connsiteX48" fmla="*/ 964441 w 2738650"/>
              <a:gd name="connsiteY48" fmla="*/ 2074459 h 2388358"/>
              <a:gd name="connsiteX49" fmla="*/ 1059975 w 2738650"/>
              <a:gd name="connsiteY49" fmla="*/ 2142698 h 2388358"/>
              <a:gd name="connsiteX50" fmla="*/ 1114567 w 2738650"/>
              <a:gd name="connsiteY50" fmla="*/ 2197289 h 2388358"/>
              <a:gd name="connsiteX51" fmla="*/ 1182805 w 2738650"/>
              <a:gd name="connsiteY51" fmla="*/ 2238232 h 2388358"/>
              <a:gd name="connsiteX52" fmla="*/ 1237396 w 2738650"/>
              <a:gd name="connsiteY52" fmla="*/ 2292824 h 2388358"/>
              <a:gd name="connsiteX53" fmla="*/ 1291987 w 2738650"/>
              <a:gd name="connsiteY53" fmla="*/ 2320119 h 2388358"/>
              <a:gd name="connsiteX54" fmla="*/ 1332931 w 2738650"/>
              <a:gd name="connsiteY54" fmla="*/ 2361062 h 2388358"/>
              <a:gd name="connsiteX55" fmla="*/ 1414817 w 2738650"/>
              <a:gd name="connsiteY55" fmla="*/ 2388358 h 2388358"/>
              <a:gd name="connsiteX56" fmla="*/ 1715068 w 2738650"/>
              <a:gd name="connsiteY56" fmla="*/ 2361062 h 2388358"/>
              <a:gd name="connsiteX57" fmla="*/ 1947080 w 2738650"/>
              <a:gd name="connsiteY57" fmla="*/ 2279176 h 2388358"/>
              <a:gd name="connsiteX58" fmla="*/ 2260978 w 2738650"/>
              <a:gd name="connsiteY58" fmla="*/ 2183641 h 2388358"/>
              <a:gd name="connsiteX59" fmla="*/ 2301922 w 2738650"/>
              <a:gd name="connsiteY59" fmla="*/ 2156346 h 2388358"/>
              <a:gd name="connsiteX60" fmla="*/ 2411104 w 2738650"/>
              <a:gd name="connsiteY60" fmla="*/ 2115403 h 2388358"/>
              <a:gd name="connsiteX61" fmla="*/ 2492990 w 2738650"/>
              <a:gd name="connsiteY61" fmla="*/ 2060812 h 2388358"/>
              <a:gd name="connsiteX62" fmla="*/ 2533934 w 2738650"/>
              <a:gd name="connsiteY62" fmla="*/ 1910686 h 2388358"/>
              <a:gd name="connsiteX63" fmla="*/ 2547581 w 2738650"/>
              <a:gd name="connsiteY63" fmla="*/ 1842447 h 2388358"/>
              <a:gd name="connsiteX64" fmla="*/ 2561229 w 2738650"/>
              <a:gd name="connsiteY64" fmla="*/ 1801504 h 2388358"/>
              <a:gd name="connsiteX65" fmla="*/ 2574877 w 2738650"/>
              <a:gd name="connsiteY65" fmla="*/ 1719618 h 2388358"/>
              <a:gd name="connsiteX66" fmla="*/ 2643116 w 2738650"/>
              <a:gd name="connsiteY66" fmla="*/ 1596788 h 2388358"/>
              <a:gd name="connsiteX67" fmla="*/ 2711355 w 2738650"/>
              <a:gd name="connsiteY67" fmla="*/ 1473958 h 2388358"/>
              <a:gd name="connsiteX68" fmla="*/ 2738650 w 2738650"/>
              <a:gd name="connsiteY68" fmla="*/ 1323832 h 2388358"/>
              <a:gd name="connsiteX69" fmla="*/ 2725002 w 2738650"/>
              <a:gd name="connsiteY69" fmla="*/ 968991 h 2388358"/>
              <a:gd name="connsiteX70" fmla="*/ 2711355 w 2738650"/>
              <a:gd name="connsiteY70" fmla="*/ 873456 h 2388358"/>
              <a:gd name="connsiteX71" fmla="*/ 2684059 w 2738650"/>
              <a:gd name="connsiteY71" fmla="*/ 791570 h 2388358"/>
              <a:gd name="connsiteX72" fmla="*/ 2656764 w 2738650"/>
              <a:gd name="connsiteY72" fmla="*/ 682388 h 2388358"/>
              <a:gd name="connsiteX73" fmla="*/ 2588525 w 2738650"/>
              <a:gd name="connsiteY73" fmla="*/ 600501 h 2388358"/>
              <a:gd name="connsiteX74" fmla="*/ 2547581 w 2738650"/>
              <a:gd name="connsiteY74" fmla="*/ 504967 h 2388358"/>
              <a:gd name="connsiteX75" fmla="*/ 2492990 w 2738650"/>
              <a:gd name="connsiteY75" fmla="*/ 395785 h 2388358"/>
              <a:gd name="connsiteX76" fmla="*/ 2438399 w 2738650"/>
              <a:gd name="connsiteY76" fmla="*/ 313898 h 2388358"/>
              <a:gd name="connsiteX77" fmla="*/ 2356513 w 2738650"/>
              <a:gd name="connsiteY77" fmla="*/ 272955 h 2388358"/>
              <a:gd name="connsiteX78" fmla="*/ 2274626 w 2738650"/>
              <a:gd name="connsiteY78" fmla="*/ 232012 h 2388358"/>
              <a:gd name="connsiteX79" fmla="*/ 2233683 w 2738650"/>
              <a:gd name="connsiteY79" fmla="*/ 204716 h 2388358"/>
              <a:gd name="connsiteX80" fmla="*/ 2069910 w 2738650"/>
              <a:gd name="connsiteY80" fmla="*/ 163773 h 2388358"/>
              <a:gd name="connsiteX81" fmla="*/ 1892489 w 2738650"/>
              <a:gd name="connsiteY81" fmla="*/ 150125 h 2388358"/>
              <a:gd name="connsiteX82" fmla="*/ 1837898 w 2738650"/>
              <a:gd name="connsiteY82" fmla="*/ 136477 h 2388358"/>
              <a:gd name="connsiteX83" fmla="*/ 1769659 w 2738650"/>
              <a:gd name="connsiteY83" fmla="*/ 122830 h 2388358"/>
              <a:gd name="connsiteX84" fmla="*/ 1592238 w 2738650"/>
              <a:gd name="connsiteY84" fmla="*/ 27295 h 2388358"/>
              <a:gd name="connsiteX85" fmla="*/ 1510352 w 2738650"/>
              <a:gd name="connsiteY85" fmla="*/ 0 h 2388358"/>
              <a:gd name="connsiteX86" fmla="*/ 1128214 w 2738650"/>
              <a:gd name="connsiteY86" fmla="*/ 13647 h 2388358"/>
              <a:gd name="connsiteX87" fmla="*/ 1032680 w 2738650"/>
              <a:gd name="connsiteY87" fmla="*/ 27295 h 2388358"/>
              <a:gd name="connsiteX88" fmla="*/ 978089 w 2738650"/>
              <a:gd name="connsiteY88" fmla="*/ 54591 h 2388358"/>
              <a:gd name="connsiteX89" fmla="*/ 937146 w 2738650"/>
              <a:gd name="connsiteY89" fmla="*/ 68238 h 2388358"/>
              <a:gd name="connsiteX90" fmla="*/ 282053 w 2738650"/>
              <a:gd name="connsiteY90" fmla="*/ 68238 h 2388358"/>
              <a:gd name="connsiteX91" fmla="*/ 241110 w 2738650"/>
              <a:gd name="connsiteY91" fmla="*/ 81886 h 2388358"/>
              <a:gd name="connsiteX92" fmla="*/ 186519 w 2738650"/>
              <a:gd name="connsiteY92" fmla="*/ 95534 h 2388358"/>
              <a:gd name="connsiteX93" fmla="*/ 118280 w 2738650"/>
              <a:gd name="connsiteY93" fmla="*/ 177421 h 2388358"/>
              <a:gd name="connsiteX94" fmla="*/ 77337 w 2738650"/>
              <a:gd name="connsiteY94" fmla="*/ 218364 h 2388358"/>
              <a:gd name="connsiteX95" fmla="*/ 50041 w 2738650"/>
              <a:gd name="connsiteY95" fmla="*/ 272955 h 2388358"/>
              <a:gd name="connsiteX96" fmla="*/ 9098 w 2738650"/>
              <a:gd name="connsiteY96" fmla="*/ 354841 h 2388358"/>
              <a:gd name="connsiteX97" fmla="*/ 36393 w 2738650"/>
              <a:gd name="connsiteY97" fmla="*/ 464024 h 2388358"/>
              <a:gd name="connsiteX98" fmla="*/ 36393 w 2738650"/>
              <a:gd name="connsiteY98" fmla="*/ 464024 h 2388358"/>
              <a:gd name="connsiteX99" fmla="*/ 131928 w 2738650"/>
              <a:gd name="connsiteY99" fmla="*/ 464024 h 2388358"/>
              <a:gd name="connsiteX100" fmla="*/ 63689 w 2738650"/>
              <a:gd name="connsiteY100" fmla="*/ 491319 h 2388358"/>
              <a:gd name="connsiteX101" fmla="*/ 104632 w 2738650"/>
              <a:gd name="connsiteY101" fmla="*/ 450376 h 23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738650" h="2388358">
                <a:moveTo>
                  <a:pt x="22746" y="409432"/>
                </a:moveTo>
                <a:lnTo>
                  <a:pt x="22746" y="409432"/>
                </a:lnTo>
                <a:cubicBezTo>
                  <a:pt x="40943" y="445826"/>
                  <a:pt x="52356" y="486496"/>
                  <a:pt x="77337" y="518615"/>
                </a:cubicBezTo>
                <a:cubicBezTo>
                  <a:pt x="86169" y="529971"/>
                  <a:pt x="105413" y="525828"/>
                  <a:pt x="118280" y="532262"/>
                </a:cubicBezTo>
                <a:cubicBezTo>
                  <a:pt x="132951" y="539597"/>
                  <a:pt x="145575" y="550459"/>
                  <a:pt x="159223" y="559558"/>
                </a:cubicBezTo>
                <a:cubicBezTo>
                  <a:pt x="168322" y="573206"/>
                  <a:pt x="174921" y="588903"/>
                  <a:pt x="186519" y="600501"/>
                </a:cubicBezTo>
                <a:cubicBezTo>
                  <a:pt x="283702" y="697684"/>
                  <a:pt x="556004" y="615629"/>
                  <a:pt x="595952" y="614149"/>
                </a:cubicBezTo>
                <a:cubicBezTo>
                  <a:pt x="668740" y="618698"/>
                  <a:pt x="746345" y="601364"/>
                  <a:pt x="814316" y="627797"/>
                </a:cubicBezTo>
                <a:cubicBezTo>
                  <a:pt x="830531" y="634103"/>
                  <a:pt x="850815" y="760148"/>
                  <a:pt x="855259" y="777922"/>
                </a:cubicBezTo>
                <a:cubicBezTo>
                  <a:pt x="858748" y="791878"/>
                  <a:pt x="862473" y="805998"/>
                  <a:pt x="868907" y="818865"/>
                </a:cubicBezTo>
                <a:cubicBezTo>
                  <a:pt x="907577" y="896206"/>
                  <a:pt x="896197" y="832508"/>
                  <a:pt x="978089" y="914400"/>
                </a:cubicBezTo>
                <a:cubicBezTo>
                  <a:pt x="991737" y="928048"/>
                  <a:pt x="1002274" y="945767"/>
                  <a:pt x="1019032" y="955343"/>
                </a:cubicBezTo>
                <a:cubicBezTo>
                  <a:pt x="1035318" y="964649"/>
                  <a:pt x="1055426" y="964442"/>
                  <a:pt x="1073623" y="968991"/>
                </a:cubicBezTo>
                <a:cubicBezTo>
                  <a:pt x="1135741" y="1010402"/>
                  <a:pt x="1090933" y="985717"/>
                  <a:pt x="1155510" y="1009934"/>
                </a:cubicBezTo>
                <a:cubicBezTo>
                  <a:pt x="1178449" y="1018536"/>
                  <a:pt x="1199550" y="1033409"/>
                  <a:pt x="1223749" y="1037230"/>
                </a:cubicBezTo>
                <a:cubicBezTo>
                  <a:pt x="1286819" y="1047188"/>
                  <a:pt x="1351186" y="1045575"/>
                  <a:pt x="1414817" y="1050877"/>
                </a:cubicBezTo>
                <a:cubicBezTo>
                  <a:pt x="1460379" y="1054674"/>
                  <a:pt x="1505802" y="1059976"/>
                  <a:pt x="1551295" y="1064525"/>
                </a:cubicBezTo>
                <a:cubicBezTo>
                  <a:pt x="1655928" y="1059976"/>
                  <a:pt x="1761017" y="1061654"/>
                  <a:pt x="1865193" y="1050877"/>
                </a:cubicBezTo>
                <a:cubicBezTo>
                  <a:pt x="1893812" y="1047916"/>
                  <a:pt x="1923140" y="1039542"/>
                  <a:pt x="1947080" y="1023582"/>
                </a:cubicBezTo>
                <a:lnTo>
                  <a:pt x="1988023" y="996286"/>
                </a:lnTo>
                <a:cubicBezTo>
                  <a:pt x="1997122" y="973540"/>
                  <a:pt x="2004363" y="949959"/>
                  <a:pt x="2015319" y="928047"/>
                </a:cubicBezTo>
                <a:cubicBezTo>
                  <a:pt x="2026414" y="905857"/>
                  <a:pt x="2072735" y="847974"/>
                  <a:pt x="2083558" y="832513"/>
                </a:cubicBezTo>
                <a:cubicBezTo>
                  <a:pt x="2102371" y="805638"/>
                  <a:pt x="2119952" y="777922"/>
                  <a:pt x="2138149" y="750627"/>
                </a:cubicBezTo>
                <a:lnTo>
                  <a:pt x="2165444" y="709683"/>
                </a:lnTo>
                <a:cubicBezTo>
                  <a:pt x="2304675" y="918530"/>
                  <a:pt x="2213689" y="765105"/>
                  <a:pt x="2179092" y="1364776"/>
                </a:cubicBezTo>
                <a:cubicBezTo>
                  <a:pt x="2177184" y="1397840"/>
                  <a:pt x="2160510" y="1428358"/>
                  <a:pt x="2151796" y="1460310"/>
                </a:cubicBezTo>
                <a:cubicBezTo>
                  <a:pt x="2149187" y="1469876"/>
                  <a:pt x="2132939" y="1542344"/>
                  <a:pt x="2124501" y="1555844"/>
                </a:cubicBezTo>
                <a:cubicBezTo>
                  <a:pt x="2109062" y="1580546"/>
                  <a:pt x="2087388" y="1600779"/>
                  <a:pt x="2069910" y="1624083"/>
                </a:cubicBezTo>
                <a:cubicBezTo>
                  <a:pt x="2012908" y="1700087"/>
                  <a:pt x="2076570" y="1631071"/>
                  <a:pt x="2001671" y="1705970"/>
                </a:cubicBezTo>
                <a:cubicBezTo>
                  <a:pt x="1997122" y="1719618"/>
                  <a:pt x="1998195" y="1736741"/>
                  <a:pt x="1988023" y="1746913"/>
                </a:cubicBezTo>
                <a:cubicBezTo>
                  <a:pt x="1935111" y="1799825"/>
                  <a:pt x="1890850" y="1806600"/>
                  <a:pt x="1824250" y="1828800"/>
                </a:cubicBezTo>
                <a:cubicBezTo>
                  <a:pt x="1726091" y="1861519"/>
                  <a:pt x="1848663" y="1821824"/>
                  <a:pt x="1728716" y="1856095"/>
                </a:cubicBezTo>
                <a:cubicBezTo>
                  <a:pt x="1714884" y="1860047"/>
                  <a:pt x="1701421" y="1865194"/>
                  <a:pt x="1687773" y="1869743"/>
                </a:cubicBezTo>
                <a:cubicBezTo>
                  <a:pt x="1504977" y="1853125"/>
                  <a:pt x="1579456" y="1883968"/>
                  <a:pt x="1455761" y="1801504"/>
                </a:cubicBezTo>
                <a:lnTo>
                  <a:pt x="1455761" y="1801504"/>
                </a:lnTo>
                <a:lnTo>
                  <a:pt x="1373874" y="1774209"/>
                </a:lnTo>
                <a:cubicBezTo>
                  <a:pt x="1263607" y="1792586"/>
                  <a:pt x="1318239" y="1779105"/>
                  <a:pt x="1210101" y="1815152"/>
                </a:cubicBezTo>
                <a:cubicBezTo>
                  <a:pt x="1196453" y="1819701"/>
                  <a:pt x="1181128" y="1820820"/>
                  <a:pt x="1169158" y="1828800"/>
                </a:cubicBezTo>
                <a:cubicBezTo>
                  <a:pt x="1155510" y="1837898"/>
                  <a:pt x="1143203" y="1849433"/>
                  <a:pt x="1128214" y="1856095"/>
                </a:cubicBezTo>
                <a:cubicBezTo>
                  <a:pt x="1101922" y="1867780"/>
                  <a:pt x="1073623" y="1874293"/>
                  <a:pt x="1046328" y="1883391"/>
                </a:cubicBezTo>
                <a:lnTo>
                  <a:pt x="1005384" y="1897038"/>
                </a:lnTo>
                <a:cubicBezTo>
                  <a:pt x="1009933" y="1878841"/>
                  <a:pt x="1007314" y="1857094"/>
                  <a:pt x="1019032" y="1842447"/>
                </a:cubicBezTo>
                <a:cubicBezTo>
                  <a:pt x="1028019" y="1831214"/>
                  <a:pt x="1045734" y="1830834"/>
                  <a:pt x="1059975" y="1828800"/>
                </a:cubicBezTo>
                <a:cubicBezTo>
                  <a:pt x="1109718" y="1821694"/>
                  <a:pt x="1160059" y="1819701"/>
                  <a:pt x="1210101" y="1815152"/>
                </a:cubicBezTo>
                <a:cubicBezTo>
                  <a:pt x="1196453" y="1806053"/>
                  <a:pt x="1185561" y="1787856"/>
                  <a:pt x="1169158" y="1787856"/>
                </a:cubicBezTo>
                <a:cubicBezTo>
                  <a:pt x="1140386" y="1787856"/>
                  <a:pt x="1087271" y="1815152"/>
                  <a:pt x="1087271" y="1815152"/>
                </a:cubicBezTo>
                <a:cubicBezTo>
                  <a:pt x="1073623" y="1828800"/>
                  <a:pt x="1062387" y="1845389"/>
                  <a:pt x="1046328" y="1856095"/>
                </a:cubicBezTo>
                <a:cubicBezTo>
                  <a:pt x="927821" y="1935099"/>
                  <a:pt x="1095051" y="1780076"/>
                  <a:pt x="964441" y="1910686"/>
                </a:cubicBezTo>
                <a:cubicBezTo>
                  <a:pt x="944269" y="1971201"/>
                  <a:pt x="930582" y="1993198"/>
                  <a:pt x="964441" y="2074459"/>
                </a:cubicBezTo>
                <a:cubicBezTo>
                  <a:pt x="969990" y="2087776"/>
                  <a:pt x="1044932" y="2129804"/>
                  <a:pt x="1059975" y="2142698"/>
                </a:cubicBezTo>
                <a:cubicBezTo>
                  <a:pt x="1079514" y="2159446"/>
                  <a:pt x="1094253" y="2181489"/>
                  <a:pt x="1114567" y="2197289"/>
                </a:cubicBezTo>
                <a:cubicBezTo>
                  <a:pt x="1135506" y="2213574"/>
                  <a:pt x="1161867" y="2221946"/>
                  <a:pt x="1182805" y="2238232"/>
                </a:cubicBezTo>
                <a:cubicBezTo>
                  <a:pt x="1203119" y="2254032"/>
                  <a:pt x="1216808" y="2277383"/>
                  <a:pt x="1237396" y="2292824"/>
                </a:cubicBezTo>
                <a:cubicBezTo>
                  <a:pt x="1253672" y="2305031"/>
                  <a:pt x="1275432" y="2308294"/>
                  <a:pt x="1291987" y="2320119"/>
                </a:cubicBezTo>
                <a:cubicBezTo>
                  <a:pt x="1307693" y="2331337"/>
                  <a:pt x="1316059" y="2351689"/>
                  <a:pt x="1332931" y="2361062"/>
                </a:cubicBezTo>
                <a:cubicBezTo>
                  <a:pt x="1358082" y="2375035"/>
                  <a:pt x="1414817" y="2388358"/>
                  <a:pt x="1414817" y="2388358"/>
                </a:cubicBezTo>
                <a:cubicBezTo>
                  <a:pt x="1514901" y="2379259"/>
                  <a:pt x="1615514" y="2374794"/>
                  <a:pt x="1715068" y="2361062"/>
                </a:cubicBezTo>
                <a:cubicBezTo>
                  <a:pt x="1788398" y="2350948"/>
                  <a:pt x="1882400" y="2300736"/>
                  <a:pt x="1947080" y="2279176"/>
                </a:cubicBezTo>
                <a:cubicBezTo>
                  <a:pt x="2045459" y="2246383"/>
                  <a:pt x="2175188" y="2240833"/>
                  <a:pt x="2260978" y="2183641"/>
                </a:cubicBezTo>
                <a:cubicBezTo>
                  <a:pt x="2274626" y="2174543"/>
                  <a:pt x="2287251" y="2163681"/>
                  <a:pt x="2301922" y="2156346"/>
                </a:cubicBezTo>
                <a:cubicBezTo>
                  <a:pt x="2334569" y="2140023"/>
                  <a:pt x="2375663" y="2127216"/>
                  <a:pt x="2411104" y="2115403"/>
                </a:cubicBezTo>
                <a:cubicBezTo>
                  <a:pt x="2438399" y="2097206"/>
                  <a:pt x="2482616" y="2091934"/>
                  <a:pt x="2492990" y="2060812"/>
                </a:cubicBezTo>
                <a:cubicBezTo>
                  <a:pt x="2512597" y="2001992"/>
                  <a:pt x="2518545" y="1987637"/>
                  <a:pt x="2533934" y="1910686"/>
                </a:cubicBezTo>
                <a:cubicBezTo>
                  <a:pt x="2538483" y="1887940"/>
                  <a:pt x="2541955" y="1864951"/>
                  <a:pt x="2547581" y="1842447"/>
                </a:cubicBezTo>
                <a:cubicBezTo>
                  <a:pt x="2551070" y="1828491"/>
                  <a:pt x="2558108" y="1815547"/>
                  <a:pt x="2561229" y="1801504"/>
                </a:cubicBezTo>
                <a:cubicBezTo>
                  <a:pt x="2567232" y="1774491"/>
                  <a:pt x="2568874" y="1746631"/>
                  <a:pt x="2574877" y="1719618"/>
                </a:cubicBezTo>
                <a:cubicBezTo>
                  <a:pt x="2589975" y="1651680"/>
                  <a:pt x="2600895" y="1681231"/>
                  <a:pt x="2643116" y="1596788"/>
                </a:cubicBezTo>
                <a:cubicBezTo>
                  <a:pt x="2682274" y="1518471"/>
                  <a:pt x="2659944" y="1559642"/>
                  <a:pt x="2711355" y="1473958"/>
                </a:cubicBezTo>
                <a:cubicBezTo>
                  <a:pt x="2723299" y="1426180"/>
                  <a:pt x="2738650" y="1372729"/>
                  <a:pt x="2738650" y="1323832"/>
                </a:cubicBezTo>
                <a:cubicBezTo>
                  <a:pt x="2738650" y="1205464"/>
                  <a:pt x="2732163" y="1087142"/>
                  <a:pt x="2725002" y="968991"/>
                </a:cubicBezTo>
                <a:cubicBezTo>
                  <a:pt x="2723056" y="936882"/>
                  <a:pt x="2718588" y="904800"/>
                  <a:pt x="2711355" y="873456"/>
                </a:cubicBezTo>
                <a:cubicBezTo>
                  <a:pt x="2704885" y="845421"/>
                  <a:pt x="2691037" y="819483"/>
                  <a:pt x="2684059" y="791570"/>
                </a:cubicBezTo>
                <a:cubicBezTo>
                  <a:pt x="2674961" y="755176"/>
                  <a:pt x="2683290" y="708914"/>
                  <a:pt x="2656764" y="682388"/>
                </a:cubicBezTo>
                <a:cubicBezTo>
                  <a:pt x="2604222" y="629846"/>
                  <a:pt x="2626526" y="657504"/>
                  <a:pt x="2588525" y="600501"/>
                </a:cubicBezTo>
                <a:cubicBezTo>
                  <a:pt x="2549340" y="443765"/>
                  <a:pt x="2604134" y="636924"/>
                  <a:pt x="2547581" y="504967"/>
                </a:cubicBezTo>
                <a:cubicBezTo>
                  <a:pt x="2488581" y="367299"/>
                  <a:pt x="2593498" y="539367"/>
                  <a:pt x="2492990" y="395785"/>
                </a:cubicBezTo>
                <a:cubicBezTo>
                  <a:pt x="2474177" y="368910"/>
                  <a:pt x="2465695" y="332095"/>
                  <a:pt x="2438399" y="313898"/>
                </a:cubicBezTo>
                <a:cubicBezTo>
                  <a:pt x="2321053" y="235668"/>
                  <a:pt x="2469529" y="329464"/>
                  <a:pt x="2356513" y="272955"/>
                </a:cubicBezTo>
                <a:cubicBezTo>
                  <a:pt x="2250698" y="220046"/>
                  <a:pt x="2377530" y="266311"/>
                  <a:pt x="2274626" y="232012"/>
                </a:cubicBezTo>
                <a:cubicBezTo>
                  <a:pt x="2260978" y="222913"/>
                  <a:pt x="2248672" y="211378"/>
                  <a:pt x="2233683" y="204716"/>
                </a:cubicBezTo>
                <a:cubicBezTo>
                  <a:pt x="2181728" y="181625"/>
                  <a:pt x="2126141" y="169692"/>
                  <a:pt x="2069910" y="163773"/>
                </a:cubicBezTo>
                <a:cubicBezTo>
                  <a:pt x="2010921" y="157563"/>
                  <a:pt x="1951629" y="154674"/>
                  <a:pt x="1892489" y="150125"/>
                </a:cubicBezTo>
                <a:cubicBezTo>
                  <a:pt x="1874292" y="145576"/>
                  <a:pt x="1856208" y="140546"/>
                  <a:pt x="1837898" y="136477"/>
                </a:cubicBezTo>
                <a:cubicBezTo>
                  <a:pt x="1815254" y="131445"/>
                  <a:pt x="1791310" y="131157"/>
                  <a:pt x="1769659" y="122830"/>
                </a:cubicBezTo>
                <a:cubicBezTo>
                  <a:pt x="1527015" y="29505"/>
                  <a:pt x="1766908" y="106690"/>
                  <a:pt x="1592238" y="27295"/>
                </a:cubicBezTo>
                <a:cubicBezTo>
                  <a:pt x="1566045" y="15389"/>
                  <a:pt x="1537647" y="9098"/>
                  <a:pt x="1510352" y="0"/>
                </a:cubicBezTo>
                <a:cubicBezTo>
                  <a:pt x="1382973" y="4549"/>
                  <a:pt x="1255467" y="6376"/>
                  <a:pt x="1128214" y="13647"/>
                </a:cubicBezTo>
                <a:cubicBezTo>
                  <a:pt x="1096098" y="15482"/>
                  <a:pt x="1063714" y="18831"/>
                  <a:pt x="1032680" y="27295"/>
                </a:cubicBezTo>
                <a:cubicBezTo>
                  <a:pt x="1013052" y="32648"/>
                  <a:pt x="996789" y="46577"/>
                  <a:pt x="978089" y="54591"/>
                </a:cubicBezTo>
                <a:cubicBezTo>
                  <a:pt x="964866" y="60258"/>
                  <a:pt x="950794" y="63689"/>
                  <a:pt x="937146" y="68238"/>
                </a:cubicBezTo>
                <a:cubicBezTo>
                  <a:pt x="663161" y="59936"/>
                  <a:pt x="525185" y="41224"/>
                  <a:pt x="282053" y="68238"/>
                </a:cubicBezTo>
                <a:cubicBezTo>
                  <a:pt x="267755" y="69827"/>
                  <a:pt x="254942" y="77934"/>
                  <a:pt x="241110" y="81886"/>
                </a:cubicBezTo>
                <a:cubicBezTo>
                  <a:pt x="223075" y="87039"/>
                  <a:pt x="204716" y="90985"/>
                  <a:pt x="186519" y="95534"/>
                </a:cubicBezTo>
                <a:cubicBezTo>
                  <a:pt x="105802" y="149345"/>
                  <a:pt x="181245" y="89269"/>
                  <a:pt x="118280" y="177421"/>
                </a:cubicBezTo>
                <a:cubicBezTo>
                  <a:pt x="107062" y="193127"/>
                  <a:pt x="88555" y="202658"/>
                  <a:pt x="77337" y="218364"/>
                </a:cubicBezTo>
                <a:cubicBezTo>
                  <a:pt x="65512" y="234919"/>
                  <a:pt x="60135" y="255291"/>
                  <a:pt x="50041" y="272955"/>
                </a:cubicBezTo>
                <a:cubicBezTo>
                  <a:pt x="7711" y="347031"/>
                  <a:pt x="34120" y="279776"/>
                  <a:pt x="9098" y="354841"/>
                </a:cubicBezTo>
                <a:cubicBezTo>
                  <a:pt x="23656" y="456745"/>
                  <a:pt x="0" y="427629"/>
                  <a:pt x="36393" y="464024"/>
                </a:cubicBezTo>
                <a:lnTo>
                  <a:pt x="36393" y="464024"/>
                </a:lnTo>
                <a:lnTo>
                  <a:pt x="131928" y="464024"/>
                </a:lnTo>
                <a:lnTo>
                  <a:pt x="63689" y="491319"/>
                </a:lnTo>
                <a:lnTo>
                  <a:pt x="104632" y="45037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orma livre 18"/>
          <p:cNvSpPr/>
          <p:nvPr/>
        </p:nvSpPr>
        <p:spPr>
          <a:xfrm>
            <a:off x="4653887" y="5650458"/>
            <a:ext cx="920469" cy="586854"/>
          </a:xfrm>
          <a:custGeom>
            <a:avLst/>
            <a:gdLst>
              <a:gd name="connsiteX0" fmla="*/ 0 w 920469"/>
              <a:gd name="connsiteY0" fmla="*/ 368490 h 586854"/>
              <a:gd name="connsiteX1" fmla="*/ 0 w 920469"/>
              <a:gd name="connsiteY1" fmla="*/ 368490 h 586854"/>
              <a:gd name="connsiteX2" fmla="*/ 81886 w 920469"/>
              <a:gd name="connsiteY2" fmla="*/ 464024 h 586854"/>
              <a:gd name="connsiteX3" fmla="*/ 95534 w 920469"/>
              <a:gd name="connsiteY3" fmla="*/ 504968 h 586854"/>
              <a:gd name="connsiteX4" fmla="*/ 163773 w 920469"/>
              <a:gd name="connsiteY4" fmla="*/ 573206 h 586854"/>
              <a:gd name="connsiteX5" fmla="*/ 341194 w 920469"/>
              <a:gd name="connsiteY5" fmla="*/ 586854 h 586854"/>
              <a:gd name="connsiteX6" fmla="*/ 545910 w 920469"/>
              <a:gd name="connsiteY6" fmla="*/ 559559 h 586854"/>
              <a:gd name="connsiteX7" fmla="*/ 586853 w 920469"/>
              <a:gd name="connsiteY7" fmla="*/ 545911 h 586854"/>
              <a:gd name="connsiteX8" fmla="*/ 696035 w 920469"/>
              <a:gd name="connsiteY8" fmla="*/ 532263 h 586854"/>
              <a:gd name="connsiteX9" fmla="*/ 736979 w 920469"/>
              <a:gd name="connsiteY9" fmla="*/ 491320 h 586854"/>
              <a:gd name="connsiteX10" fmla="*/ 777922 w 920469"/>
              <a:gd name="connsiteY10" fmla="*/ 464024 h 586854"/>
              <a:gd name="connsiteX11" fmla="*/ 887104 w 920469"/>
              <a:gd name="connsiteY11" fmla="*/ 341194 h 586854"/>
              <a:gd name="connsiteX12" fmla="*/ 914400 w 920469"/>
              <a:gd name="connsiteY12" fmla="*/ 245660 h 586854"/>
              <a:gd name="connsiteX13" fmla="*/ 873456 w 920469"/>
              <a:gd name="connsiteY13" fmla="*/ 81887 h 586854"/>
              <a:gd name="connsiteX14" fmla="*/ 832513 w 920469"/>
              <a:gd name="connsiteY14" fmla="*/ 54591 h 586854"/>
              <a:gd name="connsiteX15" fmla="*/ 696035 w 920469"/>
              <a:gd name="connsiteY15" fmla="*/ 81887 h 586854"/>
              <a:gd name="connsiteX16" fmla="*/ 655092 w 920469"/>
              <a:gd name="connsiteY16" fmla="*/ 122830 h 586854"/>
              <a:gd name="connsiteX17" fmla="*/ 573206 w 920469"/>
              <a:gd name="connsiteY17" fmla="*/ 150126 h 586854"/>
              <a:gd name="connsiteX18" fmla="*/ 532262 w 920469"/>
              <a:gd name="connsiteY18" fmla="*/ 163774 h 586854"/>
              <a:gd name="connsiteX19" fmla="*/ 368489 w 920469"/>
              <a:gd name="connsiteY19" fmla="*/ 150126 h 586854"/>
              <a:gd name="connsiteX20" fmla="*/ 327546 w 920469"/>
              <a:gd name="connsiteY20" fmla="*/ 136478 h 586854"/>
              <a:gd name="connsiteX21" fmla="*/ 286603 w 920469"/>
              <a:gd name="connsiteY21" fmla="*/ 95535 h 586854"/>
              <a:gd name="connsiteX22" fmla="*/ 245659 w 920469"/>
              <a:gd name="connsiteY22" fmla="*/ 68239 h 586854"/>
              <a:gd name="connsiteX23" fmla="*/ 232012 w 920469"/>
              <a:gd name="connsiteY23" fmla="*/ 27296 h 586854"/>
              <a:gd name="connsiteX24" fmla="*/ 150125 w 920469"/>
              <a:gd name="connsiteY24" fmla="*/ 0 h 586854"/>
              <a:gd name="connsiteX25" fmla="*/ 122829 w 920469"/>
              <a:gd name="connsiteY25" fmla="*/ 81887 h 586854"/>
              <a:gd name="connsiteX26" fmla="*/ 95534 w 920469"/>
              <a:gd name="connsiteY26" fmla="*/ 122830 h 586854"/>
              <a:gd name="connsiteX27" fmla="*/ 81886 w 920469"/>
              <a:gd name="connsiteY27" fmla="*/ 163774 h 586854"/>
              <a:gd name="connsiteX28" fmla="*/ 54591 w 920469"/>
              <a:gd name="connsiteY28" fmla="*/ 204717 h 586854"/>
              <a:gd name="connsiteX29" fmla="*/ 27295 w 920469"/>
              <a:gd name="connsiteY29" fmla="*/ 286603 h 586854"/>
              <a:gd name="connsiteX30" fmla="*/ 40943 w 920469"/>
              <a:gd name="connsiteY30" fmla="*/ 409433 h 586854"/>
              <a:gd name="connsiteX31" fmla="*/ 40943 w 920469"/>
              <a:gd name="connsiteY31" fmla="*/ 423081 h 586854"/>
              <a:gd name="connsiteX32" fmla="*/ 81886 w 920469"/>
              <a:gd name="connsiteY32" fmla="*/ 423081 h 5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20469" h="586854">
                <a:moveTo>
                  <a:pt x="0" y="368490"/>
                </a:moveTo>
                <a:lnTo>
                  <a:pt x="0" y="368490"/>
                </a:lnTo>
                <a:cubicBezTo>
                  <a:pt x="27295" y="400335"/>
                  <a:pt x="57834" y="429664"/>
                  <a:pt x="81886" y="464024"/>
                </a:cubicBezTo>
                <a:cubicBezTo>
                  <a:pt x="90136" y="475810"/>
                  <a:pt x="89100" y="492101"/>
                  <a:pt x="95534" y="504968"/>
                </a:cubicBezTo>
                <a:cubicBezTo>
                  <a:pt x="107457" y="528814"/>
                  <a:pt x="133652" y="567558"/>
                  <a:pt x="163773" y="573206"/>
                </a:cubicBezTo>
                <a:cubicBezTo>
                  <a:pt x="222072" y="584137"/>
                  <a:pt x="282054" y="582305"/>
                  <a:pt x="341194" y="586854"/>
                </a:cubicBezTo>
                <a:cubicBezTo>
                  <a:pt x="400313" y="580285"/>
                  <a:pt x="484659" y="573170"/>
                  <a:pt x="545910" y="559559"/>
                </a:cubicBezTo>
                <a:cubicBezTo>
                  <a:pt x="559953" y="556438"/>
                  <a:pt x="572699" y="548484"/>
                  <a:pt x="586853" y="545911"/>
                </a:cubicBezTo>
                <a:cubicBezTo>
                  <a:pt x="622939" y="539350"/>
                  <a:pt x="659641" y="536812"/>
                  <a:pt x="696035" y="532263"/>
                </a:cubicBezTo>
                <a:cubicBezTo>
                  <a:pt x="709683" y="518615"/>
                  <a:pt x="722152" y="503676"/>
                  <a:pt x="736979" y="491320"/>
                </a:cubicBezTo>
                <a:cubicBezTo>
                  <a:pt x="749580" y="480819"/>
                  <a:pt x="765663" y="474921"/>
                  <a:pt x="777922" y="464024"/>
                </a:cubicBezTo>
                <a:cubicBezTo>
                  <a:pt x="810483" y="435081"/>
                  <a:pt x="864285" y="386832"/>
                  <a:pt x="887104" y="341194"/>
                </a:cubicBezTo>
                <a:cubicBezTo>
                  <a:pt x="896894" y="321613"/>
                  <a:pt x="910027" y="263153"/>
                  <a:pt x="914400" y="245660"/>
                </a:cubicBezTo>
                <a:cubicBezTo>
                  <a:pt x="906812" y="177367"/>
                  <a:pt x="920469" y="128900"/>
                  <a:pt x="873456" y="81887"/>
                </a:cubicBezTo>
                <a:cubicBezTo>
                  <a:pt x="861858" y="70289"/>
                  <a:pt x="846161" y="63690"/>
                  <a:pt x="832513" y="54591"/>
                </a:cubicBezTo>
                <a:cubicBezTo>
                  <a:pt x="824421" y="55747"/>
                  <a:pt x="722021" y="64563"/>
                  <a:pt x="696035" y="81887"/>
                </a:cubicBezTo>
                <a:cubicBezTo>
                  <a:pt x="679976" y="92593"/>
                  <a:pt x="671964" y="113457"/>
                  <a:pt x="655092" y="122830"/>
                </a:cubicBezTo>
                <a:cubicBezTo>
                  <a:pt x="629941" y="136803"/>
                  <a:pt x="600501" y="141027"/>
                  <a:pt x="573206" y="150126"/>
                </a:cubicBezTo>
                <a:lnTo>
                  <a:pt x="532262" y="163774"/>
                </a:lnTo>
                <a:cubicBezTo>
                  <a:pt x="477671" y="159225"/>
                  <a:pt x="422789" y="157366"/>
                  <a:pt x="368489" y="150126"/>
                </a:cubicBezTo>
                <a:cubicBezTo>
                  <a:pt x="354229" y="148225"/>
                  <a:pt x="339516" y="144458"/>
                  <a:pt x="327546" y="136478"/>
                </a:cubicBezTo>
                <a:cubicBezTo>
                  <a:pt x="311487" y="125772"/>
                  <a:pt x="301430" y="107891"/>
                  <a:pt x="286603" y="95535"/>
                </a:cubicBezTo>
                <a:cubicBezTo>
                  <a:pt x="274002" y="85034"/>
                  <a:pt x="259307" y="77338"/>
                  <a:pt x="245659" y="68239"/>
                </a:cubicBezTo>
                <a:cubicBezTo>
                  <a:pt x="241110" y="54591"/>
                  <a:pt x="243718" y="35658"/>
                  <a:pt x="232012" y="27296"/>
                </a:cubicBezTo>
                <a:cubicBezTo>
                  <a:pt x="208599" y="10572"/>
                  <a:pt x="150125" y="0"/>
                  <a:pt x="150125" y="0"/>
                </a:cubicBezTo>
                <a:cubicBezTo>
                  <a:pt x="141026" y="27296"/>
                  <a:pt x="138789" y="57947"/>
                  <a:pt x="122829" y="81887"/>
                </a:cubicBezTo>
                <a:cubicBezTo>
                  <a:pt x="113731" y="95535"/>
                  <a:pt x="102869" y="108159"/>
                  <a:pt x="95534" y="122830"/>
                </a:cubicBezTo>
                <a:cubicBezTo>
                  <a:pt x="89100" y="135697"/>
                  <a:pt x="88320" y="150907"/>
                  <a:pt x="81886" y="163774"/>
                </a:cubicBezTo>
                <a:cubicBezTo>
                  <a:pt x="74551" y="178445"/>
                  <a:pt x="61253" y="189728"/>
                  <a:pt x="54591" y="204717"/>
                </a:cubicBezTo>
                <a:cubicBezTo>
                  <a:pt x="42906" y="231009"/>
                  <a:pt x="27295" y="286603"/>
                  <a:pt x="27295" y="286603"/>
                </a:cubicBezTo>
                <a:cubicBezTo>
                  <a:pt x="41507" y="400299"/>
                  <a:pt x="40943" y="359108"/>
                  <a:pt x="40943" y="409433"/>
                </a:cubicBezTo>
                <a:lnTo>
                  <a:pt x="40943" y="423081"/>
                </a:lnTo>
                <a:lnTo>
                  <a:pt x="81886" y="42308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635896" y="4941168"/>
            <a:ext cx="3384376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orma livre 22"/>
          <p:cNvSpPr/>
          <p:nvPr/>
        </p:nvSpPr>
        <p:spPr>
          <a:xfrm>
            <a:off x="40943" y="2743200"/>
            <a:ext cx="709684" cy="764275"/>
          </a:xfrm>
          <a:custGeom>
            <a:avLst/>
            <a:gdLst>
              <a:gd name="connsiteX0" fmla="*/ 627797 w 709684"/>
              <a:gd name="connsiteY0" fmla="*/ 191069 h 764275"/>
              <a:gd name="connsiteX1" fmla="*/ 627797 w 709684"/>
              <a:gd name="connsiteY1" fmla="*/ 191069 h 764275"/>
              <a:gd name="connsiteX2" fmla="*/ 682388 w 709684"/>
              <a:gd name="connsiteY2" fmla="*/ 300251 h 764275"/>
              <a:gd name="connsiteX3" fmla="*/ 696036 w 709684"/>
              <a:gd name="connsiteY3" fmla="*/ 341194 h 764275"/>
              <a:gd name="connsiteX4" fmla="*/ 655093 w 709684"/>
              <a:gd name="connsiteY4" fmla="*/ 573206 h 764275"/>
              <a:gd name="connsiteX5" fmla="*/ 614150 w 709684"/>
              <a:gd name="connsiteY5" fmla="*/ 655093 h 764275"/>
              <a:gd name="connsiteX6" fmla="*/ 573206 w 709684"/>
              <a:gd name="connsiteY6" fmla="*/ 682388 h 764275"/>
              <a:gd name="connsiteX7" fmla="*/ 532263 w 709684"/>
              <a:gd name="connsiteY7" fmla="*/ 723331 h 764275"/>
              <a:gd name="connsiteX8" fmla="*/ 436729 w 709684"/>
              <a:gd name="connsiteY8" fmla="*/ 764275 h 764275"/>
              <a:gd name="connsiteX9" fmla="*/ 259308 w 709684"/>
              <a:gd name="connsiteY9" fmla="*/ 750627 h 764275"/>
              <a:gd name="connsiteX10" fmla="*/ 163773 w 709684"/>
              <a:gd name="connsiteY10" fmla="*/ 709684 h 764275"/>
              <a:gd name="connsiteX11" fmla="*/ 122830 w 709684"/>
              <a:gd name="connsiteY11" fmla="*/ 696036 h 764275"/>
              <a:gd name="connsiteX12" fmla="*/ 95535 w 709684"/>
              <a:gd name="connsiteY12" fmla="*/ 614149 h 764275"/>
              <a:gd name="connsiteX13" fmla="*/ 68239 w 709684"/>
              <a:gd name="connsiteY13" fmla="*/ 573206 h 764275"/>
              <a:gd name="connsiteX14" fmla="*/ 54591 w 709684"/>
              <a:gd name="connsiteY14" fmla="*/ 532263 h 764275"/>
              <a:gd name="connsiteX15" fmla="*/ 0 w 709684"/>
              <a:gd name="connsiteY15" fmla="*/ 436728 h 764275"/>
              <a:gd name="connsiteX16" fmla="*/ 27296 w 709684"/>
              <a:gd name="connsiteY16" fmla="*/ 204716 h 764275"/>
              <a:gd name="connsiteX17" fmla="*/ 54591 w 709684"/>
              <a:gd name="connsiteY17" fmla="*/ 150125 h 764275"/>
              <a:gd name="connsiteX18" fmla="*/ 81887 w 709684"/>
              <a:gd name="connsiteY18" fmla="*/ 109182 h 764275"/>
              <a:gd name="connsiteX19" fmla="*/ 163773 w 709684"/>
              <a:gd name="connsiteY19" fmla="*/ 68239 h 764275"/>
              <a:gd name="connsiteX20" fmla="*/ 218364 w 709684"/>
              <a:gd name="connsiteY20" fmla="*/ 40943 h 764275"/>
              <a:gd name="connsiteX21" fmla="*/ 300251 w 709684"/>
              <a:gd name="connsiteY21" fmla="*/ 13648 h 764275"/>
              <a:gd name="connsiteX22" fmla="*/ 341194 w 709684"/>
              <a:gd name="connsiteY22" fmla="*/ 0 h 764275"/>
              <a:gd name="connsiteX23" fmla="*/ 532263 w 709684"/>
              <a:gd name="connsiteY23" fmla="*/ 13648 h 764275"/>
              <a:gd name="connsiteX24" fmla="*/ 586854 w 709684"/>
              <a:gd name="connsiteY24" fmla="*/ 95534 h 764275"/>
              <a:gd name="connsiteX25" fmla="*/ 614150 w 709684"/>
              <a:gd name="connsiteY25" fmla="*/ 204716 h 764275"/>
              <a:gd name="connsiteX26" fmla="*/ 641445 w 709684"/>
              <a:gd name="connsiteY26" fmla="*/ 272955 h 764275"/>
              <a:gd name="connsiteX27" fmla="*/ 641445 w 709684"/>
              <a:gd name="connsiteY27" fmla="*/ 272955 h 764275"/>
              <a:gd name="connsiteX28" fmla="*/ 641445 w 709684"/>
              <a:gd name="connsiteY28" fmla="*/ 354842 h 764275"/>
              <a:gd name="connsiteX29" fmla="*/ 709684 w 709684"/>
              <a:gd name="connsiteY29" fmla="*/ 354842 h 76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09684" h="764275">
                <a:moveTo>
                  <a:pt x="627797" y="191069"/>
                </a:moveTo>
                <a:lnTo>
                  <a:pt x="627797" y="191069"/>
                </a:lnTo>
                <a:cubicBezTo>
                  <a:pt x="645994" y="227463"/>
                  <a:pt x="665550" y="263208"/>
                  <a:pt x="682388" y="300251"/>
                </a:cubicBezTo>
                <a:cubicBezTo>
                  <a:pt x="688341" y="313347"/>
                  <a:pt x="696036" y="326808"/>
                  <a:pt x="696036" y="341194"/>
                </a:cubicBezTo>
                <a:cubicBezTo>
                  <a:pt x="696036" y="471210"/>
                  <a:pt x="688971" y="471571"/>
                  <a:pt x="655093" y="573206"/>
                </a:cubicBezTo>
                <a:cubicBezTo>
                  <a:pt x="643994" y="606503"/>
                  <a:pt x="640604" y="628639"/>
                  <a:pt x="614150" y="655093"/>
                </a:cubicBezTo>
                <a:cubicBezTo>
                  <a:pt x="602552" y="666691"/>
                  <a:pt x="585807" y="671887"/>
                  <a:pt x="573206" y="682388"/>
                </a:cubicBezTo>
                <a:cubicBezTo>
                  <a:pt x="558379" y="694744"/>
                  <a:pt x="547969" y="712113"/>
                  <a:pt x="532263" y="723331"/>
                </a:cubicBezTo>
                <a:cubicBezTo>
                  <a:pt x="502750" y="744412"/>
                  <a:pt x="470142" y="753137"/>
                  <a:pt x="436729" y="764275"/>
                </a:cubicBezTo>
                <a:cubicBezTo>
                  <a:pt x="377589" y="759726"/>
                  <a:pt x="318165" y="757984"/>
                  <a:pt x="259308" y="750627"/>
                </a:cubicBezTo>
                <a:cubicBezTo>
                  <a:pt x="229185" y="746862"/>
                  <a:pt x="188634" y="720339"/>
                  <a:pt x="163773" y="709684"/>
                </a:cubicBezTo>
                <a:cubicBezTo>
                  <a:pt x="150550" y="704017"/>
                  <a:pt x="136478" y="700585"/>
                  <a:pt x="122830" y="696036"/>
                </a:cubicBezTo>
                <a:cubicBezTo>
                  <a:pt x="113732" y="668740"/>
                  <a:pt x="111495" y="638089"/>
                  <a:pt x="95535" y="614149"/>
                </a:cubicBezTo>
                <a:cubicBezTo>
                  <a:pt x="86436" y="600501"/>
                  <a:pt x="75575" y="587877"/>
                  <a:pt x="68239" y="573206"/>
                </a:cubicBezTo>
                <a:cubicBezTo>
                  <a:pt x="61805" y="560339"/>
                  <a:pt x="60258" y="545486"/>
                  <a:pt x="54591" y="532263"/>
                </a:cubicBezTo>
                <a:cubicBezTo>
                  <a:pt x="33811" y="483777"/>
                  <a:pt x="27414" y="477849"/>
                  <a:pt x="0" y="436728"/>
                </a:cubicBezTo>
                <a:cubicBezTo>
                  <a:pt x="2774" y="403436"/>
                  <a:pt x="8325" y="261630"/>
                  <a:pt x="27296" y="204716"/>
                </a:cubicBezTo>
                <a:cubicBezTo>
                  <a:pt x="33730" y="185415"/>
                  <a:pt x="44497" y="167789"/>
                  <a:pt x="54591" y="150125"/>
                </a:cubicBezTo>
                <a:cubicBezTo>
                  <a:pt x="62729" y="135884"/>
                  <a:pt x="70289" y="120780"/>
                  <a:pt x="81887" y="109182"/>
                </a:cubicBezTo>
                <a:cubicBezTo>
                  <a:pt x="114671" y="76398"/>
                  <a:pt x="124924" y="84889"/>
                  <a:pt x="163773" y="68239"/>
                </a:cubicBezTo>
                <a:cubicBezTo>
                  <a:pt x="182473" y="60225"/>
                  <a:pt x="199474" y="48499"/>
                  <a:pt x="218364" y="40943"/>
                </a:cubicBezTo>
                <a:cubicBezTo>
                  <a:pt x="245078" y="30257"/>
                  <a:pt x="272955" y="22746"/>
                  <a:pt x="300251" y="13648"/>
                </a:cubicBezTo>
                <a:lnTo>
                  <a:pt x="341194" y="0"/>
                </a:lnTo>
                <a:lnTo>
                  <a:pt x="532263" y="13648"/>
                </a:lnTo>
                <a:cubicBezTo>
                  <a:pt x="562837" y="25538"/>
                  <a:pt x="586854" y="95534"/>
                  <a:pt x="586854" y="95534"/>
                </a:cubicBezTo>
                <a:cubicBezTo>
                  <a:pt x="618049" y="189118"/>
                  <a:pt x="581216" y="72977"/>
                  <a:pt x="614150" y="204716"/>
                </a:cubicBezTo>
                <a:cubicBezTo>
                  <a:pt x="622584" y="238451"/>
                  <a:pt x="627324" y="244714"/>
                  <a:pt x="641445" y="272955"/>
                </a:cubicBezTo>
                <a:lnTo>
                  <a:pt x="641445" y="272955"/>
                </a:lnTo>
                <a:lnTo>
                  <a:pt x="641445" y="354842"/>
                </a:lnTo>
                <a:lnTo>
                  <a:pt x="709684" y="35484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orma livre 23"/>
          <p:cNvSpPr/>
          <p:nvPr/>
        </p:nvSpPr>
        <p:spPr>
          <a:xfrm>
            <a:off x="2096793" y="1487229"/>
            <a:ext cx="885921" cy="1215028"/>
          </a:xfrm>
          <a:custGeom>
            <a:avLst/>
            <a:gdLst>
              <a:gd name="connsiteX0" fmla="*/ 564520 w 885921"/>
              <a:gd name="connsiteY0" fmla="*/ 41320 h 1215028"/>
              <a:gd name="connsiteX1" fmla="*/ 564520 w 885921"/>
              <a:gd name="connsiteY1" fmla="*/ 41320 h 1215028"/>
              <a:gd name="connsiteX2" fmla="*/ 468986 w 885921"/>
              <a:gd name="connsiteY2" fmla="*/ 109559 h 1215028"/>
              <a:gd name="connsiteX3" fmla="*/ 414395 w 885921"/>
              <a:gd name="connsiteY3" fmla="*/ 232389 h 1215028"/>
              <a:gd name="connsiteX4" fmla="*/ 387100 w 885921"/>
              <a:gd name="connsiteY4" fmla="*/ 273332 h 1215028"/>
              <a:gd name="connsiteX5" fmla="*/ 428043 w 885921"/>
              <a:gd name="connsiteY5" fmla="*/ 450753 h 1215028"/>
              <a:gd name="connsiteX6" fmla="*/ 468986 w 885921"/>
              <a:gd name="connsiteY6" fmla="*/ 478049 h 1215028"/>
              <a:gd name="connsiteX7" fmla="*/ 482634 w 885921"/>
              <a:gd name="connsiteY7" fmla="*/ 532640 h 1215028"/>
              <a:gd name="connsiteX8" fmla="*/ 468986 w 885921"/>
              <a:gd name="connsiteY8" fmla="*/ 737356 h 1215028"/>
              <a:gd name="connsiteX9" fmla="*/ 441691 w 885921"/>
              <a:gd name="connsiteY9" fmla="*/ 778299 h 1215028"/>
              <a:gd name="connsiteX10" fmla="*/ 318861 w 885921"/>
              <a:gd name="connsiteY10" fmla="*/ 846538 h 1215028"/>
              <a:gd name="connsiteX11" fmla="*/ 223326 w 885921"/>
              <a:gd name="connsiteY11" fmla="*/ 887481 h 1215028"/>
              <a:gd name="connsiteX12" fmla="*/ 100497 w 885921"/>
              <a:gd name="connsiteY12" fmla="*/ 969368 h 1215028"/>
              <a:gd name="connsiteX13" fmla="*/ 59553 w 885921"/>
              <a:gd name="connsiteY13" fmla="*/ 996664 h 1215028"/>
              <a:gd name="connsiteX14" fmla="*/ 59553 w 885921"/>
              <a:gd name="connsiteY14" fmla="*/ 1160437 h 1215028"/>
              <a:gd name="connsiteX15" fmla="*/ 100497 w 885921"/>
              <a:gd name="connsiteY15" fmla="*/ 1187732 h 1215028"/>
              <a:gd name="connsiteX16" fmla="*/ 182383 w 885921"/>
              <a:gd name="connsiteY16" fmla="*/ 1215028 h 1215028"/>
              <a:gd name="connsiteX17" fmla="*/ 482634 w 885921"/>
              <a:gd name="connsiteY17" fmla="*/ 1201380 h 1215028"/>
              <a:gd name="connsiteX18" fmla="*/ 523577 w 885921"/>
              <a:gd name="connsiteY18" fmla="*/ 1187732 h 1215028"/>
              <a:gd name="connsiteX19" fmla="*/ 619111 w 885921"/>
              <a:gd name="connsiteY19" fmla="*/ 1160437 h 1215028"/>
              <a:gd name="connsiteX20" fmla="*/ 660055 w 885921"/>
              <a:gd name="connsiteY20" fmla="*/ 1133141 h 1215028"/>
              <a:gd name="connsiteX21" fmla="*/ 714646 w 885921"/>
              <a:gd name="connsiteY21" fmla="*/ 1051255 h 1215028"/>
              <a:gd name="connsiteX22" fmla="*/ 769237 w 885921"/>
              <a:gd name="connsiteY22" fmla="*/ 969368 h 1215028"/>
              <a:gd name="connsiteX23" fmla="*/ 796532 w 885921"/>
              <a:gd name="connsiteY23" fmla="*/ 928425 h 1215028"/>
              <a:gd name="connsiteX24" fmla="*/ 823828 w 885921"/>
              <a:gd name="connsiteY24" fmla="*/ 887481 h 1215028"/>
              <a:gd name="connsiteX25" fmla="*/ 837476 w 885921"/>
              <a:gd name="connsiteY25" fmla="*/ 819243 h 1215028"/>
              <a:gd name="connsiteX26" fmla="*/ 851123 w 885921"/>
              <a:gd name="connsiteY26" fmla="*/ 778299 h 1215028"/>
              <a:gd name="connsiteX27" fmla="*/ 864771 w 885921"/>
              <a:gd name="connsiteY27" fmla="*/ 710061 h 1215028"/>
              <a:gd name="connsiteX28" fmla="*/ 864771 w 885921"/>
              <a:gd name="connsiteY28" fmla="*/ 286980 h 1215028"/>
              <a:gd name="connsiteX29" fmla="*/ 823828 w 885921"/>
              <a:gd name="connsiteY29" fmla="*/ 164150 h 1215028"/>
              <a:gd name="connsiteX30" fmla="*/ 810180 w 885921"/>
              <a:gd name="connsiteY30" fmla="*/ 123207 h 1215028"/>
              <a:gd name="connsiteX31" fmla="*/ 769237 w 885921"/>
              <a:gd name="connsiteY31" fmla="*/ 109559 h 1215028"/>
              <a:gd name="connsiteX32" fmla="*/ 755589 w 885921"/>
              <a:gd name="connsiteY32" fmla="*/ 68616 h 1215028"/>
              <a:gd name="connsiteX33" fmla="*/ 673703 w 885921"/>
              <a:gd name="connsiteY33" fmla="*/ 14025 h 1215028"/>
              <a:gd name="connsiteX34" fmla="*/ 591816 w 885921"/>
              <a:gd name="connsiteY34" fmla="*/ 109559 h 1215028"/>
              <a:gd name="connsiteX35" fmla="*/ 591816 w 885921"/>
              <a:gd name="connsiteY35" fmla="*/ 109559 h 121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85921" h="1215028">
                <a:moveTo>
                  <a:pt x="564520" y="41320"/>
                </a:moveTo>
                <a:lnTo>
                  <a:pt x="564520" y="41320"/>
                </a:lnTo>
                <a:cubicBezTo>
                  <a:pt x="532675" y="64066"/>
                  <a:pt x="498235" y="83560"/>
                  <a:pt x="468986" y="109559"/>
                </a:cubicBezTo>
                <a:cubicBezTo>
                  <a:pt x="423536" y="149959"/>
                  <a:pt x="450729" y="177887"/>
                  <a:pt x="414395" y="232389"/>
                </a:cubicBezTo>
                <a:lnTo>
                  <a:pt x="387100" y="273332"/>
                </a:lnTo>
                <a:cubicBezTo>
                  <a:pt x="389384" y="289318"/>
                  <a:pt x="404377" y="434975"/>
                  <a:pt x="428043" y="450753"/>
                </a:cubicBezTo>
                <a:lnTo>
                  <a:pt x="468986" y="478049"/>
                </a:lnTo>
                <a:cubicBezTo>
                  <a:pt x="473535" y="496246"/>
                  <a:pt x="482634" y="513883"/>
                  <a:pt x="482634" y="532640"/>
                </a:cubicBezTo>
                <a:cubicBezTo>
                  <a:pt x="482634" y="601030"/>
                  <a:pt x="480229" y="669896"/>
                  <a:pt x="468986" y="737356"/>
                </a:cubicBezTo>
                <a:cubicBezTo>
                  <a:pt x="466289" y="753535"/>
                  <a:pt x="454035" y="767498"/>
                  <a:pt x="441691" y="778299"/>
                </a:cubicBezTo>
                <a:cubicBezTo>
                  <a:pt x="356576" y="852774"/>
                  <a:pt x="387092" y="817296"/>
                  <a:pt x="318861" y="846538"/>
                </a:cubicBezTo>
                <a:cubicBezTo>
                  <a:pt x="200827" y="897125"/>
                  <a:pt x="319334" y="855481"/>
                  <a:pt x="223326" y="887481"/>
                </a:cubicBezTo>
                <a:lnTo>
                  <a:pt x="100497" y="969368"/>
                </a:lnTo>
                <a:lnTo>
                  <a:pt x="59553" y="996664"/>
                </a:lnTo>
                <a:cubicBezTo>
                  <a:pt x="46320" y="1036365"/>
                  <a:pt x="0" y="1120736"/>
                  <a:pt x="59553" y="1160437"/>
                </a:cubicBezTo>
                <a:cubicBezTo>
                  <a:pt x="73201" y="1169535"/>
                  <a:pt x="85508" y="1181070"/>
                  <a:pt x="100497" y="1187732"/>
                </a:cubicBezTo>
                <a:cubicBezTo>
                  <a:pt x="126789" y="1199417"/>
                  <a:pt x="182383" y="1215028"/>
                  <a:pt x="182383" y="1215028"/>
                </a:cubicBezTo>
                <a:cubicBezTo>
                  <a:pt x="282467" y="1210479"/>
                  <a:pt x="382766" y="1209370"/>
                  <a:pt x="482634" y="1201380"/>
                </a:cubicBezTo>
                <a:cubicBezTo>
                  <a:pt x="496974" y="1200233"/>
                  <a:pt x="509745" y="1191684"/>
                  <a:pt x="523577" y="1187732"/>
                </a:cubicBezTo>
                <a:cubicBezTo>
                  <a:pt x="643561" y="1153450"/>
                  <a:pt x="520924" y="1193164"/>
                  <a:pt x="619111" y="1160437"/>
                </a:cubicBezTo>
                <a:cubicBezTo>
                  <a:pt x="632759" y="1151338"/>
                  <a:pt x="649254" y="1145485"/>
                  <a:pt x="660055" y="1133141"/>
                </a:cubicBezTo>
                <a:cubicBezTo>
                  <a:pt x="681657" y="1108453"/>
                  <a:pt x="696449" y="1078550"/>
                  <a:pt x="714646" y="1051255"/>
                </a:cubicBezTo>
                <a:lnTo>
                  <a:pt x="769237" y="969368"/>
                </a:lnTo>
                <a:lnTo>
                  <a:pt x="796532" y="928425"/>
                </a:lnTo>
                <a:lnTo>
                  <a:pt x="823828" y="887481"/>
                </a:lnTo>
                <a:cubicBezTo>
                  <a:pt x="828377" y="864735"/>
                  <a:pt x="831850" y="841747"/>
                  <a:pt x="837476" y="819243"/>
                </a:cubicBezTo>
                <a:cubicBezTo>
                  <a:pt x="840965" y="805286"/>
                  <a:pt x="847634" y="792256"/>
                  <a:pt x="851123" y="778299"/>
                </a:cubicBezTo>
                <a:cubicBezTo>
                  <a:pt x="856749" y="755795"/>
                  <a:pt x="860222" y="732807"/>
                  <a:pt x="864771" y="710061"/>
                </a:cubicBezTo>
                <a:cubicBezTo>
                  <a:pt x="880846" y="485016"/>
                  <a:pt x="885921" y="530201"/>
                  <a:pt x="864771" y="286980"/>
                </a:cubicBezTo>
                <a:cubicBezTo>
                  <a:pt x="854103" y="164295"/>
                  <a:pt x="863108" y="242710"/>
                  <a:pt x="823828" y="164150"/>
                </a:cubicBezTo>
                <a:cubicBezTo>
                  <a:pt x="817394" y="151283"/>
                  <a:pt x="820352" y="133379"/>
                  <a:pt x="810180" y="123207"/>
                </a:cubicBezTo>
                <a:cubicBezTo>
                  <a:pt x="800008" y="113035"/>
                  <a:pt x="782885" y="114108"/>
                  <a:pt x="769237" y="109559"/>
                </a:cubicBezTo>
                <a:cubicBezTo>
                  <a:pt x="764688" y="95911"/>
                  <a:pt x="765761" y="78788"/>
                  <a:pt x="755589" y="68616"/>
                </a:cubicBezTo>
                <a:cubicBezTo>
                  <a:pt x="732392" y="45419"/>
                  <a:pt x="673703" y="14025"/>
                  <a:pt x="673703" y="14025"/>
                </a:cubicBezTo>
                <a:cubicBezTo>
                  <a:pt x="564892" y="32159"/>
                  <a:pt x="591816" y="0"/>
                  <a:pt x="591816" y="109559"/>
                </a:cubicBezTo>
                <a:lnTo>
                  <a:pt x="591816" y="10955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8" descr="https://player.slideplayer.com.br/2/368197/data/images/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992437"/>
            <a:ext cx="6172200" cy="3829051"/>
          </a:xfrm>
          <a:prstGeom prst="rect">
            <a:avLst/>
          </a:prstGeom>
          <a:noFill/>
        </p:spPr>
      </p:pic>
      <p:pic>
        <p:nvPicPr>
          <p:cNvPr id="26" name="Picture 10" descr="https://player.slideplayer.com.br/2/368197/data/images/img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706" y="1410444"/>
            <a:ext cx="3714750" cy="3314700"/>
          </a:xfrm>
          <a:prstGeom prst="rect">
            <a:avLst/>
          </a:prstGeom>
          <a:noFill/>
        </p:spPr>
      </p:pic>
      <p:pic>
        <p:nvPicPr>
          <p:cNvPr id="27" name="Picture 6" descr="https://player.slideplayer.com.br/2/368197/data/images/img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48172"/>
            <a:ext cx="2800350" cy="2628900"/>
          </a:xfrm>
          <a:prstGeom prst="rect">
            <a:avLst/>
          </a:prstGeom>
          <a:noFill/>
        </p:spPr>
      </p:pic>
      <p:sp>
        <p:nvSpPr>
          <p:cNvPr id="28" name="Retângulo de cantos arredondados 27"/>
          <p:cNvSpPr/>
          <p:nvPr/>
        </p:nvSpPr>
        <p:spPr>
          <a:xfrm>
            <a:off x="2915816" y="3356992"/>
            <a:ext cx="360040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987824" y="2524834"/>
            <a:ext cx="2016224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Lig. cruciforme</a:t>
            </a:r>
            <a:endParaRPr lang="pt-BR" sz="20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987824" y="2492896"/>
            <a:ext cx="201622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Membrana </a:t>
            </a:r>
            <a:r>
              <a:rPr lang="pt-BR" sz="2000" b="1" dirty="0" err="1" smtClean="0">
                <a:solidFill>
                  <a:srgbClr val="FF0000"/>
                </a:solidFill>
              </a:rPr>
              <a:t>tectória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57200" y="188640"/>
            <a:ext cx="8229600" cy="10081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Ligamentos da coluna vertebral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cervical</a:t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 animBg="1"/>
      <p:bldP spid="12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2226" name="Picture 2" descr="Imagem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95536"/>
            <a:ext cx="9144000" cy="6858001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51520" y="-243408"/>
            <a:ext cx="36004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191069" y="5131558"/>
            <a:ext cx="7192370" cy="1684362"/>
          </a:xfrm>
          <a:custGeom>
            <a:avLst/>
            <a:gdLst>
              <a:gd name="connsiteX0" fmla="*/ 4531056 w 7192370"/>
              <a:gd name="connsiteY0" fmla="*/ 136478 h 1684362"/>
              <a:gd name="connsiteX1" fmla="*/ 4531056 w 7192370"/>
              <a:gd name="connsiteY1" fmla="*/ 136478 h 1684362"/>
              <a:gd name="connsiteX2" fmla="*/ 5117910 w 7192370"/>
              <a:gd name="connsiteY2" fmla="*/ 136478 h 1684362"/>
              <a:gd name="connsiteX3" fmla="*/ 5186149 w 7192370"/>
              <a:gd name="connsiteY3" fmla="*/ 122830 h 1684362"/>
              <a:gd name="connsiteX4" fmla="*/ 5308979 w 7192370"/>
              <a:gd name="connsiteY4" fmla="*/ 109182 h 1684362"/>
              <a:gd name="connsiteX5" fmla="*/ 5581934 w 7192370"/>
              <a:gd name="connsiteY5" fmla="*/ 81887 h 1684362"/>
              <a:gd name="connsiteX6" fmla="*/ 5732059 w 7192370"/>
              <a:gd name="connsiteY6" fmla="*/ 68239 h 1684362"/>
              <a:gd name="connsiteX7" fmla="*/ 5964071 w 7192370"/>
              <a:gd name="connsiteY7" fmla="*/ 81887 h 1684362"/>
              <a:gd name="connsiteX8" fmla="*/ 6045958 w 7192370"/>
              <a:gd name="connsiteY8" fmla="*/ 109182 h 1684362"/>
              <a:gd name="connsiteX9" fmla="*/ 6182435 w 7192370"/>
              <a:gd name="connsiteY9" fmla="*/ 122830 h 1684362"/>
              <a:gd name="connsiteX10" fmla="*/ 6277970 w 7192370"/>
              <a:gd name="connsiteY10" fmla="*/ 150126 h 1684362"/>
              <a:gd name="connsiteX11" fmla="*/ 6359856 w 7192370"/>
              <a:gd name="connsiteY11" fmla="*/ 204717 h 1684362"/>
              <a:gd name="connsiteX12" fmla="*/ 6414447 w 7192370"/>
              <a:gd name="connsiteY12" fmla="*/ 245660 h 1684362"/>
              <a:gd name="connsiteX13" fmla="*/ 6537277 w 7192370"/>
              <a:gd name="connsiteY13" fmla="*/ 272955 h 1684362"/>
              <a:gd name="connsiteX14" fmla="*/ 6660107 w 7192370"/>
              <a:gd name="connsiteY14" fmla="*/ 313899 h 1684362"/>
              <a:gd name="connsiteX15" fmla="*/ 6714698 w 7192370"/>
              <a:gd name="connsiteY15" fmla="*/ 341194 h 1684362"/>
              <a:gd name="connsiteX16" fmla="*/ 6796585 w 7192370"/>
              <a:gd name="connsiteY16" fmla="*/ 368490 h 1684362"/>
              <a:gd name="connsiteX17" fmla="*/ 6892119 w 7192370"/>
              <a:gd name="connsiteY17" fmla="*/ 409433 h 1684362"/>
              <a:gd name="connsiteX18" fmla="*/ 6933062 w 7192370"/>
              <a:gd name="connsiteY18" fmla="*/ 436729 h 1684362"/>
              <a:gd name="connsiteX19" fmla="*/ 6974006 w 7192370"/>
              <a:gd name="connsiteY19" fmla="*/ 450376 h 1684362"/>
              <a:gd name="connsiteX20" fmla="*/ 7014949 w 7192370"/>
              <a:gd name="connsiteY20" fmla="*/ 545911 h 1684362"/>
              <a:gd name="connsiteX21" fmla="*/ 7055892 w 7192370"/>
              <a:gd name="connsiteY21" fmla="*/ 573206 h 1684362"/>
              <a:gd name="connsiteX22" fmla="*/ 7124131 w 7192370"/>
              <a:gd name="connsiteY22" fmla="*/ 655093 h 1684362"/>
              <a:gd name="connsiteX23" fmla="*/ 7137779 w 7192370"/>
              <a:gd name="connsiteY23" fmla="*/ 696036 h 1684362"/>
              <a:gd name="connsiteX24" fmla="*/ 7165074 w 7192370"/>
              <a:gd name="connsiteY24" fmla="*/ 736979 h 1684362"/>
              <a:gd name="connsiteX25" fmla="*/ 7192370 w 7192370"/>
              <a:gd name="connsiteY25" fmla="*/ 818866 h 1684362"/>
              <a:gd name="connsiteX26" fmla="*/ 7151427 w 7192370"/>
              <a:gd name="connsiteY26" fmla="*/ 1119117 h 1684362"/>
              <a:gd name="connsiteX27" fmla="*/ 7124131 w 7192370"/>
              <a:gd name="connsiteY27" fmla="*/ 1201003 h 1684362"/>
              <a:gd name="connsiteX28" fmla="*/ 7069540 w 7192370"/>
              <a:gd name="connsiteY28" fmla="*/ 1282890 h 1684362"/>
              <a:gd name="connsiteX29" fmla="*/ 7042244 w 7192370"/>
              <a:gd name="connsiteY29" fmla="*/ 1323833 h 1684362"/>
              <a:gd name="connsiteX30" fmla="*/ 6933062 w 7192370"/>
              <a:gd name="connsiteY30" fmla="*/ 1419367 h 1684362"/>
              <a:gd name="connsiteX31" fmla="*/ 6878471 w 7192370"/>
              <a:gd name="connsiteY31" fmla="*/ 1433015 h 1684362"/>
              <a:gd name="connsiteX32" fmla="*/ 6837528 w 7192370"/>
              <a:gd name="connsiteY32" fmla="*/ 1446663 h 1684362"/>
              <a:gd name="connsiteX33" fmla="*/ 6769289 w 7192370"/>
              <a:gd name="connsiteY33" fmla="*/ 1460311 h 1684362"/>
              <a:gd name="connsiteX34" fmla="*/ 6564573 w 7192370"/>
              <a:gd name="connsiteY34" fmla="*/ 1446663 h 1684362"/>
              <a:gd name="connsiteX35" fmla="*/ 6496334 w 7192370"/>
              <a:gd name="connsiteY35" fmla="*/ 1433015 h 1684362"/>
              <a:gd name="connsiteX36" fmla="*/ 6414447 w 7192370"/>
              <a:gd name="connsiteY36" fmla="*/ 1419367 h 1684362"/>
              <a:gd name="connsiteX37" fmla="*/ 5936776 w 7192370"/>
              <a:gd name="connsiteY37" fmla="*/ 1433015 h 1684362"/>
              <a:gd name="connsiteX38" fmla="*/ 5759355 w 7192370"/>
              <a:gd name="connsiteY38" fmla="*/ 1460311 h 1684362"/>
              <a:gd name="connsiteX39" fmla="*/ 5172501 w 7192370"/>
              <a:gd name="connsiteY39" fmla="*/ 1487606 h 1684362"/>
              <a:gd name="connsiteX40" fmla="*/ 4967785 w 7192370"/>
              <a:gd name="connsiteY40" fmla="*/ 1514902 h 1684362"/>
              <a:gd name="connsiteX41" fmla="*/ 4899546 w 7192370"/>
              <a:gd name="connsiteY41" fmla="*/ 1528549 h 1684362"/>
              <a:gd name="connsiteX42" fmla="*/ 4735773 w 7192370"/>
              <a:gd name="connsiteY42" fmla="*/ 1555845 h 1684362"/>
              <a:gd name="connsiteX43" fmla="*/ 4640238 w 7192370"/>
              <a:gd name="connsiteY43" fmla="*/ 1596788 h 1684362"/>
              <a:gd name="connsiteX44" fmla="*/ 4585647 w 7192370"/>
              <a:gd name="connsiteY44" fmla="*/ 1610436 h 1684362"/>
              <a:gd name="connsiteX45" fmla="*/ 4462818 w 7192370"/>
              <a:gd name="connsiteY45" fmla="*/ 1637732 h 1684362"/>
              <a:gd name="connsiteX46" fmla="*/ 4039737 w 7192370"/>
              <a:gd name="connsiteY46" fmla="*/ 1651379 h 1684362"/>
              <a:gd name="connsiteX47" fmla="*/ 3807725 w 7192370"/>
              <a:gd name="connsiteY47" fmla="*/ 1651379 h 1684362"/>
              <a:gd name="connsiteX48" fmla="*/ 3643952 w 7192370"/>
              <a:gd name="connsiteY48" fmla="*/ 1624084 h 1684362"/>
              <a:gd name="connsiteX49" fmla="*/ 3548418 w 7192370"/>
              <a:gd name="connsiteY49" fmla="*/ 1596788 h 1684362"/>
              <a:gd name="connsiteX50" fmla="*/ 3425588 w 7192370"/>
              <a:gd name="connsiteY50" fmla="*/ 1569493 h 1684362"/>
              <a:gd name="connsiteX51" fmla="*/ 3370997 w 7192370"/>
              <a:gd name="connsiteY51" fmla="*/ 1555845 h 1684362"/>
              <a:gd name="connsiteX52" fmla="*/ 3302758 w 7192370"/>
              <a:gd name="connsiteY52" fmla="*/ 1542197 h 1684362"/>
              <a:gd name="connsiteX53" fmla="*/ 3248167 w 7192370"/>
              <a:gd name="connsiteY53" fmla="*/ 1528549 h 1684362"/>
              <a:gd name="connsiteX54" fmla="*/ 3084394 w 7192370"/>
              <a:gd name="connsiteY54" fmla="*/ 1501254 h 1684362"/>
              <a:gd name="connsiteX55" fmla="*/ 2797791 w 7192370"/>
              <a:gd name="connsiteY55" fmla="*/ 1473958 h 1684362"/>
              <a:gd name="connsiteX56" fmla="*/ 2743200 w 7192370"/>
              <a:gd name="connsiteY56" fmla="*/ 1460311 h 1684362"/>
              <a:gd name="connsiteX57" fmla="*/ 2606722 w 7192370"/>
              <a:gd name="connsiteY57" fmla="*/ 1433015 h 1684362"/>
              <a:gd name="connsiteX58" fmla="*/ 2565779 w 7192370"/>
              <a:gd name="connsiteY58" fmla="*/ 1419367 h 1684362"/>
              <a:gd name="connsiteX59" fmla="*/ 2429301 w 7192370"/>
              <a:gd name="connsiteY59" fmla="*/ 1405720 h 1684362"/>
              <a:gd name="connsiteX60" fmla="*/ 2347415 w 7192370"/>
              <a:gd name="connsiteY60" fmla="*/ 1392072 h 1684362"/>
              <a:gd name="connsiteX61" fmla="*/ 2238232 w 7192370"/>
              <a:gd name="connsiteY61" fmla="*/ 1378424 h 1684362"/>
              <a:gd name="connsiteX62" fmla="*/ 2142698 w 7192370"/>
              <a:gd name="connsiteY62" fmla="*/ 1351129 h 1684362"/>
              <a:gd name="connsiteX63" fmla="*/ 1992573 w 7192370"/>
              <a:gd name="connsiteY63" fmla="*/ 1337481 h 1684362"/>
              <a:gd name="connsiteX64" fmla="*/ 1815152 w 7192370"/>
              <a:gd name="connsiteY64" fmla="*/ 1364776 h 1684362"/>
              <a:gd name="connsiteX65" fmla="*/ 1746913 w 7192370"/>
              <a:gd name="connsiteY65" fmla="*/ 1392072 h 1684362"/>
              <a:gd name="connsiteX66" fmla="*/ 1569492 w 7192370"/>
              <a:gd name="connsiteY66" fmla="*/ 1419367 h 1684362"/>
              <a:gd name="connsiteX67" fmla="*/ 1460310 w 7192370"/>
              <a:gd name="connsiteY67" fmla="*/ 1446663 h 1684362"/>
              <a:gd name="connsiteX68" fmla="*/ 1119116 w 7192370"/>
              <a:gd name="connsiteY68" fmla="*/ 1419367 h 1684362"/>
              <a:gd name="connsiteX69" fmla="*/ 1009934 w 7192370"/>
              <a:gd name="connsiteY69" fmla="*/ 1405720 h 1684362"/>
              <a:gd name="connsiteX70" fmla="*/ 900752 w 7192370"/>
              <a:gd name="connsiteY70" fmla="*/ 1351129 h 1684362"/>
              <a:gd name="connsiteX71" fmla="*/ 668740 w 7192370"/>
              <a:gd name="connsiteY71" fmla="*/ 1310185 h 1684362"/>
              <a:gd name="connsiteX72" fmla="*/ 573206 w 7192370"/>
              <a:gd name="connsiteY72" fmla="*/ 1282890 h 1684362"/>
              <a:gd name="connsiteX73" fmla="*/ 368489 w 7192370"/>
              <a:gd name="connsiteY73" fmla="*/ 1269242 h 1684362"/>
              <a:gd name="connsiteX74" fmla="*/ 300250 w 7192370"/>
              <a:gd name="connsiteY74" fmla="*/ 1228299 h 1684362"/>
              <a:gd name="connsiteX75" fmla="*/ 245659 w 7192370"/>
              <a:gd name="connsiteY75" fmla="*/ 1173708 h 1684362"/>
              <a:gd name="connsiteX76" fmla="*/ 177421 w 7192370"/>
              <a:gd name="connsiteY76" fmla="*/ 1146412 h 1684362"/>
              <a:gd name="connsiteX77" fmla="*/ 136477 w 7192370"/>
              <a:gd name="connsiteY77" fmla="*/ 1105469 h 1684362"/>
              <a:gd name="connsiteX78" fmla="*/ 81886 w 7192370"/>
              <a:gd name="connsiteY78" fmla="*/ 1064526 h 1684362"/>
              <a:gd name="connsiteX79" fmla="*/ 40943 w 7192370"/>
              <a:gd name="connsiteY79" fmla="*/ 982639 h 1684362"/>
              <a:gd name="connsiteX80" fmla="*/ 13647 w 7192370"/>
              <a:gd name="connsiteY80" fmla="*/ 873457 h 1684362"/>
              <a:gd name="connsiteX81" fmla="*/ 0 w 7192370"/>
              <a:gd name="connsiteY81" fmla="*/ 709684 h 1684362"/>
              <a:gd name="connsiteX82" fmla="*/ 13647 w 7192370"/>
              <a:gd name="connsiteY82" fmla="*/ 477672 h 1684362"/>
              <a:gd name="connsiteX83" fmla="*/ 54591 w 7192370"/>
              <a:gd name="connsiteY83" fmla="*/ 341194 h 1684362"/>
              <a:gd name="connsiteX84" fmla="*/ 122830 w 7192370"/>
              <a:gd name="connsiteY84" fmla="*/ 218364 h 1684362"/>
              <a:gd name="connsiteX85" fmla="*/ 163773 w 7192370"/>
              <a:gd name="connsiteY85" fmla="*/ 191069 h 1684362"/>
              <a:gd name="connsiteX86" fmla="*/ 436728 w 7192370"/>
              <a:gd name="connsiteY86" fmla="*/ 136478 h 1684362"/>
              <a:gd name="connsiteX87" fmla="*/ 491319 w 7192370"/>
              <a:gd name="connsiteY87" fmla="*/ 122830 h 1684362"/>
              <a:gd name="connsiteX88" fmla="*/ 641444 w 7192370"/>
              <a:gd name="connsiteY88" fmla="*/ 136478 h 1684362"/>
              <a:gd name="connsiteX89" fmla="*/ 682388 w 7192370"/>
              <a:gd name="connsiteY89" fmla="*/ 150126 h 1684362"/>
              <a:gd name="connsiteX90" fmla="*/ 750627 w 7192370"/>
              <a:gd name="connsiteY90" fmla="*/ 163773 h 1684362"/>
              <a:gd name="connsiteX91" fmla="*/ 791570 w 7192370"/>
              <a:gd name="connsiteY91" fmla="*/ 177421 h 1684362"/>
              <a:gd name="connsiteX92" fmla="*/ 887104 w 7192370"/>
              <a:gd name="connsiteY92" fmla="*/ 204717 h 1684362"/>
              <a:gd name="connsiteX93" fmla="*/ 982638 w 7192370"/>
              <a:gd name="connsiteY93" fmla="*/ 245660 h 1684362"/>
              <a:gd name="connsiteX94" fmla="*/ 1132764 w 7192370"/>
              <a:gd name="connsiteY94" fmla="*/ 272955 h 1684362"/>
              <a:gd name="connsiteX95" fmla="*/ 1378424 w 7192370"/>
              <a:gd name="connsiteY95" fmla="*/ 300251 h 1684362"/>
              <a:gd name="connsiteX96" fmla="*/ 1678674 w 7192370"/>
              <a:gd name="connsiteY96" fmla="*/ 286603 h 1684362"/>
              <a:gd name="connsiteX97" fmla="*/ 2033516 w 7192370"/>
              <a:gd name="connsiteY97" fmla="*/ 245660 h 1684362"/>
              <a:gd name="connsiteX98" fmla="*/ 2210937 w 7192370"/>
              <a:gd name="connsiteY98" fmla="*/ 218364 h 1684362"/>
              <a:gd name="connsiteX99" fmla="*/ 2797791 w 7192370"/>
              <a:gd name="connsiteY99" fmla="*/ 150126 h 1684362"/>
              <a:gd name="connsiteX100" fmla="*/ 3002507 w 7192370"/>
              <a:gd name="connsiteY100" fmla="*/ 109182 h 1684362"/>
              <a:gd name="connsiteX101" fmla="*/ 3179928 w 7192370"/>
              <a:gd name="connsiteY101" fmla="*/ 95535 h 1684362"/>
              <a:gd name="connsiteX102" fmla="*/ 3289110 w 7192370"/>
              <a:gd name="connsiteY102" fmla="*/ 81887 h 1684362"/>
              <a:gd name="connsiteX103" fmla="*/ 3643952 w 7192370"/>
              <a:gd name="connsiteY103" fmla="*/ 54591 h 1684362"/>
              <a:gd name="connsiteX104" fmla="*/ 3712191 w 7192370"/>
              <a:gd name="connsiteY104" fmla="*/ 40943 h 1684362"/>
              <a:gd name="connsiteX105" fmla="*/ 3821373 w 7192370"/>
              <a:gd name="connsiteY105" fmla="*/ 13648 h 1684362"/>
              <a:gd name="connsiteX106" fmla="*/ 3957850 w 7192370"/>
              <a:gd name="connsiteY106" fmla="*/ 0 h 1684362"/>
              <a:gd name="connsiteX107" fmla="*/ 4176215 w 7192370"/>
              <a:gd name="connsiteY107" fmla="*/ 13648 h 1684362"/>
              <a:gd name="connsiteX108" fmla="*/ 4258101 w 7192370"/>
              <a:gd name="connsiteY108" fmla="*/ 40943 h 1684362"/>
              <a:gd name="connsiteX109" fmla="*/ 4312692 w 7192370"/>
              <a:gd name="connsiteY109" fmla="*/ 54591 h 1684362"/>
              <a:gd name="connsiteX110" fmla="*/ 4353635 w 7192370"/>
              <a:gd name="connsiteY110" fmla="*/ 81887 h 1684362"/>
              <a:gd name="connsiteX111" fmla="*/ 4435522 w 7192370"/>
              <a:gd name="connsiteY111" fmla="*/ 109182 h 1684362"/>
              <a:gd name="connsiteX112" fmla="*/ 4476465 w 7192370"/>
              <a:gd name="connsiteY112" fmla="*/ 136478 h 1684362"/>
              <a:gd name="connsiteX113" fmla="*/ 4572000 w 7192370"/>
              <a:gd name="connsiteY113" fmla="*/ 177421 h 1684362"/>
              <a:gd name="connsiteX114" fmla="*/ 4572000 w 7192370"/>
              <a:gd name="connsiteY114" fmla="*/ 177421 h 168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7192370" h="1684362">
                <a:moveTo>
                  <a:pt x="4531056" y="136478"/>
                </a:moveTo>
                <a:lnTo>
                  <a:pt x="4531056" y="136478"/>
                </a:lnTo>
                <a:cubicBezTo>
                  <a:pt x="4799803" y="160910"/>
                  <a:pt x="4707560" y="158659"/>
                  <a:pt x="5117910" y="136478"/>
                </a:cubicBezTo>
                <a:cubicBezTo>
                  <a:pt x="5141073" y="135226"/>
                  <a:pt x="5163185" y="126111"/>
                  <a:pt x="5186149" y="122830"/>
                </a:cubicBezTo>
                <a:cubicBezTo>
                  <a:pt x="5226930" y="117004"/>
                  <a:pt x="5268002" y="113421"/>
                  <a:pt x="5308979" y="109182"/>
                </a:cubicBezTo>
                <a:lnTo>
                  <a:pt x="5581934" y="81887"/>
                </a:lnTo>
                <a:lnTo>
                  <a:pt x="5732059" y="68239"/>
                </a:lnTo>
                <a:cubicBezTo>
                  <a:pt x="5809396" y="72788"/>
                  <a:pt x="5887251" y="71867"/>
                  <a:pt x="5964071" y="81887"/>
                </a:cubicBezTo>
                <a:cubicBezTo>
                  <a:pt x="5992601" y="85608"/>
                  <a:pt x="6017329" y="106319"/>
                  <a:pt x="6045958" y="109182"/>
                </a:cubicBezTo>
                <a:lnTo>
                  <a:pt x="6182435" y="122830"/>
                </a:lnTo>
                <a:cubicBezTo>
                  <a:pt x="6195286" y="126043"/>
                  <a:pt x="6261949" y="141226"/>
                  <a:pt x="6277970" y="150126"/>
                </a:cubicBezTo>
                <a:cubicBezTo>
                  <a:pt x="6306647" y="166058"/>
                  <a:pt x="6333612" y="185034"/>
                  <a:pt x="6359856" y="204717"/>
                </a:cubicBezTo>
                <a:cubicBezTo>
                  <a:pt x="6378053" y="218365"/>
                  <a:pt x="6394102" y="235488"/>
                  <a:pt x="6414447" y="245660"/>
                </a:cubicBezTo>
                <a:cubicBezTo>
                  <a:pt x="6427300" y="252086"/>
                  <a:pt x="6530093" y="271518"/>
                  <a:pt x="6537277" y="272955"/>
                </a:cubicBezTo>
                <a:cubicBezTo>
                  <a:pt x="6674486" y="341561"/>
                  <a:pt x="6501375" y="260989"/>
                  <a:pt x="6660107" y="313899"/>
                </a:cubicBezTo>
                <a:cubicBezTo>
                  <a:pt x="6679408" y="320333"/>
                  <a:pt x="6695808" y="333638"/>
                  <a:pt x="6714698" y="341194"/>
                </a:cubicBezTo>
                <a:cubicBezTo>
                  <a:pt x="6741412" y="351880"/>
                  <a:pt x="6772645" y="352530"/>
                  <a:pt x="6796585" y="368490"/>
                </a:cubicBezTo>
                <a:cubicBezTo>
                  <a:pt x="6853135" y="406189"/>
                  <a:pt x="6821615" y="391807"/>
                  <a:pt x="6892119" y="409433"/>
                </a:cubicBezTo>
                <a:cubicBezTo>
                  <a:pt x="6905767" y="418532"/>
                  <a:pt x="6918391" y="429394"/>
                  <a:pt x="6933062" y="436729"/>
                </a:cubicBezTo>
                <a:cubicBezTo>
                  <a:pt x="6945929" y="443163"/>
                  <a:pt x="6963833" y="440204"/>
                  <a:pt x="6974006" y="450376"/>
                </a:cubicBezTo>
                <a:cubicBezTo>
                  <a:pt x="7071601" y="547970"/>
                  <a:pt x="6949706" y="464357"/>
                  <a:pt x="7014949" y="545911"/>
                </a:cubicBezTo>
                <a:cubicBezTo>
                  <a:pt x="7025195" y="558719"/>
                  <a:pt x="7043291" y="562705"/>
                  <a:pt x="7055892" y="573206"/>
                </a:cubicBezTo>
                <a:cubicBezTo>
                  <a:pt x="7081764" y="594766"/>
                  <a:pt x="7108794" y="624420"/>
                  <a:pt x="7124131" y="655093"/>
                </a:cubicBezTo>
                <a:cubicBezTo>
                  <a:pt x="7130565" y="667960"/>
                  <a:pt x="7131345" y="683169"/>
                  <a:pt x="7137779" y="696036"/>
                </a:cubicBezTo>
                <a:cubicBezTo>
                  <a:pt x="7145114" y="710707"/>
                  <a:pt x="7158412" y="721990"/>
                  <a:pt x="7165074" y="736979"/>
                </a:cubicBezTo>
                <a:cubicBezTo>
                  <a:pt x="7176759" y="763271"/>
                  <a:pt x="7192370" y="818866"/>
                  <a:pt x="7192370" y="818866"/>
                </a:cubicBezTo>
                <a:cubicBezTo>
                  <a:pt x="7184851" y="909090"/>
                  <a:pt x="7181011" y="1030366"/>
                  <a:pt x="7151427" y="1119117"/>
                </a:cubicBezTo>
                <a:cubicBezTo>
                  <a:pt x="7142328" y="1146412"/>
                  <a:pt x="7140091" y="1177063"/>
                  <a:pt x="7124131" y="1201003"/>
                </a:cubicBezTo>
                <a:lnTo>
                  <a:pt x="7069540" y="1282890"/>
                </a:lnTo>
                <a:lnTo>
                  <a:pt x="7042244" y="1323833"/>
                </a:lnTo>
                <a:cubicBezTo>
                  <a:pt x="7012673" y="1368189"/>
                  <a:pt x="6996754" y="1403444"/>
                  <a:pt x="6933062" y="1419367"/>
                </a:cubicBezTo>
                <a:cubicBezTo>
                  <a:pt x="6914865" y="1423916"/>
                  <a:pt x="6896506" y="1427862"/>
                  <a:pt x="6878471" y="1433015"/>
                </a:cubicBezTo>
                <a:cubicBezTo>
                  <a:pt x="6864639" y="1436967"/>
                  <a:pt x="6851484" y="1443174"/>
                  <a:pt x="6837528" y="1446663"/>
                </a:cubicBezTo>
                <a:cubicBezTo>
                  <a:pt x="6815024" y="1452289"/>
                  <a:pt x="6792035" y="1455762"/>
                  <a:pt x="6769289" y="1460311"/>
                </a:cubicBezTo>
                <a:cubicBezTo>
                  <a:pt x="6701050" y="1455762"/>
                  <a:pt x="6632624" y="1453468"/>
                  <a:pt x="6564573" y="1446663"/>
                </a:cubicBezTo>
                <a:cubicBezTo>
                  <a:pt x="6541491" y="1444355"/>
                  <a:pt x="6519157" y="1437165"/>
                  <a:pt x="6496334" y="1433015"/>
                </a:cubicBezTo>
                <a:cubicBezTo>
                  <a:pt x="6469108" y="1428065"/>
                  <a:pt x="6441743" y="1423916"/>
                  <a:pt x="6414447" y="1419367"/>
                </a:cubicBezTo>
                <a:lnTo>
                  <a:pt x="5936776" y="1433015"/>
                </a:lnTo>
                <a:cubicBezTo>
                  <a:pt x="5633423" y="1447125"/>
                  <a:pt x="5971806" y="1440998"/>
                  <a:pt x="5759355" y="1460311"/>
                </a:cubicBezTo>
                <a:cubicBezTo>
                  <a:pt x="5623424" y="1472668"/>
                  <a:pt x="5277411" y="1483571"/>
                  <a:pt x="5172501" y="1487606"/>
                </a:cubicBezTo>
                <a:cubicBezTo>
                  <a:pt x="5117288" y="1494508"/>
                  <a:pt x="5024298" y="1505483"/>
                  <a:pt x="4967785" y="1514902"/>
                </a:cubicBezTo>
                <a:cubicBezTo>
                  <a:pt x="4944904" y="1518715"/>
                  <a:pt x="4922427" y="1524736"/>
                  <a:pt x="4899546" y="1528549"/>
                </a:cubicBezTo>
                <a:cubicBezTo>
                  <a:pt x="4830222" y="1540103"/>
                  <a:pt x="4800095" y="1539764"/>
                  <a:pt x="4735773" y="1555845"/>
                </a:cubicBezTo>
                <a:cubicBezTo>
                  <a:pt x="4667997" y="1572789"/>
                  <a:pt x="4718349" y="1567497"/>
                  <a:pt x="4640238" y="1596788"/>
                </a:cubicBezTo>
                <a:cubicBezTo>
                  <a:pt x="4622675" y="1603374"/>
                  <a:pt x="4603682" y="1605283"/>
                  <a:pt x="4585647" y="1610436"/>
                </a:cubicBezTo>
                <a:cubicBezTo>
                  <a:pt x="4528920" y="1626644"/>
                  <a:pt x="4538759" y="1633627"/>
                  <a:pt x="4462818" y="1637732"/>
                </a:cubicBezTo>
                <a:cubicBezTo>
                  <a:pt x="4321923" y="1645348"/>
                  <a:pt x="4180764" y="1646830"/>
                  <a:pt x="4039737" y="1651379"/>
                </a:cubicBezTo>
                <a:cubicBezTo>
                  <a:pt x="3940790" y="1684362"/>
                  <a:pt x="4001733" y="1669856"/>
                  <a:pt x="3807725" y="1651379"/>
                </a:cubicBezTo>
                <a:cubicBezTo>
                  <a:pt x="3770387" y="1647823"/>
                  <a:pt x="3685209" y="1634398"/>
                  <a:pt x="3643952" y="1624084"/>
                </a:cubicBezTo>
                <a:cubicBezTo>
                  <a:pt x="3611822" y="1616051"/>
                  <a:pt x="3580370" y="1605502"/>
                  <a:pt x="3548418" y="1596788"/>
                </a:cubicBezTo>
                <a:cubicBezTo>
                  <a:pt x="3475212" y="1576823"/>
                  <a:pt x="3507410" y="1587676"/>
                  <a:pt x="3425588" y="1569493"/>
                </a:cubicBezTo>
                <a:cubicBezTo>
                  <a:pt x="3407278" y="1565424"/>
                  <a:pt x="3389307" y="1559914"/>
                  <a:pt x="3370997" y="1555845"/>
                </a:cubicBezTo>
                <a:cubicBezTo>
                  <a:pt x="3348353" y="1550813"/>
                  <a:pt x="3325402" y="1547229"/>
                  <a:pt x="3302758" y="1542197"/>
                </a:cubicBezTo>
                <a:cubicBezTo>
                  <a:pt x="3284448" y="1538128"/>
                  <a:pt x="3266477" y="1532618"/>
                  <a:pt x="3248167" y="1528549"/>
                </a:cubicBezTo>
                <a:cubicBezTo>
                  <a:pt x="3196499" y="1517067"/>
                  <a:pt x="3136169" y="1506432"/>
                  <a:pt x="3084394" y="1501254"/>
                </a:cubicBezTo>
                <a:cubicBezTo>
                  <a:pt x="2966161" y="1489430"/>
                  <a:pt x="2906619" y="1492096"/>
                  <a:pt x="2797791" y="1473958"/>
                </a:cubicBezTo>
                <a:cubicBezTo>
                  <a:pt x="2779289" y="1470874"/>
                  <a:pt x="2761541" y="1464241"/>
                  <a:pt x="2743200" y="1460311"/>
                </a:cubicBezTo>
                <a:cubicBezTo>
                  <a:pt x="2697836" y="1450590"/>
                  <a:pt x="2650735" y="1447686"/>
                  <a:pt x="2606722" y="1433015"/>
                </a:cubicBezTo>
                <a:cubicBezTo>
                  <a:pt x="2593074" y="1428466"/>
                  <a:pt x="2579998" y="1421554"/>
                  <a:pt x="2565779" y="1419367"/>
                </a:cubicBezTo>
                <a:cubicBezTo>
                  <a:pt x="2520591" y="1412415"/>
                  <a:pt x="2474667" y="1411391"/>
                  <a:pt x="2429301" y="1405720"/>
                </a:cubicBezTo>
                <a:cubicBezTo>
                  <a:pt x="2401843" y="1402288"/>
                  <a:pt x="2374809" y="1395985"/>
                  <a:pt x="2347415" y="1392072"/>
                </a:cubicBezTo>
                <a:cubicBezTo>
                  <a:pt x="2311106" y="1386885"/>
                  <a:pt x="2274626" y="1382973"/>
                  <a:pt x="2238232" y="1378424"/>
                </a:cubicBezTo>
                <a:cubicBezTo>
                  <a:pt x="2210158" y="1369066"/>
                  <a:pt x="2171265" y="1354938"/>
                  <a:pt x="2142698" y="1351129"/>
                </a:cubicBezTo>
                <a:cubicBezTo>
                  <a:pt x="2092891" y="1344488"/>
                  <a:pt x="2042615" y="1342030"/>
                  <a:pt x="1992573" y="1337481"/>
                </a:cubicBezTo>
                <a:cubicBezTo>
                  <a:pt x="1928989" y="1344546"/>
                  <a:pt x="1874244" y="1345079"/>
                  <a:pt x="1815152" y="1364776"/>
                </a:cubicBezTo>
                <a:cubicBezTo>
                  <a:pt x="1791911" y="1372523"/>
                  <a:pt x="1770548" y="1385626"/>
                  <a:pt x="1746913" y="1392072"/>
                </a:cubicBezTo>
                <a:cubicBezTo>
                  <a:pt x="1715885" y="1400534"/>
                  <a:pt x="1596413" y="1413983"/>
                  <a:pt x="1569492" y="1419367"/>
                </a:cubicBezTo>
                <a:cubicBezTo>
                  <a:pt x="1532706" y="1426724"/>
                  <a:pt x="1496704" y="1437564"/>
                  <a:pt x="1460310" y="1446663"/>
                </a:cubicBezTo>
                <a:lnTo>
                  <a:pt x="1119116" y="1419367"/>
                </a:lnTo>
                <a:cubicBezTo>
                  <a:pt x="1082589" y="1416046"/>
                  <a:pt x="1044942" y="1416660"/>
                  <a:pt x="1009934" y="1405720"/>
                </a:cubicBezTo>
                <a:cubicBezTo>
                  <a:pt x="971096" y="1393583"/>
                  <a:pt x="939354" y="1363996"/>
                  <a:pt x="900752" y="1351129"/>
                </a:cubicBezTo>
                <a:cubicBezTo>
                  <a:pt x="850345" y="1334327"/>
                  <a:pt x="728651" y="1318744"/>
                  <a:pt x="668740" y="1310185"/>
                </a:cubicBezTo>
                <a:cubicBezTo>
                  <a:pt x="643369" y="1301728"/>
                  <a:pt x="598248" y="1285526"/>
                  <a:pt x="573206" y="1282890"/>
                </a:cubicBezTo>
                <a:cubicBezTo>
                  <a:pt x="505191" y="1275730"/>
                  <a:pt x="436728" y="1273791"/>
                  <a:pt x="368489" y="1269242"/>
                </a:cubicBezTo>
                <a:cubicBezTo>
                  <a:pt x="345743" y="1255594"/>
                  <a:pt x="321189" y="1244585"/>
                  <a:pt x="300250" y="1228299"/>
                </a:cubicBezTo>
                <a:cubicBezTo>
                  <a:pt x="279936" y="1212500"/>
                  <a:pt x="267071" y="1187983"/>
                  <a:pt x="245659" y="1173708"/>
                </a:cubicBezTo>
                <a:cubicBezTo>
                  <a:pt x="225275" y="1160119"/>
                  <a:pt x="200167" y="1155511"/>
                  <a:pt x="177421" y="1146412"/>
                </a:cubicBezTo>
                <a:cubicBezTo>
                  <a:pt x="163773" y="1132764"/>
                  <a:pt x="151131" y="1118030"/>
                  <a:pt x="136477" y="1105469"/>
                </a:cubicBezTo>
                <a:cubicBezTo>
                  <a:pt x="119207" y="1090666"/>
                  <a:pt x="97970" y="1080610"/>
                  <a:pt x="81886" y="1064526"/>
                </a:cubicBezTo>
                <a:cubicBezTo>
                  <a:pt x="58595" y="1041235"/>
                  <a:pt x="49268" y="1013162"/>
                  <a:pt x="40943" y="982639"/>
                </a:cubicBezTo>
                <a:cubicBezTo>
                  <a:pt x="31072" y="946447"/>
                  <a:pt x="13647" y="873457"/>
                  <a:pt x="13647" y="873457"/>
                </a:cubicBezTo>
                <a:cubicBezTo>
                  <a:pt x="9098" y="818866"/>
                  <a:pt x="0" y="764464"/>
                  <a:pt x="0" y="709684"/>
                </a:cubicBezTo>
                <a:cubicBezTo>
                  <a:pt x="0" y="632213"/>
                  <a:pt x="6302" y="554794"/>
                  <a:pt x="13647" y="477672"/>
                </a:cubicBezTo>
                <a:cubicBezTo>
                  <a:pt x="16397" y="448796"/>
                  <a:pt x="48785" y="358613"/>
                  <a:pt x="54591" y="341194"/>
                </a:cubicBezTo>
                <a:cubicBezTo>
                  <a:pt x="68813" y="298526"/>
                  <a:pt x="82602" y="245182"/>
                  <a:pt x="122830" y="218364"/>
                </a:cubicBezTo>
                <a:cubicBezTo>
                  <a:pt x="136478" y="209266"/>
                  <a:pt x="148784" y="197731"/>
                  <a:pt x="163773" y="191069"/>
                </a:cubicBezTo>
                <a:cubicBezTo>
                  <a:pt x="279135" y="139797"/>
                  <a:pt x="278800" y="175961"/>
                  <a:pt x="436728" y="136478"/>
                </a:cubicBezTo>
                <a:lnTo>
                  <a:pt x="491319" y="122830"/>
                </a:lnTo>
                <a:cubicBezTo>
                  <a:pt x="541361" y="127379"/>
                  <a:pt x="591701" y="129372"/>
                  <a:pt x="641444" y="136478"/>
                </a:cubicBezTo>
                <a:cubicBezTo>
                  <a:pt x="655686" y="138513"/>
                  <a:pt x="668431" y="146637"/>
                  <a:pt x="682388" y="150126"/>
                </a:cubicBezTo>
                <a:cubicBezTo>
                  <a:pt x="704892" y="155752"/>
                  <a:pt x="728123" y="158147"/>
                  <a:pt x="750627" y="163773"/>
                </a:cubicBezTo>
                <a:cubicBezTo>
                  <a:pt x="764583" y="167262"/>
                  <a:pt x="777738" y="173469"/>
                  <a:pt x="791570" y="177421"/>
                </a:cubicBezTo>
                <a:cubicBezTo>
                  <a:pt x="826202" y="187316"/>
                  <a:pt x="854378" y="190692"/>
                  <a:pt x="887104" y="204717"/>
                </a:cubicBezTo>
                <a:cubicBezTo>
                  <a:pt x="941782" y="228150"/>
                  <a:pt x="931432" y="232858"/>
                  <a:pt x="982638" y="245660"/>
                </a:cubicBezTo>
                <a:cubicBezTo>
                  <a:pt x="1020796" y="255200"/>
                  <a:pt x="1096250" y="266870"/>
                  <a:pt x="1132764" y="272955"/>
                </a:cubicBezTo>
                <a:cubicBezTo>
                  <a:pt x="1229372" y="305158"/>
                  <a:pt x="1203167" y="300251"/>
                  <a:pt x="1378424" y="300251"/>
                </a:cubicBezTo>
                <a:cubicBezTo>
                  <a:pt x="1478611" y="300251"/>
                  <a:pt x="1578591" y="291152"/>
                  <a:pt x="1678674" y="286603"/>
                </a:cubicBezTo>
                <a:cubicBezTo>
                  <a:pt x="1832094" y="271261"/>
                  <a:pt x="1859713" y="269633"/>
                  <a:pt x="2033516" y="245660"/>
                </a:cubicBezTo>
                <a:cubicBezTo>
                  <a:pt x="2092791" y="237484"/>
                  <a:pt x="2151467" y="224972"/>
                  <a:pt x="2210937" y="218364"/>
                </a:cubicBezTo>
                <a:cubicBezTo>
                  <a:pt x="2525768" y="183383"/>
                  <a:pt x="2357684" y="238149"/>
                  <a:pt x="2797791" y="150126"/>
                </a:cubicBezTo>
                <a:cubicBezTo>
                  <a:pt x="2866030" y="136478"/>
                  <a:pt x="2933616" y="119024"/>
                  <a:pt x="3002507" y="109182"/>
                </a:cubicBezTo>
                <a:cubicBezTo>
                  <a:pt x="3061226" y="100794"/>
                  <a:pt x="3120880" y="101158"/>
                  <a:pt x="3179928" y="95535"/>
                </a:cubicBezTo>
                <a:cubicBezTo>
                  <a:pt x="3216440" y="92058"/>
                  <a:pt x="3252634" y="85727"/>
                  <a:pt x="3289110" y="81887"/>
                </a:cubicBezTo>
                <a:cubicBezTo>
                  <a:pt x="3426184" y="67458"/>
                  <a:pt x="3499563" y="64217"/>
                  <a:pt x="3643952" y="54591"/>
                </a:cubicBezTo>
                <a:cubicBezTo>
                  <a:pt x="3666698" y="50042"/>
                  <a:pt x="3689687" y="46569"/>
                  <a:pt x="3712191" y="40943"/>
                </a:cubicBezTo>
                <a:cubicBezTo>
                  <a:pt x="3790917" y="21262"/>
                  <a:pt x="3713588" y="28020"/>
                  <a:pt x="3821373" y="13648"/>
                </a:cubicBezTo>
                <a:cubicBezTo>
                  <a:pt x="3866691" y="7605"/>
                  <a:pt x="3912358" y="4549"/>
                  <a:pt x="3957850" y="0"/>
                </a:cubicBezTo>
                <a:cubicBezTo>
                  <a:pt x="4030638" y="4549"/>
                  <a:pt x="4103953" y="3794"/>
                  <a:pt x="4176215" y="13648"/>
                </a:cubicBezTo>
                <a:cubicBezTo>
                  <a:pt x="4204723" y="17535"/>
                  <a:pt x="4230188" y="33965"/>
                  <a:pt x="4258101" y="40943"/>
                </a:cubicBezTo>
                <a:lnTo>
                  <a:pt x="4312692" y="54591"/>
                </a:lnTo>
                <a:cubicBezTo>
                  <a:pt x="4326340" y="63690"/>
                  <a:pt x="4338646" y="75225"/>
                  <a:pt x="4353635" y="81887"/>
                </a:cubicBezTo>
                <a:cubicBezTo>
                  <a:pt x="4379927" y="93572"/>
                  <a:pt x="4435522" y="109182"/>
                  <a:pt x="4435522" y="109182"/>
                </a:cubicBezTo>
                <a:cubicBezTo>
                  <a:pt x="4449170" y="118281"/>
                  <a:pt x="4461476" y="129816"/>
                  <a:pt x="4476465" y="136478"/>
                </a:cubicBezTo>
                <a:cubicBezTo>
                  <a:pt x="4582055" y="183407"/>
                  <a:pt x="4534072" y="139493"/>
                  <a:pt x="4572000" y="177421"/>
                </a:cubicBezTo>
                <a:lnTo>
                  <a:pt x="4572000" y="17742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812360" y="6597352"/>
            <a:ext cx="10081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1403648" y="-150125"/>
            <a:ext cx="3384376" cy="5923128"/>
          </a:xfrm>
          <a:custGeom>
            <a:avLst/>
            <a:gdLst>
              <a:gd name="connsiteX0" fmla="*/ 4435523 w 7320311"/>
              <a:gd name="connsiteY0" fmla="*/ 573206 h 5923128"/>
              <a:gd name="connsiteX1" fmla="*/ 4435523 w 7320311"/>
              <a:gd name="connsiteY1" fmla="*/ 573206 h 5923128"/>
              <a:gd name="connsiteX2" fmla="*/ 4558353 w 7320311"/>
              <a:gd name="connsiteY2" fmla="*/ 518615 h 5923128"/>
              <a:gd name="connsiteX3" fmla="*/ 4599296 w 7320311"/>
              <a:gd name="connsiteY3" fmla="*/ 491319 h 5923128"/>
              <a:gd name="connsiteX4" fmla="*/ 4640240 w 7320311"/>
              <a:gd name="connsiteY4" fmla="*/ 477671 h 5923128"/>
              <a:gd name="connsiteX5" fmla="*/ 4681183 w 7320311"/>
              <a:gd name="connsiteY5" fmla="*/ 450376 h 5923128"/>
              <a:gd name="connsiteX6" fmla="*/ 4749422 w 7320311"/>
              <a:gd name="connsiteY6" fmla="*/ 436728 h 5923128"/>
              <a:gd name="connsiteX7" fmla="*/ 4790365 w 7320311"/>
              <a:gd name="connsiteY7" fmla="*/ 423080 h 5923128"/>
              <a:gd name="connsiteX8" fmla="*/ 4776717 w 7320311"/>
              <a:gd name="connsiteY8" fmla="*/ 245659 h 5923128"/>
              <a:gd name="connsiteX9" fmla="*/ 4735774 w 7320311"/>
              <a:gd name="connsiteY9" fmla="*/ 204716 h 5923128"/>
              <a:gd name="connsiteX10" fmla="*/ 4653887 w 7320311"/>
              <a:gd name="connsiteY10" fmla="*/ 163773 h 5923128"/>
              <a:gd name="connsiteX11" fmla="*/ 4612944 w 7320311"/>
              <a:gd name="connsiteY11" fmla="*/ 136477 h 5923128"/>
              <a:gd name="connsiteX12" fmla="*/ 4435523 w 7320311"/>
              <a:gd name="connsiteY12" fmla="*/ 109182 h 5923128"/>
              <a:gd name="connsiteX13" fmla="*/ 4258102 w 7320311"/>
              <a:gd name="connsiteY13" fmla="*/ 54591 h 5923128"/>
              <a:gd name="connsiteX14" fmla="*/ 4217159 w 7320311"/>
              <a:gd name="connsiteY14" fmla="*/ 40943 h 5923128"/>
              <a:gd name="connsiteX15" fmla="*/ 3671248 w 7320311"/>
              <a:gd name="connsiteY15" fmla="*/ 27295 h 5923128"/>
              <a:gd name="connsiteX16" fmla="*/ 3575714 w 7320311"/>
              <a:gd name="connsiteY16" fmla="*/ 0 h 5923128"/>
              <a:gd name="connsiteX17" fmla="*/ 3411941 w 7320311"/>
              <a:gd name="connsiteY17" fmla="*/ 13647 h 5923128"/>
              <a:gd name="connsiteX18" fmla="*/ 3316407 w 7320311"/>
              <a:gd name="connsiteY18" fmla="*/ 40943 h 5923128"/>
              <a:gd name="connsiteX19" fmla="*/ 3125338 w 7320311"/>
              <a:gd name="connsiteY19" fmla="*/ 54591 h 5923128"/>
              <a:gd name="connsiteX20" fmla="*/ 3029804 w 7320311"/>
              <a:gd name="connsiteY20" fmla="*/ 68238 h 5923128"/>
              <a:gd name="connsiteX21" fmla="*/ 2743201 w 7320311"/>
              <a:gd name="connsiteY21" fmla="*/ 95534 h 5923128"/>
              <a:gd name="connsiteX22" fmla="*/ 2470245 w 7320311"/>
              <a:gd name="connsiteY22" fmla="*/ 81886 h 5923128"/>
              <a:gd name="connsiteX23" fmla="*/ 2156347 w 7320311"/>
              <a:gd name="connsiteY23" fmla="*/ 40943 h 5923128"/>
              <a:gd name="connsiteX24" fmla="*/ 1978926 w 7320311"/>
              <a:gd name="connsiteY24" fmla="*/ 27295 h 5923128"/>
              <a:gd name="connsiteX25" fmla="*/ 1869744 w 7320311"/>
              <a:gd name="connsiteY25" fmla="*/ 13647 h 5923128"/>
              <a:gd name="connsiteX26" fmla="*/ 1624084 w 7320311"/>
              <a:gd name="connsiteY26" fmla="*/ 27295 h 5923128"/>
              <a:gd name="connsiteX27" fmla="*/ 1583141 w 7320311"/>
              <a:gd name="connsiteY27" fmla="*/ 40943 h 5923128"/>
              <a:gd name="connsiteX28" fmla="*/ 1528550 w 7320311"/>
              <a:gd name="connsiteY28" fmla="*/ 54591 h 5923128"/>
              <a:gd name="connsiteX29" fmla="*/ 1146413 w 7320311"/>
              <a:gd name="connsiteY29" fmla="*/ 40943 h 5923128"/>
              <a:gd name="connsiteX30" fmla="*/ 1064526 w 7320311"/>
              <a:gd name="connsiteY30" fmla="*/ 27295 h 5923128"/>
              <a:gd name="connsiteX31" fmla="*/ 914401 w 7320311"/>
              <a:gd name="connsiteY31" fmla="*/ 40943 h 5923128"/>
              <a:gd name="connsiteX32" fmla="*/ 614150 w 7320311"/>
              <a:gd name="connsiteY32" fmla="*/ 27295 h 5923128"/>
              <a:gd name="connsiteX33" fmla="*/ 95535 w 7320311"/>
              <a:gd name="connsiteY33" fmla="*/ 54591 h 5923128"/>
              <a:gd name="connsiteX34" fmla="*/ 1 w 7320311"/>
              <a:gd name="connsiteY34" fmla="*/ 122829 h 5923128"/>
              <a:gd name="connsiteX35" fmla="*/ 136478 w 7320311"/>
              <a:gd name="connsiteY35" fmla="*/ 286603 h 5923128"/>
              <a:gd name="connsiteX36" fmla="*/ 191069 w 7320311"/>
              <a:gd name="connsiteY36" fmla="*/ 313898 h 5923128"/>
              <a:gd name="connsiteX37" fmla="*/ 232013 w 7320311"/>
              <a:gd name="connsiteY37" fmla="*/ 354841 h 5923128"/>
              <a:gd name="connsiteX38" fmla="*/ 272956 w 7320311"/>
              <a:gd name="connsiteY38" fmla="*/ 368489 h 5923128"/>
              <a:gd name="connsiteX39" fmla="*/ 423081 w 7320311"/>
              <a:gd name="connsiteY39" fmla="*/ 409432 h 5923128"/>
              <a:gd name="connsiteX40" fmla="*/ 600502 w 7320311"/>
              <a:gd name="connsiteY40" fmla="*/ 436728 h 5923128"/>
              <a:gd name="connsiteX41" fmla="*/ 791571 w 7320311"/>
              <a:gd name="connsiteY41" fmla="*/ 450376 h 5923128"/>
              <a:gd name="connsiteX42" fmla="*/ 900753 w 7320311"/>
              <a:gd name="connsiteY42" fmla="*/ 477671 h 5923128"/>
              <a:gd name="connsiteX43" fmla="*/ 955344 w 7320311"/>
              <a:gd name="connsiteY43" fmla="*/ 504967 h 5923128"/>
              <a:gd name="connsiteX44" fmla="*/ 996287 w 7320311"/>
              <a:gd name="connsiteY44" fmla="*/ 532262 h 5923128"/>
              <a:gd name="connsiteX45" fmla="*/ 1119117 w 7320311"/>
              <a:gd name="connsiteY45" fmla="*/ 573206 h 5923128"/>
              <a:gd name="connsiteX46" fmla="*/ 1201004 w 7320311"/>
              <a:gd name="connsiteY46" fmla="*/ 600501 h 5923128"/>
              <a:gd name="connsiteX47" fmla="*/ 1473959 w 7320311"/>
              <a:gd name="connsiteY47" fmla="*/ 682388 h 5923128"/>
              <a:gd name="connsiteX48" fmla="*/ 1624084 w 7320311"/>
              <a:gd name="connsiteY48" fmla="*/ 723331 h 5923128"/>
              <a:gd name="connsiteX49" fmla="*/ 1774210 w 7320311"/>
              <a:gd name="connsiteY49" fmla="*/ 777922 h 5923128"/>
              <a:gd name="connsiteX50" fmla="*/ 2088108 w 7320311"/>
              <a:gd name="connsiteY50" fmla="*/ 873456 h 5923128"/>
              <a:gd name="connsiteX51" fmla="*/ 2224586 w 7320311"/>
              <a:gd name="connsiteY51" fmla="*/ 928047 h 5923128"/>
              <a:gd name="connsiteX52" fmla="*/ 2333768 w 7320311"/>
              <a:gd name="connsiteY52" fmla="*/ 955343 h 5923128"/>
              <a:gd name="connsiteX53" fmla="*/ 2511189 w 7320311"/>
              <a:gd name="connsiteY53" fmla="*/ 1037229 h 5923128"/>
              <a:gd name="connsiteX54" fmla="*/ 2606723 w 7320311"/>
              <a:gd name="connsiteY54" fmla="*/ 1078173 h 5923128"/>
              <a:gd name="connsiteX55" fmla="*/ 2647666 w 7320311"/>
              <a:gd name="connsiteY55" fmla="*/ 1091821 h 5923128"/>
              <a:gd name="connsiteX56" fmla="*/ 2688610 w 7320311"/>
              <a:gd name="connsiteY56" fmla="*/ 1119116 h 5923128"/>
              <a:gd name="connsiteX57" fmla="*/ 2729553 w 7320311"/>
              <a:gd name="connsiteY57" fmla="*/ 1132764 h 5923128"/>
              <a:gd name="connsiteX58" fmla="*/ 2770496 w 7320311"/>
              <a:gd name="connsiteY58" fmla="*/ 1160059 h 5923128"/>
              <a:gd name="connsiteX59" fmla="*/ 2852383 w 7320311"/>
              <a:gd name="connsiteY59" fmla="*/ 1187355 h 5923128"/>
              <a:gd name="connsiteX60" fmla="*/ 2947917 w 7320311"/>
              <a:gd name="connsiteY60" fmla="*/ 1214650 h 5923128"/>
              <a:gd name="connsiteX61" fmla="*/ 2988860 w 7320311"/>
              <a:gd name="connsiteY61" fmla="*/ 1228298 h 5923128"/>
              <a:gd name="connsiteX62" fmla="*/ 3084395 w 7320311"/>
              <a:gd name="connsiteY62" fmla="*/ 1241946 h 5923128"/>
              <a:gd name="connsiteX63" fmla="*/ 3138986 w 7320311"/>
              <a:gd name="connsiteY63" fmla="*/ 1269241 h 5923128"/>
              <a:gd name="connsiteX64" fmla="*/ 3207225 w 7320311"/>
              <a:gd name="connsiteY64" fmla="*/ 1296537 h 5923128"/>
              <a:gd name="connsiteX65" fmla="*/ 3330054 w 7320311"/>
              <a:gd name="connsiteY65" fmla="*/ 1351128 h 5923128"/>
              <a:gd name="connsiteX66" fmla="*/ 3384645 w 7320311"/>
              <a:gd name="connsiteY66" fmla="*/ 1392071 h 5923128"/>
              <a:gd name="connsiteX67" fmla="*/ 3425589 w 7320311"/>
              <a:gd name="connsiteY67" fmla="*/ 1419367 h 5923128"/>
              <a:gd name="connsiteX68" fmla="*/ 3507475 w 7320311"/>
              <a:gd name="connsiteY68" fmla="*/ 1542197 h 5923128"/>
              <a:gd name="connsiteX69" fmla="*/ 3548419 w 7320311"/>
              <a:gd name="connsiteY69" fmla="*/ 1624083 h 5923128"/>
              <a:gd name="connsiteX70" fmla="*/ 3548419 w 7320311"/>
              <a:gd name="connsiteY70" fmla="*/ 2429301 h 5923128"/>
              <a:gd name="connsiteX71" fmla="*/ 3521123 w 7320311"/>
              <a:gd name="connsiteY71" fmla="*/ 2661313 h 5923128"/>
              <a:gd name="connsiteX72" fmla="*/ 3493828 w 7320311"/>
              <a:gd name="connsiteY72" fmla="*/ 2852382 h 5923128"/>
              <a:gd name="connsiteX73" fmla="*/ 3466532 w 7320311"/>
              <a:gd name="connsiteY73" fmla="*/ 2961564 h 5923128"/>
              <a:gd name="connsiteX74" fmla="*/ 3439237 w 7320311"/>
              <a:gd name="connsiteY74" fmla="*/ 3057098 h 5923128"/>
              <a:gd name="connsiteX75" fmla="*/ 3425589 w 7320311"/>
              <a:gd name="connsiteY75" fmla="*/ 3125337 h 5923128"/>
              <a:gd name="connsiteX76" fmla="*/ 3370998 w 7320311"/>
              <a:gd name="connsiteY76" fmla="*/ 3248167 h 5923128"/>
              <a:gd name="connsiteX77" fmla="*/ 3330054 w 7320311"/>
              <a:gd name="connsiteY77" fmla="*/ 3289110 h 5923128"/>
              <a:gd name="connsiteX78" fmla="*/ 3166281 w 7320311"/>
              <a:gd name="connsiteY78" fmla="*/ 3370997 h 5923128"/>
              <a:gd name="connsiteX79" fmla="*/ 3016156 w 7320311"/>
              <a:gd name="connsiteY79" fmla="*/ 3411940 h 5923128"/>
              <a:gd name="connsiteX80" fmla="*/ 2975213 w 7320311"/>
              <a:gd name="connsiteY80" fmla="*/ 3425588 h 5923128"/>
              <a:gd name="connsiteX81" fmla="*/ 2934269 w 7320311"/>
              <a:gd name="connsiteY81" fmla="*/ 3452883 h 5923128"/>
              <a:gd name="connsiteX82" fmla="*/ 2852383 w 7320311"/>
              <a:gd name="connsiteY82" fmla="*/ 3480179 h 5923128"/>
              <a:gd name="connsiteX83" fmla="*/ 2811440 w 7320311"/>
              <a:gd name="connsiteY83" fmla="*/ 3507474 h 5923128"/>
              <a:gd name="connsiteX84" fmla="*/ 2770496 w 7320311"/>
              <a:gd name="connsiteY84" fmla="*/ 3548418 h 5923128"/>
              <a:gd name="connsiteX85" fmla="*/ 2688610 w 7320311"/>
              <a:gd name="connsiteY85" fmla="*/ 3575713 h 5923128"/>
              <a:gd name="connsiteX86" fmla="*/ 2647666 w 7320311"/>
              <a:gd name="connsiteY86" fmla="*/ 3603009 h 5923128"/>
              <a:gd name="connsiteX87" fmla="*/ 2565780 w 7320311"/>
              <a:gd name="connsiteY87" fmla="*/ 3630304 h 5923128"/>
              <a:gd name="connsiteX88" fmla="*/ 2524837 w 7320311"/>
              <a:gd name="connsiteY88" fmla="*/ 3657600 h 5923128"/>
              <a:gd name="connsiteX89" fmla="*/ 2538484 w 7320311"/>
              <a:gd name="connsiteY89" fmla="*/ 3794077 h 5923128"/>
              <a:gd name="connsiteX90" fmla="*/ 2620371 w 7320311"/>
              <a:gd name="connsiteY90" fmla="*/ 3848668 h 5923128"/>
              <a:gd name="connsiteX91" fmla="*/ 2661314 w 7320311"/>
              <a:gd name="connsiteY91" fmla="*/ 3875964 h 5923128"/>
              <a:gd name="connsiteX92" fmla="*/ 2729553 w 7320311"/>
              <a:gd name="connsiteY92" fmla="*/ 3944203 h 5923128"/>
              <a:gd name="connsiteX93" fmla="*/ 2797792 w 7320311"/>
              <a:gd name="connsiteY93" fmla="*/ 4026089 h 5923128"/>
              <a:gd name="connsiteX94" fmla="*/ 2838735 w 7320311"/>
              <a:gd name="connsiteY94" fmla="*/ 4053385 h 5923128"/>
              <a:gd name="connsiteX95" fmla="*/ 2906974 w 7320311"/>
              <a:gd name="connsiteY95" fmla="*/ 4121624 h 5923128"/>
              <a:gd name="connsiteX96" fmla="*/ 2975213 w 7320311"/>
              <a:gd name="connsiteY96" fmla="*/ 4189862 h 5923128"/>
              <a:gd name="connsiteX97" fmla="*/ 3016156 w 7320311"/>
              <a:gd name="connsiteY97" fmla="*/ 4312692 h 5923128"/>
              <a:gd name="connsiteX98" fmla="*/ 3057099 w 7320311"/>
              <a:gd name="connsiteY98" fmla="*/ 4394579 h 5923128"/>
              <a:gd name="connsiteX99" fmla="*/ 3111690 w 7320311"/>
              <a:gd name="connsiteY99" fmla="*/ 4585647 h 5923128"/>
              <a:gd name="connsiteX100" fmla="*/ 3138986 w 7320311"/>
              <a:gd name="connsiteY100" fmla="*/ 4681182 h 5923128"/>
              <a:gd name="connsiteX101" fmla="*/ 3193577 w 7320311"/>
              <a:gd name="connsiteY101" fmla="*/ 4790364 h 5923128"/>
              <a:gd name="connsiteX102" fmla="*/ 3220872 w 7320311"/>
              <a:gd name="connsiteY102" fmla="*/ 4899546 h 5923128"/>
              <a:gd name="connsiteX103" fmla="*/ 3302759 w 7320311"/>
              <a:gd name="connsiteY103" fmla="*/ 5063319 h 5923128"/>
              <a:gd name="connsiteX104" fmla="*/ 3357350 w 7320311"/>
              <a:gd name="connsiteY104" fmla="*/ 5172501 h 5923128"/>
              <a:gd name="connsiteX105" fmla="*/ 3398293 w 7320311"/>
              <a:gd name="connsiteY105" fmla="*/ 5240740 h 5923128"/>
              <a:gd name="connsiteX106" fmla="*/ 3439237 w 7320311"/>
              <a:gd name="connsiteY106" fmla="*/ 5295331 h 5923128"/>
              <a:gd name="connsiteX107" fmla="*/ 3507475 w 7320311"/>
              <a:gd name="connsiteY107" fmla="*/ 5404513 h 5923128"/>
              <a:gd name="connsiteX108" fmla="*/ 3548419 w 7320311"/>
              <a:gd name="connsiteY108" fmla="*/ 5472752 h 5923128"/>
              <a:gd name="connsiteX109" fmla="*/ 3671248 w 7320311"/>
              <a:gd name="connsiteY109" fmla="*/ 5609229 h 5923128"/>
              <a:gd name="connsiteX110" fmla="*/ 3794078 w 7320311"/>
              <a:gd name="connsiteY110" fmla="*/ 5691116 h 5923128"/>
              <a:gd name="connsiteX111" fmla="*/ 3835022 w 7320311"/>
              <a:gd name="connsiteY111" fmla="*/ 5732059 h 5923128"/>
              <a:gd name="connsiteX112" fmla="*/ 3903260 w 7320311"/>
              <a:gd name="connsiteY112" fmla="*/ 5786650 h 5923128"/>
              <a:gd name="connsiteX113" fmla="*/ 3957851 w 7320311"/>
              <a:gd name="connsiteY113" fmla="*/ 5841241 h 5923128"/>
              <a:gd name="connsiteX114" fmla="*/ 4012442 w 7320311"/>
              <a:gd name="connsiteY114" fmla="*/ 5854889 h 5923128"/>
              <a:gd name="connsiteX115" fmla="*/ 4067034 w 7320311"/>
              <a:gd name="connsiteY115" fmla="*/ 5909480 h 5923128"/>
              <a:gd name="connsiteX116" fmla="*/ 4135272 w 7320311"/>
              <a:gd name="connsiteY116" fmla="*/ 5923128 h 5923128"/>
              <a:gd name="connsiteX117" fmla="*/ 4408228 w 7320311"/>
              <a:gd name="connsiteY117" fmla="*/ 5909480 h 5923128"/>
              <a:gd name="connsiteX118" fmla="*/ 4544705 w 7320311"/>
              <a:gd name="connsiteY118" fmla="*/ 5882185 h 5923128"/>
              <a:gd name="connsiteX119" fmla="*/ 4735774 w 7320311"/>
              <a:gd name="connsiteY119" fmla="*/ 5827594 h 5923128"/>
              <a:gd name="connsiteX120" fmla="*/ 5158854 w 7320311"/>
              <a:gd name="connsiteY120" fmla="*/ 5773003 h 5923128"/>
              <a:gd name="connsiteX121" fmla="*/ 5363571 w 7320311"/>
              <a:gd name="connsiteY121" fmla="*/ 5732059 h 5923128"/>
              <a:gd name="connsiteX122" fmla="*/ 5595583 w 7320311"/>
              <a:gd name="connsiteY122" fmla="*/ 5677468 h 5923128"/>
              <a:gd name="connsiteX123" fmla="*/ 5759356 w 7320311"/>
              <a:gd name="connsiteY123" fmla="*/ 5663821 h 5923128"/>
              <a:gd name="connsiteX124" fmla="*/ 6100550 w 7320311"/>
              <a:gd name="connsiteY124" fmla="*/ 5609229 h 5923128"/>
              <a:gd name="connsiteX125" fmla="*/ 6196084 w 7320311"/>
              <a:gd name="connsiteY125" fmla="*/ 5595582 h 5923128"/>
              <a:gd name="connsiteX126" fmla="*/ 6318914 w 7320311"/>
              <a:gd name="connsiteY126" fmla="*/ 5527343 h 5923128"/>
              <a:gd name="connsiteX127" fmla="*/ 6428096 w 7320311"/>
              <a:gd name="connsiteY127" fmla="*/ 5500047 h 5923128"/>
              <a:gd name="connsiteX128" fmla="*/ 6509983 w 7320311"/>
              <a:gd name="connsiteY128" fmla="*/ 5459104 h 5923128"/>
              <a:gd name="connsiteX129" fmla="*/ 6646460 w 7320311"/>
              <a:gd name="connsiteY129" fmla="*/ 5418161 h 5923128"/>
              <a:gd name="connsiteX130" fmla="*/ 6810234 w 7320311"/>
              <a:gd name="connsiteY130" fmla="*/ 5363570 h 5923128"/>
              <a:gd name="connsiteX131" fmla="*/ 6919416 w 7320311"/>
              <a:gd name="connsiteY131" fmla="*/ 5336274 h 5923128"/>
              <a:gd name="connsiteX132" fmla="*/ 7028598 w 7320311"/>
              <a:gd name="connsiteY132" fmla="*/ 5281683 h 5923128"/>
              <a:gd name="connsiteX133" fmla="*/ 7083189 w 7320311"/>
              <a:gd name="connsiteY133" fmla="*/ 5240740 h 5923128"/>
              <a:gd name="connsiteX134" fmla="*/ 7124132 w 7320311"/>
              <a:gd name="connsiteY134" fmla="*/ 5213444 h 5923128"/>
              <a:gd name="connsiteX135" fmla="*/ 7137780 w 7320311"/>
              <a:gd name="connsiteY135" fmla="*/ 5172501 h 5923128"/>
              <a:gd name="connsiteX136" fmla="*/ 7178723 w 7320311"/>
              <a:gd name="connsiteY136" fmla="*/ 5117910 h 5923128"/>
              <a:gd name="connsiteX137" fmla="*/ 7206019 w 7320311"/>
              <a:gd name="connsiteY137" fmla="*/ 5076967 h 5923128"/>
              <a:gd name="connsiteX138" fmla="*/ 7219666 w 7320311"/>
              <a:gd name="connsiteY138" fmla="*/ 5036024 h 5923128"/>
              <a:gd name="connsiteX139" fmla="*/ 7233314 w 7320311"/>
              <a:gd name="connsiteY139" fmla="*/ 4967785 h 5923128"/>
              <a:gd name="connsiteX140" fmla="*/ 7260610 w 7320311"/>
              <a:gd name="connsiteY140" fmla="*/ 4913194 h 5923128"/>
              <a:gd name="connsiteX141" fmla="*/ 7287905 w 7320311"/>
              <a:gd name="connsiteY141" fmla="*/ 4722125 h 5923128"/>
              <a:gd name="connsiteX142" fmla="*/ 7301553 w 7320311"/>
              <a:gd name="connsiteY142" fmla="*/ 4681182 h 5923128"/>
              <a:gd name="connsiteX143" fmla="*/ 7315201 w 7320311"/>
              <a:gd name="connsiteY143" fmla="*/ 4626591 h 5923128"/>
              <a:gd name="connsiteX144" fmla="*/ 7274257 w 7320311"/>
              <a:gd name="connsiteY144" fmla="*/ 4367283 h 5923128"/>
              <a:gd name="connsiteX145" fmla="*/ 7246962 w 7320311"/>
              <a:gd name="connsiteY145" fmla="*/ 4285397 h 5923128"/>
              <a:gd name="connsiteX146" fmla="*/ 7165075 w 7320311"/>
              <a:gd name="connsiteY146" fmla="*/ 4189862 h 5923128"/>
              <a:gd name="connsiteX147" fmla="*/ 7110484 w 7320311"/>
              <a:gd name="connsiteY147" fmla="*/ 4121624 h 5923128"/>
              <a:gd name="connsiteX148" fmla="*/ 7042245 w 7320311"/>
              <a:gd name="connsiteY148" fmla="*/ 3998794 h 5923128"/>
              <a:gd name="connsiteX149" fmla="*/ 6878472 w 7320311"/>
              <a:gd name="connsiteY149" fmla="*/ 3848668 h 5923128"/>
              <a:gd name="connsiteX150" fmla="*/ 6810234 w 7320311"/>
              <a:gd name="connsiteY150" fmla="*/ 3780429 h 5923128"/>
              <a:gd name="connsiteX151" fmla="*/ 6660108 w 7320311"/>
              <a:gd name="connsiteY151" fmla="*/ 3616656 h 5923128"/>
              <a:gd name="connsiteX152" fmla="*/ 6605517 w 7320311"/>
              <a:gd name="connsiteY152" fmla="*/ 3575713 h 5923128"/>
              <a:gd name="connsiteX153" fmla="*/ 6523631 w 7320311"/>
              <a:gd name="connsiteY153" fmla="*/ 3548418 h 5923128"/>
              <a:gd name="connsiteX154" fmla="*/ 6469040 w 7320311"/>
              <a:gd name="connsiteY154" fmla="*/ 3521122 h 5923128"/>
              <a:gd name="connsiteX155" fmla="*/ 6387153 w 7320311"/>
              <a:gd name="connsiteY155" fmla="*/ 3493826 h 5923128"/>
              <a:gd name="connsiteX156" fmla="*/ 6291619 w 7320311"/>
              <a:gd name="connsiteY156" fmla="*/ 3534770 h 5923128"/>
              <a:gd name="connsiteX157" fmla="*/ 6100550 w 7320311"/>
              <a:gd name="connsiteY157" fmla="*/ 3589361 h 5923128"/>
              <a:gd name="connsiteX158" fmla="*/ 5991368 w 7320311"/>
              <a:gd name="connsiteY158" fmla="*/ 3616656 h 5923128"/>
              <a:gd name="connsiteX159" fmla="*/ 5445457 w 7320311"/>
              <a:gd name="connsiteY159" fmla="*/ 3616656 h 5923128"/>
              <a:gd name="connsiteX160" fmla="*/ 5390866 w 7320311"/>
              <a:gd name="connsiteY160" fmla="*/ 3630304 h 5923128"/>
              <a:gd name="connsiteX161" fmla="*/ 5158854 w 7320311"/>
              <a:gd name="connsiteY161" fmla="*/ 3603009 h 5923128"/>
              <a:gd name="connsiteX162" fmla="*/ 5117911 w 7320311"/>
              <a:gd name="connsiteY162" fmla="*/ 3575713 h 5923128"/>
              <a:gd name="connsiteX163" fmla="*/ 5049672 w 7320311"/>
              <a:gd name="connsiteY163" fmla="*/ 3534770 h 5923128"/>
              <a:gd name="connsiteX164" fmla="*/ 4967786 w 7320311"/>
              <a:gd name="connsiteY164" fmla="*/ 3452883 h 5923128"/>
              <a:gd name="connsiteX165" fmla="*/ 4926842 w 7320311"/>
              <a:gd name="connsiteY165" fmla="*/ 3425588 h 5923128"/>
              <a:gd name="connsiteX166" fmla="*/ 4831308 w 7320311"/>
              <a:gd name="connsiteY166" fmla="*/ 3357349 h 5923128"/>
              <a:gd name="connsiteX167" fmla="*/ 4790365 w 7320311"/>
              <a:gd name="connsiteY167" fmla="*/ 3261815 h 5923128"/>
              <a:gd name="connsiteX168" fmla="*/ 4776717 w 7320311"/>
              <a:gd name="connsiteY168" fmla="*/ 3220871 h 5923128"/>
              <a:gd name="connsiteX169" fmla="*/ 4735774 w 7320311"/>
              <a:gd name="connsiteY169" fmla="*/ 3152632 h 5923128"/>
              <a:gd name="connsiteX170" fmla="*/ 4708478 w 7320311"/>
              <a:gd name="connsiteY170" fmla="*/ 3098041 h 5923128"/>
              <a:gd name="connsiteX171" fmla="*/ 4694831 w 7320311"/>
              <a:gd name="connsiteY171" fmla="*/ 3043450 h 5923128"/>
              <a:gd name="connsiteX172" fmla="*/ 4640240 w 7320311"/>
              <a:gd name="connsiteY172" fmla="*/ 2961564 h 5923128"/>
              <a:gd name="connsiteX173" fmla="*/ 4612944 w 7320311"/>
              <a:gd name="connsiteY173" fmla="*/ 2838734 h 5923128"/>
              <a:gd name="connsiteX174" fmla="*/ 4599296 w 7320311"/>
              <a:gd name="connsiteY174" fmla="*/ 2729552 h 5923128"/>
              <a:gd name="connsiteX175" fmla="*/ 4544705 w 7320311"/>
              <a:gd name="connsiteY175" fmla="*/ 2511188 h 5923128"/>
              <a:gd name="connsiteX176" fmla="*/ 4490114 w 7320311"/>
              <a:gd name="connsiteY176" fmla="*/ 2292824 h 5923128"/>
              <a:gd name="connsiteX177" fmla="*/ 4421875 w 7320311"/>
              <a:gd name="connsiteY177" fmla="*/ 2115403 h 5923128"/>
              <a:gd name="connsiteX178" fmla="*/ 4380932 w 7320311"/>
              <a:gd name="connsiteY178" fmla="*/ 2047164 h 5923128"/>
              <a:gd name="connsiteX179" fmla="*/ 4339989 w 7320311"/>
              <a:gd name="connsiteY179" fmla="*/ 1992573 h 5923128"/>
              <a:gd name="connsiteX180" fmla="*/ 4312693 w 7320311"/>
              <a:gd name="connsiteY180" fmla="*/ 1951629 h 5923128"/>
              <a:gd name="connsiteX181" fmla="*/ 4258102 w 7320311"/>
              <a:gd name="connsiteY181" fmla="*/ 1801504 h 5923128"/>
              <a:gd name="connsiteX182" fmla="*/ 4176216 w 7320311"/>
              <a:gd name="connsiteY182" fmla="*/ 1596788 h 5923128"/>
              <a:gd name="connsiteX183" fmla="*/ 4107977 w 7320311"/>
              <a:gd name="connsiteY183" fmla="*/ 1433015 h 5923128"/>
              <a:gd name="connsiteX184" fmla="*/ 4080681 w 7320311"/>
              <a:gd name="connsiteY184" fmla="*/ 1392071 h 5923128"/>
              <a:gd name="connsiteX185" fmla="*/ 4039738 w 7320311"/>
              <a:gd name="connsiteY185" fmla="*/ 1364776 h 5923128"/>
              <a:gd name="connsiteX186" fmla="*/ 4012442 w 7320311"/>
              <a:gd name="connsiteY186" fmla="*/ 1282889 h 5923128"/>
              <a:gd name="connsiteX187" fmla="*/ 3903260 w 7320311"/>
              <a:gd name="connsiteY187" fmla="*/ 1132764 h 5923128"/>
              <a:gd name="connsiteX188" fmla="*/ 3862317 w 7320311"/>
              <a:gd name="connsiteY188" fmla="*/ 1009934 h 5923128"/>
              <a:gd name="connsiteX189" fmla="*/ 3848669 w 7320311"/>
              <a:gd name="connsiteY189" fmla="*/ 968991 h 5923128"/>
              <a:gd name="connsiteX190" fmla="*/ 3862317 w 7320311"/>
              <a:gd name="connsiteY190" fmla="*/ 846161 h 5923128"/>
              <a:gd name="connsiteX191" fmla="*/ 3875965 w 7320311"/>
              <a:gd name="connsiteY191" fmla="*/ 805218 h 5923128"/>
              <a:gd name="connsiteX192" fmla="*/ 3957851 w 7320311"/>
              <a:gd name="connsiteY192" fmla="*/ 750626 h 5923128"/>
              <a:gd name="connsiteX193" fmla="*/ 4080681 w 7320311"/>
              <a:gd name="connsiteY193" fmla="*/ 696035 h 5923128"/>
              <a:gd name="connsiteX194" fmla="*/ 4244454 w 7320311"/>
              <a:gd name="connsiteY194" fmla="*/ 641444 h 5923128"/>
              <a:gd name="connsiteX195" fmla="*/ 4367284 w 7320311"/>
              <a:gd name="connsiteY195" fmla="*/ 600501 h 5923128"/>
              <a:gd name="connsiteX196" fmla="*/ 4408228 w 7320311"/>
              <a:gd name="connsiteY196" fmla="*/ 586853 h 5923128"/>
              <a:gd name="connsiteX197" fmla="*/ 4435523 w 7320311"/>
              <a:gd name="connsiteY197" fmla="*/ 573206 h 592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7320311" h="5923128">
                <a:moveTo>
                  <a:pt x="4435523" y="573206"/>
                </a:moveTo>
                <a:lnTo>
                  <a:pt x="4435523" y="573206"/>
                </a:lnTo>
                <a:cubicBezTo>
                  <a:pt x="4476466" y="555009"/>
                  <a:pt x="4518278" y="538652"/>
                  <a:pt x="4558353" y="518615"/>
                </a:cubicBezTo>
                <a:cubicBezTo>
                  <a:pt x="4573024" y="511280"/>
                  <a:pt x="4584625" y="498655"/>
                  <a:pt x="4599296" y="491319"/>
                </a:cubicBezTo>
                <a:cubicBezTo>
                  <a:pt x="4612163" y="484885"/>
                  <a:pt x="4627373" y="484105"/>
                  <a:pt x="4640240" y="477671"/>
                </a:cubicBezTo>
                <a:cubicBezTo>
                  <a:pt x="4654911" y="470336"/>
                  <a:pt x="4665825" y="456135"/>
                  <a:pt x="4681183" y="450376"/>
                </a:cubicBezTo>
                <a:cubicBezTo>
                  <a:pt x="4702903" y="442231"/>
                  <a:pt x="4726918" y="442354"/>
                  <a:pt x="4749422" y="436728"/>
                </a:cubicBezTo>
                <a:cubicBezTo>
                  <a:pt x="4763378" y="433239"/>
                  <a:pt x="4776717" y="427629"/>
                  <a:pt x="4790365" y="423080"/>
                </a:cubicBezTo>
                <a:cubicBezTo>
                  <a:pt x="4785816" y="363940"/>
                  <a:pt x="4791103" y="303203"/>
                  <a:pt x="4776717" y="245659"/>
                </a:cubicBezTo>
                <a:cubicBezTo>
                  <a:pt x="4772036" y="226935"/>
                  <a:pt x="4750601" y="217072"/>
                  <a:pt x="4735774" y="204716"/>
                </a:cubicBezTo>
                <a:cubicBezTo>
                  <a:pt x="4700499" y="175320"/>
                  <a:pt x="4694921" y="177451"/>
                  <a:pt x="4653887" y="163773"/>
                </a:cubicBezTo>
                <a:cubicBezTo>
                  <a:pt x="4640239" y="154674"/>
                  <a:pt x="4628505" y="141664"/>
                  <a:pt x="4612944" y="136477"/>
                </a:cubicBezTo>
                <a:cubicBezTo>
                  <a:pt x="4598737" y="131741"/>
                  <a:pt x="4442890" y="110234"/>
                  <a:pt x="4435523" y="109182"/>
                </a:cubicBezTo>
                <a:cubicBezTo>
                  <a:pt x="4128430" y="6816"/>
                  <a:pt x="4426912" y="102822"/>
                  <a:pt x="4258102" y="54591"/>
                </a:cubicBezTo>
                <a:cubicBezTo>
                  <a:pt x="4244270" y="50639"/>
                  <a:pt x="4231529" y="41611"/>
                  <a:pt x="4217159" y="40943"/>
                </a:cubicBezTo>
                <a:cubicBezTo>
                  <a:pt x="4035328" y="32486"/>
                  <a:pt x="3853218" y="31844"/>
                  <a:pt x="3671248" y="27295"/>
                </a:cubicBezTo>
                <a:cubicBezTo>
                  <a:pt x="3651938" y="20858"/>
                  <a:pt x="3592855" y="0"/>
                  <a:pt x="3575714" y="0"/>
                </a:cubicBezTo>
                <a:cubicBezTo>
                  <a:pt x="3520934" y="0"/>
                  <a:pt x="3466532" y="9098"/>
                  <a:pt x="3411941" y="13647"/>
                </a:cubicBezTo>
                <a:cubicBezTo>
                  <a:pt x="3386062" y="22274"/>
                  <a:pt x="3342113" y="38087"/>
                  <a:pt x="3316407" y="40943"/>
                </a:cubicBezTo>
                <a:cubicBezTo>
                  <a:pt x="3252946" y="47994"/>
                  <a:pt x="3188902" y="48537"/>
                  <a:pt x="3125338" y="54591"/>
                </a:cubicBezTo>
                <a:cubicBezTo>
                  <a:pt x="3093315" y="57641"/>
                  <a:pt x="3061789" y="64811"/>
                  <a:pt x="3029804" y="68238"/>
                </a:cubicBezTo>
                <a:cubicBezTo>
                  <a:pt x="2934383" y="78462"/>
                  <a:pt x="2743201" y="95534"/>
                  <a:pt x="2743201" y="95534"/>
                </a:cubicBezTo>
                <a:lnTo>
                  <a:pt x="2470245" y="81886"/>
                </a:lnTo>
                <a:cubicBezTo>
                  <a:pt x="2358439" y="74175"/>
                  <a:pt x="2271119" y="53695"/>
                  <a:pt x="2156347" y="40943"/>
                </a:cubicBezTo>
                <a:cubicBezTo>
                  <a:pt x="2097395" y="34393"/>
                  <a:pt x="2037974" y="32919"/>
                  <a:pt x="1978926" y="27295"/>
                </a:cubicBezTo>
                <a:cubicBezTo>
                  <a:pt x="1942414" y="23818"/>
                  <a:pt x="1906138" y="18196"/>
                  <a:pt x="1869744" y="13647"/>
                </a:cubicBezTo>
                <a:cubicBezTo>
                  <a:pt x="1787857" y="18196"/>
                  <a:pt x="1705727" y="19519"/>
                  <a:pt x="1624084" y="27295"/>
                </a:cubicBezTo>
                <a:cubicBezTo>
                  <a:pt x="1609763" y="28659"/>
                  <a:pt x="1596973" y="36991"/>
                  <a:pt x="1583141" y="40943"/>
                </a:cubicBezTo>
                <a:cubicBezTo>
                  <a:pt x="1565106" y="46096"/>
                  <a:pt x="1546747" y="50042"/>
                  <a:pt x="1528550" y="54591"/>
                </a:cubicBezTo>
                <a:cubicBezTo>
                  <a:pt x="1401171" y="50042"/>
                  <a:pt x="1273653" y="48428"/>
                  <a:pt x="1146413" y="40943"/>
                </a:cubicBezTo>
                <a:cubicBezTo>
                  <a:pt x="1118789" y="39318"/>
                  <a:pt x="1092198" y="27295"/>
                  <a:pt x="1064526" y="27295"/>
                </a:cubicBezTo>
                <a:cubicBezTo>
                  <a:pt x="1014278" y="27295"/>
                  <a:pt x="964443" y="36394"/>
                  <a:pt x="914401" y="40943"/>
                </a:cubicBezTo>
                <a:cubicBezTo>
                  <a:pt x="814317" y="36394"/>
                  <a:pt x="714337" y="27295"/>
                  <a:pt x="614150" y="27295"/>
                </a:cubicBezTo>
                <a:cubicBezTo>
                  <a:pt x="578664" y="27295"/>
                  <a:pt x="144627" y="51864"/>
                  <a:pt x="95535" y="54591"/>
                </a:cubicBezTo>
                <a:cubicBezTo>
                  <a:pt x="0" y="86435"/>
                  <a:pt x="22746" y="54590"/>
                  <a:pt x="1" y="122829"/>
                </a:cubicBezTo>
                <a:cubicBezTo>
                  <a:pt x="35263" y="181599"/>
                  <a:pt x="71170" y="253949"/>
                  <a:pt x="136478" y="286603"/>
                </a:cubicBezTo>
                <a:cubicBezTo>
                  <a:pt x="154675" y="295701"/>
                  <a:pt x="174514" y="302073"/>
                  <a:pt x="191069" y="313898"/>
                </a:cubicBezTo>
                <a:cubicBezTo>
                  <a:pt x="206775" y="325116"/>
                  <a:pt x="215954" y="344135"/>
                  <a:pt x="232013" y="354841"/>
                </a:cubicBezTo>
                <a:cubicBezTo>
                  <a:pt x="243983" y="362821"/>
                  <a:pt x="259733" y="362822"/>
                  <a:pt x="272956" y="368489"/>
                </a:cubicBezTo>
                <a:cubicBezTo>
                  <a:pt x="377158" y="413148"/>
                  <a:pt x="274457" y="388201"/>
                  <a:pt x="423081" y="409432"/>
                </a:cubicBezTo>
                <a:cubicBezTo>
                  <a:pt x="504235" y="436483"/>
                  <a:pt x="459763" y="425000"/>
                  <a:pt x="600502" y="436728"/>
                </a:cubicBezTo>
                <a:cubicBezTo>
                  <a:pt x="664133" y="442031"/>
                  <a:pt x="727881" y="445827"/>
                  <a:pt x="791571" y="450376"/>
                </a:cubicBezTo>
                <a:cubicBezTo>
                  <a:pt x="831615" y="458385"/>
                  <a:pt x="864037" y="461936"/>
                  <a:pt x="900753" y="477671"/>
                </a:cubicBezTo>
                <a:cubicBezTo>
                  <a:pt x="919453" y="485685"/>
                  <a:pt x="937680" y="494873"/>
                  <a:pt x="955344" y="504967"/>
                </a:cubicBezTo>
                <a:cubicBezTo>
                  <a:pt x="969585" y="513105"/>
                  <a:pt x="981146" y="525953"/>
                  <a:pt x="996287" y="532262"/>
                </a:cubicBezTo>
                <a:cubicBezTo>
                  <a:pt x="1036125" y="548861"/>
                  <a:pt x="1078174" y="559558"/>
                  <a:pt x="1119117" y="573206"/>
                </a:cubicBezTo>
                <a:cubicBezTo>
                  <a:pt x="1146413" y="582305"/>
                  <a:pt x="1172917" y="594259"/>
                  <a:pt x="1201004" y="600501"/>
                </a:cubicBezTo>
                <a:cubicBezTo>
                  <a:pt x="1446538" y="655065"/>
                  <a:pt x="1194629" y="593510"/>
                  <a:pt x="1473959" y="682388"/>
                </a:cubicBezTo>
                <a:cubicBezTo>
                  <a:pt x="1523387" y="698115"/>
                  <a:pt x="1574656" y="707604"/>
                  <a:pt x="1624084" y="723331"/>
                </a:cubicBezTo>
                <a:cubicBezTo>
                  <a:pt x="1674825" y="739476"/>
                  <a:pt x="1723548" y="761531"/>
                  <a:pt x="1774210" y="777922"/>
                </a:cubicBezTo>
                <a:cubicBezTo>
                  <a:pt x="1878271" y="811589"/>
                  <a:pt x="1986559" y="832837"/>
                  <a:pt x="2088108" y="873456"/>
                </a:cubicBezTo>
                <a:cubicBezTo>
                  <a:pt x="2133601" y="891653"/>
                  <a:pt x="2178103" y="912553"/>
                  <a:pt x="2224586" y="928047"/>
                </a:cubicBezTo>
                <a:cubicBezTo>
                  <a:pt x="2260175" y="939910"/>
                  <a:pt x="2298179" y="943480"/>
                  <a:pt x="2333768" y="955343"/>
                </a:cubicBezTo>
                <a:cubicBezTo>
                  <a:pt x="2403985" y="978749"/>
                  <a:pt x="2445321" y="1006828"/>
                  <a:pt x="2511189" y="1037229"/>
                </a:cubicBezTo>
                <a:cubicBezTo>
                  <a:pt x="2542646" y="1051748"/>
                  <a:pt x="2574555" y="1065306"/>
                  <a:pt x="2606723" y="1078173"/>
                </a:cubicBezTo>
                <a:cubicBezTo>
                  <a:pt x="2620080" y="1083516"/>
                  <a:pt x="2634799" y="1085387"/>
                  <a:pt x="2647666" y="1091821"/>
                </a:cubicBezTo>
                <a:cubicBezTo>
                  <a:pt x="2662337" y="1099156"/>
                  <a:pt x="2673939" y="1111781"/>
                  <a:pt x="2688610" y="1119116"/>
                </a:cubicBezTo>
                <a:cubicBezTo>
                  <a:pt x="2701477" y="1125550"/>
                  <a:pt x="2716686" y="1126330"/>
                  <a:pt x="2729553" y="1132764"/>
                </a:cubicBezTo>
                <a:cubicBezTo>
                  <a:pt x="2744224" y="1140099"/>
                  <a:pt x="2755507" y="1153397"/>
                  <a:pt x="2770496" y="1160059"/>
                </a:cubicBezTo>
                <a:cubicBezTo>
                  <a:pt x="2796788" y="1171744"/>
                  <a:pt x="2824718" y="1179451"/>
                  <a:pt x="2852383" y="1187355"/>
                </a:cubicBezTo>
                <a:lnTo>
                  <a:pt x="2947917" y="1214650"/>
                </a:lnTo>
                <a:cubicBezTo>
                  <a:pt x="2961696" y="1218784"/>
                  <a:pt x="2974753" y="1225477"/>
                  <a:pt x="2988860" y="1228298"/>
                </a:cubicBezTo>
                <a:cubicBezTo>
                  <a:pt x="3020404" y="1234607"/>
                  <a:pt x="3052550" y="1237397"/>
                  <a:pt x="3084395" y="1241946"/>
                </a:cubicBezTo>
                <a:cubicBezTo>
                  <a:pt x="3102592" y="1251044"/>
                  <a:pt x="3120395" y="1260978"/>
                  <a:pt x="3138986" y="1269241"/>
                </a:cubicBezTo>
                <a:cubicBezTo>
                  <a:pt x="3161373" y="1279191"/>
                  <a:pt x="3185313" y="1285581"/>
                  <a:pt x="3207225" y="1296537"/>
                </a:cubicBezTo>
                <a:cubicBezTo>
                  <a:pt x="3336990" y="1361420"/>
                  <a:pt x="3118795" y="1280707"/>
                  <a:pt x="3330054" y="1351128"/>
                </a:cubicBezTo>
                <a:cubicBezTo>
                  <a:pt x="3348251" y="1364776"/>
                  <a:pt x="3366136" y="1378850"/>
                  <a:pt x="3384645" y="1392071"/>
                </a:cubicBezTo>
                <a:cubicBezTo>
                  <a:pt x="3397993" y="1401605"/>
                  <a:pt x="3413990" y="1407768"/>
                  <a:pt x="3425589" y="1419367"/>
                </a:cubicBezTo>
                <a:cubicBezTo>
                  <a:pt x="3448447" y="1442225"/>
                  <a:pt x="3494480" y="1516208"/>
                  <a:pt x="3507475" y="1542197"/>
                </a:cubicBezTo>
                <a:cubicBezTo>
                  <a:pt x="3563975" y="1655196"/>
                  <a:pt x="3470199" y="1506755"/>
                  <a:pt x="3548419" y="1624083"/>
                </a:cubicBezTo>
                <a:cubicBezTo>
                  <a:pt x="3622134" y="1918959"/>
                  <a:pt x="3570725" y="1693194"/>
                  <a:pt x="3548419" y="2429301"/>
                </a:cubicBezTo>
                <a:cubicBezTo>
                  <a:pt x="3544754" y="2550257"/>
                  <a:pt x="3536154" y="2561102"/>
                  <a:pt x="3521123" y="2661313"/>
                </a:cubicBezTo>
                <a:cubicBezTo>
                  <a:pt x="3511579" y="2724937"/>
                  <a:pt x="3509432" y="2789967"/>
                  <a:pt x="3493828" y="2852382"/>
                </a:cubicBezTo>
                <a:cubicBezTo>
                  <a:pt x="3484729" y="2888776"/>
                  <a:pt x="3478395" y="2925975"/>
                  <a:pt x="3466532" y="2961564"/>
                </a:cubicBezTo>
                <a:cubicBezTo>
                  <a:pt x="3451332" y="3007164"/>
                  <a:pt x="3450663" y="3005680"/>
                  <a:pt x="3439237" y="3057098"/>
                </a:cubicBezTo>
                <a:cubicBezTo>
                  <a:pt x="3434205" y="3079742"/>
                  <a:pt x="3431693" y="3102958"/>
                  <a:pt x="3425589" y="3125337"/>
                </a:cubicBezTo>
                <a:cubicBezTo>
                  <a:pt x="3411114" y="3178410"/>
                  <a:pt x="3403987" y="3208581"/>
                  <a:pt x="3370998" y="3248167"/>
                </a:cubicBezTo>
                <a:cubicBezTo>
                  <a:pt x="3358642" y="3262994"/>
                  <a:pt x="3345289" y="3277260"/>
                  <a:pt x="3330054" y="3289110"/>
                </a:cubicBezTo>
                <a:cubicBezTo>
                  <a:pt x="3274315" y="3332462"/>
                  <a:pt x="3235360" y="3357182"/>
                  <a:pt x="3166281" y="3370997"/>
                </a:cubicBezTo>
                <a:cubicBezTo>
                  <a:pt x="3069829" y="3390286"/>
                  <a:pt x="3120048" y="3377308"/>
                  <a:pt x="3016156" y="3411940"/>
                </a:cubicBezTo>
                <a:cubicBezTo>
                  <a:pt x="3002508" y="3416489"/>
                  <a:pt x="2987183" y="3417608"/>
                  <a:pt x="2975213" y="3425588"/>
                </a:cubicBezTo>
                <a:cubicBezTo>
                  <a:pt x="2961565" y="3434686"/>
                  <a:pt x="2949258" y="3446221"/>
                  <a:pt x="2934269" y="3452883"/>
                </a:cubicBezTo>
                <a:cubicBezTo>
                  <a:pt x="2907977" y="3464568"/>
                  <a:pt x="2876323" y="3464219"/>
                  <a:pt x="2852383" y="3480179"/>
                </a:cubicBezTo>
                <a:cubicBezTo>
                  <a:pt x="2838735" y="3489277"/>
                  <a:pt x="2824041" y="3496973"/>
                  <a:pt x="2811440" y="3507474"/>
                </a:cubicBezTo>
                <a:cubicBezTo>
                  <a:pt x="2796612" y="3519830"/>
                  <a:pt x="2787368" y="3539045"/>
                  <a:pt x="2770496" y="3548418"/>
                </a:cubicBezTo>
                <a:cubicBezTo>
                  <a:pt x="2745345" y="3562391"/>
                  <a:pt x="2712550" y="3559753"/>
                  <a:pt x="2688610" y="3575713"/>
                </a:cubicBezTo>
                <a:cubicBezTo>
                  <a:pt x="2674962" y="3584812"/>
                  <a:pt x="2662655" y="3596347"/>
                  <a:pt x="2647666" y="3603009"/>
                </a:cubicBezTo>
                <a:cubicBezTo>
                  <a:pt x="2621374" y="3614694"/>
                  <a:pt x="2589719" y="3614344"/>
                  <a:pt x="2565780" y="3630304"/>
                </a:cubicBezTo>
                <a:lnTo>
                  <a:pt x="2524837" y="3657600"/>
                </a:lnTo>
                <a:cubicBezTo>
                  <a:pt x="2529386" y="3703092"/>
                  <a:pt x="2518038" y="3753184"/>
                  <a:pt x="2538484" y="3794077"/>
                </a:cubicBezTo>
                <a:cubicBezTo>
                  <a:pt x="2553155" y="3823419"/>
                  <a:pt x="2593075" y="3830471"/>
                  <a:pt x="2620371" y="3848668"/>
                </a:cubicBezTo>
                <a:lnTo>
                  <a:pt x="2661314" y="3875964"/>
                </a:lnTo>
                <a:cubicBezTo>
                  <a:pt x="2711357" y="3951026"/>
                  <a:pt x="2661314" y="3887337"/>
                  <a:pt x="2729553" y="3944203"/>
                </a:cubicBezTo>
                <a:cubicBezTo>
                  <a:pt x="2863700" y="4055993"/>
                  <a:pt x="2690438" y="3918735"/>
                  <a:pt x="2797792" y="4026089"/>
                </a:cubicBezTo>
                <a:cubicBezTo>
                  <a:pt x="2809390" y="4037687"/>
                  <a:pt x="2825087" y="4044286"/>
                  <a:pt x="2838735" y="4053385"/>
                </a:cubicBezTo>
                <a:cubicBezTo>
                  <a:pt x="2911527" y="4162570"/>
                  <a:pt x="2815986" y="4030635"/>
                  <a:pt x="2906974" y="4121624"/>
                </a:cubicBezTo>
                <a:cubicBezTo>
                  <a:pt x="2997952" y="4212603"/>
                  <a:pt x="2866036" y="4117080"/>
                  <a:pt x="2975213" y="4189862"/>
                </a:cubicBezTo>
                <a:cubicBezTo>
                  <a:pt x="3037234" y="4282897"/>
                  <a:pt x="2967122" y="4165591"/>
                  <a:pt x="3016156" y="4312692"/>
                </a:cubicBezTo>
                <a:cubicBezTo>
                  <a:pt x="3025806" y="4341643"/>
                  <a:pt x="3045361" y="4366409"/>
                  <a:pt x="3057099" y="4394579"/>
                </a:cubicBezTo>
                <a:cubicBezTo>
                  <a:pt x="3081576" y="4453324"/>
                  <a:pt x="3096560" y="4525127"/>
                  <a:pt x="3111690" y="4585647"/>
                </a:cubicBezTo>
                <a:cubicBezTo>
                  <a:pt x="3117481" y="4608810"/>
                  <a:pt x="3128109" y="4657253"/>
                  <a:pt x="3138986" y="4681182"/>
                </a:cubicBezTo>
                <a:cubicBezTo>
                  <a:pt x="3155824" y="4718225"/>
                  <a:pt x="3193577" y="4790364"/>
                  <a:pt x="3193577" y="4790364"/>
                </a:cubicBezTo>
                <a:cubicBezTo>
                  <a:pt x="3202675" y="4826758"/>
                  <a:pt x="3206940" y="4864715"/>
                  <a:pt x="3220872" y="4899546"/>
                </a:cubicBezTo>
                <a:cubicBezTo>
                  <a:pt x="3243540" y="4956215"/>
                  <a:pt x="3275463" y="5008728"/>
                  <a:pt x="3302759" y="5063319"/>
                </a:cubicBezTo>
                <a:lnTo>
                  <a:pt x="3357350" y="5172501"/>
                </a:lnTo>
                <a:cubicBezTo>
                  <a:pt x="3370998" y="5195247"/>
                  <a:pt x="3383579" y="5218669"/>
                  <a:pt x="3398293" y="5240740"/>
                </a:cubicBezTo>
                <a:cubicBezTo>
                  <a:pt x="3410910" y="5259666"/>
                  <a:pt x="3426620" y="5276405"/>
                  <a:pt x="3439237" y="5295331"/>
                </a:cubicBezTo>
                <a:cubicBezTo>
                  <a:pt x="3463043" y="5331040"/>
                  <a:pt x="3485394" y="5367712"/>
                  <a:pt x="3507475" y="5404513"/>
                </a:cubicBezTo>
                <a:cubicBezTo>
                  <a:pt x="3521123" y="5427259"/>
                  <a:pt x="3533207" y="5451021"/>
                  <a:pt x="3548419" y="5472752"/>
                </a:cubicBezTo>
                <a:cubicBezTo>
                  <a:pt x="3582655" y="5521661"/>
                  <a:pt x="3627081" y="5569478"/>
                  <a:pt x="3671248" y="5609229"/>
                </a:cubicBezTo>
                <a:cubicBezTo>
                  <a:pt x="3843299" y="5764076"/>
                  <a:pt x="3652023" y="5589650"/>
                  <a:pt x="3794078" y="5691116"/>
                </a:cubicBezTo>
                <a:cubicBezTo>
                  <a:pt x="3809784" y="5702334"/>
                  <a:pt x="3820497" y="5719349"/>
                  <a:pt x="3835022" y="5732059"/>
                </a:cubicBezTo>
                <a:cubicBezTo>
                  <a:pt x="3856944" y="5751241"/>
                  <a:pt x="3881489" y="5767298"/>
                  <a:pt x="3903260" y="5786650"/>
                </a:cubicBezTo>
                <a:cubicBezTo>
                  <a:pt x="3922494" y="5803747"/>
                  <a:pt x="3936028" y="5827602"/>
                  <a:pt x="3957851" y="5841241"/>
                </a:cubicBezTo>
                <a:cubicBezTo>
                  <a:pt x="3973757" y="5851182"/>
                  <a:pt x="3994245" y="5850340"/>
                  <a:pt x="4012442" y="5854889"/>
                </a:cubicBezTo>
                <a:cubicBezTo>
                  <a:pt x="4030639" y="5873086"/>
                  <a:pt x="4044538" y="5896982"/>
                  <a:pt x="4067034" y="5909480"/>
                </a:cubicBezTo>
                <a:cubicBezTo>
                  <a:pt x="4087311" y="5920745"/>
                  <a:pt x="4112076" y="5923128"/>
                  <a:pt x="4135272" y="5923128"/>
                </a:cubicBezTo>
                <a:cubicBezTo>
                  <a:pt x="4226371" y="5923128"/>
                  <a:pt x="4317243" y="5914029"/>
                  <a:pt x="4408228" y="5909480"/>
                </a:cubicBezTo>
                <a:cubicBezTo>
                  <a:pt x="4453720" y="5900382"/>
                  <a:pt x="4499697" y="5893437"/>
                  <a:pt x="4544705" y="5882185"/>
                </a:cubicBezTo>
                <a:cubicBezTo>
                  <a:pt x="4608966" y="5866120"/>
                  <a:pt x="4670558" y="5839188"/>
                  <a:pt x="4735774" y="5827594"/>
                </a:cubicBezTo>
                <a:cubicBezTo>
                  <a:pt x="4875775" y="5802705"/>
                  <a:pt x="5019420" y="5800890"/>
                  <a:pt x="5158854" y="5773003"/>
                </a:cubicBezTo>
                <a:lnTo>
                  <a:pt x="5363571" y="5732059"/>
                </a:lnTo>
                <a:cubicBezTo>
                  <a:pt x="5441185" y="5715081"/>
                  <a:pt x="5517289" y="5690967"/>
                  <a:pt x="5595583" y="5677468"/>
                </a:cubicBezTo>
                <a:cubicBezTo>
                  <a:pt x="5649567" y="5668161"/>
                  <a:pt x="5704765" y="5668370"/>
                  <a:pt x="5759356" y="5663821"/>
                </a:cubicBezTo>
                <a:cubicBezTo>
                  <a:pt x="5972764" y="5625019"/>
                  <a:pt x="5859150" y="5643714"/>
                  <a:pt x="6100550" y="5609229"/>
                </a:cubicBezTo>
                <a:lnTo>
                  <a:pt x="6196084" y="5595582"/>
                </a:lnTo>
                <a:cubicBezTo>
                  <a:pt x="6238467" y="5567327"/>
                  <a:pt x="6266921" y="5545912"/>
                  <a:pt x="6318914" y="5527343"/>
                </a:cubicBezTo>
                <a:cubicBezTo>
                  <a:pt x="6354243" y="5514726"/>
                  <a:pt x="6392767" y="5512664"/>
                  <a:pt x="6428096" y="5500047"/>
                </a:cubicBezTo>
                <a:cubicBezTo>
                  <a:pt x="6456836" y="5489783"/>
                  <a:pt x="6481813" y="5470841"/>
                  <a:pt x="6509983" y="5459104"/>
                </a:cubicBezTo>
                <a:cubicBezTo>
                  <a:pt x="6605846" y="5419162"/>
                  <a:pt x="6566445" y="5443166"/>
                  <a:pt x="6646460" y="5418161"/>
                </a:cubicBezTo>
                <a:cubicBezTo>
                  <a:pt x="6701385" y="5400997"/>
                  <a:pt x="6754408" y="5377527"/>
                  <a:pt x="6810234" y="5363570"/>
                </a:cubicBezTo>
                <a:lnTo>
                  <a:pt x="6919416" y="5336274"/>
                </a:lnTo>
                <a:cubicBezTo>
                  <a:pt x="7008672" y="5247018"/>
                  <a:pt x="6903081" y="5337468"/>
                  <a:pt x="7028598" y="5281683"/>
                </a:cubicBezTo>
                <a:cubicBezTo>
                  <a:pt x="7049384" y="5272445"/>
                  <a:pt x="7064680" y="5253961"/>
                  <a:pt x="7083189" y="5240740"/>
                </a:cubicBezTo>
                <a:cubicBezTo>
                  <a:pt x="7096536" y="5231206"/>
                  <a:pt x="7110484" y="5222543"/>
                  <a:pt x="7124132" y="5213444"/>
                </a:cubicBezTo>
                <a:cubicBezTo>
                  <a:pt x="7128681" y="5199796"/>
                  <a:pt x="7130643" y="5184991"/>
                  <a:pt x="7137780" y="5172501"/>
                </a:cubicBezTo>
                <a:cubicBezTo>
                  <a:pt x="7149065" y="5152752"/>
                  <a:pt x="7165502" y="5136419"/>
                  <a:pt x="7178723" y="5117910"/>
                </a:cubicBezTo>
                <a:cubicBezTo>
                  <a:pt x="7188257" y="5104563"/>
                  <a:pt x="7196920" y="5090615"/>
                  <a:pt x="7206019" y="5076967"/>
                </a:cubicBezTo>
                <a:cubicBezTo>
                  <a:pt x="7210568" y="5063319"/>
                  <a:pt x="7216177" y="5049980"/>
                  <a:pt x="7219666" y="5036024"/>
                </a:cubicBezTo>
                <a:cubicBezTo>
                  <a:pt x="7225292" y="5013520"/>
                  <a:pt x="7225978" y="4989791"/>
                  <a:pt x="7233314" y="4967785"/>
                </a:cubicBezTo>
                <a:cubicBezTo>
                  <a:pt x="7239748" y="4948484"/>
                  <a:pt x="7251511" y="4931391"/>
                  <a:pt x="7260610" y="4913194"/>
                </a:cubicBezTo>
                <a:cubicBezTo>
                  <a:pt x="7269102" y="4836758"/>
                  <a:pt x="7270523" y="4791653"/>
                  <a:pt x="7287905" y="4722125"/>
                </a:cubicBezTo>
                <a:cubicBezTo>
                  <a:pt x="7291394" y="4708169"/>
                  <a:pt x="7297601" y="4695014"/>
                  <a:pt x="7301553" y="4681182"/>
                </a:cubicBezTo>
                <a:cubicBezTo>
                  <a:pt x="7306706" y="4663147"/>
                  <a:pt x="7310652" y="4644788"/>
                  <a:pt x="7315201" y="4626591"/>
                </a:cubicBezTo>
                <a:cubicBezTo>
                  <a:pt x="7299346" y="4420475"/>
                  <a:pt x="7320311" y="4505445"/>
                  <a:pt x="7274257" y="4367283"/>
                </a:cubicBezTo>
                <a:lnTo>
                  <a:pt x="7246962" y="4285397"/>
                </a:lnTo>
                <a:cubicBezTo>
                  <a:pt x="7189935" y="4228369"/>
                  <a:pt x="7217600" y="4259894"/>
                  <a:pt x="7165075" y="4189862"/>
                </a:cubicBezTo>
                <a:cubicBezTo>
                  <a:pt x="7130773" y="4086949"/>
                  <a:pt x="7181035" y="4209813"/>
                  <a:pt x="7110484" y="4121624"/>
                </a:cubicBezTo>
                <a:cubicBezTo>
                  <a:pt x="7053591" y="4050508"/>
                  <a:pt x="7179778" y="4090485"/>
                  <a:pt x="7042245" y="3998794"/>
                </a:cubicBezTo>
                <a:cubicBezTo>
                  <a:pt x="6953125" y="3939379"/>
                  <a:pt x="7012898" y="3983095"/>
                  <a:pt x="6878472" y="3848668"/>
                </a:cubicBezTo>
                <a:cubicBezTo>
                  <a:pt x="6855726" y="3825922"/>
                  <a:pt x="6828078" y="3807194"/>
                  <a:pt x="6810234" y="3780429"/>
                </a:cubicBezTo>
                <a:cubicBezTo>
                  <a:pt x="6763513" y="3710350"/>
                  <a:pt x="6749724" y="3683868"/>
                  <a:pt x="6660108" y="3616656"/>
                </a:cubicBezTo>
                <a:cubicBezTo>
                  <a:pt x="6641911" y="3603008"/>
                  <a:pt x="6625862" y="3585885"/>
                  <a:pt x="6605517" y="3575713"/>
                </a:cubicBezTo>
                <a:cubicBezTo>
                  <a:pt x="6579783" y="3562846"/>
                  <a:pt x="6549365" y="3561285"/>
                  <a:pt x="6523631" y="3548418"/>
                </a:cubicBezTo>
                <a:cubicBezTo>
                  <a:pt x="6505434" y="3539319"/>
                  <a:pt x="6487930" y="3528678"/>
                  <a:pt x="6469040" y="3521122"/>
                </a:cubicBezTo>
                <a:cubicBezTo>
                  <a:pt x="6442326" y="3510436"/>
                  <a:pt x="6387153" y="3493826"/>
                  <a:pt x="6387153" y="3493826"/>
                </a:cubicBezTo>
                <a:cubicBezTo>
                  <a:pt x="6255342" y="3537764"/>
                  <a:pt x="6460290" y="3467302"/>
                  <a:pt x="6291619" y="3534770"/>
                </a:cubicBezTo>
                <a:cubicBezTo>
                  <a:pt x="6160189" y="3587342"/>
                  <a:pt x="6255839" y="3537597"/>
                  <a:pt x="6100550" y="3589361"/>
                </a:cubicBezTo>
                <a:cubicBezTo>
                  <a:pt x="6037601" y="3610345"/>
                  <a:pt x="6073714" y="3600188"/>
                  <a:pt x="5991368" y="3616656"/>
                </a:cubicBezTo>
                <a:cubicBezTo>
                  <a:pt x="5730105" y="3608492"/>
                  <a:pt x="5645744" y="3583276"/>
                  <a:pt x="5445457" y="3616656"/>
                </a:cubicBezTo>
                <a:cubicBezTo>
                  <a:pt x="5426955" y="3619740"/>
                  <a:pt x="5409063" y="3625755"/>
                  <a:pt x="5390866" y="3630304"/>
                </a:cubicBezTo>
                <a:cubicBezTo>
                  <a:pt x="5313529" y="3621206"/>
                  <a:pt x="5235212" y="3618281"/>
                  <a:pt x="5158854" y="3603009"/>
                </a:cubicBezTo>
                <a:cubicBezTo>
                  <a:pt x="5142770" y="3599792"/>
                  <a:pt x="5131820" y="3584406"/>
                  <a:pt x="5117911" y="3575713"/>
                </a:cubicBezTo>
                <a:cubicBezTo>
                  <a:pt x="5095417" y="3561654"/>
                  <a:pt x="5070202" y="3551568"/>
                  <a:pt x="5049672" y="3534770"/>
                </a:cubicBezTo>
                <a:cubicBezTo>
                  <a:pt x="5019796" y="3510326"/>
                  <a:pt x="4999905" y="3474295"/>
                  <a:pt x="4967786" y="3452883"/>
                </a:cubicBezTo>
                <a:cubicBezTo>
                  <a:pt x="4954138" y="3443785"/>
                  <a:pt x="4940189" y="3435122"/>
                  <a:pt x="4926842" y="3425588"/>
                </a:cubicBezTo>
                <a:cubicBezTo>
                  <a:pt x="4808326" y="3340934"/>
                  <a:pt x="4927811" y="3421684"/>
                  <a:pt x="4831308" y="3357349"/>
                </a:cubicBezTo>
                <a:cubicBezTo>
                  <a:pt x="4799300" y="3261326"/>
                  <a:pt x="4840960" y="3379872"/>
                  <a:pt x="4790365" y="3261815"/>
                </a:cubicBezTo>
                <a:cubicBezTo>
                  <a:pt x="4784698" y="3248592"/>
                  <a:pt x="4783151" y="3233738"/>
                  <a:pt x="4776717" y="3220871"/>
                </a:cubicBezTo>
                <a:cubicBezTo>
                  <a:pt x="4764854" y="3197145"/>
                  <a:pt x="4748656" y="3175820"/>
                  <a:pt x="4735774" y="3152632"/>
                </a:cubicBezTo>
                <a:cubicBezTo>
                  <a:pt x="4725894" y="3134847"/>
                  <a:pt x="4717577" y="3116238"/>
                  <a:pt x="4708478" y="3098041"/>
                </a:cubicBezTo>
                <a:cubicBezTo>
                  <a:pt x="4703929" y="3079844"/>
                  <a:pt x="4703219" y="3060227"/>
                  <a:pt x="4694831" y="3043450"/>
                </a:cubicBezTo>
                <a:cubicBezTo>
                  <a:pt x="4680160" y="3014108"/>
                  <a:pt x="4640240" y="2961564"/>
                  <a:pt x="4640240" y="2961564"/>
                </a:cubicBezTo>
                <a:cubicBezTo>
                  <a:pt x="4631141" y="2920621"/>
                  <a:pt x="4620233" y="2880038"/>
                  <a:pt x="4612944" y="2838734"/>
                </a:cubicBezTo>
                <a:cubicBezTo>
                  <a:pt x="4606570" y="2802615"/>
                  <a:pt x="4606777" y="2765458"/>
                  <a:pt x="4599296" y="2729552"/>
                </a:cubicBezTo>
                <a:cubicBezTo>
                  <a:pt x="4583994" y="2656101"/>
                  <a:pt x="4560981" y="2584430"/>
                  <a:pt x="4544705" y="2511188"/>
                </a:cubicBezTo>
                <a:cubicBezTo>
                  <a:pt x="4529459" y="2442581"/>
                  <a:pt x="4513745" y="2360341"/>
                  <a:pt x="4490114" y="2292824"/>
                </a:cubicBezTo>
                <a:cubicBezTo>
                  <a:pt x="4469182" y="2233018"/>
                  <a:pt x="4454475" y="2169737"/>
                  <a:pt x="4421875" y="2115403"/>
                </a:cubicBezTo>
                <a:cubicBezTo>
                  <a:pt x="4408227" y="2092657"/>
                  <a:pt x="4395646" y="2069235"/>
                  <a:pt x="4380932" y="2047164"/>
                </a:cubicBezTo>
                <a:cubicBezTo>
                  <a:pt x="4368315" y="2028238"/>
                  <a:pt x="4353210" y="2011082"/>
                  <a:pt x="4339989" y="1992573"/>
                </a:cubicBezTo>
                <a:cubicBezTo>
                  <a:pt x="4330455" y="1979225"/>
                  <a:pt x="4321792" y="1965277"/>
                  <a:pt x="4312693" y="1951629"/>
                </a:cubicBezTo>
                <a:cubicBezTo>
                  <a:pt x="4278874" y="1782541"/>
                  <a:pt x="4328081" y="1997448"/>
                  <a:pt x="4258102" y="1801504"/>
                </a:cubicBezTo>
                <a:cubicBezTo>
                  <a:pt x="4180552" y="1584360"/>
                  <a:pt x="4289856" y="1795658"/>
                  <a:pt x="4176216" y="1596788"/>
                </a:cubicBezTo>
                <a:cubicBezTo>
                  <a:pt x="4158506" y="1525948"/>
                  <a:pt x="4158360" y="1508590"/>
                  <a:pt x="4107977" y="1433015"/>
                </a:cubicBezTo>
                <a:cubicBezTo>
                  <a:pt x="4098878" y="1419367"/>
                  <a:pt x="4092280" y="1403670"/>
                  <a:pt x="4080681" y="1392071"/>
                </a:cubicBezTo>
                <a:cubicBezTo>
                  <a:pt x="4069083" y="1380473"/>
                  <a:pt x="4053386" y="1373874"/>
                  <a:pt x="4039738" y="1364776"/>
                </a:cubicBezTo>
                <a:cubicBezTo>
                  <a:pt x="4030639" y="1337480"/>
                  <a:pt x="4025309" y="1308624"/>
                  <a:pt x="4012442" y="1282889"/>
                </a:cubicBezTo>
                <a:cubicBezTo>
                  <a:pt x="3965360" y="1188724"/>
                  <a:pt x="3960437" y="1189939"/>
                  <a:pt x="3903260" y="1132764"/>
                </a:cubicBezTo>
                <a:lnTo>
                  <a:pt x="3862317" y="1009934"/>
                </a:lnTo>
                <a:lnTo>
                  <a:pt x="3848669" y="968991"/>
                </a:lnTo>
                <a:cubicBezTo>
                  <a:pt x="3853218" y="928048"/>
                  <a:pt x="3855544" y="886796"/>
                  <a:pt x="3862317" y="846161"/>
                </a:cubicBezTo>
                <a:cubicBezTo>
                  <a:pt x="3864682" y="831971"/>
                  <a:pt x="3865793" y="815390"/>
                  <a:pt x="3875965" y="805218"/>
                </a:cubicBezTo>
                <a:cubicBezTo>
                  <a:pt x="3899162" y="782021"/>
                  <a:pt x="3930555" y="768823"/>
                  <a:pt x="3957851" y="750626"/>
                </a:cubicBezTo>
                <a:cubicBezTo>
                  <a:pt x="4022728" y="707375"/>
                  <a:pt x="3983247" y="728513"/>
                  <a:pt x="4080681" y="696035"/>
                </a:cubicBezTo>
                <a:lnTo>
                  <a:pt x="4244454" y="641444"/>
                </a:lnTo>
                <a:lnTo>
                  <a:pt x="4367284" y="600501"/>
                </a:lnTo>
                <a:cubicBezTo>
                  <a:pt x="4380932" y="595952"/>
                  <a:pt x="4393842" y="586853"/>
                  <a:pt x="4408228" y="586853"/>
                </a:cubicBezTo>
                <a:lnTo>
                  <a:pt x="4435523" y="5732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355976" y="3717032"/>
            <a:ext cx="3096344" cy="16561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3923928" y="3212976"/>
            <a:ext cx="32403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884368" y="6525344"/>
            <a:ext cx="1008112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3851920" y="6453336"/>
            <a:ext cx="1152128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491880" y="-99392"/>
            <a:ext cx="165618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4" descr="https://player.slideplayer.com.br/2/368197/data/images/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143249"/>
            <a:ext cx="2371725" cy="3714751"/>
          </a:xfrm>
          <a:prstGeom prst="rect">
            <a:avLst/>
          </a:prstGeom>
          <a:noFill/>
        </p:spPr>
      </p:pic>
      <p:pic>
        <p:nvPicPr>
          <p:cNvPr id="25" name="Picture 12" descr="https://player.slideplayer.com.br/2/368197/data/images/img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35167"/>
            <a:ext cx="3168352" cy="3896066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1763688" y="620688"/>
            <a:ext cx="2376264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Membranas </a:t>
            </a:r>
            <a:r>
              <a:rPr lang="pt-BR" sz="2000" b="1" dirty="0" err="1" smtClean="0">
                <a:solidFill>
                  <a:srgbClr val="FF0000"/>
                </a:solidFill>
              </a:rPr>
              <a:t>atlantoccipitais</a:t>
            </a:r>
            <a:r>
              <a:rPr lang="pt-BR" sz="2000" b="1" dirty="0" smtClean="0">
                <a:solidFill>
                  <a:srgbClr val="FF0000"/>
                </a:solidFill>
              </a:rPr>
              <a:t> A e P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932040" y="4685074"/>
            <a:ext cx="172819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Lig. </a:t>
            </a:r>
            <a:r>
              <a:rPr lang="pt-BR" sz="2000" b="1" dirty="0" err="1" smtClean="0"/>
              <a:t>nucal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/>
          <p:nvPr/>
        </p:nvSpPr>
        <p:spPr>
          <a:xfrm>
            <a:off x="4547937" y="890337"/>
            <a:ext cx="1145243" cy="2526631"/>
          </a:xfrm>
          <a:custGeom>
            <a:avLst/>
            <a:gdLst>
              <a:gd name="connsiteX0" fmla="*/ 962526 w 1145243"/>
              <a:gd name="connsiteY0" fmla="*/ 24063 h 2526631"/>
              <a:gd name="connsiteX1" fmla="*/ 962526 w 1145243"/>
              <a:gd name="connsiteY1" fmla="*/ 24063 h 2526631"/>
              <a:gd name="connsiteX2" fmla="*/ 1034716 w 1145243"/>
              <a:gd name="connsiteY2" fmla="*/ 385010 h 2526631"/>
              <a:gd name="connsiteX3" fmla="*/ 1082842 w 1145243"/>
              <a:gd name="connsiteY3" fmla="*/ 529389 h 2526631"/>
              <a:gd name="connsiteX4" fmla="*/ 1106905 w 1145243"/>
              <a:gd name="connsiteY4" fmla="*/ 601579 h 2526631"/>
              <a:gd name="connsiteX5" fmla="*/ 1106905 w 1145243"/>
              <a:gd name="connsiteY5" fmla="*/ 2021305 h 2526631"/>
              <a:gd name="connsiteX6" fmla="*/ 1082842 w 1145243"/>
              <a:gd name="connsiteY6" fmla="*/ 2213810 h 2526631"/>
              <a:gd name="connsiteX7" fmla="*/ 1058779 w 1145243"/>
              <a:gd name="connsiteY7" fmla="*/ 2286000 h 2526631"/>
              <a:gd name="connsiteX8" fmla="*/ 866274 w 1145243"/>
              <a:gd name="connsiteY8" fmla="*/ 2454442 h 2526631"/>
              <a:gd name="connsiteX9" fmla="*/ 625642 w 1145243"/>
              <a:gd name="connsiteY9" fmla="*/ 2526631 h 2526631"/>
              <a:gd name="connsiteX10" fmla="*/ 360947 w 1145243"/>
              <a:gd name="connsiteY10" fmla="*/ 2502568 h 2526631"/>
              <a:gd name="connsiteX11" fmla="*/ 288758 w 1145243"/>
              <a:gd name="connsiteY11" fmla="*/ 2478505 h 2526631"/>
              <a:gd name="connsiteX12" fmla="*/ 264695 w 1145243"/>
              <a:gd name="connsiteY12" fmla="*/ 2406316 h 2526631"/>
              <a:gd name="connsiteX13" fmla="*/ 216568 w 1145243"/>
              <a:gd name="connsiteY13" fmla="*/ 2358189 h 2526631"/>
              <a:gd name="connsiteX14" fmla="*/ 120316 w 1145243"/>
              <a:gd name="connsiteY14" fmla="*/ 2093495 h 2526631"/>
              <a:gd name="connsiteX15" fmla="*/ 48126 w 1145243"/>
              <a:gd name="connsiteY15" fmla="*/ 1852863 h 2526631"/>
              <a:gd name="connsiteX16" fmla="*/ 24063 w 1145243"/>
              <a:gd name="connsiteY16" fmla="*/ 1780674 h 2526631"/>
              <a:gd name="connsiteX17" fmla="*/ 0 w 1145243"/>
              <a:gd name="connsiteY17" fmla="*/ 1708484 h 2526631"/>
              <a:gd name="connsiteX18" fmla="*/ 24063 w 1145243"/>
              <a:gd name="connsiteY18" fmla="*/ 1034716 h 2526631"/>
              <a:gd name="connsiteX19" fmla="*/ 96252 w 1145243"/>
              <a:gd name="connsiteY19" fmla="*/ 890337 h 2526631"/>
              <a:gd name="connsiteX20" fmla="*/ 168442 w 1145243"/>
              <a:gd name="connsiteY20" fmla="*/ 673768 h 2526631"/>
              <a:gd name="connsiteX21" fmla="*/ 216568 w 1145243"/>
              <a:gd name="connsiteY21" fmla="*/ 577516 h 2526631"/>
              <a:gd name="connsiteX22" fmla="*/ 264695 w 1145243"/>
              <a:gd name="connsiteY22" fmla="*/ 457200 h 2526631"/>
              <a:gd name="connsiteX23" fmla="*/ 360947 w 1145243"/>
              <a:gd name="connsiteY23" fmla="*/ 312821 h 2526631"/>
              <a:gd name="connsiteX24" fmla="*/ 481263 w 1145243"/>
              <a:gd name="connsiteY24" fmla="*/ 120316 h 2526631"/>
              <a:gd name="connsiteX25" fmla="*/ 505326 w 1145243"/>
              <a:gd name="connsiteY25" fmla="*/ 48126 h 2526631"/>
              <a:gd name="connsiteX26" fmla="*/ 697831 w 1145243"/>
              <a:gd name="connsiteY26" fmla="*/ 24063 h 2526631"/>
              <a:gd name="connsiteX27" fmla="*/ 770021 w 1145243"/>
              <a:gd name="connsiteY27" fmla="*/ 0 h 2526631"/>
              <a:gd name="connsiteX28" fmla="*/ 986589 w 1145243"/>
              <a:gd name="connsiteY28" fmla="*/ 48126 h 2526631"/>
              <a:gd name="connsiteX29" fmla="*/ 986589 w 1145243"/>
              <a:gd name="connsiteY29" fmla="*/ 72189 h 2526631"/>
              <a:gd name="connsiteX30" fmla="*/ 986589 w 1145243"/>
              <a:gd name="connsiteY30" fmla="*/ 72189 h 2526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45243" h="2526631">
                <a:moveTo>
                  <a:pt x="962526" y="24063"/>
                </a:moveTo>
                <a:lnTo>
                  <a:pt x="962526" y="24063"/>
                </a:lnTo>
                <a:cubicBezTo>
                  <a:pt x="992192" y="291055"/>
                  <a:pt x="963620" y="171722"/>
                  <a:pt x="1034716" y="385010"/>
                </a:cubicBezTo>
                <a:lnTo>
                  <a:pt x="1082842" y="529389"/>
                </a:lnTo>
                <a:lnTo>
                  <a:pt x="1106905" y="601579"/>
                </a:lnTo>
                <a:cubicBezTo>
                  <a:pt x="1136642" y="1315270"/>
                  <a:pt x="1145243" y="1197036"/>
                  <a:pt x="1106905" y="2021305"/>
                </a:cubicBezTo>
                <a:cubicBezTo>
                  <a:pt x="1103900" y="2085903"/>
                  <a:pt x="1094410" y="2150185"/>
                  <a:pt x="1082842" y="2213810"/>
                </a:cubicBezTo>
                <a:cubicBezTo>
                  <a:pt x="1078305" y="2238766"/>
                  <a:pt x="1073998" y="2265708"/>
                  <a:pt x="1058779" y="2286000"/>
                </a:cubicBezTo>
                <a:cubicBezTo>
                  <a:pt x="1029333" y="2325262"/>
                  <a:pt x="928893" y="2426611"/>
                  <a:pt x="866274" y="2454442"/>
                </a:cubicBezTo>
                <a:cubicBezTo>
                  <a:pt x="790951" y="2487919"/>
                  <a:pt x="705637" y="2506632"/>
                  <a:pt x="625642" y="2526631"/>
                </a:cubicBezTo>
                <a:cubicBezTo>
                  <a:pt x="537410" y="2518610"/>
                  <a:pt x="448652" y="2515097"/>
                  <a:pt x="360947" y="2502568"/>
                </a:cubicBezTo>
                <a:cubicBezTo>
                  <a:pt x="335837" y="2498981"/>
                  <a:pt x="306694" y="2496441"/>
                  <a:pt x="288758" y="2478505"/>
                </a:cubicBezTo>
                <a:cubicBezTo>
                  <a:pt x="270822" y="2460569"/>
                  <a:pt x="277745" y="2428066"/>
                  <a:pt x="264695" y="2406316"/>
                </a:cubicBezTo>
                <a:cubicBezTo>
                  <a:pt x="253022" y="2386862"/>
                  <a:pt x="232610" y="2374231"/>
                  <a:pt x="216568" y="2358189"/>
                </a:cubicBezTo>
                <a:cubicBezTo>
                  <a:pt x="161428" y="2137627"/>
                  <a:pt x="205132" y="2220718"/>
                  <a:pt x="120316" y="2093495"/>
                </a:cubicBezTo>
                <a:cubicBezTo>
                  <a:pt x="83948" y="1948028"/>
                  <a:pt x="106710" y="2028615"/>
                  <a:pt x="48126" y="1852863"/>
                </a:cubicBezTo>
                <a:lnTo>
                  <a:pt x="24063" y="1780674"/>
                </a:lnTo>
                <a:lnTo>
                  <a:pt x="0" y="1708484"/>
                </a:lnTo>
                <a:cubicBezTo>
                  <a:pt x="8021" y="1483895"/>
                  <a:pt x="9594" y="1258982"/>
                  <a:pt x="24063" y="1034716"/>
                </a:cubicBezTo>
                <a:cubicBezTo>
                  <a:pt x="29332" y="953050"/>
                  <a:pt x="65912" y="963154"/>
                  <a:pt x="96252" y="890337"/>
                </a:cubicBezTo>
                <a:cubicBezTo>
                  <a:pt x="125519" y="820096"/>
                  <a:pt x="134411" y="741829"/>
                  <a:pt x="168442" y="673768"/>
                </a:cubicBezTo>
                <a:cubicBezTo>
                  <a:pt x="184484" y="641684"/>
                  <a:pt x="201999" y="610295"/>
                  <a:pt x="216568" y="577516"/>
                </a:cubicBezTo>
                <a:cubicBezTo>
                  <a:pt x="234111" y="538044"/>
                  <a:pt x="244011" y="495121"/>
                  <a:pt x="264695" y="457200"/>
                </a:cubicBezTo>
                <a:cubicBezTo>
                  <a:pt x="292392" y="406422"/>
                  <a:pt x="335080" y="364555"/>
                  <a:pt x="360947" y="312821"/>
                </a:cubicBezTo>
                <a:cubicBezTo>
                  <a:pt x="427010" y="180697"/>
                  <a:pt x="387551" y="245265"/>
                  <a:pt x="481263" y="120316"/>
                </a:cubicBezTo>
                <a:cubicBezTo>
                  <a:pt x="489284" y="96253"/>
                  <a:pt x="482147" y="58428"/>
                  <a:pt x="505326" y="48126"/>
                </a:cubicBezTo>
                <a:cubicBezTo>
                  <a:pt x="564420" y="21862"/>
                  <a:pt x="634206" y="35631"/>
                  <a:pt x="697831" y="24063"/>
                </a:cubicBezTo>
                <a:cubicBezTo>
                  <a:pt x="722787" y="19526"/>
                  <a:pt x="745958" y="8021"/>
                  <a:pt x="770021" y="0"/>
                </a:cubicBezTo>
                <a:cubicBezTo>
                  <a:pt x="782679" y="2532"/>
                  <a:pt x="963933" y="36798"/>
                  <a:pt x="986589" y="48126"/>
                </a:cubicBezTo>
                <a:cubicBezTo>
                  <a:pt x="993763" y="51713"/>
                  <a:pt x="986589" y="64168"/>
                  <a:pt x="986589" y="72189"/>
                </a:cubicBezTo>
                <a:lnTo>
                  <a:pt x="986589" y="7218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orma livre 12"/>
          <p:cNvSpPr/>
          <p:nvPr/>
        </p:nvSpPr>
        <p:spPr>
          <a:xfrm>
            <a:off x="1804737" y="3224463"/>
            <a:ext cx="5269831" cy="2911642"/>
          </a:xfrm>
          <a:custGeom>
            <a:avLst/>
            <a:gdLst>
              <a:gd name="connsiteX0" fmla="*/ 4860758 w 5269831"/>
              <a:gd name="connsiteY0" fmla="*/ 673769 h 2911642"/>
              <a:gd name="connsiteX1" fmla="*/ 4860758 w 5269831"/>
              <a:gd name="connsiteY1" fmla="*/ 673769 h 2911642"/>
              <a:gd name="connsiteX2" fmla="*/ 4572000 w 5269831"/>
              <a:gd name="connsiteY2" fmla="*/ 625642 h 2911642"/>
              <a:gd name="connsiteX3" fmla="*/ 4283242 w 5269831"/>
              <a:gd name="connsiteY3" fmla="*/ 481263 h 2911642"/>
              <a:gd name="connsiteX4" fmla="*/ 4211052 w 5269831"/>
              <a:gd name="connsiteY4" fmla="*/ 457200 h 2911642"/>
              <a:gd name="connsiteX5" fmla="*/ 3874168 w 5269831"/>
              <a:gd name="connsiteY5" fmla="*/ 433137 h 2911642"/>
              <a:gd name="connsiteX6" fmla="*/ 3777916 w 5269831"/>
              <a:gd name="connsiteY6" fmla="*/ 409074 h 2911642"/>
              <a:gd name="connsiteX7" fmla="*/ 3705726 w 5269831"/>
              <a:gd name="connsiteY7" fmla="*/ 385011 h 2911642"/>
              <a:gd name="connsiteX8" fmla="*/ 3416968 w 5269831"/>
              <a:gd name="connsiteY8" fmla="*/ 409074 h 2911642"/>
              <a:gd name="connsiteX9" fmla="*/ 3344779 w 5269831"/>
              <a:gd name="connsiteY9" fmla="*/ 433137 h 2911642"/>
              <a:gd name="connsiteX10" fmla="*/ 3296652 w 5269831"/>
              <a:gd name="connsiteY10" fmla="*/ 577516 h 2911642"/>
              <a:gd name="connsiteX11" fmla="*/ 3320716 w 5269831"/>
              <a:gd name="connsiteY11" fmla="*/ 914400 h 2911642"/>
              <a:gd name="connsiteX12" fmla="*/ 3392905 w 5269831"/>
              <a:gd name="connsiteY12" fmla="*/ 962526 h 2911642"/>
              <a:gd name="connsiteX13" fmla="*/ 3513221 w 5269831"/>
              <a:gd name="connsiteY13" fmla="*/ 1034716 h 2911642"/>
              <a:gd name="connsiteX14" fmla="*/ 4042610 w 5269831"/>
              <a:gd name="connsiteY14" fmla="*/ 1034716 h 2911642"/>
              <a:gd name="connsiteX15" fmla="*/ 4138863 w 5269831"/>
              <a:gd name="connsiteY15" fmla="*/ 1130969 h 2911642"/>
              <a:gd name="connsiteX16" fmla="*/ 4235116 w 5269831"/>
              <a:gd name="connsiteY16" fmla="*/ 1323474 h 2911642"/>
              <a:gd name="connsiteX17" fmla="*/ 4283242 w 5269831"/>
              <a:gd name="connsiteY17" fmla="*/ 1419726 h 2911642"/>
              <a:gd name="connsiteX18" fmla="*/ 4307305 w 5269831"/>
              <a:gd name="connsiteY18" fmla="*/ 1491916 h 2911642"/>
              <a:gd name="connsiteX19" fmla="*/ 4403558 w 5269831"/>
              <a:gd name="connsiteY19" fmla="*/ 1612232 h 2911642"/>
              <a:gd name="connsiteX20" fmla="*/ 4475747 w 5269831"/>
              <a:gd name="connsiteY20" fmla="*/ 1660358 h 2911642"/>
              <a:gd name="connsiteX21" fmla="*/ 4620126 w 5269831"/>
              <a:gd name="connsiteY21" fmla="*/ 1684421 h 2911642"/>
              <a:gd name="connsiteX22" fmla="*/ 4644189 w 5269831"/>
              <a:gd name="connsiteY22" fmla="*/ 1756611 h 2911642"/>
              <a:gd name="connsiteX23" fmla="*/ 4692316 w 5269831"/>
              <a:gd name="connsiteY23" fmla="*/ 1828800 h 2911642"/>
              <a:gd name="connsiteX24" fmla="*/ 4668252 w 5269831"/>
              <a:gd name="connsiteY24" fmla="*/ 1973179 h 2911642"/>
              <a:gd name="connsiteX25" fmla="*/ 4620126 w 5269831"/>
              <a:gd name="connsiteY25" fmla="*/ 2069432 h 2911642"/>
              <a:gd name="connsiteX26" fmla="*/ 4475747 w 5269831"/>
              <a:gd name="connsiteY26" fmla="*/ 2237874 h 2911642"/>
              <a:gd name="connsiteX27" fmla="*/ 4379495 w 5269831"/>
              <a:gd name="connsiteY27" fmla="*/ 2310063 h 2911642"/>
              <a:gd name="connsiteX28" fmla="*/ 4283242 w 5269831"/>
              <a:gd name="connsiteY28" fmla="*/ 2334126 h 2911642"/>
              <a:gd name="connsiteX29" fmla="*/ 4138863 w 5269831"/>
              <a:gd name="connsiteY29" fmla="*/ 2454442 h 2911642"/>
              <a:gd name="connsiteX30" fmla="*/ 4066674 w 5269831"/>
              <a:gd name="connsiteY30" fmla="*/ 2478505 h 2911642"/>
              <a:gd name="connsiteX31" fmla="*/ 3922295 w 5269831"/>
              <a:gd name="connsiteY31" fmla="*/ 2574758 h 2911642"/>
              <a:gd name="connsiteX32" fmla="*/ 3753852 w 5269831"/>
              <a:gd name="connsiteY32" fmla="*/ 2743200 h 2911642"/>
              <a:gd name="connsiteX33" fmla="*/ 3657600 w 5269831"/>
              <a:gd name="connsiteY33" fmla="*/ 2767263 h 2911642"/>
              <a:gd name="connsiteX34" fmla="*/ 3585410 w 5269831"/>
              <a:gd name="connsiteY34" fmla="*/ 2791326 h 2911642"/>
              <a:gd name="connsiteX35" fmla="*/ 3296652 w 5269831"/>
              <a:gd name="connsiteY35" fmla="*/ 2815390 h 2911642"/>
              <a:gd name="connsiteX36" fmla="*/ 3176337 w 5269831"/>
              <a:gd name="connsiteY36" fmla="*/ 2863516 h 2911642"/>
              <a:gd name="connsiteX37" fmla="*/ 2983831 w 5269831"/>
              <a:gd name="connsiteY37" fmla="*/ 2911642 h 2911642"/>
              <a:gd name="connsiteX38" fmla="*/ 2574758 w 5269831"/>
              <a:gd name="connsiteY38" fmla="*/ 2863516 h 2911642"/>
              <a:gd name="connsiteX39" fmla="*/ 2358189 w 5269831"/>
              <a:gd name="connsiteY39" fmla="*/ 2815390 h 2911642"/>
              <a:gd name="connsiteX40" fmla="*/ 2165684 w 5269831"/>
              <a:gd name="connsiteY40" fmla="*/ 2863516 h 2911642"/>
              <a:gd name="connsiteX41" fmla="*/ 1876926 w 5269831"/>
              <a:gd name="connsiteY41" fmla="*/ 2911642 h 2911642"/>
              <a:gd name="connsiteX42" fmla="*/ 1323474 w 5269831"/>
              <a:gd name="connsiteY42" fmla="*/ 2863516 h 2911642"/>
              <a:gd name="connsiteX43" fmla="*/ 1251284 w 5269831"/>
              <a:gd name="connsiteY43" fmla="*/ 2839453 h 2911642"/>
              <a:gd name="connsiteX44" fmla="*/ 1155031 w 5269831"/>
              <a:gd name="connsiteY44" fmla="*/ 2815390 h 2911642"/>
              <a:gd name="connsiteX45" fmla="*/ 842210 w 5269831"/>
              <a:gd name="connsiteY45" fmla="*/ 2863516 h 2911642"/>
              <a:gd name="connsiteX46" fmla="*/ 120316 w 5269831"/>
              <a:gd name="connsiteY46" fmla="*/ 2839453 h 2911642"/>
              <a:gd name="connsiteX47" fmla="*/ 48126 w 5269831"/>
              <a:gd name="connsiteY47" fmla="*/ 2815390 h 2911642"/>
              <a:gd name="connsiteX48" fmla="*/ 24063 w 5269831"/>
              <a:gd name="connsiteY48" fmla="*/ 2743200 h 2911642"/>
              <a:gd name="connsiteX49" fmla="*/ 0 w 5269831"/>
              <a:gd name="connsiteY49" fmla="*/ 2502569 h 2911642"/>
              <a:gd name="connsiteX50" fmla="*/ 24063 w 5269831"/>
              <a:gd name="connsiteY50" fmla="*/ 2021305 h 2911642"/>
              <a:gd name="connsiteX51" fmla="*/ 72189 w 5269831"/>
              <a:gd name="connsiteY51" fmla="*/ 1828800 h 2911642"/>
              <a:gd name="connsiteX52" fmla="*/ 120316 w 5269831"/>
              <a:gd name="connsiteY52" fmla="*/ 1780674 h 2911642"/>
              <a:gd name="connsiteX53" fmla="*/ 745958 w 5269831"/>
              <a:gd name="connsiteY53" fmla="*/ 1708484 h 2911642"/>
              <a:gd name="connsiteX54" fmla="*/ 818147 w 5269831"/>
              <a:gd name="connsiteY54" fmla="*/ 1684421 h 2911642"/>
              <a:gd name="connsiteX55" fmla="*/ 938463 w 5269831"/>
              <a:gd name="connsiteY55" fmla="*/ 1588169 h 2911642"/>
              <a:gd name="connsiteX56" fmla="*/ 1082842 w 5269831"/>
              <a:gd name="connsiteY56" fmla="*/ 1540042 h 2911642"/>
              <a:gd name="connsiteX57" fmla="*/ 1203158 w 5269831"/>
              <a:gd name="connsiteY57" fmla="*/ 1564105 h 2911642"/>
              <a:gd name="connsiteX58" fmla="*/ 1419726 w 5269831"/>
              <a:gd name="connsiteY58" fmla="*/ 1684421 h 2911642"/>
              <a:gd name="connsiteX59" fmla="*/ 2141621 w 5269831"/>
              <a:gd name="connsiteY59" fmla="*/ 1708484 h 2911642"/>
              <a:gd name="connsiteX60" fmla="*/ 2237874 w 5269831"/>
              <a:gd name="connsiteY60" fmla="*/ 1732548 h 2911642"/>
              <a:gd name="connsiteX61" fmla="*/ 2310063 w 5269831"/>
              <a:gd name="connsiteY61" fmla="*/ 1756611 h 2911642"/>
              <a:gd name="connsiteX62" fmla="*/ 2454442 w 5269831"/>
              <a:gd name="connsiteY62" fmla="*/ 1708484 h 2911642"/>
              <a:gd name="connsiteX63" fmla="*/ 2526631 w 5269831"/>
              <a:gd name="connsiteY63" fmla="*/ 1684421 h 2911642"/>
              <a:gd name="connsiteX64" fmla="*/ 2574758 w 5269831"/>
              <a:gd name="connsiteY64" fmla="*/ 1636295 h 2911642"/>
              <a:gd name="connsiteX65" fmla="*/ 2646947 w 5269831"/>
              <a:gd name="connsiteY65" fmla="*/ 1612232 h 2911642"/>
              <a:gd name="connsiteX66" fmla="*/ 2695074 w 5269831"/>
              <a:gd name="connsiteY66" fmla="*/ 1540042 h 2911642"/>
              <a:gd name="connsiteX67" fmla="*/ 2767263 w 5269831"/>
              <a:gd name="connsiteY67" fmla="*/ 1491916 h 2911642"/>
              <a:gd name="connsiteX68" fmla="*/ 2815389 w 5269831"/>
              <a:gd name="connsiteY68" fmla="*/ 1419726 h 2911642"/>
              <a:gd name="connsiteX69" fmla="*/ 2911642 w 5269831"/>
              <a:gd name="connsiteY69" fmla="*/ 1323474 h 2911642"/>
              <a:gd name="connsiteX70" fmla="*/ 2959768 w 5269831"/>
              <a:gd name="connsiteY70" fmla="*/ 1227221 h 2911642"/>
              <a:gd name="connsiteX71" fmla="*/ 3007895 w 5269831"/>
              <a:gd name="connsiteY71" fmla="*/ 1155032 h 2911642"/>
              <a:gd name="connsiteX72" fmla="*/ 2983831 w 5269831"/>
              <a:gd name="connsiteY72" fmla="*/ 1082842 h 2911642"/>
              <a:gd name="connsiteX73" fmla="*/ 2935705 w 5269831"/>
              <a:gd name="connsiteY73" fmla="*/ 1010653 h 2911642"/>
              <a:gd name="connsiteX74" fmla="*/ 2887579 w 5269831"/>
              <a:gd name="connsiteY74" fmla="*/ 866274 h 2911642"/>
              <a:gd name="connsiteX75" fmla="*/ 2935705 w 5269831"/>
              <a:gd name="connsiteY75" fmla="*/ 553453 h 2911642"/>
              <a:gd name="connsiteX76" fmla="*/ 2959768 w 5269831"/>
              <a:gd name="connsiteY76" fmla="*/ 481263 h 2911642"/>
              <a:gd name="connsiteX77" fmla="*/ 3056021 w 5269831"/>
              <a:gd name="connsiteY77" fmla="*/ 336884 h 2911642"/>
              <a:gd name="connsiteX78" fmla="*/ 3128210 w 5269831"/>
              <a:gd name="connsiteY78" fmla="*/ 312821 h 2911642"/>
              <a:gd name="connsiteX79" fmla="*/ 3200400 w 5269831"/>
              <a:gd name="connsiteY79" fmla="*/ 216569 h 2911642"/>
              <a:gd name="connsiteX80" fmla="*/ 3272589 w 5269831"/>
              <a:gd name="connsiteY80" fmla="*/ 192505 h 2911642"/>
              <a:gd name="connsiteX81" fmla="*/ 3344779 w 5269831"/>
              <a:gd name="connsiteY81" fmla="*/ 144379 h 2911642"/>
              <a:gd name="connsiteX82" fmla="*/ 3729789 w 5269831"/>
              <a:gd name="connsiteY82" fmla="*/ 72190 h 2911642"/>
              <a:gd name="connsiteX83" fmla="*/ 4042610 w 5269831"/>
              <a:gd name="connsiteY83" fmla="*/ 48126 h 2911642"/>
              <a:gd name="connsiteX84" fmla="*/ 4235116 w 5269831"/>
              <a:gd name="connsiteY84" fmla="*/ 24063 h 2911642"/>
              <a:gd name="connsiteX85" fmla="*/ 4547937 w 5269831"/>
              <a:gd name="connsiteY85" fmla="*/ 0 h 2911642"/>
              <a:gd name="connsiteX86" fmla="*/ 5197642 w 5269831"/>
              <a:gd name="connsiteY86" fmla="*/ 24063 h 2911642"/>
              <a:gd name="connsiteX87" fmla="*/ 5245768 w 5269831"/>
              <a:gd name="connsiteY87" fmla="*/ 72190 h 2911642"/>
              <a:gd name="connsiteX88" fmla="*/ 5269831 w 5269831"/>
              <a:gd name="connsiteY88" fmla="*/ 144379 h 2911642"/>
              <a:gd name="connsiteX89" fmla="*/ 5245768 w 5269831"/>
              <a:gd name="connsiteY89" fmla="*/ 433137 h 2911642"/>
              <a:gd name="connsiteX90" fmla="*/ 5221705 w 5269831"/>
              <a:gd name="connsiteY90" fmla="*/ 505326 h 2911642"/>
              <a:gd name="connsiteX91" fmla="*/ 5053263 w 5269831"/>
              <a:gd name="connsiteY91" fmla="*/ 649705 h 2911642"/>
              <a:gd name="connsiteX92" fmla="*/ 4981074 w 5269831"/>
              <a:gd name="connsiteY92" fmla="*/ 673769 h 2911642"/>
              <a:gd name="connsiteX93" fmla="*/ 4740442 w 5269831"/>
              <a:gd name="connsiteY93" fmla="*/ 673769 h 2911642"/>
              <a:gd name="connsiteX94" fmla="*/ 4740442 w 5269831"/>
              <a:gd name="connsiteY94" fmla="*/ 673769 h 291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269831" h="2911642">
                <a:moveTo>
                  <a:pt x="4860758" y="673769"/>
                </a:moveTo>
                <a:lnTo>
                  <a:pt x="4860758" y="673769"/>
                </a:lnTo>
                <a:cubicBezTo>
                  <a:pt x="4821000" y="669351"/>
                  <a:pt x="4642548" y="664835"/>
                  <a:pt x="4572000" y="625642"/>
                </a:cubicBezTo>
                <a:cubicBezTo>
                  <a:pt x="4292120" y="470154"/>
                  <a:pt x="4564315" y="574955"/>
                  <a:pt x="4283242" y="481263"/>
                </a:cubicBezTo>
                <a:cubicBezTo>
                  <a:pt x="4259179" y="473242"/>
                  <a:pt x="4236352" y="459007"/>
                  <a:pt x="4211052" y="457200"/>
                </a:cubicBezTo>
                <a:lnTo>
                  <a:pt x="3874168" y="433137"/>
                </a:lnTo>
                <a:cubicBezTo>
                  <a:pt x="3842084" y="425116"/>
                  <a:pt x="3809715" y="418159"/>
                  <a:pt x="3777916" y="409074"/>
                </a:cubicBezTo>
                <a:cubicBezTo>
                  <a:pt x="3753527" y="402106"/>
                  <a:pt x="3731091" y="385011"/>
                  <a:pt x="3705726" y="385011"/>
                </a:cubicBezTo>
                <a:cubicBezTo>
                  <a:pt x="3609140" y="385011"/>
                  <a:pt x="3513221" y="401053"/>
                  <a:pt x="3416968" y="409074"/>
                </a:cubicBezTo>
                <a:cubicBezTo>
                  <a:pt x="3392905" y="417095"/>
                  <a:pt x="3359522" y="412497"/>
                  <a:pt x="3344779" y="433137"/>
                </a:cubicBezTo>
                <a:cubicBezTo>
                  <a:pt x="3315293" y="474417"/>
                  <a:pt x="3296652" y="577516"/>
                  <a:pt x="3296652" y="577516"/>
                </a:cubicBezTo>
                <a:cubicBezTo>
                  <a:pt x="3304673" y="689811"/>
                  <a:pt x="3293411" y="805181"/>
                  <a:pt x="3320716" y="914400"/>
                </a:cubicBezTo>
                <a:cubicBezTo>
                  <a:pt x="3327730" y="942457"/>
                  <a:pt x="3370322" y="944460"/>
                  <a:pt x="3392905" y="962526"/>
                </a:cubicBezTo>
                <a:cubicBezTo>
                  <a:pt x="3487280" y="1038026"/>
                  <a:pt x="3387853" y="992927"/>
                  <a:pt x="3513221" y="1034716"/>
                </a:cubicBezTo>
                <a:cubicBezTo>
                  <a:pt x="3646768" y="1023587"/>
                  <a:pt x="3902455" y="984661"/>
                  <a:pt x="4042610" y="1034716"/>
                </a:cubicBezTo>
                <a:cubicBezTo>
                  <a:pt x="4085341" y="1049977"/>
                  <a:pt x="4138863" y="1130969"/>
                  <a:pt x="4138863" y="1130969"/>
                </a:cubicBezTo>
                <a:cubicBezTo>
                  <a:pt x="4194163" y="1296871"/>
                  <a:pt x="4151117" y="1239477"/>
                  <a:pt x="4235116" y="1323474"/>
                </a:cubicBezTo>
                <a:cubicBezTo>
                  <a:pt x="4251158" y="1355558"/>
                  <a:pt x="4269112" y="1386755"/>
                  <a:pt x="4283242" y="1419726"/>
                </a:cubicBezTo>
                <a:cubicBezTo>
                  <a:pt x="4293234" y="1443040"/>
                  <a:pt x="4295962" y="1469229"/>
                  <a:pt x="4307305" y="1491916"/>
                </a:cubicBezTo>
                <a:cubicBezTo>
                  <a:pt x="4328150" y="1533606"/>
                  <a:pt x="4366255" y="1582390"/>
                  <a:pt x="4403558" y="1612232"/>
                </a:cubicBezTo>
                <a:cubicBezTo>
                  <a:pt x="4426141" y="1630298"/>
                  <a:pt x="4448311" y="1651213"/>
                  <a:pt x="4475747" y="1660358"/>
                </a:cubicBezTo>
                <a:cubicBezTo>
                  <a:pt x="4522033" y="1675787"/>
                  <a:pt x="4572000" y="1676400"/>
                  <a:pt x="4620126" y="1684421"/>
                </a:cubicBezTo>
                <a:cubicBezTo>
                  <a:pt x="4628147" y="1708484"/>
                  <a:pt x="4632845" y="1733924"/>
                  <a:pt x="4644189" y="1756611"/>
                </a:cubicBezTo>
                <a:cubicBezTo>
                  <a:pt x="4657123" y="1782478"/>
                  <a:pt x="4689122" y="1800057"/>
                  <a:pt x="4692316" y="1828800"/>
                </a:cubicBezTo>
                <a:cubicBezTo>
                  <a:pt x="4697704" y="1877292"/>
                  <a:pt x="4682272" y="1926446"/>
                  <a:pt x="4668252" y="1973179"/>
                </a:cubicBezTo>
                <a:cubicBezTo>
                  <a:pt x="4657944" y="2007537"/>
                  <a:pt x="4637923" y="2038287"/>
                  <a:pt x="4620126" y="2069432"/>
                </a:cubicBezTo>
                <a:cubicBezTo>
                  <a:pt x="4583751" y="2133089"/>
                  <a:pt x="4534524" y="2193791"/>
                  <a:pt x="4475747" y="2237874"/>
                </a:cubicBezTo>
                <a:cubicBezTo>
                  <a:pt x="4443663" y="2261937"/>
                  <a:pt x="4415366" y="2292128"/>
                  <a:pt x="4379495" y="2310063"/>
                </a:cubicBezTo>
                <a:cubicBezTo>
                  <a:pt x="4349915" y="2324853"/>
                  <a:pt x="4315326" y="2326105"/>
                  <a:pt x="4283242" y="2334126"/>
                </a:cubicBezTo>
                <a:cubicBezTo>
                  <a:pt x="4230024" y="2387344"/>
                  <a:pt x="4205866" y="2420941"/>
                  <a:pt x="4138863" y="2454442"/>
                </a:cubicBezTo>
                <a:cubicBezTo>
                  <a:pt x="4116176" y="2465785"/>
                  <a:pt x="4090737" y="2470484"/>
                  <a:pt x="4066674" y="2478505"/>
                </a:cubicBezTo>
                <a:cubicBezTo>
                  <a:pt x="4018548" y="2510589"/>
                  <a:pt x="3963195" y="2533859"/>
                  <a:pt x="3922295" y="2574758"/>
                </a:cubicBezTo>
                <a:cubicBezTo>
                  <a:pt x="3866147" y="2630905"/>
                  <a:pt x="3830886" y="2723942"/>
                  <a:pt x="3753852" y="2743200"/>
                </a:cubicBezTo>
                <a:cubicBezTo>
                  <a:pt x="3721768" y="2751221"/>
                  <a:pt x="3689399" y="2758178"/>
                  <a:pt x="3657600" y="2767263"/>
                </a:cubicBezTo>
                <a:cubicBezTo>
                  <a:pt x="3633211" y="2774231"/>
                  <a:pt x="3610552" y="2787974"/>
                  <a:pt x="3585410" y="2791326"/>
                </a:cubicBezTo>
                <a:cubicBezTo>
                  <a:pt x="3489671" y="2804091"/>
                  <a:pt x="3392905" y="2807369"/>
                  <a:pt x="3296652" y="2815390"/>
                </a:cubicBezTo>
                <a:cubicBezTo>
                  <a:pt x="3256547" y="2831432"/>
                  <a:pt x="3217621" y="2850813"/>
                  <a:pt x="3176337" y="2863516"/>
                </a:cubicBezTo>
                <a:cubicBezTo>
                  <a:pt x="3113118" y="2882968"/>
                  <a:pt x="2983831" y="2911642"/>
                  <a:pt x="2983831" y="2911642"/>
                </a:cubicBezTo>
                <a:lnTo>
                  <a:pt x="2574758" y="2863516"/>
                </a:lnTo>
                <a:cubicBezTo>
                  <a:pt x="2507550" y="2854351"/>
                  <a:pt x="2424954" y="2832081"/>
                  <a:pt x="2358189" y="2815390"/>
                </a:cubicBezTo>
                <a:cubicBezTo>
                  <a:pt x="2294021" y="2831432"/>
                  <a:pt x="2230543" y="2850544"/>
                  <a:pt x="2165684" y="2863516"/>
                </a:cubicBezTo>
                <a:cubicBezTo>
                  <a:pt x="2069999" y="2882653"/>
                  <a:pt x="1876926" y="2911642"/>
                  <a:pt x="1876926" y="2911642"/>
                </a:cubicBezTo>
                <a:cubicBezTo>
                  <a:pt x="1692442" y="2895600"/>
                  <a:pt x="1507434" y="2884742"/>
                  <a:pt x="1323474" y="2863516"/>
                </a:cubicBezTo>
                <a:cubicBezTo>
                  <a:pt x="1298276" y="2860609"/>
                  <a:pt x="1275673" y="2846421"/>
                  <a:pt x="1251284" y="2839453"/>
                </a:cubicBezTo>
                <a:cubicBezTo>
                  <a:pt x="1219485" y="2830368"/>
                  <a:pt x="1187115" y="2823411"/>
                  <a:pt x="1155031" y="2815390"/>
                </a:cubicBezTo>
                <a:cubicBezTo>
                  <a:pt x="1114520" y="2822142"/>
                  <a:pt x="873173" y="2863516"/>
                  <a:pt x="842210" y="2863516"/>
                </a:cubicBezTo>
                <a:cubicBezTo>
                  <a:pt x="601445" y="2863516"/>
                  <a:pt x="360947" y="2847474"/>
                  <a:pt x="120316" y="2839453"/>
                </a:cubicBezTo>
                <a:cubicBezTo>
                  <a:pt x="96253" y="2831432"/>
                  <a:pt x="66062" y="2833326"/>
                  <a:pt x="48126" y="2815390"/>
                </a:cubicBezTo>
                <a:cubicBezTo>
                  <a:pt x="30190" y="2797454"/>
                  <a:pt x="27920" y="2768270"/>
                  <a:pt x="24063" y="2743200"/>
                </a:cubicBezTo>
                <a:cubicBezTo>
                  <a:pt x="11806" y="2663527"/>
                  <a:pt x="8021" y="2582779"/>
                  <a:pt x="0" y="2502569"/>
                </a:cubicBezTo>
                <a:cubicBezTo>
                  <a:pt x="8021" y="2342148"/>
                  <a:pt x="11254" y="2181415"/>
                  <a:pt x="24063" y="2021305"/>
                </a:cubicBezTo>
                <a:cubicBezTo>
                  <a:pt x="25655" y="2001401"/>
                  <a:pt x="52214" y="1862092"/>
                  <a:pt x="72189" y="1828800"/>
                </a:cubicBezTo>
                <a:cubicBezTo>
                  <a:pt x="83861" y="1809346"/>
                  <a:pt x="100024" y="1790820"/>
                  <a:pt x="120316" y="1780674"/>
                </a:cubicBezTo>
                <a:cubicBezTo>
                  <a:pt x="307164" y="1687251"/>
                  <a:pt x="562029" y="1717681"/>
                  <a:pt x="745958" y="1708484"/>
                </a:cubicBezTo>
                <a:cubicBezTo>
                  <a:pt x="770021" y="1700463"/>
                  <a:pt x="796397" y="1697471"/>
                  <a:pt x="818147" y="1684421"/>
                </a:cubicBezTo>
                <a:cubicBezTo>
                  <a:pt x="961007" y="1598706"/>
                  <a:pt x="752705" y="1670728"/>
                  <a:pt x="938463" y="1588169"/>
                </a:cubicBezTo>
                <a:cubicBezTo>
                  <a:pt x="984820" y="1567566"/>
                  <a:pt x="1082842" y="1540042"/>
                  <a:pt x="1082842" y="1540042"/>
                </a:cubicBezTo>
                <a:cubicBezTo>
                  <a:pt x="1122947" y="1548063"/>
                  <a:pt x="1165924" y="1547181"/>
                  <a:pt x="1203158" y="1564105"/>
                </a:cubicBezTo>
                <a:cubicBezTo>
                  <a:pt x="1257155" y="1588649"/>
                  <a:pt x="1341554" y="1679683"/>
                  <a:pt x="1419726" y="1684421"/>
                </a:cubicBezTo>
                <a:cubicBezTo>
                  <a:pt x="1660050" y="1698986"/>
                  <a:pt x="1900989" y="1700463"/>
                  <a:pt x="2141621" y="1708484"/>
                </a:cubicBezTo>
                <a:cubicBezTo>
                  <a:pt x="2173705" y="1716505"/>
                  <a:pt x="2206075" y="1723462"/>
                  <a:pt x="2237874" y="1732548"/>
                </a:cubicBezTo>
                <a:cubicBezTo>
                  <a:pt x="2262263" y="1739516"/>
                  <a:pt x="2284854" y="1759412"/>
                  <a:pt x="2310063" y="1756611"/>
                </a:cubicBezTo>
                <a:cubicBezTo>
                  <a:pt x="2360482" y="1751009"/>
                  <a:pt x="2406316" y="1724526"/>
                  <a:pt x="2454442" y="1708484"/>
                </a:cubicBezTo>
                <a:lnTo>
                  <a:pt x="2526631" y="1684421"/>
                </a:lnTo>
                <a:cubicBezTo>
                  <a:pt x="2542673" y="1668379"/>
                  <a:pt x="2555304" y="1647967"/>
                  <a:pt x="2574758" y="1636295"/>
                </a:cubicBezTo>
                <a:cubicBezTo>
                  <a:pt x="2596508" y="1623245"/>
                  <a:pt x="2627141" y="1628077"/>
                  <a:pt x="2646947" y="1612232"/>
                </a:cubicBezTo>
                <a:cubicBezTo>
                  <a:pt x="2669530" y="1594165"/>
                  <a:pt x="2674624" y="1560492"/>
                  <a:pt x="2695074" y="1540042"/>
                </a:cubicBezTo>
                <a:cubicBezTo>
                  <a:pt x="2715524" y="1519592"/>
                  <a:pt x="2743200" y="1507958"/>
                  <a:pt x="2767263" y="1491916"/>
                </a:cubicBezTo>
                <a:cubicBezTo>
                  <a:pt x="2783305" y="1467853"/>
                  <a:pt x="2796568" y="1441684"/>
                  <a:pt x="2815389" y="1419726"/>
                </a:cubicBezTo>
                <a:cubicBezTo>
                  <a:pt x="2844918" y="1385276"/>
                  <a:pt x="2884418" y="1359773"/>
                  <a:pt x="2911642" y="1323474"/>
                </a:cubicBezTo>
                <a:cubicBezTo>
                  <a:pt x="2933165" y="1294777"/>
                  <a:pt x="2941971" y="1258366"/>
                  <a:pt x="2959768" y="1227221"/>
                </a:cubicBezTo>
                <a:cubicBezTo>
                  <a:pt x="2974117" y="1202111"/>
                  <a:pt x="2991853" y="1179095"/>
                  <a:pt x="3007895" y="1155032"/>
                </a:cubicBezTo>
                <a:cubicBezTo>
                  <a:pt x="2999874" y="1130969"/>
                  <a:pt x="2995175" y="1105529"/>
                  <a:pt x="2983831" y="1082842"/>
                </a:cubicBezTo>
                <a:cubicBezTo>
                  <a:pt x="2970897" y="1056975"/>
                  <a:pt x="2947451" y="1037081"/>
                  <a:pt x="2935705" y="1010653"/>
                </a:cubicBezTo>
                <a:cubicBezTo>
                  <a:pt x="2915102" y="964296"/>
                  <a:pt x="2887579" y="866274"/>
                  <a:pt x="2887579" y="866274"/>
                </a:cubicBezTo>
                <a:cubicBezTo>
                  <a:pt x="2906973" y="691728"/>
                  <a:pt x="2897815" y="686070"/>
                  <a:pt x="2935705" y="553453"/>
                </a:cubicBezTo>
                <a:cubicBezTo>
                  <a:pt x="2942673" y="529064"/>
                  <a:pt x="2947450" y="503436"/>
                  <a:pt x="2959768" y="481263"/>
                </a:cubicBezTo>
                <a:cubicBezTo>
                  <a:pt x="2987858" y="430701"/>
                  <a:pt x="3001148" y="355175"/>
                  <a:pt x="3056021" y="336884"/>
                </a:cubicBezTo>
                <a:lnTo>
                  <a:pt x="3128210" y="312821"/>
                </a:lnTo>
                <a:cubicBezTo>
                  <a:pt x="3152273" y="280737"/>
                  <a:pt x="3169590" y="242244"/>
                  <a:pt x="3200400" y="216569"/>
                </a:cubicBezTo>
                <a:cubicBezTo>
                  <a:pt x="3219886" y="200331"/>
                  <a:pt x="3249902" y="203849"/>
                  <a:pt x="3272589" y="192505"/>
                </a:cubicBezTo>
                <a:cubicBezTo>
                  <a:pt x="3298456" y="179571"/>
                  <a:pt x="3318351" y="156125"/>
                  <a:pt x="3344779" y="144379"/>
                </a:cubicBezTo>
                <a:cubicBezTo>
                  <a:pt x="3490305" y="79701"/>
                  <a:pt x="3558376" y="87096"/>
                  <a:pt x="3729789" y="72190"/>
                </a:cubicBezTo>
                <a:cubicBezTo>
                  <a:pt x="3833978" y="63130"/>
                  <a:pt x="3938499" y="58041"/>
                  <a:pt x="4042610" y="48126"/>
                </a:cubicBezTo>
                <a:cubicBezTo>
                  <a:pt x="4106987" y="41995"/>
                  <a:pt x="4170739" y="30194"/>
                  <a:pt x="4235116" y="24063"/>
                </a:cubicBezTo>
                <a:cubicBezTo>
                  <a:pt x="4339227" y="14148"/>
                  <a:pt x="4443663" y="8021"/>
                  <a:pt x="4547937" y="0"/>
                </a:cubicBezTo>
                <a:cubicBezTo>
                  <a:pt x="4764505" y="8021"/>
                  <a:pt x="4982076" y="1763"/>
                  <a:pt x="5197642" y="24063"/>
                </a:cubicBezTo>
                <a:cubicBezTo>
                  <a:pt x="5220209" y="26397"/>
                  <a:pt x="5234096" y="52736"/>
                  <a:pt x="5245768" y="72190"/>
                </a:cubicBezTo>
                <a:cubicBezTo>
                  <a:pt x="5258818" y="93940"/>
                  <a:pt x="5261810" y="120316"/>
                  <a:pt x="5269831" y="144379"/>
                </a:cubicBezTo>
                <a:cubicBezTo>
                  <a:pt x="5261810" y="240632"/>
                  <a:pt x="5258533" y="337398"/>
                  <a:pt x="5245768" y="433137"/>
                </a:cubicBezTo>
                <a:cubicBezTo>
                  <a:pt x="5242416" y="458279"/>
                  <a:pt x="5236448" y="484686"/>
                  <a:pt x="5221705" y="505326"/>
                </a:cubicBezTo>
                <a:cubicBezTo>
                  <a:pt x="5188813" y="551375"/>
                  <a:pt x="5109787" y="621442"/>
                  <a:pt x="5053263" y="649705"/>
                </a:cubicBezTo>
                <a:cubicBezTo>
                  <a:pt x="5030576" y="661049"/>
                  <a:pt x="5006364" y="671824"/>
                  <a:pt x="4981074" y="673769"/>
                </a:cubicBezTo>
                <a:cubicBezTo>
                  <a:pt x="4901100" y="679921"/>
                  <a:pt x="4820653" y="673769"/>
                  <a:pt x="4740442" y="673769"/>
                </a:cubicBezTo>
                <a:lnTo>
                  <a:pt x="4740442" y="673769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0" y="3789040"/>
            <a:ext cx="75557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940152" y="2204864"/>
            <a:ext cx="288032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868144" y="1268760"/>
            <a:ext cx="79208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3779912" y="3717032"/>
            <a:ext cx="6480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 17"/>
          <p:cNvSpPr/>
          <p:nvPr/>
        </p:nvSpPr>
        <p:spPr>
          <a:xfrm>
            <a:off x="3925614" y="819351"/>
            <a:ext cx="4478650" cy="2239159"/>
          </a:xfrm>
          <a:custGeom>
            <a:avLst/>
            <a:gdLst>
              <a:gd name="connsiteX0" fmla="*/ 2538248 w 4478650"/>
              <a:gd name="connsiteY0" fmla="*/ 930621 h 2239159"/>
              <a:gd name="connsiteX1" fmla="*/ 2538248 w 4478650"/>
              <a:gd name="connsiteY1" fmla="*/ 930621 h 2239159"/>
              <a:gd name="connsiteX2" fmla="*/ 2585545 w 4478650"/>
              <a:gd name="connsiteY2" fmla="*/ 1056746 h 2239159"/>
              <a:gd name="connsiteX3" fmla="*/ 2648607 w 4478650"/>
              <a:gd name="connsiteY3" fmla="*/ 1151339 h 2239159"/>
              <a:gd name="connsiteX4" fmla="*/ 2601310 w 4478650"/>
              <a:gd name="connsiteY4" fmla="*/ 1261697 h 2239159"/>
              <a:gd name="connsiteX5" fmla="*/ 2506717 w 4478650"/>
              <a:gd name="connsiteY5" fmla="*/ 1324759 h 2239159"/>
              <a:gd name="connsiteX6" fmla="*/ 2475186 w 4478650"/>
              <a:gd name="connsiteY6" fmla="*/ 1372056 h 2239159"/>
              <a:gd name="connsiteX7" fmla="*/ 2380593 w 4478650"/>
              <a:gd name="connsiteY7" fmla="*/ 1419352 h 2239159"/>
              <a:gd name="connsiteX8" fmla="*/ 2317531 w 4478650"/>
              <a:gd name="connsiteY8" fmla="*/ 1513946 h 2239159"/>
              <a:gd name="connsiteX9" fmla="*/ 2349062 w 4478650"/>
              <a:gd name="connsiteY9" fmla="*/ 1608539 h 2239159"/>
              <a:gd name="connsiteX10" fmla="*/ 2333296 w 4478650"/>
              <a:gd name="connsiteY10" fmla="*/ 1718897 h 2239159"/>
              <a:gd name="connsiteX11" fmla="*/ 2254469 w 4478650"/>
              <a:gd name="connsiteY11" fmla="*/ 1813490 h 2239159"/>
              <a:gd name="connsiteX12" fmla="*/ 2128345 w 4478650"/>
              <a:gd name="connsiteY12" fmla="*/ 1892318 h 2239159"/>
              <a:gd name="connsiteX13" fmla="*/ 2002220 w 4478650"/>
              <a:gd name="connsiteY13" fmla="*/ 1955380 h 2239159"/>
              <a:gd name="connsiteX14" fmla="*/ 1954924 w 4478650"/>
              <a:gd name="connsiteY14" fmla="*/ 1986911 h 2239159"/>
              <a:gd name="connsiteX15" fmla="*/ 1813034 w 4478650"/>
              <a:gd name="connsiteY15" fmla="*/ 2081504 h 2239159"/>
              <a:gd name="connsiteX16" fmla="*/ 1765738 w 4478650"/>
              <a:gd name="connsiteY16" fmla="*/ 2097270 h 2239159"/>
              <a:gd name="connsiteX17" fmla="*/ 1686910 w 4478650"/>
              <a:gd name="connsiteY17" fmla="*/ 2128801 h 2239159"/>
              <a:gd name="connsiteX18" fmla="*/ 1545020 w 4478650"/>
              <a:gd name="connsiteY18" fmla="*/ 2191863 h 2239159"/>
              <a:gd name="connsiteX19" fmla="*/ 1497724 w 4478650"/>
              <a:gd name="connsiteY19" fmla="*/ 2207628 h 2239159"/>
              <a:gd name="connsiteX20" fmla="*/ 1403131 w 4478650"/>
              <a:gd name="connsiteY20" fmla="*/ 2223394 h 2239159"/>
              <a:gd name="connsiteX21" fmla="*/ 1340069 w 4478650"/>
              <a:gd name="connsiteY21" fmla="*/ 2239159 h 2239159"/>
              <a:gd name="connsiteX22" fmla="*/ 1008993 w 4478650"/>
              <a:gd name="connsiteY22" fmla="*/ 2207628 h 2239159"/>
              <a:gd name="connsiteX23" fmla="*/ 709448 w 4478650"/>
              <a:gd name="connsiteY23" fmla="*/ 2081504 h 2239159"/>
              <a:gd name="connsiteX24" fmla="*/ 583324 w 4478650"/>
              <a:gd name="connsiteY24" fmla="*/ 2034208 h 2239159"/>
              <a:gd name="connsiteX25" fmla="*/ 441434 w 4478650"/>
              <a:gd name="connsiteY25" fmla="*/ 1986911 h 2239159"/>
              <a:gd name="connsiteX26" fmla="*/ 346841 w 4478650"/>
              <a:gd name="connsiteY26" fmla="*/ 1939615 h 2239159"/>
              <a:gd name="connsiteX27" fmla="*/ 268014 w 4478650"/>
              <a:gd name="connsiteY27" fmla="*/ 1923849 h 2239159"/>
              <a:gd name="connsiteX28" fmla="*/ 204952 w 4478650"/>
              <a:gd name="connsiteY28" fmla="*/ 1908083 h 2239159"/>
              <a:gd name="connsiteX29" fmla="*/ 110358 w 4478650"/>
              <a:gd name="connsiteY29" fmla="*/ 1876552 h 2239159"/>
              <a:gd name="connsiteX30" fmla="*/ 63062 w 4478650"/>
              <a:gd name="connsiteY30" fmla="*/ 1860787 h 2239159"/>
              <a:gd name="connsiteX31" fmla="*/ 15765 w 4478650"/>
              <a:gd name="connsiteY31" fmla="*/ 1845021 h 2239159"/>
              <a:gd name="connsiteX32" fmla="*/ 0 w 4478650"/>
              <a:gd name="connsiteY32" fmla="*/ 1797725 h 2239159"/>
              <a:gd name="connsiteX33" fmla="*/ 15765 w 4478650"/>
              <a:gd name="connsiteY33" fmla="*/ 1718897 h 2239159"/>
              <a:gd name="connsiteX34" fmla="*/ 31531 w 4478650"/>
              <a:gd name="connsiteY34" fmla="*/ 1655835 h 2239159"/>
              <a:gd name="connsiteX35" fmla="*/ 47296 w 4478650"/>
              <a:gd name="connsiteY35" fmla="*/ 1608539 h 2239159"/>
              <a:gd name="connsiteX36" fmla="*/ 63062 w 4478650"/>
              <a:gd name="connsiteY36" fmla="*/ 1529711 h 2239159"/>
              <a:gd name="connsiteX37" fmla="*/ 94593 w 4478650"/>
              <a:gd name="connsiteY37" fmla="*/ 1293228 h 2239159"/>
              <a:gd name="connsiteX38" fmla="*/ 126124 w 4478650"/>
              <a:gd name="connsiteY38" fmla="*/ 1182870 h 2239159"/>
              <a:gd name="connsiteX39" fmla="*/ 157655 w 4478650"/>
              <a:gd name="connsiteY39" fmla="*/ 1135573 h 2239159"/>
              <a:gd name="connsiteX40" fmla="*/ 204952 w 4478650"/>
              <a:gd name="connsiteY40" fmla="*/ 1040980 h 2239159"/>
              <a:gd name="connsiteX41" fmla="*/ 252248 w 4478650"/>
              <a:gd name="connsiteY41" fmla="*/ 993683 h 2239159"/>
              <a:gd name="connsiteX42" fmla="*/ 299545 w 4478650"/>
              <a:gd name="connsiteY42" fmla="*/ 930621 h 2239159"/>
              <a:gd name="connsiteX43" fmla="*/ 331076 w 4478650"/>
              <a:gd name="connsiteY43" fmla="*/ 867559 h 2239159"/>
              <a:gd name="connsiteX44" fmla="*/ 504496 w 4478650"/>
              <a:gd name="connsiteY44" fmla="*/ 662608 h 2239159"/>
              <a:gd name="connsiteX45" fmla="*/ 551793 w 4478650"/>
              <a:gd name="connsiteY45" fmla="*/ 631077 h 2239159"/>
              <a:gd name="connsiteX46" fmla="*/ 583324 w 4478650"/>
              <a:gd name="connsiteY46" fmla="*/ 583780 h 2239159"/>
              <a:gd name="connsiteX47" fmla="*/ 662152 w 4478650"/>
              <a:gd name="connsiteY47" fmla="*/ 504952 h 2239159"/>
              <a:gd name="connsiteX48" fmla="*/ 677917 w 4478650"/>
              <a:gd name="connsiteY48" fmla="*/ 457656 h 2239159"/>
              <a:gd name="connsiteX49" fmla="*/ 725214 w 4478650"/>
              <a:gd name="connsiteY49" fmla="*/ 410359 h 2239159"/>
              <a:gd name="connsiteX50" fmla="*/ 867103 w 4478650"/>
              <a:gd name="connsiteY50" fmla="*/ 331532 h 2239159"/>
              <a:gd name="connsiteX51" fmla="*/ 961696 w 4478650"/>
              <a:gd name="connsiteY51" fmla="*/ 268470 h 2239159"/>
              <a:gd name="connsiteX52" fmla="*/ 1008993 w 4478650"/>
              <a:gd name="connsiteY52" fmla="*/ 236939 h 2239159"/>
              <a:gd name="connsiteX53" fmla="*/ 1150883 w 4478650"/>
              <a:gd name="connsiteY53" fmla="*/ 189642 h 2239159"/>
              <a:gd name="connsiteX54" fmla="*/ 1198179 w 4478650"/>
              <a:gd name="connsiteY54" fmla="*/ 173877 h 2239159"/>
              <a:gd name="connsiteX55" fmla="*/ 1245476 w 4478650"/>
              <a:gd name="connsiteY55" fmla="*/ 158111 h 2239159"/>
              <a:gd name="connsiteX56" fmla="*/ 1355834 w 4478650"/>
              <a:gd name="connsiteY56" fmla="*/ 126580 h 2239159"/>
              <a:gd name="connsiteX57" fmla="*/ 1623848 w 4478650"/>
              <a:gd name="connsiteY57" fmla="*/ 142346 h 2239159"/>
              <a:gd name="connsiteX58" fmla="*/ 1718441 w 4478650"/>
              <a:gd name="connsiteY58" fmla="*/ 158111 h 2239159"/>
              <a:gd name="connsiteX59" fmla="*/ 2017986 w 4478650"/>
              <a:gd name="connsiteY59" fmla="*/ 142346 h 2239159"/>
              <a:gd name="connsiteX60" fmla="*/ 2159876 w 4478650"/>
              <a:gd name="connsiteY60" fmla="*/ 110815 h 2239159"/>
              <a:gd name="connsiteX61" fmla="*/ 2364827 w 4478650"/>
              <a:gd name="connsiteY61" fmla="*/ 95049 h 2239159"/>
              <a:gd name="connsiteX62" fmla="*/ 2948152 w 4478650"/>
              <a:gd name="connsiteY62" fmla="*/ 110815 h 2239159"/>
              <a:gd name="connsiteX63" fmla="*/ 3279227 w 4478650"/>
              <a:gd name="connsiteY63" fmla="*/ 95049 h 2239159"/>
              <a:gd name="connsiteX64" fmla="*/ 3641834 w 4478650"/>
              <a:gd name="connsiteY64" fmla="*/ 63518 h 2239159"/>
              <a:gd name="connsiteX65" fmla="*/ 3689131 w 4478650"/>
              <a:gd name="connsiteY65" fmla="*/ 47752 h 2239159"/>
              <a:gd name="connsiteX66" fmla="*/ 4351283 w 4478650"/>
              <a:gd name="connsiteY66" fmla="*/ 79283 h 2239159"/>
              <a:gd name="connsiteX67" fmla="*/ 4382814 w 4478650"/>
              <a:gd name="connsiteY67" fmla="*/ 110815 h 2239159"/>
              <a:gd name="connsiteX68" fmla="*/ 4445876 w 4478650"/>
              <a:gd name="connsiteY68" fmla="*/ 205408 h 2239159"/>
              <a:gd name="connsiteX69" fmla="*/ 4445876 w 4478650"/>
              <a:gd name="connsiteY69" fmla="*/ 441890 h 2239159"/>
              <a:gd name="connsiteX70" fmla="*/ 4382814 w 4478650"/>
              <a:gd name="connsiteY70" fmla="*/ 568015 h 2239159"/>
              <a:gd name="connsiteX71" fmla="*/ 4335517 w 4478650"/>
              <a:gd name="connsiteY71" fmla="*/ 583780 h 2239159"/>
              <a:gd name="connsiteX72" fmla="*/ 4067503 w 4478650"/>
              <a:gd name="connsiteY72" fmla="*/ 568015 h 2239159"/>
              <a:gd name="connsiteX73" fmla="*/ 3972910 w 4478650"/>
              <a:gd name="connsiteY73" fmla="*/ 536483 h 2239159"/>
              <a:gd name="connsiteX74" fmla="*/ 3925614 w 4478650"/>
              <a:gd name="connsiteY74" fmla="*/ 520718 h 2239159"/>
              <a:gd name="connsiteX75" fmla="*/ 3815255 w 4478650"/>
              <a:gd name="connsiteY75" fmla="*/ 504952 h 2239159"/>
              <a:gd name="connsiteX76" fmla="*/ 3452648 w 4478650"/>
              <a:gd name="connsiteY76" fmla="*/ 489187 h 2239159"/>
              <a:gd name="connsiteX77" fmla="*/ 3105807 w 4478650"/>
              <a:gd name="connsiteY77" fmla="*/ 504952 h 2239159"/>
              <a:gd name="connsiteX78" fmla="*/ 3011214 w 4478650"/>
              <a:gd name="connsiteY78" fmla="*/ 536483 h 2239159"/>
              <a:gd name="connsiteX79" fmla="*/ 2885089 w 4478650"/>
              <a:gd name="connsiteY79" fmla="*/ 631077 h 2239159"/>
              <a:gd name="connsiteX80" fmla="*/ 2837793 w 4478650"/>
              <a:gd name="connsiteY80" fmla="*/ 662608 h 2239159"/>
              <a:gd name="connsiteX81" fmla="*/ 2806262 w 4478650"/>
              <a:gd name="connsiteY81" fmla="*/ 709904 h 2239159"/>
              <a:gd name="connsiteX82" fmla="*/ 2664372 w 4478650"/>
              <a:gd name="connsiteY82" fmla="*/ 836028 h 2239159"/>
              <a:gd name="connsiteX83" fmla="*/ 2601310 w 4478650"/>
              <a:gd name="connsiteY83" fmla="*/ 930621 h 2239159"/>
              <a:gd name="connsiteX84" fmla="*/ 2601310 w 4478650"/>
              <a:gd name="connsiteY84" fmla="*/ 930621 h 223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4478650" h="2239159">
                <a:moveTo>
                  <a:pt x="2538248" y="930621"/>
                </a:moveTo>
                <a:lnTo>
                  <a:pt x="2538248" y="930621"/>
                </a:lnTo>
                <a:cubicBezTo>
                  <a:pt x="2554014" y="972663"/>
                  <a:pt x="2565465" y="1016586"/>
                  <a:pt x="2585545" y="1056746"/>
                </a:cubicBezTo>
                <a:cubicBezTo>
                  <a:pt x="2602492" y="1090641"/>
                  <a:pt x="2648607" y="1151339"/>
                  <a:pt x="2648607" y="1151339"/>
                </a:cubicBezTo>
                <a:cubicBezTo>
                  <a:pt x="2638206" y="1192942"/>
                  <a:pt x="2636150" y="1231212"/>
                  <a:pt x="2601310" y="1261697"/>
                </a:cubicBezTo>
                <a:cubicBezTo>
                  <a:pt x="2572791" y="1286651"/>
                  <a:pt x="2506717" y="1324759"/>
                  <a:pt x="2506717" y="1324759"/>
                </a:cubicBezTo>
                <a:cubicBezTo>
                  <a:pt x="2496207" y="1340525"/>
                  <a:pt x="2488584" y="1358658"/>
                  <a:pt x="2475186" y="1372056"/>
                </a:cubicBezTo>
                <a:cubicBezTo>
                  <a:pt x="2444624" y="1402618"/>
                  <a:pt x="2419060" y="1406530"/>
                  <a:pt x="2380593" y="1419352"/>
                </a:cubicBezTo>
                <a:cubicBezTo>
                  <a:pt x="2358278" y="1441667"/>
                  <a:pt x="2312968" y="1472876"/>
                  <a:pt x="2317531" y="1513946"/>
                </a:cubicBezTo>
                <a:cubicBezTo>
                  <a:pt x="2321201" y="1546979"/>
                  <a:pt x="2349062" y="1608539"/>
                  <a:pt x="2349062" y="1608539"/>
                </a:cubicBezTo>
                <a:cubicBezTo>
                  <a:pt x="2343807" y="1645325"/>
                  <a:pt x="2343974" y="1683305"/>
                  <a:pt x="2333296" y="1718897"/>
                </a:cubicBezTo>
                <a:cubicBezTo>
                  <a:pt x="2324875" y="1746968"/>
                  <a:pt x="2273418" y="1797248"/>
                  <a:pt x="2254469" y="1813490"/>
                </a:cubicBezTo>
                <a:cubicBezTo>
                  <a:pt x="2183859" y="1874013"/>
                  <a:pt x="2204844" y="1849819"/>
                  <a:pt x="2128345" y="1892318"/>
                </a:cubicBezTo>
                <a:cubicBezTo>
                  <a:pt x="2016652" y="1954370"/>
                  <a:pt x="2088683" y="1926560"/>
                  <a:pt x="2002220" y="1955380"/>
                </a:cubicBezTo>
                <a:cubicBezTo>
                  <a:pt x="1986455" y="1965890"/>
                  <a:pt x="1970342" y="1975898"/>
                  <a:pt x="1954924" y="1986911"/>
                </a:cubicBezTo>
                <a:cubicBezTo>
                  <a:pt x="1893307" y="2030923"/>
                  <a:pt x="1884120" y="2045961"/>
                  <a:pt x="1813034" y="2081504"/>
                </a:cubicBezTo>
                <a:cubicBezTo>
                  <a:pt x="1798170" y="2088936"/>
                  <a:pt x="1781298" y="2091435"/>
                  <a:pt x="1765738" y="2097270"/>
                </a:cubicBezTo>
                <a:cubicBezTo>
                  <a:pt x="1739240" y="2107207"/>
                  <a:pt x="1712771" y="2117307"/>
                  <a:pt x="1686910" y="2128801"/>
                </a:cubicBezTo>
                <a:cubicBezTo>
                  <a:pt x="1557927" y="2186126"/>
                  <a:pt x="1694568" y="2135783"/>
                  <a:pt x="1545020" y="2191863"/>
                </a:cubicBezTo>
                <a:cubicBezTo>
                  <a:pt x="1529460" y="2197698"/>
                  <a:pt x="1513946" y="2204023"/>
                  <a:pt x="1497724" y="2207628"/>
                </a:cubicBezTo>
                <a:cubicBezTo>
                  <a:pt x="1466519" y="2214562"/>
                  <a:pt x="1434476" y="2217125"/>
                  <a:pt x="1403131" y="2223394"/>
                </a:cubicBezTo>
                <a:cubicBezTo>
                  <a:pt x="1381884" y="2227643"/>
                  <a:pt x="1361090" y="2233904"/>
                  <a:pt x="1340069" y="2239159"/>
                </a:cubicBezTo>
                <a:cubicBezTo>
                  <a:pt x="1229710" y="2228649"/>
                  <a:pt x="1118063" y="2227459"/>
                  <a:pt x="1008993" y="2207628"/>
                </a:cubicBezTo>
                <a:cubicBezTo>
                  <a:pt x="804641" y="2170473"/>
                  <a:pt x="861569" y="2152493"/>
                  <a:pt x="709448" y="2081504"/>
                </a:cubicBezTo>
                <a:cubicBezTo>
                  <a:pt x="668760" y="2062517"/>
                  <a:pt x="624770" y="2051477"/>
                  <a:pt x="583324" y="2034208"/>
                </a:cubicBezTo>
                <a:cubicBezTo>
                  <a:pt x="462819" y="1983998"/>
                  <a:pt x="581475" y="2014920"/>
                  <a:pt x="441434" y="1986911"/>
                </a:cubicBezTo>
                <a:cubicBezTo>
                  <a:pt x="409903" y="1971146"/>
                  <a:pt x="379971" y="1951662"/>
                  <a:pt x="346841" y="1939615"/>
                </a:cubicBezTo>
                <a:cubicBezTo>
                  <a:pt x="321658" y="1930458"/>
                  <a:pt x="294172" y="1929662"/>
                  <a:pt x="268014" y="1923849"/>
                </a:cubicBezTo>
                <a:cubicBezTo>
                  <a:pt x="246862" y="1919148"/>
                  <a:pt x="225706" y="1914309"/>
                  <a:pt x="204952" y="1908083"/>
                </a:cubicBezTo>
                <a:cubicBezTo>
                  <a:pt x="173117" y="1898532"/>
                  <a:pt x="141889" y="1887062"/>
                  <a:pt x="110358" y="1876552"/>
                </a:cubicBezTo>
                <a:lnTo>
                  <a:pt x="63062" y="1860787"/>
                </a:lnTo>
                <a:lnTo>
                  <a:pt x="15765" y="1845021"/>
                </a:lnTo>
                <a:cubicBezTo>
                  <a:pt x="10510" y="1829256"/>
                  <a:pt x="0" y="1814343"/>
                  <a:pt x="0" y="1797725"/>
                </a:cubicBezTo>
                <a:cubicBezTo>
                  <a:pt x="0" y="1770929"/>
                  <a:pt x="9952" y="1745055"/>
                  <a:pt x="15765" y="1718897"/>
                </a:cubicBezTo>
                <a:cubicBezTo>
                  <a:pt x="20465" y="1697745"/>
                  <a:pt x="25578" y="1676669"/>
                  <a:pt x="31531" y="1655835"/>
                </a:cubicBezTo>
                <a:cubicBezTo>
                  <a:pt x="36096" y="1639856"/>
                  <a:pt x="43266" y="1624661"/>
                  <a:pt x="47296" y="1608539"/>
                </a:cubicBezTo>
                <a:cubicBezTo>
                  <a:pt x="53795" y="1582543"/>
                  <a:pt x="57807" y="1555987"/>
                  <a:pt x="63062" y="1529711"/>
                </a:cubicBezTo>
                <a:cubicBezTo>
                  <a:pt x="76814" y="1392186"/>
                  <a:pt x="70843" y="1400102"/>
                  <a:pt x="94593" y="1293228"/>
                </a:cubicBezTo>
                <a:cubicBezTo>
                  <a:pt x="98635" y="1275037"/>
                  <a:pt x="115588" y="1203942"/>
                  <a:pt x="126124" y="1182870"/>
                </a:cubicBezTo>
                <a:cubicBezTo>
                  <a:pt x="134598" y="1165923"/>
                  <a:pt x="148453" y="1152136"/>
                  <a:pt x="157655" y="1135573"/>
                </a:cubicBezTo>
                <a:cubicBezTo>
                  <a:pt x="174775" y="1104757"/>
                  <a:pt x="185397" y="1070312"/>
                  <a:pt x="204952" y="1040980"/>
                </a:cubicBezTo>
                <a:cubicBezTo>
                  <a:pt x="217319" y="1022429"/>
                  <a:pt x="237738" y="1010611"/>
                  <a:pt x="252248" y="993683"/>
                </a:cubicBezTo>
                <a:cubicBezTo>
                  <a:pt x="269348" y="973733"/>
                  <a:pt x="285619" y="952903"/>
                  <a:pt x="299545" y="930621"/>
                </a:cubicBezTo>
                <a:cubicBezTo>
                  <a:pt x="312001" y="910692"/>
                  <a:pt x="317416" y="886683"/>
                  <a:pt x="331076" y="867559"/>
                </a:cubicBezTo>
                <a:cubicBezTo>
                  <a:pt x="349817" y="841322"/>
                  <a:pt x="449802" y="708186"/>
                  <a:pt x="504496" y="662608"/>
                </a:cubicBezTo>
                <a:cubicBezTo>
                  <a:pt x="519052" y="650478"/>
                  <a:pt x="536027" y="641587"/>
                  <a:pt x="551793" y="631077"/>
                </a:cubicBezTo>
                <a:cubicBezTo>
                  <a:pt x="562303" y="615311"/>
                  <a:pt x="570847" y="598040"/>
                  <a:pt x="583324" y="583780"/>
                </a:cubicBezTo>
                <a:cubicBezTo>
                  <a:pt x="607794" y="555814"/>
                  <a:pt x="662152" y="504952"/>
                  <a:pt x="662152" y="504952"/>
                </a:cubicBezTo>
                <a:cubicBezTo>
                  <a:pt x="667407" y="489187"/>
                  <a:pt x="668699" y="471483"/>
                  <a:pt x="677917" y="457656"/>
                </a:cubicBezTo>
                <a:cubicBezTo>
                  <a:pt x="690285" y="439105"/>
                  <a:pt x="707615" y="424047"/>
                  <a:pt x="725214" y="410359"/>
                </a:cubicBezTo>
                <a:cubicBezTo>
                  <a:pt x="806529" y="347114"/>
                  <a:pt x="795742" y="355318"/>
                  <a:pt x="867103" y="331532"/>
                </a:cubicBezTo>
                <a:lnTo>
                  <a:pt x="961696" y="268470"/>
                </a:lnTo>
                <a:cubicBezTo>
                  <a:pt x="977462" y="257960"/>
                  <a:pt x="991017" y="242931"/>
                  <a:pt x="1008993" y="236939"/>
                </a:cubicBezTo>
                <a:lnTo>
                  <a:pt x="1150883" y="189642"/>
                </a:lnTo>
                <a:lnTo>
                  <a:pt x="1198179" y="173877"/>
                </a:lnTo>
                <a:cubicBezTo>
                  <a:pt x="1213945" y="168622"/>
                  <a:pt x="1229354" y="162141"/>
                  <a:pt x="1245476" y="158111"/>
                </a:cubicBezTo>
                <a:cubicBezTo>
                  <a:pt x="1324660" y="138316"/>
                  <a:pt x="1287982" y="149198"/>
                  <a:pt x="1355834" y="126580"/>
                </a:cubicBezTo>
                <a:cubicBezTo>
                  <a:pt x="1445172" y="131835"/>
                  <a:pt x="1534692" y="134593"/>
                  <a:pt x="1623848" y="142346"/>
                </a:cubicBezTo>
                <a:cubicBezTo>
                  <a:pt x="1655694" y="145115"/>
                  <a:pt x="1686475" y="158111"/>
                  <a:pt x="1718441" y="158111"/>
                </a:cubicBezTo>
                <a:cubicBezTo>
                  <a:pt x="1818428" y="158111"/>
                  <a:pt x="1918138" y="147601"/>
                  <a:pt x="2017986" y="142346"/>
                </a:cubicBezTo>
                <a:cubicBezTo>
                  <a:pt x="2055262" y="133027"/>
                  <a:pt x="2123840" y="114819"/>
                  <a:pt x="2159876" y="110815"/>
                </a:cubicBezTo>
                <a:cubicBezTo>
                  <a:pt x="2227976" y="103248"/>
                  <a:pt x="2296510" y="100304"/>
                  <a:pt x="2364827" y="95049"/>
                </a:cubicBezTo>
                <a:cubicBezTo>
                  <a:pt x="2559269" y="100304"/>
                  <a:pt x="2753639" y="110815"/>
                  <a:pt x="2948152" y="110815"/>
                </a:cubicBezTo>
                <a:cubicBezTo>
                  <a:pt x="3058635" y="110815"/>
                  <a:pt x="3168914" y="101178"/>
                  <a:pt x="3279227" y="95049"/>
                </a:cubicBezTo>
                <a:cubicBezTo>
                  <a:pt x="3513379" y="82040"/>
                  <a:pt x="3461239" y="86092"/>
                  <a:pt x="3641834" y="63518"/>
                </a:cubicBezTo>
                <a:cubicBezTo>
                  <a:pt x="3657600" y="58263"/>
                  <a:pt x="3672512" y="47752"/>
                  <a:pt x="3689131" y="47752"/>
                </a:cubicBezTo>
                <a:cubicBezTo>
                  <a:pt x="4272021" y="47752"/>
                  <a:pt x="4113425" y="0"/>
                  <a:pt x="4351283" y="79283"/>
                </a:cubicBezTo>
                <a:cubicBezTo>
                  <a:pt x="4361793" y="89794"/>
                  <a:pt x="4373896" y="98924"/>
                  <a:pt x="4382814" y="110815"/>
                </a:cubicBezTo>
                <a:cubicBezTo>
                  <a:pt x="4405551" y="141132"/>
                  <a:pt x="4445876" y="205408"/>
                  <a:pt x="4445876" y="205408"/>
                </a:cubicBezTo>
                <a:cubicBezTo>
                  <a:pt x="4478650" y="303732"/>
                  <a:pt x="4474451" y="270435"/>
                  <a:pt x="4445876" y="441890"/>
                </a:cubicBezTo>
                <a:cubicBezTo>
                  <a:pt x="4438889" y="483812"/>
                  <a:pt x="4424768" y="542843"/>
                  <a:pt x="4382814" y="568015"/>
                </a:cubicBezTo>
                <a:cubicBezTo>
                  <a:pt x="4368564" y="576565"/>
                  <a:pt x="4351283" y="578525"/>
                  <a:pt x="4335517" y="583780"/>
                </a:cubicBezTo>
                <a:cubicBezTo>
                  <a:pt x="4246179" y="578525"/>
                  <a:pt x="4156244" y="579590"/>
                  <a:pt x="4067503" y="568015"/>
                </a:cubicBezTo>
                <a:cubicBezTo>
                  <a:pt x="4034545" y="563716"/>
                  <a:pt x="4004441" y="546994"/>
                  <a:pt x="3972910" y="536483"/>
                </a:cubicBezTo>
                <a:cubicBezTo>
                  <a:pt x="3957145" y="531228"/>
                  <a:pt x="3942065" y="523068"/>
                  <a:pt x="3925614" y="520718"/>
                </a:cubicBezTo>
                <a:cubicBezTo>
                  <a:pt x="3888828" y="515463"/>
                  <a:pt x="3852333" y="507424"/>
                  <a:pt x="3815255" y="504952"/>
                </a:cubicBezTo>
                <a:cubicBezTo>
                  <a:pt x="3694540" y="496904"/>
                  <a:pt x="3573517" y="494442"/>
                  <a:pt x="3452648" y="489187"/>
                </a:cubicBezTo>
                <a:cubicBezTo>
                  <a:pt x="3337034" y="494442"/>
                  <a:pt x="3220881" y="492623"/>
                  <a:pt x="3105807" y="504952"/>
                </a:cubicBezTo>
                <a:cubicBezTo>
                  <a:pt x="3072760" y="508493"/>
                  <a:pt x="3011214" y="536483"/>
                  <a:pt x="3011214" y="536483"/>
                </a:cubicBezTo>
                <a:cubicBezTo>
                  <a:pt x="2952886" y="594812"/>
                  <a:pt x="2992052" y="559768"/>
                  <a:pt x="2885089" y="631077"/>
                </a:cubicBezTo>
                <a:lnTo>
                  <a:pt x="2837793" y="662608"/>
                </a:lnTo>
                <a:cubicBezTo>
                  <a:pt x="2827283" y="678373"/>
                  <a:pt x="2818850" y="695742"/>
                  <a:pt x="2806262" y="709904"/>
                </a:cubicBezTo>
                <a:cubicBezTo>
                  <a:pt x="2727722" y="798261"/>
                  <a:pt x="2736257" y="788105"/>
                  <a:pt x="2664372" y="836028"/>
                </a:cubicBezTo>
                <a:lnTo>
                  <a:pt x="2601310" y="930621"/>
                </a:lnTo>
                <a:lnTo>
                  <a:pt x="2601310" y="93062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Picture 12" descr="https://player.slideplayer.com.br/2/368197/data/images/img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42169"/>
            <a:ext cx="3888432" cy="4427192"/>
          </a:xfrm>
          <a:prstGeom prst="rect">
            <a:avLst/>
          </a:prstGeom>
          <a:noFill/>
        </p:spPr>
      </p:pic>
      <p:pic>
        <p:nvPicPr>
          <p:cNvPr id="21" name="Picture 10" descr="https://player.slideplayer.com.br/2/368197/data/images/img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04702"/>
            <a:ext cx="2688332" cy="4024498"/>
          </a:xfrm>
          <a:prstGeom prst="rect">
            <a:avLst/>
          </a:prstGeom>
          <a:noFill/>
        </p:spPr>
      </p:pic>
      <p:pic>
        <p:nvPicPr>
          <p:cNvPr id="20482" name="Picture 2" descr="http://i1.wp.com/anatomiaonline.com/wp-content/uploads/2015/09/4.4-Coste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581128"/>
            <a:ext cx="4932040" cy="2351886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971600" y="6741368"/>
            <a:ext cx="2376264" cy="243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Forma livre 21"/>
          <p:cNvSpPr/>
          <p:nvPr/>
        </p:nvSpPr>
        <p:spPr>
          <a:xfrm>
            <a:off x="7702" y="4502990"/>
            <a:ext cx="5399870" cy="2526410"/>
          </a:xfrm>
          <a:custGeom>
            <a:avLst/>
            <a:gdLst>
              <a:gd name="connsiteX0" fmla="*/ 2073346 w 5399870"/>
              <a:gd name="connsiteY0" fmla="*/ 2364828 h 2526410"/>
              <a:gd name="connsiteX1" fmla="*/ 2073346 w 5399870"/>
              <a:gd name="connsiteY1" fmla="*/ 2364828 h 2526410"/>
              <a:gd name="connsiteX2" fmla="*/ 2057581 w 5399870"/>
              <a:gd name="connsiteY2" fmla="*/ 2033752 h 2526410"/>
              <a:gd name="connsiteX3" fmla="*/ 2041815 w 5399870"/>
              <a:gd name="connsiteY3" fmla="*/ 1970690 h 2526410"/>
              <a:gd name="connsiteX4" fmla="*/ 2010284 w 5399870"/>
              <a:gd name="connsiteY4" fmla="*/ 1923393 h 2526410"/>
              <a:gd name="connsiteX5" fmla="*/ 1931457 w 5399870"/>
              <a:gd name="connsiteY5" fmla="*/ 1797269 h 2526410"/>
              <a:gd name="connsiteX6" fmla="*/ 1899926 w 5399870"/>
              <a:gd name="connsiteY6" fmla="*/ 1734207 h 2526410"/>
              <a:gd name="connsiteX7" fmla="*/ 1805332 w 5399870"/>
              <a:gd name="connsiteY7" fmla="*/ 1576552 h 2526410"/>
              <a:gd name="connsiteX8" fmla="*/ 1773801 w 5399870"/>
              <a:gd name="connsiteY8" fmla="*/ 1497724 h 2526410"/>
              <a:gd name="connsiteX9" fmla="*/ 1726505 w 5399870"/>
              <a:gd name="connsiteY9" fmla="*/ 1371600 h 2526410"/>
              <a:gd name="connsiteX10" fmla="*/ 1663443 w 5399870"/>
              <a:gd name="connsiteY10" fmla="*/ 1277007 h 2526410"/>
              <a:gd name="connsiteX11" fmla="*/ 1631912 w 5399870"/>
              <a:gd name="connsiteY11" fmla="*/ 1229711 h 2526410"/>
              <a:gd name="connsiteX12" fmla="*/ 1584615 w 5399870"/>
              <a:gd name="connsiteY12" fmla="*/ 1198180 h 2526410"/>
              <a:gd name="connsiteX13" fmla="*/ 1505788 w 5399870"/>
              <a:gd name="connsiteY13" fmla="*/ 1135118 h 2526410"/>
              <a:gd name="connsiteX14" fmla="*/ 1395429 w 5399870"/>
              <a:gd name="connsiteY14" fmla="*/ 1024759 h 2526410"/>
              <a:gd name="connsiteX15" fmla="*/ 1363898 w 5399870"/>
              <a:gd name="connsiteY15" fmla="*/ 977462 h 2526410"/>
              <a:gd name="connsiteX16" fmla="*/ 1316601 w 5399870"/>
              <a:gd name="connsiteY16" fmla="*/ 961697 h 2526410"/>
              <a:gd name="connsiteX17" fmla="*/ 1174712 w 5399870"/>
              <a:gd name="connsiteY17" fmla="*/ 898635 h 2526410"/>
              <a:gd name="connsiteX18" fmla="*/ 1095884 w 5399870"/>
              <a:gd name="connsiteY18" fmla="*/ 867104 h 2526410"/>
              <a:gd name="connsiteX19" fmla="*/ 1032822 w 5399870"/>
              <a:gd name="connsiteY19" fmla="*/ 835573 h 2526410"/>
              <a:gd name="connsiteX20" fmla="*/ 953995 w 5399870"/>
              <a:gd name="connsiteY20" fmla="*/ 819807 h 2526410"/>
              <a:gd name="connsiteX21" fmla="*/ 339139 w 5399870"/>
              <a:gd name="connsiteY21" fmla="*/ 772511 h 2526410"/>
              <a:gd name="connsiteX22" fmla="*/ 260312 w 5399870"/>
              <a:gd name="connsiteY22" fmla="*/ 756745 h 2526410"/>
              <a:gd name="connsiteX23" fmla="*/ 181484 w 5399870"/>
              <a:gd name="connsiteY23" fmla="*/ 614855 h 2526410"/>
              <a:gd name="connsiteX24" fmla="*/ 197250 w 5399870"/>
              <a:gd name="connsiteY24" fmla="*/ 425669 h 2526410"/>
              <a:gd name="connsiteX25" fmla="*/ 244546 w 5399870"/>
              <a:gd name="connsiteY25" fmla="*/ 409904 h 2526410"/>
              <a:gd name="connsiteX26" fmla="*/ 291843 w 5399870"/>
              <a:gd name="connsiteY26" fmla="*/ 378373 h 2526410"/>
              <a:gd name="connsiteX27" fmla="*/ 433732 w 5399870"/>
              <a:gd name="connsiteY27" fmla="*/ 346842 h 2526410"/>
              <a:gd name="connsiteX28" fmla="*/ 512560 w 5399870"/>
              <a:gd name="connsiteY28" fmla="*/ 331076 h 2526410"/>
              <a:gd name="connsiteX29" fmla="*/ 717512 w 5399870"/>
              <a:gd name="connsiteY29" fmla="*/ 346842 h 2526410"/>
              <a:gd name="connsiteX30" fmla="*/ 812105 w 5399870"/>
              <a:gd name="connsiteY30" fmla="*/ 378373 h 2526410"/>
              <a:gd name="connsiteX31" fmla="*/ 859401 w 5399870"/>
              <a:gd name="connsiteY31" fmla="*/ 394138 h 2526410"/>
              <a:gd name="connsiteX32" fmla="*/ 1127415 w 5399870"/>
              <a:gd name="connsiteY32" fmla="*/ 425669 h 2526410"/>
              <a:gd name="connsiteX33" fmla="*/ 2089112 w 5399870"/>
              <a:gd name="connsiteY33" fmla="*/ 457200 h 2526410"/>
              <a:gd name="connsiteX34" fmla="*/ 2136408 w 5399870"/>
              <a:gd name="connsiteY34" fmla="*/ 472966 h 2526410"/>
              <a:gd name="connsiteX35" fmla="*/ 2246767 w 5399870"/>
              <a:gd name="connsiteY35" fmla="*/ 599090 h 2526410"/>
              <a:gd name="connsiteX36" fmla="*/ 2309829 w 5399870"/>
              <a:gd name="connsiteY36" fmla="*/ 740980 h 2526410"/>
              <a:gd name="connsiteX37" fmla="*/ 2357126 w 5399870"/>
              <a:gd name="connsiteY37" fmla="*/ 756745 h 2526410"/>
              <a:gd name="connsiteX38" fmla="*/ 2404422 w 5399870"/>
              <a:gd name="connsiteY38" fmla="*/ 740980 h 2526410"/>
              <a:gd name="connsiteX39" fmla="*/ 2388657 w 5399870"/>
              <a:gd name="connsiteY39" fmla="*/ 504497 h 2526410"/>
              <a:gd name="connsiteX40" fmla="*/ 2357126 w 5399870"/>
              <a:gd name="connsiteY40" fmla="*/ 378373 h 2526410"/>
              <a:gd name="connsiteX41" fmla="*/ 2372891 w 5399870"/>
              <a:gd name="connsiteY41" fmla="*/ 283780 h 2526410"/>
              <a:gd name="connsiteX42" fmla="*/ 2467484 w 5399870"/>
              <a:gd name="connsiteY42" fmla="*/ 220718 h 2526410"/>
              <a:gd name="connsiteX43" fmla="*/ 2688201 w 5399870"/>
              <a:gd name="connsiteY43" fmla="*/ 252249 h 2526410"/>
              <a:gd name="connsiteX44" fmla="*/ 2735498 w 5399870"/>
              <a:gd name="connsiteY44" fmla="*/ 268014 h 2526410"/>
              <a:gd name="connsiteX45" fmla="*/ 2861622 w 5399870"/>
              <a:gd name="connsiteY45" fmla="*/ 346842 h 2526410"/>
              <a:gd name="connsiteX46" fmla="*/ 2908919 w 5399870"/>
              <a:gd name="connsiteY46" fmla="*/ 378373 h 2526410"/>
              <a:gd name="connsiteX47" fmla="*/ 3066574 w 5399870"/>
              <a:gd name="connsiteY47" fmla="*/ 394138 h 2526410"/>
              <a:gd name="connsiteX48" fmla="*/ 3113870 w 5399870"/>
              <a:gd name="connsiteY48" fmla="*/ 425669 h 2526410"/>
              <a:gd name="connsiteX49" fmla="*/ 3208464 w 5399870"/>
              <a:gd name="connsiteY49" fmla="*/ 457200 h 2526410"/>
              <a:gd name="connsiteX50" fmla="*/ 3618367 w 5399870"/>
              <a:gd name="connsiteY50" fmla="*/ 488731 h 2526410"/>
              <a:gd name="connsiteX51" fmla="*/ 4044036 w 5399870"/>
              <a:gd name="connsiteY51" fmla="*/ 457200 h 2526410"/>
              <a:gd name="connsiteX52" fmla="*/ 4091332 w 5399870"/>
              <a:gd name="connsiteY52" fmla="*/ 441435 h 2526410"/>
              <a:gd name="connsiteX53" fmla="*/ 4154395 w 5399870"/>
              <a:gd name="connsiteY53" fmla="*/ 425669 h 2526410"/>
              <a:gd name="connsiteX54" fmla="*/ 4201691 w 5399870"/>
              <a:gd name="connsiteY54" fmla="*/ 409904 h 2526410"/>
              <a:gd name="connsiteX55" fmla="*/ 4327815 w 5399870"/>
              <a:gd name="connsiteY55" fmla="*/ 394138 h 2526410"/>
              <a:gd name="connsiteX56" fmla="*/ 4438174 w 5399870"/>
              <a:gd name="connsiteY56" fmla="*/ 362607 h 2526410"/>
              <a:gd name="connsiteX57" fmla="*/ 4485470 w 5399870"/>
              <a:gd name="connsiteY57" fmla="*/ 346842 h 2526410"/>
              <a:gd name="connsiteX58" fmla="*/ 4643126 w 5399870"/>
              <a:gd name="connsiteY58" fmla="*/ 331076 h 2526410"/>
              <a:gd name="connsiteX59" fmla="*/ 4879608 w 5399870"/>
              <a:gd name="connsiteY59" fmla="*/ 315311 h 2526410"/>
              <a:gd name="connsiteX60" fmla="*/ 4974201 w 5399870"/>
              <a:gd name="connsiteY60" fmla="*/ 362607 h 2526410"/>
              <a:gd name="connsiteX61" fmla="*/ 4989967 w 5399870"/>
              <a:gd name="connsiteY61" fmla="*/ 409904 h 2526410"/>
              <a:gd name="connsiteX62" fmla="*/ 5021498 w 5399870"/>
              <a:gd name="connsiteY62" fmla="*/ 457200 h 2526410"/>
              <a:gd name="connsiteX63" fmla="*/ 5021498 w 5399870"/>
              <a:gd name="connsiteY63" fmla="*/ 662152 h 2526410"/>
              <a:gd name="connsiteX64" fmla="*/ 4989967 w 5399870"/>
              <a:gd name="connsiteY64" fmla="*/ 709449 h 2526410"/>
              <a:gd name="connsiteX65" fmla="*/ 4690422 w 5399870"/>
              <a:gd name="connsiteY65" fmla="*/ 740980 h 2526410"/>
              <a:gd name="connsiteX66" fmla="*/ 4517001 w 5399870"/>
              <a:gd name="connsiteY66" fmla="*/ 772511 h 2526410"/>
              <a:gd name="connsiteX67" fmla="*/ 4469705 w 5399870"/>
              <a:gd name="connsiteY67" fmla="*/ 788276 h 2526410"/>
              <a:gd name="connsiteX68" fmla="*/ 4406643 w 5399870"/>
              <a:gd name="connsiteY68" fmla="*/ 804042 h 2526410"/>
              <a:gd name="connsiteX69" fmla="*/ 4264753 w 5399870"/>
              <a:gd name="connsiteY69" fmla="*/ 882869 h 2526410"/>
              <a:gd name="connsiteX70" fmla="*/ 4170160 w 5399870"/>
              <a:gd name="connsiteY70" fmla="*/ 930166 h 2526410"/>
              <a:gd name="connsiteX71" fmla="*/ 4059801 w 5399870"/>
              <a:gd name="connsiteY71" fmla="*/ 993228 h 2526410"/>
              <a:gd name="connsiteX72" fmla="*/ 3839084 w 5399870"/>
              <a:gd name="connsiteY72" fmla="*/ 1040524 h 2526410"/>
              <a:gd name="connsiteX73" fmla="*/ 3744491 w 5399870"/>
              <a:gd name="connsiteY73" fmla="*/ 1103587 h 2526410"/>
              <a:gd name="connsiteX74" fmla="*/ 3649898 w 5399870"/>
              <a:gd name="connsiteY74" fmla="*/ 1166649 h 2526410"/>
              <a:gd name="connsiteX75" fmla="*/ 3602601 w 5399870"/>
              <a:gd name="connsiteY75" fmla="*/ 1198180 h 2526410"/>
              <a:gd name="connsiteX76" fmla="*/ 3523774 w 5399870"/>
              <a:gd name="connsiteY76" fmla="*/ 1340069 h 2526410"/>
              <a:gd name="connsiteX77" fmla="*/ 3492243 w 5399870"/>
              <a:gd name="connsiteY77" fmla="*/ 1481959 h 2526410"/>
              <a:gd name="connsiteX78" fmla="*/ 3460712 w 5399870"/>
              <a:gd name="connsiteY78" fmla="*/ 1529255 h 2526410"/>
              <a:gd name="connsiteX79" fmla="*/ 3366119 w 5399870"/>
              <a:gd name="connsiteY79" fmla="*/ 1592318 h 2526410"/>
              <a:gd name="connsiteX80" fmla="*/ 3318822 w 5399870"/>
              <a:gd name="connsiteY80" fmla="*/ 1623849 h 2526410"/>
              <a:gd name="connsiteX81" fmla="*/ 3303057 w 5399870"/>
              <a:gd name="connsiteY81" fmla="*/ 1671145 h 2526410"/>
              <a:gd name="connsiteX82" fmla="*/ 3208464 w 5399870"/>
              <a:gd name="connsiteY82" fmla="*/ 1749973 h 2526410"/>
              <a:gd name="connsiteX83" fmla="*/ 3192698 w 5399870"/>
              <a:gd name="connsiteY83" fmla="*/ 1797269 h 2526410"/>
              <a:gd name="connsiteX84" fmla="*/ 3145401 w 5399870"/>
              <a:gd name="connsiteY84" fmla="*/ 1828800 h 2526410"/>
              <a:gd name="connsiteX85" fmla="*/ 3161167 w 5399870"/>
              <a:gd name="connsiteY85" fmla="*/ 2049518 h 2526410"/>
              <a:gd name="connsiteX86" fmla="*/ 3602601 w 5399870"/>
              <a:gd name="connsiteY86" fmla="*/ 2033752 h 2526410"/>
              <a:gd name="connsiteX87" fmla="*/ 3791788 w 5399870"/>
              <a:gd name="connsiteY87" fmla="*/ 2002221 h 2526410"/>
              <a:gd name="connsiteX88" fmla="*/ 4012505 w 5399870"/>
              <a:gd name="connsiteY88" fmla="*/ 1986455 h 2526410"/>
              <a:gd name="connsiteX89" fmla="*/ 4122864 w 5399870"/>
              <a:gd name="connsiteY89" fmla="*/ 1970690 h 2526410"/>
              <a:gd name="connsiteX90" fmla="*/ 4532767 w 5399870"/>
              <a:gd name="connsiteY90" fmla="*/ 1954924 h 2526410"/>
              <a:gd name="connsiteX91" fmla="*/ 4690422 w 5399870"/>
              <a:gd name="connsiteY91" fmla="*/ 1781504 h 2526410"/>
              <a:gd name="connsiteX92" fmla="*/ 4737719 w 5399870"/>
              <a:gd name="connsiteY92" fmla="*/ 1592318 h 2526410"/>
              <a:gd name="connsiteX93" fmla="*/ 4721953 w 5399870"/>
              <a:gd name="connsiteY93" fmla="*/ 1418897 h 2526410"/>
              <a:gd name="connsiteX94" fmla="*/ 4690422 w 5399870"/>
              <a:gd name="connsiteY94" fmla="*/ 1371600 h 2526410"/>
              <a:gd name="connsiteX95" fmla="*/ 4595829 w 5399870"/>
              <a:gd name="connsiteY95" fmla="*/ 1292773 h 2526410"/>
              <a:gd name="connsiteX96" fmla="*/ 4595829 w 5399870"/>
              <a:gd name="connsiteY96" fmla="*/ 1103587 h 2526410"/>
              <a:gd name="connsiteX97" fmla="*/ 4658891 w 5399870"/>
              <a:gd name="connsiteY97" fmla="*/ 1072055 h 2526410"/>
              <a:gd name="connsiteX98" fmla="*/ 4769250 w 5399870"/>
              <a:gd name="connsiteY98" fmla="*/ 1040524 h 2526410"/>
              <a:gd name="connsiteX99" fmla="*/ 4926905 w 5399870"/>
              <a:gd name="connsiteY99" fmla="*/ 1008993 h 2526410"/>
              <a:gd name="connsiteX100" fmla="*/ 5053029 w 5399870"/>
              <a:gd name="connsiteY100" fmla="*/ 961697 h 2526410"/>
              <a:gd name="connsiteX101" fmla="*/ 5131857 w 5399870"/>
              <a:gd name="connsiteY101" fmla="*/ 930166 h 2526410"/>
              <a:gd name="connsiteX102" fmla="*/ 5257981 w 5399870"/>
              <a:gd name="connsiteY102" fmla="*/ 898635 h 2526410"/>
              <a:gd name="connsiteX103" fmla="*/ 5305277 w 5399870"/>
              <a:gd name="connsiteY103" fmla="*/ 882869 h 2526410"/>
              <a:gd name="connsiteX104" fmla="*/ 5352574 w 5399870"/>
              <a:gd name="connsiteY104" fmla="*/ 851338 h 2526410"/>
              <a:gd name="connsiteX105" fmla="*/ 5384105 w 5399870"/>
              <a:gd name="connsiteY105" fmla="*/ 804042 h 2526410"/>
              <a:gd name="connsiteX106" fmla="*/ 5399870 w 5399870"/>
              <a:gd name="connsiteY106" fmla="*/ 709449 h 2526410"/>
              <a:gd name="connsiteX107" fmla="*/ 5384105 w 5399870"/>
              <a:gd name="connsiteY107" fmla="*/ 520262 h 2526410"/>
              <a:gd name="connsiteX108" fmla="*/ 5368339 w 5399870"/>
              <a:gd name="connsiteY108" fmla="*/ 472966 h 2526410"/>
              <a:gd name="connsiteX109" fmla="*/ 5352574 w 5399870"/>
              <a:gd name="connsiteY109" fmla="*/ 409904 h 2526410"/>
              <a:gd name="connsiteX110" fmla="*/ 5336808 w 5399870"/>
              <a:gd name="connsiteY110" fmla="*/ 362607 h 2526410"/>
              <a:gd name="connsiteX111" fmla="*/ 5321043 w 5399870"/>
              <a:gd name="connsiteY111" fmla="*/ 283780 h 2526410"/>
              <a:gd name="connsiteX112" fmla="*/ 5273746 w 5399870"/>
              <a:gd name="connsiteY112" fmla="*/ 268014 h 2526410"/>
              <a:gd name="connsiteX113" fmla="*/ 5163388 w 5399870"/>
              <a:gd name="connsiteY113" fmla="*/ 252249 h 2526410"/>
              <a:gd name="connsiteX114" fmla="*/ 5084560 w 5399870"/>
              <a:gd name="connsiteY114" fmla="*/ 236483 h 2526410"/>
              <a:gd name="connsiteX115" fmla="*/ 5037264 w 5399870"/>
              <a:gd name="connsiteY115" fmla="*/ 220718 h 2526410"/>
              <a:gd name="connsiteX116" fmla="*/ 4895374 w 5399870"/>
              <a:gd name="connsiteY116" fmla="*/ 204952 h 2526410"/>
              <a:gd name="connsiteX117" fmla="*/ 4548532 w 5399870"/>
              <a:gd name="connsiteY117" fmla="*/ 157655 h 2526410"/>
              <a:gd name="connsiteX118" fmla="*/ 4438174 w 5399870"/>
              <a:gd name="connsiteY118" fmla="*/ 126124 h 2526410"/>
              <a:gd name="connsiteX119" fmla="*/ 4312050 w 5399870"/>
              <a:gd name="connsiteY119" fmla="*/ 94593 h 2526410"/>
              <a:gd name="connsiteX120" fmla="*/ 4264753 w 5399870"/>
              <a:gd name="connsiteY120" fmla="*/ 78828 h 2526410"/>
              <a:gd name="connsiteX121" fmla="*/ 3539539 w 5399870"/>
              <a:gd name="connsiteY121" fmla="*/ 63062 h 2526410"/>
              <a:gd name="connsiteX122" fmla="*/ 3161167 w 5399870"/>
              <a:gd name="connsiteY122" fmla="*/ 78828 h 2526410"/>
              <a:gd name="connsiteX123" fmla="*/ 3082339 w 5399870"/>
              <a:gd name="connsiteY123" fmla="*/ 94593 h 2526410"/>
              <a:gd name="connsiteX124" fmla="*/ 2940450 w 5399870"/>
              <a:gd name="connsiteY124" fmla="*/ 78828 h 2526410"/>
              <a:gd name="connsiteX125" fmla="*/ 2751264 w 5399870"/>
              <a:gd name="connsiteY125" fmla="*/ 31531 h 2526410"/>
              <a:gd name="connsiteX126" fmla="*/ 2688201 w 5399870"/>
              <a:gd name="connsiteY126" fmla="*/ 15766 h 2526410"/>
              <a:gd name="connsiteX127" fmla="*/ 2625139 w 5399870"/>
              <a:gd name="connsiteY127" fmla="*/ 0 h 2526410"/>
              <a:gd name="connsiteX128" fmla="*/ 2357126 w 5399870"/>
              <a:gd name="connsiteY128" fmla="*/ 31531 h 2526410"/>
              <a:gd name="connsiteX129" fmla="*/ 2278298 w 5399870"/>
              <a:gd name="connsiteY129" fmla="*/ 47297 h 2526410"/>
              <a:gd name="connsiteX130" fmla="*/ 1962988 w 5399870"/>
              <a:gd name="connsiteY130" fmla="*/ 63062 h 2526410"/>
              <a:gd name="connsiteX131" fmla="*/ 1868395 w 5399870"/>
              <a:gd name="connsiteY131" fmla="*/ 78828 h 2526410"/>
              <a:gd name="connsiteX132" fmla="*/ 1821098 w 5399870"/>
              <a:gd name="connsiteY132" fmla="*/ 94593 h 2526410"/>
              <a:gd name="connsiteX133" fmla="*/ 1253539 w 5399870"/>
              <a:gd name="connsiteY133" fmla="*/ 126124 h 2526410"/>
              <a:gd name="connsiteX134" fmla="*/ 181484 w 5399870"/>
              <a:gd name="connsiteY134" fmla="*/ 173421 h 2526410"/>
              <a:gd name="connsiteX135" fmla="*/ 134188 w 5399870"/>
              <a:gd name="connsiteY135" fmla="*/ 204952 h 2526410"/>
              <a:gd name="connsiteX136" fmla="*/ 71126 w 5399870"/>
              <a:gd name="connsiteY136" fmla="*/ 346842 h 2526410"/>
              <a:gd name="connsiteX137" fmla="*/ 39595 w 5399870"/>
              <a:gd name="connsiteY137" fmla="*/ 457200 h 2526410"/>
              <a:gd name="connsiteX138" fmla="*/ 8064 w 5399870"/>
              <a:gd name="connsiteY138" fmla="*/ 567559 h 2526410"/>
              <a:gd name="connsiteX139" fmla="*/ 23829 w 5399870"/>
              <a:gd name="connsiteY139" fmla="*/ 1056290 h 2526410"/>
              <a:gd name="connsiteX140" fmla="*/ 71126 w 5399870"/>
              <a:gd name="connsiteY140" fmla="*/ 1103587 h 2526410"/>
              <a:gd name="connsiteX141" fmla="*/ 134188 w 5399870"/>
              <a:gd name="connsiteY141" fmla="*/ 1213945 h 2526410"/>
              <a:gd name="connsiteX142" fmla="*/ 197250 w 5399870"/>
              <a:gd name="connsiteY142" fmla="*/ 1261242 h 2526410"/>
              <a:gd name="connsiteX143" fmla="*/ 291843 w 5399870"/>
              <a:gd name="connsiteY143" fmla="*/ 1340069 h 2526410"/>
              <a:gd name="connsiteX144" fmla="*/ 433732 w 5399870"/>
              <a:gd name="connsiteY144" fmla="*/ 1418897 h 2526410"/>
              <a:gd name="connsiteX145" fmla="*/ 481029 w 5399870"/>
              <a:gd name="connsiteY145" fmla="*/ 1450428 h 2526410"/>
              <a:gd name="connsiteX146" fmla="*/ 528326 w 5399870"/>
              <a:gd name="connsiteY146" fmla="*/ 1481959 h 2526410"/>
              <a:gd name="connsiteX147" fmla="*/ 638684 w 5399870"/>
              <a:gd name="connsiteY147" fmla="*/ 1608083 h 2526410"/>
              <a:gd name="connsiteX148" fmla="*/ 685981 w 5399870"/>
              <a:gd name="connsiteY148" fmla="*/ 1639614 h 2526410"/>
              <a:gd name="connsiteX149" fmla="*/ 733277 w 5399870"/>
              <a:gd name="connsiteY149" fmla="*/ 1686911 h 2526410"/>
              <a:gd name="connsiteX150" fmla="*/ 796339 w 5399870"/>
              <a:gd name="connsiteY150" fmla="*/ 1734207 h 2526410"/>
              <a:gd name="connsiteX151" fmla="*/ 827870 w 5399870"/>
              <a:gd name="connsiteY151" fmla="*/ 1781504 h 2526410"/>
              <a:gd name="connsiteX152" fmla="*/ 922464 w 5399870"/>
              <a:gd name="connsiteY152" fmla="*/ 1860331 h 2526410"/>
              <a:gd name="connsiteX153" fmla="*/ 953995 w 5399870"/>
              <a:gd name="connsiteY153" fmla="*/ 1907628 h 2526410"/>
              <a:gd name="connsiteX154" fmla="*/ 1048588 w 5399870"/>
              <a:gd name="connsiteY154" fmla="*/ 1970690 h 2526410"/>
              <a:gd name="connsiteX155" fmla="*/ 1143181 w 5399870"/>
              <a:gd name="connsiteY155" fmla="*/ 2049518 h 2526410"/>
              <a:gd name="connsiteX156" fmla="*/ 1222008 w 5399870"/>
              <a:gd name="connsiteY156" fmla="*/ 2144111 h 2526410"/>
              <a:gd name="connsiteX157" fmla="*/ 1316601 w 5399870"/>
              <a:gd name="connsiteY157" fmla="*/ 2207173 h 2526410"/>
              <a:gd name="connsiteX158" fmla="*/ 1395429 w 5399870"/>
              <a:gd name="connsiteY158" fmla="*/ 2286000 h 2526410"/>
              <a:gd name="connsiteX159" fmla="*/ 1426960 w 5399870"/>
              <a:gd name="connsiteY159" fmla="*/ 2333297 h 2526410"/>
              <a:gd name="connsiteX160" fmla="*/ 1490022 w 5399870"/>
              <a:gd name="connsiteY160" fmla="*/ 2364828 h 2526410"/>
              <a:gd name="connsiteX161" fmla="*/ 1584615 w 5399870"/>
              <a:gd name="connsiteY161" fmla="*/ 2412124 h 2526410"/>
              <a:gd name="connsiteX162" fmla="*/ 1631912 w 5399870"/>
              <a:gd name="connsiteY162" fmla="*/ 2443655 h 2526410"/>
              <a:gd name="connsiteX163" fmla="*/ 1742270 w 5399870"/>
              <a:gd name="connsiteY163" fmla="*/ 2475187 h 2526410"/>
              <a:gd name="connsiteX164" fmla="*/ 1821098 w 5399870"/>
              <a:gd name="connsiteY164" fmla="*/ 2506718 h 2526410"/>
              <a:gd name="connsiteX165" fmla="*/ 1868395 w 5399870"/>
              <a:gd name="connsiteY165" fmla="*/ 2522483 h 2526410"/>
              <a:gd name="connsiteX166" fmla="*/ 2010284 w 5399870"/>
              <a:gd name="connsiteY166" fmla="*/ 2506718 h 2526410"/>
              <a:gd name="connsiteX167" fmla="*/ 2041815 w 5399870"/>
              <a:gd name="connsiteY167" fmla="*/ 2443655 h 2526410"/>
              <a:gd name="connsiteX168" fmla="*/ 2073346 w 5399870"/>
              <a:gd name="connsiteY168" fmla="*/ 2364828 h 2526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399870" h="2526410">
                <a:moveTo>
                  <a:pt x="2073346" y="2364828"/>
                </a:moveTo>
                <a:lnTo>
                  <a:pt x="2073346" y="2364828"/>
                </a:lnTo>
                <a:cubicBezTo>
                  <a:pt x="2068091" y="2254469"/>
                  <a:pt x="2066392" y="2143884"/>
                  <a:pt x="2057581" y="2033752"/>
                </a:cubicBezTo>
                <a:cubicBezTo>
                  <a:pt x="2055853" y="2012153"/>
                  <a:pt x="2050350" y="1990606"/>
                  <a:pt x="2041815" y="1970690"/>
                </a:cubicBezTo>
                <a:cubicBezTo>
                  <a:pt x="2034351" y="1953274"/>
                  <a:pt x="2020457" y="1939379"/>
                  <a:pt x="2010284" y="1923393"/>
                </a:cubicBezTo>
                <a:cubicBezTo>
                  <a:pt x="1983667" y="1881567"/>
                  <a:pt x="1953629" y="1841612"/>
                  <a:pt x="1931457" y="1797269"/>
                </a:cubicBezTo>
                <a:cubicBezTo>
                  <a:pt x="1920947" y="1776248"/>
                  <a:pt x="1912018" y="1754360"/>
                  <a:pt x="1899926" y="1734207"/>
                </a:cubicBezTo>
                <a:cubicBezTo>
                  <a:pt x="1835592" y="1626984"/>
                  <a:pt x="1846516" y="1669214"/>
                  <a:pt x="1805332" y="1576552"/>
                </a:cubicBezTo>
                <a:cubicBezTo>
                  <a:pt x="1793838" y="1550691"/>
                  <a:pt x="1783738" y="1524222"/>
                  <a:pt x="1773801" y="1497724"/>
                </a:cubicBezTo>
                <a:cubicBezTo>
                  <a:pt x="1756912" y="1452686"/>
                  <a:pt x="1750882" y="1416292"/>
                  <a:pt x="1726505" y="1371600"/>
                </a:cubicBezTo>
                <a:cubicBezTo>
                  <a:pt x="1708359" y="1338332"/>
                  <a:pt x="1684464" y="1308538"/>
                  <a:pt x="1663443" y="1277007"/>
                </a:cubicBezTo>
                <a:cubicBezTo>
                  <a:pt x="1652933" y="1261242"/>
                  <a:pt x="1647677" y="1240221"/>
                  <a:pt x="1631912" y="1229711"/>
                </a:cubicBezTo>
                <a:lnTo>
                  <a:pt x="1584615" y="1198180"/>
                </a:lnTo>
                <a:cubicBezTo>
                  <a:pt x="1494251" y="1062633"/>
                  <a:pt x="1614574" y="1222147"/>
                  <a:pt x="1505788" y="1135118"/>
                </a:cubicBezTo>
                <a:cubicBezTo>
                  <a:pt x="1465164" y="1102619"/>
                  <a:pt x="1424286" y="1068046"/>
                  <a:pt x="1395429" y="1024759"/>
                </a:cubicBezTo>
                <a:cubicBezTo>
                  <a:pt x="1384919" y="1008993"/>
                  <a:pt x="1378694" y="989299"/>
                  <a:pt x="1363898" y="977462"/>
                </a:cubicBezTo>
                <a:cubicBezTo>
                  <a:pt x="1350921" y="967081"/>
                  <a:pt x="1332367" y="966952"/>
                  <a:pt x="1316601" y="961697"/>
                </a:cubicBezTo>
                <a:cubicBezTo>
                  <a:pt x="1225608" y="901035"/>
                  <a:pt x="1315420" y="954918"/>
                  <a:pt x="1174712" y="898635"/>
                </a:cubicBezTo>
                <a:cubicBezTo>
                  <a:pt x="1148436" y="888125"/>
                  <a:pt x="1121745" y="878598"/>
                  <a:pt x="1095884" y="867104"/>
                </a:cubicBezTo>
                <a:cubicBezTo>
                  <a:pt x="1074408" y="857559"/>
                  <a:pt x="1055118" y="843005"/>
                  <a:pt x="1032822" y="835573"/>
                </a:cubicBezTo>
                <a:cubicBezTo>
                  <a:pt x="1007401" y="827099"/>
                  <a:pt x="980383" y="824464"/>
                  <a:pt x="953995" y="819807"/>
                </a:cubicBezTo>
                <a:cubicBezTo>
                  <a:pt x="647908" y="765791"/>
                  <a:pt x="777271" y="788738"/>
                  <a:pt x="339139" y="772511"/>
                </a:cubicBezTo>
                <a:cubicBezTo>
                  <a:pt x="312863" y="767256"/>
                  <a:pt x="281463" y="773196"/>
                  <a:pt x="260312" y="756745"/>
                </a:cubicBezTo>
                <a:cubicBezTo>
                  <a:pt x="211523" y="718798"/>
                  <a:pt x="198932" y="667198"/>
                  <a:pt x="181484" y="614855"/>
                </a:cubicBezTo>
                <a:cubicBezTo>
                  <a:pt x="186739" y="551793"/>
                  <a:pt x="178640" y="486151"/>
                  <a:pt x="197250" y="425669"/>
                </a:cubicBezTo>
                <a:cubicBezTo>
                  <a:pt x="202137" y="409786"/>
                  <a:pt x="229682" y="417336"/>
                  <a:pt x="244546" y="409904"/>
                </a:cubicBezTo>
                <a:cubicBezTo>
                  <a:pt x="261494" y="401430"/>
                  <a:pt x="274896" y="386847"/>
                  <a:pt x="291843" y="378373"/>
                </a:cubicBezTo>
                <a:cubicBezTo>
                  <a:pt x="331557" y="358516"/>
                  <a:pt x="395664" y="353763"/>
                  <a:pt x="433732" y="346842"/>
                </a:cubicBezTo>
                <a:cubicBezTo>
                  <a:pt x="460096" y="342049"/>
                  <a:pt x="486284" y="336331"/>
                  <a:pt x="512560" y="331076"/>
                </a:cubicBezTo>
                <a:cubicBezTo>
                  <a:pt x="580877" y="336331"/>
                  <a:pt x="649831" y="336155"/>
                  <a:pt x="717512" y="346842"/>
                </a:cubicBezTo>
                <a:cubicBezTo>
                  <a:pt x="750342" y="352026"/>
                  <a:pt x="780574" y="367863"/>
                  <a:pt x="812105" y="378373"/>
                </a:cubicBezTo>
                <a:cubicBezTo>
                  <a:pt x="827870" y="383628"/>
                  <a:pt x="842911" y="392077"/>
                  <a:pt x="859401" y="394138"/>
                </a:cubicBezTo>
                <a:cubicBezTo>
                  <a:pt x="959966" y="406709"/>
                  <a:pt x="1025161" y="415444"/>
                  <a:pt x="1127415" y="425669"/>
                </a:cubicBezTo>
                <a:cubicBezTo>
                  <a:pt x="1513133" y="464241"/>
                  <a:pt x="1466626" y="444751"/>
                  <a:pt x="2089112" y="457200"/>
                </a:cubicBezTo>
                <a:cubicBezTo>
                  <a:pt x="2104877" y="462455"/>
                  <a:pt x="2124657" y="461215"/>
                  <a:pt x="2136408" y="472966"/>
                </a:cubicBezTo>
                <a:cubicBezTo>
                  <a:pt x="2320332" y="656891"/>
                  <a:pt x="2112763" y="509755"/>
                  <a:pt x="2246767" y="599090"/>
                </a:cubicBezTo>
                <a:cubicBezTo>
                  <a:pt x="2256401" y="627993"/>
                  <a:pt x="2275761" y="713726"/>
                  <a:pt x="2309829" y="740980"/>
                </a:cubicBezTo>
                <a:cubicBezTo>
                  <a:pt x="2322806" y="751361"/>
                  <a:pt x="2341360" y="751490"/>
                  <a:pt x="2357126" y="756745"/>
                </a:cubicBezTo>
                <a:cubicBezTo>
                  <a:pt x="2372891" y="751490"/>
                  <a:pt x="2402361" y="757470"/>
                  <a:pt x="2404422" y="740980"/>
                </a:cubicBezTo>
                <a:cubicBezTo>
                  <a:pt x="2414221" y="662587"/>
                  <a:pt x="2396518" y="583108"/>
                  <a:pt x="2388657" y="504497"/>
                </a:cubicBezTo>
                <a:cubicBezTo>
                  <a:pt x="2383222" y="450144"/>
                  <a:pt x="2372937" y="425806"/>
                  <a:pt x="2357126" y="378373"/>
                </a:cubicBezTo>
                <a:cubicBezTo>
                  <a:pt x="2362381" y="346842"/>
                  <a:pt x="2354560" y="309968"/>
                  <a:pt x="2372891" y="283780"/>
                </a:cubicBezTo>
                <a:cubicBezTo>
                  <a:pt x="2394623" y="252735"/>
                  <a:pt x="2467484" y="220718"/>
                  <a:pt x="2467484" y="220718"/>
                </a:cubicBezTo>
                <a:cubicBezTo>
                  <a:pt x="2555791" y="230529"/>
                  <a:pt x="2607879" y="232168"/>
                  <a:pt x="2688201" y="252249"/>
                </a:cubicBezTo>
                <a:cubicBezTo>
                  <a:pt x="2704323" y="256280"/>
                  <a:pt x="2719732" y="262759"/>
                  <a:pt x="2735498" y="268014"/>
                </a:cubicBezTo>
                <a:cubicBezTo>
                  <a:pt x="2811134" y="381469"/>
                  <a:pt x="2704028" y="241781"/>
                  <a:pt x="2861622" y="346842"/>
                </a:cubicBezTo>
                <a:cubicBezTo>
                  <a:pt x="2877388" y="357352"/>
                  <a:pt x="2890456" y="374112"/>
                  <a:pt x="2908919" y="378373"/>
                </a:cubicBezTo>
                <a:cubicBezTo>
                  <a:pt x="2960380" y="390249"/>
                  <a:pt x="3014022" y="388883"/>
                  <a:pt x="3066574" y="394138"/>
                </a:cubicBezTo>
                <a:cubicBezTo>
                  <a:pt x="3082339" y="404648"/>
                  <a:pt x="3096555" y="417974"/>
                  <a:pt x="3113870" y="425669"/>
                </a:cubicBezTo>
                <a:cubicBezTo>
                  <a:pt x="3144242" y="439168"/>
                  <a:pt x="3176933" y="446689"/>
                  <a:pt x="3208464" y="457200"/>
                </a:cubicBezTo>
                <a:cubicBezTo>
                  <a:pt x="3370541" y="511226"/>
                  <a:pt x="3239110" y="472242"/>
                  <a:pt x="3618367" y="488731"/>
                </a:cubicBezTo>
                <a:cubicBezTo>
                  <a:pt x="3714711" y="483379"/>
                  <a:pt x="3926003" y="476872"/>
                  <a:pt x="4044036" y="457200"/>
                </a:cubicBezTo>
                <a:cubicBezTo>
                  <a:pt x="4060428" y="454468"/>
                  <a:pt x="4075353" y="446000"/>
                  <a:pt x="4091332" y="441435"/>
                </a:cubicBezTo>
                <a:cubicBezTo>
                  <a:pt x="4112166" y="435482"/>
                  <a:pt x="4133561" y="431622"/>
                  <a:pt x="4154395" y="425669"/>
                </a:cubicBezTo>
                <a:cubicBezTo>
                  <a:pt x="4170374" y="421104"/>
                  <a:pt x="4185341" y="412877"/>
                  <a:pt x="4201691" y="409904"/>
                </a:cubicBezTo>
                <a:cubicBezTo>
                  <a:pt x="4243376" y="402325"/>
                  <a:pt x="4285774" y="399393"/>
                  <a:pt x="4327815" y="394138"/>
                </a:cubicBezTo>
                <a:cubicBezTo>
                  <a:pt x="4441223" y="356337"/>
                  <a:pt x="4299594" y="402202"/>
                  <a:pt x="4438174" y="362607"/>
                </a:cubicBezTo>
                <a:cubicBezTo>
                  <a:pt x="4454153" y="358042"/>
                  <a:pt x="4469045" y="349369"/>
                  <a:pt x="4485470" y="346842"/>
                </a:cubicBezTo>
                <a:cubicBezTo>
                  <a:pt x="4537670" y="338811"/>
                  <a:pt x="4590574" y="336331"/>
                  <a:pt x="4643126" y="331076"/>
                </a:cubicBezTo>
                <a:cubicBezTo>
                  <a:pt x="4805300" y="290532"/>
                  <a:pt x="4726350" y="293416"/>
                  <a:pt x="4879608" y="315311"/>
                </a:cubicBezTo>
                <a:cubicBezTo>
                  <a:pt x="4910766" y="325697"/>
                  <a:pt x="4951973" y="334822"/>
                  <a:pt x="4974201" y="362607"/>
                </a:cubicBezTo>
                <a:cubicBezTo>
                  <a:pt x="4984582" y="375584"/>
                  <a:pt x="4982535" y="395040"/>
                  <a:pt x="4989967" y="409904"/>
                </a:cubicBezTo>
                <a:cubicBezTo>
                  <a:pt x="4998441" y="426851"/>
                  <a:pt x="5010988" y="441435"/>
                  <a:pt x="5021498" y="457200"/>
                </a:cubicBezTo>
                <a:cubicBezTo>
                  <a:pt x="5039537" y="547392"/>
                  <a:pt x="5050132" y="557160"/>
                  <a:pt x="5021498" y="662152"/>
                </a:cubicBezTo>
                <a:cubicBezTo>
                  <a:pt x="5016512" y="680432"/>
                  <a:pt x="5008400" y="705060"/>
                  <a:pt x="4989967" y="709449"/>
                </a:cubicBezTo>
                <a:cubicBezTo>
                  <a:pt x="4892297" y="732704"/>
                  <a:pt x="4690422" y="740980"/>
                  <a:pt x="4690422" y="740980"/>
                </a:cubicBezTo>
                <a:cubicBezTo>
                  <a:pt x="4503466" y="787718"/>
                  <a:pt x="4799462" y="716019"/>
                  <a:pt x="4517001" y="772511"/>
                </a:cubicBezTo>
                <a:cubicBezTo>
                  <a:pt x="4500706" y="775770"/>
                  <a:pt x="4485684" y="783711"/>
                  <a:pt x="4469705" y="788276"/>
                </a:cubicBezTo>
                <a:cubicBezTo>
                  <a:pt x="4448871" y="794229"/>
                  <a:pt x="4427664" y="798787"/>
                  <a:pt x="4406643" y="804042"/>
                </a:cubicBezTo>
                <a:cubicBezTo>
                  <a:pt x="4298223" y="876322"/>
                  <a:pt x="4348001" y="855121"/>
                  <a:pt x="4264753" y="882869"/>
                </a:cubicBezTo>
                <a:cubicBezTo>
                  <a:pt x="4129211" y="973231"/>
                  <a:pt x="4300703" y="864894"/>
                  <a:pt x="4170160" y="930166"/>
                </a:cubicBezTo>
                <a:cubicBezTo>
                  <a:pt x="4056395" y="987049"/>
                  <a:pt x="4198002" y="937948"/>
                  <a:pt x="4059801" y="993228"/>
                </a:cubicBezTo>
                <a:cubicBezTo>
                  <a:pt x="3957688" y="1034073"/>
                  <a:pt x="3956536" y="1025843"/>
                  <a:pt x="3839084" y="1040524"/>
                </a:cubicBezTo>
                <a:cubicBezTo>
                  <a:pt x="3748630" y="1070677"/>
                  <a:pt x="3833064" y="1034697"/>
                  <a:pt x="3744491" y="1103587"/>
                </a:cubicBezTo>
                <a:cubicBezTo>
                  <a:pt x="3714578" y="1126853"/>
                  <a:pt x="3681429" y="1145628"/>
                  <a:pt x="3649898" y="1166649"/>
                </a:cubicBezTo>
                <a:lnTo>
                  <a:pt x="3602601" y="1198180"/>
                </a:lnTo>
                <a:cubicBezTo>
                  <a:pt x="3561958" y="1259145"/>
                  <a:pt x="3537649" y="1277632"/>
                  <a:pt x="3523774" y="1340069"/>
                </a:cubicBezTo>
                <a:cubicBezTo>
                  <a:pt x="3514088" y="1383658"/>
                  <a:pt x="3513535" y="1439374"/>
                  <a:pt x="3492243" y="1481959"/>
                </a:cubicBezTo>
                <a:cubicBezTo>
                  <a:pt x="3483769" y="1498906"/>
                  <a:pt x="3474972" y="1516778"/>
                  <a:pt x="3460712" y="1529255"/>
                </a:cubicBezTo>
                <a:cubicBezTo>
                  <a:pt x="3432193" y="1554210"/>
                  <a:pt x="3397650" y="1571297"/>
                  <a:pt x="3366119" y="1592318"/>
                </a:cubicBezTo>
                <a:lnTo>
                  <a:pt x="3318822" y="1623849"/>
                </a:lnTo>
                <a:cubicBezTo>
                  <a:pt x="3313567" y="1639614"/>
                  <a:pt x="3312275" y="1657318"/>
                  <a:pt x="3303057" y="1671145"/>
                </a:cubicBezTo>
                <a:cubicBezTo>
                  <a:pt x="3278779" y="1707562"/>
                  <a:pt x="3243363" y="1726707"/>
                  <a:pt x="3208464" y="1749973"/>
                </a:cubicBezTo>
                <a:cubicBezTo>
                  <a:pt x="3203209" y="1765738"/>
                  <a:pt x="3203079" y="1784292"/>
                  <a:pt x="3192698" y="1797269"/>
                </a:cubicBezTo>
                <a:cubicBezTo>
                  <a:pt x="3180861" y="1812065"/>
                  <a:pt x="3147751" y="1809998"/>
                  <a:pt x="3145401" y="1828800"/>
                </a:cubicBezTo>
                <a:cubicBezTo>
                  <a:pt x="3136252" y="1901991"/>
                  <a:pt x="3155912" y="1975945"/>
                  <a:pt x="3161167" y="2049518"/>
                </a:cubicBezTo>
                <a:lnTo>
                  <a:pt x="3602601" y="2033752"/>
                </a:lnTo>
                <a:cubicBezTo>
                  <a:pt x="4074915" y="2007512"/>
                  <a:pt x="3521574" y="2032246"/>
                  <a:pt x="3791788" y="2002221"/>
                </a:cubicBezTo>
                <a:cubicBezTo>
                  <a:pt x="3865097" y="1994075"/>
                  <a:pt x="3939077" y="1993448"/>
                  <a:pt x="4012505" y="1986455"/>
                </a:cubicBezTo>
                <a:cubicBezTo>
                  <a:pt x="4049497" y="1982932"/>
                  <a:pt x="4085772" y="1972938"/>
                  <a:pt x="4122864" y="1970690"/>
                </a:cubicBezTo>
                <a:cubicBezTo>
                  <a:pt x="4259349" y="1962418"/>
                  <a:pt x="4396133" y="1960179"/>
                  <a:pt x="4532767" y="1954924"/>
                </a:cubicBezTo>
                <a:cubicBezTo>
                  <a:pt x="4654759" y="1798079"/>
                  <a:pt x="4593271" y="1846272"/>
                  <a:pt x="4690422" y="1781504"/>
                </a:cubicBezTo>
                <a:cubicBezTo>
                  <a:pt x="4732062" y="1656585"/>
                  <a:pt x="4716489" y="1719695"/>
                  <a:pt x="4737719" y="1592318"/>
                </a:cubicBezTo>
                <a:cubicBezTo>
                  <a:pt x="4732464" y="1534511"/>
                  <a:pt x="4734115" y="1475654"/>
                  <a:pt x="4721953" y="1418897"/>
                </a:cubicBezTo>
                <a:cubicBezTo>
                  <a:pt x="4717983" y="1400370"/>
                  <a:pt x="4702552" y="1386156"/>
                  <a:pt x="4690422" y="1371600"/>
                </a:cubicBezTo>
                <a:cubicBezTo>
                  <a:pt x="4652488" y="1326079"/>
                  <a:pt x="4642334" y="1323776"/>
                  <a:pt x="4595829" y="1292773"/>
                </a:cubicBezTo>
                <a:cubicBezTo>
                  <a:pt x="4573054" y="1224444"/>
                  <a:pt x="4555213" y="1192943"/>
                  <a:pt x="4595829" y="1103587"/>
                </a:cubicBezTo>
                <a:cubicBezTo>
                  <a:pt x="4605554" y="1082192"/>
                  <a:pt x="4637289" y="1081313"/>
                  <a:pt x="4658891" y="1072055"/>
                </a:cubicBezTo>
                <a:cubicBezTo>
                  <a:pt x="4696681" y="1055859"/>
                  <a:pt x="4729263" y="1051949"/>
                  <a:pt x="4769250" y="1040524"/>
                </a:cubicBezTo>
                <a:cubicBezTo>
                  <a:pt x="4879311" y="1009078"/>
                  <a:pt x="4738575" y="1035898"/>
                  <a:pt x="4926905" y="1008993"/>
                </a:cubicBezTo>
                <a:cubicBezTo>
                  <a:pt x="5055913" y="944489"/>
                  <a:pt x="4924235" y="1004628"/>
                  <a:pt x="5053029" y="961697"/>
                </a:cubicBezTo>
                <a:cubicBezTo>
                  <a:pt x="5079877" y="952748"/>
                  <a:pt x="5104808" y="938489"/>
                  <a:pt x="5131857" y="930166"/>
                </a:cubicBezTo>
                <a:cubicBezTo>
                  <a:pt x="5173276" y="917422"/>
                  <a:pt x="5216870" y="912339"/>
                  <a:pt x="5257981" y="898635"/>
                </a:cubicBezTo>
                <a:cubicBezTo>
                  <a:pt x="5273746" y="893380"/>
                  <a:pt x="5290413" y="890301"/>
                  <a:pt x="5305277" y="882869"/>
                </a:cubicBezTo>
                <a:cubicBezTo>
                  <a:pt x="5322224" y="874395"/>
                  <a:pt x="5336808" y="861848"/>
                  <a:pt x="5352574" y="851338"/>
                </a:cubicBezTo>
                <a:cubicBezTo>
                  <a:pt x="5363084" y="835573"/>
                  <a:pt x="5378113" y="822017"/>
                  <a:pt x="5384105" y="804042"/>
                </a:cubicBezTo>
                <a:cubicBezTo>
                  <a:pt x="5394213" y="773716"/>
                  <a:pt x="5399870" y="741415"/>
                  <a:pt x="5399870" y="709449"/>
                </a:cubicBezTo>
                <a:cubicBezTo>
                  <a:pt x="5399870" y="646168"/>
                  <a:pt x="5392468" y="582988"/>
                  <a:pt x="5384105" y="520262"/>
                </a:cubicBezTo>
                <a:cubicBezTo>
                  <a:pt x="5381909" y="503790"/>
                  <a:pt x="5372904" y="488945"/>
                  <a:pt x="5368339" y="472966"/>
                </a:cubicBezTo>
                <a:cubicBezTo>
                  <a:pt x="5362386" y="452132"/>
                  <a:pt x="5358527" y="430738"/>
                  <a:pt x="5352574" y="409904"/>
                </a:cubicBezTo>
                <a:cubicBezTo>
                  <a:pt x="5348009" y="393925"/>
                  <a:pt x="5340839" y="378729"/>
                  <a:pt x="5336808" y="362607"/>
                </a:cubicBezTo>
                <a:cubicBezTo>
                  <a:pt x="5330309" y="336611"/>
                  <a:pt x="5335907" y="306076"/>
                  <a:pt x="5321043" y="283780"/>
                </a:cubicBezTo>
                <a:cubicBezTo>
                  <a:pt x="5311825" y="269953"/>
                  <a:pt x="5290042" y="271273"/>
                  <a:pt x="5273746" y="268014"/>
                </a:cubicBezTo>
                <a:cubicBezTo>
                  <a:pt x="5237308" y="260726"/>
                  <a:pt x="5200042" y="258358"/>
                  <a:pt x="5163388" y="252249"/>
                </a:cubicBezTo>
                <a:cubicBezTo>
                  <a:pt x="5136956" y="247844"/>
                  <a:pt x="5110556" y="242982"/>
                  <a:pt x="5084560" y="236483"/>
                </a:cubicBezTo>
                <a:cubicBezTo>
                  <a:pt x="5068438" y="232453"/>
                  <a:pt x="5053656" y="223450"/>
                  <a:pt x="5037264" y="220718"/>
                </a:cubicBezTo>
                <a:cubicBezTo>
                  <a:pt x="4990324" y="212895"/>
                  <a:pt x="4942636" y="210512"/>
                  <a:pt x="4895374" y="204952"/>
                </a:cubicBezTo>
                <a:cubicBezTo>
                  <a:pt x="4827814" y="197004"/>
                  <a:pt x="4579105" y="165298"/>
                  <a:pt x="4548532" y="157655"/>
                </a:cubicBezTo>
                <a:cubicBezTo>
                  <a:pt x="4233513" y="78903"/>
                  <a:pt x="4686902" y="193960"/>
                  <a:pt x="4438174" y="126124"/>
                </a:cubicBezTo>
                <a:cubicBezTo>
                  <a:pt x="4396366" y="114722"/>
                  <a:pt x="4353162" y="108296"/>
                  <a:pt x="4312050" y="94593"/>
                </a:cubicBezTo>
                <a:cubicBezTo>
                  <a:pt x="4296284" y="89338"/>
                  <a:pt x="4281358" y="79506"/>
                  <a:pt x="4264753" y="78828"/>
                </a:cubicBezTo>
                <a:cubicBezTo>
                  <a:pt x="4023159" y="68967"/>
                  <a:pt x="3781277" y="68317"/>
                  <a:pt x="3539539" y="63062"/>
                </a:cubicBezTo>
                <a:cubicBezTo>
                  <a:pt x="3413415" y="68317"/>
                  <a:pt x="3287101" y="70143"/>
                  <a:pt x="3161167" y="78828"/>
                </a:cubicBezTo>
                <a:cubicBezTo>
                  <a:pt x="3134434" y="80672"/>
                  <a:pt x="3109135" y="94593"/>
                  <a:pt x="3082339" y="94593"/>
                </a:cubicBezTo>
                <a:cubicBezTo>
                  <a:pt x="3034752" y="94593"/>
                  <a:pt x="2987746" y="84083"/>
                  <a:pt x="2940450" y="78828"/>
                </a:cubicBezTo>
                <a:lnTo>
                  <a:pt x="2751264" y="31531"/>
                </a:lnTo>
                <a:lnTo>
                  <a:pt x="2688201" y="15766"/>
                </a:lnTo>
                <a:lnTo>
                  <a:pt x="2625139" y="0"/>
                </a:lnTo>
                <a:lnTo>
                  <a:pt x="2357126" y="31531"/>
                </a:lnTo>
                <a:cubicBezTo>
                  <a:pt x="2330641" y="35606"/>
                  <a:pt x="2305009" y="45160"/>
                  <a:pt x="2278298" y="47297"/>
                </a:cubicBezTo>
                <a:cubicBezTo>
                  <a:pt x="2173399" y="55689"/>
                  <a:pt x="2068091" y="57807"/>
                  <a:pt x="1962988" y="63062"/>
                </a:cubicBezTo>
                <a:cubicBezTo>
                  <a:pt x="1931457" y="68317"/>
                  <a:pt x="1899600" y="71894"/>
                  <a:pt x="1868395" y="78828"/>
                </a:cubicBezTo>
                <a:cubicBezTo>
                  <a:pt x="1852172" y="82433"/>
                  <a:pt x="1837523" y="92066"/>
                  <a:pt x="1821098" y="94593"/>
                </a:cubicBezTo>
                <a:cubicBezTo>
                  <a:pt x="1659813" y="119406"/>
                  <a:pt x="1373362" y="120133"/>
                  <a:pt x="1253539" y="126124"/>
                </a:cubicBezTo>
                <a:cubicBezTo>
                  <a:pt x="232823" y="177159"/>
                  <a:pt x="1202268" y="143397"/>
                  <a:pt x="181484" y="173421"/>
                </a:cubicBezTo>
                <a:cubicBezTo>
                  <a:pt x="165719" y="183931"/>
                  <a:pt x="147586" y="191554"/>
                  <a:pt x="134188" y="204952"/>
                </a:cubicBezTo>
                <a:cubicBezTo>
                  <a:pt x="99679" y="239461"/>
                  <a:pt x="81534" y="305213"/>
                  <a:pt x="71126" y="346842"/>
                </a:cubicBezTo>
                <a:cubicBezTo>
                  <a:pt x="21838" y="543986"/>
                  <a:pt x="84830" y="298878"/>
                  <a:pt x="39595" y="457200"/>
                </a:cubicBezTo>
                <a:cubicBezTo>
                  <a:pt x="0" y="595780"/>
                  <a:pt x="45865" y="454151"/>
                  <a:pt x="8064" y="567559"/>
                </a:cubicBezTo>
                <a:cubicBezTo>
                  <a:pt x="13319" y="730469"/>
                  <a:pt x="4784" y="894411"/>
                  <a:pt x="23829" y="1056290"/>
                </a:cubicBezTo>
                <a:cubicBezTo>
                  <a:pt x="26434" y="1078433"/>
                  <a:pt x="58167" y="1085444"/>
                  <a:pt x="71126" y="1103587"/>
                </a:cubicBezTo>
                <a:cubicBezTo>
                  <a:pt x="102040" y="1146867"/>
                  <a:pt x="96949" y="1176706"/>
                  <a:pt x="134188" y="1213945"/>
                </a:cubicBezTo>
                <a:cubicBezTo>
                  <a:pt x="152768" y="1232525"/>
                  <a:pt x="177300" y="1244142"/>
                  <a:pt x="197250" y="1261242"/>
                </a:cubicBezTo>
                <a:cubicBezTo>
                  <a:pt x="246066" y="1303084"/>
                  <a:pt x="236090" y="1312192"/>
                  <a:pt x="291843" y="1340069"/>
                </a:cubicBezTo>
                <a:cubicBezTo>
                  <a:pt x="458337" y="1423317"/>
                  <a:pt x="135479" y="1220062"/>
                  <a:pt x="433732" y="1418897"/>
                </a:cubicBezTo>
                <a:lnTo>
                  <a:pt x="481029" y="1450428"/>
                </a:lnTo>
                <a:lnTo>
                  <a:pt x="528326" y="1481959"/>
                </a:lnTo>
                <a:cubicBezTo>
                  <a:pt x="561658" y="1531957"/>
                  <a:pt x="583352" y="1571195"/>
                  <a:pt x="638684" y="1608083"/>
                </a:cubicBezTo>
                <a:cubicBezTo>
                  <a:pt x="654450" y="1618593"/>
                  <a:pt x="671425" y="1627484"/>
                  <a:pt x="685981" y="1639614"/>
                </a:cubicBezTo>
                <a:cubicBezTo>
                  <a:pt x="703109" y="1653887"/>
                  <a:pt x="716349" y="1672401"/>
                  <a:pt x="733277" y="1686911"/>
                </a:cubicBezTo>
                <a:cubicBezTo>
                  <a:pt x="753227" y="1704011"/>
                  <a:pt x="775318" y="1718442"/>
                  <a:pt x="796339" y="1734207"/>
                </a:cubicBezTo>
                <a:cubicBezTo>
                  <a:pt x="806849" y="1749973"/>
                  <a:pt x="814472" y="1768106"/>
                  <a:pt x="827870" y="1781504"/>
                </a:cubicBezTo>
                <a:cubicBezTo>
                  <a:pt x="951885" y="1905519"/>
                  <a:pt x="793325" y="1705365"/>
                  <a:pt x="922464" y="1860331"/>
                </a:cubicBezTo>
                <a:cubicBezTo>
                  <a:pt x="934594" y="1874887"/>
                  <a:pt x="939735" y="1895151"/>
                  <a:pt x="953995" y="1907628"/>
                </a:cubicBezTo>
                <a:cubicBezTo>
                  <a:pt x="982514" y="1932582"/>
                  <a:pt x="1021792" y="1943894"/>
                  <a:pt x="1048588" y="1970690"/>
                </a:cubicBezTo>
                <a:cubicBezTo>
                  <a:pt x="1109282" y="2031385"/>
                  <a:pt x="1077333" y="2005620"/>
                  <a:pt x="1143181" y="2049518"/>
                </a:cubicBezTo>
                <a:cubicBezTo>
                  <a:pt x="1171207" y="2091557"/>
                  <a:pt x="1179991" y="2111431"/>
                  <a:pt x="1222008" y="2144111"/>
                </a:cubicBezTo>
                <a:cubicBezTo>
                  <a:pt x="1251921" y="2167377"/>
                  <a:pt x="1316601" y="2207173"/>
                  <a:pt x="1316601" y="2207173"/>
                </a:cubicBezTo>
                <a:cubicBezTo>
                  <a:pt x="1393838" y="2361648"/>
                  <a:pt x="1298772" y="2208675"/>
                  <a:pt x="1395429" y="2286000"/>
                </a:cubicBezTo>
                <a:cubicBezTo>
                  <a:pt x="1410225" y="2297837"/>
                  <a:pt x="1412404" y="2321167"/>
                  <a:pt x="1426960" y="2333297"/>
                </a:cubicBezTo>
                <a:cubicBezTo>
                  <a:pt x="1445015" y="2348343"/>
                  <a:pt x="1469617" y="2353168"/>
                  <a:pt x="1490022" y="2364828"/>
                </a:cubicBezTo>
                <a:cubicBezTo>
                  <a:pt x="1575594" y="2413726"/>
                  <a:pt x="1497901" y="2383220"/>
                  <a:pt x="1584615" y="2412124"/>
                </a:cubicBezTo>
                <a:cubicBezTo>
                  <a:pt x="1600381" y="2422634"/>
                  <a:pt x="1614965" y="2435181"/>
                  <a:pt x="1631912" y="2443655"/>
                </a:cubicBezTo>
                <a:cubicBezTo>
                  <a:pt x="1662280" y="2458839"/>
                  <a:pt x="1711960" y="2465083"/>
                  <a:pt x="1742270" y="2475187"/>
                </a:cubicBezTo>
                <a:cubicBezTo>
                  <a:pt x="1769118" y="2484136"/>
                  <a:pt x="1794600" y="2496781"/>
                  <a:pt x="1821098" y="2506718"/>
                </a:cubicBezTo>
                <a:cubicBezTo>
                  <a:pt x="1836658" y="2512553"/>
                  <a:pt x="1852629" y="2517228"/>
                  <a:pt x="1868395" y="2522483"/>
                </a:cubicBezTo>
                <a:cubicBezTo>
                  <a:pt x="1915691" y="2517228"/>
                  <a:pt x="1966962" y="2526410"/>
                  <a:pt x="2010284" y="2506718"/>
                </a:cubicBezTo>
                <a:cubicBezTo>
                  <a:pt x="2031680" y="2496993"/>
                  <a:pt x="2029973" y="2463956"/>
                  <a:pt x="2041815" y="2443655"/>
                </a:cubicBezTo>
                <a:cubicBezTo>
                  <a:pt x="2120586" y="2308618"/>
                  <a:pt x="2068091" y="2377966"/>
                  <a:pt x="2073346" y="2364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3491880" y="5889466"/>
            <a:ext cx="2232248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Lig. </a:t>
            </a:r>
            <a:r>
              <a:rPr lang="pt-BR" sz="2000" b="1" dirty="0" err="1" smtClean="0"/>
              <a:t>costotransversário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220072" y="1412776"/>
            <a:ext cx="3384376" cy="70788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/>
              <a:t>Ligs</a:t>
            </a:r>
            <a:r>
              <a:rPr lang="pt-BR" sz="2000" b="1" dirty="0" smtClean="0"/>
              <a:t>. </a:t>
            </a:r>
            <a:r>
              <a:rPr lang="pt-BR" sz="2000" b="1" dirty="0" err="1" smtClean="0"/>
              <a:t>costotransversários</a:t>
            </a:r>
            <a:r>
              <a:rPr lang="pt-BR" sz="2000" b="1" dirty="0" smtClean="0"/>
              <a:t> superior e lateral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457200" y="418654"/>
            <a:ext cx="8229600" cy="8501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Ligamentos da coluna vertebral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torácica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player.slideplayer.com.br/2/368197/data/images/img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490" y="1530325"/>
            <a:ext cx="3466990" cy="4058915"/>
          </a:xfrm>
          <a:prstGeom prst="rect">
            <a:avLst/>
          </a:prstGeom>
          <a:noFill/>
        </p:spPr>
      </p:pic>
      <p:pic>
        <p:nvPicPr>
          <p:cNvPr id="88066" name="Picture 2" descr="https://fortius.com.br/wp-content/uploads/2015/11/IMG_3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3312368"/>
            <a:ext cx="5580112" cy="3429000"/>
          </a:xfrm>
          <a:prstGeom prst="rect">
            <a:avLst/>
          </a:prstGeom>
          <a:noFill/>
        </p:spPr>
      </p:pic>
      <p:sp>
        <p:nvSpPr>
          <p:cNvPr id="5" name="Retângulo de cantos arredondados 4"/>
          <p:cNvSpPr/>
          <p:nvPr/>
        </p:nvSpPr>
        <p:spPr>
          <a:xfrm>
            <a:off x="251520" y="6165304"/>
            <a:ext cx="1872208" cy="5040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112542" y="3326524"/>
            <a:ext cx="945351" cy="619101"/>
          </a:xfrm>
          <a:custGeom>
            <a:avLst/>
            <a:gdLst>
              <a:gd name="connsiteX0" fmla="*/ 29348 w 945351"/>
              <a:gd name="connsiteY0" fmla="*/ 63062 h 619101"/>
              <a:gd name="connsiteX1" fmla="*/ 29348 w 945351"/>
              <a:gd name="connsiteY1" fmla="*/ 63062 h 619101"/>
              <a:gd name="connsiteX2" fmla="*/ 45113 w 945351"/>
              <a:gd name="connsiteY2" fmla="*/ 236483 h 619101"/>
              <a:gd name="connsiteX3" fmla="*/ 60879 w 945351"/>
              <a:gd name="connsiteY3" fmla="*/ 283779 h 619101"/>
              <a:gd name="connsiteX4" fmla="*/ 76644 w 945351"/>
              <a:gd name="connsiteY4" fmla="*/ 409904 h 619101"/>
              <a:gd name="connsiteX5" fmla="*/ 60879 w 945351"/>
              <a:gd name="connsiteY5" fmla="*/ 457200 h 619101"/>
              <a:gd name="connsiteX6" fmla="*/ 45113 w 945351"/>
              <a:gd name="connsiteY6" fmla="*/ 583324 h 619101"/>
              <a:gd name="connsiteX7" fmla="*/ 92410 w 945351"/>
              <a:gd name="connsiteY7" fmla="*/ 614855 h 619101"/>
              <a:gd name="connsiteX8" fmla="*/ 376189 w 945351"/>
              <a:gd name="connsiteY8" fmla="*/ 567559 h 619101"/>
              <a:gd name="connsiteX9" fmla="*/ 423486 w 945351"/>
              <a:gd name="connsiteY9" fmla="*/ 551793 h 619101"/>
              <a:gd name="connsiteX10" fmla="*/ 470782 w 945351"/>
              <a:gd name="connsiteY10" fmla="*/ 536028 h 619101"/>
              <a:gd name="connsiteX11" fmla="*/ 518079 w 945351"/>
              <a:gd name="connsiteY11" fmla="*/ 488731 h 619101"/>
              <a:gd name="connsiteX12" fmla="*/ 565375 w 945351"/>
              <a:gd name="connsiteY12" fmla="*/ 394138 h 619101"/>
              <a:gd name="connsiteX13" fmla="*/ 659968 w 945351"/>
              <a:gd name="connsiteY13" fmla="*/ 315310 h 619101"/>
              <a:gd name="connsiteX14" fmla="*/ 864920 w 945351"/>
              <a:gd name="connsiteY14" fmla="*/ 252248 h 619101"/>
              <a:gd name="connsiteX15" fmla="*/ 896451 w 945351"/>
              <a:gd name="connsiteY15" fmla="*/ 189186 h 619101"/>
              <a:gd name="connsiteX16" fmla="*/ 943748 w 945351"/>
              <a:gd name="connsiteY16" fmla="*/ 94593 h 619101"/>
              <a:gd name="connsiteX17" fmla="*/ 927982 w 945351"/>
              <a:gd name="connsiteY17" fmla="*/ 47297 h 619101"/>
              <a:gd name="connsiteX18" fmla="*/ 833389 w 945351"/>
              <a:gd name="connsiteY18" fmla="*/ 0 h 619101"/>
              <a:gd name="connsiteX19" fmla="*/ 644203 w 945351"/>
              <a:gd name="connsiteY19" fmla="*/ 15766 h 619101"/>
              <a:gd name="connsiteX20" fmla="*/ 328892 w 945351"/>
              <a:gd name="connsiteY20" fmla="*/ 31531 h 619101"/>
              <a:gd name="connsiteX21" fmla="*/ 250065 w 945351"/>
              <a:gd name="connsiteY21" fmla="*/ 47297 h 619101"/>
              <a:gd name="connsiteX22" fmla="*/ 123941 w 945351"/>
              <a:gd name="connsiteY22" fmla="*/ 63062 h 619101"/>
              <a:gd name="connsiteX23" fmla="*/ 13582 w 945351"/>
              <a:gd name="connsiteY23" fmla="*/ 141890 h 619101"/>
              <a:gd name="connsiteX24" fmla="*/ 13582 w 945351"/>
              <a:gd name="connsiteY24" fmla="*/ 189186 h 619101"/>
              <a:gd name="connsiteX25" fmla="*/ 29348 w 945351"/>
              <a:gd name="connsiteY25" fmla="*/ 189186 h 61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45351" h="619101">
                <a:moveTo>
                  <a:pt x="29348" y="63062"/>
                </a:moveTo>
                <a:lnTo>
                  <a:pt x="29348" y="63062"/>
                </a:lnTo>
                <a:cubicBezTo>
                  <a:pt x="34603" y="120869"/>
                  <a:pt x="36904" y="179021"/>
                  <a:pt x="45113" y="236483"/>
                </a:cubicBezTo>
                <a:cubicBezTo>
                  <a:pt x="47463" y="252934"/>
                  <a:pt x="57906" y="267429"/>
                  <a:pt x="60879" y="283779"/>
                </a:cubicBezTo>
                <a:cubicBezTo>
                  <a:pt x="68458" y="325464"/>
                  <a:pt x="71389" y="367862"/>
                  <a:pt x="76644" y="409904"/>
                </a:cubicBezTo>
                <a:cubicBezTo>
                  <a:pt x="71389" y="425669"/>
                  <a:pt x="68311" y="442336"/>
                  <a:pt x="60879" y="457200"/>
                </a:cubicBezTo>
                <a:cubicBezTo>
                  <a:pt x="32609" y="513740"/>
                  <a:pt x="0" y="504376"/>
                  <a:pt x="45113" y="583324"/>
                </a:cubicBezTo>
                <a:cubicBezTo>
                  <a:pt x="54514" y="599775"/>
                  <a:pt x="76644" y="604345"/>
                  <a:pt x="92410" y="614855"/>
                </a:cubicBezTo>
                <a:cubicBezTo>
                  <a:pt x="314715" y="596330"/>
                  <a:pt x="221564" y="619101"/>
                  <a:pt x="376189" y="567559"/>
                </a:cubicBezTo>
                <a:lnTo>
                  <a:pt x="423486" y="551793"/>
                </a:lnTo>
                <a:lnTo>
                  <a:pt x="470782" y="536028"/>
                </a:lnTo>
                <a:cubicBezTo>
                  <a:pt x="486548" y="520262"/>
                  <a:pt x="505711" y="507282"/>
                  <a:pt x="518079" y="488731"/>
                </a:cubicBezTo>
                <a:cubicBezTo>
                  <a:pt x="612881" y="346528"/>
                  <a:pt x="441340" y="542979"/>
                  <a:pt x="565375" y="394138"/>
                </a:cubicBezTo>
                <a:cubicBezTo>
                  <a:pt x="603306" y="348621"/>
                  <a:pt x="613467" y="346312"/>
                  <a:pt x="659968" y="315310"/>
                </a:cubicBezTo>
                <a:cubicBezTo>
                  <a:pt x="740226" y="194925"/>
                  <a:pt x="621994" y="345681"/>
                  <a:pt x="864920" y="252248"/>
                </a:cubicBezTo>
                <a:cubicBezTo>
                  <a:pt x="886855" y="243811"/>
                  <a:pt x="884791" y="209591"/>
                  <a:pt x="896451" y="189186"/>
                </a:cubicBezTo>
                <a:cubicBezTo>
                  <a:pt x="945351" y="103612"/>
                  <a:pt x="914842" y="181311"/>
                  <a:pt x="943748" y="94593"/>
                </a:cubicBezTo>
                <a:cubicBezTo>
                  <a:pt x="938493" y="78828"/>
                  <a:pt x="938363" y="60274"/>
                  <a:pt x="927982" y="47297"/>
                </a:cubicBezTo>
                <a:cubicBezTo>
                  <a:pt x="905755" y="19513"/>
                  <a:pt x="864546" y="10386"/>
                  <a:pt x="833389" y="0"/>
                </a:cubicBezTo>
                <a:cubicBezTo>
                  <a:pt x="770327" y="5255"/>
                  <a:pt x="707360" y="11819"/>
                  <a:pt x="644203" y="15766"/>
                </a:cubicBezTo>
                <a:cubicBezTo>
                  <a:pt x="539173" y="22330"/>
                  <a:pt x="433792" y="23139"/>
                  <a:pt x="328892" y="31531"/>
                </a:cubicBezTo>
                <a:cubicBezTo>
                  <a:pt x="302181" y="33668"/>
                  <a:pt x="276549" y="43222"/>
                  <a:pt x="250065" y="47297"/>
                </a:cubicBezTo>
                <a:cubicBezTo>
                  <a:pt x="208189" y="53739"/>
                  <a:pt x="165982" y="57807"/>
                  <a:pt x="123941" y="63062"/>
                </a:cubicBezTo>
                <a:cubicBezTo>
                  <a:pt x="41404" y="90574"/>
                  <a:pt x="25948" y="67699"/>
                  <a:pt x="13582" y="141890"/>
                </a:cubicBezTo>
                <a:cubicBezTo>
                  <a:pt x="10990" y="157441"/>
                  <a:pt x="13582" y="173421"/>
                  <a:pt x="13582" y="189186"/>
                </a:cubicBezTo>
                <a:lnTo>
                  <a:pt x="29348" y="189186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orma livre 6"/>
          <p:cNvSpPr/>
          <p:nvPr/>
        </p:nvSpPr>
        <p:spPr>
          <a:xfrm>
            <a:off x="112295" y="3484179"/>
            <a:ext cx="660215" cy="425669"/>
          </a:xfrm>
          <a:custGeom>
            <a:avLst/>
            <a:gdLst>
              <a:gd name="connsiteX0" fmla="*/ 392202 w 660215"/>
              <a:gd name="connsiteY0" fmla="*/ 173421 h 425669"/>
              <a:gd name="connsiteX1" fmla="*/ 392202 w 660215"/>
              <a:gd name="connsiteY1" fmla="*/ 173421 h 425669"/>
              <a:gd name="connsiteX2" fmla="*/ 423733 w 660215"/>
              <a:gd name="connsiteY2" fmla="*/ 315311 h 425669"/>
              <a:gd name="connsiteX3" fmla="*/ 439498 w 660215"/>
              <a:gd name="connsiteY3" fmla="*/ 378373 h 425669"/>
              <a:gd name="connsiteX4" fmla="*/ 471029 w 660215"/>
              <a:gd name="connsiteY4" fmla="*/ 425669 h 425669"/>
              <a:gd name="connsiteX5" fmla="*/ 581388 w 660215"/>
              <a:gd name="connsiteY5" fmla="*/ 409904 h 425669"/>
              <a:gd name="connsiteX6" fmla="*/ 644450 w 660215"/>
              <a:gd name="connsiteY6" fmla="*/ 220718 h 425669"/>
              <a:gd name="connsiteX7" fmla="*/ 660215 w 660215"/>
              <a:gd name="connsiteY7" fmla="*/ 173421 h 425669"/>
              <a:gd name="connsiteX8" fmla="*/ 628684 w 660215"/>
              <a:gd name="connsiteY8" fmla="*/ 31531 h 425669"/>
              <a:gd name="connsiteX9" fmla="*/ 581388 w 660215"/>
              <a:gd name="connsiteY9" fmla="*/ 0 h 425669"/>
              <a:gd name="connsiteX10" fmla="*/ 329139 w 660215"/>
              <a:gd name="connsiteY10" fmla="*/ 15766 h 425669"/>
              <a:gd name="connsiteX11" fmla="*/ 281843 w 660215"/>
              <a:gd name="connsiteY11" fmla="*/ 31531 h 425669"/>
              <a:gd name="connsiteX12" fmla="*/ 171484 w 660215"/>
              <a:gd name="connsiteY12" fmla="*/ 47297 h 425669"/>
              <a:gd name="connsiteX13" fmla="*/ 76891 w 660215"/>
              <a:gd name="connsiteY13" fmla="*/ 78828 h 425669"/>
              <a:gd name="connsiteX14" fmla="*/ 61126 w 660215"/>
              <a:gd name="connsiteY14" fmla="*/ 126124 h 425669"/>
              <a:gd name="connsiteX15" fmla="*/ 13829 w 660215"/>
              <a:gd name="connsiteY15" fmla="*/ 220718 h 425669"/>
              <a:gd name="connsiteX16" fmla="*/ 29595 w 660215"/>
              <a:gd name="connsiteY16" fmla="*/ 378373 h 425669"/>
              <a:gd name="connsiteX17" fmla="*/ 76891 w 660215"/>
              <a:gd name="connsiteY17" fmla="*/ 409904 h 425669"/>
              <a:gd name="connsiteX18" fmla="*/ 171484 w 660215"/>
              <a:gd name="connsiteY18" fmla="*/ 346842 h 425669"/>
              <a:gd name="connsiteX19" fmla="*/ 266077 w 660215"/>
              <a:gd name="connsiteY19" fmla="*/ 315311 h 425669"/>
              <a:gd name="connsiteX20" fmla="*/ 313374 w 660215"/>
              <a:gd name="connsiteY20" fmla="*/ 299545 h 425669"/>
              <a:gd name="connsiteX21" fmla="*/ 360671 w 660215"/>
              <a:gd name="connsiteY21" fmla="*/ 283780 h 425669"/>
              <a:gd name="connsiteX22" fmla="*/ 455264 w 660215"/>
              <a:gd name="connsiteY22" fmla="*/ 220718 h 425669"/>
              <a:gd name="connsiteX23" fmla="*/ 455264 w 660215"/>
              <a:gd name="connsiteY23" fmla="*/ 220718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0215" h="425669">
                <a:moveTo>
                  <a:pt x="392202" y="173421"/>
                </a:moveTo>
                <a:lnTo>
                  <a:pt x="392202" y="173421"/>
                </a:lnTo>
                <a:cubicBezTo>
                  <a:pt x="402712" y="220718"/>
                  <a:pt x="412839" y="268101"/>
                  <a:pt x="423733" y="315311"/>
                </a:cubicBezTo>
                <a:cubicBezTo>
                  <a:pt x="428605" y="336424"/>
                  <a:pt x="430963" y="358457"/>
                  <a:pt x="439498" y="378373"/>
                </a:cubicBezTo>
                <a:cubicBezTo>
                  <a:pt x="446962" y="395789"/>
                  <a:pt x="460519" y="409904"/>
                  <a:pt x="471029" y="425669"/>
                </a:cubicBezTo>
                <a:cubicBezTo>
                  <a:pt x="507815" y="420414"/>
                  <a:pt x="546886" y="423705"/>
                  <a:pt x="581388" y="409904"/>
                </a:cubicBezTo>
                <a:cubicBezTo>
                  <a:pt x="658235" y="379165"/>
                  <a:pt x="634969" y="277604"/>
                  <a:pt x="644450" y="220718"/>
                </a:cubicBezTo>
                <a:cubicBezTo>
                  <a:pt x="647182" y="204326"/>
                  <a:pt x="654960" y="189187"/>
                  <a:pt x="660215" y="173421"/>
                </a:cubicBezTo>
                <a:cubicBezTo>
                  <a:pt x="660053" y="172449"/>
                  <a:pt x="645027" y="51959"/>
                  <a:pt x="628684" y="31531"/>
                </a:cubicBezTo>
                <a:cubicBezTo>
                  <a:pt x="616848" y="16735"/>
                  <a:pt x="597153" y="10510"/>
                  <a:pt x="581388" y="0"/>
                </a:cubicBezTo>
                <a:cubicBezTo>
                  <a:pt x="497305" y="5255"/>
                  <a:pt x="412923" y="6947"/>
                  <a:pt x="329139" y="15766"/>
                </a:cubicBezTo>
                <a:cubicBezTo>
                  <a:pt x="312612" y="17506"/>
                  <a:pt x="298138" y="28272"/>
                  <a:pt x="281843" y="31531"/>
                </a:cubicBezTo>
                <a:cubicBezTo>
                  <a:pt x="245405" y="38819"/>
                  <a:pt x="208270" y="42042"/>
                  <a:pt x="171484" y="47297"/>
                </a:cubicBezTo>
                <a:cubicBezTo>
                  <a:pt x="139953" y="57807"/>
                  <a:pt x="87401" y="47297"/>
                  <a:pt x="76891" y="78828"/>
                </a:cubicBezTo>
                <a:cubicBezTo>
                  <a:pt x="71636" y="94593"/>
                  <a:pt x="68558" y="111260"/>
                  <a:pt x="61126" y="126124"/>
                </a:cubicBezTo>
                <a:cubicBezTo>
                  <a:pt x="0" y="248377"/>
                  <a:pt x="53458" y="101832"/>
                  <a:pt x="13829" y="220718"/>
                </a:cubicBezTo>
                <a:cubicBezTo>
                  <a:pt x="19084" y="273270"/>
                  <a:pt x="12894" y="328269"/>
                  <a:pt x="29595" y="378373"/>
                </a:cubicBezTo>
                <a:cubicBezTo>
                  <a:pt x="35587" y="396348"/>
                  <a:pt x="58395" y="414014"/>
                  <a:pt x="76891" y="409904"/>
                </a:cubicBezTo>
                <a:cubicBezTo>
                  <a:pt x="113884" y="401683"/>
                  <a:pt x="135533" y="358826"/>
                  <a:pt x="171484" y="346842"/>
                </a:cubicBezTo>
                <a:lnTo>
                  <a:pt x="266077" y="315311"/>
                </a:lnTo>
                <a:lnTo>
                  <a:pt x="313374" y="299545"/>
                </a:lnTo>
                <a:lnTo>
                  <a:pt x="360671" y="283780"/>
                </a:lnTo>
                <a:lnTo>
                  <a:pt x="455264" y="220718"/>
                </a:lnTo>
                <a:lnTo>
                  <a:pt x="455264" y="22071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1835696" y="4797152"/>
            <a:ext cx="504056" cy="10801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4067944" y="1988840"/>
            <a:ext cx="1584176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Lig. sacroilíaco anterior 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067944" y="2782669"/>
            <a:ext cx="1584176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Lig. </a:t>
            </a:r>
            <a:r>
              <a:rPr lang="pt-BR" b="1" dirty="0" err="1" smtClean="0"/>
              <a:t>iliolombar</a:t>
            </a:r>
            <a:endParaRPr lang="pt-BR" b="1" dirty="0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endParaRPr lang="pt-BR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Ligamentos da coluna vertebral </a:t>
            </a:r>
            <a:r>
              <a:rPr kumimoji="0" lang="pt-BR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lombar e sacrococcígea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411760" y="3933056"/>
            <a:ext cx="1584176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Lig. sacroilíaco posterior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5796136" y="5363924"/>
            <a:ext cx="1584176" cy="92333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Ligs</a:t>
            </a:r>
            <a:r>
              <a:rPr lang="pt-BR" b="1" dirty="0" smtClean="0"/>
              <a:t>. sacroespinhal e </a:t>
            </a:r>
            <a:r>
              <a:rPr lang="pt-BR" b="1" dirty="0" err="1" smtClean="0"/>
              <a:t>sacrotuberal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9" descr="C:\Users\Lab Biol\Desktop\sac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2670" y="2132856"/>
            <a:ext cx="662467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14"/>
          <p:cNvSpPr/>
          <p:nvPr/>
        </p:nvSpPr>
        <p:spPr>
          <a:xfrm>
            <a:off x="2483768" y="2924944"/>
            <a:ext cx="1368152" cy="29523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-1044624" y="2204864"/>
            <a:ext cx="1368152" cy="35283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3419872" y="2843644"/>
            <a:ext cx="1584176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Ligs</a:t>
            </a:r>
            <a:r>
              <a:rPr lang="pt-BR" b="1" dirty="0" smtClean="0"/>
              <a:t>. amarelos</a:t>
            </a:r>
            <a:endParaRPr lang="pt-BR" b="1" dirty="0"/>
          </a:p>
        </p:txBody>
      </p:sp>
      <p:sp>
        <p:nvSpPr>
          <p:cNvPr id="20" name="Forma livre 19"/>
          <p:cNvSpPr/>
          <p:nvPr/>
        </p:nvSpPr>
        <p:spPr>
          <a:xfrm>
            <a:off x="-78177" y="1801504"/>
            <a:ext cx="3790368" cy="5445457"/>
          </a:xfrm>
          <a:custGeom>
            <a:avLst/>
            <a:gdLst>
              <a:gd name="connsiteX0" fmla="*/ 2111693 w 3790368"/>
              <a:gd name="connsiteY0" fmla="*/ 409433 h 5445457"/>
              <a:gd name="connsiteX1" fmla="*/ 2111693 w 3790368"/>
              <a:gd name="connsiteY1" fmla="*/ 409433 h 5445457"/>
              <a:gd name="connsiteX2" fmla="*/ 2125341 w 3790368"/>
              <a:gd name="connsiteY2" fmla="*/ 532263 h 5445457"/>
              <a:gd name="connsiteX3" fmla="*/ 2098046 w 3790368"/>
              <a:gd name="connsiteY3" fmla="*/ 818866 h 5445457"/>
              <a:gd name="connsiteX4" fmla="*/ 2070750 w 3790368"/>
              <a:gd name="connsiteY4" fmla="*/ 955344 h 5445457"/>
              <a:gd name="connsiteX5" fmla="*/ 2043455 w 3790368"/>
              <a:gd name="connsiteY5" fmla="*/ 1037230 h 5445457"/>
              <a:gd name="connsiteX6" fmla="*/ 2016159 w 3790368"/>
              <a:gd name="connsiteY6" fmla="*/ 1214651 h 5445457"/>
              <a:gd name="connsiteX7" fmla="*/ 2002511 w 3790368"/>
              <a:gd name="connsiteY7" fmla="*/ 1255595 h 5445457"/>
              <a:gd name="connsiteX8" fmla="*/ 1988864 w 3790368"/>
              <a:gd name="connsiteY8" fmla="*/ 1419368 h 5445457"/>
              <a:gd name="connsiteX9" fmla="*/ 1975216 w 3790368"/>
              <a:gd name="connsiteY9" fmla="*/ 1460311 h 5445457"/>
              <a:gd name="connsiteX10" fmla="*/ 1961568 w 3790368"/>
              <a:gd name="connsiteY10" fmla="*/ 1569493 h 5445457"/>
              <a:gd name="connsiteX11" fmla="*/ 1934273 w 3790368"/>
              <a:gd name="connsiteY11" fmla="*/ 1624084 h 5445457"/>
              <a:gd name="connsiteX12" fmla="*/ 1906977 w 3790368"/>
              <a:gd name="connsiteY12" fmla="*/ 1692323 h 5445457"/>
              <a:gd name="connsiteX13" fmla="*/ 1866034 w 3790368"/>
              <a:gd name="connsiteY13" fmla="*/ 1842448 h 5445457"/>
              <a:gd name="connsiteX14" fmla="*/ 1852386 w 3790368"/>
              <a:gd name="connsiteY14" fmla="*/ 1992574 h 5445457"/>
              <a:gd name="connsiteX15" fmla="*/ 1838738 w 3790368"/>
              <a:gd name="connsiteY15" fmla="*/ 2060812 h 5445457"/>
              <a:gd name="connsiteX16" fmla="*/ 1825090 w 3790368"/>
              <a:gd name="connsiteY16" fmla="*/ 2429302 h 5445457"/>
              <a:gd name="connsiteX17" fmla="*/ 1866034 w 3790368"/>
              <a:gd name="connsiteY17" fmla="*/ 2688609 h 5445457"/>
              <a:gd name="connsiteX18" fmla="*/ 1879681 w 3790368"/>
              <a:gd name="connsiteY18" fmla="*/ 2729553 h 5445457"/>
              <a:gd name="connsiteX19" fmla="*/ 1947920 w 3790368"/>
              <a:gd name="connsiteY19" fmla="*/ 2825087 h 5445457"/>
              <a:gd name="connsiteX20" fmla="*/ 2002511 w 3790368"/>
              <a:gd name="connsiteY20" fmla="*/ 2934269 h 5445457"/>
              <a:gd name="connsiteX21" fmla="*/ 2029807 w 3790368"/>
              <a:gd name="connsiteY21" fmla="*/ 3029803 h 5445457"/>
              <a:gd name="connsiteX22" fmla="*/ 2057102 w 3790368"/>
              <a:gd name="connsiteY22" fmla="*/ 3084395 h 5445457"/>
              <a:gd name="connsiteX23" fmla="*/ 2098046 w 3790368"/>
              <a:gd name="connsiteY23" fmla="*/ 3166281 h 5445457"/>
              <a:gd name="connsiteX24" fmla="*/ 2111693 w 3790368"/>
              <a:gd name="connsiteY24" fmla="*/ 3234520 h 5445457"/>
              <a:gd name="connsiteX25" fmla="*/ 2125341 w 3790368"/>
              <a:gd name="connsiteY25" fmla="*/ 3275463 h 5445457"/>
              <a:gd name="connsiteX26" fmla="*/ 2138989 w 3790368"/>
              <a:gd name="connsiteY26" fmla="*/ 3370997 h 5445457"/>
              <a:gd name="connsiteX27" fmla="*/ 2166284 w 3790368"/>
              <a:gd name="connsiteY27" fmla="*/ 3480180 h 5445457"/>
              <a:gd name="connsiteX28" fmla="*/ 2207228 w 3790368"/>
              <a:gd name="connsiteY28" fmla="*/ 3548418 h 5445457"/>
              <a:gd name="connsiteX29" fmla="*/ 2220876 w 3790368"/>
              <a:gd name="connsiteY29" fmla="*/ 3589362 h 5445457"/>
              <a:gd name="connsiteX30" fmla="*/ 2248171 w 3790368"/>
              <a:gd name="connsiteY30" fmla="*/ 3630305 h 5445457"/>
              <a:gd name="connsiteX31" fmla="*/ 2275467 w 3790368"/>
              <a:gd name="connsiteY31" fmla="*/ 3712192 h 5445457"/>
              <a:gd name="connsiteX32" fmla="*/ 2343705 w 3790368"/>
              <a:gd name="connsiteY32" fmla="*/ 3848669 h 5445457"/>
              <a:gd name="connsiteX33" fmla="*/ 2371001 w 3790368"/>
              <a:gd name="connsiteY33" fmla="*/ 3944203 h 5445457"/>
              <a:gd name="connsiteX34" fmla="*/ 2398296 w 3790368"/>
              <a:gd name="connsiteY34" fmla="*/ 3985147 h 5445457"/>
              <a:gd name="connsiteX35" fmla="*/ 2425592 w 3790368"/>
              <a:gd name="connsiteY35" fmla="*/ 4080681 h 5445457"/>
              <a:gd name="connsiteX36" fmla="*/ 2439240 w 3790368"/>
              <a:gd name="connsiteY36" fmla="*/ 4121624 h 5445457"/>
              <a:gd name="connsiteX37" fmla="*/ 2425592 w 3790368"/>
              <a:gd name="connsiteY37" fmla="*/ 4244454 h 5445457"/>
              <a:gd name="connsiteX38" fmla="*/ 2411944 w 3790368"/>
              <a:gd name="connsiteY38" fmla="*/ 4299045 h 5445457"/>
              <a:gd name="connsiteX39" fmla="*/ 2398296 w 3790368"/>
              <a:gd name="connsiteY39" fmla="*/ 4449171 h 5445457"/>
              <a:gd name="connsiteX40" fmla="*/ 2384649 w 3790368"/>
              <a:gd name="connsiteY40" fmla="*/ 4558353 h 5445457"/>
              <a:gd name="connsiteX41" fmla="*/ 2357353 w 3790368"/>
              <a:gd name="connsiteY41" fmla="*/ 4722126 h 5445457"/>
              <a:gd name="connsiteX42" fmla="*/ 2316410 w 3790368"/>
              <a:gd name="connsiteY42" fmla="*/ 4817660 h 5445457"/>
              <a:gd name="connsiteX43" fmla="*/ 2261819 w 3790368"/>
              <a:gd name="connsiteY43" fmla="*/ 4899547 h 5445457"/>
              <a:gd name="connsiteX44" fmla="*/ 2248171 w 3790368"/>
              <a:gd name="connsiteY44" fmla="*/ 4940490 h 5445457"/>
              <a:gd name="connsiteX45" fmla="*/ 2179932 w 3790368"/>
              <a:gd name="connsiteY45" fmla="*/ 4995081 h 5445457"/>
              <a:gd name="connsiteX46" fmla="*/ 2138989 w 3790368"/>
              <a:gd name="connsiteY46" fmla="*/ 5049672 h 5445457"/>
              <a:gd name="connsiteX47" fmla="*/ 2002511 w 3790368"/>
              <a:gd name="connsiteY47" fmla="*/ 5145206 h 5445457"/>
              <a:gd name="connsiteX48" fmla="*/ 1906977 w 3790368"/>
              <a:gd name="connsiteY48" fmla="*/ 5172502 h 5445457"/>
              <a:gd name="connsiteX49" fmla="*/ 1811443 w 3790368"/>
              <a:gd name="connsiteY49" fmla="*/ 5199797 h 5445457"/>
              <a:gd name="connsiteX50" fmla="*/ 1688613 w 3790368"/>
              <a:gd name="connsiteY50" fmla="*/ 5213445 h 5445457"/>
              <a:gd name="connsiteX51" fmla="*/ 1497544 w 3790368"/>
              <a:gd name="connsiteY51" fmla="*/ 5240741 h 5445457"/>
              <a:gd name="connsiteX52" fmla="*/ 1402010 w 3790368"/>
              <a:gd name="connsiteY52" fmla="*/ 5227093 h 5445457"/>
              <a:gd name="connsiteX53" fmla="*/ 1374714 w 3790368"/>
              <a:gd name="connsiteY53" fmla="*/ 5186150 h 5445457"/>
              <a:gd name="connsiteX54" fmla="*/ 1388362 w 3790368"/>
              <a:gd name="connsiteY54" fmla="*/ 5049672 h 5445457"/>
              <a:gd name="connsiteX55" fmla="*/ 1442953 w 3790368"/>
              <a:gd name="connsiteY55" fmla="*/ 4967786 h 5445457"/>
              <a:gd name="connsiteX56" fmla="*/ 1511192 w 3790368"/>
              <a:gd name="connsiteY56" fmla="*/ 4885899 h 5445457"/>
              <a:gd name="connsiteX57" fmla="*/ 1579431 w 3790368"/>
              <a:gd name="connsiteY57" fmla="*/ 4817660 h 5445457"/>
              <a:gd name="connsiteX58" fmla="*/ 1606726 w 3790368"/>
              <a:gd name="connsiteY58" fmla="*/ 4776717 h 5445457"/>
              <a:gd name="connsiteX59" fmla="*/ 1634022 w 3790368"/>
              <a:gd name="connsiteY59" fmla="*/ 4694830 h 5445457"/>
              <a:gd name="connsiteX60" fmla="*/ 1661317 w 3790368"/>
              <a:gd name="connsiteY60" fmla="*/ 4653887 h 5445457"/>
              <a:gd name="connsiteX61" fmla="*/ 1674965 w 3790368"/>
              <a:gd name="connsiteY61" fmla="*/ 4585648 h 5445457"/>
              <a:gd name="connsiteX62" fmla="*/ 1661317 w 3790368"/>
              <a:gd name="connsiteY62" fmla="*/ 4312693 h 5445457"/>
              <a:gd name="connsiteX63" fmla="*/ 1565783 w 3790368"/>
              <a:gd name="connsiteY63" fmla="*/ 4189863 h 5445457"/>
              <a:gd name="connsiteX64" fmla="*/ 1524840 w 3790368"/>
              <a:gd name="connsiteY64" fmla="*/ 4162568 h 5445457"/>
              <a:gd name="connsiteX65" fmla="*/ 1442953 w 3790368"/>
              <a:gd name="connsiteY65" fmla="*/ 4080681 h 5445457"/>
              <a:gd name="connsiteX66" fmla="*/ 1415658 w 3790368"/>
              <a:gd name="connsiteY66" fmla="*/ 4026090 h 5445457"/>
              <a:gd name="connsiteX67" fmla="*/ 1374714 w 3790368"/>
              <a:gd name="connsiteY67" fmla="*/ 4012442 h 5445457"/>
              <a:gd name="connsiteX68" fmla="*/ 1292828 w 3790368"/>
              <a:gd name="connsiteY68" fmla="*/ 3957851 h 5445457"/>
              <a:gd name="connsiteX69" fmla="*/ 1210941 w 3790368"/>
              <a:gd name="connsiteY69" fmla="*/ 3903260 h 5445457"/>
              <a:gd name="connsiteX70" fmla="*/ 1169998 w 3790368"/>
              <a:gd name="connsiteY70" fmla="*/ 3875965 h 5445457"/>
              <a:gd name="connsiteX71" fmla="*/ 1101759 w 3790368"/>
              <a:gd name="connsiteY71" fmla="*/ 3821374 h 5445457"/>
              <a:gd name="connsiteX72" fmla="*/ 1019873 w 3790368"/>
              <a:gd name="connsiteY72" fmla="*/ 3766783 h 5445457"/>
              <a:gd name="connsiteX73" fmla="*/ 937986 w 3790368"/>
              <a:gd name="connsiteY73" fmla="*/ 3739487 h 5445457"/>
              <a:gd name="connsiteX74" fmla="*/ 842452 w 3790368"/>
              <a:gd name="connsiteY74" fmla="*/ 3671248 h 5445457"/>
              <a:gd name="connsiteX75" fmla="*/ 801508 w 3790368"/>
              <a:gd name="connsiteY75" fmla="*/ 3630305 h 5445457"/>
              <a:gd name="connsiteX76" fmla="*/ 760565 w 3790368"/>
              <a:gd name="connsiteY76" fmla="*/ 3603009 h 5445457"/>
              <a:gd name="connsiteX77" fmla="*/ 719622 w 3790368"/>
              <a:gd name="connsiteY77" fmla="*/ 3521123 h 5445457"/>
              <a:gd name="connsiteX78" fmla="*/ 665031 w 3790368"/>
              <a:gd name="connsiteY78" fmla="*/ 3425589 h 5445457"/>
              <a:gd name="connsiteX79" fmla="*/ 651383 w 3790368"/>
              <a:gd name="connsiteY79" fmla="*/ 3357350 h 5445457"/>
              <a:gd name="connsiteX80" fmla="*/ 624087 w 3790368"/>
              <a:gd name="connsiteY80" fmla="*/ 3316406 h 5445457"/>
              <a:gd name="connsiteX81" fmla="*/ 569496 w 3790368"/>
              <a:gd name="connsiteY81" fmla="*/ 3220872 h 5445457"/>
              <a:gd name="connsiteX82" fmla="*/ 542201 w 3790368"/>
              <a:gd name="connsiteY82" fmla="*/ 3111690 h 5445457"/>
              <a:gd name="connsiteX83" fmla="*/ 528553 w 3790368"/>
              <a:gd name="connsiteY83" fmla="*/ 3043451 h 5445457"/>
              <a:gd name="connsiteX84" fmla="*/ 501258 w 3790368"/>
              <a:gd name="connsiteY84" fmla="*/ 3002508 h 5445457"/>
              <a:gd name="connsiteX85" fmla="*/ 487610 w 3790368"/>
              <a:gd name="connsiteY85" fmla="*/ 2961565 h 5445457"/>
              <a:gd name="connsiteX86" fmla="*/ 460314 w 3790368"/>
              <a:gd name="connsiteY86" fmla="*/ 2838735 h 5445457"/>
              <a:gd name="connsiteX87" fmla="*/ 419371 w 3790368"/>
              <a:gd name="connsiteY87" fmla="*/ 2743200 h 5445457"/>
              <a:gd name="connsiteX88" fmla="*/ 323837 w 3790368"/>
              <a:gd name="connsiteY88" fmla="*/ 2715905 h 5445457"/>
              <a:gd name="connsiteX89" fmla="*/ 228302 w 3790368"/>
              <a:gd name="connsiteY89" fmla="*/ 2729553 h 5445457"/>
              <a:gd name="connsiteX90" fmla="*/ 201007 w 3790368"/>
              <a:gd name="connsiteY90" fmla="*/ 2784144 h 5445457"/>
              <a:gd name="connsiteX91" fmla="*/ 160064 w 3790368"/>
              <a:gd name="connsiteY91" fmla="*/ 2852383 h 5445457"/>
              <a:gd name="connsiteX92" fmla="*/ 146416 w 3790368"/>
              <a:gd name="connsiteY92" fmla="*/ 2893326 h 5445457"/>
              <a:gd name="connsiteX93" fmla="*/ 119120 w 3790368"/>
              <a:gd name="connsiteY93" fmla="*/ 2961565 h 5445457"/>
              <a:gd name="connsiteX94" fmla="*/ 50881 w 3790368"/>
              <a:gd name="connsiteY94" fmla="*/ 3084395 h 5445457"/>
              <a:gd name="connsiteX95" fmla="*/ 37234 w 3790368"/>
              <a:gd name="connsiteY95" fmla="*/ 3138986 h 5445457"/>
              <a:gd name="connsiteX96" fmla="*/ 9938 w 3790368"/>
              <a:gd name="connsiteY96" fmla="*/ 3179929 h 5445457"/>
              <a:gd name="connsiteX97" fmla="*/ 64529 w 3790368"/>
              <a:gd name="connsiteY97" fmla="*/ 3357350 h 5445457"/>
              <a:gd name="connsiteX98" fmla="*/ 78177 w 3790368"/>
              <a:gd name="connsiteY98" fmla="*/ 3398293 h 5445457"/>
              <a:gd name="connsiteX99" fmla="*/ 119120 w 3790368"/>
              <a:gd name="connsiteY99" fmla="*/ 3439236 h 5445457"/>
              <a:gd name="connsiteX100" fmla="*/ 187359 w 3790368"/>
              <a:gd name="connsiteY100" fmla="*/ 3589362 h 5445457"/>
              <a:gd name="connsiteX101" fmla="*/ 241950 w 3790368"/>
              <a:gd name="connsiteY101" fmla="*/ 3862317 h 5445457"/>
              <a:gd name="connsiteX102" fmla="*/ 310189 w 3790368"/>
              <a:gd name="connsiteY102" fmla="*/ 4107977 h 5445457"/>
              <a:gd name="connsiteX103" fmla="*/ 337484 w 3790368"/>
              <a:gd name="connsiteY103" fmla="*/ 4285397 h 5445457"/>
              <a:gd name="connsiteX104" fmla="*/ 351132 w 3790368"/>
              <a:gd name="connsiteY104" fmla="*/ 4339989 h 5445457"/>
              <a:gd name="connsiteX105" fmla="*/ 364780 w 3790368"/>
              <a:gd name="connsiteY105" fmla="*/ 4449171 h 5445457"/>
              <a:gd name="connsiteX106" fmla="*/ 405723 w 3790368"/>
              <a:gd name="connsiteY106" fmla="*/ 4503762 h 5445457"/>
              <a:gd name="connsiteX107" fmla="*/ 433019 w 3790368"/>
              <a:gd name="connsiteY107" fmla="*/ 4558353 h 5445457"/>
              <a:gd name="connsiteX108" fmla="*/ 501258 w 3790368"/>
              <a:gd name="connsiteY108" fmla="*/ 4640239 h 5445457"/>
              <a:gd name="connsiteX109" fmla="*/ 528553 w 3790368"/>
              <a:gd name="connsiteY109" fmla="*/ 4722126 h 5445457"/>
              <a:gd name="connsiteX110" fmla="*/ 610440 w 3790368"/>
              <a:gd name="connsiteY110" fmla="*/ 4844956 h 5445457"/>
              <a:gd name="connsiteX111" fmla="*/ 637735 w 3790368"/>
              <a:gd name="connsiteY111" fmla="*/ 4899547 h 5445457"/>
              <a:gd name="connsiteX112" fmla="*/ 692326 w 3790368"/>
              <a:gd name="connsiteY112" fmla="*/ 4967786 h 5445457"/>
              <a:gd name="connsiteX113" fmla="*/ 760565 w 3790368"/>
              <a:gd name="connsiteY113" fmla="*/ 5049672 h 5445457"/>
              <a:gd name="connsiteX114" fmla="*/ 815156 w 3790368"/>
              <a:gd name="connsiteY114" fmla="*/ 5131559 h 5445457"/>
              <a:gd name="connsiteX115" fmla="*/ 842452 w 3790368"/>
              <a:gd name="connsiteY115" fmla="*/ 5172502 h 5445457"/>
              <a:gd name="connsiteX116" fmla="*/ 910690 w 3790368"/>
              <a:gd name="connsiteY116" fmla="*/ 5199797 h 5445457"/>
              <a:gd name="connsiteX117" fmla="*/ 1019873 w 3790368"/>
              <a:gd name="connsiteY117" fmla="*/ 5227093 h 5445457"/>
              <a:gd name="connsiteX118" fmla="*/ 1183646 w 3790368"/>
              <a:gd name="connsiteY118" fmla="*/ 5268036 h 5445457"/>
              <a:gd name="connsiteX119" fmla="*/ 1251884 w 3790368"/>
              <a:gd name="connsiteY119" fmla="*/ 5295332 h 5445457"/>
              <a:gd name="connsiteX120" fmla="*/ 1320123 w 3790368"/>
              <a:gd name="connsiteY120" fmla="*/ 5308980 h 5445457"/>
              <a:gd name="connsiteX121" fmla="*/ 1456601 w 3790368"/>
              <a:gd name="connsiteY121" fmla="*/ 5363571 h 5445457"/>
              <a:gd name="connsiteX122" fmla="*/ 1579431 w 3790368"/>
              <a:gd name="connsiteY122" fmla="*/ 5404514 h 5445457"/>
              <a:gd name="connsiteX123" fmla="*/ 1661317 w 3790368"/>
              <a:gd name="connsiteY123" fmla="*/ 5445457 h 5445457"/>
              <a:gd name="connsiteX124" fmla="*/ 1866034 w 3790368"/>
              <a:gd name="connsiteY124" fmla="*/ 5336275 h 5445457"/>
              <a:gd name="connsiteX125" fmla="*/ 1975216 w 3790368"/>
              <a:gd name="connsiteY125" fmla="*/ 5254389 h 5445457"/>
              <a:gd name="connsiteX126" fmla="*/ 2043455 w 3790368"/>
              <a:gd name="connsiteY126" fmla="*/ 5227093 h 5445457"/>
              <a:gd name="connsiteX127" fmla="*/ 2152637 w 3790368"/>
              <a:gd name="connsiteY127" fmla="*/ 5158854 h 5445457"/>
              <a:gd name="connsiteX128" fmla="*/ 2220876 w 3790368"/>
              <a:gd name="connsiteY128" fmla="*/ 5117911 h 5445457"/>
              <a:gd name="connsiteX129" fmla="*/ 2330058 w 3790368"/>
              <a:gd name="connsiteY129" fmla="*/ 5063320 h 5445457"/>
              <a:gd name="connsiteX130" fmla="*/ 2371001 w 3790368"/>
              <a:gd name="connsiteY130" fmla="*/ 5036024 h 5445457"/>
              <a:gd name="connsiteX131" fmla="*/ 2466535 w 3790368"/>
              <a:gd name="connsiteY131" fmla="*/ 5008729 h 5445457"/>
              <a:gd name="connsiteX132" fmla="*/ 2507478 w 3790368"/>
              <a:gd name="connsiteY132" fmla="*/ 4981433 h 5445457"/>
              <a:gd name="connsiteX133" fmla="*/ 2534774 w 3790368"/>
              <a:gd name="connsiteY133" fmla="*/ 4926842 h 5445457"/>
              <a:gd name="connsiteX134" fmla="*/ 2562070 w 3790368"/>
              <a:gd name="connsiteY134" fmla="*/ 4885899 h 5445457"/>
              <a:gd name="connsiteX135" fmla="*/ 2575717 w 3790368"/>
              <a:gd name="connsiteY135" fmla="*/ 4844956 h 5445457"/>
              <a:gd name="connsiteX136" fmla="*/ 2603013 w 3790368"/>
              <a:gd name="connsiteY136" fmla="*/ 4804012 h 5445457"/>
              <a:gd name="connsiteX137" fmla="*/ 2657604 w 3790368"/>
              <a:gd name="connsiteY137" fmla="*/ 4694830 h 5445457"/>
              <a:gd name="connsiteX138" fmla="*/ 2684899 w 3790368"/>
              <a:gd name="connsiteY138" fmla="*/ 4653887 h 5445457"/>
              <a:gd name="connsiteX139" fmla="*/ 2725843 w 3790368"/>
              <a:gd name="connsiteY139" fmla="*/ 4517409 h 5445457"/>
              <a:gd name="connsiteX140" fmla="*/ 2766786 w 3790368"/>
              <a:gd name="connsiteY140" fmla="*/ 4258102 h 5445457"/>
              <a:gd name="connsiteX141" fmla="*/ 2794081 w 3790368"/>
              <a:gd name="connsiteY141" fmla="*/ 3835021 h 5445457"/>
              <a:gd name="connsiteX142" fmla="*/ 2807729 w 3790368"/>
              <a:gd name="connsiteY142" fmla="*/ 3684896 h 5445457"/>
              <a:gd name="connsiteX143" fmla="*/ 2848673 w 3790368"/>
              <a:gd name="connsiteY143" fmla="*/ 3398293 h 5445457"/>
              <a:gd name="connsiteX144" fmla="*/ 2862320 w 3790368"/>
              <a:gd name="connsiteY144" fmla="*/ 3261815 h 5445457"/>
              <a:gd name="connsiteX145" fmla="*/ 2903264 w 3790368"/>
              <a:gd name="connsiteY145" fmla="*/ 2825087 h 5445457"/>
              <a:gd name="connsiteX146" fmla="*/ 2916911 w 3790368"/>
              <a:gd name="connsiteY146" fmla="*/ 2715905 h 5445457"/>
              <a:gd name="connsiteX147" fmla="*/ 2944207 w 3790368"/>
              <a:gd name="connsiteY147" fmla="*/ 2429302 h 5445457"/>
              <a:gd name="connsiteX148" fmla="*/ 2957855 w 3790368"/>
              <a:gd name="connsiteY148" fmla="*/ 2292824 h 5445457"/>
              <a:gd name="connsiteX149" fmla="*/ 2971502 w 3790368"/>
              <a:gd name="connsiteY149" fmla="*/ 2183642 h 5445457"/>
              <a:gd name="connsiteX150" fmla="*/ 2998798 w 3790368"/>
              <a:gd name="connsiteY150" fmla="*/ 2074460 h 5445457"/>
              <a:gd name="connsiteX151" fmla="*/ 3012446 w 3790368"/>
              <a:gd name="connsiteY151" fmla="*/ 1801505 h 5445457"/>
              <a:gd name="connsiteX152" fmla="*/ 3039741 w 3790368"/>
              <a:gd name="connsiteY152" fmla="*/ 1733266 h 5445457"/>
              <a:gd name="connsiteX153" fmla="*/ 3067037 w 3790368"/>
              <a:gd name="connsiteY153" fmla="*/ 1596789 h 5445457"/>
              <a:gd name="connsiteX154" fmla="*/ 3121628 w 3790368"/>
              <a:gd name="connsiteY154" fmla="*/ 1433015 h 5445457"/>
              <a:gd name="connsiteX155" fmla="*/ 3135276 w 3790368"/>
              <a:gd name="connsiteY155" fmla="*/ 1392072 h 5445457"/>
              <a:gd name="connsiteX156" fmla="*/ 3148923 w 3790368"/>
              <a:gd name="connsiteY156" fmla="*/ 1351129 h 5445457"/>
              <a:gd name="connsiteX157" fmla="*/ 3176219 w 3790368"/>
              <a:gd name="connsiteY157" fmla="*/ 1201003 h 5445457"/>
              <a:gd name="connsiteX158" fmla="*/ 3217162 w 3790368"/>
              <a:gd name="connsiteY158" fmla="*/ 1146412 h 5445457"/>
              <a:gd name="connsiteX159" fmla="*/ 3230810 w 3790368"/>
              <a:gd name="connsiteY159" fmla="*/ 1105469 h 5445457"/>
              <a:gd name="connsiteX160" fmla="*/ 3271753 w 3790368"/>
              <a:gd name="connsiteY160" fmla="*/ 1078174 h 5445457"/>
              <a:gd name="connsiteX161" fmla="*/ 3326344 w 3790368"/>
              <a:gd name="connsiteY161" fmla="*/ 1037230 h 5445457"/>
              <a:gd name="connsiteX162" fmla="*/ 3353640 w 3790368"/>
              <a:gd name="connsiteY162" fmla="*/ 996287 h 5445457"/>
              <a:gd name="connsiteX163" fmla="*/ 3394583 w 3790368"/>
              <a:gd name="connsiteY163" fmla="*/ 982639 h 5445457"/>
              <a:gd name="connsiteX164" fmla="*/ 3476470 w 3790368"/>
              <a:gd name="connsiteY164" fmla="*/ 941696 h 5445457"/>
              <a:gd name="connsiteX165" fmla="*/ 3517413 w 3790368"/>
              <a:gd name="connsiteY165" fmla="*/ 900753 h 5445457"/>
              <a:gd name="connsiteX166" fmla="*/ 3572004 w 3790368"/>
              <a:gd name="connsiteY166" fmla="*/ 873457 h 5445457"/>
              <a:gd name="connsiteX167" fmla="*/ 3653890 w 3790368"/>
              <a:gd name="connsiteY167" fmla="*/ 818866 h 5445457"/>
              <a:gd name="connsiteX168" fmla="*/ 3694834 w 3790368"/>
              <a:gd name="connsiteY168" fmla="*/ 791571 h 5445457"/>
              <a:gd name="connsiteX169" fmla="*/ 3735777 w 3790368"/>
              <a:gd name="connsiteY169" fmla="*/ 764275 h 5445457"/>
              <a:gd name="connsiteX170" fmla="*/ 3763073 w 3790368"/>
              <a:gd name="connsiteY170" fmla="*/ 723332 h 5445457"/>
              <a:gd name="connsiteX171" fmla="*/ 3790368 w 3790368"/>
              <a:gd name="connsiteY171" fmla="*/ 573206 h 5445457"/>
              <a:gd name="connsiteX172" fmla="*/ 3763073 w 3790368"/>
              <a:gd name="connsiteY172" fmla="*/ 423081 h 5445457"/>
              <a:gd name="connsiteX173" fmla="*/ 3640243 w 3790368"/>
              <a:gd name="connsiteY173" fmla="*/ 327547 h 5445457"/>
              <a:gd name="connsiteX174" fmla="*/ 3544708 w 3790368"/>
              <a:gd name="connsiteY174" fmla="*/ 286603 h 5445457"/>
              <a:gd name="connsiteX175" fmla="*/ 3476470 w 3790368"/>
              <a:gd name="connsiteY175" fmla="*/ 259308 h 5445457"/>
              <a:gd name="connsiteX176" fmla="*/ 3312696 w 3790368"/>
              <a:gd name="connsiteY176" fmla="*/ 245660 h 5445457"/>
              <a:gd name="connsiteX177" fmla="*/ 3162571 w 3790368"/>
              <a:gd name="connsiteY177" fmla="*/ 163774 h 5445457"/>
              <a:gd name="connsiteX178" fmla="*/ 2725843 w 3790368"/>
              <a:gd name="connsiteY178" fmla="*/ 13648 h 5445457"/>
              <a:gd name="connsiteX179" fmla="*/ 2657604 w 3790368"/>
              <a:gd name="connsiteY179" fmla="*/ 0 h 5445457"/>
              <a:gd name="connsiteX180" fmla="*/ 2548422 w 3790368"/>
              <a:gd name="connsiteY180" fmla="*/ 13648 h 5445457"/>
              <a:gd name="connsiteX181" fmla="*/ 2466535 w 3790368"/>
              <a:gd name="connsiteY181" fmla="*/ 68239 h 5445457"/>
              <a:gd name="connsiteX182" fmla="*/ 2371001 w 3790368"/>
              <a:gd name="connsiteY182" fmla="*/ 136478 h 5445457"/>
              <a:gd name="connsiteX183" fmla="*/ 2343705 w 3790368"/>
              <a:gd name="connsiteY183" fmla="*/ 218365 h 5445457"/>
              <a:gd name="connsiteX184" fmla="*/ 2316410 w 3790368"/>
              <a:gd name="connsiteY184" fmla="*/ 259308 h 5445457"/>
              <a:gd name="connsiteX185" fmla="*/ 2289114 w 3790368"/>
              <a:gd name="connsiteY185" fmla="*/ 341195 h 5445457"/>
              <a:gd name="connsiteX186" fmla="*/ 2275467 w 3790368"/>
              <a:gd name="connsiteY186" fmla="*/ 464024 h 5445457"/>
              <a:gd name="connsiteX187" fmla="*/ 2234523 w 3790368"/>
              <a:gd name="connsiteY187" fmla="*/ 600502 h 5445457"/>
              <a:gd name="connsiteX188" fmla="*/ 2220876 w 3790368"/>
              <a:gd name="connsiteY188" fmla="*/ 641445 h 5445457"/>
              <a:gd name="connsiteX189" fmla="*/ 2193580 w 3790368"/>
              <a:gd name="connsiteY189" fmla="*/ 682389 h 5445457"/>
              <a:gd name="connsiteX190" fmla="*/ 2152637 w 3790368"/>
              <a:gd name="connsiteY190" fmla="*/ 1064526 h 5445457"/>
              <a:gd name="connsiteX191" fmla="*/ 2138989 w 3790368"/>
              <a:gd name="connsiteY191" fmla="*/ 1146412 h 5445457"/>
              <a:gd name="connsiteX192" fmla="*/ 2125341 w 3790368"/>
              <a:gd name="connsiteY192" fmla="*/ 1296538 h 5445457"/>
              <a:gd name="connsiteX193" fmla="*/ 2098046 w 3790368"/>
              <a:gd name="connsiteY193" fmla="*/ 1392072 h 5445457"/>
              <a:gd name="connsiteX194" fmla="*/ 2084398 w 3790368"/>
              <a:gd name="connsiteY194" fmla="*/ 1446663 h 5445457"/>
              <a:gd name="connsiteX195" fmla="*/ 2043455 w 3790368"/>
              <a:gd name="connsiteY195" fmla="*/ 1460311 h 5445457"/>
              <a:gd name="connsiteX196" fmla="*/ 1988864 w 3790368"/>
              <a:gd name="connsiteY196" fmla="*/ 1501254 h 5445457"/>
              <a:gd name="connsiteX197" fmla="*/ 1961568 w 3790368"/>
              <a:gd name="connsiteY197" fmla="*/ 1433015 h 5445457"/>
              <a:gd name="connsiteX198" fmla="*/ 2002511 w 3790368"/>
              <a:gd name="connsiteY198" fmla="*/ 1392072 h 5445457"/>
              <a:gd name="connsiteX199" fmla="*/ 2029807 w 3790368"/>
              <a:gd name="connsiteY199" fmla="*/ 1337481 h 5445457"/>
              <a:gd name="connsiteX200" fmla="*/ 2029807 w 3790368"/>
              <a:gd name="connsiteY200" fmla="*/ 1337481 h 544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3790368" h="5445457">
                <a:moveTo>
                  <a:pt x="2111693" y="409433"/>
                </a:moveTo>
                <a:lnTo>
                  <a:pt x="2111693" y="409433"/>
                </a:lnTo>
                <a:cubicBezTo>
                  <a:pt x="2116242" y="450376"/>
                  <a:pt x="2125341" y="491068"/>
                  <a:pt x="2125341" y="532263"/>
                </a:cubicBezTo>
                <a:cubicBezTo>
                  <a:pt x="2125341" y="843203"/>
                  <a:pt x="2126910" y="674541"/>
                  <a:pt x="2098046" y="818866"/>
                </a:cubicBezTo>
                <a:cubicBezTo>
                  <a:pt x="2083290" y="892647"/>
                  <a:pt x="2089770" y="891943"/>
                  <a:pt x="2070750" y="955344"/>
                </a:cubicBezTo>
                <a:cubicBezTo>
                  <a:pt x="2062483" y="982902"/>
                  <a:pt x="2043455" y="1037230"/>
                  <a:pt x="2043455" y="1037230"/>
                </a:cubicBezTo>
                <a:cubicBezTo>
                  <a:pt x="2039101" y="1067707"/>
                  <a:pt x="2023734" y="1180563"/>
                  <a:pt x="2016159" y="1214651"/>
                </a:cubicBezTo>
                <a:cubicBezTo>
                  <a:pt x="2013038" y="1228695"/>
                  <a:pt x="2007060" y="1241947"/>
                  <a:pt x="2002511" y="1255595"/>
                </a:cubicBezTo>
                <a:cubicBezTo>
                  <a:pt x="1997962" y="1310186"/>
                  <a:pt x="1996104" y="1365068"/>
                  <a:pt x="1988864" y="1419368"/>
                </a:cubicBezTo>
                <a:cubicBezTo>
                  <a:pt x="1986963" y="1433628"/>
                  <a:pt x="1977789" y="1446157"/>
                  <a:pt x="1975216" y="1460311"/>
                </a:cubicBezTo>
                <a:cubicBezTo>
                  <a:pt x="1968655" y="1496397"/>
                  <a:pt x="1970463" y="1533911"/>
                  <a:pt x="1961568" y="1569493"/>
                </a:cubicBezTo>
                <a:cubicBezTo>
                  <a:pt x="1956634" y="1589230"/>
                  <a:pt x="1942536" y="1605493"/>
                  <a:pt x="1934273" y="1624084"/>
                </a:cubicBezTo>
                <a:cubicBezTo>
                  <a:pt x="1924323" y="1646471"/>
                  <a:pt x="1915349" y="1669299"/>
                  <a:pt x="1906977" y="1692323"/>
                </a:cubicBezTo>
                <a:cubicBezTo>
                  <a:pt x="1876192" y="1776979"/>
                  <a:pt x="1882222" y="1761505"/>
                  <a:pt x="1866034" y="1842448"/>
                </a:cubicBezTo>
                <a:cubicBezTo>
                  <a:pt x="1861485" y="1892490"/>
                  <a:pt x="1858619" y="1942714"/>
                  <a:pt x="1852386" y="1992574"/>
                </a:cubicBezTo>
                <a:cubicBezTo>
                  <a:pt x="1849509" y="2015591"/>
                  <a:pt x="1840185" y="2037661"/>
                  <a:pt x="1838738" y="2060812"/>
                </a:cubicBezTo>
                <a:cubicBezTo>
                  <a:pt x="1831071" y="2183487"/>
                  <a:pt x="1829639" y="2306472"/>
                  <a:pt x="1825090" y="2429302"/>
                </a:cubicBezTo>
                <a:cubicBezTo>
                  <a:pt x="1835525" y="2544088"/>
                  <a:pt x="1831485" y="2584955"/>
                  <a:pt x="1866034" y="2688609"/>
                </a:cubicBezTo>
                <a:cubicBezTo>
                  <a:pt x="1870583" y="2702257"/>
                  <a:pt x="1873247" y="2716686"/>
                  <a:pt x="1879681" y="2729553"/>
                </a:cubicBezTo>
                <a:cubicBezTo>
                  <a:pt x="1905248" y="2780688"/>
                  <a:pt x="1917030" y="2769485"/>
                  <a:pt x="1947920" y="2825087"/>
                </a:cubicBezTo>
                <a:cubicBezTo>
                  <a:pt x="2059214" y="3025416"/>
                  <a:pt x="1909466" y="2794700"/>
                  <a:pt x="2002511" y="2934269"/>
                </a:cubicBezTo>
                <a:cubicBezTo>
                  <a:pt x="2009438" y="2961975"/>
                  <a:pt x="2018058" y="3002389"/>
                  <a:pt x="2029807" y="3029803"/>
                </a:cubicBezTo>
                <a:cubicBezTo>
                  <a:pt x="2037821" y="3048503"/>
                  <a:pt x="2049088" y="3065695"/>
                  <a:pt x="2057102" y="3084395"/>
                </a:cubicBezTo>
                <a:cubicBezTo>
                  <a:pt x="2091001" y="3163495"/>
                  <a:pt x="2045594" y="3087605"/>
                  <a:pt x="2098046" y="3166281"/>
                </a:cubicBezTo>
                <a:cubicBezTo>
                  <a:pt x="2102595" y="3189027"/>
                  <a:pt x="2106067" y="3212016"/>
                  <a:pt x="2111693" y="3234520"/>
                </a:cubicBezTo>
                <a:cubicBezTo>
                  <a:pt x="2115182" y="3248476"/>
                  <a:pt x="2122520" y="3261356"/>
                  <a:pt x="2125341" y="3275463"/>
                </a:cubicBezTo>
                <a:cubicBezTo>
                  <a:pt x="2131650" y="3307006"/>
                  <a:pt x="2132680" y="3339454"/>
                  <a:pt x="2138989" y="3370997"/>
                </a:cubicBezTo>
                <a:cubicBezTo>
                  <a:pt x="2146346" y="3407783"/>
                  <a:pt x="2146983" y="3448012"/>
                  <a:pt x="2166284" y="3480180"/>
                </a:cubicBezTo>
                <a:cubicBezTo>
                  <a:pt x="2179932" y="3502926"/>
                  <a:pt x="2195365" y="3524692"/>
                  <a:pt x="2207228" y="3548418"/>
                </a:cubicBezTo>
                <a:cubicBezTo>
                  <a:pt x="2213662" y="3561285"/>
                  <a:pt x="2214442" y="3576495"/>
                  <a:pt x="2220876" y="3589362"/>
                </a:cubicBezTo>
                <a:cubicBezTo>
                  <a:pt x="2228211" y="3604033"/>
                  <a:pt x="2241509" y="3615316"/>
                  <a:pt x="2248171" y="3630305"/>
                </a:cubicBezTo>
                <a:cubicBezTo>
                  <a:pt x="2259856" y="3656597"/>
                  <a:pt x="2260664" y="3687520"/>
                  <a:pt x="2275467" y="3712192"/>
                </a:cubicBezTo>
                <a:cubicBezTo>
                  <a:pt x="2313933" y="3776301"/>
                  <a:pt x="2320487" y="3779015"/>
                  <a:pt x="2343705" y="3848669"/>
                </a:cubicBezTo>
                <a:cubicBezTo>
                  <a:pt x="2352451" y="3874908"/>
                  <a:pt x="2357857" y="3917914"/>
                  <a:pt x="2371001" y="3944203"/>
                </a:cubicBezTo>
                <a:cubicBezTo>
                  <a:pt x="2378336" y="3958874"/>
                  <a:pt x="2390961" y="3970476"/>
                  <a:pt x="2398296" y="3985147"/>
                </a:cubicBezTo>
                <a:cubicBezTo>
                  <a:pt x="2409204" y="4006964"/>
                  <a:pt x="2419761" y="4060272"/>
                  <a:pt x="2425592" y="4080681"/>
                </a:cubicBezTo>
                <a:cubicBezTo>
                  <a:pt x="2429544" y="4094513"/>
                  <a:pt x="2434691" y="4107976"/>
                  <a:pt x="2439240" y="4121624"/>
                </a:cubicBezTo>
                <a:cubicBezTo>
                  <a:pt x="2434691" y="4162567"/>
                  <a:pt x="2431856" y="4203738"/>
                  <a:pt x="2425592" y="4244454"/>
                </a:cubicBezTo>
                <a:cubicBezTo>
                  <a:pt x="2422740" y="4262993"/>
                  <a:pt x="2414423" y="4280452"/>
                  <a:pt x="2411944" y="4299045"/>
                </a:cubicBezTo>
                <a:cubicBezTo>
                  <a:pt x="2405303" y="4348853"/>
                  <a:pt x="2403556" y="4399199"/>
                  <a:pt x="2398296" y="4449171"/>
                </a:cubicBezTo>
                <a:cubicBezTo>
                  <a:pt x="2394457" y="4485647"/>
                  <a:pt x="2389496" y="4521998"/>
                  <a:pt x="2384649" y="4558353"/>
                </a:cubicBezTo>
                <a:cubicBezTo>
                  <a:pt x="2378047" y="4607872"/>
                  <a:pt x="2369863" y="4672085"/>
                  <a:pt x="2357353" y="4722126"/>
                </a:cubicBezTo>
                <a:cubicBezTo>
                  <a:pt x="2349285" y="4754395"/>
                  <a:pt x="2333148" y="4789763"/>
                  <a:pt x="2316410" y="4817660"/>
                </a:cubicBezTo>
                <a:cubicBezTo>
                  <a:pt x="2299532" y="4845790"/>
                  <a:pt x="2272193" y="4868425"/>
                  <a:pt x="2261819" y="4899547"/>
                </a:cubicBezTo>
                <a:cubicBezTo>
                  <a:pt x="2257270" y="4913195"/>
                  <a:pt x="2257533" y="4929567"/>
                  <a:pt x="2248171" y="4940490"/>
                </a:cubicBezTo>
                <a:cubicBezTo>
                  <a:pt x="2229214" y="4962607"/>
                  <a:pt x="2200530" y="4974483"/>
                  <a:pt x="2179932" y="4995081"/>
                </a:cubicBezTo>
                <a:cubicBezTo>
                  <a:pt x="2163848" y="5011165"/>
                  <a:pt x="2155073" y="5033588"/>
                  <a:pt x="2138989" y="5049672"/>
                </a:cubicBezTo>
                <a:cubicBezTo>
                  <a:pt x="2123417" y="5065244"/>
                  <a:pt x="2009199" y="5142977"/>
                  <a:pt x="2002511" y="5145206"/>
                </a:cubicBezTo>
                <a:cubicBezTo>
                  <a:pt x="1904344" y="5177929"/>
                  <a:pt x="2026935" y="5138228"/>
                  <a:pt x="1906977" y="5172502"/>
                </a:cubicBezTo>
                <a:cubicBezTo>
                  <a:pt x="1865357" y="5184394"/>
                  <a:pt x="1857672" y="5192685"/>
                  <a:pt x="1811443" y="5199797"/>
                </a:cubicBezTo>
                <a:cubicBezTo>
                  <a:pt x="1770727" y="5206061"/>
                  <a:pt x="1729556" y="5208896"/>
                  <a:pt x="1688613" y="5213445"/>
                </a:cubicBezTo>
                <a:cubicBezTo>
                  <a:pt x="1615127" y="5231817"/>
                  <a:pt x="1590629" y="5240741"/>
                  <a:pt x="1497544" y="5240741"/>
                </a:cubicBezTo>
                <a:cubicBezTo>
                  <a:pt x="1465376" y="5240741"/>
                  <a:pt x="1433855" y="5231642"/>
                  <a:pt x="1402010" y="5227093"/>
                </a:cubicBezTo>
                <a:cubicBezTo>
                  <a:pt x="1392911" y="5213445"/>
                  <a:pt x="1375972" y="5202504"/>
                  <a:pt x="1374714" y="5186150"/>
                </a:cubicBezTo>
                <a:cubicBezTo>
                  <a:pt x="1371207" y="5140565"/>
                  <a:pt x="1374725" y="5093310"/>
                  <a:pt x="1388362" y="5049672"/>
                </a:cubicBezTo>
                <a:cubicBezTo>
                  <a:pt x="1398147" y="5018360"/>
                  <a:pt x="1424756" y="4995081"/>
                  <a:pt x="1442953" y="4967786"/>
                </a:cubicBezTo>
                <a:cubicBezTo>
                  <a:pt x="1510727" y="4866126"/>
                  <a:pt x="1423619" y="4990987"/>
                  <a:pt x="1511192" y="4885899"/>
                </a:cubicBezTo>
                <a:cubicBezTo>
                  <a:pt x="1568058" y="4817660"/>
                  <a:pt x="1504367" y="4867703"/>
                  <a:pt x="1579431" y="4817660"/>
                </a:cubicBezTo>
                <a:cubicBezTo>
                  <a:pt x="1588529" y="4804012"/>
                  <a:pt x="1600064" y="4791706"/>
                  <a:pt x="1606726" y="4776717"/>
                </a:cubicBezTo>
                <a:cubicBezTo>
                  <a:pt x="1618411" y="4750425"/>
                  <a:pt x="1618062" y="4718770"/>
                  <a:pt x="1634022" y="4694830"/>
                </a:cubicBezTo>
                <a:lnTo>
                  <a:pt x="1661317" y="4653887"/>
                </a:lnTo>
                <a:cubicBezTo>
                  <a:pt x="1665866" y="4631141"/>
                  <a:pt x="1674965" y="4608845"/>
                  <a:pt x="1674965" y="4585648"/>
                </a:cubicBezTo>
                <a:cubicBezTo>
                  <a:pt x="1674965" y="4494549"/>
                  <a:pt x="1678521" y="4402152"/>
                  <a:pt x="1661317" y="4312693"/>
                </a:cubicBezTo>
                <a:cubicBezTo>
                  <a:pt x="1655509" y="4282491"/>
                  <a:pt x="1594923" y="4214146"/>
                  <a:pt x="1565783" y="4189863"/>
                </a:cubicBezTo>
                <a:cubicBezTo>
                  <a:pt x="1553182" y="4179362"/>
                  <a:pt x="1537099" y="4173465"/>
                  <a:pt x="1524840" y="4162568"/>
                </a:cubicBezTo>
                <a:cubicBezTo>
                  <a:pt x="1495989" y="4136922"/>
                  <a:pt x="1470249" y="4107977"/>
                  <a:pt x="1442953" y="4080681"/>
                </a:cubicBezTo>
                <a:cubicBezTo>
                  <a:pt x="1433855" y="4062484"/>
                  <a:pt x="1430044" y="4040476"/>
                  <a:pt x="1415658" y="4026090"/>
                </a:cubicBezTo>
                <a:cubicBezTo>
                  <a:pt x="1405485" y="4015917"/>
                  <a:pt x="1387290" y="4019429"/>
                  <a:pt x="1374714" y="4012442"/>
                </a:cubicBezTo>
                <a:cubicBezTo>
                  <a:pt x="1346037" y="3996510"/>
                  <a:pt x="1320123" y="3976048"/>
                  <a:pt x="1292828" y="3957851"/>
                </a:cubicBezTo>
                <a:lnTo>
                  <a:pt x="1210941" y="3903260"/>
                </a:lnTo>
                <a:cubicBezTo>
                  <a:pt x="1197293" y="3894162"/>
                  <a:pt x="1182806" y="3886211"/>
                  <a:pt x="1169998" y="3875965"/>
                </a:cubicBezTo>
                <a:cubicBezTo>
                  <a:pt x="1147252" y="3857768"/>
                  <a:pt x="1125317" y="3838507"/>
                  <a:pt x="1101759" y="3821374"/>
                </a:cubicBezTo>
                <a:cubicBezTo>
                  <a:pt x="1075228" y="3802079"/>
                  <a:pt x="1050994" y="3777157"/>
                  <a:pt x="1019873" y="3766783"/>
                </a:cubicBezTo>
                <a:lnTo>
                  <a:pt x="937986" y="3739487"/>
                </a:lnTo>
                <a:cubicBezTo>
                  <a:pt x="831536" y="3633037"/>
                  <a:pt x="968193" y="3761063"/>
                  <a:pt x="842452" y="3671248"/>
                </a:cubicBezTo>
                <a:cubicBezTo>
                  <a:pt x="826746" y="3660030"/>
                  <a:pt x="816335" y="3642661"/>
                  <a:pt x="801508" y="3630305"/>
                </a:cubicBezTo>
                <a:cubicBezTo>
                  <a:pt x="788907" y="3619804"/>
                  <a:pt x="774213" y="3612108"/>
                  <a:pt x="760565" y="3603009"/>
                </a:cubicBezTo>
                <a:cubicBezTo>
                  <a:pt x="746917" y="3575714"/>
                  <a:pt x="734090" y="3547992"/>
                  <a:pt x="719622" y="3521123"/>
                </a:cubicBezTo>
                <a:cubicBezTo>
                  <a:pt x="702233" y="3488830"/>
                  <a:pt x="679138" y="3459445"/>
                  <a:pt x="665031" y="3425589"/>
                </a:cubicBezTo>
                <a:cubicBezTo>
                  <a:pt x="656109" y="3404177"/>
                  <a:pt x="659528" y="3379070"/>
                  <a:pt x="651383" y="3357350"/>
                </a:cubicBezTo>
                <a:cubicBezTo>
                  <a:pt x="645624" y="3341992"/>
                  <a:pt x="632225" y="3330648"/>
                  <a:pt x="624087" y="3316406"/>
                </a:cubicBezTo>
                <a:cubicBezTo>
                  <a:pt x="554830" y="3195205"/>
                  <a:pt x="635994" y="3320617"/>
                  <a:pt x="569496" y="3220872"/>
                </a:cubicBezTo>
                <a:cubicBezTo>
                  <a:pt x="560398" y="3184478"/>
                  <a:pt x="549558" y="3148476"/>
                  <a:pt x="542201" y="3111690"/>
                </a:cubicBezTo>
                <a:cubicBezTo>
                  <a:pt x="537652" y="3088944"/>
                  <a:pt x="536698" y="3065171"/>
                  <a:pt x="528553" y="3043451"/>
                </a:cubicBezTo>
                <a:cubicBezTo>
                  <a:pt x="522794" y="3028093"/>
                  <a:pt x="508593" y="3017179"/>
                  <a:pt x="501258" y="3002508"/>
                </a:cubicBezTo>
                <a:cubicBezTo>
                  <a:pt x="494824" y="2989641"/>
                  <a:pt x="492159" y="2975213"/>
                  <a:pt x="487610" y="2961565"/>
                </a:cubicBezTo>
                <a:cubicBezTo>
                  <a:pt x="462977" y="2813770"/>
                  <a:pt x="487194" y="2932817"/>
                  <a:pt x="460314" y="2838735"/>
                </a:cubicBezTo>
                <a:cubicBezTo>
                  <a:pt x="450601" y="2804738"/>
                  <a:pt x="450153" y="2767825"/>
                  <a:pt x="419371" y="2743200"/>
                </a:cubicBezTo>
                <a:cubicBezTo>
                  <a:pt x="410473" y="2736082"/>
                  <a:pt x="327400" y="2716796"/>
                  <a:pt x="323837" y="2715905"/>
                </a:cubicBezTo>
                <a:cubicBezTo>
                  <a:pt x="291992" y="2720454"/>
                  <a:pt x="256422" y="2713931"/>
                  <a:pt x="228302" y="2729553"/>
                </a:cubicBezTo>
                <a:cubicBezTo>
                  <a:pt x="210517" y="2739433"/>
                  <a:pt x="210887" y="2766359"/>
                  <a:pt x="201007" y="2784144"/>
                </a:cubicBezTo>
                <a:cubicBezTo>
                  <a:pt x="188125" y="2807332"/>
                  <a:pt x="171927" y="2828657"/>
                  <a:pt x="160064" y="2852383"/>
                </a:cubicBezTo>
                <a:cubicBezTo>
                  <a:pt x="153630" y="2865250"/>
                  <a:pt x="151467" y="2879856"/>
                  <a:pt x="146416" y="2893326"/>
                </a:cubicBezTo>
                <a:cubicBezTo>
                  <a:pt x="137814" y="2916265"/>
                  <a:pt x="129258" y="2939262"/>
                  <a:pt x="119120" y="2961565"/>
                </a:cubicBezTo>
                <a:cubicBezTo>
                  <a:pt x="84635" y="3037432"/>
                  <a:pt x="87691" y="3029180"/>
                  <a:pt x="50881" y="3084395"/>
                </a:cubicBezTo>
                <a:cubicBezTo>
                  <a:pt x="46332" y="3102592"/>
                  <a:pt x="44623" y="3121746"/>
                  <a:pt x="37234" y="3138986"/>
                </a:cubicBezTo>
                <a:cubicBezTo>
                  <a:pt x="30773" y="3154062"/>
                  <a:pt x="11423" y="3163594"/>
                  <a:pt x="9938" y="3179929"/>
                </a:cubicBezTo>
                <a:cubicBezTo>
                  <a:pt x="0" y="3289246"/>
                  <a:pt x="24154" y="3276600"/>
                  <a:pt x="64529" y="3357350"/>
                </a:cubicBezTo>
                <a:cubicBezTo>
                  <a:pt x="70963" y="3370217"/>
                  <a:pt x="70197" y="3386323"/>
                  <a:pt x="78177" y="3398293"/>
                </a:cubicBezTo>
                <a:cubicBezTo>
                  <a:pt x="88883" y="3414352"/>
                  <a:pt x="108414" y="3423177"/>
                  <a:pt x="119120" y="3439236"/>
                </a:cubicBezTo>
                <a:cubicBezTo>
                  <a:pt x="131216" y="3457379"/>
                  <a:pt x="180684" y="3561550"/>
                  <a:pt x="187359" y="3589362"/>
                </a:cubicBezTo>
                <a:cubicBezTo>
                  <a:pt x="209013" y="3679587"/>
                  <a:pt x="212608" y="3774292"/>
                  <a:pt x="241950" y="3862317"/>
                </a:cubicBezTo>
                <a:cubicBezTo>
                  <a:pt x="286726" y="3996645"/>
                  <a:pt x="282695" y="3970511"/>
                  <a:pt x="310189" y="4107977"/>
                </a:cubicBezTo>
                <a:cubicBezTo>
                  <a:pt x="336576" y="4239908"/>
                  <a:pt x="311263" y="4141179"/>
                  <a:pt x="337484" y="4285397"/>
                </a:cubicBezTo>
                <a:cubicBezTo>
                  <a:pt x="340839" y="4303852"/>
                  <a:pt x="348048" y="4321487"/>
                  <a:pt x="351132" y="4339989"/>
                </a:cubicBezTo>
                <a:cubicBezTo>
                  <a:pt x="357162" y="4376167"/>
                  <a:pt x="353182" y="4414376"/>
                  <a:pt x="364780" y="4449171"/>
                </a:cubicBezTo>
                <a:cubicBezTo>
                  <a:pt x="371973" y="4470750"/>
                  <a:pt x="393668" y="4484473"/>
                  <a:pt x="405723" y="4503762"/>
                </a:cubicBezTo>
                <a:cubicBezTo>
                  <a:pt x="416506" y="4521014"/>
                  <a:pt x="422925" y="4540689"/>
                  <a:pt x="433019" y="4558353"/>
                </a:cubicBezTo>
                <a:cubicBezTo>
                  <a:pt x="458355" y="4602690"/>
                  <a:pt x="463619" y="4602601"/>
                  <a:pt x="501258" y="4640239"/>
                </a:cubicBezTo>
                <a:cubicBezTo>
                  <a:pt x="510356" y="4667535"/>
                  <a:pt x="511290" y="4699108"/>
                  <a:pt x="528553" y="4722126"/>
                </a:cubicBezTo>
                <a:cubicBezTo>
                  <a:pt x="572511" y="4780737"/>
                  <a:pt x="572838" y="4777272"/>
                  <a:pt x="610440" y="4844956"/>
                </a:cubicBezTo>
                <a:cubicBezTo>
                  <a:pt x="620320" y="4862741"/>
                  <a:pt x="626450" y="4882619"/>
                  <a:pt x="637735" y="4899547"/>
                </a:cubicBezTo>
                <a:cubicBezTo>
                  <a:pt x="653893" y="4923784"/>
                  <a:pt x="674848" y="4944482"/>
                  <a:pt x="692326" y="4967786"/>
                </a:cubicBezTo>
                <a:cubicBezTo>
                  <a:pt x="749327" y="5043786"/>
                  <a:pt x="685668" y="4974775"/>
                  <a:pt x="760565" y="5049672"/>
                </a:cubicBezTo>
                <a:cubicBezTo>
                  <a:pt x="784550" y="5121624"/>
                  <a:pt x="758362" y="5063406"/>
                  <a:pt x="815156" y="5131559"/>
                </a:cubicBezTo>
                <a:cubicBezTo>
                  <a:pt x="825657" y="5144160"/>
                  <a:pt x="829105" y="5162968"/>
                  <a:pt x="842452" y="5172502"/>
                </a:cubicBezTo>
                <a:cubicBezTo>
                  <a:pt x="862387" y="5186741"/>
                  <a:pt x="887275" y="5192592"/>
                  <a:pt x="910690" y="5199797"/>
                </a:cubicBezTo>
                <a:cubicBezTo>
                  <a:pt x="946546" y="5210829"/>
                  <a:pt x="984284" y="5215230"/>
                  <a:pt x="1019873" y="5227093"/>
                </a:cubicBezTo>
                <a:cubicBezTo>
                  <a:pt x="1128011" y="5263140"/>
                  <a:pt x="1073379" y="5249659"/>
                  <a:pt x="1183646" y="5268036"/>
                </a:cubicBezTo>
                <a:cubicBezTo>
                  <a:pt x="1206392" y="5277135"/>
                  <a:pt x="1228419" y="5288292"/>
                  <a:pt x="1251884" y="5295332"/>
                </a:cubicBezTo>
                <a:cubicBezTo>
                  <a:pt x="1274102" y="5301998"/>
                  <a:pt x="1298117" y="5301645"/>
                  <a:pt x="1320123" y="5308980"/>
                </a:cubicBezTo>
                <a:cubicBezTo>
                  <a:pt x="1366606" y="5324474"/>
                  <a:pt x="1410118" y="5348077"/>
                  <a:pt x="1456601" y="5363571"/>
                </a:cubicBezTo>
                <a:cubicBezTo>
                  <a:pt x="1497544" y="5377219"/>
                  <a:pt x="1543521" y="5380574"/>
                  <a:pt x="1579431" y="5404514"/>
                </a:cubicBezTo>
                <a:cubicBezTo>
                  <a:pt x="1632344" y="5439789"/>
                  <a:pt x="1604813" y="5426622"/>
                  <a:pt x="1661317" y="5445457"/>
                </a:cubicBezTo>
                <a:cubicBezTo>
                  <a:pt x="1730334" y="5417851"/>
                  <a:pt x="1813537" y="5388772"/>
                  <a:pt x="1866034" y="5336275"/>
                </a:cubicBezTo>
                <a:cubicBezTo>
                  <a:pt x="1913396" y="5288913"/>
                  <a:pt x="1907384" y="5288305"/>
                  <a:pt x="1975216" y="5254389"/>
                </a:cubicBezTo>
                <a:cubicBezTo>
                  <a:pt x="1997128" y="5243433"/>
                  <a:pt x="2021543" y="5238049"/>
                  <a:pt x="2043455" y="5227093"/>
                </a:cubicBezTo>
                <a:cubicBezTo>
                  <a:pt x="2093886" y="5201877"/>
                  <a:pt x="2109331" y="5185920"/>
                  <a:pt x="2152637" y="5158854"/>
                </a:cubicBezTo>
                <a:cubicBezTo>
                  <a:pt x="2175131" y="5144795"/>
                  <a:pt x="2197520" y="5130487"/>
                  <a:pt x="2220876" y="5117911"/>
                </a:cubicBezTo>
                <a:cubicBezTo>
                  <a:pt x="2256702" y="5098620"/>
                  <a:pt x="2296202" y="5085891"/>
                  <a:pt x="2330058" y="5063320"/>
                </a:cubicBezTo>
                <a:cubicBezTo>
                  <a:pt x="2343706" y="5054221"/>
                  <a:pt x="2355925" y="5042485"/>
                  <a:pt x="2371001" y="5036024"/>
                </a:cubicBezTo>
                <a:cubicBezTo>
                  <a:pt x="2432229" y="5009783"/>
                  <a:pt x="2413411" y="5035292"/>
                  <a:pt x="2466535" y="5008729"/>
                </a:cubicBezTo>
                <a:cubicBezTo>
                  <a:pt x="2481206" y="5001393"/>
                  <a:pt x="2493830" y="4990532"/>
                  <a:pt x="2507478" y="4981433"/>
                </a:cubicBezTo>
                <a:cubicBezTo>
                  <a:pt x="2516577" y="4963236"/>
                  <a:pt x="2524680" y="4944506"/>
                  <a:pt x="2534774" y="4926842"/>
                </a:cubicBezTo>
                <a:cubicBezTo>
                  <a:pt x="2542912" y="4912601"/>
                  <a:pt x="2554735" y="4900570"/>
                  <a:pt x="2562070" y="4885899"/>
                </a:cubicBezTo>
                <a:cubicBezTo>
                  <a:pt x="2568504" y="4873032"/>
                  <a:pt x="2569284" y="4857823"/>
                  <a:pt x="2575717" y="4844956"/>
                </a:cubicBezTo>
                <a:cubicBezTo>
                  <a:pt x="2583053" y="4830285"/>
                  <a:pt x="2595158" y="4818412"/>
                  <a:pt x="2603013" y="4804012"/>
                </a:cubicBezTo>
                <a:cubicBezTo>
                  <a:pt x="2622497" y="4768291"/>
                  <a:pt x="2635034" y="4728686"/>
                  <a:pt x="2657604" y="4694830"/>
                </a:cubicBezTo>
                <a:cubicBezTo>
                  <a:pt x="2666702" y="4681182"/>
                  <a:pt x="2678237" y="4668876"/>
                  <a:pt x="2684899" y="4653887"/>
                </a:cubicBezTo>
                <a:cubicBezTo>
                  <a:pt x="2696362" y="4628096"/>
                  <a:pt x="2719405" y="4551743"/>
                  <a:pt x="2725843" y="4517409"/>
                </a:cubicBezTo>
                <a:cubicBezTo>
                  <a:pt x="2745390" y="4413157"/>
                  <a:pt x="2752888" y="4355385"/>
                  <a:pt x="2766786" y="4258102"/>
                </a:cubicBezTo>
                <a:cubicBezTo>
                  <a:pt x="2779127" y="4035964"/>
                  <a:pt x="2777469" y="4034368"/>
                  <a:pt x="2794081" y="3835021"/>
                </a:cubicBezTo>
                <a:cubicBezTo>
                  <a:pt x="2798254" y="3784947"/>
                  <a:pt x="2801496" y="3734756"/>
                  <a:pt x="2807729" y="3684896"/>
                </a:cubicBezTo>
                <a:cubicBezTo>
                  <a:pt x="2819699" y="3589137"/>
                  <a:pt x="2839071" y="3494318"/>
                  <a:pt x="2848673" y="3398293"/>
                </a:cubicBezTo>
                <a:cubicBezTo>
                  <a:pt x="2853222" y="3352800"/>
                  <a:pt x="2858181" y="3307347"/>
                  <a:pt x="2862320" y="3261815"/>
                </a:cubicBezTo>
                <a:cubicBezTo>
                  <a:pt x="2886489" y="2995958"/>
                  <a:pt x="2880644" y="3017362"/>
                  <a:pt x="2903264" y="2825087"/>
                </a:cubicBezTo>
                <a:cubicBezTo>
                  <a:pt x="2907549" y="2788661"/>
                  <a:pt x="2913137" y="2752388"/>
                  <a:pt x="2916911" y="2715905"/>
                </a:cubicBezTo>
                <a:cubicBezTo>
                  <a:pt x="2926786" y="2620448"/>
                  <a:pt x="2934963" y="2524822"/>
                  <a:pt x="2944207" y="2429302"/>
                </a:cubicBezTo>
                <a:cubicBezTo>
                  <a:pt x="2948611" y="2383795"/>
                  <a:pt x="2952184" y="2338191"/>
                  <a:pt x="2957855" y="2292824"/>
                </a:cubicBezTo>
                <a:cubicBezTo>
                  <a:pt x="2962404" y="2256430"/>
                  <a:pt x="2964743" y="2219691"/>
                  <a:pt x="2971502" y="2183642"/>
                </a:cubicBezTo>
                <a:cubicBezTo>
                  <a:pt x="2978415" y="2146770"/>
                  <a:pt x="2998798" y="2074460"/>
                  <a:pt x="2998798" y="2074460"/>
                </a:cubicBezTo>
                <a:cubicBezTo>
                  <a:pt x="3003347" y="1983475"/>
                  <a:pt x="3001592" y="1891955"/>
                  <a:pt x="3012446" y="1801505"/>
                </a:cubicBezTo>
                <a:cubicBezTo>
                  <a:pt x="3015365" y="1777181"/>
                  <a:pt x="3033429" y="1756937"/>
                  <a:pt x="3039741" y="1733266"/>
                </a:cubicBezTo>
                <a:cubicBezTo>
                  <a:pt x="3051695" y="1688439"/>
                  <a:pt x="3052366" y="1640802"/>
                  <a:pt x="3067037" y="1596789"/>
                </a:cubicBezTo>
                <a:lnTo>
                  <a:pt x="3121628" y="1433015"/>
                </a:lnTo>
                <a:lnTo>
                  <a:pt x="3135276" y="1392072"/>
                </a:lnTo>
                <a:lnTo>
                  <a:pt x="3148923" y="1351129"/>
                </a:lnTo>
                <a:cubicBezTo>
                  <a:pt x="3150509" y="1340026"/>
                  <a:pt x="3163349" y="1226743"/>
                  <a:pt x="3176219" y="1201003"/>
                </a:cubicBezTo>
                <a:cubicBezTo>
                  <a:pt x="3186391" y="1180658"/>
                  <a:pt x="3203514" y="1164609"/>
                  <a:pt x="3217162" y="1146412"/>
                </a:cubicBezTo>
                <a:cubicBezTo>
                  <a:pt x="3221711" y="1132764"/>
                  <a:pt x="3221823" y="1116702"/>
                  <a:pt x="3230810" y="1105469"/>
                </a:cubicBezTo>
                <a:cubicBezTo>
                  <a:pt x="3241057" y="1092661"/>
                  <a:pt x="3258406" y="1087708"/>
                  <a:pt x="3271753" y="1078174"/>
                </a:cubicBezTo>
                <a:cubicBezTo>
                  <a:pt x="3290262" y="1064953"/>
                  <a:pt x="3310260" y="1053314"/>
                  <a:pt x="3326344" y="1037230"/>
                </a:cubicBezTo>
                <a:cubicBezTo>
                  <a:pt x="3337942" y="1025632"/>
                  <a:pt x="3340832" y="1006534"/>
                  <a:pt x="3353640" y="996287"/>
                </a:cubicBezTo>
                <a:cubicBezTo>
                  <a:pt x="3364874" y="987300"/>
                  <a:pt x="3381716" y="989073"/>
                  <a:pt x="3394583" y="982639"/>
                </a:cubicBezTo>
                <a:cubicBezTo>
                  <a:pt x="3500407" y="929727"/>
                  <a:pt x="3373558" y="976000"/>
                  <a:pt x="3476470" y="941696"/>
                </a:cubicBezTo>
                <a:cubicBezTo>
                  <a:pt x="3490118" y="928048"/>
                  <a:pt x="3501707" y="911971"/>
                  <a:pt x="3517413" y="900753"/>
                </a:cubicBezTo>
                <a:cubicBezTo>
                  <a:pt x="3533968" y="888928"/>
                  <a:pt x="3554558" y="883924"/>
                  <a:pt x="3572004" y="873457"/>
                </a:cubicBezTo>
                <a:cubicBezTo>
                  <a:pt x="3600134" y="856579"/>
                  <a:pt x="3626595" y="837063"/>
                  <a:pt x="3653890" y="818866"/>
                </a:cubicBezTo>
                <a:lnTo>
                  <a:pt x="3694834" y="791571"/>
                </a:lnTo>
                <a:lnTo>
                  <a:pt x="3735777" y="764275"/>
                </a:lnTo>
                <a:cubicBezTo>
                  <a:pt x="3744876" y="750627"/>
                  <a:pt x="3755738" y="738003"/>
                  <a:pt x="3763073" y="723332"/>
                </a:cubicBezTo>
                <a:cubicBezTo>
                  <a:pt x="3784110" y="681258"/>
                  <a:pt x="3785665" y="610833"/>
                  <a:pt x="3790368" y="573206"/>
                </a:cubicBezTo>
                <a:cubicBezTo>
                  <a:pt x="3789790" y="568585"/>
                  <a:pt x="3782491" y="452208"/>
                  <a:pt x="3763073" y="423081"/>
                </a:cubicBezTo>
                <a:cubicBezTo>
                  <a:pt x="3737418" y="384599"/>
                  <a:pt x="3672775" y="349235"/>
                  <a:pt x="3640243" y="327547"/>
                </a:cubicBezTo>
                <a:cubicBezTo>
                  <a:pt x="3568280" y="279571"/>
                  <a:pt x="3632836" y="315979"/>
                  <a:pt x="3544708" y="286603"/>
                </a:cubicBezTo>
                <a:cubicBezTo>
                  <a:pt x="3521467" y="278856"/>
                  <a:pt x="3500595" y="263565"/>
                  <a:pt x="3476470" y="259308"/>
                </a:cubicBezTo>
                <a:cubicBezTo>
                  <a:pt x="3422523" y="249788"/>
                  <a:pt x="3367287" y="250209"/>
                  <a:pt x="3312696" y="245660"/>
                </a:cubicBezTo>
                <a:cubicBezTo>
                  <a:pt x="3291396" y="233489"/>
                  <a:pt x="3198991" y="178342"/>
                  <a:pt x="3162571" y="163774"/>
                </a:cubicBezTo>
                <a:cubicBezTo>
                  <a:pt x="3006084" y="101179"/>
                  <a:pt x="2887660" y="59882"/>
                  <a:pt x="2725843" y="13648"/>
                </a:cubicBezTo>
                <a:cubicBezTo>
                  <a:pt x="2703539" y="7275"/>
                  <a:pt x="2680350" y="4549"/>
                  <a:pt x="2657604" y="0"/>
                </a:cubicBezTo>
                <a:cubicBezTo>
                  <a:pt x="2621210" y="4549"/>
                  <a:pt x="2582962" y="1312"/>
                  <a:pt x="2548422" y="13648"/>
                </a:cubicBezTo>
                <a:cubicBezTo>
                  <a:pt x="2517528" y="24682"/>
                  <a:pt x="2492779" y="48556"/>
                  <a:pt x="2466535" y="68239"/>
                </a:cubicBezTo>
                <a:cubicBezTo>
                  <a:pt x="2398822" y="119025"/>
                  <a:pt x="2430870" y="96566"/>
                  <a:pt x="2371001" y="136478"/>
                </a:cubicBezTo>
                <a:cubicBezTo>
                  <a:pt x="2361902" y="163774"/>
                  <a:pt x="2359665" y="194425"/>
                  <a:pt x="2343705" y="218365"/>
                </a:cubicBezTo>
                <a:cubicBezTo>
                  <a:pt x="2334607" y="232013"/>
                  <a:pt x="2323072" y="244319"/>
                  <a:pt x="2316410" y="259308"/>
                </a:cubicBezTo>
                <a:cubicBezTo>
                  <a:pt x="2304725" y="285600"/>
                  <a:pt x="2289114" y="341195"/>
                  <a:pt x="2289114" y="341195"/>
                </a:cubicBezTo>
                <a:cubicBezTo>
                  <a:pt x="2284565" y="382138"/>
                  <a:pt x="2281731" y="423308"/>
                  <a:pt x="2275467" y="464024"/>
                </a:cubicBezTo>
                <a:cubicBezTo>
                  <a:pt x="2269574" y="502329"/>
                  <a:pt x="2245150" y="568620"/>
                  <a:pt x="2234523" y="600502"/>
                </a:cubicBezTo>
                <a:cubicBezTo>
                  <a:pt x="2229974" y="614150"/>
                  <a:pt x="2228856" y="629475"/>
                  <a:pt x="2220876" y="641445"/>
                </a:cubicBezTo>
                <a:lnTo>
                  <a:pt x="2193580" y="682389"/>
                </a:lnTo>
                <a:cubicBezTo>
                  <a:pt x="2139218" y="899835"/>
                  <a:pt x="2180230" y="705815"/>
                  <a:pt x="2152637" y="1064526"/>
                </a:cubicBezTo>
                <a:cubicBezTo>
                  <a:pt x="2150515" y="1092116"/>
                  <a:pt x="2142222" y="1118930"/>
                  <a:pt x="2138989" y="1146412"/>
                </a:cubicBezTo>
                <a:cubicBezTo>
                  <a:pt x="2133118" y="1196316"/>
                  <a:pt x="2131982" y="1246730"/>
                  <a:pt x="2125341" y="1296538"/>
                </a:cubicBezTo>
                <a:cubicBezTo>
                  <a:pt x="2120009" y="1336528"/>
                  <a:pt x="2108570" y="1355236"/>
                  <a:pt x="2098046" y="1392072"/>
                </a:cubicBezTo>
                <a:cubicBezTo>
                  <a:pt x="2092893" y="1410107"/>
                  <a:pt x="2096115" y="1432016"/>
                  <a:pt x="2084398" y="1446663"/>
                </a:cubicBezTo>
                <a:cubicBezTo>
                  <a:pt x="2075411" y="1457897"/>
                  <a:pt x="2057103" y="1455762"/>
                  <a:pt x="2043455" y="1460311"/>
                </a:cubicBezTo>
                <a:cubicBezTo>
                  <a:pt x="2025258" y="1473959"/>
                  <a:pt x="2007373" y="1488033"/>
                  <a:pt x="1988864" y="1501254"/>
                </a:cubicBezTo>
                <a:cubicBezTo>
                  <a:pt x="1939866" y="1536252"/>
                  <a:pt x="1908903" y="1564677"/>
                  <a:pt x="1961568" y="1433015"/>
                </a:cubicBezTo>
                <a:cubicBezTo>
                  <a:pt x="1968736" y="1415095"/>
                  <a:pt x="1990155" y="1406899"/>
                  <a:pt x="2002511" y="1392072"/>
                </a:cubicBezTo>
                <a:cubicBezTo>
                  <a:pt x="2032331" y="1356289"/>
                  <a:pt x="2029807" y="1365051"/>
                  <a:pt x="2029807" y="1337481"/>
                </a:cubicBezTo>
                <a:lnTo>
                  <a:pt x="2029807" y="1337481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Picture 8" descr="https://player.slideplayer.com.br/2/368197/data/images/img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212976"/>
            <a:ext cx="2647950" cy="3600451"/>
          </a:xfrm>
          <a:prstGeom prst="rect">
            <a:avLst/>
          </a:prstGeom>
          <a:noFill/>
        </p:spPr>
      </p:pic>
      <p:pic>
        <p:nvPicPr>
          <p:cNvPr id="17410" name="Picture 2" descr="https://image.slidesharecdn.com/colunavertebral1-140928071652-phpapp01/95/coluna-vertebral-cinesiologia-11-638.jpg?cb=14118886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40968" y="1944216"/>
            <a:ext cx="7056784" cy="4725144"/>
          </a:xfrm>
          <a:prstGeom prst="rect">
            <a:avLst/>
          </a:prstGeom>
          <a:noFill/>
        </p:spPr>
      </p:pic>
      <p:sp>
        <p:nvSpPr>
          <p:cNvPr id="22" name="CaixaDeTexto 21"/>
          <p:cNvSpPr txBox="1"/>
          <p:nvPr/>
        </p:nvSpPr>
        <p:spPr>
          <a:xfrm>
            <a:off x="3131840" y="1268760"/>
            <a:ext cx="2448272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Ligs</a:t>
            </a:r>
            <a:r>
              <a:rPr lang="pt-BR" b="1" dirty="0" smtClean="0"/>
              <a:t>. longitudinais A e P</a:t>
            </a:r>
            <a:endParaRPr lang="pt-BR" b="1" dirty="0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457200" y="116632"/>
            <a:ext cx="8229600" cy="9941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Ligamentos comuns à coluna vertebral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203848" y="1844824"/>
            <a:ext cx="236788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Ligs</a:t>
            </a:r>
            <a:r>
              <a:rPr lang="pt-BR" b="1" dirty="0" smtClean="0"/>
              <a:t>. supraespinhais e interespinhais</a:t>
            </a:r>
            <a:endParaRPr lang="pt-BR" b="1" dirty="0"/>
          </a:p>
        </p:txBody>
      </p:sp>
      <p:pic>
        <p:nvPicPr>
          <p:cNvPr id="28" name="Picture 8" descr="Resultado de imagem para membrana tectoria da articulaÃ§Ã£o do pescoÃ§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128862"/>
            <a:ext cx="2418581" cy="302021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9" name="Picture 4" descr="Resultado de imagem para membrana tectoria da articulaÃ§Ã£o do pescoÃ§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124744"/>
            <a:ext cx="3931184" cy="25881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30" name="Picture 6" descr="https://player.slideplayer.com.br/2/368197/data/images/img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9" y="3317505"/>
            <a:ext cx="3059832" cy="3423863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2051720" y="3347700"/>
            <a:ext cx="2736304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Ligs</a:t>
            </a:r>
            <a:r>
              <a:rPr lang="pt-BR" b="1" dirty="0" smtClean="0"/>
              <a:t>. </a:t>
            </a:r>
            <a:r>
              <a:rPr lang="pt-BR" b="1" dirty="0" err="1" smtClean="0"/>
              <a:t>intertransversários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 descr="Resultado de imagem para arterias da coluna vertebral torac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798" name="AutoShape 6" descr="Resultado de imagem para arterias da coluna vertebral torac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800" name="AutoShape 8" descr="Aorta Abdomi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801" name="Picture 9" descr="G:\Aorta-Abdom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28911"/>
            <a:ext cx="4246563" cy="4924425"/>
          </a:xfrm>
          <a:prstGeom prst="rect">
            <a:avLst/>
          </a:prstGeom>
          <a:noFill/>
        </p:spPr>
      </p:pic>
      <p:sp>
        <p:nvSpPr>
          <p:cNvPr id="13" name="Retângulo de cantos arredondados 12"/>
          <p:cNvSpPr/>
          <p:nvPr/>
        </p:nvSpPr>
        <p:spPr>
          <a:xfrm>
            <a:off x="-36512" y="1772816"/>
            <a:ext cx="648072" cy="3744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83568" y="6165304"/>
            <a:ext cx="12241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12" descr="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1988840"/>
            <a:ext cx="4468672" cy="4525963"/>
          </a:xfrm>
          <a:prstGeom prst="rect">
            <a:avLst/>
          </a:prstGeom>
          <a:noFill/>
        </p:spPr>
      </p:pic>
      <p:sp>
        <p:nvSpPr>
          <p:cNvPr id="22" name="Forma livre 21"/>
          <p:cNvSpPr/>
          <p:nvPr/>
        </p:nvSpPr>
        <p:spPr>
          <a:xfrm>
            <a:off x="1773041" y="1820659"/>
            <a:ext cx="2735897" cy="4704685"/>
          </a:xfrm>
          <a:custGeom>
            <a:avLst/>
            <a:gdLst>
              <a:gd name="connsiteX0" fmla="*/ 118821 w 2735897"/>
              <a:gd name="connsiteY0" fmla="*/ 4177862 h 4603531"/>
              <a:gd name="connsiteX1" fmla="*/ 118821 w 2735897"/>
              <a:gd name="connsiteY1" fmla="*/ 4177862 h 4603531"/>
              <a:gd name="connsiteX2" fmla="*/ 244945 w 2735897"/>
              <a:gd name="connsiteY2" fmla="*/ 4130566 h 4603531"/>
              <a:gd name="connsiteX3" fmla="*/ 292242 w 2735897"/>
              <a:gd name="connsiteY3" fmla="*/ 4114800 h 4603531"/>
              <a:gd name="connsiteX4" fmla="*/ 371069 w 2735897"/>
              <a:gd name="connsiteY4" fmla="*/ 4130566 h 4603531"/>
              <a:gd name="connsiteX5" fmla="*/ 1206642 w 2735897"/>
              <a:gd name="connsiteY5" fmla="*/ 4099035 h 4603531"/>
              <a:gd name="connsiteX6" fmla="*/ 1253938 w 2735897"/>
              <a:gd name="connsiteY6" fmla="*/ 4051738 h 4603531"/>
              <a:gd name="connsiteX7" fmla="*/ 1269704 w 2735897"/>
              <a:gd name="connsiteY7" fmla="*/ 4004442 h 4603531"/>
              <a:gd name="connsiteX8" fmla="*/ 1301235 w 2735897"/>
              <a:gd name="connsiteY8" fmla="*/ 3957145 h 4603531"/>
              <a:gd name="connsiteX9" fmla="*/ 1317000 w 2735897"/>
              <a:gd name="connsiteY9" fmla="*/ 3878317 h 4603531"/>
              <a:gd name="connsiteX10" fmla="*/ 1332766 w 2735897"/>
              <a:gd name="connsiteY10" fmla="*/ 3831021 h 4603531"/>
              <a:gd name="connsiteX11" fmla="*/ 1253938 w 2735897"/>
              <a:gd name="connsiteY11" fmla="*/ 3704897 h 4603531"/>
              <a:gd name="connsiteX12" fmla="*/ 1222407 w 2735897"/>
              <a:gd name="connsiteY12" fmla="*/ 3594538 h 4603531"/>
              <a:gd name="connsiteX13" fmla="*/ 1175111 w 2735897"/>
              <a:gd name="connsiteY13" fmla="*/ 3563007 h 4603531"/>
              <a:gd name="connsiteX14" fmla="*/ 1112049 w 2735897"/>
              <a:gd name="connsiteY14" fmla="*/ 3468414 h 4603531"/>
              <a:gd name="connsiteX15" fmla="*/ 1080518 w 2735897"/>
              <a:gd name="connsiteY15" fmla="*/ 3373821 h 4603531"/>
              <a:gd name="connsiteX16" fmla="*/ 1064752 w 2735897"/>
              <a:gd name="connsiteY16" fmla="*/ 3263462 h 4603531"/>
              <a:gd name="connsiteX17" fmla="*/ 1048987 w 2735897"/>
              <a:gd name="connsiteY17" fmla="*/ 3200400 h 4603531"/>
              <a:gd name="connsiteX18" fmla="*/ 1017456 w 2735897"/>
              <a:gd name="connsiteY18" fmla="*/ 2979683 h 4603531"/>
              <a:gd name="connsiteX19" fmla="*/ 1001690 w 2735897"/>
              <a:gd name="connsiteY19" fmla="*/ 2932386 h 4603531"/>
              <a:gd name="connsiteX20" fmla="*/ 970159 w 2735897"/>
              <a:gd name="connsiteY20" fmla="*/ 2822028 h 4603531"/>
              <a:gd name="connsiteX21" fmla="*/ 938628 w 2735897"/>
              <a:gd name="connsiteY21" fmla="*/ 2758966 h 4603531"/>
              <a:gd name="connsiteX22" fmla="*/ 891331 w 2735897"/>
              <a:gd name="connsiteY22" fmla="*/ 2648607 h 4603531"/>
              <a:gd name="connsiteX23" fmla="*/ 907097 w 2735897"/>
              <a:gd name="connsiteY23" fmla="*/ 2349062 h 4603531"/>
              <a:gd name="connsiteX24" fmla="*/ 891331 w 2735897"/>
              <a:gd name="connsiteY24" fmla="*/ 1876097 h 4603531"/>
              <a:gd name="connsiteX25" fmla="*/ 875566 w 2735897"/>
              <a:gd name="connsiteY25" fmla="*/ 1797269 h 4603531"/>
              <a:gd name="connsiteX26" fmla="*/ 891331 w 2735897"/>
              <a:gd name="connsiteY26" fmla="*/ 1308538 h 4603531"/>
              <a:gd name="connsiteX27" fmla="*/ 844035 w 2735897"/>
              <a:gd name="connsiteY27" fmla="*/ 1072055 h 4603531"/>
              <a:gd name="connsiteX28" fmla="*/ 828269 w 2735897"/>
              <a:gd name="connsiteY28" fmla="*/ 1008993 h 4603531"/>
              <a:gd name="connsiteX29" fmla="*/ 780973 w 2735897"/>
              <a:gd name="connsiteY29" fmla="*/ 993228 h 4603531"/>
              <a:gd name="connsiteX30" fmla="*/ 717911 w 2735897"/>
              <a:gd name="connsiteY30" fmla="*/ 898635 h 4603531"/>
              <a:gd name="connsiteX31" fmla="*/ 733676 w 2735897"/>
              <a:gd name="connsiteY31" fmla="*/ 772511 h 4603531"/>
              <a:gd name="connsiteX32" fmla="*/ 812504 w 2735897"/>
              <a:gd name="connsiteY32" fmla="*/ 677917 h 4603531"/>
              <a:gd name="connsiteX33" fmla="*/ 828269 w 2735897"/>
              <a:gd name="connsiteY33" fmla="*/ 630621 h 4603531"/>
              <a:gd name="connsiteX34" fmla="*/ 859800 w 2735897"/>
              <a:gd name="connsiteY34" fmla="*/ 583324 h 4603531"/>
              <a:gd name="connsiteX35" fmla="*/ 875566 w 2735897"/>
              <a:gd name="connsiteY35" fmla="*/ 346842 h 4603531"/>
              <a:gd name="connsiteX36" fmla="*/ 891331 w 2735897"/>
              <a:gd name="connsiteY36" fmla="*/ 283780 h 4603531"/>
              <a:gd name="connsiteX37" fmla="*/ 922862 w 2735897"/>
              <a:gd name="connsiteY37" fmla="*/ 252248 h 4603531"/>
              <a:gd name="connsiteX38" fmla="*/ 954393 w 2735897"/>
              <a:gd name="connsiteY38" fmla="*/ 204952 h 4603531"/>
              <a:gd name="connsiteX39" fmla="*/ 1048987 w 2735897"/>
              <a:gd name="connsiteY39" fmla="*/ 141890 h 4603531"/>
              <a:gd name="connsiteX40" fmla="*/ 1143580 w 2735897"/>
              <a:gd name="connsiteY40" fmla="*/ 94593 h 4603531"/>
              <a:gd name="connsiteX41" fmla="*/ 1332766 w 2735897"/>
              <a:gd name="connsiteY41" fmla="*/ 63062 h 4603531"/>
              <a:gd name="connsiteX42" fmla="*/ 1490421 w 2735897"/>
              <a:gd name="connsiteY42" fmla="*/ 31531 h 4603531"/>
              <a:gd name="connsiteX43" fmla="*/ 1632311 w 2735897"/>
              <a:gd name="connsiteY43" fmla="*/ 0 h 4603531"/>
              <a:gd name="connsiteX44" fmla="*/ 1837262 w 2735897"/>
              <a:gd name="connsiteY44" fmla="*/ 31531 h 4603531"/>
              <a:gd name="connsiteX45" fmla="*/ 1994918 w 2735897"/>
              <a:gd name="connsiteY45" fmla="*/ 63062 h 4603531"/>
              <a:gd name="connsiteX46" fmla="*/ 2168338 w 2735897"/>
              <a:gd name="connsiteY46" fmla="*/ 110359 h 4603531"/>
              <a:gd name="connsiteX47" fmla="*/ 2215635 w 2735897"/>
              <a:gd name="connsiteY47" fmla="*/ 126124 h 4603531"/>
              <a:gd name="connsiteX48" fmla="*/ 2262931 w 2735897"/>
              <a:gd name="connsiteY48" fmla="*/ 157655 h 4603531"/>
              <a:gd name="connsiteX49" fmla="*/ 2325993 w 2735897"/>
              <a:gd name="connsiteY49" fmla="*/ 189186 h 4603531"/>
              <a:gd name="connsiteX50" fmla="*/ 2357525 w 2735897"/>
              <a:gd name="connsiteY50" fmla="*/ 236483 h 4603531"/>
              <a:gd name="connsiteX51" fmla="*/ 2404821 w 2735897"/>
              <a:gd name="connsiteY51" fmla="*/ 299545 h 4603531"/>
              <a:gd name="connsiteX52" fmla="*/ 2467883 w 2735897"/>
              <a:gd name="connsiteY52" fmla="*/ 409904 h 4603531"/>
              <a:gd name="connsiteX53" fmla="*/ 2499414 w 2735897"/>
              <a:gd name="connsiteY53" fmla="*/ 504497 h 4603531"/>
              <a:gd name="connsiteX54" fmla="*/ 2562476 w 2735897"/>
              <a:gd name="connsiteY54" fmla="*/ 599090 h 4603531"/>
              <a:gd name="connsiteX55" fmla="*/ 2641304 w 2735897"/>
              <a:gd name="connsiteY55" fmla="*/ 788276 h 4603531"/>
              <a:gd name="connsiteX56" fmla="*/ 2641304 w 2735897"/>
              <a:gd name="connsiteY56" fmla="*/ 788276 h 4603531"/>
              <a:gd name="connsiteX57" fmla="*/ 2704366 w 2735897"/>
              <a:gd name="connsiteY57" fmla="*/ 930166 h 4603531"/>
              <a:gd name="connsiteX58" fmla="*/ 2720131 w 2735897"/>
              <a:gd name="connsiteY58" fmla="*/ 1008993 h 4603531"/>
              <a:gd name="connsiteX59" fmla="*/ 2735897 w 2735897"/>
              <a:gd name="connsiteY59" fmla="*/ 1056290 h 4603531"/>
              <a:gd name="connsiteX60" fmla="*/ 2720131 w 2735897"/>
              <a:gd name="connsiteY60" fmla="*/ 1292773 h 4603531"/>
              <a:gd name="connsiteX61" fmla="*/ 2704366 w 2735897"/>
              <a:gd name="connsiteY61" fmla="*/ 1387366 h 4603531"/>
              <a:gd name="connsiteX62" fmla="*/ 2688600 w 2735897"/>
              <a:gd name="connsiteY62" fmla="*/ 1513490 h 4603531"/>
              <a:gd name="connsiteX63" fmla="*/ 2672835 w 2735897"/>
              <a:gd name="connsiteY63" fmla="*/ 1734207 h 4603531"/>
              <a:gd name="connsiteX64" fmla="*/ 2657069 w 2735897"/>
              <a:gd name="connsiteY64" fmla="*/ 1828800 h 4603531"/>
              <a:gd name="connsiteX65" fmla="*/ 2641304 w 2735897"/>
              <a:gd name="connsiteY65" fmla="*/ 1939159 h 4603531"/>
              <a:gd name="connsiteX66" fmla="*/ 2609773 w 2735897"/>
              <a:gd name="connsiteY66" fmla="*/ 2049517 h 4603531"/>
              <a:gd name="connsiteX67" fmla="*/ 2578242 w 2735897"/>
              <a:gd name="connsiteY67" fmla="*/ 2270235 h 4603531"/>
              <a:gd name="connsiteX68" fmla="*/ 2562476 w 2735897"/>
              <a:gd name="connsiteY68" fmla="*/ 2380593 h 4603531"/>
              <a:gd name="connsiteX69" fmla="*/ 2530945 w 2735897"/>
              <a:gd name="connsiteY69" fmla="*/ 2554014 h 4603531"/>
              <a:gd name="connsiteX70" fmla="*/ 2515180 w 2735897"/>
              <a:gd name="connsiteY70" fmla="*/ 2711669 h 4603531"/>
              <a:gd name="connsiteX71" fmla="*/ 2436352 w 2735897"/>
              <a:gd name="connsiteY71" fmla="*/ 3090042 h 4603531"/>
              <a:gd name="connsiteX72" fmla="*/ 2404821 w 2735897"/>
              <a:gd name="connsiteY72" fmla="*/ 3279228 h 4603531"/>
              <a:gd name="connsiteX73" fmla="*/ 2373290 w 2735897"/>
              <a:gd name="connsiteY73" fmla="*/ 3405352 h 4603531"/>
              <a:gd name="connsiteX74" fmla="*/ 2325993 w 2735897"/>
              <a:gd name="connsiteY74" fmla="*/ 3547242 h 4603531"/>
              <a:gd name="connsiteX75" fmla="*/ 2262931 w 2735897"/>
              <a:gd name="connsiteY75" fmla="*/ 3783724 h 4603531"/>
              <a:gd name="connsiteX76" fmla="*/ 2199869 w 2735897"/>
              <a:gd name="connsiteY76" fmla="*/ 3878317 h 4603531"/>
              <a:gd name="connsiteX77" fmla="*/ 2105276 w 2735897"/>
              <a:gd name="connsiteY77" fmla="*/ 4004442 h 4603531"/>
              <a:gd name="connsiteX78" fmla="*/ 2010683 w 2735897"/>
              <a:gd name="connsiteY78" fmla="*/ 4083269 h 4603531"/>
              <a:gd name="connsiteX79" fmla="*/ 1868793 w 2735897"/>
              <a:gd name="connsiteY79" fmla="*/ 4256690 h 4603531"/>
              <a:gd name="connsiteX80" fmla="*/ 1805731 w 2735897"/>
              <a:gd name="connsiteY80" fmla="*/ 4367048 h 4603531"/>
              <a:gd name="connsiteX81" fmla="*/ 1632311 w 2735897"/>
              <a:gd name="connsiteY81" fmla="*/ 4508938 h 4603531"/>
              <a:gd name="connsiteX82" fmla="*/ 1506187 w 2735897"/>
              <a:gd name="connsiteY82" fmla="*/ 4540469 h 4603531"/>
              <a:gd name="connsiteX83" fmla="*/ 1458890 w 2735897"/>
              <a:gd name="connsiteY83" fmla="*/ 4556235 h 4603531"/>
              <a:gd name="connsiteX84" fmla="*/ 1159345 w 2735897"/>
              <a:gd name="connsiteY84" fmla="*/ 4572000 h 4603531"/>
              <a:gd name="connsiteX85" fmla="*/ 859800 w 2735897"/>
              <a:gd name="connsiteY85" fmla="*/ 4603531 h 4603531"/>
              <a:gd name="connsiteX86" fmla="*/ 654849 w 2735897"/>
              <a:gd name="connsiteY86" fmla="*/ 4587766 h 4603531"/>
              <a:gd name="connsiteX87" fmla="*/ 402600 w 2735897"/>
              <a:gd name="connsiteY87" fmla="*/ 4572000 h 4603531"/>
              <a:gd name="connsiteX88" fmla="*/ 355304 w 2735897"/>
              <a:gd name="connsiteY88" fmla="*/ 4556235 h 4603531"/>
              <a:gd name="connsiteX89" fmla="*/ 166118 w 2735897"/>
              <a:gd name="connsiteY89" fmla="*/ 4524704 h 4603531"/>
              <a:gd name="connsiteX90" fmla="*/ 71525 w 2735897"/>
              <a:gd name="connsiteY90" fmla="*/ 4445876 h 4603531"/>
              <a:gd name="connsiteX91" fmla="*/ 39993 w 2735897"/>
              <a:gd name="connsiteY91" fmla="*/ 4335517 h 4603531"/>
              <a:gd name="connsiteX92" fmla="*/ 118821 w 2735897"/>
              <a:gd name="connsiteY92" fmla="*/ 4146331 h 4603531"/>
              <a:gd name="connsiteX93" fmla="*/ 118821 w 2735897"/>
              <a:gd name="connsiteY93" fmla="*/ 4177862 h 460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735897" h="4603531">
                <a:moveTo>
                  <a:pt x="118821" y="4177862"/>
                </a:moveTo>
                <a:lnTo>
                  <a:pt x="118821" y="4177862"/>
                </a:lnTo>
                <a:lnTo>
                  <a:pt x="244945" y="4130566"/>
                </a:lnTo>
                <a:cubicBezTo>
                  <a:pt x="260563" y="4124887"/>
                  <a:pt x="275623" y="4114800"/>
                  <a:pt x="292242" y="4114800"/>
                </a:cubicBezTo>
                <a:cubicBezTo>
                  <a:pt x="319038" y="4114800"/>
                  <a:pt x="344793" y="4125311"/>
                  <a:pt x="371069" y="4130566"/>
                </a:cubicBezTo>
                <a:cubicBezTo>
                  <a:pt x="678639" y="4028041"/>
                  <a:pt x="228604" y="4172849"/>
                  <a:pt x="1206642" y="4099035"/>
                </a:cubicBezTo>
                <a:cubicBezTo>
                  <a:pt x="1228875" y="4097357"/>
                  <a:pt x="1238173" y="4067504"/>
                  <a:pt x="1253938" y="4051738"/>
                </a:cubicBezTo>
                <a:cubicBezTo>
                  <a:pt x="1259193" y="4035973"/>
                  <a:pt x="1262272" y="4019306"/>
                  <a:pt x="1269704" y="4004442"/>
                </a:cubicBezTo>
                <a:cubicBezTo>
                  <a:pt x="1278178" y="3987495"/>
                  <a:pt x="1294582" y="3974887"/>
                  <a:pt x="1301235" y="3957145"/>
                </a:cubicBezTo>
                <a:cubicBezTo>
                  <a:pt x="1310644" y="3932055"/>
                  <a:pt x="1310501" y="3904313"/>
                  <a:pt x="1317000" y="3878317"/>
                </a:cubicBezTo>
                <a:cubicBezTo>
                  <a:pt x="1321031" y="3862195"/>
                  <a:pt x="1327511" y="3846786"/>
                  <a:pt x="1332766" y="3831021"/>
                </a:cubicBezTo>
                <a:cubicBezTo>
                  <a:pt x="1295243" y="3718452"/>
                  <a:pt x="1328890" y="3754864"/>
                  <a:pt x="1253938" y="3704897"/>
                </a:cubicBezTo>
                <a:cubicBezTo>
                  <a:pt x="1252907" y="3700774"/>
                  <a:pt x="1230633" y="3604820"/>
                  <a:pt x="1222407" y="3594538"/>
                </a:cubicBezTo>
                <a:cubicBezTo>
                  <a:pt x="1210571" y="3579742"/>
                  <a:pt x="1190876" y="3573517"/>
                  <a:pt x="1175111" y="3563007"/>
                </a:cubicBezTo>
                <a:cubicBezTo>
                  <a:pt x="1122950" y="3406532"/>
                  <a:pt x="1210465" y="3645564"/>
                  <a:pt x="1112049" y="3468414"/>
                </a:cubicBezTo>
                <a:cubicBezTo>
                  <a:pt x="1095908" y="3439360"/>
                  <a:pt x="1080518" y="3373821"/>
                  <a:pt x="1080518" y="3373821"/>
                </a:cubicBezTo>
                <a:cubicBezTo>
                  <a:pt x="1075263" y="3337035"/>
                  <a:pt x="1071399" y="3300022"/>
                  <a:pt x="1064752" y="3263462"/>
                </a:cubicBezTo>
                <a:cubicBezTo>
                  <a:pt x="1060876" y="3242144"/>
                  <a:pt x="1052282" y="3221816"/>
                  <a:pt x="1048987" y="3200400"/>
                </a:cubicBezTo>
                <a:cubicBezTo>
                  <a:pt x="1029370" y="3072887"/>
                  <a:pt x="1043056" y="3082083"/>
                  <a:pt x="1017456" y="2979683"/>
                </a:cubicBezTo>
                <a:cubicBezTo>
                  <a:pt x="1013425" y="2963561"/>
                  <a:pt x="1006255" y="2948365"/>
                  <a:pt x="1001690" y="2932386"/>
                </a:cubicBezTo>
                <a:cubicBezTo>
                  <a:pt x="990258" y="2892374"/>
                  <a:pt x="986363" y="2859836"/>
                  <a:pt x="970159" y="2822028"/>
                </a:cubicBezTo>
                <a:cubicBezTo>
                  <a:pt x="960901" y="2800426"/>
                  <a:pt x="946880" y="2780971"/>
                  <a:pt x="938628" y="2758966"/>
                </a:cubicBezTo>
                <a:cubicBezTo>
                  <a:pt x="894997" y="2642617"/>
                  <a:pt x="955230" y="2744456"/>
                  <a:pt x="891331" y="2648607"/>
                </a:cubicBezTo>
                <a:cubicBezTo>
                  <a:pt x="944530" y="2489011"/>
                  <a:pt x="925411" y="2587153"/>
                  <a:pt x="907097" y="2349062"/>
                </a:cubicBezTo>
                <a:cubicBezTo>
                  <a:pt x="901842" y="2191407"/>
                  <a:pt x="900330" y="2033583"/>
                  <a:pt x="891331" y="1876097"/>
                </a:cubicBezTo>
                <a:cubicBezTo>
                  <a:pt x="889802" y="1849344"/>
                  <a:pt x="875566" y="1824065"/>
                  <a:pt x="875566" y="1797269"/>
                </a:cubicBezTo>
                <a:cubicBezTo>
                  <a:pt x="875566" y="1634274"/>
                  <a:pt x="886076" y="1471448"/>
                  <a:pt x="891331" y="1308538"/>
                </a:cubicBezTo>
                <a:cubicBezTo>
                  <a:pt x="858560" y="1013591"/>
                  <a:pt x="899928" y="1295622"/>
                  <a:pt x="844035" y="1072055"/>
                </a:cubicBezTo>
                <a:cubicBezTo>
                  <a:pt x="838780" y="1051034"/>
                  <a:pt x="841805" y="1025913"/>
                  <a:pt x="828269" y="1008993"/>
                </a:cubicBezTo>
                <a:cubicBezTo>
                  <a:pt x="817888" y="996016"/>
                  <a:pt x="796738" y="998483"/>
                  <a:pt x="780973" y="993228"/>
                </a:cubicBezTo>
                <a:cubicBezTo>
                  <a:pt x="759952" y="961697"/>
                  <a:pt x="713211" y="936238"/>
                  <a:pt x="717911" y="898635"/>
                </a:cubicBezTo>
                <a:cubicBezTo>
                  <a:pt x="723166" y="856594"/>
                  <a:pt x="722528" y="813387"/>
                  <a:pt x="733676" y="772511"/>
                </a:cubicBezTo>
                <a:cubicBezTo>
                  <a:pt x="741907" y="742330"/>
                  <a:pt x="793779" y="696642"/>
                  <a:pt x="812504" y="677917"/>
                </a:cubicBezTo>
                <a:cubicBezTo>
                  <a:pt x="817759" y="662152"/>
                  <a:pt x="820837" y="645485"/>
                  <a:pt x="828269" y="630621"/>
                </a:cubicBezTo>
                <a:cubicBezTo>
                  <a:pt x="836743" y="613673"/>
                  <a:pt x="856685" y="602014"/>
                  <a:pt x="859800" y="583324"/>
                </a:cubicBezTo>
                <a:cubicBezTo>
                  <a:pt x="872788" y="505397"/>
                  <a:pt x="867296" y="425410"/>
                  <a:pt x="875566" y="346842"/>
                </a:cubicBezTo>
                <a:cubicBezTo>
                  <a:pt x="877834" y="325293"/>
                  <a:pt x="881641" y="303160"/>
                  <a:pt x="891331" y="283780"/>
                </a:cubicBezTo>
                <a:cubicBezTo>
                  <a:pt x="897978" y="270485"/>
                  <a:pt x="913577" y="263855"/>
                  <a:pt x="922862" y="252248"/>
                </a:cubicBezTo>
                <a:cubicBezTo>
                  <a:pt x="934698" y="237452"/>
                  <a:pt x="940133" y="217429"/>
                  <a:pt x="954393" y="204952"/>
                </a:cubicBezTo>
                <a:cubicBezTo>
                  <a:pt x="982913" y="179998"/>
                  <a:pt x="1017456" y="162911"/>
                  <a:pt x="1048987" y="141890"/>
                </a:cubicBezTo>
                <a:cubicBezTo>
                  <a:pt x="1088848" y="115316"/>
                  <a:pt x="1096957" y="103918"/>
                  <a:pt x="1143580" y="94593"/>
                </a:cubicBezTo>
                <a:cubicBezTo>
                  <a:pt x="1206270" y="82055"/>
                  <a:pt x="1272115" y="83279"/>
                  <a:pt x="1332766" y="63062"/>
                </a:cubicBezTo>
                <a:cubicBezTo>
                  <a:pt x="1415315" y="35546"/>
                  <a:pt x="1363611" y="49647"/>
                  <a:pt x="1490421" y="31531"/>
                </a:cubicBezTo>
                <a:cubicBezTo>
                  <a:pt x="1539192" y="15275"/>
                  <a:pt x="1576822" y="0"/>
                  <a:pt x="1632311" y="0"/>
                </a:cubicBezTo>
                <a:cubicBezTo>
                  <a:pt x="1699058" y="0"/>
                  <a:pt x="1771258" y="19530"/>
                  <a:pt x="1837262" y="31531"/>
                </a:cubicBezTo>
                <a:cubicBezTo>
                  <a:pt x="2092087" y="77863"/>
                  <a:pt x="1806723" y="21241"/>
                  <a:pt x="1994918" y="63062"/>
                </a:cubicBezTo>
                <a:cubicBezTo>
                  <a:pt x="2128618" y="92773"/>
                  <a:pt x="2020687" y="61143"/>
                  <a:pt x="2168338" y="110359"/>
                </a:cubicBezTo>
                <a:lnTo>
                  <a:pt x="2215635" y="126124"/>
                </a:lnTo>
                <a:cubicBezTo>
                  <a:pt x="2231400" y="136634"/>
                  <a:pt x="2246480" y="148254"/>
                  <a:pt x="2262931" y="157655"/>
                </a:cubicBezTo>
                <a:cubicBezTo>
                  <a:pt x="2283336" y="169315"/>
                  <a:pt x="2307938" y="174141"/>
                  <a:pt x="2325993" y="189186"/>
                </a:cubicBezTo>
                <a:cubicBezTo>
                  <a:pt x="2340549" y="201316"/>
                  <a:pt x="2346512" y="221064"/>
                  <a:pt x="2357525" y="236483"/>
                </a:cubicBezTo>
                <a:cubicBezTo>
                  <a:pt x="2372797" y="257864"/>
                  <a:pt x="2389549" y="278163"/>
                  <a:pt x="2404821" y="299545"/>
                </a:cubicBezTo>
                <a:cubicBezTo>
                  <a:pt x="2430676" y="335742"/>
                  <a:pt x="2451088" y="367916"/>
                  <a:pt x="2467883" y="409904"/>
                </a:cubicBezTo>
                <a:cubicBezTo>
                  <a:pt x="2480227" y="440763"/>
                  <a:pt x="2480978" y="476842"/>
                  <a:pt x="2499414" y="504497"/>
                </a:cubicBezTo>
                <a:lnTo>
                  <a:pt x="2562476" y="599090"/>
                </a:lnTo>
                <a:cubicBezTo>
                  <a:pt x="2589642" y="707752"/>
                  <a:pt x="2568552" y="642772"/>
                  <a:pt x="2641304" y="788276"/>
                </a:cubicBezTo>
                <a:lnTo>
                  <a:pt x="2641304" y="788276"/>
                </a:lnTo>
                <a:cubicBezTo>
                  <a:pt x="2678827" y="900845"/>
                  <a:pt x="2654399" y="855214"/>
                  <a:pt x="2704366" y="930166"/>
                </a:cubicBezTo>
                <a:cubicBezTo>
                  <a:pt x="2709621" y="956442"/>
                  <a:pt x="2713632" y="982997"/>
                  <a:pt x="2720131" y="1008993"/>
                </a:cubicBezTo>
                <a:cubicBezTo>
                  <a:pt x="2724162" y="1025115"/>
                  <a:pt x="2735897" y="1039671"/>
                  <a:pt x="2735897" y="1056290"/>
                </a:cubicBezTo>
                <a:cubicBezTo>
                  <a:pt x="2735897" y="1135293"/>
                  <a:pt x="2727621" y="1214126"/>
                  <a:pt x="2720131" y="1292773"/>
                </a:cubicBezTo>
                <a:cubicBezTo>
                  <a:pt x="2717100" y="1324595"/>
                  <a:pt x="2708887" y="1355721"/>
                  <a:pt x="2704366" y="1387366"/>
                </a:cubicBezTo>
                <a:cubicBezTo>
                  <a:pt x="2698374" y="1429309"/>
                  <a:pt x="2692436" y="1471295"/>
                  <a:pt x="2688600" y="1513490"/>
                </a:cubicBezTo>
                <a:cubicBezTo>
                  <a:pt x="2681922" y="1586947"/>
                  <a:pt x="2680174" y="1660813"/>
                  <a:pt x="2672835" y="1734207"/>
                </a:cubicBezTo>
                <a:cubicBezTo>
                  <a:pt x="2669654" y="1766014"/>
                  <a:pt x="2661930" y="1797206"/>
                  <a:pt x="2657069" y="1828800"/>
                </a:cubicBezTo>
                <a:cubicBezTo>
                  <a:pt x="2651419" y="1865528"/>
                  <a:pt x="2649090" y="1902824"/>
                  <a:pt x="2641304" y="1939159"/>
                </a:cubicBezTo>
                <a:cubicBezTo>
                  <a:pt x="2633288" y="1976568"/>
                  <a:pt x="2618376" y="2012239"/>
                  <a:pt x="2609773" y="2049517"/>
                </a:cubicBezTo>
                <a:cubicBezTo>
                  <a:pt x="2596653" y="2106370"/>
                  <a:pt x="2585233" y="2217806"/>
                  <a:pt x="2578242" y="2270235"/>
                </a:cubicBezTo>
                <a:cubicBezTo>
                  <a:pt x="2573331" y="2307069"/>
                  <a:pt x="2568585" y="2343939"/>
                  <a:pt x="2562476" y="2380593"/>
                </a:cubicBezTo>
                <a:cubicBezTo>
                  <a:pt x="2552817" y="2438548"/>
                  <a:pt x="2539254" y="2495850"/>
                  <a:pt x="2530945" y="2554014"/>
                </a:cubicBezTo>
                <a:cubicBezTo>
                  <a:pt x="2523476" y="2606297"/>
                  <a:pt x="2522649" y="2659386"/>
                  <a:pt x="2515180" y="2711669"/>
                </a:cubicBezTo>
                <a:cubicBezTo>
                  <a:pt x="2487260" y="2907112"/>
                  <a:pt x="2477585" y="2883878"/>
                  <a:pt x="2436352" y="3090042"/>
                </a:cubicBezTo>
                <a:cubicBezTo>
                  <a:pt x="2423814" y="3152732"/>
                  <a:pt x="2417359" y="3216538"/>
                  <a:pt x="2404821" y="3279228"/>
                </a:cubicBezTo>
                <a:cubicBezTo>
                  <a:pt x="2396322" y="3321722"/>
                  <a:pt x="2383034" y="3363127"/>
                  <a:pt x="2373290" y="3405352"/>
                </a:cubicBezTo>
                <a:cubicBezTo>
                  <a:pt x="2347094" y="3518869"/>
                  <a:pt x="2374615" y="3450001"/>
                  <a:pt x="2325993" y="3547242"/>
                </a:cubicBezTo>
                <a:cubicBezTo>
                  <a:pt x="2291347" y="3755118"/>
                  <a:pt x="2329925" y="3683234"/>
                  <a:pt x="2262931" y="3783724"/>
                </a:cubicBezTo>
                <a:cubicBezTo>
                  <a:pt x="2231313" y="3878581"/>
                  <a:pt x="2270727" y="3783840"/>
                  <a:pt x="2199869" y="3878317"/>
                </a:cubicBezTo>
                <a:cubicBezTo>
                  <a:pt x="2133514" y="3966791"/>
                  <a:pt x="2179762" y="3942370"/>
                  <a:pt x="2105276" y="4004442"/>
                </a:cubicBezTo>
                <a:cubicBezTo>
                  <a:pt x="2040685" y="4058268"/>
                  <a:pt x="2069900" y="4010894"/>
                  <a:pt x="2010683" y="4083269"/>
                </a:cubicBezTo>
                <a:cubicBezTo>
                  <a:pt x="1848721" y="4281221"/>
                  <a:pt x="1976156" y="4149327"/>
                  <a:pt x="1868793" y="4256690"/>
                </a:cubicBezTo>
                <a:cubicBezTo>
                  <a:pt x="1848743" y="4316842"/>
                  <a:pt x="1856637" y="4309779"/>
                  <a:pt x="1805731" y="4367048"/>
                </a:cubicBezTo>
                <a:cubicBezTo>
                  <a:pt x="1768604" y="4408816"/>
                  <a:pt x="1687970" y="4490385"/>
                  <a:pt x="1632311" y="4508938"/>
                </a:cubicBezTo>
                <a:cubicBezTo>
                  <a:pt x="1524196" y="4544977"/>
                  <a:pt x="1658384" y="4502420"/>
                  <a:pt x="1506187" y="4540469"/>
                </a:cubicBezTo>
                <a:cubicBezTo>
                  <a:pt x="1490065" y="4544500"/>
                  <a:pt x="1475440" y="4554730"/>
                  <a:pt x="1458890" y="4556235"/>
                </a:cubicBezTo>
                <a:cubicBezTo>
                  <a:pt x="1359314" y="4565287"/>
                  <a:pt x="1259193" y="4566745"/>
                  <a:pt x="1159345" y="4572000"/>
                </a:cubicBezTo>
                <a:cubicBezTo>
                  <a:pt x="1040293" y="4595811"/>
                  <a:pt x="1018879" y="4603531"/>
                  <a:pt x="859800" y="4603531"/>
                </a:cubicBezTo>
                <a:cubicBezTo>
                  <a:pt x="791281" y="4603531"/>
                  <a:pt x="723205" y="4592480"/>
                  <a:pt x="654849" y="4587766"/>
                </a:cubicBezTo>
                <a:lnTo>
                  <a:pt x="402600" y="4572000"/>
                </a:lnTo>
                <a:cubicBezTo>
                  <a:pt x="386835" y="4566745"/>
                  <a:pt x="371696" y="4558967"/>
                  <a:pt x="355304" y="4556235"/>
                </a:cubicBezTo>
                <a:cubicBezTo>
                  <a:pt x="144096" y="4521034"/>
                  <a:pt x="276999" y="4561663"/>
                  <a:pt x="166118" y="4524704"/>
                </a:cubicBezTo>
                <a:cubicBezTo>
                  <a:pt x="131216" y="4501437"/>
                  <a:pt x="95804" y="4482295"/>
                  <a:pt x="71525" y="4445876"/>
                </a:cubicBezTo>
                <a:cubicBezTo>
                  <a:pt x="62477" y="4432304"/>
                  <a:pt x="42096" y="4343928"/>
                  <a:pt x="39993" y="4335517"/>
                </a:cubicBezTo>
                <a:cubicBezTo>
                  <a:pt x="56240" y="4156805"/>
                  <a:pt x="0" y="4170096"/>
                  <a:pt x="118821" y="4146331"/>
                </a:cubicBezTo>
                <a:cubicBezTo>
                  <a:pt x="123974" y="4145300"/>
                  <a:pt x="129332" y="4146331"/>
                  <a:pt x="118821" y="4177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41" name="Picture 1" descr="G:\intercosta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268760"/>
            <a:ext cx="7030649" cy="5544616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 rot="10800000" flipV="1">
            <a:off x="3131840" y="2195571"/>
            <a:ext cx="208823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/>
              <a:t>Aa.</a:t>
            </a:r>
            <a:r>
              <a:rPr lang="pt-BR" b="1" dirty="0" smtClean="0"/>
              <a:t> segmentares</a:t>
            </a:r>
            <a:endParaRPr lang="pt-BR" b="1" dirty="0"/>
          </a:p>
        </p:txBody>
      </p:sp>
      <p:sp>
        <p:nvSpPr>
          <p:cNvPr id="15" name="Seta para baixo 14"/>
          <p:cNvSpPr/>
          <p:nvPr/>
        </p:nvSpPr>
        <p:spPr>
          <a:xfrm>
            <a:off x="4067944" y="2708920"/>
            <a:ext cx="216024" cy="36004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 rot="10800000" flipV="1">
            <a:off x="3203848" y="3275691"/>
            <a:ext cx="18722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Ramos dorsais</a:t>
            </a:r>
            <a:endParaRPr lang="pt-BR" b="1" dirty="0"/>
          </a:p>
        </p:txBody>
      </p:sp>
      <p:sp>
        <p:nvSpPr>
          <p:cNvPr id="18" name="Seta para baixo 17"/>
          <p:cNvSpPr/>
          <p:nvPr/>
        </p:nvSpPr>
        <p:spPr>
          <a:xfrm>
            <a:off x="4067944" y="3861048"/>
            <a:ext cx="216024" cy="36004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 rot="10800000" flipV="1">
            <a:off x="3131840" y="4427819"/>
            <a:ext cx="187220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Ramos espinhais</a:t>
            </a:r>
            <a:endParaRPr lang="pt-BR" b="1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Vascularização da coluna vertebral</a:t>
            </a:r>
            <a:b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Irrigação sanguínea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Seta em curva para a esquerda 19"/>
          <p:cNvSpPr/>
          <p:nvPr/>
        </p:nvSpPr>
        <p:spPr>
          <a:xfrm>
            <a:off x="5004048" y="2276872"/>
            <a:ext cx="936104" cy="2448272"/>
          </a:xfrm>
          <a:prstGeom prst="curved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Forma livre 22"/>
          <p:cNvSpPr/>
          <p:nvPr/>
        </p:nvSpPr>
        <p:spPr>
          <a:xfrm>
            <a:off x="336935" y="2209267"/>
            <a:ext cx="945959" cy="3375607"/>
          </a:xfrm>
          <a:custGeom>
            <a:avLst/>
            <a:gdLst>
              <a:gd name="connsiteX0" fmla="*/ 394585 w 945959"/>
              <a:gd name="connsiteY0" fmla="*/ 3347471 h 3375607"/>
              <a:gd name="connsiteX1" fmla="*/ 394585 w 945959"/>
              <a:gd name="connsiteY1" fmla="*/ 3347471 h 3375607"/>
              <a:gd name="connsiteX2" fmla="*/ 422720 w 945959"/>
              <a:gd name="connsiteY2" fmla="*/ 3220862 h 3375607"/>
              <a:gd name="connsiteX3" fmla="*/ 450856 w 945959"/>
              <a:gd name="connsiteY3" fmla="*/ 3136456 h 3375607"/>
              <a:gd name="connsiteX4" fmla="*/ 464923 w 945959"/>
              <a:gd name="connsiteY4" fmla="*/ 3094253 h 3375607"/>
              <a:gd name="connsiteX5" fmla="*/ 464923 w 945959"/>
              <a:gd name="connsiteY5" fmla="*/ 2390868 h 3375607"/>
              <a:gd name="connsiteX6" fmla="*/ 493059 w 945959"/>
              <a:gd name="connsiteY6" fmla="*/ 2306462 h 3375607"/>
              <a:gd name="connsiteX7" fmla="*/ 507127 w 945959"/>
              <a:gd name="connsiteY7" fmla="*/ 2222056 h 3375607"/>
              <a:gd name="connsiteX8" fmla="*/ 521194 w 945959"/>
              <a:gd name="connsiteY8" fmla="*/ 2053244 h 3375607"/>
              <a:gd name="connsiteX9" fmla="*/ 549330 w 945959"/>
              <a:gd name="connsiteY9" fmla="*/ 1532739 h 3375607"/>
              <a:gd name="connsiteX10" fmla="*/ 577465 w 945959"/>
              <a:gd name="connsiteY10" fmla="*/ 1349859 h 3375607"/>
              <a:gd name="connsiteX11" fmla="*/ 605600 w 945959"/>
              <a:gd name="connsiteY11" fmla="*/ 1265453 h 3375607"/>
              <a:gd name="connsiteX12" fmla="*/ 619668 w 945959"/>
              <a:gd name="connsiteY12" fmla="*/ 1223250 h 3375607"/>
              <a:gd name="connsiteX13" fmla="*/ 647803 w 945959"/>
              <a:gd name="connsiteY13" fmla="*/ 1166979 h 3375607"/>
              <a:gd name="connsiteX14" fmla="*/ 675939 w 945959"/>
              <a:gd name="connsiteY14" fmla="*/ 1082573 h 3375607"/>
              <a:gd name="connsiteX15" fmla="*/ 704074 w 945959"/>
              <a:gd name="connsiteY15" fmla="*/ 871558 h 3375607"/>
              <a:gd name="connsiteX16" fmla="*/ 746277 w 945959"/>
              <a:gd name="connsiteY16" fmla="*/ 744948 h 3375607"/>
              <a:gd name="connsiteX17" fmla="*/ 760345 w 945959"/>
              <a:gd name="connsiteY17" fmla="*/ 702745 h 3375607"/>
              <a:gd name="connsiteX18" fmla="*/ 816616 w 945959"/>
              <a:gd name="connsiteY18" fmla="*/ 646475 h 3375607"/>
              <a:gd name="connsiteX19" fmla="*/ 830683 w 945959"/>
              <a:gd name="connsiteY19" fmla="*/ 604271 h 3375607"/>
              <a:gd name="connsiteX20" fmla="*/ 901022 w 945959"/>
              <a:gd name="connsiteY20" fmla="*/ 533933 h 3375607"/>
              <a:gd name="connsiteX21" fmla="*/ 915090 w 945959"/>
              <a:gd name="connsiteY21" fmla="*/ 491730 h 3375607"/>
              <a:gd name="connsiteX22" fmla="*/ 943225 w 945959"/>
              <a:gd name="connsiteY22" fmla="*/ 449527 h 3375607"/>
              <a:gd name="connsiteX23" fmla="*/ 929157 w 945959"/>
              <a:gd name="connsiteY23" fmla="*/ 393256 h 3375607"/>
              <a:gd name="connsiteX24" fmla="*/ 844751 w 945959"/>
              <a:gd name="connsiteY24" fmla="*/ 308850 h 3375607"/>
              <a:gd name="connsiteX25" fmla="*/ 816616 w 945959"/>
              <a:gd name="connsiteY25" fmla="*/ 266647 h 3375607"/>
              <a:gd name="connsiteX26" fmla="*/ 774413 w 945959"/>
              <a:gd name="connsiteY26" fmla="*/ 238511 h 3375607"/>
              <a:gd name="connsiteX27" fmla="*/ 746277 w 945959"/>
              <a:gd name="connsiteY27" fmla="*/ 210376 h 3375607"/>
              <a:gd name="connsiteX28" fmla="*/ 732210 w 945959"/>
              <a:gd name="connsiteY28" fmla="*/ 168173 h 3375607"/>
              <a:gd name="connsiteX29" fmla="*/ 690007 w 945959"/>
              <a:gd name="connsiteY29" fmla="*/ 154105 h 3375607"/>
              <a:gd name="connsiteX30" fmla="*/ 633736 w 945959"/>
              <a:gd name="connsiteY30" fmla="*/ 125970 h 3375607"/>
              <a:gd name="connsiteX31" fmla="*/ 591533 w 945959"/>
              <a:gd name="connsiteY31" fmla="*/ 111902 h 3375607"/>
              <a:gd name="connsiteX32" fmla="*/ 521194 w 945959"/>
              <a:gd name="connsiteY32" fmla="*/ 83767 h 3375607"/>
              <a:gd name="connsiteX33" fmla="*/ 436788 w 945959"/>
              <a:gd name="connsiteY33" fmla="*/ 55631 h 3375607"/>
              <a:gd name="connsiteX34" fmla="*/ 352382 w 945959"/>
              <a:gd name="connsiteY34" fmla="*/ 41564 h 3375607"/>
              <a:gd name="connsiteX35" fmla="*/ 141367 w 945959"/>
              <a:gd name="connsiteY35" fmla="*/ 27496 h 3375607"/>
              <a:gd name="connsiteX36" fmla="*/ 113231 w 945959"/>
              <a:gd name="connsiteY36" fmla="*/ 55631 h 3375607"/>
              <a:gd name="connsiteX37" fmla="*/ 99163 w 945959"/>
              <a:gd name="connsiteY37" fmla="*/ 125970 h 3375607"/>
              <a:gd name="connsiteX38" fmla="*/ 85096 w 945959"/>
              <a:gd name="connsiteY38" fmla="*/ 182241 h 3375607"/>
              <a:gd name="connsiteX39" fmla="*/ 42893 w 945959"/>
              <a:gd name="connsiteY39" fmla="*/ 280715 h 3375607"/>
              <a:gd name="connsiteX40" fmla="*/ 28825 w 945959"/>
              <a:gd name="connsiteY40" fmla="*/ 322918 h 3375607"/>
              <a:gd name="connsiteX41" fmla="*/ 28825 w 945959"/>
              <a:gd name="connsiteY41" fmla="*/ 913761 h 3375607"/>
              <a:gd name="connsiteX42" fmla="*/ 42893 w 945959"/>
              <a:gd name="connsiteY42" fmla="*/ 955964 h 3375607"/>
              <a:gd name="connsiteX43" fmla="*/ 71028 w 945959"/>
              <a:gd name="connsiteY43" fmla="*/ 1603078 h 3375607"/>
              <a:gd name="connsiteX44" fmla="*/ 99163 w 945959"/>
              <a:gd name="connsiteY44" fmla="*/ 1757822 h 3375607"/>
              <a:gd name="connsiteX45" fmla="*/ 113231 w 945959"/>
              <a:gd name="connsiteY45" fmla="*/ 1898499 h 3375607"/>
              <a:gd name="connsiteX46" fmla="*/ 127299 w 945959"/>
              <a:gd name="connsiteY46" fmla="*/ 2025108 h 3375607"/>
              <a:gd name="connsiteX47" fmla="*/ 155434 w 945959"/>
              <a:gd name="connsiteY47" fmla="*/ 2911373 h 3375607"/>
              <a:gd name="connsiteX48" fmla="*/ 169502 w 945959"/>
              <a:gd name="connsiteY48" fmla="*/ 3192727 h 3375607"/>
              <a:gd name="connsiteX49" fmla="*/ 253908 w 945959"/>
              <a:gd name="connsiteY49" fmla="*/ 3333404 h 3375607"/>
              <a:gd name="connsiteX50" fmla="*/ 296111 w 945959"/>
              <a:gd name="connsiteY50" fmla="*/ 3361539 h 3375607"/>
              <a:gd name="connsiteX51" fmla="*/ 338314 w 945959"/>
              <a:gd name="connsiteY51" fmla="*/ 3375607 h 3375607"/>
              <a:gd name="connsiteX52" fmla="*/ 394585 w 945959"/>
              <a:gd name="connsiteY52" fmla="*/ 3347471 h 337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945959" h="3375607">
                <a:moveTo>
                  <a:pt x="394585" y="3347471"/>
                </a:moveTo>
                <a:lnTo>
                  <a:pt x="394585" y="3347471"/>
                </a:lnTo>
                <a:cubicBezTo>
                  <a:pt x="403963" y="3305268"/>
                  <a:pt x="411581" y="3262635"/>
                  <a:pt x="422720" y="3220862"/>
                </a:cubicBezTo>
                <a:cubicBezTo>
                  <a:pt x="430362" y="3192206"/>
                  <a:pt x="441478" y="3164591"/>
                  <a:pt x="450856" y="3136456"/>
                </a:cubicBezTo>
                <a:lnTo>
                  <a:pt x="464923" y="3094253"/>
                </a:lnTo>
                <a:cubicBezTo>
                  <a:pt x="456997" y="2856451"/>
                  <a:pt x="437644" y="2627287"/>
                  <a:pt x="464923" y="2390868"/>
                </a:cubicBezTo>
                <a:cubicBezTo>
                  <a:pt x="468322" y="2361406"/>
                  <a:pt x="488183" y="2335716"/>
                  <a:pt x="493059" y="2306462"/>
                </a:cubicBezTo>
                <a:lnTo>
                  <a:pt x="507127" y="2222056"/>
                </a:lnTo>
                <a:cubicBezTo>
                  <a:pt x="511816" y="2165785"/>
                  <a:pt x="518741" y="2109656"/>
                  <a:pt x="521194" y="2053244"/>
                </a:cubicBezTo>
                <a:cubicBezTo>
                  <a:pt x="543674" y="1536191"/>
                  <a:pt x="484080" y="1728484"/>
                  <a:pt x="549330" y="1532739"/>
                </a:cubicBezTo>
                <a:cubicBezTo>
                  <a:pt x="552306" y="1511903"/>
                  <a:pt x="570956" y="1375895"/>
                  <a:pt x="577465" y="1349859"/>
                </a:cubicBezTo>
                <a:cubicBezTo>
                  <a:pt x="584658" y="1321087"/>
                  <a:pt x="596222" y="1293588"/>
                  <a:pt x="605600" y="1265453"/>
                </a:cubicBezTo>
                <a:cubicBezTo>
                  <a:pt x="610289" y="1251385"/>
                  <a:pt x="613037" y="1236513"/>
                  <a:pt x="619668" y="1223250"/>
                </a:cubicBezTo>
                <a:cubicBezTo>
                  <a:pt x="629046" y="1204493"/>
                  <a:pt x="640015" y="1186450"/>
                  <a:pt x="647803" y="1166979"/>
                </a:cubicBezTo>
                <a:cubicBezTo>
                  <a:pt x="658817" y="1139443"/>
                  <a:pt x="675939" y="1082573"/>
                  <a:pt x="675939" y="1082573"/>
                </a:cubicBezTo>
                <a:cubicBezTo>
                  <a:pt x="679726" y="1048488"/>
                  <a:pt x="692048" y="916655"/>
                  <a:pt x="704074" y="871558"/>
                </a:cubicBezTo>
                <a:cubicBezTo>
                  <a:pt x="715536" y="828574"/>
                  <a:pt x="732209" y="787151"/>
                  <a:pt x="746277" y="744948"/>
                </a:cubicBezTo>
                <a:cubicBezTo>
                  <a:pt x="750966" y="730880"/>
                  <a:pt x="749859" y="713230"/>
                  <a:pt x="760345" y="702745"/>
                </a:cubicBezTo>
                <a:lnTo>
                  <a:pt x="816616" y="646475"/>
                </a:lnTo>
                <a:cubicBezTo>
                  <a:pt x="821305" y="632407"/>
                  <a:pt x="821786" y="616134"/>
                  <a:pt x="830683" y="604271"/>
                </a:cubicBezTo>
                <a:cubicBezTo>
                  <a:pt x="850578" y="577745"/>
                  <a:pt x="901022" y="533933"/>
                  <a:pt x="901022" y="533933"/>
                </a:cubicBezTo>
                <a:cubicBezTo>
                  <a:pt x="905711" y="519865"/>
                  <a:pt x="908458" y="504993"/>
                  <a:pt x="915090" y="491730"/>
                </a:cubicBezTo>
                <a:cubicBezTo>
                  <a:pt x="922651" y="476608"/>
                  <a:pt x="940834" y="466264"/>
                  <a:pt x="943225" y="449527"/>
                </a:cubicBezTo>
                <a:cubicBezTo>
                  <a:pt x="945959" y="430387"/>
                  <a:pt x="940244" y="409095"/>
                  <a:pt x="929157" y="393256"/>
                </a:cubicBezTo>
                <a:cubicBezTo>
                  <a:pt x="906339" y="360659"/>
                  <a:pt x="866822" y="341957"/>
                  <a:pt x="844751" y="308850"/>
                </a:cubicBezTo>
                <a:cubicBezTo>
                  <a:pt x="835373" y="294782"/>
                  <a:pt x="828571" y="278602"/>
                  <a:pt x="816616" y="266647"/>
                </a:cubicBezTo>
                <a:cubicBezTo>
                  <a:pt x="804661" y="254692"/>
                  <a:pt x="787615" y="249073"/>
                  <a:pt x="774413" y="238511"/>
                </a:cubicBezTo>
                <a:cubicBezTo>
                  <a:pt x="764056" y="230226"/>
                  <a:pt x="755656" y="219754"/>
                  <a:pt x="746277" y="210376"/>
                </a:cubicBezTo>
                <a:cubicBezTo>
                  <a:pt x="741588" y="196308"/>
                  <a:pt x="742695" y="178658"/>
                  <a:pt x="732210" y="168173"/>
                </a:cubicBezTo>
                <a:cubicBezTo>
                  <a:pt x="721725" y="157687"/>
                  <a:pt x="703637" y="159946"/>
                  <a:pt x="690007" y="154105"/>
                </a:cubicBezTo>
                <a:cubicBezTo>
                  <a:pt x="670732" y="145844"/>
                  <a:pt x="653011" y="134231"/>
                  <a:pt x="633736" y="125970"/>
                </a:cubicBezTo>
                <a:cubicBezTo>
                  <a:pt x="620106" y="120129"/>
                  <a:pt x="605418" y="117109"/>
                  <a:pt x="591533" y="111902"/>
                </a:cubicBezTo>
                <a:cubicBezTo>
                  <a:pt x="567888" y="103035"/>
                  <a:pt x="544926" y="92397"/>
                  <a:pt x="521194" y="83767"/>
                </a:cubicBezTo>
                <a:cubicBezTo>
                  <a:pt x="493322" y="73632"/>
                  <a:pt x="466042" y="60506"/>
                  <a:pt x="436788" y="55631"/>
                </a:cubicBezTo>
                <a:lnTo>
                  <a:pt x="352382" y="41564"/>
                </a:lnTo>
                <a:cubicBezTo>
                  <a:pt x="227692" y="0"/>
                  <a:pt x="297452" y="10153"/>
                  <a:pt x="141367" y="27496"/>
                </a:cubicBezTo>
                <a:cubicBezTo>
                  <a:pt x="131988" y="36874"/>
                  <a:pt x="118456" y="43440"/>
                  <a:pt x="113231" y="55631"/>
                </a:cubicBezTo>
                <a:cubicBezTo>
                  <a:pt x="103812" y="77608"/>
                  <a:pt x="104350" y="102629"/>
                  <a:pt x="99163" y="125970"/>
                </a:cubicBezTo>
                <a:cubicBezTo>
                  <a:pt x="94969" y="144844"/>
                  <a:pt x="90407" y="163651"/>
                  <a:pt x="85096" y="182241"/>
                </a:cubicBezTo>
                <a:cubicBezTo>
                  <a:pt x="66246" y="248216"/>
                  <a:pt x="75043" y="205698"/>
                  <a:pt x="42893" y="280715"/>
                </a:cubicBezTo>
                <a:cubicBezTo>
                  <a:pt x="37052" y="294345"/>
                  <a:pt x="33514" y="308850"/>
                  <a:pt x="28825" y="322918"/>
                </a:cubicBezTo>
                <a:cubicBezTo>
                  <a:pt x="0" y="582340"/>
                  <a:pt x="4941" y="483853"/>
                  <a:pt x="28825" y="913761"/>
                </a:cubicBezTo>
                <a:cubicBezTo>
                  <a:pt x="29648" y="928567"/>
                  <a:pt x="38204" y="941896"/>
                  <a:pt x="42893" y="955964"/>
                </a:cubicBezTo>
                <a:cubicBezTo>
                  <a:pt x="61307" y="1674152"/>
                  <a:pt x="30454" y="1298780"/>
                  <a:pt x="71028" y="1603078"/>
                </a:cubicBezTo>
                <a:cubicBezTo>
                  <a:pt x="88703" y="1735636"/>
                  <a:pt x="72448" y="1677673"/>
                  <a:pt x="99163" y="1757822"/>
                </a:cubicBezTo>
                <a:cubicBezTo>
                  <a:pt x="103852" y="1804714"/>
                  <a:pt x="108297" y="1851632"/>
                  <a:pt x="113231" y="1898499"/>
                </a:cubicBezTo>
                <a:cubicBezTo>
                  <a:pt x="117676" y="1940728"/>
                  <a:pt x="126032" y="1982664"/>
                  <a:pt x="127299" y="2025108"/>
                </a:cubicBezTo>
                <a:cubicBezTo>
                  <a:pt x="154227" y="2927185"/>
                  <a:pt x="86928" y="2568830"/>
                  <a:pt x="155434" y="2911373"/>
                </a:cubicBezTo>
                <a:cubicBezTo>
                  <a:pt x="160123" y="3005158"/>
                  <a:pt x="158739" y="3099444"/>
                  <a:pt x="169502" y="3192727"/>
                </a:cubicBezTo>
                <a:cubicBezTo>
                  <a:pt x="176556" y="3253866"/>
                  <a:pt x="203024" y="3299482"/>
                  <a:pt x="253908" y="3333404"/>
                </a:cubicBezTo>
                <a:cubicBezTo>
                  <a:pt x="267976" y="3342782"/>
                  <a:pt x="280989" y="3353978"/>
                  <a:pt x="296111" y="3361539"/>
                </a:cubicBezTo>
                <a:cubicBezTo>
                  <a:pt x="309374" y="3368171"/>
                  <a:pt x="324246" y="3370918"/>
                  <a:pt x="338314" y="3375607"/>
                </a:cubicBezTo>
                <a:cubicBezTo>
                  <a:pt x="418935" y="3359483"/>
                  <a:pt x="385207" y="3352160"/>
                  <a:pt x="394585" y="33474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2699792" y="1700808"/>
            <a:ext cx="648072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380</Words>
  <Application>Microsoft Office PowerPoint</Application>
  <PresentationFormat>Apresentação na tela (4:3)</PresentationFormat>
  <Paragraphs>89</Paragraphs>
  <Slides>15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Comic Sans MS</vt:lpstr>
      <vt:lpstr>Tema do Office</vt:lpstr>
      <vt:lpstr>Apresentação do PowerPoint</vt:lpstr>
      <vt:lpstr> Articulações da Coluna vertebral </vt:lpstr>
      <vt:lpstr> Articulações da Coluna vertebral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Ramo dorsal   </vt:lpstr>
      <vt:lpstr>Apresentação do PowerPoint</vt:lpstr>
      <vt:lpstr>Plexos venosos vertebrais              Veias segmentares</vt:lpstr>
      <vt:lpstr>Apresentação do PowerPoint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8</cp:revision>
  <dcterms:created xsi:type="dcterms:W3CDTF">2019-03-18T23:54:27Z</dcterms:created>
  <dcterms:modified xsi:type="dcterms:W3CDTF">2020-03-01T19:49:23Z</dcterms:modified>
</cp:coreProperties>
</file>