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71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Matemática aplicada À Economia – </a:t>
            </a:r>
            <a:r>
              <a:rPr lang="pt-BR" sz="4000" dirty="0"/>
              <a:t>27ª aula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Professor Ricardo </a:t>
            </a:r>
            <a:r>
              <a:rPr lang="pt-BR" dirty="0" err="1">
                <a:solidFill>
                  <a:srgbClr val="FFFF00"/>
                </a:solidFill>
              </a:rPr>
              <a:t>luis</a:t>
            </a:r>
            <a:r>
              <a:rPr lang="pt-BR" dirty="0">
                <a:solidFill>
                  <a:srgbClr val="FFFF00"/>
                </a:solidFill>
              </a:rPr>
              <a:t> Chaves feijó</a:t>
            </a:r>
          </a:p>
        </p:txBody>
      </p:sp>
    </p:spTree>
    <p:extLst>
      <p:ext uri="{BB962C8B-B14F-4D97-AF65-F5344CB8AC3E}">
        <p14:creationId xmlns:p14="http://schemas.microsoft.com/office/powerpoint/2010/main" val="162767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57" y="2195562"/>
            <a:ext cx="11155625" cy="21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1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99" y="1966382"/>
            <a:ext cx="10529785" cy="235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2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Linhas de fluxo</a:t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69" y="2561696"/>
            <a:ext cx="11043859" cy="126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77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738" y="738127"/>
            <a:ext cx="8385272" cy="53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0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61" y="1896122"/>
            <a:ext cx="10662657" cy="30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6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46" y="2276832"/>
            <a:ext cx="10814740" cy="207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00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Tipos de equilíbrio</a:t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18" y="2519074"/>
            <a:ext cx="10914600" cy="9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71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74" y="2269589"/>
            <a:ext cx="10614828" cy="15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64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532" y="617432"/>
            <a:ext cx="7856920" cy="539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15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64" y="1862789"/>
            <a:ext cx="10657514" cy="26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3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Diagramas de fase de duas variáveis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86" y="2289968"/>
            <a:ext cx="10169925" cy="22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21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147" y="694995"/>
            <a:ext cx="7991705" cy="54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56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equilíbrio tipo </a:t>
            </a:r>
            <a:r>
              <a:rPr lang="pt-BR" i="1" dirty="0"/>
              <a:t>foco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59" y="2421995"/>
            <a:ext cx="9578974" cy="144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08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12" y="551823"/>
            <a:ext cx="8346975" cy="575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3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4" y="2393949"/>
            <a:ext cx="10093854" cy="91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53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391304"/>
            <a:ext cx="10186987" cy="18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04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10" y="696318"/>
            <a:ext cx="8124474" cy="546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74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08" y="2218266"/>
            <a:ext cx="9648825" cy="124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59" y="1156403"/>
            <a:ext cx="9668681" cy="454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1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17" y="2263718"/>
            <a:ext cx="10614270" cy="16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3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49" y="2097088"/>
            <a:ext cx="10510702" cy="236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0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85" y="2258123"/>
            <a:ext cx="10577821" cy="190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2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71" y="1799166"/>
            <a:ext cx="10335995" cy="35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0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60" y="2001630"/>
            <a:ext cx="10485680" cy="285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4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4" y="987556"/>
            <a:ext cx="9112443" cy="530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98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241</TotalTime>
  <Words>29</Words>
  <Application>Microsoft Office PowerPoint</Application>
  <PresentationFormat>Widescreen</PresentationFormat>
  <Paragraphs>6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Arial</vt:lpstr>
      <vt:lpstr>Tw Cen MT</vt:lpstr>
      <vt:lpstr>Circuito</vt:lpstr>
      <vt:lpstr>Matemática aplicada À Economia – 27ª aula</vt:lpstr>
      <vt:lpstr>Diagramas de fase de duas variáveis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Linhas de fluxo </vt:lpstr>
      <vt:lpstr>Apresentação do PowerPoint</vt:lpstr>
      <vt:lpstr>Apresentação do PowerPoint</vt:lpstr>
      <vt:lpstr>Apresentação do PowerPoint</vt:lpstr>
      <vt:lpstr>Tipos de equilíbrio </vt:lpstr>
      <vt:lpstr>Apresentação do PowerPoint</vt:lpstr>
      <vt:lpstr>Apresentação do PowerPoint</vt:lpstr>
      <vt:lpstr>Apresentação do PowerPoint</vt:lpstr>
      <vt:lpstr>Apresentação do PowerPoint</vt:lpstr>
      <vt:lpstr>equilíbrio tipo foco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aplicada À Economia – 23ª videoaula</dc:title>
  <dc:creator>Ricardo Feijo</dc:creator>
  <cp:lastModifiedBy>Ricardo Feijó</cp:lastModifiedBy>
  <cp:revision>16</cp:revision>
  <dcterms:created xsi:type="dcterms:W3CDTF">2020-05-22T21:38:10Z</dcterms:created>
  <dcterms:modified xsi:type="dcterms:W3CDTF">2022-07-04T13:29:26Z</dcterms:modified>
</cp:coreProperties>
</file>