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10" y="6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Andrade" userId="cf8a3b972948635a" providerId="LiveId" clId="{DA157D7A-5B62-47C4-BF42-07F3C6F12E64}"/>
    <pc:docChg chg="custSel addSld delSld modSld sldOrd">
      <pc:chgData name="Douglas Andrade" userId="cf8a3b972948635a" providerId="LiveId" clId="{DA157D7A-5B62-47C4-BF42-07F3C6F12E64}" dt="2020-10-20T11:53:33.994" v="51" actId="1076"/>
      <pc:docMkLst>
        <pc:docMk/>
      </pc:docMkLst>
      <pc:sldChg chg="modSp mod">
        <pc:chgData name="Douglas Andrade" userId="cf8a3b972948635a" providerId="LiveId" clId="{DA157D7A-5B62-47C4-BF42-07F3C6F12E64}" dt="2020-10-20T11:52:27.488" v="19" actId="20577"/>
        <pc:sldMkLst>
          <pc:docMk/>
          <pc:sldMk cId="0" sldId="262"/>
        </pc:sldMkLst>
        <pc:spChg chg="mod">
          <ac:chgData name="Douglas Andrade" userId="cf8a3b972948635a" providerId="LiveId" clId="{DA157D7A-5B62-47C4-BF42-07F3C6F12E64}" dt="2020-10-20T11:52:27.488" v="19" actId="20577"/>
          <ac:spMkLst>
            <pc:docMk/>
            <pc:sldMk cId="0" sldId="262"/>
            <ac:spMk id="5" creationId="{00000000-0000-0000-0000-000000000000}"/>
          </ac:spMkLst>
        </pc:spChg>
      </pc:sldChg>
      <pc:sldChg chg="addSp delSp modSp add del mod ord">
        <pc:chgData name="Douglas Andrade" userId="cf8a3b972948635a" providerId="LiveId" clId="{DA157D7A-5B62-47C4-BF42-07F3C6F12E64}" dt="2020-10-20T11:53:33.994" v="51" actId="1076"/>
        <pc:sldMkLst>
          <pc:docMk/>
          <pc:sldMk cId="2269959077" sldId="263"/>
        </pc:sldMkLst>
        <pc:spChg chg="mod">
          <ac:chgData name="Douglas Andrade" userId="cf8a3b972948635a" providerId="LiveId" clId="{DA157D7A-5B62-47C4-BF42-07F3C6F12E64}" dt="2020-10-20T11:53:33.994" v="51" actId="1076"/>
          <ac:spMkLst>
            <pc:docMk/>
            <pc:sldMk cId="2269959077" sldId="263"/>
            <ac:spMk id="2" creationId="{00000000-0000-0000-0000-000000000000}"/>
          </ac:spMkLst>
        </pc:spChg>
        <pc:spChg chg="add del mod">
          <ac:chgData name="Douglas Andrade" userId="cf8a3b972948635a" providerId="LiveId" clId="{DA157D7A-5B62-47C4-BF42-07F3C6F12E64}" dt="2020-10-20T11:53:26.230" v="50" actId="478"/>
          <ac:spMkLst>
            <pc:docMk/>
            <pc:sldMk cId="2269959077" sldId="263"/>
            <ac:spMk id="4" creationId="{4AC2052B-68DF-41B9-8DC9-3FBDE1153E8E}"/>
          </ac:spMkLst>
        </pc:spChg>
        <pc:spChg chg="del">
          <ac:chgData name="Douglas Andrade" userId="cf8a3b972948635a" providerId="LiveId" clId="{DA157D7A-5B62-47C4-BF42-07F3C6F12E64}" dt="2020-10-20T11:53:05.931" v="23" actId="478"/>
          <ac:spMkLst>
            <pc:docMk/>
            <pc:sldMk cId="2269959077" sldId="263"/>
            <ac:spMk id="27651" creationId="{00000000-0000-0000-0000-000000000000}"/>
          </ac:spMkLst>
        </pc:spChg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4"/>
        </pc:sldMkLst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5"/>
        </pc:sldMkLst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6"/>
        </pc:sldMkLst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7"/>
        </pc:sldMkLst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8"/>
        </pc:sldMkLst>
      </pc:sldChg>
      <pc:sldChg chg="del">
        <pc:chgData name="Douglas Andrade" userId="cf8a3b972948635a" providerId="LiveId" clId="{DA157D7A-5B62-47C4-BF42-07F3C6F12E64}" dt="2020-10-20T11:52:00.417" v="0" actId="47"/>
        <pc:sldMkLst>
          <pc:docMk/>
          <pc:sldMk cId="0" sldId="2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06CE7-6CB6-41D0-BEE0-976BD7B5F6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3F2B063-F0B7-4208-9DD3-06EEC1025541}">
      <dgm:prSet phldrT="[Texto]"/>
      <dgm:spPr/>
      <dgm:t>
        <a:bodyPr/>
        <a:lstStyle/>
        <a:p>
          <a:r>
            <a:rPr lang="pt-BR" dirty="0"/>
            <a:t>AVALIAÇÃO</a:t>
          </a:r>
        </a:p>
      </dgm:t>
    </dgm:pt>
    <dgm:pt modelId="{61517405-BF56-4DA8-B948-4A4326C921A7}" type="parTrans" cxnId="{661A942E-F418-46FE-BF5C-3FEF8370C778}">
      <dgm:prSet/>
      <dgm:spPr/>
      <dgm:t>
        <a:bodyPr/>
        <a:lstStyle/>
        <a:p>
          <a:endParaRPr lang="pt-BR"/>
        </a:p>
      </dgm:t>
    </dgm:pt>
    <dgm:pt modelId="{166DBA37-8426-48F6-ADF3-EF889DCC5A88}" type="sibTrans" cxnId="{661A942E-F418-46FE-BF5C-3FEF8370C778}">
      <dgm:prSet/>
      <dgm:spPr/>
      <dgm:t>
        <a:bodyPr/>
        <a:lstStyle/>
        <a:p>
          <a:endParaRPr lang="pt-BR"/>
        </a:p>
      </dgm:t>
    </dgm:pt>
    <dgm:pt modelId="{B800B5BB-FAD0-4A2B-A77B-7D14742D60BA}">
      <dgm:prSet phldrT="[Texto]"/>
      <dgm:spPr/>
      <dgm:t>
        <a:bodyPr/>
        <a:lstStyle/>
        <a:p>
          <a:r>
            <a:rPr lang="pt-BR" dirty="0"/>
            <a:t>Construção do caso	</a:t>
          </a:r>
        </a:p>
      </dgm:t>
    </dgm:pt>
    <dgm:pt modelId="{8CEB0141-4B69-4ABC-A91B-DD9713DCF077}" type="parTrans" cxnId="{C98BE1DF-438B-4340-AF51-94C46C845542}">
      <dgm:prSet/>
      <dgm:spPr/>
      <dgm:t>
        <a:bodyPr/>
        <a:lstStyle/>
        <a:p>
          <a:endParaRPr lang="pt-BR"/>
        </a:p>
      </dgm:t>
    </dgm:pt>
    <dgm:pt modelId="{EEB2E5E3-2040-4953-B95A-DB39BF70C469}" type="sibTrans" cxnId="{C98BE1DF-438B-4340-AF51-94C46C845542}">
      <dgm:prSet/>
      <dgm:spPr/>
      <dgm:t>
        <a:bodyPr/>
        <a:lstStyle/>
        <a:p>
          <a:endParaRPr lang="pt-BR"/>
        </a:p>
      </dgm:t>
    </dgm:pt>
    <dgm:pt modelId="{1C8824C1-5C09-46FF-9DD0-2E23535BDF7C}">
      <dgm:prSet phldrT="[Texto]"/>
      <dgm:spPr/>
      <dgm:t>
        <a:bodyPr/>
        <a:lstStyle/>
        <a:p>
          <a:r>
            <a:rPr lang="pt-BR" dirty="0"/>
            <a:t>AVALIAÇÃO</a:t>
          </a:r>
        </a:p>
      </dgm:t>
    </dgm:pt>
    <dgm:pt modelId="{32F76F2F-BFA3-4C1C-BB3A-4C4D536181BE}" type="parTrans" cxnId="{655AD25D-DF29-4A46-8285-CF27386EF2B6}">
      <dgm:prSet/>
      <dgm:spPr/>
      <dgm:t>
        <a:bodyPr/>
        <a:lstStyle/>
        <a:p>
          <a:endParaRPr lang="pt-BR"/>
        </a:p>
      </dgm:t>
    </dgm:pt>
    <dgm:pt modelId="{172C9576-E64B-4840-8106-EA97F2440153}" type="sibTrans" cxnId="{655AD25D-DF29-4A46-8285-CF27386EF2B6}">
      <dgm:prSet/>
      <dgm:spPr/>
      <dgm:t>
        <a:bodyPr/>
        <a:lstStyle/>
        <a:p>
          <a:endParaRPr lang="pt-BR"/>
        </a:p>
      </dgm:t>
    </dgm:pt>
    <dgm:pt modelId="{BE70ED79-DE32-4B5A-9591-CA48BD6C68EC}">
      <dgm:prSet phldrT="[Texto]"/>
      <dgm:spPr/>
      <dgm:t>
        <a:bodyPr/>
        <a:lstStyle/>
        <a:p>
          <a:r>
            <a:rPr lang="pt-BR" dirty="0"/>
            <a:t>Definir o problema</a:t>
          </a:r>
        </a:p>
      </dgm:t>
    </dgm:pt>
    <dgm:pt modelId="{720BD5A8-0C0B-401A-88D3-B0C9D3C28084}" type="parTrans" cxnId="{2F630D21-23D1-4D4C-A273-825DE722C337}">
      <dgm:prSet/>
      <dgm:spPr/>
      <dgm:t>
        <a:bodyPr/>
        <a:lstStyle/>
        <a:p>
          <a:endParaRPr lang="pt-BR"/>
        </a:p>
      </dgm:t>
    </dgm:pt>
    <dgm:pt modelId="{0F69930C-07C7-4783-B01F-1EF93570AA4C}" type="sibTrans" cxnId="{2F630D21-23D1-4D4C-A273-825DE722C337}">
      <dgm:prSet/>
      <dgm:spPr/>
      <dgm:t>
        <a:bodyPr/>
        <a:lstStyle/>
        <a:p>
          <a:endParaRPr lang="pt-BR"/>
        </a:p>
      </dgm:t>
    </dgm:pt>
    <dgm:pt modelId="{D4375F7B-F055-44EC-A3FA-A8710DC845DE}">
      <dgm:prSet phldrT="[Texto]"/>
      <dgm:spPr/>
      <dgm:t>
        <a:bodyPr/>
        <a:lstStyle/>
        <a:p>
          <a:r>
            <a:rPr lang="pt-BR" dirty="0"/>
            <a:t>AVALIAÇÃO</a:t>
          </a:r>
        </a:p>
      </dgm:t>
    </dgm:pt>
    <dgm:pt modelId="{147349B0-E033-4DEF-98B5-1C8A46090F99}" type="parTrans" cxnId="{7F135D51-74A2-43BE-B8F7-DDF1DBC75AE7}">
      <dgm:prSet/>
      <dgm:spPr/>
      <dgm:t>
        <a:bodyPr/>
        <a:lstStyle/>
        <a:p>
          <a:endParaRPr lang="pt-BR"/>
        </a:p>
      </dgm:t>
    </dgm:pt>
    <dgm:pt modelId="{09BF0D3B-C5A4-41E3-A3B5-C0DA1C94795E}" type="sibTrans" cxnId="{7F135D51-74A2-43BE-B8F7-DDF1DBC75AE7}">
      <dgm:prSet/>
      <dgm:spPr/>
      <dgm:t>
        <a:bodyPr/>
        <a:lstStyle/>
        <a:p>
          <a:endParaRPr lang="pt-BR"/>
        </a:p>
      </dgm:t>
    </dgm:pt>
    <dgm:pt modelId="{8BECD785-2B07-4A4B-8024-EB6874FCFA5B}">
      <dgm:prSet phldrT="[Texto]"/>
      <dgm:spPr/>
      <dgm:t>
        <a:bodyPr/>
        <a:lstStyle/>
        <a:p>
          <a:r>
            <a:rPr lang="pt-BR" dirty="0"/>
            <a:t>Identificar as soluções</a:t>
          </a:r>
        </a:p>
      </dgm:t>
    </dgm:pt>
    <dgm:pt modelId="{518BF54D-3F95-41AC-9033-4D1F82E12E73}" type="parTrans" cxnId="{7999B669-F10D-4D3A-95CD-ABC52F6C4DD0}">
      <dgm:prSet/>
      <dgm:spPr/>
      <dgm:t>
        <a:bodyPr/>
        <a:lstStyle/>
        <a:p>
          <a:endParaRPr lang="pt-BR"/>
        </a:p>
      </dgm:t>
    </dgm:pt>
    <dgm:pt modelId="{FCC7B0B4-F127-4A21-B4A2-93671604343C}" type="sibTrans" cxnId="{7999B669-F10D-4D3A-95CD-ABC52F6C4DD0}">
      <dgm:prSet/>
      <dgm:spPr/>
      <dgm:t>
        <a:bodyPr/>
        <a:lstStyle/>
        <a:p>
          <a:endParaRPr lang="pt-BR"/>
        </a:p>
      </dgm:t>
    </dgm:pt>
    <dgm:pt modelId="{35A9BFD7-6628-415F-A481-B13EBEB21ECC}">
      <dgm:prSet phldrT="[Texto]"/>
      <dgm:spPr/>
      <dgm:t>
        <a:bodyPr/>
        <a:lstStyle/>
        <a:p>
          <a:r>
            <a:rPr lang="pt-BR" dirty="0"/>
            <a:t>AVALIAÇÃO</a:t>
          </a:r>
        </a:p>
      </dgm:t>
    </dgm:pt>
    <dgm:pt modelId="{39BB6D02-75B3-49C8-9022-BFC6F049FDE8}" type="parTrans" cxnId="{BFFD6AFB-DD04-4709-8634-DA0C1D1882E5}">
      <dgm:prSet/>
      <dgm:spPr/>
      <dgm:t>
        <a:bodyPr/>
        <a:lstStyle/>
        <a:p>
          <a:endParaRPr lang="pt-BR"/>
        </a:p>
      </dgm:t>
    </dgm:pt>
    <dgm:pt modelId="{9778149D-6DEA-4BDE-8283-484E6FCE9280}" type="sibTrans" cxnId="{BFFD6AFB-DD04-4709-8634-DA0C1D1882E5}">
      <dgm:prSet/>
      <dgm:spPr/>
      <dgm:t>
        <a:bodyPr/>
        <a:lstStyle/>
        <a:p>
          <a:endParaRPr lang="pt-BR"/>
        </a:p>
      </dgm:t>
    </dgm:pt>
    <dgm:pt modelId="{89724650-6BA9-4CB2-83EB-DBD3A243EF66}">
      <dgm:prSet/>
      <dgm:spPr/>
      <dgm:t>
        <a:bodyPr/>
        <a:lstStyle/>
        <a:p>
          <a:r>
            <a:rPr lang="pt-BR" dirty="0"/>
            <a:t>Implementação</a:t>
          </a:r>
        </a:p>
      </dgm:t>
    </dgm:pt>
    <dgm:pt modelId="{2DABFF94-6E5D-4CCA-A578-FE6F437D7A79}" type="parTrans" cxnId="{B9D24C08-0C5C-4F25-BEE8-6DC93518BAD1}">
      <dgm:prSet/>
      <dgm:spPr/>
      <dgm:t>
        <a:bodyPr/>
        <a:lstStyle/>
        <a:p>
          <a:endParaRPr lang="pt-BR"/>
        </a:p>
      </dgm:t>
    </dgm:pt>
    <dgm:pt modelId="{84A2128F-51CF-4B48-B7F3-F8D32FC6BA15}" type="sibTrans" cxnId="{B9D24C08-0C5C-4F25-BEE8-6DC93518BAD1}">
      <dgm:prSet/>
      <dgm:spPr/>
      <dgm:t>
        <a:bodyPr/>
        <a:lstStyle/>
        <a:p>
          <a:endParaRPr lang="pt-BR"/>
        </a:p>
      </dgm:t>
    </dgm:pt>
    <dgm:pt modelId="{FBA433AC-BA1F-41DA-84B3-1531FA9B4068}">
      <dgm:prSet/>
      <dgm:spPr/>
      <dgm:t>
        <a:bodyPr/>
        <a:lstStyle/>
        <a:p>
          <a:r>
            <a:rPr lang="pt-BR" dirty="0"/>
            <a:t>AVALIAÇÃO</a:t>
          </a:r>
        </a:p>
      </dgm:t>
    </dgm:pt>
    <dgm:pt modelId="{7ABFBE9A-5205-4B81-89AB-60D150D24B15}" type="parTrans" cxnId="{F685680F-8E98-4DF5-AAFE-D740F2099736}">
      <dgm:prSet/>
      <dgm:spPr/>
      <dgm:t>
        <a:bodyPr/>
        <a:lstStyle/>
        <a:p>
          <a:endParaRPr lang="pt-BR"/>
        </a:p>
      </dgm:t>
    </dgm:pt>
    <dgm:pt modelId="{17B6EBE5-19F6-45C1-ABF3-F5E69A5674E1}" type="sibTrans" cxnId="{F685680F-8E98-4DF5-AAFE-D740F2099736}">
      <dgm:prSet/>
      <dgm:spPr/>
      <dgm:t>
        <a:bodyPr/>
        <a:lstStyle/>
        <a:p>
          <a:endParaRPr lang="pt-BR"/>
        </a:p>
      </dgm:t>
    </dgm:pt>
    <dgm:pt modelId="{0F4067F1-6A65-4E86-97CB-17376E3EA960}">
      <dgm:prSet/>
      <dgm:spPr/>
      <dgm:t>
        <a:bodyPr/>
        <a:lstStyle/>
        <a:p>
          <a:r>
            <a:rPr lang="pt-BR" dirty="0"/>
            <a:t>Visão</a:t>
          </a:r>
        </a:p>
      </dgm:t>
    </dgm:pt>
    <dgm:pt modelId="{B1057932-57EF-45E3-9137-2640CC0E1C3B}" type="parTrans" cxnId="{6C2E8005-D902-45C6-B769-2A5F855BE33F}">
      <dgm:prSet/>
      <dgm:spPr/>
      <dgm:t>
        <a:bodyPr/>
        <a:lstStyle/>
        <a:p>
          <a:endParaRPr lang="pt-BR"/>
        </a:p>
      </dgm:t>
    </dgm:pt>
    <dgm:pt modelId="{AD5656A8-C87C-4738-8113-CFC066DFA8E4}" type="sibTrans" cxnId="{6C2E8005-D902-45C6-B769-2A5F855BE33F}">
      <dgm:prSet/>
      <dgm:spPr/>
      <dgm:t>
        <a:bodyPr/>
        <a:lstStyle/>
        <a:p>
          <a:endParaRPr lang="pt-BR"/>
        </a:p>
      </dgm:t>
    </dgm:pt>
    <dgm:pt modelId="{70AA2071-2CD3-4A2F-8B97-7C027483045C}">
      <dgm:prSet/>
      <dgm:spPr/>
      <dgm:t>
        <a:bodyPr/>
        <a:lstStyle/>
        <a:p>
          <a:r>
            <a:rPr lang="pt-BR" dirty="0"/>
            <a:t>AVAIAÇÃO</a:t>
          </a:r>
        </a:p>
      </dgm:t>
    </dgm:pt>
    <dgm:pt modelId="{FF40C6B3-5C55-4D5E-964E-7C011EED5BB8}" type="parTrans" cxnId="{5743487A-F960-43FB-A395-171EC32B4700}">
      <dgm:prSet/>
      <dgm:spPr/>
      <dgm:t>
        <a:bodyPr/>
        <a:lstStyle/>
        <a:p>
          <a:endParaRPr lang="pt-BR"/>
        </a:p>
      </dgm:t>
    </dgm:pt>
    <dgm:pt modelId="{FB527627-4B48-4F37-9057-11A0120AE9E5}" type="sibTrans" cxnId="{5743487A-F960-43FB-A395-171EC32B4700}">
      <dgm:prSet/>
      <dgm:spPr/>
      <dgm:t>
        <a:bodyPr/>
        <a:lstStyle/>
        <a:p>
          <a:endParaRPr lang="pt-BR"/>
        </a:p>
      </dgm:t>
    </dgm:pt>
    <dgm:pt modelId="{CB89C735-143D-4E16-A228-351B1C3F4D19}">
      <dgm:prSet/>
      <dgm:spPr/>
      <dgm:t>
        <a:bodyPr/>
        <a:lstStyle/>
        <a:p>
          <a:r>
            <a:rPr lang="pt-BR" dirty="0"/>
            <a:t>Disseminação</a:t>
          </a:r>
        </a:p>
      </dgm:t>
    </dgm:pt>
    <dgm:pt modelId="{A6142755-B660-4802-B0A3-1CC100FB69C6}" type="parTrans" cxnId="{4F6F7FD2-688A-4270-9FA6-A03B0C1F9540}">
      <dgm:prSet/>
      <dgm:spPr/>
      <dgm:t>
        <a:bodyPr/>
        <a:lstStyle/>
        <a:p>
          <a:endParaRPr lang="pt-BR"/>
        </a:p>
      </dgm:t>
    </dgm:pt>
    <dgm:pt modelId="{78249488-D200-4E16-B49D-52DF55EC0160}" type="sibTrans" cxnId="{4F6F7FD2-688A-4270-9FA6-A03B0C1F9540}">
      <dgm:prSet/>
      <dgm:spPr/>
      <dgm:t>
        <a:bodyPr/>
        <a:lstStyle/>
        <a:p>
          <a:endParaRPr lang="pt-BR"/>
        </a:p>
      </dgm:t>
    </dgm:pt>
    <dgm:pt modelId="{029377AC-41C4-4D9F-AACD-14CDBB1EA1B5}" type="pres">
      <dgm:prSet presAssocID="{38D06CE7-6CB6-41D0-BEE0-976BD7B5F63D}" presName="linearFlow" presStyleCnt="0">
        <dgm:presLayoutVars>
          <dgm:dir/>
          <dgm:animLvl val="lvl"/>
          <dgm:resizeHandles val="exact"/>
        </dgm:presLayoutVars>
      </dgm:prSet>
      <dgm:spPr/>
    </dgm:pt>
    <dgm:pt modelId="{9EA00718-333F-4CF5-A2B1-90182E4B532C}" type="pres">
      <dgm:prSet presAssocID="{FBA433AC-BA1F-41DA-84B3-1531FA9B4068}" presName="composite" presStyleCnt="0"/>
      <dgm:spPr/>
    </dgm:pt>
    <dgm:pt modelId="{D98E23FC-0166-4812-B1FC-882921409E70}" type="pres">
      <dgm:prSet presAssocID="{FBA433AC-BA1F-41DA-84B3-1531FA9B4068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EB7352AC-78E0-41FB-8160-F431F2DCF713}" type="pres">
      <dgm:prSet presAssocID="{FBA433AC-BA1F-41DA-84B3-1531FA9B4068}" presName="descendantText" presStyleLbl="alignAcc1" presStyleIdx="0" presStyleCnt="6">
        <dgm:presLayoutVars>
          <dgm:bulletEnabled val="1"/>
        </dgm:presLayoutVars>
      </dgm:prSet>
      <dgm:spPr/>
    </dgm:pt>
    <dgm:pt modelId="{EA31150A-B7BD-422C-A850-EE7C69144D49}" type="pres">
      <dgm:prSet presAssocID="{17B6EBE5-19F6-45C1-ABF3-F5E69A5674E1}" presName="sp" presStyleCnt="0"/>
      <dgm:spPr/>
    </dgm:pt>
    <dgm:pt modelId="{6F76C40C-6441-44ED-9154-3C976F115E19}" type="pres">
      <dgm:prSet presAssocID="{D3F2B063-F0B7-4208-9DD3-06EEC1025541}" presName="composite" presStyleCnt="0"/>
      <dgm:spPr/>
    </dgm:pt>
    <dgm:pt modelId="{600C2F2A-659A-4A49-906B-3667B803E90C}" type="pres">
      <dgm:prSet presAssocID="{D3F2B063-F0B7-4208-9DD3-06EEC1025541}" presName="parentText" presStyleLbl="alignNode1" presStyleIdx="1" presStyleCnt="6" custLinFactNeighborX="-12868" custLinFactNeighborY="651">
        <dgm:presLayoutVars>
          <dgm:chMax val="1"/>
          <dgm:bulletEnabled val="1"/>
        </dgm:presLayoutVars>
      </dgm:prSet>
      <dgm:spPr/>
    </dgm:pt>
    <dgm:pt modelId="{8151271A-17D2-4D72-9E2C-F89E2FBF5391}" type="pres">
      <dgm:prSet presAssocID="{D3F2B063-F0B7-4208-9DD3-06EEC1025541}" presName="descendantText" presStyleLbl="alignAcc1" presStyleIdx="1" presStyleCnt="6" custLinFactNeighborX="451" custLinFactNeighborY="1001">
        <dgm:presLayoutVars>
          <dgm:bulletEnabled val="1"/>
        </dgm:presLayoutVars>
      </dgm:prSet>
      <dgm:spPr/>
    </dgm:pt>
    <dgm:pt modelId="{E24204AA-A198-460A-87C4-1AC0B275061D}" type="pres">
      <dgm:prSet presAssocID="{166DBA37-8426-48F6-ADF3-EF889DCC5A88}" presName="sp" presStyleCnt="0"/>
      <dgm:spPr/>
    </dgm:pt>
    <dgm:pt modelId="{5F0B22BD-D613-4D9B-A955-0974B7DBA260}" type="pres">
      <dgm:prSet presAssocID="{1C8824C1-5C09-46FF-9DD0-2E23535BDF7C}" presName="composite" presStyleCnt="0"/>
      <dgm:spPr/>
    </dgm:pt>
    <dgm:pt modelId="{F1D980DC-AF6D-4F92-B36E-308B9C18B1D0}" type="pres">
      <dgm:prSet presAssocID="{1C8824C1-5C09-46FF-9DD0-2E23535BDF7C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921613A0-E23B-4AC1-BF26-09A1583293D0}" type="pres">
      <dgm:prSet presAssocID="{1C8824C1-5C09-46FF-9DD0-2E23535BDF7C}" presName="descendantText" presStyleLbl="alignAcc1" presStyleIdx="2" presStyleCnt="6">
        <dgm:presLayoutVars>
          <dgm:bulletEnabled val="1"/>
        </dgm:presLayoutVars>
      </dgm:prSet>
      <dgm:spPr/>
    </dgm:pt>
    <dgm:pt modelId="{6EA00834-89AD-4A3B-B7DA-A22E9B273FF6}" type="pres">
      <dgm:prSet presAssocID="{172C9576-E64B-4840-8106-EA97F2440153}" presName="sp" presStyleCnt="0"/>
      <dgm:spPr/>
    </dgm:pt>
    <dgm:pt modelId="{409A3C37-A7C3-4995-9BA5-3F6D681746D1}" type="pres">
      <dgm:prSet presAssocID="{D4375F7B-F055-44EC-A3FA-A8710DC845DE}" presName="composite" presStyleCnt="0"/>
      <dgm:spPr/>
    </dgm:pt>
    <dgm:pt modelId="{A693BCEA-BA22-4C9B-902F-592AC6E6BDF4}" type="pres">
      <dgm:prSet presAssocID="{D4375F7B-F055-44EC-A3FA-A8710DC845D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13DA0625-B3E9-4972-8837-CCA5765802FB}" type="pres">
      <dgm:prSet presAssocID="{D4375F7B-F055-44EC-A3FA-A8710DC845DE}" presName="descendantText" presStyleLbl="alignAcc1" presStyleIdx="3" presStyleCnt="6">
        <dgm:presLayoutVars>
          <dgm:bulletEnabled val="1"/>
        </dgm:presLayoutVars>
      </dgm:prSet>
      <dgm:spPr/>
    </dgm:pt>
    <dgm:pt modelId="{DA6C7D6F-7A5B-40B0-A0CF-5B400E247933}" type="pres">
      <dgm:prSet presAssocID="{09BF0D3B-C5A4-41E3-A3B5-C0DA1C94795E}" presName="sp" presStyleCnt="0"/>
      <dgm:spPr/>
    </dgm:pt>
    <dgm:pt modelId="{C0C4DE3C-38D1-4852-819E-8D53D54D8267}" type="pres">
      <dgm:prSet presAssocID="{35A9BFD7-6628-415F-A481-B13EBEB21ECC}" presName="composite" presStyleCnt="0"/>
      <dgm:spPr/>
    </dgm:pt>
    <dgm:pt modelId="{7CEBD690-219E-4F6B-9A58-CAEF08DBB754}" type="pres">
      <dgm:prSet presAssocID="{35A9BFD7-6628-415F-A481-B13EBEB21ECC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2CE6C211-702F-401D-BA52-D92EF537847E}" type="pres">
      <dgm:prSet presAssocID="{35A9BFD7-6628-415F-A481-B13EBEB21ECC}" presName="descendantText" presStyleLbl="alignAcc1" presStyleIdx="4" presStyleCnt="6">
        <dgm:presLayoutVars>
          <dgm:bulletEnabled val="1"/>
        </dgm:presLayoutVars>
      </dgm:prSet>
      <dgm:spPr/>
    </dgm:pt>
    <dgm:pt modelId="{5580BB8E-677D-4FC9-B82C-F830D39728A4}" type="pres">
      <dgm:prSet presAssocID="{9778149D-6DEA-4BDE-8283-484E6FCE9280}" presName="sp" presStyleCnt="0"/>
      <dgm:spPr/>
    </dgm:pt>
    <dgm:pt modelId="{B780FAF7-7613-4C71-A7C3-7E1C5595C901}" type="pres">
      <dgm:prSet presAssocID="{70AA2071-2CD3-4A2F-8B97-7C027483045C}" presName="composite" presStyleCnt="0"/>
      <dgm:spPr/>
    </dgm:pt>
    <dgm:pt modelId="{C4F7945C-F4B3-4D3C-B77D-C77CB3FDB8E0}" type="pres">
      <dgm:prSet presAssocID="{70AA2071-2CD3-4A2F-8B97-7C027483045C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CAB8C6E9-58EB-48C7-B8F5-604D1CF90567}" type="pres">
      <dgm:prSet presAssocID="{70AA2071-2CD3-4A2F-8B97-7C027483045C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6C2E8005-D902-45C6-B769-2A5F855BE33F}" srcId="{FBA433AC-BA1F-41DA-84B3-1531FA9B4068}" destId="{0F4067F1-6A65-4E86-97CB-17376E3EA960}" srcOrd="0" destOrd="0" parTransId="{B1057932-57EF-45E3-9137-2640CC0E1C3B}" sibTransId="{AD5656A8-C87C-4738-8113-CFC066DFA8E4}"/>
    <dgm:cxn modelId="{B9D24C08-0C5C-4F25-BEE8-6DC93518BAD1}" srcId="{35A9BFD7-6628-415F-A481-B13EBEB21ECC}" destId="{89724650-6BA9-4CB2-83EB-DBD3A243EF66}" srcOrd="0" destOrd="0" parTransId="{2DABFF94-6E5D-4CCA-A578-FE6F437D7A79}" sibTransId="{84A2128F-51CF-4B48-B7F3-F8D32FC6BA15}"/>
    <dgm:cxn modelId="{F685680F-8E98-4DF5-AAFE-D740F2099736}" srcId="{38D06CE7-6CB6-41D0-BEE0-976BD7B5F63D}" destId="{FBA433AC-BA1F-41DA-84B3-1531FA9B4068}" srcOrd="0" destOrd="0" parTransId="{7ABFBE9A-5205-4B81-89AB-60D150D24B15}" sibTransId="{17B6EBE5-19F6-45C1-ABF3-F5E69A5674E1}"/>
    <dgm:cxn modelId="{6118C71B-A61A-434A-93A5-671F8DD2A196}" type="presOf" srcId="{70AA2071-2CD3-4A2F-8B97-7C027483045C}" destId="{C4F7945C-F4B3-4D3C-B77D-C77CB3FDB8E0}" srcOrd="0" destOrd="0" presId="urn:microsoft.com/office/officeart/2005/8/layout/chevron2"/>
    <dgm:cxn modelId="{2F630D21-23D1-4D4C-A273-825DE722C337}" srcId="{1C8824C1-5C09-46FF-9DD0-2E23535BDF7C}" destId="{BE70ED79-DE32-4B5A-9591-CA48BD6C68EC}" srcOrd="0" destOrd="0" parTransId="{720BD5A8-0C0B-401A-88D3-B0C9D3C28084}" sibTransId="{0F69930C-07C7-4783-B01F-1EF93570AA4C}"/>
    <dgm:cxn modelId="{661A942E-F418-46FE-BF5C-3FEF8370C778}" srcId="{38D06CE7-6CB6-41D0-BEE0-976BD7B5F63D}" destId="{D3F2B063-F0B7-4208-9DD3-06EEC1025541}" srcOrd="1" destOrd="0" parTransId="{61517405-BF56-4DA8-B948-4A4326C921A7}" sibTransId="{166DBA37-8426-48F6-ADF3-EF889DCC5A88}"/>
    <dgm:cxn modelId="{68D2683C-C788-4EC8-8A01-04147627B7E8}" type="presOf" srcId="{D4375F7B-F055-44EC-A3FA-A8710DC845DE}" destId="{A693BCEA-BA22-4C9B-902F-592AC6E6BDF4}" srcOrd="0" destOrd="0" presId="urn:microsoft.com/office/officeart/2005/8/layout/chevron2"/>
    <dgm:cxn modelId="{8523D73F-6A92-4FD4-B0BD-1CEE64197626}" type="presOf" srcId="{B800B5BB-FAD0-4A2B-A77B-7D14742D60BA}" destId="{8151271A-17D2-4D72-9E2C-F89E2FBF5391}" srcOrd="0" destOrd="0" presId="urn:microsoft.com/office/officeart/2005/8/layout/chevron2"/>
    <dgm:cxn modelId="{655AD25D-DF29-4A46-8285-CF27386EF2B6}" srcId="{38D06CE7-6CB6-41D0-BEE0-976BD7B5F63D}" destId="{1C8824C1-5C09-46FF-9DD0-2E23535BDF7C}" srcOrd="2" destOrd="0" parTransId="{32F76F2F-BFA3-4C1C-BB3A-4C4D536181BE}" sibTransId="{172C9576-E64B-4840-8106-EA97F2440153}"/>
    <dgm:cxn modelId="{83694661-0CBD-4F39-8669-81BD03D11A48}" type="presOf" srcId="{35A9BFD7-6628-415F-A481-B13EBEB21ECC}" destId="{7CEBD690-219E-4F6B-9A58-CAEF08DBB754}" srcOrd="0" destOrd="0" presId="urn:microsoft.com/office/officeart/2005/8/layout/chevron2"/>
    <dgm:cxn modelId="{7999B669-F10D-4D3A-95CD-ABC52F6C4DD0}" srcId="{D4375F7B-F055-44EC-A3FA-A8710DC845DE}" destId="{8BECD785-2B07-4A4B-8024-EB6874FCFA5B}" srcOrd="0" destOrd="0" parTransId="{518BF54D-3F95-41AC-9033-4D1F82E12E73}" sibTransId="{FCC7B0B4-F127-4A21-B4A2-93671604343C}"/>
    <dgm:cxn modelId="{1AE3C550-37FA-4E92-B8E3-183418BDFD3F}" type="presOf" srcId="{89724650-6BA9-4CB2-83EB-DBD3A243EF66}" destId="{2CE6C211-702F-401D-BA52-D92EF537847E}" srcOrd="0" destOrd="0" presId="urn:microsoft.com/office/officeart/2005/8/layout/chevron2"/>
    <dgm:cxn modelId="{7F135D51-74A2-43BE-B8F7-DDF1DBC75AE7}" srcId="{38D06CE7-6CB6-41D0-BEE0-976BD7B5F63D}" destId="{D4375F7B-F055-44EC-A3FA-A8710DC845DE}" srcOrd="3" destOrd="0" parTransId="{147349B0-E033-4DEF-98B5-1C8A46090F99}" sibTransId="{09BF0D3B-C5A4-41E3-A3B5-C0DA1C94795E}"/>
    <dgm:cxn modelId="{E9D4EB54-1A69-48E0-B98B-579927550A4B}" type="presOf" srcId="{1C8824C1-5C09-46FF-9DD0-2E23535BDF7C}" destId="{F1D980DC-AF6D-4F92-B36E-308B9C18B1D0}" srcOrd="0" destOrd="0" presId="urn:microsoft.com/office/officeart/2005/8/layout/chevron2"/>
    <dgm:cxn modelId="{5743487A-F960-43FB-A395-171EC32B4700}" srcId="{38D06CE7-6CB6-41D0-BEE0-976BD7B5F63D}" destId="{70AA2071-2CD3-4A2F-8B97-7C027483045C}" srcOrd="5" destOrd="0" parTransId="{FF40C6B3-5C55-4D5E-964E-7C011EED5BB8}" sibTransId="{FB527627-4B48-4F37-9057-11A0120AE9E5}"/>
    <dgm:cxn modelId="{2D71658B-7974-4BD6-9809-445EBB364C9D}" type="presOf" srcId="{0F4067F1-6A65-4E86-97CB-17376E3EA960}" destId="{EB7352AC-78E0-41FB-8160-F431F2DCF713}" srcOrd="0" destOrd="0" presId="urn:microsoft.com/office/officeart/2005/8/layout/chevron2"/>
    <dgm:cxn modelId="{05CEA1B1-CA03-445A-89BD-A8DC1E29EF63}" type="presOf" srcId="{BE70ED79-DE32-4B5A-9591-CA48BD6C68EC}" destId="{921613A0-E23B-4AC1-BF26-09A1583293D0}" srcOrd="0" destOrd="0" presId="urn:microsoft.com/office/officeart/2005/8/layout/chevron2"/>
    <dgm:cxn modelId="{4F6F7FD2-688A-4270-9FA6-A03B0C1F9540}" srcId="{70AA2071-2CD3-4A2F-8B97-7C027483045C}" destId="{CB89C735-143D-4E16-A228-351B1C3F4D19}" srcOrd="0" destOrd="0" parTransId="{A6142755-B660-4802-B0A3-1CC100FB69C6}" sibTransId="{78249488-D200-4E16-B49D-52DF55EC0160}"/>
    <dgm:cxn modelId="{B2568ED8-3FBF-4E76-AC24-DF8A1E741188}" type="presOf" srcId="{38D06CE7-6CB6-41D0-BEE0-976BD7B5F63D}" destId="{029377AC-41C4-4D9F-AACD-14CDBB1EA1B5}" srcOrd="0" destOrd="0" presId="urn:microsoft.com/office/officeart/2005/8/layout/chevron2"/>
    <dgm:cxn modelId="{8C7D2CDA-88A8-4DB7-A2C2-0BE5C070675D}" type="presOf" srcId="{8BECD785-2B07-4A4B-8024-EB6874FCFA5B}" destId="{13DA0625-B3E9-4972-8837-CCA5765802FB}" srcOrd="0" destOrd="0" presId="urn:microsoft.com/office/officeart/2005/8/layout/chevron2"/>
    <dgm:cxn modelId="{6394EFDB-BC40-44AA-BAB1-49689318BD8F}" type="presOf" srcId="{D3F2B063-F0B7-4208-9DD3-06EEC1025541}" destId="{600C2F2A-659A-4A49-906B-3667B803E90C}" srcOrd="0" destOrd="0" presId="urn:microsoft.com/office/officeart/2005/8/layout/chevron2"/>
    <dgm:cxn modelId="{C98BE1DF-438B-4340-AF51-94C46C845542}" srcId="{D3F2B063-F0B7-4208-9DD3-06EEC1025541}" destId="{B800B5BB-FAD0-4A2B-A77B-7D14742D60BA}" srcOrd="0" destOrd="0" parTransId="{8CEB0141-4B69-4ABC-A91B-DD9713DCF077}" sibTransId="{EEB2E5E3-2040-4953-B95A-DB39BF70C469}"/>
    <dgm:cxn modelId="{B2323BE9-46A6-46C0-9B35-27E824746B56}" type="presOf" srcId="{FBA433AC-BA1F-41DA-84B3-1531FA9B4068}" destId="{D98E23FC-0166-4812-B1FC-882921409E70}" srcOrd="0" destOrd="0" presId="urn:microsoft.com/office/officeart/2005/8/layout/chevron2"/>
    <dgm:cxn modelId="{15171BEB-3DCA-4A1B-96ED-094FDC90E508}" type="presOf" srcId="{CB89C735-143D-4E16-A228-351B1C3F4D19}" destId="{CAB8C6E9-58EB-48C7-B8F5-604D1CF90567}" srcOrd="0" destOrd="0" presId="urn:microsoft.com/office/officeart/2005/8/layout/chevron2"/>
    <dgm:cxn modelId="{BFFD6AFB-DD04-4709-8634-DA0C1D1882E5}" srcId="{38D06CE7-6CB6-41D0-BEE0-976BD7B5F63D}" destId="{35A9BFD7-6628-415F-A481-B13EBEB21ECC}" srcOrd="4" destOrd="0" parTransId="{39BB6D02-75B3-49C8-9022-BFC6F049FDE8}" sibTransId="{9778149D-6DEA-4BDE-8283-484E6FCE9280}"/>
    <dgm:cxn modelId="{9F6A8705-F62E-4072-94D4-4251D97D159A}" type="presParOf" srcId="{029377AC-41C4-4D9F-AACD-14CDBB1EA1B5}" destId="{9EA00718-333F-4CF5-A2B1-90182E4B532C}" srcOrd="0" destOrd="0" presId="urn:microsoft.com/office/officeart/2005/8/layout/chevron2"/>
    <dgm:cxn modelId="{5CC8604D-FC15-4FD5-AA41-ACA4DF11AB48}" type="presParOf" srcId="{9EA00718-333F-4CF5-A2B1-90182E4B532C}" destId="{D98E23FC-0166-4812-B1FC-882921409E70}" srcOrd="0" destOrd="0" presId="urn:microsoft.com/office/officeart/2005/8/layout/chevron2"/>
    <dgm:cxn modelId="{5598146A-4083-40EE-9BA8-7C9EF8D4FB51}" type="presParOf" srcId="{9EA00718-333F-4CF5-A2B1-90182E4B532C}" destId="{EB7352AC-78E0-41FB-8160-F431F2DCF713}" srcOrd="1" destOrd="0" presId="urn:microsoft.com/office/officeart/2005/8/layout/chevron2"/>
    <dgm:cxn modelId="{668A794A-4D99-4A98-98FD-F543E44BF46E}" type="presParOf" srcId="{029377AC-41C4-4D9F-AACD-14CDBB1EA1B5}" destId="{EA31150A-B7BD-422C-A850-EE7C69144D49}" srcOrd="1" destOrd="0" presId="urn:microsoft.com/office/officeart/2005/8/layout/chevron2"/>
    <dgm:cxn modelId="{1660D606-F54B-4C9D-86D4-BD9D04681554}" type="presParOf" srcId="{029377AC-41C4-4D9F-AACD-14CDBB1EA1B5}" destId="{6F76C40C-6441-44ED-9154-3C976F115E19}" srcOrd="2" destOrd="0" presId="urn:microsoft.com/office/officeart/2005/8/layout/chevron2"/>
    <dgm:cxn modelId="{784F5859-7A11-46F3-8359-9DF3AB0B4EFE}" type="presParOf" srcId="{6F76C40C-6441-44ED-9154-3C976F115E19}" destId="{600C2F2A-659A-4A49-906B-3667B803E90C}" srcOrd="0" destOrd="0" presId="urn:microsoft.com/office/officeart/2005/8/layout/chevron2"/>
    <dgm:cxn modelId="{F3747E61-6763-4A44-ABFE-EABF7EF6D986}" type="presParOf" srcId="{6F76C40C-6441-44ED-9154-3C976F115E19}" destId="{8151271A-17D2-4D72-9E2C-F89E2FBF5391}" srcOrd="1" destOrd="0" presId="urn:microsoft.com/office/officeart/2005/8/layout/chevron2"/>
    <dgm:cxn modelId="{EBC3EAE9-90C6-4A7D-BBDB-0E4650A4D8EE}" type="presParOf" srcId="{029377AC-41C4-4D9F-AACD-14CDBB1EA1B5}" destId="{E24204AA-A198-460A-87C4-1AC0B275061D}" srcOrd="3" destOrd="0" presId="urn:microsoft.com/office/officeart/2005/8/layout/chevron2"/>
    <dgm:cxn modelId="{0441ED3E-73C2-496E-8ED3-FB839B92A4D2}" type="presParOf" srcId="{029377AC-41C4-4D9F-AACD-14CDBB1EA1B5}" destId="{5F0B22BD-D613-4D9B-A955-0974B7DBA260}" srcOrd="4" destOrd="0" presId="urn:microsoft.com/office/officeart/2005/8/layout/chevron2"/>
    <dgm:cxn modelId="{442E7BC1-A4DC-4375-AC38-C02613D7EEB4}" type="presParOf" srcId="{5F0B22BD-D613-4D9B-A955-0974B7DBA260}" destId="{F1D980DC-AF6D-4F92-B36E-308B9C18B1D0}" srcOrd="0" destOrd="0" presId="urn:microsoft.com/office/officeart/2005/8/layout/chevron2"/>
    <dgm:cxn modelId="{CB58D2AC-F904-40EE-AFB8-380EA9244D8A}" type="presParOf" srcId="{5F0B22BD-D613-4D9B-A955-0974B7DBA260}" destId="{921613A0-E23B-4AC1-BF26-09A1583293D0}" srcOrd="1" destOrd="0" presId="urn:microsoft.com/office/officeart/2005/8/layout/chevron2"/>
    <dgm:cxn modelId="{764D3714-6EB7-4A35-9872-7CEDA03BA8E3}" type="presParOf" srcId="{029377AC-41C4-4D9F-AACD-14CDBB1EA1B5}" destId="{6EA00834-89AD-4A3B-B7DA-A22E9B273FF6}" srcOrd="5" destOrd="0" presId="urn:microsoft.com/office/officeart/2005/8/layout/chevron2"/>
    <dgm:cxn modelId="{BDE771DF-777F-4B1D-8AF2-49BC3991B28D}" type="presParOf" srcId="{029377AC-41C4-4D9F-AACD-14CDBB1EA1B5}" destId="{409A3C37-A7C3-4995-9BA5-3F6D681746D1}" srcOrd="6" destOrd="0" presId="urn:microsoft.com/office/officeart/2005/8/layout/chevron2"/>
    <dgm:cxn modelId="{67988FF5-D65C-4B33-A4F7-1F33696D4227}" type="presParOf" srcId="{409A3C37-A7C3-4995-9BA5-3F6D681746D1}" destId="{A693BCEA-BA22-4C9B-902F-592AC6E6BDF4}" srcOrd="0" destOrd="0" presId="urn:microsoft.com/office/officeart/2005/8/layout/chevron2"/>
    <dgm:cxn modelId="{29593F12-6909-4A09-814A-D293B7BA3FF7}" type="presParOf" srcId="{409A3C37-A7C3-4995-9BA5-3F6D681746D1}" destId="{13DA0625-B3E9-4972-8837-CCA5765802FB}" srcOrd="1" destOrd="0" presId="urn:microsoft.com/office/officeart/2005/8/layout/chevron2"/>
    <dgm:cxn modelId="{DDBB5CBE-C929-4CD5-9595-243E73037102}" type="presParOf" srcId="{029377AC-41C4-4D9F-AACD-14CDBB1EA1B5}" destId="{DA6C7D6F-7A5B-40B0-A0CF-5B400E247933}" srcOrd="7" destOrd="0" presId="urn:microsoft.com/office/officeart/2005/8/layout/chevron2"/>
    <dgm:cxn modelId="{516862CA-A5B6-4C23-9475-748D666558CE}" type="presParOf" srcId="{029377AC-41C4-4D9F-AACD-14CDBB1EA1B5}" destId="{C0C4DE3C-38D1-4852-819E-8D53D54D8267}" srcOrd="8" destOrd="0" presId="urn:microsoft.com/office/officeart/2005/8/layout/chevron2"/>
    <dgm:cxn modelId="{C59F217C-FF24-41DD-B825-B073F4531C44}" type="presParOf" srcId="{C0C4DE3C-38D1-4852-819E-8D53D54D8267}" destId="{7CEBD690-219E-4F6B-9A58-CAEF08DBB754}" srcOrd="0" destOrd="0" presId="urn:microsoft.com/office/officeart/2005/8/layout/chevron2"/>
    <dgm:cxn modelId="{6F144CB3-58A5-43C5-BCE9-4D04817E1C09}" type="presParOf" srcId="{C0C4DE3C-38D1-4852-819E-8D53D54D8267}" destId="{2CE6C211-702F-401D-BA52-D92EF537847E}" srcOrd="1" destOrd="0" presId="urn:microsoft.com/office/officeart/2005/8/layout/chevron2"/>
    <dgm:cxn modelId="{BA4B7415-F560-44EA-9C1A-AC4DB6594136}" type="presParOf" srcId="{029377AC-41C4-4D9F-AACD-14CDBB1EA1B5}" destId="{5580BB8E-677D-4FC9-B82C-F830D39728A4}" srcOrd="9" destOrd="0" presId="urn:microsoft.com/office/officeart/2005/8/layout/chevron2"/>
    <dgm:cxn modelId="{B6606853-8147-4AFF-86BC-16935C4B0A1D}" type="presParOf" srcId="{029377AC-41C4-4D9F-AACD-14CDBB1EA1B5}" destId="{B780FAF7-7613-4C71-A7C3-7E1C5595C901}" srcOrd="10" destOrd="0" presId="urn:microsoft.com/office/officeart/2005/8/layout/chevron2"/>
    <dgm:cxn modelId="{03F68982-A633-4C32-9B20-2F74260841C0}" type="presParOf" srcId="{B780FAF7-7613-4C71-A7C3-7E1C5595C901}" destId="{C4F7945C-F4B3-4D3C-B77D-C77CB3FDB8E0}" srcOrd="0" destOrd="0" presId="urn:microsoft.com/office/officeart/2005/8/layout/chevron2"/>
    <dgm:cxn modelId="{E9FF6354-F540-4357-99AF-E17D25906F7C}" type="presParOf" srcId="{B780FAF7-7613-4C71-A7C3-7E1C5595C901}" destId="{CAB8C6E9-58EB-48C7-B8F5-604D1CF905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E23FC-0166-4812-B1FC-882921409E70}">
      <dsp:nvSpPr>
        <dsp:cNvPr id="0" name=""/>
        <dsp:cNvSpPr/>
      </dsp:nvSpPr>
      <dsp:spPr>
        <a:xfrm rot="5400000">
          <a:off x="-127903" y="129675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AVALIAÇÃO</a:t>
          </a:r>
        </a:p>
      </dsp:txBody>
      <dsp:txXfrm rot="-5400000">
        <a:off x="1" y="300213"/>
        <a:ext cx="596881" cy="255807"/>
      </dsp:txXfrm>
    </dsp:sp>
    <dsp:sp modelId="{EB7352AC-78E0-41FB-8160-F431F2DCF713}">
      <dsp:nvSpPr>
        <dsp:cNvPr id="0" name=""/>
        <dsp:cNvSpPr/>
      </dsp:nvSpPr>
      <dsp:spPr>
        <a:xfrm rot="5400000">
          <a:off x="4425453" y="-3826799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Visão</a:t>
          </a:r>
        </a:p>
      </dsp:txBody>
      <dsp:txXfrm rot="-5400000">
        <a:off x="596881" y="28829"/>
        <a:ext cx="8184335" cy="500135"/>
      </dsp:txXfrm>
    </dsp:sp>
    <dsp:sp modelId="{600C2F2A-659A-4A49-906B-3667B803E90C}">
      <dsp:nvSpPr>
        <dsp:cNvPr id="0" name=""/>
        <dsp:cNvSpPr/>
      </dsp:nvSpPr>
      <dsp:spPr>
        <a:xfrm rot="5400000">
          <a:off x="-127903" y="889174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AVALIAÇÃO</a:t>
          </a:r>
        </a:p>
      </dsp:txBody>
      <dsp:txXfrm rot="-5400000">
        <a:off x="1" y="1059712"/>
        <a:ext cx="596881" cy="255807"/>
      </dsp:txXfrm>
    </dsp:sp>
    <dsp:sp modelId="{8151271A-17D2-4D72-9E2C-F89E2FBF5391}">
      <dsp:nvSpPr>
        <dsp:cNvPr id="0" name=""/>
        <dsp:cNvSpPr/>
      </dsp:nvSpPr>
      <dsp:spPr>
        <a:xfrm rot="5400000">
          <a:off x="4425453" y="-3067303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Construção do caso	</a:t>
          </a:r>
        </a:p>
      </dsp:txBody>
      <dsp:txXfrm rot="-5400000">
        <a:off x="596881" y="788325"/>
        <a:ext cx="8184335" cy="500135"/>
      </dsp:txXfrm>
    </dsp:sp>
    <dsp:sp modelId="{F1D980DC-AF6D-4F92-B36E-308B9C18B1D0}">
      <dsp:nvSpPr>
        <dsp:cNvPr id="0" name=""/>
        <dsp:cNvSpPr/>
      </dsp:nvSpPr>
      <dsp:spPr>
        <a:xfrm rot="5400000">
          <a:off x="-127903" y="1637572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AVALIAÇÃO</a:t>
          </a:r>
        </a:p>
      </dsp:txBody>
      <dsp:txXfrm rot="-5400000">
        <a:off x="1" y="1808110"/>
        <a:ext cx="596881" cy="255807"/>
      </dsp:txXfrm>
    </dsp:sp>
    <dsp:sp modelId="{921613A0-E23B-4AC1-BF26-09A1583293D0}">
      <dsp:nvSpPr>
        <dsp:cNvPr id="0" name=""/>
        <dsp:cNvSpPr/>
      </dsp:nvSpPr>
      <dsp:spPr>
        <a:xfrm rot="5400000">
          <a:off x="4425453" y="-2318902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Definir o problema</a:t>
          </a:r>
        </a:p>
      </dsp:txBody>
      <dsp:txXfrm rot="-5400000">
        <a:off x="596881" y="1536726"/>
        <a:ext cx="8184335" cy="500135"/>
      </dsp:txXfrm>
    </dsp:sp>
    <dsp:sp modelId="{A693BCEA-BA22-4C9B-902F-592AC6E6BDF4}">
      <dsp:nvSpPr>
        <dsp:cNvPr id="0" name=""/>
        <dsp:cNvSpPr/>
      </dsp:nvSpPr>
      <dsp:spPr>
        <a:xfrm rot="5400000">
          <a:off x="-127903" y="2391520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AVALIAÇÃO</a:t>
          </a:r>
        </a:p>
      </dsp:txBody>
      <dsp:txXfrm rot="-5400000">
        <a:off x="1" y="2562058"/>
        <a:ext cx="596881" cy="255807"/>
      </dsp:txXfrm>
    </dsp:sp>
    <dsp:sp modelId="{13DA0625-B3E9-4972-8837-CCA5765802FB}">
      <dsp:nvSpPr>
        <dsp:cNvPr id="0" name=""/>
        <dsp:cNvSpPr/>
      </dsp:nvSpPr>
      <dsp:spPr>
        <a:xfrm rot="5400000">
          <a:off x="4425453" y="-1564954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Identificar as soluções</a:t>
          </a:r>
        </a:p>
      </dsp:txBody>
      <dsp:txXfrm rot="-5400000">
        <a:off x="596881" y="2290674"/>
        <a:ext cx="8184335" cy="500135"/>
      </dsp:txXfrm>
    </dsp:sp>
    <dsp:sp modelId="{7CEBD690-219E-4F6B-9A58-CAEF08DBB754}">
      <dsp:nvSpPr>
        <dsp:cNvPr id="0" name=""/>
        <dsp:cNvSpPr/>
      </dsp:nvSpPr>
      <dsp:spPr>
        <a:xfrm rot="5400000">
          <a:off x="-127903" y="3145469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AVALIAÇÃO</a:t>
          </a:r>
        </a:p>
      </dsp:txBody>
      <dsp:txXfrm rot="-5400000">
        <a:off x="1" y="3316007"/>
        <a:ext cx="596881" cy="255807"/>
      </dsp:txXfrm>
    </dsp:sp>
    <dsp:sp modelId="{2CE6C211-702F-401D-BA52-D92EF537847E}">
      <dsp:nvSpPr>
        <dsp:cNvPr id="0" name=""/>
        <dsp:cNvSpPr/>
      </dsp:nvSpPr>
      <dsp:spPr>
        <a:xfrm rot="5400000">
          <a:off x="4425453" y="-811005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Implementação</a:t>
          </a:r>
        </a:p>
      </dsp:txBody>
      <dsp:txXfrm rot="-5400000">
        <a:off x="596881" y="3044623"/>
        <a:ext cx="8184335" cy="500135"/>
      </dsp:txXfrm>
    </dsp:sp>
    <dsp:sp modelId="{C4F7945C-F4B3-4D3C-B77D-C77CB3FDB8E0}">
      <dsp:nvSpPr>
        <dsp:cNvPr id="0" name=""/>
        <dsp:cNvSpPr/>
      </dsp:nvSpPr>
      <dsp:spPr>
        <a:xfrm rot="5400000">
          <a:off x="-127903" y="3899417"/>
          <a:ext cx="852688" cy="596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AVAIAÇÃO</a:t>
          </a:r>
        </a:p>
      </dsp:txBody>
      <dsp:txXfrm rot="-5400000">
        <a:off x="1" y="4069955"/>
        <a:ext cx="596881" cy="255807"/>
      </dsp:txXfrm>
    </dsp:sp>
    <dsp:sp modelId="{CAB8C6E9-58EB-48C7-B8F5-604D1CF90567}">
      <dsp:nvSpPr>
        <dsp:cNvPr id="0" name=""/>
        <dsp:cNvSpPr/>
      </dsp:nvSpPr>
      <dsp:spPr>
        <a:xfrm rot="5400000">
          <a:off x="4425453" y="-57057"/>
          <a:ext cx="554247" cy="8211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kern="1200" dirty="0"/>
            <a:t>Disseminação</a:t>
          </a:r>
        </a:p>
      </dsp:txBody>
      <dsp:txXfrm rot="-5400000">
        <a:off x="596881" y="3798571"/>
        <a:ext cx="8184335" cy="50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7514B-4E4C-4520-B58A-275CC4CB93CA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509E2-2FC3-4B32-979E-F0FB454934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8EF62-815F-42F4-ABB0-6F6526BC195D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7D45E-9051-4FC8-9607-BBD0598CD0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04D6B-5DA9-4DAE-8CDF-640ED18E6CFD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DCF8-B11F-4629-959E-635A122910E7}" type="datetimeFigureOut">
              <a:rPr lang="pt-BR" smtClean="0"/>
              <a:pPr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2E4C-96CF-4495-89A4-9EB8E0D28F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11688" t="10101" r="74026" b="9051"/>
          <a:stretch>
            <a:fillRect/>
          </a:stretch>
        </p:blipFill>
        <p:spPr bwMode="auto">
          <a:xfrm>
            <a:off x="2" y="0"/>
            <a:ext cx="460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5974"/>
          <a:stretch>
            <a:fillRect/>
          </a:stretch>
        </p:blipFill>
        <p:spPr bwMode="auto">
          <a:xfrm>
            <a:off x="5305518" y="4090864"/>
            <a:ext cx="4617513" cy="1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925013" y="2270482"/>
            <a:ext cx="85182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>
                <a:solidFill>
                  <a:prstClr val="black"/>
                </a:solidFill>
              </a:rPr>
              <a:t>Prof. Dr. Douglas Roque Andrade</a:t>
            </a:r>
          </a:p>
          <a:p>
            <a:pPr algn="ctr"/>
            <a:r>
              <a:rPr lang="pt-BR" sz="4000" i="1" dirty="0">
                <a:solidFill>
                  <a:prstClr val="black"/>
                </a:solidFill>
              </a:rPr>
              <a:t>Educação Física e Saúde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007597" y="6165309"/>
            <a:ext cx="340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douglas.andrade@usp.br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636912"/>
            <a:ext cx="9258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Recomendações do CDC - EUA</a:t>
            </a:r>
          </a:p>
        </p:txBody>
      </p:sp>
    </p:spTree>
    <p:extLst>
      <p:ext uri="{BB962C8B-B14F-4D97-AF65-F5344CB8AC3E}">
        <p14:creationId xmlns:p14="http://schemas.microsoft.com/office/powerpoint/2010/main" val="22699590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PROCESSO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14350" y="1774825"/>
          <a:ext cx="8808273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Construindo o caso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/>
              <a:t>Alta prevalência</a:t>
            </a:r>
          </a:p>
          <a:p>
            <a:pPr eaLnBrk="1" hangingPunct="1">
              <a:lnSpc>
                <a:spcPct val="150000"/>
              </a:lnSpc>
            </a:pPr>
            <a:r>
              <a:rPr lang="pt-BR"/>
              <a:t>Carga da doenças devido a inatividade física</a:t>
            </a:r>
          </a:p>
          <a:p>
            <a:pPr eaLnBrk="1" hangingPunct="1">
              <a:lnSpc>
                <a:spcPct val="150000"/>
              </a:lnSpc>
            </a:pPr>
            <a:r>
              <a:rPr lang="pt-BR"/>
              <a:t>Impacto positivo na saúde </a:t>
            </a:r>
          </a:p>
          <a:p>
            <a:pPr eaLnBrk="1" hangingPunct="1">
              <a:lnSpc>
                <a:spcPct val="150000"/>
              </a:lnSpc>
            </a:pPr>
            <a:r>
              <a:rPr lang="pt-BR"/>
              <a:t>Relação com doenças crônico degenerativas</a:t>
            </a:r>
          </a:p>
          <a:p>
            <a:pPr eaLnBrk="1" hangingPunct="1">
              <a:lnSpc>
                <a:spcPct val="150000"/>
              </a:lnSpc>
            </a:pPr>
            <a:r>
              <a:rPr lang="pt-BR"/>
              <a:t>Custo econômico da inatividade</a:t>
            </a:r>
          </a:p>
          <a:p>
            <a:pPr eaLnBrk="1" hangingPunct="1">
              <a:lnSpc>
                <a:spcPct val="150000"/>
              </a:lnSpc>
            </a:pPr>
            <a:r>
              <a:rPr lang="pt-BR"/>
              <a:t>Recomendação clara “30 minutos...”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Definindo o problema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/>
              <a:t>Prevalência da inatividade física</a:t>
            </a:r>
          </a:p>
          <a:p>
            <a:pPr eaLnBrk="1" hangingPunct="1">
              <a:lnSpc>
                <a:spcPct val="200000"/>
              </a:lnSpc>
            </a:pPr>
            <a:r>
              <a:rPr lang="pt-BR"/>
              <a:t>Identificando população-alvo</a:t>
            </a:r>
          </a:p>
          <a:p>
            <a:pPr eaLnBrk="1" hangingPunct="1">
              <a:lnSpc>
                <a:spcPct val="200000"/>
              </a:lnSpc>
            </a:pPr>
            <a:r>
              <a:rPr lang="pt-BR"/>
              <a:t>Determinantes da atividade física</a:t>
            </a:r>
          </a:p>
          <a:p>
            <a:pPr eaLnBrk="1" hangingPunct="1">
              <a:lnSpc>
                <a:spcPct val="200000"/>
              </a:lnSpc>
            </a:pPr>
            <a:r>
              <a:rPr lang="pt-BR"/>
              <a:t>Barreiras para a prática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Identificando soluções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514350" y="1214438"/>
            <a:ext cx="9258300" cy="54292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70000"/>
              </a:lnSpc>
            </a:pPr>
            <a:r>
              <a:rPr lang="pt-BR" sz="2400"/>
              <a:t>Intervenções efetivas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Foco populacional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Uso de múltiplos  locais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Leis regulatórias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Boa governança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Encontrar oportunidades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Especificidade cultural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Relação com itens prioritários de saúde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Intersetorialidade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Parcerias chaves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/>
              <a:t>Lideranças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satMod val="150000"/>
                  </a:schemeClr>
                </a:solidFill>
              </a:rPr>
              <a:t>Implementação </a:t>
            </a:r>
            <a:r>
              <a:rPr lang="pt-BR" sz="3600" b="1" dirty="0">
                <a:solidFill>
                  <a:schemeClr val="accent1">
                    <a:satMod val="150000"/>
                  </a:schemeClr>
                </a:solidFill>
              </a:rPr>
              <a:t>(elementos de sucesso)</a:t>
            </a:r>
            <a:endParaRPr lang="pt-BR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350" y="1357313"/>
            <a:ext cx="9258300" cy="5357812"/>
          </a:xfrm>
        </p:spPr>
        <p:txBody>
          <a:bodyPr rtlCol="0">
            <a:normAutofit fontScale="92500"/>
          </a:bodyPr>
          <a:lstStyle/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Redigir um plano (metas  ações )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Monitoramento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Fundamentação científica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Identidade clara do programa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Parcerias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Intervenção diversificada (público , estratégias e locais)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Atividade física é divertido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154</Words>
  <Application>Microsoft Office PowerPoint</Application>
  <PresentationFormat>Slides de 35 mm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Tema do Office</vt:lpstr>
      <vt:lpstr>Apresentação do PowerPoint</vt:lpstr>
      <vt:lpstr>Recomendações do CDC - EUA</vt:lpstr>
      <vt:lpstr>PROCESSO</vt:lpstr>
      <vt:lpstr>Construindo o caso</vt:lpstr>
      <vt:lpstr>Definindo o problema</vt:lpstr>
      <vt:lpstr>Identificando soluções</vt:lpstr>
      <vt:lpstr>Implementação (elementos de sucesso)</vt:lpstr>
    </vt:vector>
  </TitlesOfParts>
  <Company>DRA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Roque Andrade</dc:creator>
  <cp:lastModifiedBy>Revisor </cp:lastModifiedBy>
  <cp:revision>8</cp:revision>
  <dcterms:created xsi:type="dcterms:W3CDTF">2011-06-25T17:53:51Z</dcterms:created>
  <dcterms:modified xsi:type="dcterms:W3CDTF">2020-10-20T11:53:37Z</dcterms:modified>
</cp:coreProperties>
</file>