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5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4DEC-C869-45D0-8D5B-7DBBC311E16B}" type="datetimeFigureOut">
              <a:rPr lang="pt-BR" smtClean="0"/>
              <a:t>02/04/2016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1273-854D-45C4-BF1A-486F03E19C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1011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4DEC-C869-45D0-8D5B-7DBBC311E16B}" type="datetimeFigureOut">
              <a:rPr lang="pt-BR" smtClean="0"/>
              <a:t>02/04/2016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1273-854D-45C4-BF1A-486F03E19C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98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4DEC-C869-45D0-8D5B-7DBBC311E16B}" type="datetimeFigureOut">
              <a:rPr lang="pt-BR" smtClean="0"/>
              <a:t>02/04/2016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1273-854D-45C4-BF1A-486F03E19C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0432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4DEC-C869-45D0-8D5B-7DBBC311E16B}" type="datetimeFigureOut">
              <a:rPr lang="pt-BR" smtClean="0"/>
              <a:t>02/04/2016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1273-854D-45C4-BF1A-486F03E19C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7430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4DEC-C869-45D0-8D5B-7DBBC311E16B}" type="datetimeFigureOut">
              <a:rPr lang="pt-BR" smtClean="0"/>
              <a:t>02/04/2016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1273-854D-45C4-BF1A-486F03E19C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137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4DEC-C869-45D0-8D5B-7DBBC311E16B}" type="datetimeFigureOut">
              <a:rPr lang="pt-BR" smtClean="0"/>
              <a:t>02/04/2016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1273-854D-45C4-BF1A-486F03E19C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2395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4DEC-C869-45D0-8D5B-7DBBC311E16B}" type="datetimeFigureOut">
              <a:rPr lang="pt-BR" smtClean="0"/>
              <a:t>02/04/2016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1273-854D-45C4-BF1A-486F03E19C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4444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4DEC-C869-45D0-8D5B-7DBBC311E16B}" type="datetimeFigureOut">
              <a:rPr lang="pt-BR" smtClean="0"/>
              <a:t>02/04/2016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1273-854D-45C4-BF1A-486F03E19C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9527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4DEC-C869-45D0-8D5B-7DBBC311E16B}" type="datetimeFigureOut">
              <a:rPr lang="pt-BR" smtClean="0"/>
              <a:t>02/04/2016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1273-854D-45C4-BF1A-486F03E19C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399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4DEC-C869-45D0-8D5B-7DBBC311E16B}" type="datetimeFigureOut">
              <a:rPr lang="pt-BR" smtClean="0"/>
              <a:t>02/04/2016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1273-854D-45C4-BF1A-486F03E19C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022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4DEC-C869-45D0-8D5B-7DBBC311E16B}" type="datetimeFigureOut">
              <a:rPr lang="pt-BR" smtClean="0"/>
              <a:t>02/04/2016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D1273-854D-45C4-BF1A-486F03E19C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6358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A4DEC-C869-45D0-8D5B-7DBBC311E16B}" type="datetimeFigureOut">
              <a:rPr lang="pt-BR" smtClean="0"/>
              <a:t>02/04/2016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D1273-854D-45C4-BF1A-486F03E19C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715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144711"/>
              </p:ext>
            </p:extLst>
          </p:nvPr>
        </p:nvGraphicFramePr>
        <p:xfrm>
          <a:off x="179512" y="456828"/>
          <a:ext cx="8568952" cy="6355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90396"/>
                <a:gridCol w="3278556"/>
              </a:tblGrid>
              <a:tr h="350867">
                <a:tc gridSpan="2">
                  <a:txBody>
                    <a:bodyPr/>
                    <a:lstStyle/>
                    <a:p>
                      <a:pPr algn="ctr"/>
                      <a:r>
                        <a:rPr lang="pt-BR" dirty="0" smtClean="0"/>
                        <a:t>Desafio</a:t>
                      </a:r>
                      <a:r>
                        <a:rPr lang="pt-BR" baseline="0" dirty="0" smtClean="0"/>
                        <a:t>  Teorias e Abordagens Contemporâneas</a:t>
                      </a: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  <a:tr h="380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altLang="pt-BR" sz="2000" dirty="0" smtClean="0">
                          <a:cs typeface="Arial" panose="020B0604020202020204" pitchFamily="34" charset="0"/>
                        </a:rPr>
                        <a:t>1. Andragogia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Adriana Viana e Idalise </a:t>
                      </a:r>
                      <a:endParaRPr lang="pt-BR" sz="1400" dirty="0"/>
                    </a:p>
                  </a:txBody>
                  <a:tcPr/>
                </a:tc>
              </a:tr>
              <a:tr h="380106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lang="pt-BR" altLang="pt-BR" sz="2000" dirty="0" smtClean="0">
                          <a:cs typeface="Arial" panose="020B0604020202020204" pitchFamily="34" charset="0"/>
                        </a:rPr>
                        <a:t>2. Heutagogia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Lucia e Luciana</a:t>
                      </a:r>
                      <a:endParaRPr lang="pt-BR" sz="1400" dirty="0"/>
                    </a:p>
                  </a:txBody>
                  <a:tcPr/>
                </a:tc>
              </a:tr>
              <a:tr h="380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2000" dirty="0" smtClean="0">
                          <a:cs typeface="Arial" panose="020B0604020202020204" pitchFamily="34" charset="0"/>
                        </a:rPr>
                        <a:t>3. Conectivismo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Jean</a:t>
                      </a:r>
                      <a:endParaRPr lang="pt-BR" sz="1400" dirty="0"/>
                    </a:p>
                  </a:txBody>
                  <a:tcPr/>
                </a:tc>
              </a:tr>
              <a:tr h="380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altLang="pt-BR" sz="2000" dirty="0" smtClean="0">
                          <a:cs typeface="Arial" panose="020B0604020202020204" pitchFamily="34" charset="0"/>
                        </a:rPr>
                        <a:t>4. Pedagogia de projetos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Alexsandra e Roberta</a:t>
                      </a:r>
                      <a:endParaRPr lang="pt-BR" sz="1400" dirty="0"/>
                    </a:p>
                  </a:txBody>
                  <a:tcPr/>
                </a:tc>
              </a:tr>
              <a:tr h="380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2000" dirty="0" smtClean="0">
                          <a:cs typeface="Arial" panose="020B0604020202020204" pitchFamily="34" charset="0"/>
                        </a:rPr>
                        <a:t>5. Aprendizagem Híbrida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Juliana </a:t>
                      </a:r>
                      <a:r>
                        <a:rPr lang="pt-BR" sz="1400" smtClean="0"/>
                        <a:t>e Glória</a:t>
                      </a:r>
                      <a:endParaRPr lang="pt-BR" sz="1400" dirty="0"/>
                    </a:p>
                  </a:txBody>
                  <a:tcPr/>
                </a:tc>
              </a:tr>
              <a:tr h="380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2000" dirty="0" smtClean="0">
                          <a:cs typeface="Arial" panose="020B0604020202020204" pitchFamily="34" charset="0"/>
                        </a:rPr>
                        <a:t>6. Abordagens colaborativas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Adriana Vieira e Ana Paula</a:t>
                      </a:r>
                      <a:endParaRPr lang="pt-BR" sz="1400" dirty="0"/>
                    </a:p>
                  </a:txBody>
                  <a:tcPr/>
                </a:tc>
              </a:tr>
              <a:tr h="380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2000" dirty="0" smtClean="0">
                          <a:cs typeface="Arial" panose="020B0604020202020204" pitchFamily="34" charset="0"/>
                        </a:rPr>
                        <a:t>7. Sala de Aula Invertida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Rosângela e Darlene</a:t>
                      </a:r>
                      <a:endParaRPr lang="pt-BR" sz="1400" dirty="0"/>
                    </a:p>
                  </a:txBody>
                  <a:tcPr/>
                </a:tc>
              </a:tr>
              <a:tr h="380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2000" dirty="0" smtClean="0">
                          <a:cs typeface="Arial" panose="020B0604020202020204" pitchFamily="34" charset="0"/>
                        </a:rPr>
                        <a:t>8. Comunidades da Prática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Éliton e Fernanda</a:t>
                      </a:r>
                      <a:endParaRPr lang="pt-BR" sz="1400" dirty="0"/>
                    </a:p>
                  </a:txBody>
                  <a:tcPr/>
                </a:tc>
              </a:tr>
              <a:tr h="380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2000" dirty="0" smtClean="0">
                          <a:cs typeface="Arial" panose="020B0604020202020204" pitchFamily="34" charset="0"/>
                        </a:rPr>
                        <a:t>9.</a:t>
                      </a:r>
                      <a:r>
                        <a:rPr lang="pt-BR" sz="2000" baseline="0" dirty="0" smtClean="0"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2000" dirty="0" smtClean="0">
                          <a:cs typeface="Arial" panose="020B0604020202020204" pitchFamily="34" charset="0"/>
                        </a:rPr>
                        <a:t>Aprendizagem Adaptativa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Larissa e Marcelo</a:t>
                      </a:r>
                      <a:endParaRPr lang="pt-BR" sz="1400" dirty="0"/>
                    </a:p>
                  </a:txBody>
                  <a:tcPr/>
                </a:tc>
              </a:tr>
              <a:tr h="380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2000" dirty="0" smtClean="0">
                          <a:cs typeface="Arial" panose="020B0604020202020204" pitchFamily="34" charset="0"/>
                        </a:rPr>
                        <a:t>10. Gamificação Aplicada à Educação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Ana Cristina e Rogério</a:t>
                      </a:r>
                      <a:endParaRPr lang="pt-BR" sz="1400" dirty="0"/>
                    </a:p>
                  </a:txBody>
                  <a:tcPr/>
                </a:tc>
              </a:tr>
              <a:tr h="3801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pt-BR" sz="2000" dirty="0" smtClean="0">
                          <a:cs typeface="Arial" panose="020B0604020202020204" pitchFamily="34" charset="0"/>
                        </a:rPr>
                        <a:t>11. Aprendizagem baseada em projetos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Alessandra e Constança</a:t>
                      </a:r>
                      <a:endParaRPr lang="pt-BR" sz="1400" dirty="0"/>
                    </a:p>
                  </a:txBody>
                  <a:tcPr/>
                </a:tc>
              </a:tr>
              <a:tr h="380106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lang="en-US" sz="2000" dirty="0" smtClean="0">
                          <a:cs typeface="Arial" panose="020B0604020202020204" pitchFamily="34" charset="0"/>
                        </a:rPr>
                        <a:t>12. MOOC – Massive Open Online Courses</a:t>
                      </a:r>
                      <a:endParaRPr lang="pt-BR" sz="2000" dirty="0" smtClean="0"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Fabiane </a:t>
                      </a:r>
                      <a:r>
                        <a:rPr lang="pt-BR" sz="1400" smtClean="0"/>
                        <a:t>e Dragica</a:t>
                      </a:r>
                      <a:endParaRPr lang="pt-BR" sz="1400" dirty="0"/>
                    </a:p>
                  </a:txBody>
                  <a:tcPr/>
                </a:tc>
              </a:tr>
              <a:tr h="389638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lang="pt-BR" altLang="pt-BR" sz="2000" dirty="0" smtClean="0">
                          <a:cs typeface="Arial" panose="020B0604020202020204" pitchFamily="34" charset="0"/>
                        </a:rPr>
                        <a:t>13. Aprendizagem baseada em problemas (PBL)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Lígia e Elúbian</a:t>
                      </a:r>
                      <a:endParaRPr lang="pt-BR" sz="1400" dirty="0"/>
                    </a:p>
                  </a:txBody>
                  <a:tcPr/>
                </a:tc>
              </a:tr>
              <a:tr h="838752">
                <a:tc>
                  <a:txBody>
                    <a:bodyPr/>
                    <a:lstStyle/>
                    <a:p>
                      <a:pPr marL="0" indent="0">
                        <a:spcBef>
                          <a:spcPts val="0"/>
                        </a:spcBef>
                        <a:buFont typeface="+mj-lt"/>
                        <a:buNone/>
                      </a:pPr>
                      <a:r>
                        <a:rPr lang="pt-BR" altLang="pt-BR" sz="2000" dirty="0" smtClean="0">
                          <a:cs typeface="Arial" panose="020B0604020202020204" pitchFamily="34" charset="0"/>
                        </a:rPr>
                        <a:t>14. Aprendizagem Significativa e Mapas Conceituais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Ana Cláudia e João </a:t>
                      </a:r>
                      <a:endParaRPr lang="pt-BR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15202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123</Words>
  <Application>Microsoft Office PowerPoint</Application>
  <PresentationFormat>Apresentação na tela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Vani</dc:creator>
  <cp:lastModifiedBy>Vani</cp:lastModifiedBy>
  <cp:revision>5</cp:revision>
  <dcterms:created xsi:type="dcterms:W3CDTF">2016-03-30T18:53:20Z</dcterms:created>
  <dcterms:modified xsi:type="dcterms:W3CDTF">2016-04-02T17:52:13Z</dcterms:modified>
</cp:coreProperties>
</file>