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81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4FA93A-7E1F-4498-95F2-8EF47E97F92E}" type="datetimeFigureOut">
              <a:rPr lang="pt-PT" smtClean="0"/>
              <a:t>31/07/2019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8C894-B26D-4C69-9C52-8F6DFCFBD3DF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85184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22D21104-7104-4CB2-ABE5-ECEBCA0419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103632E-03E8-40F4-83AC-F95B648B39BE}" type="slidenum">
              <a:rPr lang="pt-BR" altLang="pt-BR"/>
              <a:pPr>
                <a:spcBef>
                  <a:spcPct val="0"/>
                </a:spcBef>
              </a:pPr>
              <a:t>1</a:t>
            </a:fld>
            <a:endParaRPr lang="pt-BR" altLang="pt-BR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AC01B49D-E08F-45F1-841D-623D6975B7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96F51431-A4C7-4329-9C28-CB62C9ED3F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4330A-3D2E-44BE-8A6D-293455E18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B4958F-2861-42EB-9871-89C03E6FB9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1724D-1833-4388-AAF6-38E5AF2C6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D84F-DB42-4FA9-98F6-EDF55EA1F6E2}" type="datetimeFigureOut">
              <a:rPr lang="pt-PT" smtClean="0"/>
              <a:t>31/07/2019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E30EB-BDC4-43C0-9AC0-8734EE756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EB586-CE17-48D4-87A6-5E876B291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DBDA-CAA7-4899-B82F-D33AC479A44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77221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9624F-E71E-4F3F-85FC-698E69A37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54CE7-86AE-4F49-A80D-6DC6C6D128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ACB13C-FB21-4926-B593-B8220C8E4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D84F-DB42-4FA9-98F6-EDF55EA1F6E2}" type="datetimeFigureOut">
              <a:rPr lang="pt-PT" smtClean="0"/>
              <a:t>31/07/2019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044B5-9E1A-44EF-81D2-D5318F0C1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0AC0A-214E-499A-91EE-DE2AD21B9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DBDA-CAA7-4899-B82F-D33AC479A44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33721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3FB7B5-FEFA-425D-AB03-B709CB25D6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0686F2-93A7-4665-9A5A-DF7DA57E39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0C4F9-C986-4650-8D0E-7E173763D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D84F-DB42-4FA9-98F6-EDF55EA1F6E2}" type="datetimeFigureOut">
              <a:rPr lang="pt-PT" smtClean="0"/>
              <a:t>31/07/2019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8F935-F910-4B03-B4B2-CE0A5D276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8406F1-3E06-45BF-A206-29334163E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DBDA-CAA7-4899-B82F-D33AC479A44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50302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D72A1-7472-4F9C-AF38-8794D16F1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9C05C-8B94-4E0D-8FD8-0C8777A3B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3F6FC-83EB-45EB-A794-B8EB86778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D84F-DB42-4FA9-98F6-EDF55EA1F6E2}" type="datetimeFigureOut">
              <a:rPr lang="pt-PT" smtClean="0"/>
              <a:t>31/07/2019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39AB1-D6D0-48F1-A345-0A851226C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80726A-C038-4192-9BA6-31F68745E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DBDA-CAA7-4899-B82F-D33AC479A44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21577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4F07E-A398-4E6A-B07D-90E242864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AEC221-F9A5-43B4-9029-3F9D59B37C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E1FC4A-94D1-4238-A81C-B76005041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D84F-DB42-4FA9-98F6-EDF55EA1F6E2}" type="datetimeFigureOut">
              <a:rPr lang="pt-PT" smtClean="0"/>
              <a:t>31/07/2019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FD22BA-5C10-454D-A0A7-36CBA5198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28728-3600-49E1-9CE7-E4CC36326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DBDA-CAA7-4899-B82F-D33AC479A44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4706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45593-209C-4C02-9341-D158E8E9E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A15A7-D4D0-48A5-ADD7-D713A0E6B7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13388-0222-4E73-825F-647A8543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C9FA66-1325-46D1-8A72-345C89EBA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D84F-DB42-4FA9-98F6-EDF55EA1F6E2}" type="datetimeFigureOut">
              <a:rPr lang="pt-PT" smtClean="0"/>
              <a:t>31/07/2019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AB3463-C7CA-45E8-9334-16ED55100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9A8488-E23C-43DC-80CA-D0719E760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DBDA-CAA7-4899-B82F-D33AC479A44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5641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3BD6E-341C-4C19-AF49-B69C2652C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C0F996-0FA9-4A48-8A2A-642D5DA902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22DEBC-4040-49C6-A28F-FCCB635A7B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A9C81F-C8B8-471E-B2AD-C89F97AA4B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99DA22-C2E0-49F8-9AE5-FA106B07B6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1830FD-EFEF-48FD-88B3-DFB43D9D9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D84F-DB42-4FA9-98F6-EDF55EA1F6E2}" type="datetimeFigureOut">
              <a:rPr lang="pt-PT" smtClean="0"/>
              <a:t>31/07/2019</a:t>
            </a:fld>
            <a:endParaRPr lang="pt-P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BE84FA-A174-498C-8D85-1E0ECC45B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ABB561-8AC8-4040-9AF7-380C3AA29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DBDA-CAA7-4899-B82F-D33AC479A44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19682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21E61-4877-47F5-83DF-493D97AF3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2534C9-AE0F-4A1B-BC1F-C64A0AD7C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D84F-DB42-4FA9-98F6-EDF55EA1F6E2}" type="datetimeFigureOut">
              <a:rPr lang="pt-PT" smtClean="0"/>
              <a:t>31/07/2019</a:t>
            </a:fld>
            <a:endParaRPr lang="pt-P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5BB6A7-AB0D-41A0-8521-B851FD42E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18A05F-9CFA-4115-BCE8-7A6DE7A05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DBDA-CAA7-4899-B82F-D33AC479A44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72863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A9D152-79E1-4288-B5F3-5979BDF08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D84F-DB42-4FA9-98F6-EDF55EA1F6E2}" type="datetimeFigureOut">
              <a:rPr lang="pt-PT" smtClean="0"/>
              <a:t>31/07/2019</a:t>
            </a:fld>
            <a:endParaRPr lang="pt-P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F7A4E7-3E9C-4E7F-9E63-EF979820A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19D5B-6596-4568-8FE5-FB2348188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DBDA-CAA7-4899-B82F-D33AC479A44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24520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CB569-9858-42DD-9B76-023DEA981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80BF42-7835-458A-AFDF-FB1403A56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8BB952-6FAB-449C-B624-7C414D585C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7F0974-F7D1-4CDF-B47B-131A1F295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D84F-DB42-4FA9-98F6-EDF55EA1F6E2}" type="datetimeFigureOut">
              <a:rPr lang="pt-PT" smtClean="0"/>
              <a:t>31/07/2019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6520C0-6521-4430-BC11-FE2182541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2DC69B-68A5-457D-987A-14FCA2C78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DBDA-CAA7-4899-B82F-D33AC479A44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1425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13A36-4725-42F9-AEE8-AAD572127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49CDE0-F810-4DC5-9523-5A4D55FCAE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0BEBE1-7A99-4015-A5C3-A83FC34186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07551F-D249-44B7-8ED7-AD7FBD03A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D84F-DB42-4FA9-98F6-EDF55EA1F6E2}" type="datetimeFigureOut">
              <a:rPr lang="pt-PT" smtClean="0"/>
              <a:t>31/07/2019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7099C7-409B-430D-B139-4D23CAD9E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6E125F-3DE9-4E63-BED9-E619381B0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DBDA-CAA7-4899-B82F-D33AC479A44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5244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B158C3-2636-4CAB-B6AE-63646877E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2FCC5-CC31-454F-ACF8-1832B1155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C0D16D-B408-4D6C-8D3A-6433CDD33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4D84F-DB42-4FA9-98F6-EDF55EA1F6E2}" type="datetimeFigureOut">
              <a:rPr lang="pt-PT" smtClean="0"/>
              <a:t>31/07/2019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8DB57-562C-4F64-9AB6-32DD6BD171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9B0215-3C6F-432F-A159-573203E4BF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BDBDA-CAA7-4899-B82F-D33AC479A44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44507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6B6665D2-9002-4E88-BAF3-ACFDAE885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52413"/>
            <a:ext cx="822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b="1" dirty="0">
                <a:solidFill>
                  <a:srgbClr val="000000"/>
                </a:solidFill>
                <a:latin typeface="Arial" panose="020B0604020202020204" pitchFamily="34" charset="0"/>
              </a:rPr>
              <a:t>EXERCÍCIO</a:t>
            </a:r>
            <a:endParaRPr lang="pt-BR" altLang="pt-BR" sz="24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435" name="Retângulo 4">
            <a:extLst>
              <a:ext uri="{FF2B5EF4-FFF2-40B4-BE49-F238E27FC236}">
                <a16:creationId xmlns:a16="http://schemas.microsoft.com/office/drawing/2014/main" id="{AEBD7F9D-5029-4D34-8C75-02594A761E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431925"/>
            <a:ext cx="8893175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pt-BR" sz="1600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 – </a:t>
            </a:r>
            <a:r>
              <a:rPr lang="en-US" altLang="pt-BR" sz="1600" b="1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Atendimento</a:t>
            </a:r>
            <a:r>
              <a:rPr lang="en-US" altLang="pt-BR" sz="16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com </a:t>
            </a:r>
            <a:r>
              <a:rPr lang="en-US" altLang="pt-BR" sz="1600" b="1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prioridade</a:t>
            </a:r>
            <a:endParaRPr lang="en-US" altLang="pt-BR" sz="1600" b="1" dirty="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pt-BR" sz="1600" b="1" dirty="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600" b="1" dirty="0">
                <a:latin typeface="Arial" panose="020B0604020202020204" pitchFamily="34" charset="0"/>
              </a:rPr>
              <a:t>Usuários não preferenciais chegam a um banco com 2 caixas segundo uma exponencial com média de 3 minutos.  O tempo de atendimento é uma normal com média de 4 minutos e desvio padrão de 2 minutos.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600" b="1" dirty="0">
                <a:latin typeface="Arial" panose="020B0604020202020204" pitchFamily="34" charset="0"/>
              </a:rPr>
              <a:t>Os usuários preferenciais chegam segundo uma exponencial com média de 15 minutos.</a:t>
            </a:r>
          </a:p>
          <a:p>
            <a:pPr>
              <a:spcBef>
                <a:spcPct val="0"/>
              </a:spcBef>
              <a:buFontTx/>
              <a:buNone/>
            </a:pPr>
            <a:endParaRPr lang="pt-BR" altLang="pt-BR" sz="1600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600" b="1" dirty="0">
                <a:latin typeface="Arial" panose="020B0604020202020204" pitchFamily="34" charset="0"/>
              </a:rPr>
              <a:t>Todos se posicionam em fila única, mas os preferenciais são atendidos tão logo qualquer caixa esteja disponível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pt-BR" sz="1600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pt-BR" sz="1600" b="1" dirty="0" err="1">
                <a:latin typeface="Arial" panose="020B0604020202020204" pitchFamily="34" charset="0"/>
              </a:rPr>
              <a:t>Depois</a:t>
            </a:r>
            <a:r>
              <a:rPr lang="en-US" altLang="pt-BR" sz="1600" b="1" dirty="0">
                <a:latin typeface="Arial" panose="020B0604020202020204" pitchFamily="34" charset="0"/>
              </a:rPr>
              <a:t> do </a:t>
            </a:r>
            <a:r>
              <a:rPr lang="en-US" altLang="pt-BR" sz="1600" b="1" dirty="0" err="1">
                <a:latin typeface="Arial" panose="020B0604020202020204" pitchFamily="34" charset="0"/>
              </a:rPr>
              <a:t>Atendimento</a:t>
            </a:r>
            <a:r>
              <a:rPr lang="en-US" altLang="pt-BR" sz="1600" b="1" dirty="0">
                <a:latin typeface="Arial" panose="020B0604020202020204" pitchFamily="34" charset="0"/>
              </a:rPr>
              <a:t> no </a:t>
            </a:r>
            <a:r>
              <a:rPr lang="en-US" altLang="pt-BR" sz="1600" b="1" dirty="0" err="1">
                <a:latin typeface="Arial" panose="020B0604020202020204" pitchFamily="34" charset="0"/>
              </a:rPr>
              <a:t>caixa</a:t>
            </a:r>
            <a:r>
              <a:rPr lang="en-US" altLang="pt-BR" sz="1600" b="1" dirty="0">
                <a:latin typeface="Arial" panose="020B0604020202020204" pitchFamily="34" charset="0"/>
              </a:rPr>
              <a:t> 10 % </a:t>
            </a:r>
            <a:r>
              <a:rPr lang="en-US" altLang="pt-BR" sz="1600" b="1" dirty="0" err="1">
                <a:latin typeface="Arial" panose="020B0604020202020204" pitchFamily="34" charset="0"/>
              </a:rPr>
              <a:t>vão</a:t>
            </a:r>
            <a:r>
              <a:rPr lang="en-US" altLang="pt-BR" sz="1600" b="1" dirty="0">
                <a:latin typeface="Arial" panose="020B0604020202020204" pitchFamily="34" charset="0"/>
              </a:rPr>
              <a:t> </a:t>
            </a:r>
            <a:r>
              <a:rPr lang="en-US" altLang="pt-BR" sz="1600" b="1" dirty="0" err="1">
                <a:latin typeface="Arial" panose="020B0604020202020204" pitchFamily="34" charset="0"/>
              </a:rPr>
              <a:t>até</a:t>
            </a:r>
            <a:r>
              <a:rPr lang="en-US" altLang="pt-BR" sz="1600" b="1" dirty="0">
                <a:latin typeface="Arial" panose="020B0604020202020204" pitchFamily="34" charset="0"/>
              </a:rPr>
              <a:t> o </a:t>
            </a:r>
            <a:r>
              <a:rPr lang="en-US" altLang="pt-BR" sz="1600" b="1" dirty="0" err="1">
                <a:latin typeface="Arial" panose="020B0604020202020204" pitchFamily="34" charset="0"/>
              </a:rPr>
              <a:t>gerente</a:t>
            </a:r>
            <a:r>
              <a:rPr lang="en-US" altLang="pt-BR" sz="1600" b="1" dirty="0">
                <a:latin typeface="Arial" panose="020B0604020202020204" pitchFamily="34" charset="0"/>
              </a:rPr>
              <a:t> para novo </a:t>
            </a:r>
            <a:r>
              <a:rPr lang="en-US" altLang="pt-BR" sz="1600" b="1" dirty="0" err="1">
                <a:latin typeface="Arial" panose="020B0604020202020204" pitchFamily="34" charset="0"/>
              </a:rPr>
              <a:t>atendimento</a:t>
            </a:r>
            <a:r>
              <a:rPr lang="en-US" altLang="pt-BR" sz="1600" b="1" dirty="0">
                <a:latin typeface="Arial" panose="020B0604020202020204" pitchFamily="34" charset="0"/>
              </a:rPr>
              <a:t> Triangular (20, 25, 30) </a:t>
            </a:r>
            <a:r>
              <a:rPr lang="en-US" altLang="pt-BR" sz="1600" b="1" dirty="0" err="1">
                <a:latin typeface="Arial" panose="020B0604020202020204" pitchFamily="34" charset="0"/>
              </a:rPr>
              <a:t>minutos</a:t>
            </a:r>
            <a:r>
              <a:rPr lang="en-US" altLang="pt-BR" sz="1600" b="1" dirty="0">
                <a:latin typeface="Arial" panose="020B0604020202020204" pitchFamily="34" charset="0"/>
              </a:rPr>
              <a:t> </a:t>
            </a:r>
            <a:r>
              <a:rPr lang="en-US" altLang="pt-BR" sz="1600" b="1" dirty="0" err="1">
                <a:latin typeface="Arial" panose="020B0604020202020204" pitchFamily="34" charset="0"/>
              </a:rPr>
              <a:t>onde</a:t>
            </a:r>
            <a:r>
              <a:rPr lang="en-US" altLang="pt-BR" sz="1600" b="1" dirty="0">
                <a:latin typeface="Arial" panose="020B0604020202020204" pitchFamily="34" charset="0"/>
              </a:rPr>
              <a:t> </a:t>
            </a:r>
            <a:r>
              <a:rPr lang="en-US" altLang="pt-BR" sz="1600" b="1" dirty="0" err="1">
                <a:latin typeface="Arial" panose="020B0604020202020204" pitchFamily="34" charset="0"/>
              </a:rPr>
              <a:t>os</a:t>
            </a:r>
            <a:r>
              <a:rPr lang="en-US" altLang="pt-BR" sz="1600" b="1" dirty="0">
                <a:latin typeface="Arial" panose="020B0604020202020204" pitchFamily="34" charset="0"/>
              </a:rPr>
              <a:t> </a:t>
            </a:r>
            <a:r>
              <a:rPr lang="en-US" altLang="pt-BR" sz="1600" b="1" dirty="0" err="1">
                <a:latin typeface="Arial" panose="020B0604020202020204" pitchFamily="34" charset="0"/>
              </a:rPr>
              <a:t>preferenciais</a:t>
            </a:r>
            <a:r>
              <a:rPr lang="en-US" altLang="pt-BR" sz="1600" b="1" dirty="0">
                <a:latin typeface="Arial" panose="020B0604020202020204" pitchFamily="34" charset="0"/>
              </a:rPr>
              <a:t> </a:t>
            </a:r>
            <a:r>
              <a:rPr lang="en-US" altLang="pt-BR" sz="1600" b="1" dirty="0" err="1">
                <a:latin typeface="Arial" panose="020B0604020202020204" pitchFamily="34" charset="0"/>
              </a:rPr>
              <a:t>deixam</a:t>
            </a:r>
            <a:r>
              <a:rPr lang="en-US" altLang="pt-BR" sz="1600" b="1" dirty="0">
                <a:latin typeface="Arial" panose="020B0604020202020204" pitchFamily="34" charset="0"/>
              </a:rPr>
              <a:t> de </a:t>
            </a:r>
            <a:r>
              <a:rPr lang="en-US" altLang="pt-BR" sz="1600" b="1" dirty="0" err="1">
                <a:latin typeface="Arial" panose="020B0604020202020204" pitchFamily="34" charset="0"/>
              </a:rPr>
              <a:t>ter</a:t>
            </a:r>
            <a:r>
              <a:rPr lang="en-US" altLang="pt-BR" sz="1600" b="1" dirty="0">
                <a:latin typeface="Arial" panose="020B0604020202020204" pitchFamily="34" charset="0"/>
              </a:rPr>
              <a:t> </a:t>
            </a:r>
            <a:r>
              <a:rPr lang="en-US" altLang="pt-BR" sz="1600" b="1" dirty="0" err="1">
                <a:latin typeface="Arial" panose="020B0604020202020204" pitchFamily="34" charset="0"/>
              </a:rPr>
              <a:t>prioridade</a:t>
            </a:r>
            <a:r>
              <a:rPr lang="en-US" altLang="pt-BR" sz="1600" b="1" dirty="0">
                <a:latin typeface="Arial" panose="020B0604020202020204" pitchFamily="34" charset="0"/>
              </a:rPr>
              <a:t>.</a:t>
            </a:r>
            <a:endParaRPr lang="pt-BR" altLang="pt-BR" sz="1600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t-BR" altLang="pt-BR" sz="1600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600" b="1" dirty="0">
                <a:latin typeface="Arial" panose="020B0604020202020204" pitchFamily="34" charset="0"/>
              </a:rPr>
              <a:t> DESENVOLVA UM MODELO DE SIMULAÇÃO</a:t>
            </a:r>
          </a:p>
          <a:p>
            <a:pPr>
              <a:spcBef>
                <a:spcPct val="0"/>
              </a:spcBef>
              <a:buFontTx/>
              <a:buNone/>
            </a:pPr>
            <a:endParaRPr lang="pt-BR" altLang="pt-BR" sz="1600" b="1" dirty="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6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Processe o modelo por 9 horas.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pt-BR" sz="1600" b="1" dirty="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pt-BR" sz="1600" b="1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Após</a:t>
            </a:r>
            <a:r>
              <a:rPr lang="en-US" altLang="pt-BR" sz="16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pt-BR" sz="1600" b="1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modifique</a:t>
            </a:r>
            <a:r>
              <a:rPr lang="en-US" altLang="pt-BR" sz="16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o </a:t>
            </a:r>
            <a:r>
              <a:rPr lang="en-US" altLang="pt-BR" sz="1600" b="1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modelo</a:t>
            </a:r>
            <a:r>
              <a:rPr lang="en-US" altLang="pt-BR" sz="16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para que o Caixa 1 </a:t>
            </a:r>
            <a:r>
              <a:rPr lang="en-US" altLang="pt-BR" sz="1600" b="1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atenda</a:t>
            </a:r>
            <a:r>
              <a:rPr lang="en-US" altLang="pt-BR" sz="16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pt-BR" sz="1600" b="1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preferenciais</a:t>
            </a:r>
            <a:r>
              <a:rPr lang="en-US" altLang="pt-BR" sz="16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e </a:t>
            </a:r>
            <a:r>
              <a:rPr lang="en-US" altLang="pt-BR" sz="1600" b="1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não</a:t>
            </a:r>
            <a:r>
              <a:rPr lang="en-US" altLang="pt-BR" sz="16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pt-BR" sz="1600" b="1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preferenciais</a:t>
            </a:r>
            <a:r>
              <a:rPr lang="en-US" altLang="pt-BR" sz="16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e o </a:t>
            </a:r>
            <a:r>
              <a:rPr lang="en-US" altLang="pt-BR" sz="1600" b="1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caixa</a:t>
            </a:r>
            <a:r>
              <a:rPr lang="en-US" altLang="pt-BR" sz="16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2 </a:t>
            </a:r>
            <a:r>
              <a:rPr lang="en-US" altLang="pt-BR" sz="1600" b="1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só</a:t>
            </a:r>
            <a:r>
              <a:rPr lang="en-US" altLang="pt-BR" sz="16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pt-BR" sz="1600" b="1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não</a:t>
            </a:r>
            <a:r>
              <a:rPr lang="en-US" altLang="pt-BR" sz="16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pt-BR" sz="1600" b="1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preferenciais</a:t>
            </a:r>
            <a:r>
              <a:rPr lang="en-US" altLang="pt-BR" sz="16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 </a:t>
            </a:r>
            <a:r>
              <a:rPr lang="en-US" altLang="pt-BR" sz="1600" b="1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Separe</a:t>
            </a:r>
            <a:r>
              <a:rPr lang="en-US" altLang="pt-BR" sz="16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pt-BR" sz="1600" b="1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os</a:t>
            </a:r>
            <a:r>
              <a:rPr lang="en-US" altLang="pt-BR" sz="16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2 </a:t>
            </a:r>
            <a:r>
              <a:rPr lang="en-US" altLang="pt-BR" sz="1600" b="1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caixas</a:t>
            </a:r>
            <a:r>
              <a:rPr lang="en-US" altLang="pt-BR" sz="16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no </a:t>
            </a:r>
            <a:r>
              <a:rPr lang="en-US" altLang="pt-BR" sz="1600" b="1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modelo</a:t>
            </a:r>
            <a:r>
              <a:rPr lang="en-US" altLang="pt-BR" sz="16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lang="en-US" altLang="pt-BR" sz="1600" b="1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Faça</a:t>
            </a:r>
            <a:r>
              <a:rPr lang="en-US" altLang="pt-BR" sz="16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pt-BR" sz="1600" b="1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uma</a:t>
            </a:r>
            <a:r>
              <a:rPr lang="en-US" altLang="pt-BR" sz="16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pt-BR" sz="1600" b="1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modelo</a:t>
            </a:r>
            <a:r>
              <a:rPr lang="en-US" altLang="pt-BR" sz="16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com Fila </a:t>
            </a:r>
            <a:r>
              <a:rPr lang="en-US" altLang="pt-BR" sz="1600" b="1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Única</a:t>
            </a:r>
            <a:r>
              <a:rPr lang="en-US" altLang="pt-BR" sz="16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e outro com </a:t>
            </a:r>
            <a:r>
              <a:rPr lang="en-US" altLang="pt-BR" sz="1600" b="1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Duas</a:t>
            </a:r>
            <a:r>
              <a:rPr lang="en-US" altLang="pt-BR" sz="1600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pt-BR" sz="1600" b="1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Filas</a:t>
            </a:r>
            <a:endParaRPr lang="en-US" altLang="pt-BR" sz="1600" b="1" dirty="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Rui</dc:creator>
  <cp:lastModifiedBy>Rui</cp:lastModifiedBy>
  <cp:revision>1</cp:revision>
  <dcterms:created xsi:type="dcterms:W3CDTF">2019-07-31T18:10:36Z</dcterms:created>
  <dcterms:modified xsi:type="dcterms:W3CDTF">2019-07-31T18:11:14Z</dcterms:modified>
</cp:coreProperties>
</file>