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5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0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7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7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0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0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79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33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5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0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4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2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3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0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2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8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6355" y="632175"/>
            <a:ext cx="8574622" cy="2616199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33355" y="3677776"/>
            <a:ext cx="6987645" cy="1388534"/>
          </a:xfrm>
        </p:spPr>
        <p:txBody>
          <a:bodyPr/>
          <a:lstStyle/>
          <a:p>
            <a:r>
              <a:rPr lang="pt-BR" dirty="0"/>
              <a:t>Apresentação de Casos Clínicos</a:t>
            </a:r>
          </a:p>
          <a:p>
            <a:r>
              <a:rPr lang="pt-BR" dirty="0"/>
              <a:t>Encerramento Disciplina ODO0502 – Clínica Infantil</a:t>
            </a:r>
          </a:p>
          <a:p>
            <a:r>
              <a:rPr lang="pt-BR" dirty="0"/>
              <a:t>1º. Semestre de 2017</a:t>
            </a:r>
          </a:p>
        </p:txBody>
      </p:sp>
      <p:pic>
        <p:nvPicPr>
          <p:cNvPr id="4" name="Imagem 3" descr="logo-usp-perspecti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1297" y="182880"/>
            <a:ext cx="1610371" cy="1757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689566" y="5750416"/>
            <a:ext cx="7502434" cy="1388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Equipe: </a:t>
            </a:r>
          </a:p>
          <a:p>
            <a:r>
              <a:rPr lang="pt-BR" dirty="0"/>
              <a:t>(</a:t>
            </a:r>
            <a:r>
              <a:rPr lang="pt-BR" sz="1600" dirty="0"/>
              <a:t>Alunos de graduação), (Alunos de pós –graduação responsáveis corredor), (Professor Orientador-</a:t>
            </a:r>
            <a:r>
              <a:rPr lang="pt-BR" sz="1600" dirty="0" err="1"/>
              <a:t>corrredor</a:t>
            </a:r>
            <a:r>
              <a:rPr lang="pt-B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206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Baseado em uma pesquisa bibliográfica sobre o assunto, insira pontos importantes para contextualizar seu caso (podem ser citadas referências importantes para esse embasamento - ~escolha as realmente relevantes) – 1 ou 2 slides no máximo</a:t>
            </a:r>
          </a:p>
        </p:txBody>
      </p:sp>
    </p:spTree>
    <p:extLst>
      <p:ext uri="{BB962C8B-B14F-4D97-AF65-F5344CB8AC3E}">
        <p14:creationId xmlns:p14="http://schemas.microsoft.com/office/powerpoint/2010/main" val="143663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Caso Clínico</a:t>
            </a:r>
          </a:p>
        </p:txBody>
      </p:sp>
      <p:sp>
        <p:nvSpPr>
          <p:cNvPr id="5" name="Títul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Insira as fotos do caso e outros elementos necessários para apresentar o mesmo (o número de slides será determinado pela quantidade de material – escolha os mais relevantes e ilustrativos)</a:t>
            </a:r>
          </a:p>
        </p:txBody>
      </p:sp>
    </p:spTree>
    <p:extLst>
      <p:ext uri="{BB962C8B-B14F-4D97-AF65-F5344CB8AC3E}">
        <p14:creationId xmlns:p14="http://schemas.microsoft.com/office/powerpoint/2010/main" val="146342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Faça um apanhado geral do que seu caso representou, o que se pode (1 slide no máximo). </a:t>
            </a:r>
          </a:p>
        </p:txBody>
      </p:sp>
    </p:spTree>
    <p:extLst>
      <p:ext uri="{BB962C8B-B14F-4D97-AF65-F5344CB8AC3E}">
        <p14:creationId xmlns:p14="http://schemas.microsoft.com/office/powerpoint/2010/main" val="274364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esse caso pode representar para um clínico?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Tente fazer dois tópicos que vocês tenham tirado de aprendizado e que possa ajudar outros clínicos com esse exemplo (tentem pensar sem a ajuda dos orientadores)</a:t>
            </a:r>
          </a:p>
          <a:p>
            <a:r>
              <a:rPr lang="pt-BR" dirty="0" err="1"/>
              <a:t>Ex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A doença X, mesmo rara, pode ser identificada precocemente pelo dentista.</a:t>
            </a:r>
          </a:p>
          <a:p>
            <a:pPr lvl="1"/>
            <a:r>
              <a:rPr lang="pt-BR" dirty="0"/>
              <a:t>O dentista deve estar treinado para fazer o diagnóstico precoce da doença X.</a:t>
            </a:r>
          </a:p>
        </p:txBody>
      </p:sp>
    </p:spTree>
    <p:extLst>
      <p:ext uri="{BB962C8B-B14F-4D97-AF65-F5344CB8AC3E}">
        <p14:creationId xmlns:p14="http://schemas.microsoft.com/office/powerpoint/2010/main" val="4249226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</TotalTime>
  <Words>207</Words>
  <Application>Microsoft Macintosh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Paralaxe</vt:lpstr>
      <vt:lpstr>Título do Trabalho</vt:lpstr>
      <vt:lpstr>Introdução</vt:lpstr>
      <vt:lpstr>Caso Clínico</vt:lpstr>
      <vt:lpstr>Considerações Finais</vt:lpstr>
      <vt:lpstr>O que esse caso pode representar para um clínico?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Mari Braga</dc:creator>
  <cp:lastModifiedBy>Ana Estela Haddad</cp:lastModifiedBy>
  <cp:revision>4</cp:revision>
  <dcterms:created xsi:type="dcterms:W3CDTF">2015-10-22T00:22:23Z</dcterms:created>
  <dcterms:modified xsi:type="dcterms:W3CDTF">2017-06-12T20:09:00Z</dcterms:modified>
</cp:coreProperties>
</file>