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3672-6384-45DF-B8A6-A665BCFC12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2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A81A-988A-4822-BCB6-65A65BA0B0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749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7FA0-7395-4622-B9F3-88E6EF4671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428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828A-4CC4-4103-8F9E-A30BE6DEC1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388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FED9-2086-42A3-B4F8-92C689BC5D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167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74276-108A-4B7E-A256-4B5BB5F75E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488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B443-7760-4A31-8FF2-405BA3AE6C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02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BA52-AE9E-4737-A14A-8D4593B851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973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668B-5CC2-4C20-820D-EF0230D2D0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532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D38E-53BF-4173-8186-66CC20A191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918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B5C4-8FA4-4CF5-9E72-B6D929793C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781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03EEBE-4819-4034-91F1-16436995C2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pt-BR" altLang="pt-BR" sz="4400" smtClean="0"/>
              <a:t>Estrutura a termo das taxas de juros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Dados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Rodapé 4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3075" name="Espaço Reservado para Número de Slide 5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4C8777-407C-47E7-9BEC-1D0AFF5222A2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40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50825" y="274638"/>
            <a:ext cx="8569325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chemeClr val="tx2"/>
                </a:solidFill>
              </a:rPr>
              <a:t>Taxas americanas em  2013 </a:t>
            </a:r>
            <a:r>
              <a:rPr lang="pt-BR" altLang="pt-BR" sz="2400">
                <a:solidFill>
                  <a:schemeClr val="tx2"/>
                </a:solidFill>
              </a:rPr>
              <a:t>(Valor 22/8/2013)</a:t>
            </a:r>
            <a:r>
              <a:rPr lang="pt-BR" altLang="pt-BR">
                <a:solidFill>
                  <a:schemeClr val="tx2"/>
                </a:solidFill>
              </a:rPr>
              <a:t> </a:t>
            </a:r>
            <a:endParaRPr lang="pt-BR" altLang="pt-BR" sz="2400" b="1">
              <a:solidFill>
                <a:schemeClr val="tx2"/>
              </a:solidFill>
            </a:endParaRPr>
          </a:p>
        </p:txBody>
      </p:sp>
      <p:pic>
        <p:nvPicPr>
          <p:cNvPr id="3077" name="Picture 7" descr="arte22opin-202-col_op1-a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71913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Rodapé 3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4099" name="Espaço Reservado para Número de Slide 4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426D075-4526-49CB-9593-1939EF3047F7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40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772400" cy="72072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Valor Econômico – 13/04/2009</a:t>
            </a:r>
          </a:p>
        </p:txBody>
      </p:sp>
      <p:pic>
        <p:nvPicPr>
          <p:cNvPr id="4101" name="Picture 5" descr="Cópia de termo_VE_13_4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24"/>
          <a:stretch>
            <a:fillRect/>
          </a:stretch>
        </p:blipFill>
        <p:spPr bwMode="auto">
          <a:xfrm>
            <a:off x="468313" y="1125538"/>
            <a:ext cx="8064500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5123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AC80A12-ADE0-4EF4-B5FB-F3E9B9274FF1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400"/>
          </a:p>
        </p:txBody>
      </p:sp>
      <p:pic>
        <p:nvPicPr>
          <p:cNvPr id="5124" name="Picture 5" descr="arte07fin-401-juros-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496300" cy="524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06/08/2012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6147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937B147-1B88-46A2-BE70-85B8C6C7D8AD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13/08/2013</a:t>
            </a:r>
          </a:p>
        </p:txBody>
      </p:sp>
      <p:pic>
        <p:nvPicPr>
          <p:cNvPr id="6149" name="Picture 5" descr="arte14fin-102-cambio-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66813"/>
            <a:ext cx="8424863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7171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3E4B0A7-8EBE-49B1-8F54-C8D2F3BF0D74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40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08/08/2016</a:t>
            </a:r>
          </a:p>
        </p:txBody>
      </p:sp>
      <p:pic>
        <p:nvPicPr>
          <p:cNvPr id="7173" name="Picture 2" descr="C:\Users\Daph\Pictures\Estr Juros 8 8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052513"/>
            <a:ext cx="84851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Arial</vt:lpstr>
      <vt:lpstr>Design padrão</vt:lpstr>
      <vt:lpstr>Estrutura a termo das taxas de juros</vt:lpstr>
      <vt:lpstr>Apresentação do PowerPoint</vt:lpstr>
      <vt:lpstr>Valor Econômico – 13/04/2009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daphnis</dc:creator>
  <cp:lastModifiedBy>Ricardo Feijo</cp:lastModifiedBy>
  <cp:revision>2</cp:revision>
  <dcterms:created xsi:type="dcterms:W3CDTF">2016-09-21T15:35:23Z</dcterms:created>
  <dcterms:modified xsi:type="dcterms:W3CDTF">2019-09-18T15:15:44Z</dcterms:modified>
</cp:coreProperties>
</file>