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09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73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0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6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5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94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58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19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00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40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35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AD5E-7159-4ABE-9C72-7B40BC44CCDB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E012D-1CFA-4F5A-AD95-94D1DD646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85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654929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1ª CONVERÊNCA ESTADUAL </a:t>
            </a:r>
            <a:r>
              <a:rPr lang="pt-BR" sz="3200" b="1" dirty="0"/>
              <a:t>DE VIGILÂNCIA EM SAÚDE</a:t>
            </a:r>
          </a:p>
          <a:p>
            <a:endParaRPr lang="pt-BR" sz="3200" dirty="0" smtClean="0"/>
          </a:p>
          <a:p>
            <a:endParaRPr lang="pt-BR" sz="3200" dirty="0"/>
          </a:p>
          <a:p>
            <a:endParaRPr lang="pt-BR" sz="3200" dirty="0"/>
          </a:p>
          <a:p>
            <a:pPr algn="ctr"/>
            <a:r>
              <a:rPr lang="pt-BR" sz="3200" dirty="0"/>
              <a:t>VIGILÂNCIA EM SAÚDE: DIREITO, CONQUISTAS E DEFESA DE UM SUS PÚBLICO DE QUALIDADE</a:t>
            </a:r>
          </a:p>
        </p:txBody>
      </p:sp>
    </p:spTree>
    <p:extLst>
      <p:ext uri="{BB962C8B-B14F-4D97-AF65-F5344CB8AC3E}">
        <p14:creationId xmlns:p14="http://schemas.microsoft.com/office/powerpoint/2010/main" val="33665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71800" y="836712"/>
            <a:ext cx="576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DIRETRIZ</a:t>
            </a:r>
          </a:p>
          <a:p>
            <a:endParaRPr lang="pt-BR" sz="2400" dirty="0"/>
          </a:p>
          <a:p>
            <a:r>
              <a:rPr lang="pt-BR" sz="2400" dirty="0" smtClean="0"/>
              <a:t>	O que eu quero?</a:t>
            </a:r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b="1" dirty="0" smtClean="0"/>
              <a:t>PROPOSTA</a:t>
            </a:r>
          </a:p>
          <a:p>
            <a:endParaRPr lang="pt-BR" sz="2400" dirty="0"/>
          </a:p>
          <a:p>
            <a:r>
              <a:rPr lang="pt-BR" sz="2400" dirty="0" smtClean="0"/>
              <a:t>	Como?</a:t>
            </a:r>
          </a:p>
          <a:p>
            <a:endParaRPr lang="pt-BR" sz="2400" dirty="0" smtClean="0"/>
          </a:p>
          <a:p>
            <a:endParaRPr lang="pt-BR" sz="2400" b="1" dirty="0"/>
          </a:p>
          <a:p>
            <a:r>
              <a:rPr lang="pt-BR" sz="2400" b="1" dirty="0" smtClean="0"/>
              <a:t>OBJETIVO</a:t>
            </a:r>
          </a:p>
          <a:p>
            <a:endParaRPr lang="pt-BR" sz="2400" dirty="0"/>
          </a:p>
          <a:p>
            <a:r>
              <a:rPr lang="pt-BR" sz="2400" dirty="0" smtClean="0"/>
              <a:t>	Onde chegar?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61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02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332656"/>
            <a:ext cx="871296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CONTEXTO</a:t>
            </a:r>
          </a:p>
          <a:p>
            <a:endParaRPr lang="pt-BR" sz="2400" dirty="0"/>
          </a:p>
          <a:p>
            <a:r>
              <a:rPr lang="pt-BR" sz="2400" dirty="0" smtClean="0"/>
              <a:t>Ciência e Saúde Coletiva</a:t>
            </a:r>
          </a:p>
          <a:p>
            <a:r>
              <a:rPr lang="pt-BR" sz="2400" dirty="0" smtClean="0"/>
              <a:t>Volume 22 número 10</a:t>
            </a:r>
          </a:p>
          <a:p>
            <a:endParaRPr lang="pt-BR" sz="2400" dirty="0"/>
          </a:p>
          <a:p>
            <a:r>
              <a:rPr lang="pt-BR" sz="2400" dirty="0" smtClean="0"/>
              <a:t>Vigilância em Saúde brasileira: reflexões e contribuição ao debate da 1ª  Conferência de Vigilância em Saúde p 3137</a:t>
            </a:r>
          </a:p>
          <a:p>
            <a:endParaRPr lang="pt-BR" sz="2400" dirty="0"/>
          </a:p>
          <a:p>
            <a:r>
              <a:rPr lang="pt-BR" sz="2400" dirty="0" smtClean="0"/>
              <a:t>RESOLUÇÃO  CNS/MS 539/2016</a:t>
            </a:r>
          </a:p>
          <a:p>
            <a:r>
              <a:rPr lang="pt-BR" sz="2400" dirty="0" smtClean="0"/>
              <a:t>P.88 – Documento Orientador</a:t>
            </a:r>
          </a:p>
          <a:p>
            <a:endParaRPr lang="pt-BR" sz="2400" dirty="0" smtClean="0"/>
          </a:p>
          <a:p>
            <a:r>
              <a:rPr lang="pt-BR" sz="2400" dirty="0" smtClean="0"/>
              <a:t>8 objetivos</a:t>
            </a:r>
          </a:p>
          <a:p>
            <a:r>
              <a:rPr lang="pt-BR" sz="2400" dirty="0" smtClean="0"/>
              <a:t>Eixo principal - 4 sub eixos  - p 4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dirty="0"/>
          </a:p>
          <a:p>
            <a:endParaRPr lang="pt-BR" dirty="0"/>
          </a:p>
          <a:p>
            <a:r>
              <a:rPr 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231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ionalizacao_2016_mapa.jpg (2339×165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9582" cy="647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076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70</Words>
  <Application>Microsoft Office PowerPoint</Application>
  <PresentationFormat>Apresentação na tela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Conselho Estatual de Saude</dc:creator>
  <cp:lastModifiedBy>Conselho Estatual de Saude</cp:lastModifiedBy>
  <cp:revision>9</cp:revision>
  <dcterms:created xsi:type="dcterms:W3CDTF">2018-04-19T12:39:55Z</dcterms:created>
  <dcterms:modified xsi:type="dcterms:W3CDTF">2018-04-20T16:26:30Z</dcterms:modified>
</cp:coreProperties>
</file>