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4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2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55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13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4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85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43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5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1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3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BBFA-7584-478B-B0B1-81D190E86782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4FBA-1BA9-46FC-9520-1600740FC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74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847851" y="115889"/>
            <a:ext cx="8640763" cy="6626225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endParaRPr lang="pt-BR" sz="2200" b="1" dirty="0" smtClean="0"/>
          </a:p>
          <a:p>
            <a:pPr algn="ctr">
              <a:buNone/>
              <a:defRPr/>
            </a:pPr>
            <a:r>
              <a:rPr lang="pt-BR" sz="2200" b="1" dirty="0" smtClean="0"/>
              <a:t>ROTEIRO </a:t>
            </a:r>
            <a:r>
              <a:rPr lang="pt-BR" sz="2200" b="1" dirty="0"/>
              <a:t>DA </a:t>
            </a:r>
            <a:r>
              <a:rPr lang="pt-BR" sz="2200" b="1" dirty="0" smtClean="0"/>
              <a:t>APRESENTAÇÃO</a:t>
            </a:r>
            <a:br>
              <a:rPr lang="pt-BR" sz="2200" b="1" dirty="0" smtClean="0"/>
            </a:br>
            <a:r>
              <a:rPr lang="pt-BR" sz="2200" b="1" dirty="0" smtClean="0"/>
              <a:t>O Conceito de Vulnerabilidade e as Práticas de Saúde por Ayres e </a:t>
            </a:r>
            <a:r>
              <a:rPr lang="pt-BR" sz="2200" b="1" dirty="0" err="1" smtClean="0"/>
              <a:t>cols</a:t>
            </a:r>
            <a:endParaRPr lang="pt-BR" sz="2200" b="1" dirty="0" smtClean="0"/>
          </a:p>
          <a:p>
            <a:pPr marL="0" indent="0" algn="ctr">
              <a:lnSpc>
                <a:spcPts val="1400"/>
              </a:lnSpc>
              <a:spcBef>
                <a:spcPts val="0"/>
              </a:spcBef>
              <a:buNone/>
              <a:defRPr/>
            </a:pPr>
            <a:endParaRPr lang="pt-BR" sz="2200" b="1" dirty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Como surge e se desenvolve o conceito de vulnerabilidade até os anos de 1988?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Silvia </a:t>
            </a:r>
            <a:r>
              <a:rPr lang="pt-BR" sz="1600" b="1" dirty="0" smtClean="0"/>
              <a:t>Cintra</a:t>
            </a:r>
            <a:endParaRPr lang="pt-BR" sz="1600" b="1" dirty="0" smtClean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E de 1989 em diante, como se desenvolve o conceito de vulnerabilidade?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Beatriz </a:t>
            </a:r>
            <a:r>
              <a:rPr lang="pt-BR" sz="1600" b="1" dirty="0" err="1" smtClean="0"/>
              <a:t>Fioretti</a:t>
            </a:r>
            <a:r>
              <a:rPr lang="pt-BR" sz="1600" b="1" dirty="0" smtClean="0"/>
              <a:t> e </a:t>
            </a:r>
            <a:r>
              <a:rPr lang="pt-BR" sz="1600" b="1" smtClean="0"/>
              <a:t>Tatiane Pereira</a:t>
            </a:r>
            <a:endParaRPr lang="pt-BR" sz="1600" b="1" dirty="0" smtClean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as semelhanças e diferenças entre Risco e Vulnerabilidade?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Laís </a:t>
            </a:r>
            <a:r>
              <a:rPr lang="pt-BR" sz="1600" b="1" dirty="0" smtClean="0"/>
              <a:t>Ferreira</a:t>
            </a:r>
            <a:endParaRPr lang="pt-BR" sz="1600" b="1" dirty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O que chama a atenção entre os alvos e resultados esperados entre as estratégias de risco e vulnerabilidade?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Nádia </a:t>
            </a:r>
            <a:r>
              <a:rPr lang="pt-BR" sz="1600" b="1" dirty="0" smtClean="0"/>
              <a:t>Martins</a:t>
            </a:r>
            <a:endParaRPr lang="pt-BR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os interesses e dificuldades relacionados ao conceito Grupo de Risco?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Luana Silva e </a:t>
            </a:r>
            <a:r>
              <a:rPr lang="pt-BR" sz="1600" b="1" dirty="0" err="1"/>
              <a:t>Osvaldinete</a:t>
            </a:r>
            <a:r>
              <a:rPr lang="pt-BR" sz="1600" b="1" dirty="0"/>
              <a:t> </a:t>
            </a:r>
            <a:r>
              <a:rPr lang="pt-BR" sz="1600" b="1" dirty="0" smtClean="0"/>
              <a:t>Silva</a:t>
            </a:r>
            <a:endParaRPr lang="pt-BR" sz="1600" b="1" dirty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Quais os interesses e dificuldades relacionados ao conceito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Comportamento de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Risco?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Renato </a:t>
            </a:r>
            <a:r>
              <a:rPr lang="pt-BR" sz="1600" b="1" dirty="0" smtClean="0"/>
              <a:t>Santos</a:t>
            </a:r>
            <a:endParaRPr lang="pt-BR" sz="1600" b="1" dirty="0" smtClean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Quais os interesses e dificuldades relacionados ao conceito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de Vulnerabilidade?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Flávia </a:t>
            </a:r>
            <a:r>
              <a:rPr lang="pt-BR" sz="1600" b="1" dirty="0" err="1"/>
              <a:t>Blikstein</a:t>
            </a:r>
            <a:endParaRPr lang="pt-BR" sz="1600" b="1" dirty="0"/>
          </a:p>
          <a:p>
            <a:pPr marL="180000" indent="-180000">
              <a:lnSpc>
                <a:spcPts val="2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Quais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</a:rPr>
              <a:t>são as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>perspectivas de desenvolvimento do conceito de vulnerabilidade?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pt-BR" sz="1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1600" b="1" dirty="0"/>
              <a:t>Maria A. F. </a:t>
            </a:r>
            <a:r>
              <a:rPr lang="pt-BR" sz="1600" b="1" dirty="0" err="1"/>
              <a:t>Vertamatti</a:t>
            </a:r>
            <a:endParaRPr lang="pt-BR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6278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</dc:creator>
  <cp:lastModifiedBy>931833</cp:lastModifiedBy>
  <cp:revision>15</cp:revision>
  <dcterms:created xsi:type="dcterms:W3CDTF">2015-08-06T16:57:18Z</dcterms:created>
  <dcterms:modified xsi:type="dcterms:W3CDTF">2015-09-08T13:51:14Z</dcterms:modified>
</cp:coreProperties>
</file>