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15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CC"/>
    <a:srgbClr val="FFCCFF"/>
    <a:srgbClr val="FF99CC"/>
    <a:srgbClr val="99CCFF"/>
    <a:srgbClr val="99FFCC"/>
    <a:srgbClr val="009900"/>
    <a:srgbClr val="CC0000"/>
    <a:srgbClr val="FF99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249" autoAdjust="0"/>
  </p:normalViewPr>
  <p:slideViewPr>
    <p:cSldViewPr>
      <p:cViewPr varScale="1">
        <p:scale>
          <a:sx n="72" d="100"/>
          <a:sy n="72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BBA7BA-219A-4010-A60E-EEB8C82991E3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DC86D3-88C2-4F76-9876-9FA5AFB90579}"/>
              </a:ext>
            </a:extLst>
          </p:cNvPr>
          <p:cNvSpPr txBox="1"/>
          <p:nvPr/>
        </p:nvSpPr>
        <p:spPr>
          <a:xfrm>
            <a:off x="1693408" y="2650169"/>
            <a:ext cx="5757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Balanço Patrimonial e DRE: Foco em Valor Econômico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497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16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41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 descr="Resultado de imagem para consultor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4" descr="data:image/png;base64,iVBORw0KGgoAAAANSUhEUgAAAQIAAADDCAMAAABeUu/HAAAAkFBMVEX///8AYKcAXqYAWKMAUKAAVqMpc7GTs9MAVKLr8/gAXaYATp+sxN0AWaSeudZKgbj09/rQ2+k4c7De5e80erWzyd+FqMyowdvJ2uqyxNuowtxYi71znMZikcCNrtC4zeIZba58ocnj7PQARZzC1ObV4+9RhroAPJgWZ6vn7PMjb69ulcJBfbYASp5cibvO4e9agmJ8AAAJ+ElEQVR4nO2d63qiOhSGIRiNsShtPY1Va53qptpp7//uNoeEBiSBQEyw5psf0wfTkL7msLJWYDmOlZVVGz0OzpPT59f8daj91qtdP9Zupv3OjIZzF3kYA4x96L0sNd99DEEs9EfzfVkNfM/NBDDa6O0J4/Tu0ByCYIqAm5OP33U2wDiCPcbuhUYrjS0wjWAYlhBw3d6rviaYRjDxywi4rrfX1gTDCMaonICLp/raYBRBUJwJf4S0LdNmEQw8HgEXn3Q1wiyCE7cTRDPiQVMjjCI49PgEXH+uqRVGESz44yAaCRNNrTCK4I2zIiYCYaCnFUYRvJSaRRQB1oYg2SZ1EIHb04UA4Vi97iEAviYEwTCVptvltRbNBa5rpE2aNRauCJ+mm6dD37wdQiz/rXX9i4drSG3nFA0D1N5v8hdeQUitT2sumAxA++pFxmdTAawWwZA/EuC4ffW3gMB5402IIFRQ+00gcELOXhGpcKXfBoK9V8qgp2AY3AoCZ1nmOEJbJXXfCALn4BaXBYwGaqq+FQROsBlhpidgtHtUVPPNIIg6wtGDEYXoH/ZQX10Y5YYQOM7H4uUU1R9OBio9hjeFIFGgemt4ewiUyyLoMoLDw/rrc5roKQucxRdONJq66CcfTs7jNnNDVxHst2EP+pgK0RVw42EAaTB1Sgt4CMw/fheC4RnmTeIsYvIAXdCnpUZMCQ++NZwnO4lg7PsFexjQ2OGH9+MoinCwRbyw2aapiwheSjYEPdr5T71/1FFUdC2DZtum7iEITmXeAY9uCPbf37RgsatEoJpsnGohwILQrmoEwbTUTZZ5ijehSzrEa4kzCT1cBwFcC+M5ahG8cDxEkMz4TxiRNXFT1ipPfnmsgSDqXUuRH1spggHvTnCRfD6M/sp0xAfl95Y/c1GNIBlfy3K3jXIEey5rEkX/QK6/Tn7ifC3yQ6ESAXHNLEUhHXUI+PFD4CeVvkd2QTotcGLuYKcaQeackhgLzRGIDpTA5GTV2KN/JLfFssGVCgRonZUsdd8pRiAKIuNNXCL67tPqD9yDeBulCBAbsas9HzRGMBStvgDFRSYRJPQc/bDlhphkz50IEXj5mOXjpS2iFkHe4i0q6eFxRCEZEn1uh0GSx3JFCMBxfzhQwzSIfhzXsw8aIyhd6TPFK0HST2JLcT/ilpMdCcJeABAanUnB5V+Eaq4KjRHwgkak2jCaASBhITh0IHvwpGpFyGzzP8JOqgTBsGKgoe94TUxPHk8ERaHcqdxKBHTzJTz6pgbBoYKyP0/P4gLfGYqmZvyiFAGkcwt/+lGG4LHC9IiM3/SLgIF44pQ7hVZpGpHdyf6iIPZZKUeQnNUoYEf7tP/DvfggHpQykisQZObmxUkPPJkzyg0TFQh2s9Vq9VBYIrxxmP6/cvPjIJq3WVxyp3IrENAFJgiLn3hjbj0KEICn5ErhGD4goxH0CwRiB/PTDwMAZRpQgYBOroOLsefl4rqBFgTZd1/0LPYLZT0ZD5oYAYDpxBJcDj0jCHjNjBGwxpLUAztiBGRrXnYAtHMI2DULyDy3VbFNSt1Q7yWluoeANRg9ieMXQgTEZzksjr1uImAPJIHTds7RRfBNiICEsT5L/ZSdQ+B8Mt8U8HnyepN880QI8DEpci5tRwcRLGpuY3C+fQIEZE6Zl5utHUQg9Liw8o81EaQnurYcw72DCJxj3X0MZBcMPoJ0beUR6CSCWd0NfW4TwUeQOK3fuJu3LiJw6vaCnPXIRZB46s787WsnEXCf7y4o51ThIYgnguBT0IJOInDKY7IX5T22gRwEcfzgORTV100EgbDNVDDnGS9HgM6Os+oJl5huInCCI6qaEADMb6JKEcR9YFMRPOoogmhZ6EMkfGrIW+dvW4IA9LbOI9uhci4yyrizCKLNwvtMoPdi4y4RADRzzuwgwBt2l0GPW3QYgaQuEIDwdYxyc0reLf+BfjsCsFvvCj76PILnX4+g5GzV/SG4kEVgEVgEFoFFYBFYBBaBRWARWAQWgUVwxwh8jxF1kd0VAn/+Z5HpzxnfIQL0zX704N0jgtzjnguLwCKwCCwCxyJwLALHLAJ8pwiYp1LIcfq7Q8A8bUNe3HF3CJhjrqO0JfeHIHsm2CePldwfAmebnGsAfkgquESQvJj8NyNwZi6KlGWFukSwi1V8SuhXIYiWhcfHn9++eDDnmGvZL0WQ0wWCdI4oPq1rEVgEFoFFYBFYBBaBRWARXAVB7kHOGUWQe0lOdgZZ/cP7l9KPAPSnjGgCO3Bir2avDtixV6fscxC3jCBqPCMgvuqyV3G+lhtGoEYWgUVgEVgEFoFFYBFYBBaBRWARWAQWgUVgEVgEFsGtI/hvdA3dFIJuyyKwCIwiGBOV59wIBuRjVdlNuTKH4P1f+oDWP07akSlKPkZX73/mEJBXJ2JeDiKatwqpTHFaJmMIhsRYINmaSkRyOfhnXgFFMoaAvAIeYO479rekDXJv4ZeXMQSkYn/NLTEsDy8rlykEM/L3jQQjneQnaJCxTEqmEJA3KgtfrU5zaUmnqpKTIQQ0LZU46cqOcDqKCrWWIQTZW/CFpcbpQzRSr6CXlxkENF2nNxcXw7WKtZQZBPTrhRVfL+kswFd694LMIKCDvCr3UL0po6WMIFgSy7B6qicLB/isKthCRhCQND01clPSF5D3rrhRMIGAZpqoY/aRlUNgRLaWCQTE+AeohvE/Jw3hbyVaywQCugWsk5KQ9hj+hrK1DCB4JeMb1hrfx9rzRlMZQECemK2ZeemdrovNMt7XkH4ENF0eXNUrT20I2Zy2taUfQZYPr+YER1uoLHTCu4E2BHR74L9Vl01/AZIldFtdtpG0I6B5h0a1d39nslHYqWpCQdoRkIyEEgkZ6as3ZFMb15VuBPTvgRKeIJK9Dl9po6AbAd0ehBK/8yBlSEhLMwL6JhGpuS2gr52oO4PKSTMCcjvgS61wZB1Nc8Irl2YEYSM7Z08nkKtsFPQioNYukrR2j1I2taT0Ijg2DI7QEOtVPCdaEezp1C7doUkzrrJR0IqAhlI9af8HnUaVHTO7rFsLgoBU1sALNpTwtclKJ4I2Jk4Tk6qmdCJoY+guGxjWNVUTAVaA4ECjB43iIpSf+hDrqpApFH8ll4sJRFXcmUbHmvVl+U12XdGQFRV5acK+V3q5jVq6PjJXi/oQaz+fHLG3L72MnlvfiI6tpg6wrBMpjyjM8i8sp4HO11zvqOXyr9Cp5XkJ2l+bTSVCbZhhj38Qn9nLdV2dAi3/pt9i81Mz04Qh6F1ho/CSZff0Q6a//yT99N0PBbd5fsPRbNDCAxh1TOCj6ewaobWBD+PXZHhok6t97NHLiqzSYHFCvebmXRBCb32tCHOwOk/7X4PilBc8xJe3Kleh5UsLnOPBlQ9hWln9Nv0PMNvmuhYs9b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4" descr="data:image/jpeg;base64,/9j/4AAQSkZJRgABAQAAAQABAAD/2wCEAAkGBw0NDQ0NDQ8PDQ0NDQ0NDQ0NDQ8NDQ0NFREWFhURFRUYHSggGBolGxUVITkhJSkrLjouFx8zRD8tNygtLisBCgoKBQUFDgUFDisZExkrKysrKysrKysrKysrKysrKysrKysrKysrKysrKysrKysrKysrKysrKysrKysrKysrK//AABEIAOEA4QMBIgACEQEDEQH/xAAcAAEAAwEBAQEBAAAAAAAAAAAABgcIAQUEAwL/xABKEAABAwECBwkLCwMEAwAAAAAAAQIDBAURBgcSFyGz0hMxNTZBUVV1lAgUGFJTVGFyc3STIjJlcZGSoaTR0+MVFkKBsbTEYqOy/8QAFAEBAAAAAAAAAAAAAAAAAAAAAP/EABQRAQAAAAAAAAAAAAAAAAAAAAD/2gAMAwEAAhEDEQA/ALwAAAAADpwAAAAAAAAAAAAAAAAAAAAAAAAAAAAAAAAAAAAOnDoHAdAHAdOAAAAAAAAAAAAAAAAAAAAAAAAAAAAAAAHTgA6AAAPita1aahgdUVcrIIWXZUki3Jeu8ic6+hAPtOEOzpYO9IR/Cn2BnSwe6Qj+FPsATEEOzpYPdIx/Cn2BnSwe6Qj+FPsATEEOzpYO9IR/Cn2BnSwe6Qj+FPsATEEOzpYPdIx/Cn2BnSwe6Rj+FPsATEEOzpYPdIx/Cn2D96LGPYM8rIYrQhWSRyNYjmyRo5y6ETKc1E/ECVAAAAAAAAAAAAAAAAAADpwAAdOADpU/dH8EUnWMeomLXKn7o/gik6xj1EwFE4N2BU2pVNo6RrXTva9zUe9GNual66V9BMMy2EHkYO1RnMQ3GCn9hVatTT4GYcy2EHkYO1RjMthB5GDtUZp4AZhzLYQeRg7VGMy2EHkYO1RmngBmHMthB5GDtUYzLYQeRg7VGaeAGV7VxTW3SU89VNFCkNPE+aRW1DHKjGpetycuggpsDGLwHa3V9Vq1MfgbgiX5LfVT/Y/o/iH5rfVb/sf2AAAAAAAAAAAAAAADoHAAAAAAqfuj+CKTrGPUTFsFUd0fwRSdYx6iYCt8Q3GCn9hVatTT5mDENxgp/YVWrU0+AAAAA/KGpikdIyORj3RORkrWPa50T1RFyXInzVuVFuXnA/UAAeVhVX0lJZ9XUVzN1pY4nLNFkNk3Vq6NzyV0LlKqJcujSVjFj0sljUayzqhjU0I1qU7URPQiKS/HLxdtH1YNfGZgsGzu/K2kpMvc++qmCn3TJysjdHo3KuvS+6/evAvXP7Z3mVX96HaGf2zvMqv70O0eb4Pn0p+R/lHg+fSn5H+UD0s/tneZVf3odoZ/bO8yq/vQ7R5ng+fSn5H+U74Pn0p+R/lA9LP7Z3mVX96HaGf2zvMqv70O0eb4Pn0p+R/lHg+fSn5H+UD0s/tneZVf3odoZ/bO8yq/vQ7R5vg+fSn5H+U4vc+/Sn5H+UD1G4/bNvS+jrETlVFhVbvvFqWXXxVdPBVQqroaiKOaNVTJVWPajkvTkW5TExsDFzwHZPuFNq0AkQAAAAAAAAAAFT90fwRSdYx6iYtgqfuj+CKTrGPUTAVxiG4wU/sKrVqafMwYhuMFP7Cq1alpY/rVqqSy6Z1LPLTPfXMY98EjonuZuMi5OU1UW69E+wCzQY3/ALutfpKv7dUbQ/u61+kq/t1RtAbIMvYWYS1tk4T2nU0Uqxv76VHsX5UUzERPkPb/AJJ+PNcRj+7rX6Sr+3VG0eVVVMk0jpZnvlleuU+SR7nyPdzq5dKqBqfF7jIorbYkeimrmtvkpXu+fo0uiX/Nvo30/FZsYhgnfE9skb3RyMcjmPY5WPY5N5UVNKKX1ixxwJULHQ2u5rJluZDW6GxzLvZMvI1298reX0coTDHLxdtH1YNfGZuwE4ZsnrKi17DSOOXi7aPqwa+MzdgJwzZPWVFr2AbFAAAAAAAAOO3l+pTpx28v1KBh42Bi64Dsn3Cm1aGPzYGLrgOyfcKbVoBIgAAAAAAAAAAKn7o/gik6xj1ExbBVHdH8EUnWMeomArfENxgp/YVWrUsbukOCaPrFmolK5xDcYKf2FVq1NN1FPHK3JlYyRt9+TIxr2389ygYhBtX+j0fmtP8AAj/Qf0ej81p/gR/oBioG1f6PR+a0/wACP9DMmN6ivwkrIKaK9XLStjhgj0ucsEehrWppVV5gIKW/iuxRyVax11qsWKl0PhpFvbLU8qOf4jPRvr6E35NiwxRR0e511qtbLVpc+KlW50VMvI5/I96fYnpW5Ut0CFY5eLto+rBr4zN+AfDNk9ZUWvYaQxy8XbR9WDXxmb8A+GbJ6yotewDYoAAA8TC3CmisemWprJMlNKRRNuWad/isby/XvJykPxS4dVdu1VqvnRkcEKUne1OxEVIUcst977r3KuS29V0aNCIBZYAAHHby/Up047eX6lAw8bAxdcB2T7hTatDH5sDF1wHZPuFNq0AkQAAAAAAAAAAFT90fwRSdYx6iYtgqfuj+CKTrGPUTAVxiG4wU/sKrVqafMwYhuMFP7Cq1amnwAAAHj02DFDFaFRaiRItbUIxrpnqrlY1rEZcxF+beiJfcewAAKixiY4JrLtGWgpaWKVadI91lnc/5T3MR9zWtVNCI5NKrzkYz+2l5nR/+7aAs/HLxdtH1INfGZvwE4ZsnrKi17C3bRwwntzA+2KqeKKF8VRHTo2HKyVaj4HXrlKum96lRYCcM2T1lRa9gGxSF4w8YtHYceQt09c9t8NK1fm8z5V/xb+K8nKqSDCha7vCq/puQtduS97JJdk5d/p0X3X3X6L7r9Bj22FqlqZ+/d1763R277vlbtunLlX6bwPowjt+rtSpfVVkqyyu3k3o4mcjGN3mtTm/10qqqSLFrh+uD7qtyUqVffSQpcs+4ZG5q/wD8XX35f4EJAF3+EG7otvb1/aHhBu6Lb29f2ikABd/hBu6Lb29f2i4cHrVSvoKWtRm5d9U8c+55WXkZTb8m+5L7ue4xea9xc8BWV7hB/wDCAZCNgYuuA7J9wptWhj82Bi64Dsn3Cm1aASIAAAAAAAAAACp+6P4IpOsY9RMWwVP3R/BFJ1jHqJgK4xDcYKf2FVq1NPmYMQ3GCn9hVatTT4AAAAABlHHLxjtL16f/AI8ZCya45uMdpevT/wDGiIUBa+CvEa3Pf2/9UguAnDNk9ZUWvYTrBbiNbnWDf+qQXAThmyesqLXsA2KQ3GBi7orcjV7kSCtY3Jiq2NvW7kZIn+bfxTk5b5kAMbYU4MVtkVC01bFkOW9Y5G/KhmZ4zHcqfinLce3iuwKit2qqKeWd9OkNPuyOjY16uXLa27T9ZpzCCwqS0qd1LWxNmidpRF0OY7kcxyaWu9KEJxc4t5bCtOtmbM2ejmp0jgVdE6KsiOVr03tCN3037+TeA8LMBSdIT/Aj/UZgKTpCf4Ef6lygCmswFJ0hP8CP9S1bDstlDRU9GxznspoGQte67KcjW3XrcegcdvL9SgYeNgYuuA7J9wptWhj82Bi64Dsn3Cm1aASIAAAAAAAAAACp+6P4IpOsY9RMWwRbGNgc23aFKTdu93xzMqIpMjdGo9Gubc5t6XoqOXl5vqAzbi5wlise04q6aN8rGRzMVkWTlqr2Kib+gt3P7Z3mVX9sO0eH4P8AU9Iw9mftDwf6npGHsz9oD3M/tneZVf2w7Qz+2d5lV/bDtHh+D/U9Iw9mftDwf6npGHsz9oD3M/tneZVf2w7Qz+2d5lV/bDtHh+D/AFPSMPZn7Q8H+p6Rh7M/aArbDy3Y7UtSrr4mPjjqFiVrJLstuTExi33aN9qnhwxOkc1jGue97kaxjUVznuVbkaiJpVVXkLl8H+p6Rh7M/aJli5xTwWNOtXUStrKpNEDkj3OOnRUuVyIqre5d6/kQCPVWCk1jYE2jBUORaiofFVSsS5Uhc6SFqR38qojEvXnVfrKjwE4ZsnrKi17DSGOXi7aPqwa+MzfgJwzZPWVFr2AbFAAAAACmceeHFpWdV0tHQzLTNdT98SPY1ive5Xuajb3ItyJkcnOXMZ27o/hak6vZrpQIpnNwg6Rn+yPZGczCDpGf7I9kiIAGwMXXAdk+4U2rQypgxg/U2rWRUdK3KkkW9zl+ZFGnzpHryNT9E31Q19YFmNoaKlo2uV7aWnigR6pcr8hqJlXcl914H3gAAAdA4AAAAAAAAAAAAAAAAAAIVjl4u2j6sGvjM34CcM2T1lRa9hpDHLxdtH1YNfGZdsmvfSVNPVRI1ZKaaKeNHoqsV7HI5L0RU0XoBtcGb8+1t+RoPgTfujPtbfkaD4E/7oGkAZvz7W35Gg+BP+6M+1t+RoPgTfugaQM790fwrR+4N10h8+fa2/I0HwJv3SHYaYX1dtzx1FW2Fj4okhakDHsarMpXaUc5dN7lAjx9lkWZPW1EVLTRrLPM9GRsbz86ryIiaVXmQ/ClppJpGQxMdJLK5rI42IrnPeq3I1E5zUGKvF7HYtPu0yNktGdibtIlypCxdO4sXm3r15VTmRAPSxd4E09h0iRMukqpUa6rqLtMj/EbzMTTcn+vKSsAAAAAAAAAAAAAAAAAAAAAAAAAD5LWs2Ctp5qWpZukE7FjkYqql7fQqaUXeW/0FfLiOsLnrE9HfDNgswAVlmNsLxqztDNgZjbC8as7QzYLNAFZZjbC8as7QzYGY2wvGrO0M2CzQBWWY2wvGrO0M2BmNsPxqztDNgs0AQ7BPFpZNkT9800cj58lWslqJN0WJF38hERERV3r7r9/nUmIAAAAAAAAAAAAAAAAAAAAAAAAAAAAAAAAAAAAAAAAAAAAAAAAAAAAAAAAAAAAAAAAAAAAAAAAAAAAAAAAAAAAAAAAAA4AB0AAAAAOgADh0AcAAAHQAOAAAAAB0AcAAAAAAAAAAHQ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83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13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10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12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45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24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805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6632</TotalTime>
  <Words>24</Words>
  <Application>Microsoft Office PowerPoint</Application>
  <PresentationFormat>Apresentação na tela (4:3)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406</cp:revision>
  <dcterms:created xsi:type="dcterms:W3CDTF">2015-07-10T23:11:11Z</dcterms:created>
  <dcterms:modified xsi:type="dcterms:W3CDTF">2020-09-13T19:51:15Z</dcterms:modified>
</cp:coreProperties>
</file>