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2"/>
  </p:sldMasterIdLst>
  <p:notesMasterIdLst>
    <p:notesMasterId r:id="rId16"/>
  </p:notesMasterIdLst>
  <p:handoutMasterIdLst>
    <p:handoutMasterId r:id="rId17"/>
  </p:handoutMasterIdLst>
  <p:sldIdLst>
    <p:sldId id="267" r:id="rId3"/>
    <p:sldId id="273" r:id="rId4"/>
    <p:sldId id="257" r:id="rId5"/>
    <p:sldId id="258" r:id="rId6"/>
    <p:sldId id="271" r:id="rId7"/>
    <p:sldId id="272" r:id="rId8"/>
    <p:sldId id="280" r:id="rId9"/>
    <p:sldId id="274" r:id="rId10"/>
    <p:sldId id="275" r:id="rId11"/>
    <p:sldId id="276" r:id="rId12"/>
    <p:sldId id="277" r:id="rId13"/>
    <p:sldId id="278" r:id="rId14"/>
    <p:sldId id="279"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864">
          <p15:clr>
            <a:srgbClr val="A4A3A4"/>
          </p15:clr>
        </p15:guide>
        <p15:guide id="3" orient="horz" pos="2496">
          <p15:clr>
            <a:srgbClr val="A4A3A4"/>
          </p15:clr>
        </p15:guide>
        <p15:guide id="4" orient="horz" pos="1200">
          <p15:clr>
            <a:srgbClr val="A4A3A4"/>
          </p15:clr>
        </p15:guide>
        <p15:guide id="5" orient="horz" pos="3888">
          <p15:clr>
            <a:srgbClr val="A4A3A4"/>
          </p15:clr>
        </p15:guide>
        <p15:guide id="6" pos="3839">
          <p15:clr>
            <a:srgbClr val="A4A3A4"/>
          </p15:clr>
        </p15:guide>
        <p15:guide id="7" pos="959">
          <p15:clr>
            <a:srgbClr val="A4A3A4"/>
          </p15:clr>
        </p15:guide>
        <p15:guide id="8" pos="6719">
          <p15:clr>
            <a:srgbClr val="A4A3A4"/>
          </p15:clr>
        </p15:guide>
        <p15:guide id="9" pos="383">
          <p15:clr>
            <a:srgbClr val="A4A3A4"/>
          </p15:clr>
        </p15:guide>
        <p15:guide id="10" pos="4703">
          <p15:clr>
            <a:srgbClr val="A4A3A4"/>
          </p15:clr>
        </p15:guide>
        <p15:guide id="11" pos="102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74" d="100"/>
          <a:sy n="74" d="100"/>
        </p:scale>
        <p:origin x="-576" y="-90"/>
      </p:cViewPr>
      <p:guideLst>
        <p:guide orient="horz" pos="2160"/>
        <p:guide orient="horz" pos="864"/>
        <p:guide orient="horz" pos="2496"/>
        <p:guide orient="horz" pos="1200"/>
        <p:guide orient="horz" pos="3888"/>
        <p:guide pos="3839"/>
        <p:guide pos="959"/>
        <p:guide pos="6719"/>
        <p:guide pos="383"/>
        <p:guide pos="4703"/>
        <p:guide pos="1022"/>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141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85FFBF-2C64-42CD-9E2F-09E2049D891B}" type="datetimeFigureOut">
              <a:rPr lang="pt-BR" smtClean="0"/>
              <a:t>13/11/2018</a:t>
            </a:fld>
            <a:endParaRPr lang="pt-BR" dirty="0"/>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AF2C6B-0C1B-4F88-BCBA-898BA50DE788}" type="slidenum">
              <a:rPr lang="pt-BR" smtClean="0"/>
              <a:t>‹nº›</a:t>
            </a:fld>
            <a:endParaRPr lang="pt-BR" dirty="0"/>
          </a:p>
        </p:txBody>
      </p:sp>
    </p:spTree>
    <p:extLst>
      <p:ext uri="{BB962C8B-B14F-4D97-AF65-F5344CB8AC3E}">
        <p14:creationId xmlns:p14="http://schemas.microsoft.com/office/powerpoint/2010/main" val="2410930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3DF44-BBF1-44C7-A0B1-7B7B2F7B3880}" type="datetimeFigureOut">
              <a:rPr lang="pt-BR" smtClean="0"/>
              <a:t>13/11/2018</a:t>
            </a:fld>
            <a:endParaRPr lang="pt-BR" dirty="0"/>
          </a:p>
        </p:txBody>
      </p:sp>
      <p:sp>
        <p:nvSpPr>
          <p:cNvPr id="4" name="Espaço Reservado para Imagem de Sli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8E53BB-F993-49A1-9E37-CA3E5BE0709B}" type="slidenum">
              <a:rPr lang="pt-BR" smtClean="0"/>
              <a:t>‹nº›</a:t>
            </a:fld>
            <a:endParaRPr lang="pt-BR" dirty="0"/>
          </a:p>
        </p:txBody>
      </p:sp>
    </p:spTree>
    <p:extLst>
      <p:ext uri="{BB962C8B-B14F-4D97-AF65-F5344CB8AC3E}">
        <p14:creationId xmlns:p14="http://schemas.microsoft.com/office/powerpoint/2010/main" val="6098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2" name="Retângulo 11"/>
          <p:cNvSpPr/>
          <p:nvPr/>
        </p:nvSpPr>
        <p:spPr>
          <a:xfrm>
            <a:off x="0" y="0"/>
            <a:ext cx="12188825" cy="4449836"/>
          </a:xfrm>
          <a:custGeom>
            <a:avLst/>
            <a:gdLst>
              <a:gd name="connsiteX0" fmla="*/ 0 w 12188825"/>
              <a:gd name="connsiteY0" fmla="*/ 0 h 5545334"/>
              <a:gd name="connsiteX1" fmla="*/ 12188825 w 12188825"/>
              <a:gd name="connsiteY1" fmla="*/ 0 h 5545334"/>
              <a:gd name="connsiteX2" fmla="*/ 12188825 w 12188825"/>
              <a:gd name="connsiteY2" fmla="*/ 4181566 h 5545334"/>
              <a:gd name="connsiteX3" fmla="*/ 6105607 w 12188825"/>
              <a:gd name="connsiteY3" fmla="*/ 4449836 h 5545334"/>
              <a:gd name="connsiteX4" fmla="*/ 1 w 12188825"/>
              <a:gd name="connsiteY4" fmla="*/ 4179342 h 5545334"/>
              <a:gd name="connsiteX5" fmla="*/ 1 w 12188825"/>
              <a:gd name="connsiteY5" fmla="*/ 5545334 h 5545334"/>
              <a:gd name="connsiteX6" fmla="*/ 0 w 12188825"/>
              <a:gd name="connsiteY6" fmla="*/ 0 h 5545334"/>
              <a:gd name="connsiteX0" fmla="*/ 0 w 12188825"/>
              <a:gd name="connsiteY0" fmla="*/ 0 h 4449836"/>
              <a:gd name="connsiteX1" fmla="*/ 12188825 w 12188825"/>
              <a:gd name="connsiteY1" fmla="*/ 0 h 4449836"/>
              <a:gd name="connsiteX2" fmla="*/ 12188825 w 12188825"/>
              <a:gd name="connsiteY2" fmla="*/ 4181566 h 4449836"/>
              <a:gd name="connsiteX3" fmla="*/ 6105607 w 12188825"/>
              <a:gd name="connsiteY3" fmla="*/ 4449836 h 4449836"/>
              <a:gd name="connsiteX4" fmla="*/ 1 w 12188825"/>
              <a:gd name="connsiteY4" fmla="*/ 4179342 h 4449836"/>
              <a:gd name="connsiteX5" fmla="*/ 0 w 12188825"/>
              <a:gd name="connsiteY5" fmla="*/ 0 h 4449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4449836">
                <a:moveTo>
                  <a:pt x="0" y="0"/>
                </a:moveTo>
                <a:lnTo>
                  <a:pt x="12188825" y="0"/>
                </a:lnTo>
                <a:lnTo>
                  <a:pt x="12188825" y="4181566"/>
                </a:lnTo>
                <a:cubicBezTo>
                  <a:pt x="10420785" y="4351787"/>
                  <a:pt x="8336850" y="4449836"/>
                  <a:pt x="6105607" y="4449836"/>
                </a:cubicBezTo>
                <a:cubicBezTo>
                  <a:pt x="3864934" y="4449836"/>
                  <a:pt x="1772815" y="4350957"/>
                  <a:pt x="1" y="4179342"/>
                </a:cubicBezTo>
                <a:cubicBezTo>
                  <a:pt x="1" y="2786228"/>
                  <a:pt x="0" y="1393114"/>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7" name="Retângulo 12"/>
          <p:cNvSpPr/>
          <p:nvPr/>
        </p:nvSpPr>
        <p:spPr>
          <a:xfrm flipV="1">
            <a:off x="1" y="4179342"/>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16"/>
          <p:cNvSpPr/>
          <p:nvPr/>
        </p:nvSpPr>
        <p:spPr>
          <a:xfrm flipV="1">
            <a:off x="0" y="4232668"/>
            <a:ext cx="12188825" cy="2625332"/>
          </a:xfrm>
          <a:custGeom>
            <a:avLst/>
            <a:gdLst/>
            <a:ahLst/>
            <a:cxnLst/>
            <a:rect l="l" t="t" r="r" b="b"/>
            <a:pathLst>
              <a:path w="12188825" h="2625332">
                <a:moveTo>
                  <a:pt x="12188819" y="2625332"/>
                </a:moveTo>
                <a:lnTo>
                  <a:pt x="12188819" y="1143000"/>
                </a:lnTo>
                <a:lnTo>
                  <a:pt x="12188819" y="1066800"/>
                </a:lnTo>
                <a:lnTo>
                  <a:pt x="12188825" y="1066800"/>
                </a:lnTo>
                <a:lnTo>
                  <a:pt x="12188825" y="0"/>
                </a:lnTo>
                <a:lnTo>
                  <a:pt x="1" y="0"/>
                </a:lnTo>
                <a:lnTo>
                  <a:pt x="1" y="762000"/>
                </a:lnTo>
                <a:lnTo>
                  <a:pt x="1" y="893566"/>
                </a:lnTo>
                <a:lnTo>
                  <a:pt x="0" y="893566"/>
                </a:lnTo>
                <a:lnTo>
                  <a:pt x="0" y="2417303"/>
                </a:lnTo>
                <a:cubicBezTo>
                  <a:pt x="1730673" y="2256633"/>
                  <a:pt x="3842817" y="2181652"/>
                  <a:pt x="6121030" y="2221419"/>
                </a:cubicBezTo>
                <a:cubicBezTo>
                  <a:pt x="8380478" y="2260858"/>
                  <a:pt x="10472741" y="2407392"/>
                  <a:pt x="12188819" y="2625332"/>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522413" y="1371600"/>
            <a:ext cx="9144000" cy="2743200"/>
          </a:xfrm>
        </p:spPr>
        <p:txBody>
          <a:bodyPr>
            <a:noAutofit/>
          </a:bodyPr>
          <a:lstStyle>
            <a:lvl1pPr>
              <a:lnSpc>
                <a:spcPct val="85000"/>
              </a:lnSpc>
              <a:defRPr sz="6600"/>
            </a:lvl1pPr>
          </a:lstStyle>
          <a:p>
            <a:r>
              <a:rPr lang="pt-BR"/>
              <a:t>Clique para editar o título Mestre</a:t>
            </a:r>
            <a:endParaRPr lang="pt-BR" dirty="0"/>
          </a:p>
        </p:txBody>
      </p:sp>
      <p:sp>
        <p:nvSpPr>
          <p:cNvPr id="3" name="Subtítulo 2"/>
          <p:cNvSpPr>
            <a:spLocks noGrp="1"/>
          </p:cNvSpPr>
          <p:nvPr>
            <p:ph type="subTitle" idx="1"/>
          </p:nvPr>
        </p:nvSpPr>
        <p:spPr>
          <a:xfrm>
            <a:off x="1501775" y="4800600"/>
            <a:ext cx="7335837" cy="1371600"/>
          </a:xfrm>
        </p:spPr>
        <p:txBody>
          <a:bodyPr/>
          <a:lstStyle>
            <a:lvl1pPr marL="0" indent="0" algn="l">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pt-BR" dirty="0"/>
          </a:p>
        </p:txBody>
      </p:sp>
    </p:spTree>
    <p:extLst>
      <p:ext uri="{BB962C8B-B14F-4D97-AF65-F5344CB8AC3E}">
        <p14:creationId xmlns:p14="http://schemas.microsoft.com/office/powerpoint/2010/main" val="174110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4" name="Retângulo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2" name="Retângu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bwMode="black">
          <a:xfrm>
            <a:off x="7923211" y="457200"/>
            <a:ext cx="3781439" cy="3276600"/>
          </a:xfrm>
        </p:spPr>
        <p:txBody>
          <a:bodyPr anchor="b">
            <a:noAutofit/>
          </a:bodyPr>
          <a:lstStyle>
            <a:lvl1pPr algn="l">
              <a:defRPr sz="4000" b="0">
                <a:solidFill>
                  <a:schemeClr val="bg1"/>
                </a:solidFill>
              </a:defRPr>
            </a:lvl1pPr>
          </a:lstStyle>
          <a:p>
            <a:r>
              <a:rPr lang="pt-BR"/>
              <a:t>Clique para editar o título Mestre</a:t>
            </a:r>
            <a:endParaRPr lang="pt-BR" dirty="0"/>
          </a:p>
        </p:txBody>
      </p:sp>
      <p:sp>
        <p:nvSpPr>
          <p:cNvPr id="3" name="Espaço Reservado para Imagem 2"/>
          <p:cNvSpPr>
            <a:spLocks noGrp="1"/>
          </p:cNvSpPr>
          <p:nvPr>
            <p:ph type="pic" idx="1"/>
          </p:nvPr>
        </p:nvSpPr>
        <p:spPr>
          <a:xfrm>
            <a:off x="-3026" y="0"/>
            <a:ext cx="7469039" cy="6366494"/>
          </a:xfrm>
          <a:custGeom>
            <a:avLst/>
            <a:gdLst>
              <a:gd name="connsiteX0" fmla="*/ 0 w 7469039"/>
              <a:gd name="connsiteY0" fmla="*/ 0 h 6508480"/>
              <a:gd name="connsiteX1" fmla="*/ 7469039 w 7469039"/>
              <a:gd name="connsiteY1" fmla="*/ 0 h 6508480"/>
              <a:gd name="connsiteX2" fmla="*/ 7469039 w 7469039"/>
              <a:gd name="connsiteY2" fmla="*/ 6353183 h 6508480"/>
              <a:gd name="connsiteX3" fmla="*/ 6108633 w 7469039"/>
              <a:gd name="connsiteY3" fmla="*/ 6366494 h 6508480"/>
              <a:gd name="connsiteX4" fmla="*/ 3027 w 7469039"/>
              <a:gd name="connsiteY4" fmla="*/ 6096000 h 6508480"/>
              <a:gd name="connsiteX5" fmla="*/ 3027 w 7469039"/>
              <a:gd name="connsiteY5" fmla="*/ 6508480 h 6508480"/>
              <a:gd name="connsiteX6" fmla="*/ 0 w 7469039"/>
              <a:gd name="connsiteY6" fmla="*/ 0 h 6508480"/>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3027 w 7469039"/>
              <a:gd name="connsiteY4" fmla="*/ 6096000 h 6366494"/>
              <a:gd name="connsiteX5" fmla="*/ 0 w 7469039"/>
              <a:gd name="connsiteY5" fmla="*/ 0 h 6366494"/>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645 w 7469039"/>
              <a:gd name="connsiteY4" fmla="*/ 6096000 h 6366494"/>
              <a:gd name="connsiteX5" fmla="*/ 0 w 7469039"/>
              <a:gd name="connsiteY5" fmla="*/ 0 h 636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9039" h="6366494">
                <a:moveTo>
                  <a:pt x="0" y="0"/>
                </a:moveTo>
                <a:lnTo>
                  <a:pt x="7469039" y="0"/>
                </a:lnTo>
                <a:lnTo>
                  <a:pt x="7469039" y="6353183"/>
                </a:lnTo>
                <a:cubicBezTo>
                  <a:pt x="7022837" y="6362323"/>
                  <a:pt x="6568869" y="6366494"/>
                  <a:pt x="6108633" y="6366494"/>
                </a:cubicBezTo>
                <a:cubicBezTo>
                  <a:pt x="3867960" y="6366494"/>
                  <a:pt x="1773459" y="6267615"/>
                  <a:pt x="645" y="6096000"/>
                </a:cubicBezTo>
                <a:lnTo>
                  <a:pt x="0" y="0"/>
                </a:lnTo>
                <a:close/>
              </a:path>
            </a:pathLst>
          </a:custGeom>
          <a:noFill/>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dirty="0"/>
              <a:t>Clique no ícone para adicionar uma imagem</a:t>
            </a:r>
          </a:p>
        </p:txBody>
      </p:sp>
      <p:sp>
        <p:nvSpPr>
          <p:cNvPr id="4" name="Espaço Reservado para Texto 3"/>
          <p:cNvSpPr>
            <a:spLocks noGrp="1"/>
          </p:cNvSpPr>
          <p:nvPr>
            <p:ph type="body" sz="half" idx="2"/>
          </p:nvPr>
        </p:nvSpPr>
        <p:spPr>
          <a:xfrm>
            <a:off x="7923211"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Espaço Reservado para Data 4"/>
          <p:cNvSpPr>
            <a:spLocks noGrp="1"/>
          </p:cNvSpPr>
          <p:nvPr>
            <p:ph type="dt" sz="half" idx="10"/>
          </p:nvPr>
        </p:nvSpPr>
        <p:spPr bwMode="white"/>
        <p:txBody>
          <a:bodyPr/>
          <a:lstStyle/>
          <a:p>
            <a:fld id="{14F042A8-43C1-4815-A5CF-022104463224}" type="datetimeFigureOut">
              <a:rPr lang="pt-BR" smtClean="0"/>
              <a:t>13/11/2018</a:t>
            </a:fld>
            <a:endParaRPr lang="pt-BR" dirty="0"/>
          </a:p>
        </p:txBody>
      </p:sp>
      <p:sp>
        <p:nvSpPr>
          <p:cNvPr id="6" name="Espaço Reservado para Rodapé 5"/>
          <p:cNvSpPr>
            <a:spLocks noGrp="1"/>
          </p:cNvSpPr>
          <p:nvPr>
            <p:ph type="ftr" sz="quarter" idx="11"/>
          </p:nvPr>
        </p:nvSpPr>
        <p:spPr bwMode="white"/>
        <p:txBody>
          <a:bodyPr/>
          <a:lstStyle/>
          <a:p>
            <a:endParaRPr lang="pt-BR" dirty="0"/>
          </a:p>
        </p:txBody>
      </p:sp>
      <p:sp>
        <p:nvSpPr>
          <p:cNvPr id="7" name="Espaço Reservado para Número de Slide 6"/>
          <p:cNvSpPr>
            <a:spLocks noGrp="1"/>
          </p:cNvSpPr>
          <p:nvPr>
            <p:ph type="sldNum" sz="quarter" idx="12"/>
          </p:nvPr>
        </p:nvSpPr>
        <p:spPr bwMode="white"/>
        <p:txBody>
          <a:bodyPr/>
          <a:lstStyle/>
          <a:p>
            <a:fld id="{5382E9EE-A870-438B-947A-FF671DFAFC96}" type="slidenum">
              <a:rPr lang="pt-BR" smtClean="0"/>
              <a:t>‹nº›</a:t>
            </a:fld>
            <a:endParaRPr lang="pt-BR" dirty="0"/>
          </a:p>
        </p:txBody>
      </p:sp>
    </p:spTree>
    <p:extLst>
      <p:ext uri="{BB962C8B-B14F-4D97-AF65-F5344CB8AC3E}">
        <p14:creationId xmlns:p14="http://schemas.microsoft.com/office/powerpoint/2010/main" val="673497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Vertical Espaço Reservado para Texto 2"/>
          <p:cNvSpPr>
            <a:spLocks noGrp="1"/>
          </p:cNvSpPr>
          <p:nvPr>
            <p:ph type="body" orient="vert" idx="1"/>
          </p:nvPr>
        </p:nvSpPr>
        <p:spPr>
          <a:xfrm>
            <a:off x="1522414" y="1905000"/>
            <a:ext cx="9144000" cy="4267200"/>
          </a:xfrm>
        </p:spPr>
        <p:txBody>
          <a:bodyPr vert="eaVert"/>
          <a:lstStyle>
            <a:lvl5pPr>
              <a:defRPr/>
            </a:lvl5pPr>
            <a:lvl6pPr>
              <a:defRPr/>
            </a:lvl6pPr>
            <a:lvl7pPr>
              <a:defRPr/>
            </a:lvl7pPr>
            <a:lvl8pPr>
              <a:defRPr/>
            </a:lvl8pPr>
            <a:lvl9pPr>
              <a:defRPr/>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14F042A8-43C1-4815-A5CF-022104463224}" type="datetimeFigureOut">
              <a:rPr lang="pt-BR" smtClean="0"/>
              <a:t>13/11/2018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5382E9EE-A870-438B-947A-FF671DFAFC96}" type="slidenum">
              <a:rPr lang="pt-BR" smtClean="0"/>
              <a:t>‹nº›</a:t>
            </a:fld>
            <a:endParaRPr lang="pt-BR" dirty="0"/>
          </a:p>
        </p:txBody>
      </p:sp>
    </p:spTree>
    <p:extLst>
      <p:ext uri="{BB962C8B-B14F-4D97-AF65-F5344CB8AC3E}">
        <p14:creationId xmlns:p14="http://schemas.microsoft.com/office/powerpoint/2010/main" val="62593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tângu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Vertical Título 1"/>
          <p:cNvSpPr>
            <a:spLocks noGrp="1"/>
          </p:cNvSpPr>
          <p:nvPr>
            <p:ph type="title" orient="vert"/>
          </p:nvPr>
        </p:nvSpPr>
        <p:spPr bwMode="black">
          <a:xfrm>
            <a:off x="9294812" y="274639"/>
            <a:ext cx="1371602" cy="5897561"/>
          </a:xfrm>
        </p:spPr>
        <p:txBody>
          <a:bodyPr vert="eaVert"/>
          <a:lstStyle>
            <a:lvl1pPr>
              <a:defRPr>
                <a:solidFill>
                  <a:schemeClr val="tx1"/>
                </a:solidFill>
              </a:defRPr>
            </a:lvl1pPr>
          </a:lstStyle>
          <a:p>
            <a:r>
              <a:rPr lang="pt-BR"/>
              <a:t>Clique para editar o título Mestre</a:t>
            </a:r>
            <a:endParaRPr lang="pt-BR" dirty="0"/>
          </a:p>
        </p:txBody>
      </p:sp>
      <p:sp>
        <p:nvSpPr>
          <p:cNvPr id="3" name="Vertical Espaço Reservado para Texto 2"/>
          <p:cNvSpPr>
            <a:spLocks noGrp="1"/>
          </p:cNvSpPr>
          <p:nvPr>
            <p:ph type="body" orient="vert" idx="1"/>
          </p:nvPr>
        </p:nvSpPr>
        <p:spPr>
          <a:xfrm>
            <a:off x="1522413" y="274639"/>
            <a:ext cx="7619999" cy="5884321"/>
          </a:xfrm>
        </p:spPr>
        <p:txBody>
          <a:bodyPr vert="eaVert"/>
          <a:lstStyle>
            <a:lvl5pPr>
              <a:defRPr/>
            </a:lvl5pPr>
            <a:lvl6pPr>
              <a:defRPr baseline="0"/>
            </a:lvl6pPr>
            <a:lvl7pPr>
              <a:defRPr baseline="0"/>
            </a:lvl7pPr>
            <a:lvl8pPr>
              <a:defRPr baseline="0"/>
            </a:lvl8pPr>
            <a:lvl9pPr>
              <a:defRPr baseline="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bwMode="white"/>
        <p:txBody>
          <a:bodyPr/>
          <a:lstStyle/>
          <a:p>
            <a:fld id="{14F042A8-43C1-4815-A5CF-022104463224}" type="datetimeFigureOut">
              <a:rPr lang="pt-BR" smtClean="0"/>
              <a:t>13/11/2018</a:t>
            </a:fld>
            <a:endParaRPr lang="pt-BR" dirty="0"/>
          </a:p>
        </p:txBody>
      </p:sp>
      <p:sp>
        <p:nvSpPr>
          <p:cNvPr id="5" name="Espaço Reservado para Rodapé 4"/>
          <p:cNvSpPr>
            <a:spLocks noGrp="1"/>
          </p:cNvSpPr>
          <p:nvPr>
            <p:ph type="ftr" sz="quarter" idx="11"/>
          </p:nvPr>
        </p:nvSpPr>
        <p:spPr bwMode="white"/>
        <p:txBody>
          <a:bodyPr/>
          <a:lstStyle/>
          <a:p>
            <a:endParaRPr lang="pt-BR" dirty="0"/>
          </a:p>
        </p:txBody>
      </p:sp>
      <p:sp>
        <p:nvSpPr>
          <p:cNvPr id="6" name="Espaço Reservado para Número de Slide 5"/>
          <p:cNvSpPr>
            <a:spLocks noGrp="1"/>
          </p:cNvSpPr>
          <p:nvPr>
            <p:ph type="sldNum" sz="quarter" idx="12"/>
          </p:nvPr>
        </p:nvSpPr>
        <p:spPr bwMode="white"/>
        <p:txBody>
          <a:bodyPr/>
          <a:lstStyle/>
          <a:p>
            <a:fld id="{5382E9EE-A870-438B-947A-FF671DFAFC96}" type="slidenum">
              <a:rPr lang="pt-BR" smtClean="0"/>
              <a:t>‹nº›</a:t>
            </a:fld>
            <a:endParaRPr lang="pt-BR" dirty="0"/>
          </a:p>
        </p:txBody>
      </p:sp>
    </p:spTree>
    <p:extLst>
      <p:ext uri="{BB962C8B-B14F-4D97-AF65-F5344CB8AC3E}">
        <p14:creationId xmlns:p14="http://schemas.microsoft.com/office/powerpoint/2010/main" val="418576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idx="1"/>
          </p:nvPr>
        </p:nvSpPr>
        <p:spPr/>
        <p:txBody>
          <a:bodyPr/>
          <a:lstStyle>
            <a:lvl5pPr>
              <a:defRPr/>
            </a:lvl5pPr>
            <a:lvl6pPr>
              <a:defRPr/>
            </a:lvl6pPr>
            <a:lvl7pPr>
              <a:defRPr/>
            </a:lvl7pPr>
            <a:lvl8pPr>
              <a:defRPr/>
            </a:lvl8pPr>
            <a:lvl9pPr>
              <a:defRPr baseline="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14F042A8-43C1-4815-A5CF-022104463224}" type="datetimeFigureOut">
              <a:rPr lang="pt-BR" smtClean="0"/>
              <a:t>13/11/2018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5382E9EE-A870-438B-947A-FF671DFAFC96}" type="slidenum">
              <a:rPr lang="pt-BR" smtClean="0"/>
              <a:t>‹nº›</a:t>
            </a:fld>
            <a:endParaRPr lang="pt-BR" dirty="0"/>
          </a:p>
        </p:txBody>
      </p:sp>
    </p:spTree>
    <p:extLst>
      <p:ext uri="{BB962C8B-B14F-4D97-AF65-F5344CB8AC3E}">
        <p14:creationId xmlns:p14="http://schemas.microsoft.com/office/powerpoint/2010/main" val="224562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lide do Título com Foto">
    <p:spTree>
      <p:nvGrpSpPr>
        <p:cNvPr id="1" name=""/>
        <p:cNvGrpSpPr/>
        <p:nvPr/>
      </p:nvGrpSpPr>
      <p:grpSpPr>
        <a:xfrm>
          <a:off x="0" y="0"/>
          <a:ext cx="0" cy="0"/>
          <a:chOff x="0" y="0"/>
          <a:chExt cx="0" cy="0"/>
        </a:xfrm>
      </p:grpSpPr>
      <p:sp>
        <p:nvSpPr>
          <p:cNvPr id="12" name="Retângulo 11"/>
          <p:cNvSpPr/>
          <p:nvPr/>
        </p:nvSpPr>
        <p:spPr>
          <a:xfrm flipH="1">
            <a:off x="0" y="0"/>
            <a:ext cx="12188825" cy="3245754"/>
          </a:xfrm>
          <a:custGeom>
            <a:avLst/>
            <a:gdLst/>
            <a:ahLst/>
            <a:cxnLst/>
            <a:rect l="l" t="t" r="r" b="b"/>
            <a:pathLst>
              <a:path w="12188825" h="3245754">
                <a:moveTo>
                  <a:pt x="12188825" y="0"/>
                </a:moveTo>
                <a:lnTo>
                  <a:pt x="0" y="0"/>
                </a:lnTo>
                <a:lnTo>
                  <a:pt x="1" y="2975260"/>
                </a:lnTo>
                <a:cubicBezTo>
                  <a:pt x="1772815" y="3146875"/>
                  <a:pt x="3864934" y="3245754"/>
                  <a:pt x="6105607" y="3245754"/>
                </a:cubicBezTo>
                <a:cubicBezTo>
                  <a:pt x="8336850" y="3245754"/>
                  <a:pt x="10420785" y="3147705"/>
                  <a:pt x="12188825" y="297748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7" name="Retângulo 12"/>
          <p:cNvSpPr/>
          <p:nvPr/>
        </p:nvSpPr>
        <p:spPr>
          <a:xfrm flipH="1" flipV="1">
            <a:off x="0" y="2975260"/>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16"/>
          <p:cNvSpPr/>
          <p:nvPr/>
        </p:nvSpPr>
        <p:spPr>
          <a:xfrm flipH="1" flipV="1">
            <a:off x="0" y="3028586"/>
            <a:ext cx="12188825" cy="3829414"/>
          </a:xfrm>
          <a:custGeom>
            <a:avLst/>
            <a:gdLst>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2270882 h 3829414"/>
              <a:gd name="connsiteX14" fmla="*/ 12188819 w 12188825"/>
              <a:gd name="connsiteY14"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19 w 12188825"/>
              <a:gd name="connsiteY12"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19 w 12188825"/>
              <a:gd name="connsiteY11"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19 w 12188825"/>
              <a:gd name="connsiteY10"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0 h 3829414"/>
              <a:gd name="connsiteX8" fmla="*/ 12188825 w 12188825"/>
              <a:gd name="connsiteY8" fmla="*/ 0 h 3829414"/>
              <a:gd name="connsiteX9" fmla="*/ 12188819 w 12188825"/>
              <a:gd name="connsiteY9"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0 h 3829414"/>
              <a:gd name="connsiteX7" fmla="*/ 12188825 w 12188825"/>
              <a:gd name="connsiteY7" fmla="*/ 0 h 3829414"/>
              <a:gd name="connsiteX8" fmla="*/ 12188819 w 12188825"/>
              <a:gd name="connsiteY8"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0 h 3829414"/>
              <a:gd name="connsiteX6" fmla="*/ 12188825 w 12188825"/>
              <a:gd name="connsiteY6" fmla="*/ 0 h 3829414"/>
              <a:gd name="connsiteX7" fmla="*/ 12188819 w 12188825"/>
              <a:gd name="connsiteY7"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0 h 3829414"/>
              <a:gd name="connsiteX5" fmla="*/ 12188825 w 12188825"/>
              <a:gd name="connsiteY5" fmla="*/ 0 h 3829414"/>
              <a:gd name="connsiteX6" fmla="*/ 12188819 w 12188825"/>
              <a:gd name="connsiteY6"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1 w 12188825"/>
              <a:gd name="connsiteY3" fmla="*/ 0 h 3829414"/>
              <a:gd name="connsiteX4" fmla="*/ 12188825 w 12188825"/>
              <a:gd name="connsiteY4" fmla="*/ 0 h 3829414"/>
              <a:gd name="connsiteX5" fmla="*/ 12188819 w 12188825"/>
              <a:gd name="connsiteY5" fmla="*/ 3829414 h 382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829414">
                <a:moveTo>
                  <a:pt x="12188819" y="3829414"/>
                </a:moveTo>
                <a:cubicBezTo>
                  <a:pt x="10472741" y="3611474"/>
                  <a:pt x="8380478" y="3464940"/>
                  <a:pt x="6121030" y="3425501"/>
                </a:cubicBezTo>
                <a:cubicBezTo>
                  <a:pt x="3842817" y="3385734"/>
                  <a:pt x="1730673" y="3460715"/>
                  <a:pt x="0" y="3621385"/>
                </a:cubicBezTo>
                <a:cubicBezTo>
                  <a:pt x="0" y="2414257"/>
                  <a:pt x="1" y="1207128"/>
                  <a:pt x="1" y="0"/>
                </a:cubicBezTo>
                <a:lnTo>
                  <a:pt x="12188825" y="0"/>
                </a:lnTo>
                <a:cubicBezTo>
                  <a:pt x="12188823" y="1276471"/>
                  <a:pt x="12188821" y="2552943"/>
                  <a:pt x="12188819" y="382941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522413" y="3505200"/>
            <a:ext cx="9144000" cy="1908446"/>
          </a:xfrm>
        </p:spPr>
        <p:txBody>
          <a:bodyPr>
            <a:noAutofit/>
          </a:bodyPr>
          <a:lstStyle>
            <a:lvl1pPr>
              <a:lnSpc>
                <a:spcPct val="85000"/>
              </a:lnSpc>
              <a:defRPr sz="6600"/>
            </a:lvl1pPr>
          </a:lstStyle>
          <a:p>
            <a:r>
              <a:rPr lang="pt-BR"/>
              <a:t>Clique para editar o título Mestre</a:t>
            </a:r>
            <a:endParaRPr lang="pt-BR" dirty="0"/>
          </a:p>
        </p:txBody>
      </p:sp>
      <p:sp>
        <p:nvSpPr>
          <p:cNvPr id="3" name="Subtítulo 2"/>
          <p:cNvSpPr>
            <a:spLocks noGrp="1"/>
          </p:cNvSpPr>
          <p:nvPr>
            <p:ph type="subTitle" idx="1"/>
          </p:nvPr>
        </p:nvSpPr>
        <p:spPr bwMode="white">
          <a:xfrm>
            <a:off x="1501775" y="5562600"/>
            <a:ext cx="7335837" cy="838200"/>
          </a:xfrm>
        </p:spPr>
        <p:txBody>
          <a:bodyPr/>
          <a:lstStyle>
            <a:lvl1pPr marL="0" indent="0" algn="l">
              <a:spcBef>
                <a:spcPts val="0"/>
              </a:spcBef>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pt-BR" dirty="0"/>
          </a:p>
        </p:txBody>
      </p:sp>
      <p:sp>
        <p:nvSpPr>
          <p:cNvPr id="17" name="Espaço Reservado para Imagem 16"/>
          <p:cNvSpPr>
            <a:spLocks noGrp="1"/>
          </p:cNvSpPr>
          <p:nvPr>
            <p:ph type="pic" sz="quarter" idx="13"/>
          </p:nvPr>
        </p:nvSpPr>
        <p:spPr>
          <a:xfrm>
            <a:off x="0" y="0"/>
            <a:ext cx="12188825" cy="3141318"/>
          </a:xfrm>
          <a:custGeom>
            <a:avLst/>
            <a:gdLst>
              <a:gd name="connsiteX0" fmla="*/ 0 w 12188825"/>
              <a:gd name="connsiteY0" fmla="*/ 0 h 3867150"/>
              <a:gd name="connsiteX1" fmla="*/ 12188825 w 12188825"/>
              <a:gd name="connsiteY1" fmla="*/ 0 h 3867150"/>
              <a:gd name="connsiteX2" fmla="*/ 12188825 w 12188825"/>
              <a:gd name="connsiteY2" fmla="*/ 3867150 h 3867150"/>
              <a:gd name="connsiteX3" fmla="*/ 12188824 w 12188825"/>
              <a:gd name="connsiteY3" fmla="*/ 2819066 h 3867150"/>
              <a:gd name="connsiteX4" fmla="*/ 6324758 w 12188825"/>
              <a:gd name="connsiteY4" fmla="*/ 3141318 h 3867150"/>
              <a:gd name="connsiteX5" fmla="*/ 0 w 12188825"/>
              <a:gd name="connsiteY5" fmla="*/ 2907554 h 3867150"/>
              <a:gd name="connsiteX6" fmla="*/ 0 w 12188825"/>
              <a:gd name="connsiteY6" fmla="*/ 0 h 3867150"/>
              <a:gd name="connsiteX0" fmla="*/ 0 w 12188825"/>
              <a:gd name="connsiteY0" fmla="*/ 0 h 3141318"/>
              <a:gd name="connsiteX1" fmla="*/ 12188825 w 12188825"/>
              <a:gd name="connsiteY1" fmla="*/ 0 h 3141318"/>
              <a:gd name="connsiteX2" fmla="*/ 12188824 w 12188825"/>
              <a:gd name="connsiteY2" fmla="*/ 2819066 h 3141318"/>
              <a:gd name="connsiteX3" fmla="*/ 6324758 w 12188825"/>
              <a:gd name="connsiteY3" fmla="*/ 3141318 h 3141318"/>
              <a:gd name="connsiteX4" fmla="*/ 0 w 12188825"/>
              <a:gd name="connsiteY4" fmla="*/ 2907554 h 3141318"/>
              <a:gd name="connsiteX5" fmla="*/ 0 w 12188825"/>
              <a:gd name="connsiteY5" fmla="*/ 0 h 314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141318">
                <a:moveTo>
                  <a:pt x="0" y="0"/>
                </a:moveTo>
                <a:lnTo>
                  <a:pt x="12188825" y="0"/>
                </a:lnTo>
                <a:cubicBezTo>
                  <a:pt x="12188825" y="939689"/>
                  <a:pt x="12188824" y="1879377"/>
                  <a:pt x="12188824" y="2819066"/>
                </a:cubicBezTo>
                <a:cubicBezTo>
                  <a:pt x="10416010" y="2990681"/>
                  <a:pt x="8565431" y="3141318"/>
                  <a:pt x="6324758" y="3141318"/>
                </a:cubicBezTo>
                <a:cubicBezTo>
                  <a:pt x="4093515" y="3141318"/>
                  <a:pt x="1768040" y="3077775"/>
                  <a:pt x="0" y="2907554"/>
                </a:cubicBezTo>
                <a:lnTo>
                  <a:pt x="0" y="0"/>
                </a:lnTo>
                <a:close/>
              </a:path>
            </a:pathLst>
          </a:custGeom>
        </p:spPr>
        <p:txBody>
          <a:bodyPr tIns="457200"/>
          <a:lstStyle>
            <a:lvl1pPr marL="0" indent="0" algn="ctr">
              <a:buNone/>
              <a:defRPr/>
            </a:lvl1pPr>
          </a:lstStyle>
          <a:p>
            <a:r>
              <a:rPr lang="pt-BR" dirty="0"/>
              <a:t>Clique no ícone para adicionar uma imagem</a:t>
            </a:r>
          </a:p>
        </p:txBody>
      </p:sp>
    </p:spTree>
    <p:extLst>
      <p:ext uri="{BB962C8B-B14F-4D97-AF65-F5344CB8AC3E}">
        <p14:creationId xmlns:p14="http://schemas.microsoft.com/office/powerpoint/2010/main" val="2236174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2">
            <a:lumMod val="75000"/>
          </a:schemeClr>
        </a:solidFill>
        <a:effectLst/>
      </p:bgPr>
    </p:bg>
    <p:spTree>
      <p:nvGrpSpPr>
        <p:cNvPr id="1" name=""/>
        <p:cNvGrpSpPr/>
        <p:nvPr/>
      </p:nvGrpSpPr>
      <p:grpSpPr>
        <a:xfrm>
          <a:off x="0" y="0"/>
          <a:ext cx="0" cy="0"/>
          <a:chOff x="0" y="0"/>
          <a:chExt cx="0" cy="0"/>
        </a:xfrm>
      </p:grpSpPr>
      <p:sp>
        <p:nvSpPr>
          <p:cNvPr id="10" name="Retângulo 12"/>
          <p:cNvSpPr/>
          <p:nvPr/>
        </p:nvSpPr>
        <p:spPr>
          <a:xfrm flipH="1">
            <a:off x="2" y="789993"/>
            <a:ext cx="12188825" cy="5080598"/>
          </a:xfrm>
          <a:custGeom>
            <a:avLst/>
            <a:gdLst/>
            <a:ahLst/>
            <a:cxnLst/>
            <a:rect l="l" t="t" r="r" b="b"/>
            <a:pathLst>
              <a:path w="12188825" h="5080598">
                <a:moveTo>
                  <a:pt x="12188824" y="0"/>
                </a:moveTo>
                <a:cubicBezTo>
                  <a:pt x="10416010" y="171615"/>
                  <a:pt x="8323891" y="270494"/>
                  <a:pt x="6083218" y="270494"/>
                </a:cubicBezTo>
                <a:cubicBezTo>
                  <a:pt x="3851975" y="270494"/>
                  <a:pt x="1768040" y="172445"/>
                  <a:pt x="0" y="2224"/>
                </a:cubicBezTo>
                <a:lnTo>
                  <a:pt x="0" y="1496008"/>
                </a:lnTo>
                <a:lnTo>
                  <a:pt x="0" y="1785092"/>
                </a:lnTo>
                <a:lnTo>
                  <a:pt x="0" y="3295506"/>
                </a:lnTo>
                <a:lnTo>
                  <a:pt x="0" y="3553408"/>
                </a:lnTo>
                <a:lnTo>
                  <a:pt x="0" y="5080598"/>
                </a:lnTo>
                <a:cubicBezTo>
                  <a:pt x="1772814" y="4908983"/>
                  <a:pt x="3864933" y="4810104"/>
                  <a:pt x="6105606" y="4810104"/>
                </a:cubicBezTo>
                <a:cubicBezTo>
                  <a:pt x="8336849" y="4810104"/>
                  <a:pt x="10420784" y="4908153"/>
                  <a:pt x="12188824" y="5078374"/>
                </a:cubicBezTo>
                <a:lnTo>
                  <a:pt x="12188824" y="3553408"/>
                </a:lnTo>
                <a:lnTo>
                  <a:pt x="12188825" y="3553408"/>
                </a:lnTo>
                <a:lnTo>
                  <a:pt x="12188825" y="1496008"/>
                </a:lnTo>
                <a:lnTo>
                  <a:pt x="12188824" y="1496008"/>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5" name="Retângulo 12"/>
          <p:cNvSpPr/>
          <p:nvPr/>
        </p:nvSpPr>
        <p:spPr>
          <a:xfrm flipH="1">
            <a:off x="2" y="792217"/>
            <a:ext cx="12188825" cy="5078374"/>
          </a:xfrm>
          <a:custGeom>
            <a:avLst/>
            <a:gdLst/>
            <a:ahLst/>
            <a:cxnLst/>
            <a:rect l="l" t="t" r="r" b="b"/>
            <a:pathLst>
              <a:path w="12188825" h="5078374">
                <a:moveTo>
                  <a:pt x="0" y="0"/>
                </a:moveTo>
                <a:lnTo>
                  <a:pt x="0" y="1493784"/>
                </a:lnTo>
                <a:lnTo>
                  <a:pt x="0" y="1782868"/>
                </a:lnTo>
                <a:lnTo>
                  <a:pt x="0" y="3293282"/>
                </a:lnTo>
                <a:lnTo>
                  <a:pt x="0" y="3551184"/>
                </a:lnTo>
                <a:lnTo>
                  <a:pt x="0" y="5078374"/>
                </a:lnTo>
                <a:lnTo>
                  <a:pt x="2" y="5078374"/>
                </a:lnTo>
                <a:lnTo>
                  <a:pt x="2" y="4101849"/>
                </a:lnTo>
                <a:lnTo>
                  <a:pt x="8" y="4101849"/>
                </a:lnTo>
                <a:lnTo>
                  <a:pt x="8" y="4825486"/>
                </a:lnTo>
                <a:cubicBezTo>
                  <a:pt x="1730681" y="4664816"/>
                  <a:pt x="3842825" y="4589835"/>
                  <a:pt x="6121038" y="4629602"/>
                </a:cubicBezTo>
                <a:cubicBezTo>
                  <a:pt x="8380486" y="4669041"/>
                  <a:pt x="10472749" y="4815575"/>
                  <a:pt x="12188824" y="5033515"/>
                </a:cubicBezTo>
                <a:lnTo>
                  <a:pt x="12188824" y="3551184"/>
                </a:lnTo>
                <a:lnTo>
                  <a:pt x="12188825" y="3551184"/>
                </a:lnTo>
                <a:lnTo>
                  <a:pt x="12188825" y="1493784"/>
                </a:lnTo>
                <a:lnTo>
                  <a:pt x="12188824" y="1493784"/>
                </a:lnTo>
                <a:lnTo>
                  <a:pt x="12188824" y="254012"/>
                </a:lnTo>
                <a:cubicBezTo>
                  <a:pt x="10458154" y="414682"/>
                  <a:pt x="8346010" y="489663"/>
                  <a:pt x="6067797" y="449896"/>
                </a:cubicBezTo>
                <a:cubicBezTo>
                  <a:pt x="3808349" y="410457"/>
                  <a:pt x="1716086" y="263923"/>
                  <a:pt x="8" y="45983"/>
                </a:cubicBezTo>
                <a:lnTo>
                  <a:pt x="8" y="977649"/>
                </a:lnTo>
                <a:lnTo>
                  <a:pt x="2" y="97764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bwMode="black">
          <a:xfrm>
            <a:off x="1522413" y="1371600"/>
            <a:ext cx="9144000" cy="2743200"/>
          </a:xfrm>
        </p:spPr>
        <p:txBody>
          <a:bodyPr anchor="b">
            <a:normAutofit/>
          </a:bodyPr>
          <a:lstStyle>
            <a:lvl1pPr algn="l">
              <a:lnSpc>
                <a:spcPct val="85000"/>
              </a:lnSpc>
              <a:defRPr sz="6000" b="0" cap="none" baseline="0">
                <a:solidFill>
                  <a:schemeClr val="tx1"/>
                </a:solidFill>
              </a:defRPr>
            </a:lvl1pPr>
          </a:lstStyle>
          <a:p>
            <a:r>
              <a:rPr lang="pt-BR"/>
              <a:t>Clique para editar o título Mestre</a:t>
            </a:r>
            <a:endParaRPr lang="pt-BR" dirty="0"/>
          </a:p>
        </p:txBody>
      </p:sp>
      <p:sp>
        <p:nvSpPr>
          <p:cNvPr id="3" name="Espaço Reservado para Texto 2"/>
          <p:cNvSpPr>
            <a:spLocks noGrp="1"/>
          </p:cNvSpPr>
          <p:nvPr>
            <p:ph type="body" idx="1"/>
          </p:nvPr>
        </p:nvSpPr>
        <p:spPr>
          <a:xfrm>
            <a:off x="1522414" y="4267201"/>
            <a:ext cx="7315198" cy="1066800"/>
          </a:xfrm>
        </p:spPr>
        <p:txBody>
          <a:bodyPr anchor="t">
            <a:normAutofit/>
          </a:bodyPr>
          <a:lstStyle>
            <a:lvl1pPr marL="0" indent="0">
              <a:spcBef>
                <a:spcPts val="60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14F042A8-43C1-4815-A5CF-022104463224}" type="datetimeFigureOut">
              <a:rPr lang="pt-BR" smtClean="0"/>
              <a:t>13/11/2018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5382E9EE-A870-438B-947A-FF671DFAFC96}" type="slidenum">
              <a:rPr lang="pt-BR" smtClean="0"/>
              <a:t>‹nº›</a:t>
            </a:fld>
            <a:endParaRPr lang="pt-BR" dirty="0"/>
          </a:p>
        </p:txBody>
      </p:sp>
    </p:spTree>
    <p:extLst>
      <p:ext uri="{BB962C8B-B14F-4D97-AF65-F5344CB8AC3E}">
        <p14:creationId xmlns:p14="http://schemas.microsoft.com/office/powerpoint/2010/main" val="257037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522414" y="274638"/>
            <a:ext cx="9144000" cy="1096962"/>
          </a:xfrm>
        </p:spPr>
        <p:txBody>
          <a:bodyPr/>
          <a:lstStyle/>
          <a:p>
            <a:r>
              <a:rPr lang="pt-BR"/>
              <a:t>Clique para editar o título Mestre</a:t>
            </a:r>
            <a:endParaRPr lang="pt-BR" dirty="0"/>
          </a:p>
        </p:txBody>
      </p:sp>
      <p:sp>
        <p:nvSpPr>
          <p:cNvPr id="3" name="Espaço Reservado para Conteúdo 2"/>
          <p:cNvSpPr>
            <a:spLocks noGrp="1"/>
          </p:cNvSpPr>
          <p:nvPr>
            <p:ph sz="half" idx="1"/>
          </p:nvPr>
        </p:nvSpPr>
        <p:spPr>
          <a:xfrm>
            <a:off x="1522413" y="1905000"/>
            <a:ext cx="4419599"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Conteúdo 3"/>
          <p:cNvSpPr>
            <a:spLocks noGrp="1"/>
          </p:cNvSpPr>
          <p:nvPr>
            <p:ph sz="half" idx="2"/>
          </p:nvPr>
        </p:nvSpPr>
        <p:spPr>
          <a:xfrm>
            <a:off x="6249862" y="1905000"/>
            <a:ext cx="4416552"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Data 4"/>
          <p:cNvSpPr>
            <a:spLocks noGrp="1"/>
          </p:cNvSpPr>
          <p:nvPr>
            <p:ph type="dt" sz="half" idx="10"/>
          </p:nvPr>
        </p:nvSpPr>
        <p:spPr/>
        <p:txBody>
          <a:bodyPr/>
          <a:lstStyle/>
          <a:p>
            <a:fld id="{14F042A8-43C1-4815-A5CF-022104463224}" type="datetimeFigureOut">
              <a:rPr lang="pt-BR" smtClean="0"/>
              <a:t>13/11/2018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5382E9EE-A870-438B-947A-FF671DFAFC96}" type="slidenum">
              <a:rPr lang="pt-BR" smtClean="0"/>
              <a:t>‹nº›</a:t>
            </a:fld>
            <a:endParaRPr lang="pt-BR" dirty="0"/>
          </a:p>
        </p:txBody>
      </p:sp>
    </p:spTree>
    <p:extLst>
      <p:ext uri="{BB962C8B-B14F-4D97-AF65-F5344CB8AC3E}">
        <p14:creationId xmlns:p14="http://schemas.microsoft.com/office/powerpoint/2010/main" val="3544186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522414" y="274638"/>
            <a:ext cx="9144000" cy="1096962"/>
          </a:xfrm>
        </p:spPr>
        <p:txBody>
          <a:bodyPr/>
          <a:lstStyle>
            <a:lvl1pPr>
              <a:defRPr/>
            </a:lvl1pPr>
          </a:lstStyle>
          <a:p>
            <a:r>
              <a:rPr lang="pt-BR"/>
              <a:t>Clique para editar o título Mestre</a:t>
            </a:r>
            <a:endParaRPr lang="pt-BR" dirty="0"/>
          </a:p>
        </p:txBody>
      </p:sp>
      <p:sp>
        <p:nvSpPr>
          <p:cNvPr id="3" name="Espaço Reservado para Texto 2"/>
          <p:cNvSpPr>
            <a:spLocks noGrp="1"/>
          </p:cNvSpPr>
          <p:nvPr>
            <p:ph type="body" idx="1"/>
          </p:nvPr>
        </p:nvSpPr>
        <p:spPr>
          <a:xfrm>
            <a:off x="1522413"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1522413"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Texto 4"/>
          <p:cNvSpPr>
            <a:spLocks noGrp="1"/>
          </p:cNvSpPr>
          <p:nvPr>
            <p:ph type="body" sz="quarter" idx="3"/>
          </p:nvPr>
        </p:nvSpPr>
        <p:spPr>
          <a:xfrm>
            <a:off x="6191754"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91754"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7" name="Espaço Reservado para Data 6"/>
          <p:cNvSpPr>
            <a:spLocks noGrp="1"/>
          </p:cNvSpPr>
          <p:nvPr>
            <p:ph type="dt" sz="half" idx="10"/>
          </p:nvPr>
        </p:nvSpPr>
        <p:spPr/>
        <p:txBody>
          <a:bodyPr/>
          <a:lstStyle/>
          <a:p>
            <a:fld id="{14F042A8-43C1-4815-A5CF-022104463224}" type="datetimeFigureOut">
              <a:rPr lang="pt-BR" smtClean="0"/>
              <a:t>13/11/2018</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5382E9EE-A870-438B-947A-FF671DFAFC96}" type="slidenum">
              <a:rPr lang="pt-BR" smtClean="0"/>
              <a:t>‹nº›</a:t>
            </a:fld>
            <a:endParaRPr lang="pt-BR" dirty="0"/>
          </a:p>
        </p:txBody>
      </p:sp>
    </p:spTree>
    <p:extLst>
      <p:ext uri="{BB962C8B-B14F-4D97-AF65-F5344CB8AC3E}">
        <p14:creationId xmlns:p14="http://schemas.microsoft.com/office/powerpoint/2010/main" val="226610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Data 2"/>
          <p:cNvSpPr>
            <a:spLocks noGrp="1"/>
          </p:cNvSpPr>
          <p:nvPr>
            <p:ph type="dt" sz="half" idx="10"/>
          </p:nvPr>
        </p:nvSpPr>
        <p:spPr/>
        <p:txBody>
          <a:bodyPr/>
          <a:lstStyle/>
          <a:p>
            <a:fld id="{14F042A8-43C1-4815-A5CF-022104463224}" type="datetimeFigureOut">
              <a:rPr lang="pt-BR" smtClean="0"/>
              <a:t>13/11/2018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5382E9EE-A870-438B-947A-FF671DFAFC96}" type="slidenum">
              <a:rPr lang="pt-BR" smtClean="0"/>
              <a:t>‹nº›</a:t>
            </a:fld>
            <a:endParaRPr lang="pt-BR" dirty="0"/>
          </a:p>
        </p:txBody>
      </p:sp>
    </p:spTree>
    <p:extLst>
      <p:ext uri="{BB962C8B-B14F-4D97-AF65-F5344CB8AC3E}">
        <p14:creationId xmlns:p14="http://schemas.microsoft.com/office/powerpoint/2010/main" val="118338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Espaço Reservado para Data 1"/>
          <p:cNvSpPr>
            <a:spLocks noGrp="1"/>
          </p:cNvSpPr>
          <p:nvPr>
            <p:ph type="dt" sz="half" idx="10"/>
          </p:nvPr>
        </p:nvSpPr>
        <p:spPr bwMode="white"/>
        <p:txBody>
          <a:bodyPr/>
          <a:lstStyle/>
          <a:p>
            <a:fld id="{14F042A8-43C1-4815-A5CF-022104463224}" type="datetimeFigureOut">
              <a:rPr lang="pt-BR" smtClean="0"/>
              <a:t>13/11/2018</a:t>
            </a:fld>
            <a:endParaRPr lang="pt-BR" dirty="0"/>
          </a:p>
        </p:txBody>
      </p:sp>
      <p:sp>
        <p:nvSpPr>
          <p:cNvPr id="3" name="Espaço Reservado para Rodapé 2"/>
          <p:cNvSpPr>
            <a:spLocks noGrp="1"/>
          </p:cNvSpPr>
          <p:nvPr>
            <p:ph type="ftr" sz="quarter" idx="11"/>
          </p:nvPr>
        </p:nvSpPr>
        <p:spPr bwMode="white"/>
        <p:txBody>
          <a:bodyPr/>
          <a:lstStyle/>
          <a:p>
            <a:endParaRPr lang="pt-BR" dirty="0"/>
          </a:p>
        </p:txBody>
      </p:sp>
      <p:sp>
        <p:nvSpPr>
          <p:cNvPr id="4" name="Espaço Reservado para Número de Slide 3"/>
          <p:cNvSpPr>
            <a:spLocks noGrp="1"/>
          </p:cNvSpPr>
          <p:nvPr>
            <p:ph type="sldNum" sz="quarter" idx="12"/>
          </p:nvPr>
        </p:nvSpPr>
        <p:spPr bwMode="white"/>
        <p:txBody>
          <a:bodyPr/>
          <a:lstStyle/>
          <a:p>
            <a:fld id="{5382E9EE-A870-438B-947A-FF671DFAFC96}" type="slidenum">
              <a:rPr lang="pt-BR" smtClean="0"/>
              <a:t>‹nº›</a:t>
            </a:fld>
            <a:endParaRPr lang="pt-BR" dirty="0"/>
          </a:p>
        </p:txBody>
      </p:sp>
    </p:spTree>
    <p:extLst>
      <p:ext uri="{BB962C8B-B14F-4D97-AF65-F5344CB8AC3E}">
        <p14:creationId xmlns:p14="http://schemas.microsoft.com/office/powerpoint/2010/main" val="287941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3" name="Retângulo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2" name="Retângulo 12"/>
          <p:cNvSpPr/>
          <p:nvPr/>
        </p:nvSpPr>
        <p:spPr>
          <a:xfrm flipV="1">
            <a:off x="2"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bwMode="black">
          <a:xfrm>
            <a:off x="7923212" y="457200"/>
            <a:ext cx="3781439" cy="3276600"/>
          </a:xfrm>
        </p:spPr>
        <p:txBody>
          <a:bodyPr anchor="b">
            <a:noAutofit/>
          </a:bodyPr>
          <a:lstStyle>
            <a:lvl1pPr algn="l">
              <a:defRPr sz="4000" b="0">
                <a:solidFill>
                  <a:schemeClr val="bg1"/>
                </a:solidFill>
              </a:defRPr>
            </a:lvl1pPr>
          </a:lstStyle>
          <a:p>
            <a:r>
              <a:rPr lang="pt-BR"/>
              <a:t>Clique para editar o título Mestre</a:t>
            </a:r>
            <a:endParaRPr lang="pt-BR" dirty="0"/>
          </a:p>
        </p:txBody>
      </p:sp>
      <p:sp>
        <p:nvSpPr>
          <p:cNvPr id="3" name="Espaço Reservado para Conteúdo 2"/>
          <p:cNvSpPr>
            <a:spLocks noGrp="1"/>
          </p:cNvSpPr>
          <p:nvPr>
            <p:ph idx="1"/>
          </p:nvPr>
        </p:nvSpPr>
        <p:spPr>
          <a:xfrm>
            <a:off x="608013" y="457200"/>
            <a:ext cx="6324599"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Texto 3"/>
          <p:cNvSpPr>
            <a:spLocks noGrp="1"/>
          </p:cNvSpPr>
          <p:nvPr>
            <p:ph type="body" sz="half" idx="2"/>
          </p:nvPr>
        </p:nvSpPr>
        <p:spPr>
          <a:xfrm>
            <a:off x="7923212"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Espaço Reservado para Data 4"/>
          <p:cNvSpPr>
            <a:spLocks noGrp="1"/>
          </p:cNvSpPr>
          <p:nvPr>
            <p:ph type="dt" sz="half" idx="10"/>
          </p:nvPr>
        </p:nvSpPr>
        <p:spPr bwMode="white"/>
        <p:txBody>
          <a:bodyPr/>
          <a:lstStyle/>
          <a:p>
            <a:fld id="{14F042A8-43C1-4815-A5CF-022104463224}" type="datetimeFigureOut">
              <a:rPr lang="pt-BR" smtClean="0"/>
              <a:t>13/11/2018</a:t>
            </a:fld>
            <a:endParaRPr lang="pt-BR" dirty="0"/>
          </a:p>
        </p:txBody>
      </p:sp>
      <p:sp>
        <p:nvSpPr>
          <p:cNvPr id="6" name="Espaço Reservado para Rodapé 5"/>
          <p:cNvSpPr>
            <a:spLocks noGrp="1"/>
          </p:cNvSpPr>
          <p:nvPr>
            <p:ph type="ftr" sz="quarter" idx="11"/>
          </p:nvPr>
        </p:nvSpPr>
        <p:spPr bwMode="white"/>
        <p:txBody>
          <a:bodyPr/>
          <a:lstStyle/>
          <a:p>
            <a:endParaRPr lang="pt-BR" dirty="0"/>
          </a:p>
        </p:txBody>
      </p:sp>
      <p:sp>
        <p:nvSpPr>
          <p:cNvPr id="7" name="Espaço Reservado para Número de Slide 6"/>
          <p:cNvSpPr>
            <a:spLocks noGrp="1"/>
          </p:cNvSpPr>
          <p:nvPr>
            <p:ph type="sldNum" sz="quarter" idx="12"/>
          </p:nvPr>
        </p:nvSpPr>
        <p:spPr bwMode="white"/>
        <p:txBody>
          <a:bodyPr/>
          <a:lstStyle/>
          <a:p>
            <a:fld id="{5382E9EE-A870-438B-947A-FF671DFAFC96}" type="slidenum">
              <a:rPr lang="pt-BR" smtClean="0"/>
              <a:t>‹nº›</a:t>
            </a:fld>
            <a:endParaRPr lang="pt-BR" dirty="0"/>
          </a:p>
        </p:txBody>
      </p:sp>
    </p:spTree>
    <p:extLst>
      <p:ext uri="{BB962C8B-B14F-4D97-AF65-F5344CB8AC3E}">
        <p14:creationId xmlns:p14="http://schemas.microsoft.com/office/powerpoint/2010/main" val="389945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Retângulo 12"/>
          <p:cNvSpPr/>
          <p:nvPr/>
        </p:nvSpPr>
        <p:spPr>
          <a:xfrm>
            <a:off x="0" y="0"/>
            <a:ext cx="12188825" cy="1870938"/>
          </a:xfrm>
          <a:custGeom>
            <a:avLst/>
            <a:gdLst>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1 w 12188825"/>
              <a:gd name="connsiteY7" fmla="*/ 335280 h 1870938"/>
              <a:gd name="connsiteX8" fmla="*/ 0 w 12188825"/>
              <a:gd name="connsiteY8" fmla="*/ 0 h 1870938"/>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0 w 12188825"/>
              <a:gd name="connsiteY7" fmla="*/ 0 h 1870938"/>
              <a:gd name="connsiteX0" fmla="*/ 0 w 12188825"/>
              <a:gd name="connsiteY0" fmla="*/ 0 h 1870938"/>
              <a:gd name="connsiteX1" fmla="*/ 12188825 w 12188825"/>
              <a:gd name="connsiteY1" fmla="*/ 0 h 1870938"/>
              <a:gd name="connsiteX2" fmla="*/ 12188825 w 12188825"/>
              <a:gd name="connsiteY2" fmla="*/ 335280 h 1870938"/>
              <a:gd name="connsiteX3" fmla="*/ 12188825 w 12188825"/>
              <a:gd name="connsiteY3" fmla="*/ 1868714 h 1870938"/>
              <a:gd name="connsiteX4" fmla="*/ 6105607 w 12188825"/>
              <a:gd name="connsiteY4" fmla="*/ 1600444 h 1870938"/>
              <a:gd name="connsiteX5" fmla="*/ 1 w 12188825"/>
              <a:gd name="connsiteY5" fmla="*/ 1870938 h 1870938"/>
              <a:gd name="connsiteX6" fmla="*/ 0 w 12188825"/>
              <a:gd name="connsiteY6" fmla="*/ 0 h 1870938"/>
              <a:gd name="connsiteX0" fmla="*/ 0 w 12188825"/>
              <a:gd name="connsiteY0" fmla="*/ 0 h 1870938"/>
              <a:gd name="connsiteX1" fmla="*/ 12188825 w 12188825"/>
              <a:gd name="connsiteY1" fmla="*/ 0 h 1870938"/>
              <a:gd name="connsiteX2" fmla="*/ 12188825 w 12188825"/>
              <a:gd name="connsiteY2" fmla="*/ 1868714 h 1870938"/>
              <a:gd name="connsiteX3" fmla="*/ 6105607 w 12188825"/>
              <a:gd name="connsiteY3" fmla="*/ 1600444 h 1870938"/>
              <a:gd name="connsiteX4" fmla="*/ 1 w 12188825"/>
              <a:gd name="connsiteY4" fmla="*/ 1870938 h 1870938"/>
              <a:gd name="connsiteX5" fmla="*/ 0 w 12188825"/>
              <a:gd name="connsiteY5" fmla="*/ 0 h 187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1870938">
                <a:moveTo>
                  <a:pt x="0" y="0"/>
                </a:moveTo>
                <a:lnTo>
                  <a:pt x="12188825" y="0"/>
                </a:lnTo>
                <a:lnTo>
                  <a:pt x="12188825" y="1868714"/>
                </a:lnTo>
                <a:cubicBezTo>
                  <a:pt x="10420785" y="1698493"/>
                  <a:pt x="8336850" y="1600444"/>
                  <a:pt x="6105607" y="1600444"/>
                </a:cubicBezTo>
                <a:cubicBezTo>
                  <a:pt x="3864934" y="1600444"/>
                  <a:pt x="1772815" y="1699323"/>
                  <a:pt x="1" y="1870938"/>
                </a:cubicBezTo>
                <a:cubicBezTo>
                  <a:pt x="1" y="1247292"/>
                  <a:pt x="0" y="623646"/>
                  <a:pt x="0" y="0"/>
                </a:cubicBez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3" name="Retângulo 12"/>
          <p:cNvSpPr/>
          <p:nvPr/>
        </p:nvSpPr>
        <p:spPr>
          <a:xfrm>
            <a:off x="1" y="0"/>
            <a:ext cx="12188824" cy="1812642"/>
          </a:xfrm>
          <a:custGeom>
            <a:avLst/>
            <a:gdLst>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1 w 12188824"/>
              <a:gd name="connsiteY5" fmla="*/ 187545 h 1812642"/>
              <a:gd name="connsiteX6" fmla="*/ 0 w 12188824"/>
              <a:gd name="connsiteY6" fmla="*/ 0 h 1812642"/>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0 w 12188824"/>
              <a:gd name="connsiteY5" fmla="*/ 0 h 181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4" h="1812642">
                <a:moveTo>
                  <a:pt x="0" y="0"/>
                </a:moveTo>
                <a:lnTo>
                  <a:pt x="12188824" y="0"/>
                </a:lnTo>
                <a:lnTo>
                  <a:pt x="12188824" y="1812642"/>
                </a:lnTo>
                <a:cubicBezTo>
                  <a:pt x="10427038" y="1644563"/>
                  <a:pt x="8126377" y="1513957"/>
                  <a:pt x="6105607" y="1498429"/>
                </a:cubicBezTo>
                <a:cubicBezTo>
                  <a:pt x="4065906" y="1482756"/>
                  <a:pt x="1772815" y="1551588"/>
                  <a:pt x="1" y="1723203"/>
                </a:cubicBezTo>
                <a:cubicBezTo>
                  <a:pt x="1" y="1148802"/>
                  <a:pt x="0" y="574401"/>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7" name="Retângulo 7"/>
          <p:cNvSpPr/>
          <p:nvPr/>
        </p:nvSpPr>
        <p:spPr bwMode="hidden">
          <a:xfrm>
            <a:off x="1" y="6354411"/>
            <a:ext cx="12188824" cy="503589"/>
          </a:xfrm>
          <a:custGeom>
            <a:avLst/>
            <a:gdLst/>
            <a:ahLst/>
            <a:cxnLst/>
            <a:rect l="l" t="t" r="r" b="b"/>
            <a:pathLst>
              <a:path w="12188824" h="503589">
                <a:moveTo>
                  <a:pt x="6105606" y="0"/>
                </a:moveTo>
                <a:cubicBezTo>
                  <a:pt x="8336849" y="0"/>
                  <a:pt x="10420784" y="98049"/>
                  <a:pt x="12188824" y="268270"/>
                </a:cubicBezTo>
                <a:lnTo>
                  <a:pt x="12188824" y="503589"/>
                </a:lnTo>
                <a:lnTo>
                  <a:pt x="0" y="503589"/>
                </a:lnTo>
                <a:lnTo>
                  <a:pt x="0" y="270494"/>
                </a:lnTo>
                <a:cubicBezTo>
                  <a:pt x="1772814" y="98879"/>
                  <a:pt x="3864933" y="0"/>
                  <a:pt x="6105606" y="0"/>
                </a:cubicBezTo>
                <a:close/>
              </a:path>
            </a:pathLst>
          </a:cu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Espaço Reservado para Título 1"/>
          <p:cNvSpPr>
            <a:spLocks noGrp="1"/>
          </p:cNvSpPr>
          <p:nvPr>
            <p:ph type="title"/>
          </p:nvPr>
        </p:nvSpPr>
        <p:spPr bwMode="white">
          <a:xfrm>
            <a:off x="1522414" y="274638"/>
            <a:ext cx="9144000" cy="1096962"/>
          </a:xfrm>
          <a:prstGeom prst="rect">
            <a:avLst/>
          </a:prstGeom>
        </p:spPr>
        <p:txBody>
          <a:bodyPr vert="horz" lIns="91440" tIns="45720" rIns="91440" bIns="45720" rtlCol="0" anchor="b">
            <a:normAutofit/>
          </a:bodyPr>
          <a:lstStyle/>
          <a:p>
            <a:r>
              <a:rPr lang="pt-BR" dirty="0"/>
              <a:t>Clique para editar o título mestre</a:t>
            </a:r>
          </a:p>
        </p:txBody>
      </p:sp>
      <p:sp>
        <p:nvSpPr>
          <p:cNvPr id="3" name="Espaço Reservado para Texto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2"/>
          </p:nvPr>
        </p:nvSpPr>
        <p:spPr>
          <a:xfrm>
            <a:off x="7618412" y="6518274"/>
            <a:ext cx="1676400" cy="320676"/>
          </a:xfrm>
          <a:prstGeom prst="rect">
            <a:avLst/>
          </a:prstGeom>
        </p:spPr>
        <p:txBody>
          <a:bodyPr vert="horz" lIns="91440" tIns="45720" rIns="91440" bIns="45720" rtlCol="0" anchor="ctr"/>
          <a:lstStyle>
            <a:lvl1pPr algn="r">
              <a:defRPr sz="1000">
                <a:solidFill>
                  <a:schemeClr val="bg1"/>
                </a:solidFill>
              </a:defRPr>
            </a:lvl1pPr>
          </a:lstStyle>
          <a:p>
            <a:fld id="{14F042A8-43C1-4815-A5CF-022104463224}" type="datetimeFigureOut">
              <a:rPr lang="pt-BR" smtClean="0"/>
              <a:pPr/>
              <a:t>13/11/2018</a:t>
            </a:fld>
            <a:endParaRPr lang="pt-BR" dirty="0"/>
          </a:p>
        </p:txBody>
      </p:sp>
      <p:sp>
        <p:nvSpPr>
          <p:cNvPr id="5" name="Espaço Reservado para Rodapé 4"/>
          <p:cNvSpPr>
            <a:spLocks noGrp="1"/>
          </p:cNvSpPr>
          <p:nvPr>
            <p:ph type="ftr" sz="quarter" idx="3"/>
          </p:nvPr>
        </p:nvSpPr>
        <p:spPr>
          <a:xfrm>
            <a:off x="1525138" y="6518274"/>
            <a:ext cx="5864674" cy="320676"/>
          </a:xfrm>
          <a:prstGeom prst="rect">
            <a:avLst/>
          </a:prstGeom>
        </p:spPr>
        <p:txBody>
          <a:bodyPr vert="horz" lIns="91440" tIns="45720" rIns="91440" bIns="45720" rtlCol="0" anchor="ctr"/>
          <a:lstStyle>
            <a:lvl1pPr algn="l">
              <a:defRPr sz="1000">
                <a:solidFill>
                  <a:schemeClr val="bg1"/>
                </a:solidFill>
              </a:defRPr>
            </a:lvl1pPr>
          </a:lstStyle>
          <a:p>
            <a:endParaRPr lang="pt-BR" dirty="0"/>
          </a:p>
        </p:txBody>
      </p:sp>
      <p:sp>
        <p:nvSpPr>
          <p:cNvPr id="6" name="Espaço Reservado para Número de Slide 5"/>
          <p:cNvSpPr>
            <a:spLocks noGrp="1"/>
          </p:cNvSpPr>
          <p:nvPr>
            <p:ph type="sldNum" sz="quarter" idx="4"/>
          </p:nvPr>
        </p:nvSpPr>
        <p:spPr>
          <a:xfrm>
            <a:off x="9523412" y="6518274"/>
            <a:ext cx="1143002" cy="320676"/>
          </a:xfrm>
          <a:prstGeom prst="rect">
            <a:avLst/>
          </a:prstGeom>
        </p:spPr>
        <p:txBody>
          <a:bodyPr vert="horz" lIns="91440" tIns="45720" rIns="91440" bIns="45720" rtlCol="0" anchor="ctr"/>
          <a:lstStyle>
            <a:lvl1pPr algn="r">
              <a:defRPr sz="1000">
                <a:solidFill>
                  <a:schemeClr val="bg1"/>
                </a:solidFill>
              </a:defRPr>
            </a:lvl1pPr>
          </a:lstStyle>
          <a:p>
            <a:fld id="{5382E9EE-A870-438B-947A-FF671DFAFC96}" type="slidenum">
              <a:rPr lang="pt-BR" smtClean="0"/>
              <a:pPr/>
              <a:t>‹nº›</a:t>
            </a:fld>
            <a:endParaRPr lang="pt-BR" dirty="0"/>
          </a:p>
        </p:txBody>
      </p:sp>
    </p:spTree>
    <p:extLst>
      <p:ext uri="{BB962C8B-B14F-4D97-AF65-F5344CB8AC3E}">
        <p14:creationId xmlns:p14="http://schemas.microsoft.com/office/powerpoint/2010/main" val="424876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80000"/>
        <a:buFont typeface="Wingdings" pitchFamily="2" charset="2"/>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1000"/>
        </a:spcBef>
        <a:buSzPct val="90000"/>
        <a:buFont typeface="Arial"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SzPct val="80000"/>
        <a:buFont typeface="Wingdings" pitchFamily="2" charset="2"/>
        <a:buChar char="§"/>
        <a:defRPr sz="1600" kern="1200">
          <a:solidFill>
            <a:schemeClr val="tx1"/>
          </a:solidFill>
          <a:latin typeface="+mn-lt"/>
          <a:ea typeface="+mn-ea"/>
          <a:cs typeface="+mn-cs"/>
        </a:defRPr>
      </a:lvl3pPr>
      <a:lvl4pPr marL="86868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4pPr>
      <a:lvl5pPr marL="1051560" indent="-182880" algn="l" defTabSz="914400" rtl="0" eaLnBrk="1" latinLnBrk="0" hangingPunct="1">
        <a:lnSpc>
          <a:spcPct val="90000"/>
        </a:lnSpc>
        <a:spcBef>
          <a:spcPts val="600"/>
        </a:spcBef>
        <a:buSzPct val="80000"/>
        <a:buFont typeface="Wingdings" pitchFamily="2" charset="2"/>
        <a:buChar char="§"/>
        <a:defRPr sz="1400" kern="1200">
          <a:solidFill>
            <a:schemeClr val="tx1"/>
          </a:solidFill>
          <a:latin typeface="+mn-lt"/>
          <a:ea typeface="+mn-ea"/>
          <a:cs typeface="+mn-cs"/>
        </a:defRPr>
      </a:lvl5pPr>
      <a:lvl6pPr marL="123444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6pPr>
      <a:lvl7pPr marL="1417320" indent="-182880" algn="l" defTabSz="914400" rtl="0" eaLnBrk="1" latinLnBrk="0" hangingPunct="1">
        <a:lnSpc>
          <a:spcPct val="90000"/>
        </a:lnSpc>
        <a:spcBef>
          <a:spcPts val="600"/>
        </a:spcBef>
        <a:buSzPct val="80000"/>
        <a:buFont typeface="Wingdings" pitchFamily="2" charset="2"/>
        <a:buChar char="§"/>
        <a:defRPr sz="1400" kern="1200">
          <a:solidFill>
            <a:schemeClr val="tx1"/>
          </a:solidFill>
          <a:latin typeface="+mn-lt"/>
          <a:ea typeface="+mn-ea"/>
          <a:cs typeface="+mn-cs"/>
        </a:defRPr>
      </a:lvl7pPr>
      <a:lvl8pPr marL="160020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8pPr>
      <a:lvl9pPr marL="1783080" indent="-182880" algn="l" defTabSz="914400" rtl="0" eaLnBrk="1" latinLnBrk="0" hangingPunct="1">
        <a:lnSpc>
          <a:spcPct val="90000"/>
        </a:lnSpc>
        <a:spcBef>
          <a:spcPts val="600"/>
        </a:spcBef>
        <a:buSzPct val="80000"/>
        <a:buFont typeface="Wingdings"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facebook.com/fratrescelloensemble/photos/a.968227016630984/1200224953431188/?type=3&amp;eid=ARA9dSYlKMzF-76SDR4_8P3bwdaWomMc5RtDRmUEOG8IiAsIvfBYVDxmrGJTSY8r7MhCr4ZXrD23mNVl&amp;__xts__%5b0%5d=68.ARDz5uLbvzcrSkpFHd-tJrvwGAyaNLILrMI77bSoUXQmZieTCVTx5kg_Kk6rObN7kHTqJ7cJ-_8S4zAIsa1gRfJWn7L-p9UOJhU0ytBK7IHSSfs7k-CgPwmqqKmrQknl2K2ElTtmR3dTk3BtEpstgHEgc5_CLZPSzarlvKUMTfvs_AJnLv97Wcpp4O6vlZ-w3SDrkEXSlbk43nx9amrhdqm3xe4&amp;__tn__=EHH-R" TargetMode="External"/><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s://www.facebook.com/fratrescelloensemble/photos/pcb.977170929069926/977164962403856/?type=3&amp;__tn__=HH-R&amp;eid=ARD1HclDZX3kkuds8Kh9vA5HyVBbamKY9wExX-GJjJ_19yjUtcUdazxnf5B3_Gowpes5UyTWwHbalYB5&amp;__xts__%5b0%5d=68.ARDR-nu1Aj8p70jW3kftfAnrIua1GUXarZ9sYcgtyLJg_tzZVOSUUlO10nn5L6-gDgGz9uv3Z3pvgvAkqHOgx7OwunTmIRXV_laByKZ0j7ru28arlMvf1B2zvktHDI00riHuMTifGKT9bkpuoavbWj78rhuKY5vLmiK1KZepKsw8n8NzMHml9co2Se4oDTDWgdcZMbCLYjtdvEBXXKUBkzOZZ-MNF7LEj1pqURWHbCHY4MiCYVg1K1qXCmRqou7gsHbaS5ReCb2XhL7qUTQ8_jPOWsbD4m6p4uPZicBZe9F2fmIYgmGzIBvhZg6eonQRH1zKRNO3ngnelC9TykLecI8" TargetMode="External"/><Relationship Id="rId1" Type="http://schemas.openxmlformats.org/officeDocument/2006/relationships/slideLayout" Target="../slideLayouts/slideLayout4.xml"/><Relationship Id="rId6" Type="http://schemas.openxmlformats.org/officeDocument/2006/relationships/hyperlink" Target="https://www.facebook.com/fratrescelloensemble/photos/pcb.1033540023433016/1033535296766822/?type=3&amp;__tn__=HH-R&amp;eid=ARAeRae1ochRGZ3ZMC4_l_PyYtvpLH0FwP7DOCwnJkr1bRG6h10od9B0GkpuDcHMo1kCrlSDI_eZorc1&amp;__xts__%5b0%5d=68.ARAu-ijGStBiMndRO9Y44JdsmE_IWGEEpCRfD_Ny2J8fgqkt-lc0ET91DNNkWJxLhZNyHBi7Pbnh1_VK9T8-65YDtII72hPshDR97M_7C2NypQdyAsoKIBNwAPnMBj2nxN7gG3FI2MdsdIhzWNUPZU5RENa58Ggq0LBwokoGm4JYYV4kO0ukxWuY5uDUR_hcukTbCVCCvL-HFrYAG31bHfgU2ODlYNDE3f_sgtMqOfvl0KlNuKOADq7mpJmAeR6z4xKsDBx3sNDGenKmRMOG756rfHMfAb_KGPS8-4vXfUHh5N0vVO0_mzLKC7kiZsJmfRBAOtJX9U1pWK5af2nmuxCedg" TargetMode="External"/><Relationship Id="rId5" Type="http://schemas.openxmlformats.org/officeDocument/2006/relationships/image" Target="../media/image4.jpeg"/><Relationship Id="rId10" Type="http://schemas.openxmlformats.org/officeDocument/2006/relationships/image" Target="../media/image7.jpeg"/><Relationship Id="rId4" Type="http://schemas.openxmlformats.org/officeDocument/2006/relationships/hyperlink" Target="https://www.facebook.com/fratrescelloensemble/photos/pcb.1033540023433016/1033535460100139/?type=3&amp;__tn__=HH-R&amp;eid=ARAiUzM1EyvtYFg1b07FODg7I8t8nsSczCcC2cLJaFTWD4JnYh_NoXWxaS037netrR1qnxa1NQ6tJPuY&amp;__xts__%5b0%5d=68.ARAu-ijGStBiMndRO9Y44JdsmE_IWGEEpCRfD_Ny2J8fgqkt-lc0ET91DNNkWJxLhZNyHBi7Pbnh1_VK9T8-65YDtII72hPshDR97M_7C2NypQdyAsoKIBNwAPnMBj2nxN7gG3FI2MdsdIhzWNUPZU5RENa58Ggq0LBwokoGm4JYYV4kO0ukxWuY5uDUR_hcukTbCVCCvL-HFrYAG31bHfgU2ODlYNDE3f_sgtMqOfvl0KlNuKOADq7mpJmAeR6z4xKsDBx3sNDGenKmRMOG756rfHMfAb_KGPS8-4vXfUHh5N0vVO0_mzLKC7kiZsJmfRBAOtJX9U1pWK5af2nmuxCedg" TargetMode="External"/><Relationship Id="rId9"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2413" y="3505200"/>
            <a:ext cx="9144000" cy="1507976"/>
          </a:xfrm>
        </p:spPr>
        <p:txBody>
          <a:bodyPr/>
          <a:lstStyle/>
          <a:p>
            <a:pPr>
              <a:spcBef>
                <a:spcPts val="0"/>
              </a:spcBef>
            </a:pPr>
            <a:r>
              <a:rPr lang="pt-BR" sz="6600" b="0" i="0" dirty="0" smtClean="0">
                <a:solidFill>
                  <a:schemeClr val="bg1"/>
                </a:solidFill>
                <a:latin typeface="Euphemia"/>
                <a:ea typeface="+mj-ea"/>
                <a:cs typeface="+mj-cs"/>
              </a:rPr>
              <a:t>Etnomusicologia</a:t>
            </a:r>
            <a:endParaRPr lang="pt-BR" sz="6600" b="0" i="0" dirty="0">
              <a:solidFill>
                <a:schemeClr val="bg1"/>
              </a:solidFill>
              <a:latin typeface="Euphemia"/>
              <a:ea typeface="+mj-ea"/>
              <a:cs typeface="+mj-cs"/>
            </a:endParaRPr>
          </a:p>
        </p:txBody>
      </p:sp>
      <p:sp>
        <p:nvSpPr>
          <p:cNvPr id="3" name="Subtítulo 2"/>
          <p:cNvSpPr>
            <a:spLocks noGrp="1"/>
          </p:cNvSpPr>
          <p:nvPr>
            <p:ph type="subTitle" idx="1"/>
          </p:nvPr>
        </p:nvSpPr>
        <p:spPr/>
        <p:txBody>
          <a:bodyPr/>
          <a:lstStyle/>
          <a:p>
            <a:r>
              <a:rPr lang="pt-BR" dirty="0">
                <a:solidFill>
                  <a:srgbClr val="96D2DA"/>
                </a:solidFill>
              </a:rPr>
              <a:t>Prof.: </a:t>
            </a:r>
            <a:r>
              <a:rPr lang="pt-BR" dirty="0" smtClean="0">
                <a:solidFill>
                  <a:srgbClr val="96D2DA"/>
                </a:solidFill>
              </a:rPr>
              <a:t>Marcos Câmara </a:t>
            </a:r>
            <a:r>
              <a:rPr lang="pt-BR" dirty="0">
                <a:solidFill>
                  <a:srgbClr val="96D2DA"/>
                </a:solidFill>
              </a:rPr>
              <a:t>de </a:t>
            </a:r>
            <a:r>
              <a:rPr lang="pt-BR" dirty="0" smtClean="0">
                <a:solidFill>
                  <a:srgbClr val="96D2DA"/>
                </a:solidFill>
              </a:rPr>
              <a:t>Castro</a:t>
            </a:r>
            <a:endParaRPr lang="pt-BR" dirty="0">
              <a:solidFill>
                <a:srgbClr val="96D2DA"/>
              </a:solidFill>
            </a:endParaRPr>
          </a:p>
          <a:p>
            <a:pPr marL="0" indent="0" algn="l">
              <a:spcBef>
                <a:spcPts val="0"/>
              </a:spcBef>
              <a:buNone/>
            </a:pPr>
            <a:r>
              <a:rPr lang="pt-BR" dirty="0" smtClean="0">
                <a:solidFill>
                  <a:srgbClr val="96D2DA"/>
                </a:solidFill>
              </a:rPr>
              <a:t>Kelly Araújo </a:t>
            </a:r>
            <a:r>
              <a:rPr lang="pt-BR" dirty="0">
                <a:solidFill>
                  <a:srgbClr val="96D2DA"/>
                </a:solidFill>
              </a:rPr>
              <a:t>8931984</a:t>
            </a:r>
            <a:endParaRPr lang="pt-BR" b="0" i="0" dirty="0">
              <a:solidFill>
                <a:srgbClr val="96D2DA"/>
              </a:solidFill>
            </a:endParaRPr>
          </a:p>
        </p:txBody>
      </p:sp>
      <p:pic>
        <p:nvPicPr>
          <p:cNvPr id="10" name="Espaço Reservado para Imagem 9"/>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349426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Repertório</a:t>
            </a:r>
            <a:endParaRPr lang="pt-BR" dirty="0"/>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49613" y="1905000"/>
            <a:ext cx="5689600" cy="4267200"/>
          </a:xfrm>
        </p:spPr>
      </p:pic>
    </p:spTree>
    <p:extLst>
      <p:ext uri="{BB962C8B-B14F-4D97-AF65-F5344CB8AC3E}">
        <p14:creationId xmlns:p14="http://schemas.microsoft.com/office/powerpoint/2010/main" val="240234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Repertório</a:t>
            </a:r>
            <a:endParaRPr lang="pt-BR" dirty="0"/>
          </a:p>
        </p:txBody>
      </p:sp>
      <p:sp>
        <p:nvSpPr>
          <p:cNvPr id="3" name="Espaço Reservado para Conteúdo 2"/>
          <p:cNvSpPr>
            <a:spLocks noGrp="1"/>
          </p:cNvSpPr>
          <p:nvPr>
            <p:ph idx="1"/>
          </p:nvPr>
        </p:nvSpPr>
        <p:spPr>
          <a:xfrm>
            <a:off x="333772" y="1905000"/>
            <a:ext cx="11449272" cy="4267200"/>
          </a:xfrm>
        </p:spPr>
        <p:txBody>
          <a:bodyPr>
            <a:normAutofit/>
          </a:bodyPr>
          <a:lstStyle/>
          <a:p>
            <a:pPr lvl="0" algn="just"/>
            <a:r>
              <a:rPr lang="pt-BR" dirty="0"/>
              <a:t>Eu: Professor dentro do grupo você sentiu que, alguns alunos tiveram uma estranheza princípio em relação ao repertório proposto?  Houver alguma resistência com esses desafios ou não? Eles conseguiram assimilar bem essas músicas contemporâneas?</a:t>
            </a:r>
          </a:p>
          <a:p>
            <a:pPr algn="just"/>
            <a:r>
              <a:rPr lang="pt-BR" dirty="0"/>
              <a:t>André : A resistência  ela sempre existe, na verdade existe uma resistência até pelo já comum o chamado  “carne de vaca” (repertório já assimilado culturalmente, até porque ao iniciar no instrumento no caso o violoncelo, tocamos musicas advindas do repertório tradicional barroco, clássico e romântico)às vezes nós temos uma resistência a tocar um Dvorak como ele está escrito, o nosso referencial não é a partitura por ela mesma, é o nosso referencial sonoro. Esse é o grande problema da Indústria fonográfica dentro do século 20, ela estabeleceu o conceitos sonoros que nós imitamos, nós imitamos um Elga da Jaqueline du Pré ou o Dvorak do </a:t>
            </a:r>
            <a:r>
              <a:rPr lang="pt-BR" dirty="0" smtClean="0"/>
              <a:t>Rostropovich...</a:t>
            </a:r>
          </a:p>
        </p:txBody>
      </p:sp>
    </p:spTree>
    <p:extLst>
      <p:ext uri="{BB962C8B-B14F-4D97-AF65-F5344CB8AC3E}">
        <p14:creationId xmlns:p14="http://schemas.microsoft.com/office/powerpoint/2010/main" val="3462559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Repertório</a:t>
            </a:r>
            <a:endParaRPr lang="pt-BR" dirty="0"/>
          </a:p>
        </p:txBody>
      </p:sp>
      <p:sp>
        <p:nvSpPr>
          <p:cNvPr id="3" name="Espaço Reservado para Conteúdo 2"/>
          <p:cNvSpPr>
            <a:spLocks noGrp="1"/>
          </p:cNvSpPr>
          <p:nvPr>
            <p:ph idx="1"/>
          </p:nvPr>
        </p:nvSpPr>
        <p:spPr>
          <a:xfrm>
            <a:off x="333772" y="1905000"/>
            <a:ext cx="11305256" cy="4267200"/>
          </a:xfrm>
        </p:spPr>
        <p:txBody>
          <a:bodyPr>
            <a:normAutofit/>
          </a:bodyPr>
          <a:lstStyle/>
          <a:p>
            <a:pPr algn="just"/>
            <a:r>
              <a:rPr lang="pt-BR" dirty="0"/>
              <a:t>... então quando os alunos e eu pegamos a partitura “nova” na ocasião para o Festival Música Nova, o grande problema é a falta no referencial desse material sonoro já produzido, quem vai produzir somos nós, principalmente quando elas são estreias mundiais .  Agora essa questão da falta desse material sonoro e gera muitas vezes no  intérprete no caso nós os  alunos e eu,  é uma repulsa. A primeira repulsa é o “desconhecido”,  é difícil lidar com o desconhecidos, e encarar esse desafio,  que é,  você pegar algo com uma anotação completamente diferente do que você tá acostumado a ler todos os dias</a:t>
            </a:r>
            <a:r>
              <a:rPr lang="pt-BR" dirty="0" smtClean="0"/>
              <a:t>.</a:t>
            </a:r>
          </a:p>
          <a:p>
            <a:pPr algn="just"/>
            <a:r>
              <a:rPr lang="pt-BR" dirty="0" smtClean="0"/>
              <a:t>Nós </a:t>
            </a:r>
            <a:r>
              <a:rPr lang="pt-BR" dirty="0"/>
              <a:t>fizemos três peças de estilos diferentes eles tem opiniões diferentes para cada peça e isso, é mais importante é o senso critico. Eu não quero desenvolver neles, que eles gostem do eu gosto e façam o que eu faço mas que eles busquem a interpretação deles em cada uma dessas </a:t>
            </a:r>
            <a:r>
              <a:rPr lang="pt-BR"/>
              <a:t>peças</a:t>
            </a:r>
            <a:r>
              <a:rPr lang="pt-BR" smtClean="0"/>
              <a:t>.</a:t>
            </a:r>
            <a:endParaRPr lang="pt-BR" dirty="0"/>
          </a:p>
        </p:txBody>
      </p:sp>
    </p:spTree>
    <p:extLst>
      <p:ext uri="{BB962C8B-B14F-4D97-AF65-F5344CB8AC3E}">
        <p14:creationId xmlns:p14="http://schemas.microsoft.com/office/powerpoint/2010/main" val="4008817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Entrevistas com:</a:t>
            </a:r>
            <a:br>
              <a:rPr lang="pt-BR" sz="2800" dirty="0" smtClean="0"/>
            </a:br>
            <a:r>
              <a:rPr lang="pt-BR" sz="2800" dirty="0" smtClean="0"/>
              <a:t>André Micheletti</a:t>
            </a:r>
            <a:br>
              <a:rPr lang="pt-BR" sz="2800" dirty="0" smtClean="0"/>
            </a:br>
            <a:r>
              <a:rPr lang="pt-BR" sz="2800" dirty="0" smtClean="0"/>
              <a:t>Glaúcia Marques</a:t>
            </a:r>
            <a:br>
              <a:rPr lang="pt-BR" sz="2800" dirty="0" smtClean="0"/>
            </a:br>
            <a:r>
              <a:rPr lang="pt-BR" sz="2800" dirty="0" smtClean="0"/>
              <a:t>Pedro Pasqualatto</a:t>
            </a:r>
            <a:br>
              <a:rPr lang="pt-BR" sz="2800" dirty="0" smtClean="0"/>
            </a:br>
            <a:r>
              <a:rPr lang="pt-BR" sz="2800" dirty="0" smtClean="0"/>
              <a:t>Guilherme Walter</a:t>
            </a:r>
            <a:endParaRPr lang="pt-BR" sz="2800" dirty="0"/>
          </a:p>
        </p:txBody>
      </p:sp>
    </p:spTree>
    <p:extLst>
      <p:ext uri="{BB962C8B-B14F-4D97-AF65-F5344CB8AC3E}">
        <p14:creationId xmlns:p14="http://schemas.microsoft.com/office/powerpoint/2010/main" val="3508182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EFDF407-238C-42EE-9316-AA9913FB115B}"/>
              </a:ext>
            </a:extLst>
          </p:cNvPr>
          <p:cNvSpPr>
            <a:spLocks noGrp="1"/>
          </p:cNvSpPr>
          <p:nvPr>
            <p:ph type="title"/>
          </p:nvPr>
        </p:nvSpPr>
        <p:spPr/>
        <p:txBody>
          <a:bodyPr/>
          <a:lstStyle/>
          <a:p>
            <a:r>
              <a:rPr lang="pt-BR" dirty="0" smtClean="0"/>
              <a:t>FRATRES CELLO EMSEMBLE</a:t>
            </a:r>
            <a:endParaRPr lang="pt-BR" dirty="0"/>
          </a:p>
        </p:txBody>
      </p:sp>
      <p:sp>
        <p:nvSpPr>
          <p:cNvPr id="3" name="Espaço Reservado para Conteúdo 2">
            <a:extLst>
              <a:ext uri="{FF2B5EF4-FFF2-40B4-BE49-F238E27FC236}">
                <a16:creationId xmlns="" xmlns:a16="http://schemas.microsoft.com/office/drawing/2014/main" id="{E721FBC9-528C-4ADB-8BE3-521B609EC6EF}"/>
              </a:ext>
            </a:extLst>
          </p:cNvPr>
          <p:cNvSpPr>
            <a:spLocks noGrp="1"/>
          </p:cNvSpPr>
          <p:nvPr>
            <p:ph idx="1"/>
          </p:nvPr>
        </p:nvSpPr>
        <p:spPr>
          <a:xfrm>
            <a:off x="1522414" y="1905000"/>
            <a:ext cx="9144000" cy="4267200"/>
          </a:xfrm>
        </p:spPr>
        <p:txBody>
          <a:bodyPr>
            <a:normAutofit/>
          </a:bodyPr>
          <a:lstStyle/>
          <a:p>
            <a:pPr marL="0" indent="0" algn="just">
              <a:buNone/>
            </a:pPr>
            <a:r>
              <a:rPr lang="pt-BR" sz="3200" dirty="0"/>
              <a:t>O presente estudo de etnomusicologia teve como objetivo observar aspecto inerente da diversidade cultural e a assimilação do repertório do século 21. A metodologia utilizada foi entrevistas e bibliografia informal advinda das redes sociais.</a:t>
            </a:r>
          </a:p>
          <a:p>
            <a:pPr marL="0" indent="0">
              <a:buNone/>
            </a:pPr>
            <a:endParaRPr lang="pt-BR" dirty="0"/>
          </a:p>
        </p:txBody>
      </p:sp>
    </p:spTree>
    <p:extLst>
      <p:ext uri="{BB962C8B-B14F-4D97-AF65-F5344CB8AC3E}">
        <p14:creationId xmlns:p14="http://schemas.microsoft.com/office/powerpoint/2010/main" val="2328585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2412" y="260648"/>
            <a:ext cx="9144000" cy="1947664"/>
          </a:xfrm>
        </p:spPr>
        <p:txBody>
          <a:bodyPr/>
          <a:lstStyle/>
          <a:p>
            <a:r>
              <a:rPr lang="pt-BR" sz="2400" dirty="0"/>
              <a:t>O grupo FRATRES CELLO EMSEMBLE iniciou suas atividades em 2016 sob a supervisão do prof. André Micheletti. Contava com 18 integrantes, todos são alunos do curso de Bacharel em Violoncelo da Faculdade de filosofia, Ciências e Letras da USP em Ribeirão Preto.</a:t>
            </a:r>
            <a:br>
              <a:rPr lang="pt-BR" sz="2400" dirty="0"/>
            </a:br>
            <a:endParaRPr lang="pt-BR" sz="2400" dirty="0"/>
          </a:p>
        </p:txBody>
      </p:sp>
      <p:pic>
        <p:nvPicPr>
          <p:cNvPr id="5" name="Imagem 4" descr="https://scontent-gru2-1.xx.fbcdn.net/v/t1.0-0/c35.0.890.468/s526x296/13256424_968231433297209_7224041884894017402_n.jpg?_nc_cat=104&amp;_nc_ht=scontent-gru2-1.xx&amp;oh=4b9f6a72aff691e683758d3cc4769e8e&amp;oe=5C86E6B9"/>
          <p:cNvPicPr/>
          <p:nvPr/>
        </p:nvPicPr>
        <p:blipFill>
          <a:blip r:embed="rId2">
            <a:extLst>
              <a:ext uri="{28A0092B-C50C-407E-A947-70E740481C1C}">
                <a14:useLocalDpi xmlns:a14="http://schemas.microsoft.com/office/drawing/2010/main" val="0"/>
              </a:ext>
            </a:extLst>
          </a:blip>
          <a:srcRect/>
          <a:stretch>
            <a:fillRect/>
          </a:stretch>
        </p:blipFill>
        <p:spPr bwMode="auto">
          <a:xfrm>
            <a:off x="4222204" y="1988840"/>
            <a:ext cx="7560840" cy="4680520"/>
          </a:xfrm>
          <a:prstGeom prst="rect">
            <a:avLst/>
          </a:prstGeom>
          <a:noFill/>
          <a:ln>
            <a:noFill/>
          </a:ln>
        </p:spPr>
      </p:pic>
      <p:sp>
        <p:nvSpPr>
          <p:cNvPr id="3" name="CaixaDeTexto 2"/>
          <p:cNvSpPr txBox="1"/>
          <p:nvPr/>
        </p:nvSpPr>
        <p:spPr>
          <a:xfrm>
            <a:off x="981844" y="1988840"/>
            <a:ext cx="3312368" cy="5355312"/>
          </a:xfrm>
          <a:prstGeom prst="rect">
            <a:avLst/>
          </a:prstGeom>
          <a:noFill/>
        </p:spPr>
        <p:txBody>
          <a:bodyPr wrap="square" rtlCol="0">
            <a:spAutoFit/>
          </a:bodyPr>
          <a:lstStyle/>
          <a:p>
            <a:pPr marL="342900" lvl="0" indent="-342900">
              <a:buFont typeface="+mj-lt"/>
              <a:buAutoNum type="arabicPeriod"/>
            </a:pPr>
            <a:r>
              <a:rPr lang="pt-BR" dirty="0">
                <a:solidFill>
                  <a:schemeClr val="accent6">
                    <a:lumMod val="50000"/>
                  </a:schemeClr>
                </a:solidFill>
              </a:rPr>
              <a:t>Inanna</a:t>
            </a:r>
          </a:p>
          <a:p>
            <a:pPr marL="342900" lvl="0" indent="-342900">
              <a:buFont typeface="+mj-lt"/>
              <a:buAutoNum type="arabicPeriod"/>
            </a:pPr>
            <a:r>
              <a:rPr lang="pt-BR" dirty="0">
                <a:solidFill>
                  <a:schemeClr val="accent6">
                    <a:lumMod val="50000"/>
                  </a:schemeClr>
                </a:solidFill>
              </a:rPr>
              <a:t>Walisson Cruz</a:t>
            </a:r>
          </a:p>
          <a:p>
            <a:pPr marL="342900" lvl="0" indent="-342900">
              <a:buFont typeface="+mj-lt"/>
              <a:buAutoNum type="arabicPeriod"/>
            </a:pPr>
            <a:r>
              <a:rPr lang="pt-BR" dirty="0">
                <a:solidFill>
                  <a:schemeClr val="accent6">
                    <a:lumMod val="50000"/>
                  </a:schemeClr>
                </a:solidFill>
              </a:rPr>
              <a:t>Ana Carolina</a:t>
            </a:r>
          </a:p>
          <a:p>
            <a:pPr marL="342900" lvl="0" indent="-342900">
              <a:buFont typeface="+mj-lt"/>
              <a:buAutoNum type="arabicPeriod"/>
            </a:pPr>
            <a:r>
              <a:rPr lang="pt-BR" dirty="0">
                <a:solidFill>
                  <a:schemeClr val="accent6">
                    <a:lumMod val="50000"/>
                  </a:schemeClr>
                </a:solidFill>
              </a:rPr>
              <a:t>Caleb S. Lasso</a:t>
            </a:r>
          </a:p>
          <a:p>
            <a:pPr marL="342900" lvl="0" indent="-342900">
              <a:buFont typeface="+mj-lt"/>
              <a:buAutoNum type="arabicPeriod"/>
            </a:pPr>
            <a:r>
              <a:rPr lang="pt-BR" dirty="0">
                <a:solidFill>
                  <a:schemeClr val="accent6">
                    <a:lumMod val="50000"/>
                  </a:schemeClr>
                </a:solidFill>
              </a:rPr>
              <a:t>Guilherme Walder</a:t>
            </a:r>
          </a:p>
          <a:p>
            <a:pPr marL="342900" lvl="0" indent="-342900">
              <a:buFont typeface="+mj-lt"/>
              <a:buAutoNum type="arabicPeriod"/>
            </a:pPr>
            <a:r>
              <a:rPr lang="pt-BR" dirty="0">
                <a:solidFill>
                  <a:schemeClr val="accent6">
                    <a:lumMod val="50000"/>
                  </a:schemeClr>
                </a:solidFill>
              </a:rPr>
              <a:t>Pedro Pasqualatto</a:t>
            </a:r>
          </a:p>
          <a:p>
            <a:pPr marL="342900" lvl="0" indent="-342900">
              <a:buFont typeface="+mj-lt"/>
              <a:buAutoNum type="arabicPeriod"/>
            </a:pPr>
            <a:r>
              <a:rPr lang="pt-BR" dirty="0">
                <a:solidFill>
                  <a:schemeClr val="accent6">
                    <a:lumMod val="50000"/>
                  </a:schemeClr>
                </a:solidFill>
              </a:rPr>
              <a:t>Gláucia Marques</a:t>
            </a:r>
          </a:p>
          <a:p>
            <a:pPr marL="342900" lvl="0" indent="-342900">
              <a:buFont typeface="+mj-lt"/>
              <a:buAutoNum type="arabicPeriod"/>
            </a:pPr>
            <a:r>
              <a:rPr lang="pt-BR" dirty="0">
                <a:solidFill>
                  <a:schemeClr val="accent6">
                    <a:lumMod val="50000"/>
                  </a:schemeClr>
                </a:solidFill>
              </a:rPr>
              <a:t>Gabriel Barbosa (Jesus)</a:t>
            </a:r>
          </a:p>
          <a:p>
            <a:pPr marL="342900" lvl="0" indent="-342900">
              <a:buFont typeface="+mj-lt"/>
              <a:buAutoNum type="arabicPeriod"/>
            </a:pPr>
            <a:r>
              <a:rPr lang="pt-BR" dirty="0">
                <a:solidFill>
                  <a:schemeClr val="accent6">
                    <a:lumMod val="50000"/>
                  </a:schemeClr>
                </a:solidFill>
              </a:rPr>
              <a:t>João Paulo</a:t>
            </a:r>
          </a:p>
          <a:p>
            <a:pPr marL="342900" lvl="0" indent="-342900">
              <a:buFont typeface="+mj-lt"/>
              <a:buAutoNum type="arabicPeriod"/>
            </a:pPr>
            <a:r>
              <a:rPr lang="pt-BR" dirty="0">
                <a:solidFill>
                  <a:schemeClr val="accent6">
                    <a:lumMod val="50000"/>
                  </a:schemeClr>
                </a:solidFill>
              </a:rPr>
              <a:t>Israel Angelloti</a:t>
            </a:r>
          </a:p>
          <a:p>
            <a:pPr marL="342900" lvl="0" indent="-342900">
              <a:buFont typeface="+mj-lt"/>
              <a:buAutoNum type="arabicPeriod"/>
            </a:pPr>
            <a:r>
              <a:rPr lang="pt-BR" dirty="0">
                <a:solidFill>
                  <a:schemeClr val="accent6">
                    <a:lumMod val="50000"/>
                  </a:schemeClr>
                </a:solidFill>
              </a:rPr>
              <a:t>Lucas Casagrande</a:t>
            </a:r>
          </a:p>
          <a:p>
            <a:pPr marL="342900" lvl="0" indent="-342900">
              <a:buFont typeface="+mj-lt"/>
              <a:buAutoNum type="arabicPeriod"/>
            </a:pPr>
            <a:r>
              <a:rPr lang="pt-BR" dirty="0">
                <a:solidFill>
                  <a:schemeClr val="accent6">
                    <a:lumMod val="50000"/>
                  </a:schemeClr>
                </a:solidFill>
              </a:rPr>
              <a:t>Evelyn Toledo</a:t>
            </a:r>
          </a:p>
          <a:p>
            <a:pPr marL="342900" lvl="0" indent="-342900">
              <a:buFont typeface="+mj-lt"/>
              <a:buAutoNum type="arabicPeriod"/>
            </a:pPr>
            <a:r>
              <a:rPr lang="pt-BR" dirty="0">
                <a:solidFill>
                  <a:schemeClr val="accent6">
                    <a:lumMod val="50000"/>
                  </a:schemeClr>
                </a:solidFill>
              </a:rPr>
              <a:t>Daniel Alves</a:t>
            </a:r>
          </a:p>
          <a:p>
            <a:pPr marL="342900" lvl="0" indent="-342900">
              <a:buFont typeface="+mj-lt"/>
              <a:buAutoNum type="arabicPeriod"/>
            </a:pPr>
            <a:r>
              <a:rPr lang="pt-BR" dirty="0">
                <a:solidFill>
                  <a:schemeClr val="accent6">
                    <a:lumMod val="50000"/>
                  </a:schemeClr>
                </a:solidFill>
              </a:rPr>
              <a:t>Kelly </a:t>
            </a:r>
            <a:r>
              <a:rPr lang="pt-BR" dirty="0" smtClean="0">
                <a:solidFill>
                  <a:schemeClr val="accent6">
                    <a:lumMod val="50000"/>
                  </a:schemeClr>
                </a:solidFill>
              </a:rPr>
              <a:t>Araújo</a:t>
            </a:r>
            <a:endParaRPr lang="pt-BR" dirty="0">
              <a:solidFill>
                <a:schemeClr val="accent6">
                  <a:lumMod val="50000"/>
                </a:schemeClr>
              </a:solidFill>
            </a:endParaRPr>
          </a:p>
          <a:p>
            <a:pPr marL="342900" lvl="0" indent="-342900">
              <a:buFont typeface="+mj-lt"/>
              <a:buAutoNum type="arabicPeriod"/>
            </a:pPr>
            <a:r>
              <a:rPr lang="pt-BR" dirty="0">
                <a:solidFill>
                  <a:schemeClr val="accent6">
                    <a:lumMod val="50000"/>
                  </a:schemeClr>
                </a:solidFill>
              </a:rPr>
              <a:t>Samuel Silva</a:t>
            </a:r>
          </a:p>
          <a:p>
            <a:pPr marL="342900" lvl="0" indent="-342900">
              <a:buFont typeface="+mj-lt"/>
              <a:buAutoNum type="arabicPeriod"/>
            </a:pPr>
            <a:r>
              <a:rPr lang="pt-BR" dirty="0">
                <a:solidFill>
                  <a:srgbClr val="FF0000"/>
                </a:solidFill>
              </a:rPr>
              <a:t>Maurélio Peotta</a:t>
            </a:r>
          </a:p>
          <a:p>
            <a:pPr marL="342900" lvl="0" indent="-342900">
              <a:buFont typeface="+mj-lt"/>
              <a:buAutoNum type="arabicPeriod"/>
            </a:pPr>
            <a:r>
              <a:rPr lang="pt-BR" dirty="0">
                <a:solidFill>
                  <a:srgbClr val="FF0000"/>
                </a:solidFill>
              </a:rPr>
              <a:t>Arthur Vilafanne</a:t>
            </a:r>
          </a:p>
          <a:p>
            <a:pPr marL="342900" lvl="0" indent="-342900">
              <a:buFont typeface="+mj-lt"/>
              <a:buAutoNum type="arabicPeriod"/>
            </a:pPr>
            <a:r>
              <a:rPr lang="pt-BR" dirty="0">
                <a:solidFill>
                  <a:srgbClr val="FF0000"/>
                </a:solidFill>
              </a:rPr>
              <a:t>Claúdia Muniz</a:t>
            </a:r>
          </a:p>
          <a:p>
            <a:endParaRPr lang="pt-BR" dirty="0"/>
          </a:p>
        </p:txBody>
      </p:sp>
    </p:spTree>
    <p:extLst>
      <p:ext uri="{BB962C8B-B14F-4D97-AF65-F5344CB8AC3E}">
        <p14:creationId xmlns:p14="http://schemas.microsoft.com/office/powerpoint/2010/main" val="3178140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a:t>A origem do FRATRES CELLO EMSEMBLE</a:t>
            </a:r>
            <a:br>
              <a:rPr lang="pt-BR" sz="3600" dirty="0"/>
            </a:br>
            <a:endParaRPr lang="pt-BR" sz="3600" dirty="0"/>
          </a:p>
        </p:txBody>
      </p:sp>
      <p:sp>
        <p:nvSpPr>
          <p:cNvPr id="3" name="CaixaDeTexto 2"/>
          <p:cNvSpPr txBox="1"/>
          <p:nvPr/>
        </p:nvSpPr>
        <p:spPr>
          <a:xfrm>
            <a:off x="1197868" y="1628800"/>
            <a:ext cx="8640960" cy="5047536"/>
          </a:xfrm>
          <a:prstGeom prst="rect">
            <a:avLst/>
          </a:prstGeom>
          <a:noFill/>
        </p:spPr>
        <p:txBody>
          <a:bodyPr wrap="square" rtlCol="0">
            <a:spAutoFit/>
          </a:bodyPr>
          <a:lstStyle/>
          <a:p>
            <a:pPr lvl="0" algn="just"/>
            <a:r>
              <a:rPr lang="pt-BR" sz="1600" dirty="0"/>
              <a:t>Eu: Professor André ao ingressar no departamento de música em 2016, havia 18 alunos de violoncelo matriculados, a iniciativa de fundar o grupo FRATRES CELLO EMSEMBLE, partiu de você, que já vinha com essa proposta já em mente ou manifestou-se decorrência de conversas com os alunos</a:t>
            </a:r>
            <a:r>
              <a:rPr lang="pt-BR" sz="1600" dirty="0" smtClean="0"/>
              <a:t>?</a:t>
            </a:r>
          </a:p>
          <a:p>
            <a:pPr lvl="0" algn="just"/>
            <a:endParaRPr lang="pt-BR" sz="1600" dirty="0" smtClean="0"/>
          </a:p>
          <a:p>
            <a:pPr lvl="0" algn="just"/>
            <a:r>
              <a:rPr lang="pt-BR" sz="1600" dirty="0" smtClean="0"/>
              <a:t>André</a:t>
            </a:r>
            <a:r>
              <a:rPr lang="pt-BR" sz="1600" dirty="0"/>
              <a:t>: A questão da proposta do grupo de cello, </a:t>
            </a:r>
            <a:r>
              <a:rPr lang="pt-BR" sz="1600" dirty="0">
                <a:solidFill>
                  <a:srgbClr val="FF0000"/>
                </a:solidFill>
              </a:rPr>
              <a:t>eu já vinha com a essa ideia de montar o grupo de violoncelos</a:t>
            </a:r>
            <a:r>
              <a:rPr lang="pt-BR" sz="1600" dirty="0"/>
              <a:t>, que acho necessário, e principalmente porque quando eu cheguei em novembro de 2015 eu vi que o departamento  tinha mais violoncelo do que qualquer o outro instrumento, então eu percebi que  tinha a necessidade de um trabalho de música de câmera. </a:t>
            </a:r>
            <a:endParaRPr lang="pt-BR" sz="1600" dirty="0" smtClean="0"/>
          </a:p>
          <a:p>
            <a:pPr marL="285750" lvl="0" indent="-285750" algn="just">
              <a:buFont typeface="Arial" pitchFamily="34" charset="0"/>
              <a:buChar char="•"/>
            </a:pPr>
            <a:r>
              <a:rPr lang="pt-BR" sz="1600" dirty="0"/>
              <a:t>Fábio Presgrave professor da UFRN </a:t>
            </a:r>
            <a:endParaRPr lang="pt-BR" sz="1600" dirty="0" smtClean="0"/>
          </a:p>
          <a:p>
            <a:pPr marL="742950" lvl="1" indent="-285750" algn="just">
              <a:buFont typeface="Arial" pitchFamily="34" charset="0"/>
              <a:buChar char="•"/>
            </a:pPr>
            <a:r>
              <a:rPr lang="pt-BR" sz="1600" dirty="0"/>
              <a:t>ao </a:t>
            </a:r>
            <a:r>
              <a:rPr lang="pt-BR" sz="1600" dirty="0" smtClean="0"/>
              <a:t>se depara </a:t>
            </a:r>
            <a:r>
              <a:rPr lang="pt-BR" sz="1600" dirty="0"/>
              <a:t>com um número significativo de estudantes de violoncelos, percebeu que precisava acolher esses alunos de forma coletiva “botava a </a:t>
            </a:r>
            <a:r>
              <a:rPr lang="pt-BR" sz="1600" dirty="0" smtClean="0"/>
              <a:t>molecada </a:t>
            </a:r>
            <a:r>
              <a:rPr lang="pt-BR" sz="1600" dirty="0"/>
              <a:t>para </a:t>
            </a:r>
            <a:r>
              <a:rPr lang="pt-BR" sz="1600" dirty="0">
                <a:solidFill>
                  <a:srgbClr val="FF0000"/>
                </a:solidFill>
              </a:rPr>
              <a:t>fazer música de câmera </a:t>
            </a:r>
            <a:r>
              <a:rPr lang="pt-BR" sz="1600" dirty="0"/>
              <a:t>e ajudava-os </a:t>
            </a:r>
            <a:r>
              <a:rPr lang="pt-BR" sz="1600" dirty="0">
                <a:solidFill>
                  <a:srgbClr val="FF0000"/>
                </a:solidFill>
              </a:rPr>
              <a:t>a  ter uma postura de Orquestra ,aprender a tocar peças que fossem de câmera orquestrais </a:t>
            </a:r>
            <a:r>
              <a:rPr lang="pt-BR" sz="1600" dirty="0"/>
              <a:t>e que eles tivessem essa prática, </a:t>
            </a:r>
            <a:r>
              <a:rPr lang="pt-BR" sz="1600" dirty="0" smtClean="0"/>
              <a:t>que pudessem </a:t>
            </a:r>
            <a:r>
              <a:rPr lang="pt-BR" sz="1600" dirty="0"/>
              <a:t>transladar esse aprendizado, e que pudessem utilizar esse aprendizado mesmo que fosse dentro do conjunto violoncelo para as outras práticas musicais que eles irão ter fora da Universidade  por que ajudaria na educação de cada um deles, </a:t>
            </a:r>
            <a:r>
              <a:rPr lang="pt-BR" sz="1600" dirty="0">
                <a:solidFill>
                  <a:srgbClr val="FF0000"/>
                </a:solidFill>
              </a:rPr>
              <a:t>na formação acadêmica musical </a:t>
            </a:r>
            <a:r>
              <a:rPr lang="pt-BR" sz="1600" dirty="0"/>
              <a:t>de  cada um deles quanto a isso  achei importante. </a:t>
            </a:r>
          </a:p>
          <a:p>
            <a:pPr marL="285750" lvl="0" indent="-285750">
              <a:buFont typeface="Arial" pitchFamily="34" charset="0"/>
              <a:buChar char="•"/>
            </a:pPr>
            <a:endParaRPr lang="pt-BR" dirty="0"/>
          </a:p>
        </p:txBody>
      </p:sp>
    </p:spTree>
    <p:extLst>
      <p:ext uri="{BB962C8B-B14F-4D97-AF65-F5344CB8AC3E}">
        <p14:creationId xmlns:p14="http://schemas.microsoft.com/office/powerpoint/2010/main" val="3672494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DDB6C02-7676-432F-860E-BD8ED7839383}"/>
              </a:ext>
            </a:extLst>
          </p:cNvPr>
          <p:cNvSpPr>
            <a:spLocks noGrp="1"/>
          </p:cNvSpPr>
          <p:nvPr>
            <p:ph type="title"/>
          </p:nvPr>
        </p:nvSpPr>
        <p:spPr/>
        <p:txBody>
          <a:bodyPr>
            <a:normAutofit/>
          </a:bodyPr>
          <a:lstStyle/>
          <a:p>
            <a:r>
              <a:rPr lang="pt-BR" sz="3600" dirty="0"/>
              <a:t>A origem do FRATRES CELLO EMSEMBLE</a:t>
            </a:r>
          </a:p>
        </p:txBody>
      </p:sp>
      <p:sp>
        <p:nvSpPr>
          <p:cNvPr id="3" name="CaixaDeTexto 2"/>
          <p:cNvSpPr txBox="1"/>
          <p:nvPr/>
        </p:nvSpPr>
        <p:spPr>
          <a:xfrm>
            <a:off x="234015" y="1844824"/>
            <a:ext cx="11737304" cy="4524315"/>
          </a:xfrm>
          <a:prstGeom prst="rect">
            <a:avLst/>
          </a:prstGeom>
          <a:noFill/>
        </p:spPr>
        <p:txBody>
          <a:bodyPr wrap="square" rtlCol="0">
            <a:spAutoFit/>
          </a:bodyPr>
          <a:lstStyle/>
          <a:p>
            <a:pPr marL="285750" indent="-285750" algn="just">
              <a:buFont typeface="Arial" pitchFamily="34" charset="0"/>
              <a:buChar char="•"/>
            </a:pPr>
            <a:r>
              <a:rPr lang="pt-BR" dirty="0" smtClean="0"/>
              <a:t>Em um </a:t>
            </a:r>
            <a:r>
              <a:rPr lang="pt-BR" dirty="0"/>
              <a:t>conjunto é importante observar a busca de lideranças</a:t>
            </a:r>
            <a:r>
              <a:rPr lang="pt-BR" dirty="0" smtClean="0"/>
              <a:t>.</a:t>
            </a:r>
          </a:p>
          <a:p>
            <a:pPr algn="just"/>
            <a:r>
              <a:rPr lang="pt-BR" dirty="0"/>
              <a:t>A questão do FRATRES e como vocês alunos abraçaram isso para mim foi muito surpreendente que a própria palavra FRATRES, que </a:t>
            </a:r>
            <a:r>
              <a:rPr lang="pt-BR" dirty="0">
                <a:solidFill>
                  <a:srgbClr val="FF0000"/>
                </a:solidFill>
              </a:rPr>
              <a:t>tiraram de uma peça do Arvo Pärt</a:t>
            </a:r>
            <a:r>
              <a:rPr lang="pt-BR" dirty="0"/>
              <a:t>,  ela significa “irmão” “Irmandade” então isso suplanta a questão heterogênea do </a:t>
            </a:r>
            <a:r>
              <a:rPr lang="pt-BR" dirty="0" smtClean="0"/>
              <a:t>grupo.</a:t>
            </a:r>
          </a:p>
          <a:p>
            <a:pPr algn="just"/>
            <a:r>
              <a:rPr lang="pt-BR" dirty="0" smtClean="0"/>
              <a:t>o </a:t>
            </a:r>
            <a:r>
              <a:rPr lang="pt-BR" dirty="0"/>
              <a:t>grupo não é homogêneo,  não é homogêneo </a:t>
            </a:r>
            <a:r>
              <a:rPr lang="pt-BR" dirty="0" smtClean="0"/>
              <a:t>tecnicamente, musicalmente, </a:t>
            </a:r>
            <a:r>
              <a:rPr lang="pt-BR" dirty="0"/>
              <a:t>etnicamente </a:t>
            </a:r>
            <a:r>
              <a:rPr lang="pt-BR" dirty="0" smtClean="0"/>
              <a:t>,politicamente </a:t>
            </a:r>
            <a:r>
              <a:rPr lang="pt-BR" dirty="0"/>
              <a:t>dentro das suas opiniões </a:t>
            </a:r>
            <a:r>
              <a:rPr lang="pt-BR" dirty="0" smtClean="0"/>
              <a:t>são muito plurais e religiosamente. E mesmo </a:t>
            </a:r>
            <a:r>
              <a:rPr lang="pt-BR" dirty="0"/>
              <a:t>eu tendo uma opinião política e eu aprendi a ter que respeitá-los para me respeitarem também. Minha experiência com o </a:t>
            </a:r>
            <a:r>
              <a:rPr lang="pt-BR" dirty="0" smtClean="0"/>
              <a:t>grupo... na </a:t>
            </a:r>
            <a:r>
              <a:rPr lang="pt-BR" dirty="0"/>
              <a:t>minha família, eu fui o primeiro a  brigar com as pessoas por terem opiniões políticas diferente e no grupo eu </a:t>
            </a:r>
            <a:r>
              <a:rPr lang="pt-BR" dirty="0" smtClean="0"/>
              <a:t>precisei a  </a:t>
            </a:r>
            <a:r>
              <a:rPr lang="pt-BR" dirty="0"/>
              <a:t>passar aceitar seus posicionamentos, então é na verdade </a:t>
            </a:r>
            <a:r>
              <a:rPr lang="pt-BR" dirty="0" smtClean="0"/>
              <a:t>essa </a:t>
            </a:r>
            <a:r>
              <a:rPr lang="pt-BR" dirty="0"/>
              <a:t>irmandade acabou me fazendo ter mais respeito também. Eu aprendo muito, na verdade todos nós temos esse viés de mão dupla, de aprender muito com os alunos, às vezes mais que eles aprendem comigo.  </a:t>
            </a:r>
          </a:p>
          <a:p>
            <a:pPr algn="just"/>
            <a:r>
              <a:rPr lang="pt-BR" dirty="0"/>
              <a:t>A outra questão essencial é que dentro dessa Irmandade e mesmo com </a:t>
            </a:r>
            <a:r>
              <a:rPr lang="pt-BR" dirty="0" smtClean="0"/>
              <a:t>toda </a:t>
            </a:r>
            <a:r>
              <a:rPr lang="pt-BR" dirty="0"/>
              <a:t>essa questão heterogênea que se tem dentro do grupo </a:t>
            </a:r>
            <a:r>
              <a:rPr lang="pt-BR" dirty="0">
                <a:solidFill>
                  <a:srgbClr val="FF0000"/>
                </a:solidFill>
              </a:rPr>
              <a:t>a grana de poder fazer esses concertos </a:t>
            </a:r>
            <a:r>
              <a:rPr lang="pt-BR" dirty="0"/>
              <a:t>de poder fazer essa viagem e da produção musical da produção artística ela suplantou toda a diferença de cada um. E acho que o momento que e vocês estão no palco é essa homogeneidade ela parece ,então </a:t>
            </a:r>
            <a:r>
              <a:rPr lang="pt-BR" dirty="0">
                <a:solidFill>
                  <a:srgbClr val="FF0000"/>
                </a:solidFill>
              </a:rPr>
              <a:t>é musicalmente homogêneo dentro dessa pluralidade</a:t>
            </a:r>
            <a:endParaRPr lang="pt-BR" dirty="0" smtClean="0">
              <a:solidFill>
                <a:srgbClr val="FF0000"/>
              </a:solidFill>
            </a:endParaRPr>
          </a:p>
          <a:p>
            <a:endParaRPr lang="pt-BR" dirty="0"/>
          </a:p>
        </p:txBody>
      </p:sp>
    </p:spTree>
    <p:extLst>
      <p:ext uri="{BB962C8B-B14F-4D97-AF65-F5344CB8AC3E}">
        <p14:creationId xmlns:p14="http://schemas.microsoft.com/office/powerpoint/2010/main" val="3394087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AD9FFB2-691A-4A44-8C2A-9347B123E6DF}"/>
              </a:ext>
            </a:extLst>
          </p:cNvPr>
          <p:cNvSpPr>
            <a:spLocks noGrp="1"/>
          </p:cNvSpPr>
          <p:nvPr>
            <p:ph type="title"/>
          </p:nvPr>
        </p:nvSpPr>
        <p:spPr>
          <a:xfrm>
            <a:off x="1522412" y="116632"/>
            <a:ext cx="9144000" cy="1513730"/>
          </a:xfrm>
        </p:spPr>
        <p:txBody>
          <a:bodyPr>
            <a:noAutofit/>
          </a:bodyPr>
          <a:lstStyle/>
          <a:p>
            <a:r>
              <a:rPr lang="pt-BR" sz="3600" dirty="0"/>
              <a:t>A origem do FRATRES CELLO EMSEMBLE</a:t>
            </a:r>
          </a:p>
        </p:txBody>
      </p:sp>
      <p:sp>
        <p:nvSpPr>
          <p:cNvPr id="3" name="CaixaDeTexto 2"/>
          <p:cNvSpPr txBox="1"/>
          <p:nvPr/>
        </p:nvSpPr>
        <p:spPr>
          <a:xfrm>
            <a:off x="261764" y="1700808"/>
            <a:ext cx="11737304" cy="6186309"/>
          </a:xfrm>
          <a:prstGeom prst="rect">
            <a:avLst/>
          </a:prstGeom>
          <a:noFill/>
        </p:spPr>
        <p:txBody>
          <a:bodyPr wrap="square" rtlCol="0">
            <a:spAutoFit/>
          </a:bodyPr>
          <a:lstStyle/>
          <a:p>
            <a:pPr lvl="0" algn="just"/>
            <a:r>
              <a:rPr lang="pt-BR" dirty="0"/>
              <a:t>Eu: Segundo Caleb </a:t>
            </a:r>
            <a:r>
              <a:rPr lang="pt-BR" dirty="0" smtClean="0"/>
              <a:t>Lasso </a:t>
            </a:r>
            <a:r>
              <a:rPr lang="pt-BR" dirty="0"/>
              <a:t>que é um dos integrantes do grupo FRATRES CELLO EMSEMBLE, em 2016 o grupo realizou 14 atividade musicais entre:  Consertos em teatro, tocar em praças dentro e fora da USP,  com o objetivo de  arrecadar fundos para uma viagem internacional, onde este,  foi convidado para participar do “festival Fiato al Brasile em março de 2017. Qual é sua visão em relação ao desempenho grupo na busca de um objetivo em comum( a viagem internacional)  revelaram solidariedade e sensibilidade em ajudar o próximo com o propósito de arrecadar fundos em prol do grupo e não e forma individual? </a:t>
            </a:r>
            <a:endParaRPr lang="pt-BR" dirty="0" smtClean="0"/>
          </a:p>
          <a:p>
            <a:pPr algn="just"/>
            <a:r>
              <a:rPr lang="pt-BR" dirty="0" smtClean="0"/>
              <a:t>André: acho </a:t>
            </a:r>
            <a:r>
              <a:rPr lang="pt-BR" dirty="0"/>
              <a:t>que foram muito mais que 14 eventos. 14 eventos grandes com o grupo todo, porque eu vi o grupo se dividir em grupos pequenos, na hora de buscar o </a:t>
            </a:r>
            <a:r>
              <a:rPr lang="pt-BR" i="1" dirty="0"/>
              <a:t>soldo, </a:t>
            </a:r>
            <a:r>
              <a:rPr lang="pt-BR" dirty="0"/>
              <a:t>o dinheiro para essa viagem, o que cada grupo pequeno conseguia direcionava a renda para grupo todo, ora é pensamento</a:t>
            </a:r>
            <a:r>
              <a:rPr lang="pt-BR" dirty="0" smtClean="0"/>
              <a:t>...</a:t>
            </a:r>
          </a:p>
          <a:p>
            <a:pPr algn="just"/>
            <a:r>
              <a:rPr lang="pt-BR" dirty="0" smtClean="0"/>
              <a:t>Eu </a:t>
            </a:r>
            <a:r>
              <a:rPr lang="pt-BR" dirty="0"/>
              <a:t>tenho um pensamento socialista de esquerda não posso impor isso ao grupo, mas foi como sociedade eles provaram que tiveram um pensamento homogêneo ou pelo menos a maioria teve que agir assim e todos aceitaram, então exista essa busca financeira, para financiar o grupo todo e não só um, não tiveram um pensamento egoísta “ o que eu conseguir é só meu, o que você conseguir é seu” a renda é do grupo, foi nesse momento que eu percebi que por mais que eu não pudesse influenciar o grupo para tendências que eu tenho de caráter filosóficas , o grupo foi buscar e chegaram a um consenso. </a:t>
            </a:r>
            <a:r>
              <a:rPr lang="pt-BR" dirty="0">
                <a:solidFill>
                  <a:srgbClr val="FF0000"/>
                </a:solidFill>
              </a:rPr>
              <a:t>E esse dinheiro foi muito bem dividido para as passagens, alimentação, diversão e educação cultural em visitas aos museus, igrejas e o Vaticano</a:t>
            </a:r>
            <a:r>
              <a:rPr lang="pt-BR" dirty="0"/>
              <a:t>. No fundo eles não perceberam o exercício de solidariedade de viver em sociedade muito maior que eles possam imaginar e muito mais filosófico que eles podiam ter entendido, talvez um dia a ficha caia para alguns deles</a:t>
            </a:r>
            <a:r>
              <a:rPr lang="pt-BR" dirty="0" smtClean="0"/>
              <a:t>.</a:t>
            </a:r>
          </a:p>
          <a:p>
            <a:pPr marL="285750" indent="-285750" algn="just">
              <a:buFont typeface="Arial" pitchFamily="34" charset="0"/>
              <a:buChar char="•"/>
            </a:pPr>
            <a:r>
              <a:rPr lang="pt-BR" dirty="0" smtClean="0"/>
              <a:t>Episódio do Jesus.</a:t>
            </a:r>
            <a:endParaRPr lang="pt-BR" dirty="0"/>
          </a:p>
          <a:p>
            <a:pPr lvl="0"/>
            <a:endParaRPr lang="pt-BR" dirty="0" smtClean="0"/>
          </a:p>
          <a:p>
            <a:pPr lvl="0"/>
            <a:endParaRPr lang="pt-BR" dirty="0"/>
          </a:p>
          <a:p>
            <a:endParaRPr lang="pt-BR" dirty="0"/>
          </a:p>
        </p:txBody>
      </p:sp>
    </p:spTree>
    <p:extLst>
      <p:ext uri="{BB962C8B-B14F-4D97-AF65-F5344CB8AC3E}">
        <p14:creationId xmlns:p14="http://schemas.microsoft.com/office/powerpoint/2010/main" val="1213291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A imagem pode conter: uma ou mais pessoa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934172" y="1052736"/>
            <a:ext cx="2790825" cy="1574165"/>
          </a:xfrm>
          <a:prstGeom prst="rect">
            <a:avLst/>
          </a:prstGeom>
          <a:noFill/>
          <a:ln>
            <a:noFill/>
          </a:ln>
        </p:spPr>
      </p:pic>
      <p:pic>
        <p:nvPicPr>
          <p:cNvPr id="5" name="Imagem 4" descr="A imagem pode conter: uma ou mais pessoas e texto">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981844" y="1083282"/>
            <a:ext cx="2790825" cy="1574165"/>
          </a:xfrm>
          <a:prstGeom prst="rect">
            <a:avLst/>
          </a:prstGeom>
          <a:noFill/>
          <a:ln>
            <a:noFill/>
          </a:ln>
        </p:spPr>
      </p:pic>
      <p:pic>
        <p:nvPicPr>
          <p:cNvPr id="6" name="Imagem 5" descr="A imagem pode conter: 9 pessoas, pessoas tocando instrumentos musicais, pessoas sentadas e atividades ao ar livre">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981844" y="2924944"/>
            <a:ext cx="4763135" cy="3569970"/>
          </a:xfrm>
          <a:prstGeom prst="rect">
            <a:avLst/>
          </a:prstGeom>
          <a:noFill/>
          <a:ln>
            <a:noFill/>
          </a:ln>
        </p:spPr>
      </p:pic>
      <p:pic>
        <p:nvPicPr>
          <p:cNvPr id="7" name="Imagem 6" descr="A imagem pode conter: 12 pessoas, pessoas sorrindo, área interna">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6900032" y="404664"/>
            <a:ext cx="4770755" cy="3983355"/>
          </a:xfrm>
          <a:prstGeom prst="rect">
            <a:avLst/>
          </a:prstGeom>
          <a:noFill/>
          <a:ln>
            <a:noFill/>
          </a:ln>
        </p:spPr>
      </p:pic>
      <p:pic>
        <p:nvPicPr>
          <p:cNvPr id="1026" name="Picture 2" descr="C:\Users\Dell\Documents\Kelly\USP 2018 II\Etnomuscologia\Trabalho Etnomusicologia\14107898_1033535610100124_5443949669546870977_o.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66419" y="3501008"/>
            <a:ext cx="5256585" cy="3096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86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Repertório</a:t>
            </a:r>
            <a:endParaRPr lang="pt-BR" dirty="0"/>
          </a:p>
        </p:txBody>
      </p:sp>
      <p:sp>
        <p:nvSpPr>
          <p:cNvPr id="3" name="Espaço Reservado para Conteúdo 2"/>
          <p:cNvSpPr>
            <a:spLocks noGrp="1"/>
          </p:cNvSpPr>
          <p:nvPr>
            <p:ph idx="1"/>
          </p:nvPr>
        </p:nvSpPr>
        <p:spPr>
          <a:xfrm>
            <a:off x="549796" y="1905000"/>
            <a:ext cx="11161240" cy="4620344"/>
          </a:xfrm>
        </p:spPr>
        <p:txBody>
          <a:bodyPr>
            <a:normAutofit fontScale="92500" lnSpcReduction="10000"/>
          </a:bodyPr>
          <a:lstStyle/>
          <a:p>
            <a:pPr lvl="0" algn="just"/>
            <a:r>
              <a:rPr lang="pt-BR" dirty="0"/>
              <a:t>Eu: O papel do professor é familiarizar os alunos diferentes Convenções estruturais explorando e observando como as ideias musicais podem se estabelecer e transformar. Este ano o grupo FRATES CELLO EMSEMBLE enfrentou novos desafios, o senhor poderia relatar o que seria esses desafios?  Quais?  E por que eram desafios em relação a música que  foi proposta para o grupo?</a:t>
            </a:r>
          </a:p>
          <a:p>
            <a:pPr algn="just"/>
            <a:r>
              <a:rPr lang="pt-BR" dirty="0"/>
              <a:t>André Micheletti : normalmente a gente começa a entender desafio com algo técnico, há isso é muito difícil, aquele é muito fácil,  na verdade todos os desafios que nós temos com a arte, tratando a música como arte são musicais, ao traduzir a aquilo que está codificado numa partitura para som e transformar aquilo em som, transformar quilo em arte e esse é o grande desafio, os desafios que nós tivemos esse ano foi de aprender muitas vezes às vezes consolidar um pouco mais em outros em outros casos linguagens musicais diversas, neste ano principalmente no século 21, de peças que foram escritas para o FRATRES, e este realizou a primeira audição, foram 3 peças.  Esse ano as três peças em linguagens completamente diferentes.  Essas  linguagens digo para o público em geral, muito dos sons produzidos pelo por técnica expandida são os mesmos, mas a maneira que a gente codificar isso, a maneira desses compositores codificarem esses símbolos,  transformar em símbolos em sons, torna muitas vezes perto do Impossível para o interprete, decodificar esse símbolos e transformar em sons, aí vai depender um pouco da cultura de cada um dos compositores e  também dos intérpretes. </a:t>
            </a:r>
          </a:p>
        </p:txBody>
      </p:sp>
    </p:spTree>
    <p:extLst>
      <p:ext uri="{BB962C8B-B14F-4D97-AF65-F5344CB8AC3E}">
        <p14:creationId xmlns:p14="http://schemas.microsoft.com/office/powerpoint/2010/main" val="3448073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Repertório</a:t>
            </a:r>
          </a:p>
        </p:txBody>
      </p:sp>
      <p:sp>
        <p:nvSpPr>
          <p:cNvPr id="3" name="Espaço Reservado para Conteúdo 2"/>
          <p:cNvSpPr>
            <a:spLocks noGrp="1"/>
          </p:cNvSpPr>
          <p:nvPr>
            <p:ph idx="1"/>
          </p:nvPr>
        </p:nvSpPr>
        <p:spPr>
          <a:xfrm>
            <a:off x="477788" y="1905000"/>
            <a:ext cx="11305256" cy="4267200"/>
          </a:xfrm>
        </p:spPr>
        <p:txBody>
          <a:bodyPr>
            <a:normAutofit fontScale="92500" lnSpcReduction="20000"/>
          </a:bodyPr>
          <a:lstStyle/>
          <a:p>
            <a:pPr algn="just"/>
            <a:r>
              <a:rPr lang="pt-BR" dirty="0" smtClean="0"/>
              <a:t>Glaúcia: </a:t>
            </a:r>
            <a:r>
              <a:rPr lang="pt-BR" dirty="0"/>
              <a:t>Bom a peça do Silvio foi um caso sério a gente </a:t>
            </a:r>
            <a:r>
              <a:rPr lang="pt-BR" dirty="0" smtClean="0"/>
              <a:t>levou </a:t>
            </a:r>
            <a:r>
              <a:rPr lang="pt-BR" dirty="0"/>
              <a:t>pelo menos uns três ensaios até entender o que realmente a partitura estava querendo passar para a gente, porque é uma forma de escrita muito particular e que tinha alguma coisa de querer voltar um tipo de escrita mais antiga do que pessoal que faz música contemporânea gosta, mas foi coisa do Silvio então o Rubens meio que criticou para caramba porque tinha coisa que ele poderia ter escrito de outra forma para ficar menos complicado e tal mas enfim. Esses números grandes eu vou falar por referência dessa foto que eu tirei de uma folha só Tem marcado 7 10 8 10 10 10 isso daí esses números grandes são a quantidade de segundos então não havia formula do compasso no caso mas tinha uma marcação de segundos que não era preciso então levaria mais ou menos 7 segundos ou 10 segundos cada um desses compassos, a gente estava tocando em oito violoncelos Mas a Yuka fazendo o solo vocal. E essas bolinhas pretas que tem marcado elas são números para você saber qual que era a sua entrada.</a:t>
            </a:r>
          </a:p>
          <a:p>
            <a:pPr algn="just"/>
            <a:r>
              <a:rPr lang="pt-BR" dirty="0"/>
              <a:t>Ah é também ele mandou uma bula para gente a bula é para explicar o que são esses sinais doidos que agente nunca viu na vida que ele coloca na  partitura Mas tipo tinha muita coisa que estava faltando, então a gente teve  que deduzir na hora, outras coisas a gente perguntou para ele no dia do concerto como que fazia ele explicou e foi isso mas virou uma confusão danada até a gente entender o que  estava acontecendo com isso, quando fomos tentar fazer a primeira leitura rápida com o André a gente simplesmente deixou de lado porque não tinha condição de entender isso daí.</a:t>
            </a:r>
          </a:p>
          <a:p>
            <a:endParaRPr lang="pt-BR" dirty="0"/>
          </a:p>
        </p:txBody>
      </p:sp>
    </p:spTree>
    <p:extLst>
      <p:ext uri="{BB962C8B-B14F-4D97-AF65-F5344CB8AC3E}">
        <p14:creationId xmlns:p14="http://schemas.microsoft.com/office/powerpoint/2010/main" val="3404021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urves_16x9_TP102801093">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Curves_16x9">
      <a:majorFont>
        <a:latin typeface="Euphemia"/>
        <a:ea typeface=""/>
        <a:cs typeface=""/>
      </a:majorFont>
      <a:minorFont>
        <a:latin typeface="Euphemia"/>
        <a:ea typeface=""/>
        <a:cs typeface=""/>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miter lim="800000"/>
        </a:ln>
        <a:ln w="15875" cap="flat" cmpd="sng" algn="ctr">
          <a:solidFill>
            <a:schemeClr val="phClr">
              <a:shade val="80000"/>
              <a:lumMod val="90000"/>
            </a:schemeClr>
          </a:solidFill>
          <a:miter lim="800000"/>
        </a:ln>
        <a:ln w="25400" cap="flat" cmpd="sng" algn="ctr">
          <a:solidFill>
            <a:schemeClr val="phClr"/>
          </a:solidFill>
          <a:miter lim="800000"/>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miter lim="800000"/>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Curves_16x9">
      <a:majorFont>
        <a:latin typeface="Euphemia"/>
        <a:ea typeface=""/>
        <a:cs typeface=""/>
      </a:majorFont>
      <a:minorFont>
        <a:latin typeface="Euphemia"/>
        <a:ea typeface=""/>
        <a:cs typeface=""/>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miter lim="800000"/>
        </a:ln>
        <a:ln w="15875" cap="flat" cmpd="sng" algn="ctr">
          <a:solidFill>
            <a:schemeClr val="phClr">
              <a:shade val="80000"/>
              <a:lumMod val="90000"/>
            </a:schemeClr>
          </a:solidFill>
          <a:miter lim="800000"/>
        </a:ln>
        <a:ln w="25400" cap="flat" cmpd="sng" algn="ctr">
          <a:solidFill>
            <a:schemeClr val="phClr"/>
          </a:solidFill>
          <a:miter lim="800000"/>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Curves_16x9">
      <a:majorFont>
        <a:latin typeface="Euphemia"/>
        <a:ea typeface=""/>
        <a:cs typeface=""/>
      </a:majorFont>
      <a:minorFont>
        <a:latin typeface="Euphemia"/>
        <a:ea typeface=""/>
        <a:cs typeface=""/>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miter lim="800000"/>
        </a:ln>
        <a:ln w="15875" cap="flat" cmpd="sng" algn="ctr">
          <a:solidFill>
            <a:schemeClr val="phClr">
              <a:shade val="80000"/>
              <a:lumMod val="90000"/>
            </a:schemeClr>
          </a:solidFill>
          <a:miter lim="800000"/>
        </a:ln>
        <a:ln w="25400" cap="flat" cmpd="sng" algn="ctr">
          <a:solidFill>
            <a:schemeClr val="phClr"/>
          </a:solidFill>
          <a:miter lim="800000"/>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C45F39F-0878-4664-9E5C-1B7305265C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Apresentação de curvas musicais (widescreen)</Template>
  <TotalTime>0</TotalTime>
  <Words>1934</Words>
  <Application>Microsoft Office PowerPoint</Application>
  <PresentationFormat>Personalizar</PresentationFormat>
  <Paragraphs>55</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Curves_16x9_TP102801093</vt:lpstr>
      <vt:lpstr>Etnomusicologia</vt:lpstr>
      <vt:lpstr>FRATRES CELLO EMSEMBLE</vt:lpstr>
      <vt:lpstr>O grupo FRATRES CELLO EMSEMBLE iniciou suas atividades em 2016 sob a supervisão do prof. André Micheletti. Contava com 18 integrantes, todos são alunos do curso de Bacharel em Violoncelo da Faculdade de filosofia, Ciências e Letras da USP em Ribeirão Preto. </vt:lpstr>
      <vt:lpstr>A origem do FRATRES CELLO EMSEMBLE </vt:lpstr>
      <vt:lpstr>A origem do FRATRES CELLO EMSEMBLE</vt:lpstr>
      <vt:lpstr>A origem do FRATRES CELLO EMSEMBLE</vt:lpstr>
      <vt:lpstr>Apresentação do PowerPoint</vt:lpstr>
      <vt:lpstr>Repertório</vt:lpstr>
      <vt:lpstr>Repertório</vt:lpstr>
      <vt:lpstr>Repertório</vt:lpstr>
      <vt:lpstr>Repertório</vt:lpstr>
      <vt:lpstr>Repertório</vt:lpstr>
      <vt:lpstr>Entrevistas com: André Micheletti Glaúcia Marques Pedro Pasqualatto Guilherme Walter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2018-06-29T21:21:41Z</dcterms:created>
  <dcterms:modified xsi:type="dcterms:W3CDTF">2018-11-13T04:14:01Z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TC028010949991</vt:lpwstr>
  </property>
</Properties>
</file>