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54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96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0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4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5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40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55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41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01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10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2B701-2E10-4F17-84BF-B26C21B53971}" type="datetimeFigureOut">
              <a:rPr lang="pt-BR" smtClean="0"/>
              <a:t>21/04/2015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98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7 Industrialização 1930-45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Profa. Eliana Tadeu Terci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405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Política Econômica e Nacionalismo no 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1930-45 – esboço do projeto de industrialização: medidas contidas na “Carta de São Lourenço” – (pg. 4) projeto nacional industrializante </a:t>
            </a:r>
            <a:r>
              <a:rPr lang="pt-BR" dirty="0" smtClean="0">
                <a:cs typeface="Arial" panose="020B0604020202020204" pitchFamily="34" charset="0"/>
              </a:rPr>
              <a:t>→ criar indústria de base, infraestrutura e reequipar as forças armadas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cs typeface="Arial" panose="020B0604020202020204" pitchFamily="34" charset="0"/>
              </a:rPr>
              <a:t>Significado do termo “projeto nacional” (p.5) -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cs typeface="Arial" panose="020B0604020202020204" pitchFamily="34" charset="0"/>
              </a:rPr>
              <a:t>Razões do Estado Novo: i) consolidar a nação (p.6) </a:t>
            </a:r>
            <a:r>
              <a:rPr lang="pt-BR" dirty="0" err="1" smtClean="0">
                <a:cs typeface="Arial" panose="020B0604020202020204" pitchFamily="34" charset="0"/>
              </a:rPr>
              <a:t>ii</a:t>
            </a:r>
            <a:r>
              <a:rPr lang="pt-BR" dirty="0" smtClean="0">
                <a:cs typeface="Arial" panose="020B0604020202020204" pitchFamily="34" charset="0"/>
              </a:rPr>
              <a:t>) mudar a posição do Brasil na Divisão Internacional do Trabalho (DIT) (p.7)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cs typeface="Arial" panose="020B0604020202020204" pitchFamily="34" charset="0"/>
              </a:rPr>
              <a:t>Industrializar o país implicava nova relação com o capital estrangeiro</a:t>
            </a:r>
          </a:p>
          <a:p>
            <a:pPr marL="1162050" indent="-1162050">
              <a:buNone/>
            </a:pPr>
            <a:r>
              <a:rPr lang="pt-BR" dirty="0">
                <a:cs typeface="Arial" panose="020B0604020202020204" pitchFamily="34" charset="0"/>
              </a:rPr>
              <a:t>	</a:t>
            </a:r>
            <a:r>
              <a:rPr lang="pt-BR" dirty="0" smtClean="0">
                <a:cs typeface="Arial" panose="020B0604020202020204" pitchFamily="34" charset="0"/>
              </a:rPr>
              <a:t>- discurso não era xenófobo, mas aproveitando-se da conjuntura de guerra imperialista, visava assegurar que as decisões de política econômica fossem tomadas a partir de interesses internos: ampliar mercados; financiamento e tecnologia (p.8) </a:t>
            </a:r>
            <a:r>
              <a:rPr lang="pt-BR" dirty="0" smtClean="0">
                <a:cs typeface="Arial" panose="020B0604020202020204" pitchFamily="34" charset="0"/>
              </a:rPr>
              <a:t>→ restrições </a:t>
            </a:r>
            <a:r>
              <a:rPr lang="pt-BR" dirty="0" smtClean="0">
                <a:cs typeface="Arial" panose="020B0604020202020204" pitchFamily="34" charset="0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19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Política Econômica e Nacionalismo no 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2925" indent="-542925">
              <a:buAutoNum type="arabicPeriod" startAt="4"/>
            </a:pPr>
            <a:r>
              <a:rPr lang="pt-BR" dirty="0" smtClean="0"/>
              <a:t>Situação mundial determinava que a vinda de capital estrangeiro dependia de acordo governo a governo (p.9)</a:t>
            </a:r>
          </a:p>
          <a:p>
            <a:pPr marL="1074738" indent="-1074738">
              <a:buNone/>
            </a:pPr>
            <a:r>
              <a:rPr lang="pt-BR" dirty="0"/>
              <a:t>	</a:t>
            </a:r>
            <a:r>
              <a:rPr lang="pt-BR" dirty="0" smtClean="0"/>
              <a:t>- </a:t>
            </a:r>
            <a:r>
              <a:rPr lang="pt-BR" dirty="0"/>
              <a:t>M</a:t>
            </a:r>
            <a:r>
              <a:rPr lang="pt-BR" dirty="0" smtClean="0"/>
              <a:t>issão Aranha aproximou Brasil e EUA  (financiar a indústria de base, ampliar a infraestrutura e reequipar as forças armadas)  – resultados parcos em virtude da “política estadunidense para a AL”; porém a manobra de Vargas no discurso do encouraçado Minas Gerais, conseguiu o financiamento da Usina de Volta Redonda (p.10/11) </a:t>
            </a:r>
          </a:p>
          <a:p>
            <a:pPr marL="1074738" indent="-1074738">
              <a:buNone/>
            </a:pPr>
            <a:r>
              <a:rPr lang="pt-BR" dirty="0"/>
              <a:t> </a:t>
            </a:r>
            <a:r>
              <a:rPr lang="pt-BR" dirty="0" smtClean="0"/>
              <a:t>             maiores detalhes http://cpdoc.fgv.br/producao/dossies/AEraVargas1/anos37-45/EstadoEconomia/CSN </a:t>
            </a:r>
          </a:p>
          <a:p>
            <a:pPr marL="542925" indent="-542925">
              <a:buNone/>
            </a:pPr>
            <a:r>
              <a:rPr lang="pt-BR" dirty="0" smtClean="0"/>
              <a:t>5.    Cia Vale do Rio Doce tinha mais sinergia com a </a:t>
            </a:r>
            <a:r>
              <a:rPr lang="pt-BR" dirty="0" smtClean="0"/>
              <a:t>“política estadunidense   para a AL” (p. 12) 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19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Política Econômica e Nacionalismo no 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0238" indent="-630238">
              <a:buNone/>
            </a:pPr>
            <a:r>
              <a:rPr lang="pt-BR" dirty="0" smtClean="0"/>
              <a:t>6.    Acordos de comércio (</a:t>
            </a:r>
            <a:r>
              <a:rPr lang="pt-BR" smtClean="0"/>
              <a:t>flexibilização cambial)  </a:t>
            </a:r>
            <a:r>
              <a:rPr lang="pt-BR" dirty="0" smtClean="0"/>
              <a:t>ampliavam dependência do Brasil com os EUA, limitava a independência da política externa (p.12);</a:t>
            </a:r>
          </a:p>
          <a:p>
            <a:pPr marL="630238" indent="-630238">
              <a:buAutoNum type="arabicPeriod" startAt="7"/>
            </a:pPr>
            <a:r>
              <a:rPr lang="pt-BR" dirty="0" smtClean="0"/>
              <a:t>Até que ponto o Brasil tinha cacife para levar a cabo sua intenção de industrializar o país contando com aporte financeiro e tecnológico externos? (p.13) </a:t>
            </a:r>
          </a:p>
          <a:p>
            <a:pPr marL="630238" indent="-630238">
              <a:buAutoNum type="arabicPeriod" startAt="7"/>
            </a:pPr>
            <a:r>
              <a:rPr lang="pt-BR" dirty="0" smtClean="0"/>
              <a:t>Até que ponto se poderia manter a contradição: uma ditadura apoiar as democracias na luta contra o nazi-fascismo? (p. 14)</a:t>
            </a:r>
          </a:p>
          <a:p>
            <a:pPr marL="630238" indent="-630238">
              <a:buAutoNum type="arabicPeriod" startAt="7"/>
            </a:pPr>
            <a:r>
              <a:rPr lang="pt-BR" dirty="0" smtClean="0"/>
              <a:t>Inclinação populista do discurso: ampliar as bases do regime </a:t>
            </a:r>
            <a:r>
              <a:rPr lang="pt-BR" dirty="0" smtClean="0">
                <a:cs typeface="Arial" panose="020B0604020202020204" pitchFamily="34" charset="0"/>
              </a:rPr>
              <a:t>→ cria a CLT em 1945 visando controlar o movimento operário.</a:t>
            </a:r>
          </a:p>
          <a:p>
            <a:pPr marL="630238" indent="-630238">
              <a:buAutoNum type="arabicPeriod" startAt="7"/>
            </a:pPr>
            <a:r>
              <a:rPr lang="pt-BR" dirty="0" smtClean="0">
                <a:cs typeface="Arial" panose="020B0604020202020204" pitchFamily="34" charset="0"/>
              </a:rPr>
              <a:t>Pilares do projeto nacional esboçado: nacionalismo, populismo e industrialização – proposta de desenvolvimento associado ao capital estrangeiro. </a:t>
            </a:r>
            <a:endParaRPr lang="pt-BR" dirty="0" smtClean="0"/>
          </a:p>
          <a:p>
            <a:pPr marL="630238" indent="-630238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198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260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Aula 7 Industrialização 1930-45</vt:lpstr>
      <vt:lpstr>Política Econômica e Nacionalismo no Estado Novo</vt:lpstr>
      <vt:lpstr>Política Econômica e Nacionalismo no Estado Novo</vt:lpstr>
      <vt:lpstr>Política Econômica e Nacionalismo no Estado Novo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7 Industrialização 1930-45</dc:title>
  <dc:creator>Eliana Terci</dc:creator>
  <cp:lastModifiedBy>Eliana Terci</cp:lastModifiedBy>
  <cp:revision>8</cp:revision>
  <dcterms:created xsi:type="dcterms:W3CDTF">2015-04-21T13:37:17Z</dcterms:created>
  <dcterms:modified xsi:type="dcterms:W3CDTF">2015-04-21T14:25:44Z</dcterms:modified>
</cp:coreProperties>
</file>