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65" r:id="rId2"/>
    <p:sldId id="528" r:id="rId3"/>
    <p:sldId id="538" r:id="rId4"/>
    <p:sldId id="566" r:id="rId5"/>
  </p:sldIdLst>
  <p:sldSz cx="9144000" cy="6858000" type="screen4x3"/>
  <p:notesSz cx="6858000" cy="97234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55" autoAdjust="0"/>
  </p:normalViewPr>
  <p:slideViewPr>
    <p:cSldViewPr>
      <p:cViewPr varScale="1">
        <p:scale>
          <a:sx n="76" d="100"/>
          <a:sy n="76" d="100"/>
        </p:scale>
        <p:origin x="17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4DA08-3928-4AB6-BBF3-B980AE344C11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B433A-EE93-4A9E-AA0C-BC2748503B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18909-355C-43E3-A380-269D3D8D8E67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25D2A-34A1-48EC-95EB-34A73B02BE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187220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B6A60E-AF9F-4122-A3D6-D032A206F2FC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DD036-56FE-4C64-BDC2-9F62C3500D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B6A60E-AF9F-4122-A3D6-D032A206F2FC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DD036-56FE-4C64-BDC2-9F62C3500D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7811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B6A60E-AF9F-4122-A3D6-D032A206F2FC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DD036-56FE-4C64-BDC2-9F62C3500D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B6A60E-AF9F-4122-A3D6-D032A206F2FC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DD036-56FE-4C64-BDC2-9F62C3500D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B6A60E-AF9F-4122-A3D6-D032A206F2FC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DD036-56FE-4C64-BDC2-9F62C3500D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B6A60E-AF9F-4122-A3D6-D032A206F2FC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DD036-56FE-4C64-BDC2-9F62C3500D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B6A60E-AF9F-4122-A3D6-D032A206F2FC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DD036-56FE-4C64-BDC2-9F62C3500D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B6A60E-AF9F-4122-A3D6-D032A206F2FC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DD036-56FE-4C64-BDC2-9F62C3500D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B6A60E-AF9F-4122-A3D6-D032A206F2FC}" type="datetimeFigureOut">
              <a:rPr lang="pt-BR" smtClean="0"/>
              <a:pPr/>
              <a:t>24/07/2018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3DD036-56FE-4C64-BDC2-9F62C3500D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2208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84984"/>
            <a:ext cx="9144000" cy="1800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pt-BR" sz="4400" dirty="0" smtClean="0"/>
              <a:t>Título da aula</a:t>
            </a:r>
            <a:endParaRPr lang="pt-B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3296"/>
            <a:ext cx="9144000" cy="504056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048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Tema</a:t>
            </a:r>
            <a:endParaRPr lang="pt-BR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pt-BR" dirty="0" smtClean="0"/>
              <a:t>texto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pt-BR" dirty="0" smtClean="0"/>
              <a:t>Texto</a:t>
            </a:r>
            <a:endParaRPr lang="pt-BR" dirty="0" smtClean="0"/>
          </a:p>
          <a:p>
            <a:pPr lvl="1">
              <a:lnSpc>
                <a:spcPct val="130000"/>
              </a:lnSpc>
            </a:pPr>
            <a:r>
              <a:rPr lang="pt-BR" dirty="0" smtClean="0"/>
              <a:t>texto</a:t>
            </a:r>
            <a:endParaRPr lang="pt-BR" dirty="0" smtClean="0"/>
          </a:p>
          <a:p>
            <a:pPr>
              <a:lnSpc>
                <a:spcPct val="130000"/>
              </a:lnSpc>
            </a:pPr>
            <a:r>
              <a:rPr lang="pt-BR" dirty="0" smtClean="0"/>
              <a:t>Texto</a:t>
            </a:r>
            <a:endParaRPr lang="pt-BR" dirty="0" smtClean="0"/>
          </a:p>
          <a:p>
            <a:pPr lvl="1">
              <a:lnSpc>
                <a:spcPct val="130000"/>
              </a:lnSpc>
            </a:pPr>
            <a:r>
              <a:rPr lang="pt-BR" dirty="0" smtClean="0"/>
              <a:t>texto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pt-BR" dirty="0" smtClean="0"/>
              <a:t>15 a 20 slides no máximo</a:t>
            </a:r>
            <a:endParaRPr lang="pt-BR" dirty="0" smtClean="0"/>
          </a:p>
          <a:p>
            <a:pPr lvl="1">
              <a:lnSpc>
                <a:spcPct val="130000"/>
              </a:lnSpc>
            </a:pPr>
            <a:r>
              <a:rPr lang="pt-BR" dirty="0" smtClean="0"/>
              <a:t>Cada slide com no </a:t>
            </a:r>
            <a:r>
              <a:rPr lang="pt-BR" dirty="0" err="1" smtClean="0"/>
              <a:t>max</a:t>
            </a:r>
            <a:r>
              <a:rPr lang="pt-BR" dirty="0" smtClean="0"/>
              <a:t> 6 linhas</a:t>
            </a:r>
          </a:p>
          <a:p>
            <a:pPr lvl="1">
              <a:lnSpc>
                <a:spcPct val="130000"/>
              </a:lnSpc>
            </a:pPr>
            <a:r>
              <a:rPr lang="pt-BR" dirty="0" smtClean="0"/>
              <a:t>Max 6 </a:t>
            </a:r>
            <a:r>
              <a:rPr lang="pt-BR" smtClean="0"/>
              <a:t>palavras por </a:t>
            </a:r>
            <a:r>
              <a:rPr lang="pt-BR" dirty="0" smtClean="0"/>
              <a:t>linha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276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</TotalTime>
  <Words>30</Words>
  <Application>Microsoft Office PowerPoint</Application>
  <PresentationFormat>Apresentação na tela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Título da aula</vt:lpstr>
      <vt:lpstr>Tema</vt:lpstr>
      <vt:lpstr>Tema</vt:lpstr>
      <vt:lpstr>Sugestão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Princípios de Antibioticoterapia</dc:title>
  <dc:creator>Valdes Roberto Bollela</dc:creator>
  <cp:lastModifiedBy>Valdes</cp:lastModifiedBy>
  <cp:revision>534</cp:revision>
  <dcterms:created xsi:type="dcterms:W3CDTF">2010-07-12T23:46:03Z</dcterms:created>
  <dcterms:modified xsi:type="dcterms:W3CDTF">2018-07-24T20:40:35Z</dcterms:modified>
</cp:coreProperties>
</file>