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21"/>
  </p:notesMasterIdLst>
  <p:sldIdLst>
    <p:sldId id="256" r:id="rId2"/>
    <p:sldId id="258" r:id="rId3"/>
    <p:sldId id="296" r:id="rId4"/>
    <p:sldId id="297" r:id="rId5"/>
    <p:sldId id="298" r:id="rId6"/>
    <p:sldId id="299" r:id="rId7"/>
    <p:sldId id="300" r:id="rId8"/>
    <p:sldId id="260" r:id="rId9"/>
    <p:sldId id="302" r:id="rId10"/>
    <p:sldId id="301" r:id="rId11"/>
    <p:sldId id="307" r:id="rId12"/>
    <p:sldId id="308" r:id="rId13"/>
    <p:sldId id="309" r:id="rId14"/>
    <p:sldId id="303" r:id="rId15"/>
    <p:sldId id="310" r:id="rId16"/>
    <p:sldId id="305" r:id="rId17"/>
    <p:sldId id="304" r:id="rId18"/>
    <p:sldId id="306" r:id="rId19"/>
    <p:sldId id="275" r:id="rId20"/>
  </p:sldIdLst>
  <p:sldSz cx="9144000" cy="5143500" type="screen16x9"/>
  <p:notesSz cx="6858000" cy="9144000"/>
  <p:embeddedFontLst>
    <p:embeddedFont>
      <p:font typeface="Alata" panose="020B0604020202020204" charset="0"/>
      <p:regular r:id="rId22"/>
    </p:embeddedFont>
    <p:embeddedFont>
      <p:font typeface="Didact Gothic" panose="020B0604020202020204" charset="0"/>
      <p:regular r:id="rId23"/>
    </p:embeddedFont>
    <p:embeddedFont>
      <p:font typeface="Loved by the King" panose="020B0604020202020204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9DF593-68DE-477A-9226-2178F95C63D3}">
  <a:tblStyle styleId="{3D9DF593-68DE-477A-9226-2178F95C63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84b5c09cf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84b5c09cf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dda2f5e5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dda2f5e5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759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dda2f5e5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dda2f5e5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201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dda2f5e5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dda2f5e5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3432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dda2f5e5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dda2f5e5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3360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dda2f5e5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dda2f5e5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7272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dda2f5e5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dda2f5e5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071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6def91b91d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6def91b91d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dda2f5e5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dda2f5e5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dda2f5e5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dda2f5e5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3813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dda2f5e5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dda2f5e5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3789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dda2f5e5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dda2f5e5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611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dda2f5e5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dda2f5e5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5192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dda2f5e5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dda2f5e5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995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6de10487c1_5_1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6de10487c1_5_1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dda2f5e5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dda2f5e5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934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686025" y="1531025"/>
            <a:ext cx="4569600" cy="15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1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86028" y="3151489"/>
            <a:ext cx="43011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195968" y="-20700"/>
            <a:ext cx="5344028" cy="5331342"/>
            <a:chOff x="-1195968" y="-20700"/>
            <a:chExt cx="5344028" cy="5331342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1195968" y="2578233"/>
              <a:ext cx="3942832" cy="2732409"/>
              <a:chOff x="-1182160" y="2564425"/>
              <a:chExt cx="3942832" cy="2732409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1182160" y="2564425"/>
                <a:ext cx="2876578" cy="2732409"/>
              </a:xfrm>
              <a:custGeom>
                <a:avLst/>
                <a:gdLst/>
                <a:ahLst/>
                <a:cxnLst/>
                <a:rect l="l" t="t" r="r" b="b"/>
                <a:pathLst>
                  <a:path w="34691" h="33062" extrusionOk="0">
                    <a:moveTo>
                      <a:pt x="33065" y="1"/>
                    </a:moveTo>
                    <a:lnTo>
                      <a:pt x="1" y="33062"/>
                    </a:lnTo>
                    <a:lnTo>
                      <a:pt x="3250" y="33062"/>
                    </a:lnTo>
                    <a:lnTo>
                      <a:pt x="34691" y="1627"/>
                    </a:lnTo>
                    <a:lnTo>
                      <a:pt x="3306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-643142" y="2833167"/>
                <a:ext cx="2606673" cy="2463647"/>
              </a:xfrm>
              <a:custGeom>
                <a:avLst/>
                <a:gdLst/>
                <a:ahLst/>
                <a:cxnLst/>
                <a:rect l="l" t="t" r="r" b="b"/>
                <a:pathLst>
                  <a:path w="31436" h="29810" extrusionOk="0">
                    <a:moveTo>
                      <a:pt x="29810" y="1"/>
                    </a:moveTo>
                    <a:lnTo>
                      <a:pt x="1" y="29810"/>
                    </a:lnTo>
                    <a:lnTo>
                      <a:pt x="3243" y="29810"/>
                    </a:lnTo>
                    <a:lnTo>
                      <a:pt x="31436" y="1620"/>
                    </a:lnTo>
                    <a:lnTo>
                      <a:pt x="298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112084" y="3097943"/>
                <a:ext cx="2340997" cy="2198853"/>
              </a:xfrm>
              <a:custGeom>
                <a:avLst/>
                <a:gdLst/>
                <a:ahLst/>
                <a:cxnLst/>
                <a:rect l="l" t="t" r="r" b="b"/>
                <a:pathLst>
                  <a:path w="28232" h="26606" extrusionOk="0">
                    <a:moveTo>
                      <a:pt x="26608" y="1"/>
                    </a:moveTo>
                    <a:lnTo>
                      <a:pt x="0" y="26606"/>
                    </a:lnTo>
                    <a:lnTo>
                      <a:pt x="3249" y="26606"/>
                    </a:lnTo>
                    <a:lnTo>
                      <a:pt x="28231" y="1627"/>
                    </a:lnTo>
                    <a:lnTo>
                      <a:pt x="266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19720" y="3362718"/>
                <a:ext cx="2075653" cy="1934058"/>
              </a:xfrm>
              <a:custGeom>
                <a:avLst/>
                <a:gdLst/>
                <a:ahLst/>
                <a:cxnLst/>
                <a:rect l="l" t="t" r="r" b="b"/>
                <a:pathLst>
                  <a:path w="25032" h="23402" extrusionOk="0">
                    <a:moveTo>
                      <a:pt x="23405" y="0"/>
                    </a:moveTo>
                    <a:lnTo>
                      <a:pt x="1" y="23402"/>
                    </a:lnTo>
                    <a:lnTo>
                      <a:pt x="3250" y="23402"/>
                    </a:lnTo>
                    <a:lnTo>
                      <a:pt x="25032" y="1623"/>
                    </a:lnTo>
                    <a:lnTo>
                      <a:pt x="234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951358" y="3628072"/>
                <a:ext cx="1809314" cy="1668685"/>
              </a:xfrm>
              <a:custGeom>
                <a:avLst/>
                <a:gdLst/>
                <a:ahLst/>
                <a:cxnLst/>
                <a:rect l="l" t="t" r="r" b="b"/>
                <a:pathLst>
                  <a:path w="21820" h="20191" extrusionOk="0">
                    <a:moveTo>
                      <a:pt x="20197" y="1"/>
                    </a:moveTo>
                    <a:lnTo>
                      <a:pt x="0" y="20191"/>
                    </a:lnTo>
                    <a:lnTo>
                      <a:pt x="3245" y="20191"/>
                    </a:lnTo>
                    <a:lnTo>
                      <a:pt x="21820" y="1616"/>
                    </a:lnTo>
                    <a:lnTo>
                      <a:pt x="20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254850" y="2571750"/>
              <a:ext cx="2583811" cy="2583483"/>
            </a:xfrm>
            <a:custGeom>
              <a:avLst/>
              <a:gdLst/>
              <a:ahLst/>
              <a:cxnLst/>
              <a:rect l="l" t="t" r="r" b="b"/>
              <a:pathLst>
                <a:path w="31020" h="31017" extrusionOk="0">
                  <a:moveTo>
                    <a:pt x="15508" y="1"/>
                  </a:moveTo>
                  <a:lnTo>
                    <a:pt x="0" y="15509"/>
                  </a:lnTo>
                  <a:lnTo>
                    <a:pt x="15508" y="31017"/>
                  </a:lnTo>
                  <a:lnTo>
                    <a:pt x="31019" y="1550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>
              <a:off x="-482950" y="-2660"/>
              <a:ext cx="4631011" cy="2593609"/>
              <a:chOff x="-443996" y="-28792"/>
              <a:chExt cx="4591979" cy="2597505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45821" y="-28792"/>
                <a:ext cx="1368092" cy="1226607"/>
              </a:xfrm>
              <a:custGeom>
                <a:avLst/>
                <a:gdLst/>
                <a:ahLst/>
                <a:cxnLst/>
                <a:rect l="l" t="t" r="r" b="b"/>
                <a:pathLst>
                  <a:path w="16090" h="14426" extrusionOk="0">
                    <a:moveTo>
                      <a:pt x="12848" y="0"/>
                    </a:moveTo>
                    <a:lnTo>
                      <a:pt x="1" y="12847"/>
                    </a:lnTo>
                    <a:lnTo>
                      <a:pt x="15" y="12865"/>
                    </a:lnTo>
                    <a:lnTo>
                      <a:pt x="59" y="12820"/>
                    </a:lnTo>
                    <a:lnTo>
                      <a:pt x="1665" y="14426"/>
                    </a:lnTo>
                    <a:lnTo>
                      <a:pt x="160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17894" y="-28792"/>
                <a:ext cx="1641456" cy="1499035"/>
              </a:xfrm>
              <a:custGeom>
                <a:avLst/>
                <a:gdLst/>
                <a:ahLst/>
                <a:cxnLst/>
                <a:rect l="l" t="t" r="r" b="b"/>
                <a:pathLst>
                  <a:path w="19305" h="17630" extrusionOk="0">
                    <a:moveTo>
                      <a:pt x="16056" y="0"/>
                    </a:moveTo>
                    <a:lnTo>
                      <a:pt x="1" y="16052"/>
                    </a:lnTo>
                    <a:lnTo>
                      <a:pt x="25" y="16076"/>
                    </a:lnTo>
                    <a:lnTo>
                      <a:pt x="70" y="16031"/>
                    </a:lnTo>
                    <a:lnTo>
                      <a:pt x="1675" y="17629"/>
                    </a:lnTo>
                    <a:lnTo>
                      <a:pt x="193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90647" y="-28792"/>
                <a:ext cx="1913544" cy="1759134"/>
              </a:xfrm>
              <a:custGeom>
                <a:avLst/>
                <a:gdLst/>
                <a:ahLst/>
                <a:cxnLst/>
                <a:rect l="l" t="t" r="r" b="b"/>
                <a:pathLst>
                  <a:path w="22505" h="20689" extrusionOk="0">
                    <a:moveTo>
                      <a:pt x="19255" y="0"/>
                    </a:moveTo>
                    <a:lnTo>
                      <a:pt x="1" y="19256"/>
                    </a:lnTo>
                    <a:lnTo>
                      <a:pt x="193" y="19067"/>
                    </a:lnTo>
                    <a:lnTo>
                      <a:pt x="1816" y="20689"/>
                    </a:lnTo>
                    <a:lnTo>
                      <a:pt x="225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67737" y="-28792"/>
                <a:ext cx="2190308" cy="2052054"/>
              </a:xfrm>
              <a:custGeom>
                <a:avLst/>
                <a:gdLst/>
                <a:ahLst/>
                <a:cxnLst/>
                <a:rect l="l" t="t" r="r" b="b"/>
                <a:pathLst>
                  <a:path w="25760" h="24134" extrusionOk="0">
                    <a:moveTo>
                      <a:pt x="22517" y="0"/>
                    </a:moveTo>
                    <a:lnTo>
                      <a:pt x="1" y="22518"/>
                    </a:lnTo>
                    <a:lnTo>
                      <a:pt x="1627" y="24133"/>
                    </a:lnTo>
                    <a:lnTo>
                      <a:pt x="257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140150" y="-28792"/>
                <a:ext cx="2463332" cy="2325077"/>
              </a:xfrm>
              <a:custGeom>
                <a:avLst/>
                <a:gdLst/>
                <a:ahLst/>
                <a:cxnLst/>
                <a:rect l="l" t="t" r="r" b="b"/>
                <a:pathLst>
                  <a:path w="28971" h="27345" extrusionOk="0">
                    <a:moveTo>
                      <a:pt x="25722" y="0"/>
                    </a:moveTo>
                    <a:lnTo>
                      <a:pt x="0" y="25722"/>
                    </a:lnTo>
                    <a:lnTo>
                      <a:pt x="1627" y="27344"/>
                    </a:lnTo>
                    <a:lnTo>
                      <a:pt x="289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412563" y="-28792"/>
                <a:ext cx="2735420" cy="2597505"/>
              </a:xfrm>
              <a:custGeom>
                <a:avLst/>
                <a:gdLst/>
                <a:ahLst/>
                <a:cxnLst/>
                <a:rect l="l" t="t" r="r" b="b"/>
                <a:pathLst>
                  <a:path w="32171" h="30549" extrusionOk="0">
                    <a:moveTo>
                      <a:pt x="28926" y="0"/>
                    </a:moveTo>
                    <a:lnTo>
                      <a:pt x="0" y="28923"/>
                    </a:lnTo>
                    <a:lnTo>
                      <a:pt x="1626" y="30548"/>
                    </a:lnTo>
                    <a:lnTo>
                      <a:pt x="321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221321" y="-28792"/>
                <a:ext cx="1093539" cy="955879"/>
              </a:xfrm>
              <a:custGeom>
                <a:avLst/>
                <a:gdLst/>
                <a:ahLst/>
                <a:cxnLst/>
                <a:rect l="l" t="t" r="r" b="b"/>
                <a:pathLst>
                  <a:path w="12861" h="11242" extrusionOk="0">
                    <a:moveTo>
                      <a:pt x="9619" y="0"/>
                    </a:moveTo>
                    <a:lnTo>
                      <a:pt x="1" y="9620"/>
                    </a:lnTo>
                    <a:lnTo>
                      <a:pt x="1620" y="11242"/>
                    </a:lnTo>
                    <a:lnTo>
                      <a:pt x="128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443996" y="-28792"/>
                <a:ext cx="765843" cy="679710"/>
              </a:xfrm>
              <a:custGeom>
                <a:avLst/>
                <a:gdLst/>
                <a:ahLst/>
                <a:cxnLst/>
                <a:rect l="l" t="t" r="r" b="b"/>
                <a:pathLst>
                  <a:path w="9007" h="7994" extrusionOk="0">
                    <a:moveTo>
                      <a:pt x="5765" y="0"/>
                    </a:moveTo>
                    <a:lnTo>
                      <a:pt x="0" y="5766"/>
                    </a:lnTo>
                    <a:lnTo>
                      <a:pt x="0" y="6983"/>
                    </a:lnTo>
                    <a:lnTo>
                      <a:pt x="1014" y="7994"/>
                    </a:lnTo>
                    <a:lnTo>
                      <a:pt x="90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Google Shape;28;p2"/>
            <p:cNvSpPr/>
            <p:nvPr/>
          </p:nvSpPr>
          <p:spPr>
            <a:xfrm>
              <a:off x="1546499" y="3863398"/>
              <a:ext cx="1292072" cy="1291783"/>
            </a:xfrm>
            <a:custGeom>
              <a:avLst/>
              <a:gdLst/>
              <a:ahLst/>
              <a:cxnLst/>
              <a:rect l="l" t="t" r="r" b="b"/>
              <a:pathLst>
                <a:path w="15512" h="15509" extrusionOk="0">
                  <a:moveTo>
                    <a:pt x="0" y="1"/>
                  </a:moveTo>
                  <a:lnTo>
                    <a:pt x="0" y="15509"/>
                  </a:lnTo>
                  <a:lnTo>
                    <a:pt x="155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15896" y="-20700"/>
              <a:ext cx="2529078" cy="1246500"/>
            </a:xfrm>
            <a:custGeom>
              <a:avLst/>
              <a:gdLst/>
              <a:ahLst/>
              <a:cxnLst/>
              <a:rect l="l" t="t" r="r" b="b"/>
              <a:pathLst>
                <a:path w="29136" h="14570" extrusionOk="0">
                  <a:moveTo>
                    <a:pt x="14566" y="14569"/>
                  </a:moveTo>
                  <a:lnTo>
                    <a:pt x="291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2838424" y="3863398"/>
              <a:ext cx="1292072" cy="1291783"/>
            </a:xfrm>
            <a:custGeom>
              <a:avLst/>
              <a:gdLst/>
              <a:ahLst/>
              <a:cxnLst/>
              <a:rect l="l" t="t" r="r" b="b"/>
              <a:pathLst>
                <a:path w="15512" h="15509" extrusionOk="0">
                  <a:moveTo>
                    <a:pt x="0" y="1"/>
                  </a:moveTo>
                  <a:lnTo>
                    <a:pt x="0" y="15509"/>
                  </a:lnTo>
                  <a:lnTo>
                    <a:pt x="155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5400000" flipH="1">
              <a:off x="-806258" y="1787100"/>
              <a:ext cx="3136200" cy="156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 flipH="1">
            <a:off x="-10" y="-2660"/>
            <a:ext cx="10425994" cy="5615117"/>
            <a:chOff x="-1281910" y="-2660"/>
            <a:chExt cx="10425994" cy="5615117"/>
          </a:xfrm>
        </p:grpSpPr>
        <p:grpSp>
          <p:nvGrpSpPr>
            <p:cNvPr id="82" name="Google Shape;82;p6"/>
            <p:cNvGrpSpPr/>
            <p:nvPr/>
          </p:nvGrpSpPr>
          <p:grpSpPr>
            <a:xfrm>
              <a:off x="-1281910" y="-2660"/>
              <a:ext cx="3313515" cy="2321589"/>
              <a:chOff x="317894" y="-28792"/>
              <a:chExt cx="3285588" cy="2325077"/>
            </a:xfrm>
          </p:grpSpPr>
          <p:sp>
            <p:nvSpPr>
              <p:cNvPr id="83" name="Google Shape;83;p6"/>
              <p:cNvSpPr/>
              <p:nvPr/>
            </p:nvSpPr>
            <p:spPr>
              <a:xfrm>
                <a:off x="317894" y="-28792"/>
                <a:ext cx="1641456" cy="1499035"/>
              </a:xfrm>
              <a:custGeom>
                <a:avLst/>
                <a:gdLst/>
                <a:ahLst/>
                <a:cxnLst/>
                <a:rect l="l" t="t" r="r" b="b"/>
                <a:pathLst>
                  <a:path w="19305" h="17630" extrusionOk="0">
                    <a:moveTo>
                      <a:pt x="16056" y="0"/>
                    </a:moveTo>
                    <a:lnTo>
                      <a:pt x="1" y="16052"/>
                    </a:lnTo>
                    <a:lnTo>
                      <a:pt x="25" y="16076"/>
                    </a:lnTo>
                    <a:lnTo>
                      <a:pt x="70" y="16031"/>
                    </a:lnTo>
                    <a:lnTo>
                      <a:pt x="1675" y="17629"/>
                    </a:lnTo>
                    <a:lnTo>
                      <a:pt x="193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>
                <a:off x="590647" y="-28792"/>
                <a:ext cx="1913544" cy="1759134"/>
              </a:xfrm>
              <a:custGeom>
                <a:avLst/>
                <a:gdLst/>
                <a:ahLst/>
                <a:cxnLst/>
                <a:rect l="l" t="t" r="r" b="b"/>
                <a:pathLst>
                  <a:path w="22505" h="20689" extrusionOk="0">
                    <a:moveTo>
                      <a:pt x="19255" y="0"/>
                    </a:moveTo>
                    <a:lnTo>
                      <a:pt x="1" y="19256"/>
                    </a:lnTo>
                    <a:lnTo>
                      <a:pt x="193" y="19067"/>
                    </a:lnTo>
                    <a:lnTo>
                      <a:pt x="1816" y="20689"/>
                    </a:lnTo>
                    <a:lnTo>
                      <a:pt x="225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867737" y="-28792"/>
                <a:ext cx="2190308" cy="2052054"/>
              </a:xfrm>
              <a:custGeom>
                <a:avLst/>
                <a:gdLst/>
                <a:ahLst/>
                <a:cxnLst/>
                <a:rect l="l" t="t" r="r" b="b"/>
                <a:pathLst>
                  <a:path w="25760" h="24134" extrusionOk="0">
                    <a:moveTo>
                      <a:pt x="22517" y="0"/>
                    </a:moveTo>
                    <a:lnTo>
                      <a:pt x="1" y="22518"/>
                    </a:lnTo>
                    <a:lnTo>
                      <a:pt x="1627" y="24133"/>
                    </a:lnTo>
                    <a:lnTo>
                      <a:pt x="257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1140150" y="-28792"/>
                <a:ext cx="2463332" cy="2325077"/>
              </a:xfrm>
              <a:custGeom>
                <a:avLst/>
                <a:gdLst/>
                <a:ahLst/>
                <a:cxnLst/>
                <a:rect l="l" t="t" r="r" b="b"/>
                <a:pathLst>
                  <a:path w="28971" h="27345" extrusionOk="0">
                    <a:moveTo>
                      <a:pt x="25722" y="0"/>
                    </a:moveTo>
                    <a:lnTo>
                      <a:pt x="0" y="25722"/>
                    </a:lnTo>
                    <a:lnTo>
                      <a:pt x="1627" y="27344"/>
                    </a:lnTo>
                    <a:lnTo>
                      <a:pt x="289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6"/>
            <p:cNvSpPr/>
            <p:nvPr/>
          </p:nvSpPr>
          <p:spPr>
            <a:xfrm rot="-2700000">
              <a:off x="-191786" y="4028301"/>
              <a:ext cx="1312448" cy="1312321"/>
            </a:xfrm>
            <a:custGeom>
              <a:avLst/>
              <a:gdLst/>
              <a:ahLst/>
              <a:cxnLst/>
              <a:rect l="l" t="t" r="r" b="b"/>
              <a:pathLst>
                <a:path w="31020" h="31017" extrusionOk="0">
                  <a:moveTo>
                    <a:pt x="15508" y="1"/>
                  </a:moveTo>
                  <a:lnTo>
                    <a:pt x="0" y="15509"/>
                  </a:lnTo>
                  <a:lnTo>
                    <a:pt x="15508" y="31017"/>
                  </a:lnTo>
                  <a:lnTo>
                    <a:pt x="31019" y="1550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928044" y="4223382"/>
              <a:ext cx="924600" cy="9249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89;p6"/>
            <p:cNvGrpSpPr/>
            <p:nvPr/>
          </p:nvGrpSpPr>
          <p:grpSpPr>
            <a:xfrm>
              <a:off x="7385981" y="0"/>
              <a:ext cx="1758103" cy="1731078"/>
              <a:chOff x="4974132" y="0"/>
              <a:chExt cx="2611950" cy="2571799"/>
            </a:xfrm>
          </p:grpSpPr>
          <p:sp>
            <p:nvSpPr>
              <p:cNvPr id="90" name="Google Shape;90;p6"/>
              <p:cNvSpPr/>
              <p:nvPr/>
            </p:nvSpPr>
            <p:spPr>
              <a:xfrm>
                <a:off x="4974132" y="0"/>
                <a:ext cx="1306003" cy="1285897"/>
              </a:xfrm>
              <a:custGeom>
                <a:avLst/>
                <a:gdLst/>
                <a:ahLst/>
                <a:cxnLst/>
                <a:rect l="l" t="t" r="r" b="b"/>
                <a:pathLst>
                  <a:path w="13859" h="13646" extrusionOk="0">
                    <a:moveTo>
                      <a:pt x="13858" y="1"/>
                    </a:moveTo>
                    <a:lnTo>
                      <a:pt x="1" y="1"/>
                    </a:lnTo>
                    <a:lnTo>
                      <a:pt x="13858" y="13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6"/>
              <p:cNvSpPr/>
              <p:nvPr/>
            </p:nvSpPr>
            <p:spPr>
              <a:xfrm>
                <a:off x="6280078" y="1285903"/>
                <a:ext cx="1306003" cy="1285897"/>
              </a:xfrm>
              <a:custGeom>
                <a:avLst/>
                <a:gdLst/>
                <a:ahLst/>
                <a:cxnLst/>
                <a:rect l="l" t="t" r="r" b="b"/>
                <a:pathLst>
                  <a:path w="13859" h="13646" extrusionOk="0">
                    <a:moveTo>
                      <a:pt x="13858" y="1"/>
                    </a:moveTo>
                    <a:lnTo>
                      <a:pt x="1" y="1"/>
                    </a:lnTo>
                    <a:lnTo>
                      <a:pt x="13858" y="1364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" name="Google Shape;92;p6"/>
            <p:cNvSpPr/>
            <p:nvPr/>
          </p:nvSpPr>
          <p:spPr>
            <a:xfrm flipH="1">
              <a:off x="8219482" y="4222007"/>
              <a:ext cx="924600" cy="9249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 rot="10800000" flipH="1">
              <a:off x="2145" y="-2643"/>
              <a:ext cx="924600" cy="924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6"/>
          <p:cNvSpPr txBox="1">
            <a:spLocks noGrp="1"/>
          </p:cNvSpPr>
          <p:nvPr>
            <p:ph type="title"/>
          </p:nvPr>
        </p:nvSpPr>
        <p:spPr>
          <a:xfrm>
            <a:off x="720000" y="37572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 b="0"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7"/>
          <p:cNvGrpSpPr/>
          <p:nvPr/>
        </p:nvGrpSpPr>
        <p:grpSpPr>
          <a:xfrm>
            <a:off x="-1281910" y="-2660"/>
            <a:ext cx="10425994" cy="5615117"/>
            <a:chOff x="-1281910" y="-2660"/>
            <a:chExt cx="10425994" cy="5615117"/>
          </a:xfrm>
        </p:grpSpPr>
        <p:grpSp>
          <p:nvGrpSpPr>
            <p:cNvPr id="97" name="Google Shape;97;p7"/>
            <p:cNvGrpSpPr/>
            <p:nvPr/>
          </p:nvGrpSpPr>
          <p:grpSpPr>
            <a:xfrm>
              <a:off x="-1281910" y="-2660"/>
              <a:ext cx="3313515" cy="2321589"/>
              <a:chOff x="317894" y="-28792"/>
              <a:chExt cx="3285588" cy="2325077"/>
            </a:xfrm>
          </p:grpSpPr>
          <p:sp>
            <p:nvSpPr>
              <p:cNvPr id="98" name="Google Shape;98;p7"/>
              <p:cNvSpPr/>
              <p:nvPr/>
            </p:nvSpPr>
            <p:spPr>
              <a:xfrm>
                <a:off x="317894" y="-28792"/>
                <a:ext cx="1641456" cy="1499035"/>
              </a:xfrm>
              <a:custGeom>
                <a:avLst/>
                <a:gdLst/>
                <a:ahLst/>
                <a:cxnLst/>
                <a:rect l="l" t="t" r="r" b="b"/>
                <a:pathLst>
                  <a:path w="19305" h="17630" extrusionOk="0">
                    <a:moveTo>
                      <a:pt x="16056" y="0"/>
                    </a:moveTo>
                    <a:lnTo>
                      <a:pt x="1" y="16052"/>
                    </a:lnTo>
                    <a:lnTo>
                      <a:pt x="25" y="16076"/>
                    </a:lnTo>
                    <a:lnTo>
                      <a:pt x="70" y="16031"/>
                    </a:lnTo>
                    <a:lnTo>
                      <a:pt x="1675" y="17629"/>
                    </a:lnTo>
                    <a:lnTo>
                      <a:pt x="193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7"/>
              <p:cNvSpPr/>
              <p:nvPr/>
            </p:nvSpPr>
            <p:spPr>
              <a:xfrm>
                <a:off x="590647" y="-28792"/>
                <a:ext cx="1913544" cy="1759134"/>
              </a:xfrm>
              <a:custGeom>
                <a:avLst/>
                <a:gdLst/>
                <a:ahLst/>
                <a:cxnLst/>
                <a:rect l="l" t="t" r="r" b="b"/>
                <a:pathLst>
                  <a:path w="22505" h="20689" extrusionOk="0">
                    <a:moveTo>
                      <a:pt x="19255" y="0"/>
                    </a:moveTo>
                    <a:lnTo>
                      <a:pt x="1" y="19256"/>
                    </a:lnTo>
                    <a:lnTo>
                      <a:pt x="193" y="19067"/>
                    </a:lnTo>
                    <a:lnTo>
                      <a:pt x="1816" y="20689"/>
                    </a:lnTo>
                    <a:lnTo>
                      <a:pt x="225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7"/>
              <p:cNvSpPr/>
              <p:nvPr/>
            </p:nvSpPr>
            <p:spPr>
              <a:xfrm>
                <a:off x="867737" y="-28792"/>
                <a:ext cx="2190308" cy="2052054"/>
              </a:xfrm>
              <a:custGeom>
                <a:avLst/>
                <a:gdLst/>
                <a:ahLst/>
                <a:cxnLst/>
                <a:rect l="l" t="t" r="r" b="b"/>
                <a:pathLst>
                  <a:path w="25760" h="24134" extrusionOk="0">
                    <a:moveTo>
                      <a:pt x="22517" y="0"/>
                    </a:moveTo>
                    <a:lnTo>
                      <a:pt x="1" y="22518"/>
                    </a:lnTo>
                    <a:lnTo>
                      <a:pt x="1627" y="24133"/>
                    </a:lnTo>
                    <a:lnTo>
                      <a:pt x="257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7"/>
              <p:cNvSpPr/>
              <p:nvPr/>
            </p:nvSpPr>
            <p:spPr>
              <a:xfrm>
                <a:off x="1140150" y="-28792"/>
                <a:ext cx="2463332" cy="2325077"/>
              </a:xfrm>
              <a:custGeom>
                <a:avLst/>
                <a:gdLst/>
                <a:ahLst/>
                <a:cxnLst/>
                <a:rect l="l" t="t" r="r" b="b"/>
                <a:pathLst>
                  <a:path w="28971" h="27345" extrusionOk="0">
                    <a:moveTo>
                      <a:pt x="25722" y="0"/>
                    </a:moveTo>
                    <a:lnTo>
                      <a:pt x="0" y="25722"/>
                    </a:lnTo>
                    <a:lnTo>
                      <a:pt x="1627" y="27344"/>
                    </a:lnTo>
                    <a:lnTo>
                      <a:pt x="289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" name="Google Shape;102;p7"/>
            <p:cNvSpPr/>
            <p:nvPr/>
          </p:nvSpPr>
          <p:spPr>
            <a:xfrm rot="-2700000">
              <a:off x="3235152" y="4028301"/>
              <a:ext cx="1312448" cy="1312321"/>
            </a:xfrm>
            <a:custGeom>
              <a:avLst/>
              <a:gdLst/>
              <a:ahLst/>
              <a:cxnLst/>
              <a:rect l="l" t="t" r="r" b="b"/>
              <a:pathLst>
                <a:path w="31020" h="31017" extrusionOk="0">
                  <a:moveTo>
                    <a:pt x="15508" y="1"/>
                  </a:moveTo>
                  <a:lnTo>
                    <a:pt x="0" y="15509"/>
                  </a:lnTo>
                  <a:lnTo>
                    <a:pt x="15508" y="31017"/>
                  </a:lnTo>
                  <a:lnTo>
                    <a:pt x="31019" y="1550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4354982" y="4223382"/>
              <a:ext cx="924600" cy="9249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" name="Google Shape;104;p7"/>
            <p:cNvGrpSpPr/>
            <p:nvPr/>
          </p:nvGrpSpPr>
          <p:grpSpPr>
            <a:xfrm>
              <a:off x="7385981" y="0"/>
              <a:ext cx="1758103" cy="1731078"/>
              <a:chOff x="4974132" y="0"/>
              <a:chExt cx="2611950" cy="2571799"/>
            </a:xfrm>
          </p:grpSpPr>
          <p:sp>
            <p:nvSpPr>
              <p:cNvPr id="105" name="Google Shape;105;p7"/>
              <p:cNvSpPr/>
              <p:nvPr/>
            </p:nvSpPr>
            <p:spPr>
              <a:xfrm>
                <a:off x="4974132" y="0"/>
                <a:ext cx="1306003" cy="1285897"/>
              </a:xfrm>
              <a:custGeom>
                <a:avLst/>
                <a:gdLst/>
                <a:ahLst/>
                <a:cxnLst/>
                <a:rect l="l" t="t" r="r" b="b"/>
                <a:pathLst>
                  <a:path w="13859" h="13646" extrusionOk="0">
                    <a:moveTo>
                      <a:pt x="13858" y="1"/>
                    </a:moveTo>
                    <a:lnTo>
                      <a:pt x="1" y="1"/>
                    </a:lnTo>
                    <a:lnTo>
                      <a:pt x="13858" y="13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7"/>
              <p:cNvSpPr/>
              <p:nvPr/>
            </p:nvSpPr>
            <p:spPr>
              <a:xfrm>
                <a:off x="6280078" y="1285903"/>
                <a:ext cx="1306003" cy="1285897"/>
              </a:xfrm>
              <a:custGeom>
                <a:avLst/>
                <a:gdLst/>
                <a:ahLst/>
                <a:cxnLst/>
                <a:rect l="l" t="t" r="r" b="b"/>
                <a:pathLst>
                  <a:path w="13859" h="13646" extrusionOk="0">
                    <a:moveTo>
                      <a:pt x="13858" y="1"/>
                    </a:moveTo>
                    <a:lnTo>
                      <a:pt x="1" y="1"/>
                    </a:lnTo>
                    <a:lnTo>
                      <a:pt x="13858" y="1364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" name="Google Shape;107;p7"/>
            <p:cNvSpPr/>
            <p:nvPr/>
          </p:nvSpPr>
          <p:spPr>
            <a:xfrm flipH="1">
              <a:off x="8219482" y="4222007"/>
              <a:ext cx="924600" cy="9249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10800000" flipH="1">
              <a:off x="3429082" y="-2643"/>
              <a:ext cx="924600" cy="924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4572120" y="1459325"/>
            <a:ext cx="3410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Loved by the King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subTitle" idx="1"/>
          </p:nvPr>
        </p:nvSpPr>
        <p:spPr>
          <a:xfrm>
            <a:off x="4572000" y="2304775"/>
            <a:ext cx="3410400" cy="19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 txBox="1">
            <a:spLocks noGrp="1"/>
          </p:cNvSpPr>
          <p:nvPr>
            <p:ph type="title" hasCustomPrompt="1"/>
          </p:nvPr>
        </p:nvSpPr>
        <p:spPr>
          <a:xfrm flipH="1">
            <a:off x="1801121" y="1394457"/>
            <a:ext cx="2116800" cy="12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DF7E7"/>
              </a:buClr>
              <a:buSzPts val="12000"/>
              <a:buNone/>
              <a:defRPr sz="96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 flipH="1">
            <a:off x="1801121" y="3183125"/>
            <a:ext cx="4178100" cy="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8" name="Google Shape;128;p9"/>
          <p:cNvSpPr txBox="1">
            <a:spLocks noGrp="1"/>
          </p:cNvSpPr>
          <p:nvPr>
            <p:ph type="title" idx="2"/>
          </p:nvPr>
        </p:nvSpPr>
        <p:spPr>
          <a:xfrm flipH="1">
            <a:off x="1801121" y="2749900"/>
            <a:ext cx="4178100" cy="51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29" name="Google Shape;129;p9"/>
          <p:cNvGrpSpPr/>
          <p:nvPr/>
        </p:nvGrpSpPr>
        <p:grpSpPr>
          <a:xfrm flipH="1">
            <a:off x="-1113125" y="-3"/>
            <a:ext cx="4137030" cy="5265165"/>
            <a:chOff x="6127565" y="-3"/>
            <a:chExt cx="4137030" cy="5265165"/>
          </a:xfrm>
        </p:grpSpPr>
        <p:grpSp>
          <p:nvGrpSpPr>
            <p:cNvPr id="130" name="Google Shape;130;p9"/>
            <p:cNvGrpSpPr/>
            <p:nvPr/>
          </p:nvGrpSpPr>
          <p:grpSpPr>
            <a:xfrm flipH="1">
              <a:off x="6127565" y="-3"/>
              <a:ext cx="4137030" cy="2593609"/>
              <a:chOff x="45821" y="-28792"/>
              <a:chExt cx="4102162" cy="2597505"/>
            </a:xfrm>
          </p:grpSpPr>
          <p:sp>
            <p:nvSpPr>
              <p:cNvPr id="131" name="Google Shape;131;p9"/>
              <p:cNvSpPr/>
              <p:nvPr/>
            </p:nvSpPr>
            <p:spPr>
              <a:xfrm>
                <a:off x="45821" y="-28792"/>
                <a:ext cx="1368092" cy="1226607"/>
              </a:xfrm>
              <a:custGeom>
                <a:avLst/>
                <a:gdLst/>
                <a:ahLst/>
                <a:cxnLst/>
                <a:rect l="l" t="t" r="r" b="b"/>
                <a:pathLst>
                  <a:path w="16090" h="14426" extrusionOk="0">
                    <a:moveTo>
                      <a:pt x="12848" y="0"/>
                    </a:moveTo>
                    <a:lnTo>
                      <a:pt x="1" y="12847"/>
                    </a:lnTo>
                    <a:lnTo>
                      <a:pt x="15" y="12865"/>
                    </a:lnTo>
                    <a:lnTo>
                      <a:pt x="59" y="12820"/>
                    </a:lnTo>
                    <a:lnTo>
                      <a:pt x="1665" y="14426"/>
                    </a:lnTo>
                    <a:lnTo>
                      <a:pt x="160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9"/>
              <p:cNvSpPr/>
              <p:nvPr/>
            </p:nvSpPr>
            <p:spPr>
              <a:xfrm>
                <a:off x="317894" y="-28792"/>
                <a:ext cx="1641456" cy="1499035"/>
              </a:xfrm>
              <a:custGeom>
                <a:avLst/>
                <a:gdLst/>
                <a:ahLst/>
                <a:cxnLst/>
                <a:rect l="l" t="t" r="r" b="b"/>
                <a:pathLst>
                  <a:path w="19305" h="17630" extrusionOk="0">
                    <a:moveTo>
                      <a:pt x="16056" y="0"/>
                    </a:moveTo>
                    <a:lnTo>
                      <a:pt x="1" y="16052"/>
                    </a:lnTo>
                    <a:lnTo>
                      <a:pt x="25" y="16076"/>
                    </a:lnTo>
                    <a:lnTo>
                      <a:pt x="70" y="16031"/>
                    </a:lnTo>
                    <a:lnTo>
                      <a:pt x="1675" y="17629"/>
                    </a:lnTo>
                    <a:lnTo>
                      <a:pt x="193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9"/>
              <p:cNvSpPr/>
              <p:nvPr/>
            </p:nvSpPr>
            <p:spPr>
              <a:xfrm>
                <a:off x="590647" y="-28792"/>
                <a:ext cx="1913544" cy="1759134"/>
              </a:xfrm>
              <a:custGeom>
                <a:avLst/>
                <a:gdLst/>
                <a:ahLst/>
                <a:cxnLst/>
                <a:rect l="l" t="t" r="r" b="b"/>
                <a:pathLst>
                  <a:path w="22505" h="20689" extrusionOk="0">
                    <a:moveTo>
                      <a:pt x="19255" y="0"/>
                    </a:moveTo>
                    <a:lnTo>
                      <a:pt x="1" y="19256"/>
                    </a:lnTo>
                    <a:lnTo>
                      <a:pt x="193" y="19067"/>
                    </a:lnTo>
                    <a:lnTo>
                      <a:pt x="1816" y="20689"/>
                    </a:lnTo>
                    <a:lnTo>
                      <a:pt x="225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9"/>
              <p:cNvSpPr/>
              <p:nvPr/>
            </p:nvSpPr>
            <p:spPr>
              <a:xfrm>
                <a:off x="1140150" y="-28792"/>
                <a:ext cx="2463332" cy="2325077"/>
              </a:xfrm>
              <a:custGeom>
                <a:avLst/>
                <a:gdLst/>
                <a:ahLst/>
                <a:cxnLst/>
                <a:rect l="l" t="t" r="r" b="b"/>
                <a:pathLst>
                  <a:path w="28971" h="27345" extrusionOk="0">
                    <a:moveTo>
                      <a:pt x="25722" y="0"/>
                    </a:moveTo>
                    <a:lnTo>
                      <a:pt x="0" y="25722"/>
                    </a:lnTo>
                    <a:lnTo>
                      <a:pt x="1627" y="27344"/>
                    </a:lnTo>
                    <a:lnTo>
                      <a:pt x="289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9"/>
              <p:cNvSpPr/>
              <p:nvPr/>
            </p:nvSpPr>
            <p:spPr>
              <a:xfrm>
                <a:off x="1412563" y="-28792"/>
                <a:ext cx="2735420" cy="2597505"/>
              </a:xfrm>
              <a:custGeom>
                <a:avLst/>
                <a:gdLst/>
                <a:ahLst/>
                <a:cxnLst/>
                <a:rect l="l" t="t" r="r" b="b"/>
                <a:pathLst>
                  <a:path w="32171" h="30549" extrusionOk="0">
                    <a:moveTo>
                      <a:pt x="28926" y="0"/>
                    </a:moveTo>
                    <a:lnTo>
                      <a:pt x="0" y="28923"/>
                    </a:lnTo>
                    <a:lnTo>
                      <a:pt x="1626" y="30548"/>
                    </a:lnTo>
                    <a:lnTo>
                      <a:pt x="321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9"/>
              <p:cNvSpPr/>
              <p:nvPr/>
            </p:nvSpPr>
            <p:spPr>
              <a:xfrm>
                <a:off x="867737" y="-28792"/>
                <a:ext cx="2190308" cy="2052054"/>
              </a:xfrm>
              <a:custGeom>
                <a:avLst/>
                <a:gdLst/>
                <a:ahLst/>
                <a:cxnLst/>
                <a:rect l="l" t="t" r="r" b="b"/>
                <a:pathLst>
                  <a:path w="25760" h="24134" extrusionOk="0">
                    <a:moveTo>
                      <a:pt x="22517" y="0"/>
                    </a:moveTo>
                    <a:lnTo>
                      <a:pt x="1" y="22518"/>
                    </a:lnTo>
                    <a:lnTo>
                      <a:pt x="1627" y="24133"/>
                    </a:lnTo>
                    <a:lnTo>
                      <a:pt x="257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" name="Google Shape;137;p9"/>
            <p:cNvGrpSpPr/>
            <p:nvPr/>
          </p:nvGrpSpPr>
          <p:grpSpPr>
            <a:xfrm flipH="1">
              <a:off x="6172818" y="2169726"/>
              <a:ext cx="3828026" cy="3095435"/>
              <a:chOff x="-1195968" y="1003650"/>
              <a:chExt cx="5326320" cy="4306992"/>
            </a:xfrm>
          </p:grpSpPr>
          <p:grpSp>
            <p:nvGrpSpPr>
              <p:cNvPr id="138" name="Google Shape;138;p9"/>
              <p:cNvGrpSpPr/>
              <p:nvPr/>
            </p:nvGrpSpPr>
            <p:grpSpPr>
              <a:xfrm>
                <a:off x="-1195968" y="2578233"/>
                <a:ext cx="3942832" cy="2732409"/>
                <a:chOff x="-1182160" y="2564425"/>
                <a:chExt cx="3942832" cy="2732409"/>
              </a:xfrm>
            </p:grpSpPr>
            <p:sp>
              <p:nvSpPr>
                <p:cNvPr id="139" name="Google Shape;139;p9"/>
                <p:cNvSpPr/>
                <p:nvPr/>
              </p:nvSpPr>
              <p:spPr>
                <a:xfrm>
                  <a:off x="-1182160" y="2564425"/>
                  <a:ext cx="2876578" cy="2732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1" h="33062" extrusionOk="0">
                      <a:moveTo>
                        <a:pt x="33065" y="1"/>
                      </a:moveTo>
                      <a:lnTo>
                        <a:pt x="1" y="33062"/>
                      </a:lnTo>
                      <a:lnTo>
                        <a:pt x="3250" y="33062"/>
                      </a:lnTo>
                      <a:lnTo>
                        <a:pt x="34691" y="1627"/>
                      </a:lnTo>
                      <a:lnTo>
                        <a:pt x="3306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9"/>
                <p:cNvSpPr/>
                <p:nvPr/>
              </p:nvSpPr>
              <p:spPr>
                <a:xfrm>
                  <a:off x="-643142" y="2833167"/>
                  <a:ext cx="2606673" cy="2463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36" h="29810" extrusionOk="0">
                      <a:moveTo>
                        <a:pt x="29810" y="1"/>
                      </a:moveTo>
                      <a:lnTo>
                        <a:pt x="1" y="29810"/>
                      </a:lnTo>
                      <a:lnTo>
                        <a:pt x="3243" y="29810"/>
                      </a:lnTo>
                      <a:lnTo>
                        <a:pt x="31436" y="1620"/>
                      </a:lnTo>
                      <a:lnTo>
                        <a:pt x="2981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41;p9"/>
                <p:cNvSpPr/>
                <p:nvPr/>
              </p:nvSpPr>
              <p:spPr>
                <a:xfrm>
                  <a:off x="-112084" y="3097943"/>
                  <a:ext cx="2340997" cy="2198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32" h="26606" extrusionOk="0">
                      <a:moveTo>
                        <a:pt x="26608" y="1"/>
                      </a:moveTo>
                      <a:lnTo>
                        <a:pt x="0" y="26606"/>
                      </a:lnTo>
                      <a:lnTo>
                        <a:pt x="3249" y="26606"/>
                      </a:lnTo>
                      <a:lnTo>
                        <a:pt x="28231" y="1627"/>
                      </a:lnTo>
                      <a:lnTo>
                        <a:pt x="2660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9"/>
                <p:cNvSpPr/>
                <p:nvPr/>
              </p:nvSpPr>
              <p:spPr>
                <a:xfrm>
                  <a:off x="419720" y="3362718"/>
                  <a:ext cx="2075653" cy="1934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2" h="23402" extrusionOk="0">
                      <a:moveTo>
                        <a:pt x="23405" y="0"/>
                      </a:moveTo>
                      <a:lnTo>
                        <a:pt x="1" y="23402"/>
                      </a:lnTo>
                      <a:lnTo>
                        <a:pt x="3250" y="23402"/>
                      </a:lnTo>
                      <a:lnTo>
                        <a:pt x="25032" y="1623"/>
                      </a:lnTo>
                      <a:lnTo>
                        <a:pt x="2340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9"/>
                <p:cNvSpPr/>
                <p:nvPr/>
              </p:nvSpPr>
              <p:spPr>
                <a:xfrm>
                  <a:off x="951358" y="3628072"/>
                  <a:ext cx="1809314" cy="166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0" h="20191" extrusionOk="0">
                      <a:moveTo>
                        <a:pt x="20197" y="1"/>
                      </a:moveTo>
                      <a:lnTo>
                        <a:pt x="0" y="20191"/>
                      </a:lnTo>
                      <a:lnTo>
                        <a:pt x="3245" y="20191"/>
                      </a:lnTo>
                      <a:lnTo>
                        <a:pt x="21820" y="1616"/>
                      </a:lnTo>
                      <a:lnTo>
                        <a:pt x="2019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4" name="Google Shape;144;p9"/>
              <p:cNvSpPr/>
              <p:nvPr/>
            </p:nvSpPr>
            <p:spPr>
              <a:xfrm>
                <a:off x="254850" y="2571750"/>
                <a:ext cx="2583811" cy="2583483"/>
              </a:xfrm>
              <a:custGeom>
                <a:avLst/>
                <a:gdLst/>
                <a:ahLst/>
                <a:cxnLst/>
                <a:rect l="l" t="t" r="r" b="b"/>
                <a:pathLst>
                  <a:path w="31020" h="31017" extrusionOk="0">
                    <a:moveTo>
                      <a:pt x="15508" y="1"/>
                    </a:moveTo>
                    <a:lnTo>
                      <a:pt x="0" y="15509"/>
                    </a:lnTo>
                    <a:lnTo>
                      <a:pt x="15508" y="31017"/>
                    </a:lnTo>
                    <a:lnTo>
                      <a:pt x="31019" y="1550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9"/>
              <p:cNvSpPr/>
              <p:nvPr/>
            </p:nvSpPr>
            <p:spPr>
              <a:xfrm>
                <a:off x="1546499" y="3863398"/>
                <a:ext cx="1292072" cy="1291783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509" extrusionOk="0">
                    <a:moveTo>
                      <a:pt x="0" y="1"/>
                    </a:moveTo>
                    <a:lnTo>
                      <a:pt x="0" y="15509"/>
                    </a:lnTo>
                    <a:lnTo>
                      <a:pt x="155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9"/>
              <p:cNvSpPr/>
              <p:nvPr/>
            </p:nvSpPr>
            <p:spPr>
              <a:xfrm rot="-5400000">
                <a:off x="2838424" y="3863398"/>
                <a:ext cx="1292072" cy="1291783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509" extrusionOk="0">
                    <a:moveTo>
                      <a:pt x="0" y="1"/>
                    </a:moveTo>
                    <a:lnTo>
                      <a:pt x="0" y="15509"/>
                    </a:lnTo>
                    <a:lnTo>
                      <a:pt x="1551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9"/>
              <p:cNvSpPr/>
              <p:nvPr/>
            </p:nvSpPr>
            <p:spPr>
              <a:xfrm rot="5400000" flipH="1">
                <a:off x="-806258" y="1787100"/>
                <a:ext cx="3136200" cy="156930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" name="Google Shape;148;p9"/>
            <p:cNvSpPr/>
            <p:nvPr/>
          </p:nvSpPr>
          <p:spPr>
            <a:xfrm flipH="1">
              <a:off x="7776046" y="-3"/>
              <a:ext cx="1394959" cy="687485"/>
            </a:xfrm>
            <a:custGeom>
              <a:avLst/>
              <a:gdLst/>
              <a:ahLst/>
              <a:cxnLst/>
              <a:rect l="l" t="t" r="r" b="b"/>
              <a:pathLst>
                <a:path w="29136" h="14570" extrusionOk="0">
                  <a:moveTo>
                    <a:pt x="14566" y="14569"/>
                  </a:moveTo>
                  <a:lnTo>
                    <a:pt x="291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14"/>
          <p:cNvGrpSpPr/>
          <p:nvPr/>
        </p:nvGrpSpPr>
        <p:grpSpPr>
          <a:xfrm>
            <a:off x="-150" y="-200"/>
            <a:ext cx="9144235" cy="5154874"/>
            <a:chOff x="-150" y="-200"/>
            <a:chExt cx="9144235" cy="5154874"/>
          </a:xfrm>
        </p:grpSpPr>
        <p:sp>
          <p:nvSpPr>
            <p:cNvPr id="225" name="Google Shape;225;p14"/>
            <p:cNvSpPr/>
            <p:nvPr/>
          </p:nvSpPr>
          <p:spPr>
            <a:xfrm>
              <a:off x="0" y="4349750"/>
              <a:ext cx="9144000" cy="20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0" y="3973275"/>
              <a:ext cx="9144000" cy="20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0" y="4726225"/>
              <a:ext cx="9144000" cy="20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" name="Google Shape;228;p14"/>
            <p:cNvGrpSpPr/>
            <p:nvPr/>
          </p:nvGrpSpPr>
          <p:grpSpPr>
            <a:xfrm>
              <a:off x="7385981" y="0"/>
              <a:ext cx="1758103" cy="1731078"/>
              <a:chOff x="4974132" y="0"/>
              <a:chExt cx="2611950" cy="2571799"/>
            </a:xfrm>
          </p:grpSpPr>
          <p:sp>
            <p:nvSpPr>
              <p:cNvPr id="229" name="Google Shape;229;p14"/>
              <p:cNvSpPr/>
              <p:nvPr/>
            </p:nvSpPr>
            <p:spPr>
              <a:xfrm>
                <a:off x="4974132" y="0"/>
                <a:ext cx="1306003" cy="1285897"/>
              </a:xfrm>
              <a:custGeom>
                <a:avLst/>
                <a:gdLst/>
                <a:ahLst/>
                <a:cxnLst/>
                <a:rect l="l" t="t" r="r" b="b"/>
                <a:pathLst>
                  <a:path w="13859" h="13646" extrusionOk="0">
                    <a:moveTo>
                      <a:pt x="13858" y="1"/>
                    </a:moveTo>
                    <a:lnTo>
                      <a:pt x="1" y="1"/>
                    </a:lnTo>
                    <a:lnTo>
                      <a:pt x="13858" y="1364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4"/>
              <p:cNvSpPr/>
              <p:nvPr/>
            </p:nvSpPr>
            <p:spPr>
              <a:xfrm>
                <a:off x="6280078" y="1285903"/>
                <a:ext cx="1306003" cy="1285897"/>
              </a:xfrm>
              <a:custGeom>
                <a:avLst/>
                <a:gdLst/>
                <a:ahLst/>
                <a:cxnLst/>
                <a:rect l="l" t="t" r="r" b="b"/>
                <a:pathLst>
                  <a:path w="13859" h="13646" extrusionOk="0">
                    <a:moveTo>
                      <a:pt x="13858" y="1"/>
                    </a:moveTo>
                    <a:lnTo>
                      <a:pt x="1" y="1"/>
                    </a:lnTo>
                    <a:lnTo>
                      <a:pt x="13858" y="136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1" name="Google Shape;231;p14"/>
            <p:cNvSpPr/>
            <p:nvPr/>
          </p:nvSpPr>
          <p:spPr>
            <a:xfrm rot="10800000">
              <a:off x="-150" y="-200"/>
              <a:ext cx="1771800" cy="1787400"/>
            </a:xfrm>
            <a:prstGeom prst="triangle">
              <a:avLst>
                <a:gd name="adj" fmla="val 10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 rot="5400000">
              <a:off x="7950" y="3346424"/>
              <a:ext cx="1800300" cy="1816200"/>
            </a:xfrm>
            <a:prstGeom prst="triangle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14"/>
          <p:cNvSpPr txBox="1">
            <a:spLocks noGrp="1"/>
          </p:cNvSpPr>
          <p:nvPr>
            <p:ph type="ctrTitle"/>
          </p:nvPr>
        </p:nvSpPr>
        <p:spPr>
          <a:xfrm>
            <a:off x="1601400" y="3277763"/>
            <a:ext cx="5941200" cy="34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Lora"/>
              <a:buNone/>
              <a:defRPr sz="1800" b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1601400" y="1648200"/>
            <a:ext cx="5941200" cy="137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_1">
    <p:bg>
      <p:bgPr>
        <a:solidFill>
          <a:schemeClr val="l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5" r:id="rId4"/>
    <p:sldLayoutId id="2147483658" r:id="rId5"/>
    <p:sldLayoutId id="2147483660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evistapesquisa.fapesp.br/folheie-a-edicao-de-setembro-de-2020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4"/>
          <p:cNvSpPr txBox="1">
            <a:spLocks noGrp="1"/>
          </p:cNvSpPr>
          <p:nvPr>
            <p:ph type="ctrTitle"/>
          </p:nvPr>
        </p:nvSpPr>
        <p:spPr>
          <a:xfrm>
            <a:off x="3686029" y="1279565"/>
            <a:ext cx="4703591" cy="15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Análise de livro didático de língua portuguesa 9º ano</a:t>
            </a:r>
            <a:endParaRPr dirty="0"/>
          </a:p>
        </p:txBody>
      </p:sp>
      <p:sp>
        <p:nvSpPr>
          <p:cNvPr id="340" name="Google Shape;340;p24"/>
          <p:cNvSpPr txBox="1">
            <a:spLocks noGrp="1"/>
          </p:cNvSpPr>
          <p:nvPr>
            <p:ph type="subTitle" idx="1"/>
          </p:nvPr>
        </p:nvSpPr>
        <p:spPr>
          <a:xfrm>
            <a:off x="3686028" y="3151489"/>
            <a:ext cx="4703592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Atividades de Estágio – 0800004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Faculdade de Filosofia, Letras e Ciências Humanas – USP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Prof.ª Maria Inês Batista Campos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Prof. Elvis Lima de Araújo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Prof.ª Rosana Silvestre Lima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Prof.ª Thabata Dias Haynal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3F620F49-A4D1-441F-8543-B7703E8AD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33" t="7703" r="18333" b="1620"/>
          <a:stretch/>
        </p:blipFill>
        <p:spPr>
          <a:xfrm>
            <a:off x="642741" y="24638"/>
            <a:ext cx="3784479" cy="503552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44741BE-1F78-40B9-B929-850DBE516D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34" t="7112" r="29333" b="1621"/>
          <a:stretch/>
        </p:blipFill>
        <p:spPr>
          <a:xfrm>
            <a:off x="4511040" y="24638"/>
            <a:ext cx="3784478" cy="506842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0C5C1FD-6359-470A-A6BF-D2F84DD8AB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33" t="58963" r="6167" b="28889"/>
          <a:stretch/>
        </p:blipFill>
        <p:spPr>
          <a:xfrm>
            <a:off x="642741" y="3482340"/>
            <a:ext cx="6032290" cy="82441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67B4B02-8B03-4827-BAFA-C4C399B1E72E}"/>
              </a:ext>
            </a:extLst>
          </p:cNvPr>
          <p:cNvSpPr/>
          <p:nvPr/>
        </p:nvSpPr>
        <p:spPr>
          <a:xfrm>
            <a:off x="5402580" y="4472940"/>
            <a:ext cx="166878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2D1869B1-A8D0-4CF8-BCEA-8DBA469C6F26}"/>
              </a:ext>
            </a:extLst>
          </p:cNvPr>
          <p:cNvCxnSpPr/>
          <p:nvPr/>
        </p:nvCxnSpPr>
        <p:spPr>
          <a:xfrm flipH="1" flipV="1">
            <a:off x="6697980" y="3482340"/>
            <a:ext cx="373380" cy="9906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F9202363-66E0-4789-BBBA-E28A40B75A27}"/>
              </a:ext>
            </a:extLst>
          </p:cNvPr>
          <p:cNvCxnSpPr/>
          <p:nvPr/>
        </p:nvCxnSpPr>
        <p:spPr>
          <a:xfrm flipH="1" flipV="1">
            <a:off x="642741" y="4306753"/>
            <a:ext cx="4759839" cy="3947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34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22C0126-B980-45B1-8593-B983F94F7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66" r="1250" b="6370"/>
          <a:stretch/>
        </p:blipFill>
        <p:spPr>
          <a:xfrm>
            <a:off x="57150" y="541020"/>
            <a:ext cx="9029700" cy="4267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17229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098382-1871-425A-A98E-E41A407F6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ED066C4-C501-4E9A-884A-FFC0FFDE6B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D8A3482-1247-4FA9-BEBC-A249838631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30" r="2833" b="6371"/>
          <a:stretch/>
        </p:blipFill>
        <p:spPr>
          <a:xfrm>
            <a:off x="129540" y="533400"/>
            <a:ext cx="8884920" cy="43205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60904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5F4078-AFF2-48ED-9969-77731B48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A65A8A-48C4-4D80-B725-5E0BE830C1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DB4517-B931-4275-999B-97099521C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61" r="2751" b="6223"/>
          <a:stretch/>
        </p:blipFill>
        <p:spPr>
          <a:xfrm>
            <a:off x="125730" y="548640"/>
            <a:ext cx="8892540" cy="42595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88956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3A74F5D-31D1-4D0B-B269-064D912B0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33" t="6666" r="18417" b="2074"/>
          <a:stretch/>
        </p:blipFill>
        <p:spPr>
          <a:xfrm>
            <a:off x="561584" y="24637"/>
            <a:ext cx="3784478" cy="507895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D028E06-702B-496D-A586-2F5F0C9C6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34" t="6666" r="29250" b="2815"/>
          <a:stretch/>
        </p:blipFill>
        <p:spPr>
          <a:xfrm>
            <a:off x="4419600" y="24637"/>
            <a:ext cx="3840480" cy="509009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04A3FBF-CF7E-42DD-BECE-B41C963E65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167" t="35852" r="9667" b="20592"/>
          <a:stretch/>
        </p:blipFill>
        <p:spPr>
          <a:xfrm>
            <a:off x="4511040" y="1356360"/>
            <a:ext cx="4287520" cy="298704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46FD9FA-05F8-4516-8BC2-776FDAAFDD5F}"/>
              </a:ext>
            </a:extLst>
          </p:cNvPr>
          <p:cNvSpPr/>
          <p:nvPr/>
        </p:nvSpPr>
        <p:spPr>
          <a:xfrm>
            <a:off x="1790700" y="3048000"/>
            <a:ext cx="2202180" cy="1539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BE1D30D-FDDA-44A7-A561-32C7894BF7DE}"/>
              </a:ext>
            </a:extLst>
          </p:cNvPr>
          <p:cNvCxnSpPr/>
          <p:nvPr/>
        </p:nvCxnSpPr>
        <p:spPr>
          <a:xfrm flipV="1">
            <a:off x="1790700" y="1356360"/>
            <a:ext cx="2720340" cy="1691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2340CB8F-1EB4-45E1-8C3A-1466FDF0DF11}"/>
              </a:ext>
            </a:extLst>
          </p:cNvPr>
          <p:cNvCxnSpPr/>
          <p:nvPr/>
        </p:nvCxnSpPr>
        <p:spPr>
          <a:xfrm flipV="1">
            <a:off x="3992880" y="4343400"/>
            <a:ext cx="4805680" cy="2438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64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68D6407-1E7A-4319-B655-AE9F3930C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66" t="6371" r="29166" b="4741"/>
          <a:stretch/>
        </p:blipFill>
        <p:spPr>
          <a:xfrm>
            <a:off x="99060" y="0"/>
            <a:ext cx="3924300" cy="514100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8159139-7ECA-40DA-8AE5-A59A1E89AA52}"/>
              </a:ext>
            </a:extLst>
          </p:cNvPr>
          <p:cNvSpPr/>
          <p:nvPr/>
        </p:nvSpPr>
        <p:spPr>
          <a:xfrm>
            <a:off x="381000" y="853440"/>
            <a:ext cx="3467100" cy="2941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ECEFD95-FEA2-47D9-BB57-5A86773E40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50" t="22370" r="27167" b="6222"/>
          <a:stretch/>
        </p:blipFill>
        <p:spPr>
          <a:xfrm>
            <a:off x="3738574" y="415290"/>
            <a:ext cx="4948226" cy="43129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9221C34A-EA83-47B7-A2ED-B4A1E8556FCA}"/>
              </a:ext>
            </a:extLst>
          </p:cNvPr>
          <p:cNvCxnSpPr/>
          <p:nvPr/>
        </p:nvCxnSpPr>
        <p:spPr>
          <a:xfrm flipV="1">
            <a:off x="381000" y="415290"/>
            <a:ext cx="3357574" cy="4381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EED903A6-D3B2-43AA-8DCB-F787B3DB42EE}"/>
              </a:ext>
            </a:extLst>
          </p:cNvPr>
          <p:cNvCxnSpPr/>
          <p:nvPr/>
        </p:nvCxnSpPr>
        <p:spPr>
          <a:xfrm>
            <a:off x="381000" y="3794760"/>
            <a:ext cx="3357574" cy="9334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05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6"/>
          <p:cNvSpPr txBox="1">
            <a:spLocks noGrp="1"/>
          </p:cNvSpPr>
          <p:nvPr>
            <p:ph type="title"/>
          </p:nvPr>
        </p:nvSpPr>
        <p:spPr>
          <a:xfrm>
            <a:off x="4724520" y="2193900"/>
            <a:ext cx="3410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Esferas das linguagens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15AAA06-EC04-48E5-B9CD-6735679E0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417" t="21481" r="7537" b="21630"/>
          <a:stretch/>
        </p:blipFill>
        <p:spPr>
          <a:xfrm>
            <a:off x="0" y="2396"/>
            <a:ext cx="3863340" cy="514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38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6"/>
          <p:cNvSpPr txBox="1">
            <a:spLocks noGrp="1"/>
          </p:cNvSpPr>
          <p:nvPr>
            <p:ph type="title"/>
          </p:nvPr>
        </p:nvSpPr>
        <p:spPr>
          <a:xfrm>
            <a:off x="718103" y="1560642"/>
            <a:ext cx="3605114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Gênero jornalístico: editorial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898F4AE-85FA-423C-80A8-5898E7071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83" t="9926" r="30167" b="5777"/>
          <a:stretch/>
        </p:blipFill>
        <p:spPr>
          <a:xfrm>
            <a:off x="4723427" y="-276"/>
            <a:ext cx="4420573" cy="51437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05F42C7-8CB2-4EE0-9290-F7C7EB47D9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00" t="22371" r="36168" b="8741"/>
          <a:stretch/>
        </p:blipFill>
        <p:spPr>
          <a:xfrm>
            <a:off x="966886" y="149099"/>
            <a:ext cx="3605114" cy="484502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CAE89627-835D-4ABC-88CC-CFD595152E0D}"/>
              </a:ext>
            </a:extLst>
          </p:cNvPr>
          <p:cNvSpPr/>
          <p:nvPr/>
        </p:nvSpPr>
        <p:spPr>
          <a:xfrm>
            <a:off x="5417820" y="624840"/>
            <a:ext cx="2948940" cy="3771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01CEE6E1-F9D5-4F84-8B7A-CD08A1C5241E}"/>
              </a:ext>
            </a:extLst>
          </p:cNvPr>
          <p:cNvCxnSpPr/>
          <p:nvPr/>
        </p:nvCxnSpPr>
        <p:spPr>
          <a:xfrm flipH="1" flipV="1">
            <a:off x="4572000" y="149099"/>
            <a:ext cx="845820" cy="4757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725F6369-2AC9-487D-A8BC-20EE8B48123C}"/>
              </a:ext>
            </a:extLst>
          </p:cNvPr>
          <p:cNvCxnSpPr/>
          <p:nvPr/>
        </p:nvCxnSpPr>
        <p:spPr>
          <a:xfrm flipH="1">
            <a:off x="4572000" y="4396740"/>
            <a:ext cx="845820" cy="5973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71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169DAB7-0E50-47E1-A0AC-6FE568BDE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83" t="17778" r="35000" b="10519"/>
          <a:stretch/>
        </p:blipFill>
        <p:spPr>
          <a:xfrm>
            <a:off x="586740" y="151385"/>
            <a:ext cx="3817620" cy="490113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83A5E54-2E87-46AB-B216-EB3A21CEF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83" t="19703" r="35333" b="9435"/>
          <a:stretch/>
        </p:blipFill>
        <p:spPr>
          <a:xfrm>
            <a:off x="4572000" y="146554"/>
            <a:ext cx="3764280" cy="4905966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66F81082-4A05-4FC3-862A-8C1A1F96F5CA}"/>
              </a:ext>
            </a:extLst>
          </p:cNvPr>
          <p:cNvSpPr/>
          <p:nvPr/>
        </p:nvSpPr>
        <p:spPr>
          <a:xfrm>
            <a:off x="5875020" y="685800"/>
            <a:ext cx="2263140" cy="419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B12A262-A7FA-4C72-B7AD-86508EC4BB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750" t="10222" r="31084" b="6519"/>
          <a:stretch/>
        </p:blipFill>
        <p:spPr>
          <a:xfrm>
            <a:off x="1584960" y="123225"/>
            <a:ext cx="2720340" cy="486888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0D1F23E8-112B-4BDB-A988-069BB70697B9}"/>
              </a:ext>
            </a:extLst>
          </p:cNvPr>
          <p:cNvCxnSpPr/>
          <p:nvPr/>
        </p:nvCxnSpPr>
        <p:spPr>
          <a:xfrm>
            <a:off x="4305300" y="90980"/>
            <a:ext cx="1569720" cy="5948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6E457F81-2305-4638-A534-EEF2F31F37A0}"/>
              </a:ext>
            </a:extLst>
          </p:cNvPr>
          <p:cNvCxnSpPr/>
          <p:nvPr/>
        </p:nvCxnSpPr>
        <p:spPr>
          <a:xfrm flipV="1">
            <a:off x="4305300" y="4876800"/>
            <a:ext cx="1569720" cy="1153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77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43"/>
          <p:cNvSpPr/>
          <p:nvPr/>
        </p:nvSpPr>
        <p:spPr>
          <a:xfrm>
            <a:off x="1124517" y="1210305"/>
            <a:ext cx="7071096" cy="339742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43"/>
          <p:cNvSpPr txBox="1">
            <a:spLocks noGrp="1"/>
          </p:cNvSpPr>
          <p:nvPr>
            <p:ph type="title"/>
          </p:nvPr>
        </p:nvSpPr>
        <p:spPr>
          <a:xfrm>
            <a:off x="720000" y="37572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Referências</a:t>
            </a:r>
            <a:endParaRPr dirty="0"/>
          </a:p>
        </p:txBody>
      </p:sp>
      <p:sp>
        <p:nvSpPr>
          <p:cNvPr id="964" name="Google Shape;964;p43"/>
          <p:cNvSpPr txBox="1">
            <a:spLocks noGrp="1"/>
          </p:cNvSpPr>
          <p:nvPr>
            <p:ph type="body" idx="4294967295"/>
          </p:nvPr>
        </p:nvSpPr>
        <p:spPr>
          <a:xfrm>
            <a:off x="1017910" y="1262585"/>
            <a:ext cx="7177703" cy="3292868"/>
          </a:xfrm>
          <a:prstGeom prst="rect">
            <a:avLst/>
          </a:prstGeom>
        </p:spPr>
        <p:txBody>
          <a:bodyPr spcFirstLastPara="1" wrap="square" lIns="91425" tIns="198000" rIns="91425" bIns="0" anchor="ctr" anchorCtr="0">
            <a:noAutofit/>
          </a:bodyPr>
          <a:lstStyle/>
          <a:p>
            <a:pPr marL="127000" indent="0">
              <a:buClr>
                <a:srgbClr val="FFFFFF"/>
              </a:buClr>
              <a:buSzPts val="1600"/>
              <a:buNone/>
            </a:pPr>
            <a:r>
              <a:rPr lang="en" sz="1600" dirty="0">
                <a:solidFill>
                  <a:srgbClr val="FFFFFF"/>
                </a:solidFill>
              </a:rPr>
              <a:t>ALMEIDA, Alexandra Ozorio de. Moléstia abrangente. </a:t>
            </a:r>
            <a:r>
              <a:rPr lang="en" sz="1600" i="1" dirty="0">
                <a:solidFill>
                  <a:srgbClr val="FFFFFF"/>
                </a:solidFill>
              </a:rPr>
              <a:t>Revista FAPESP, </a:t>
            </a:r>
            <a:r>
              <a:rPr lang="en" sz="1600" dirty="0">
                <a:solidFill>
                  <a:srgbClr val="FFFFFF"/>
                </a:solidFill>
              </a:rPr>
              <a:t>São Paulo, Ano 21, N. 295, p. 7, setembro de 2020. </a:t>
            </a:r>
            <a:r>
              <a:rPr lang="en" sz="1600" i="1" dirty="0">
                <a:solidFill>
                  <a:srgbClr val="FFFFFF"/>
                </a:solidFill>
              </a:rPr>
              <a:t> </a:t>
            </a:r>
            <a:r>
              <a:rPr lang="en" sz="1600" dirty="0">
                <a:solidFill>
                  <a:srgbClr val="FFFFFF"/>
                </a:solidFill>
              </a:rPr>
              <a:t>Disponível em </a:t>
            </a:r>
            <a:r>
              <a:rPr lang="pt-BR" sz="1600" dirty="0">
                <a:solidFill>
                  <a:srgbClr val="FFFFFF"/>
                </a:solidFill>
                <a:hlinkClick r:id="rId3"/>
              </a:rPr>
              <a:t>https://revistapesquisa.fapesp.br/folheie-a-edicao-de-setembro-de-2020/</a:t>
            </a:r>
            <a:r>
              <a:rPr lang="pt-BR" sz="1600" dirty="0">
                <a:solidFill>
                  <a:srgbClr val="FFFFFF"/>
                </a:solidFill>
              </a:rPr>
              <a:t>. Acesso em 05 de outubro de 2020.</a:t>
            </a:r>
          </a:p>
          <a:p>
            <a:pPr marL="127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</a:pPr>
            <a:endParaRPr lang="en" sz="1600" dirty="0">
              <a:solidFill>
                <a:srgbClr val="FFFFFF"/>
              </a:solidFill>
            </a:endParaRPr>
          </a:p>
          <a:p>
            <a:pPr marL="127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</a:pPr>
            <a:r>
              <a:rPr lang="en" sz="1600" dirty="0">
                <a:solidFill>
                  <a:srgbClr val="FFFFFF"/>
                </a:solidFill>
              </a:rPr>
              <a:t>CAMPOS, ASSUMPÇÃO, Maria Inês Batista Campos, Nívia. Esferas da linguagem. 3º ano: ensino médio. São Paulo: FTD, 2018.</a:t>
            </a:r>
          </a:p>
          <a:p>
            <a:pPr marL="127000" lvl="0" indent="0">
              <a:buClr>
                <a:srgbClr val="FFFFFF"/>
              </a:buClr>
              <a:buSzPts val="1600"/>
              <a:buNone/>
            </a:pPr>
            <a:endParaRPr lang="pt-BR" sz="1600" dirty="0">
              <a:solidFill>
                <a:srgbClr val="FFFFFF"/>
              </a:solidFill>
            </a:endParaRPr>
          </a:p>
          <a:p>
            <a:pPr marL="127000" indent="0">
              <a:buClr>
                <a:srgbClr val="FFFFFF"/>
              </a:buClr>
              <a:buSzPts val="1600"/>
              <a:buNone/>
            </a:pPr>
            <a:r>
              <a:rPr lang="en" sz="1600" dirty="0">
                <a:solidFill>
                  <a:srgbClr val="FFFFFF"/>
                </a:solidFill>
              </a:rPr>
              <a:t>DELMANTO, Dileta. Português: conexão e uso. 9º ano: ensino fundamental anos finais. Dileta Delmanto, Laiz B. de Carvalho. 1ª edição. São Paulo: Saraiva, 2018.</a:t>
            </a:r>
          </a:p>
          <a:p>
            <a:pPr marL="127000" lvl="0" indent="0">
              <a:buClr>
                <a:srgbClr val="FFFFFF"/>
              </a:buClr>
              <a:buSzPts val="1600"/>
              <a:buNone/>
            </a:pPr>
            <a:endParaRPr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6"/>
          <p:cNvSpPr txBox="1">
            <a:spLocks noGrp="1"/>
          </p:cNvSpPr>
          <p:nvPr>
            <p:ph type="title"/>
          </p:nvPr>
        </p:nvSpPr>
        <p:spPr>
          <a:xfrm>
            <a:off x="4694040" y="2185799"/>
            <a:ext cx="3410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Português: conexão e uso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5B1D136-52C7-4650-A7B9-F4A643300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66" t="6963" r="23000" b="2814"/>
          <a:stretch/>
        </p:blipFill>
        <p:spPr>
          <a:xfrm>
            <a:off x="0" y="-15516"/>
            <a:ext cx="4099560" cy="515833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6"/>
          <p:cNvSpPr txBox="1">
            <a:spLocks noGrp="1"/>
          </p:cNvSpPr>
          <p:nvPr>
            <p:ph type="title"/>
          </p:nvPr>
        </p:nvSpPr>
        <p:spPr>
          <a:xfrm>
            <a:off x="815460" y="1215485"/>
            <a:ext cx="3410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 autoras</a:t>
            </a:r>
            <a:endParaRPr dirty="0"/>
          </a:p>
        </p:txBody>
      </p:sp>
      <p:sp>
        <p:nvSpPr>
          <p:cNvPr id="353" name="Google Shape;353;p26"/>
          <p:cNvSpPr txBox="1">
            <a:spLocks noGrp="1"/>
          </p:cNvSpPr>
          <p:nvPr>
            <p:ph type="subTitle" idx="1"/>
          </p:nvPr>
        </p:nvSpPr>
        <p:spPr>
          <a:xfrm>
            <a:off x="815460" y="2316342"/>
            <a:ext cx="3410400" cy="5108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Contracapa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BE4C7A-F6A6-4331-BAB2-26AA09584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61" t="7268" r="31998" b="20443"/>
          <a:stretch/>
        </p:blipFill>
        <p:spPr>
          <a:xfrm>
            <a:off x="5255576" y="0"/>
            <a:ext cx="38884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92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3548657-201D-4C74-8C3D-6CCF917FC0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65" t="7408" r="19668" b="4148"/>
          <a:stretch/>
        </p:blipFill>
        <p:spPr>
          <a:xfrm>
            <a:off x="289561" y="0"/>
            <a:ext cx="3798857" cy="515435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C81FFBE-D896-489E-B25F-D73340E9DA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00" t="8001" r="30000" b="4296"/>
          <a:stretch/>
        </p:blipFill>
        <p:spPr>
          <a:xfrm>
            <a:off x="4994622" y="-1"/>
            <a:ext cx="3859817" cy="514642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EFB4E00-BD7E-48E6-A034-6393B28C9E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33" t="7259" r="18917" b="4296"/>
          <a:stretch/>
        </p:blipFill>
        <p:spPr>
          <a:xfrm>
            <a:off x="289560" y="0"/>
            <a:ext cx="3851163" cy="51435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039A46F-6DC5-4FF5-BD3B-AD2B1EB8DA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18" t="7408" r="29666" b="4296"/>
          <a:stretch/>
        </p:blipFill>
        <p:spPr>
          <a:xfrm>
            <a:off x="4979554" y="10859"/>
            <a:ext cx="3874885" cy="51435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A19F84F5-424F-4495-9989-7CCD33F493FE}"/>
              </a:ext>
            </a:extLst>
          </p:cNvPr>
          <p:cNvSpPr/>
          <p:nvPr/>
        </p:nvSpPr>
        <p:spPr>
          <a:xfrm>
            <a:off x="5225270" y="2644139"/>
            <a:ext cx="3339610" cy="10972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5EAD773-1A02-4EFF-B163-9AF04924BABA}"/>
              </a:ext>
            </a:extLst>
          </p:cNvPr>
          <p:cNvSpPr/>
          <p:nvPr/>
        </p:nvSpPr>
        <p:spPr>
          <a:xfrm>
            <a:off x="289560" y="10859"/>
            <a:ext cx="4160520" cy="51326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5EE93487-42B3-4CBE-B43E-E46B9E9D64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583" t="27704" r="23083" b="40444"/>
          <a:stretch/>
        </p:blipFill>
        <p:spPr>
          <a:xfrm>
            <a:off x="139667" y="1097280"/>
            <a:ext cx="4863612" cy="154685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5A344B06-7B4B-4DA6-99BA-8B7BD68BA89E}"/>
              </a:ext>
            </a:extLst>
          </p:cNvPr>
          <p:cNvCxnSpPr/>
          <p:nvPr/>
        </p:nvCxnSpPr>
        <p:spPr>
          <a:xfrm flipH="1" flipV="1">
            <a:off x="5003279" y="1082040"/>
            <a:ext cx="3561601" cy="15620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A8FB43A0-C0B2-4B01-ABC5-ECF4AEC653B4}"/>
              </a:ext>
            </a:extLst>
          </p:cNvPr>
          <p:cNvCxnSpPr>
            <a:cxnSpLocks/>
          </p:cNvCxnSpPr>
          <p:nvPr/>
        </p:nvCxnSpPr>
        <p:spPr>
          <a:xfrm flipH="1" flipV="1">
            <a:off x="139667" y="2666428"/>
            <a:ext cx="5087653" cy="104889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62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89B31D5-8BFA-484C-B68B-7DC5E5AFE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17" t="6815" r="18583"/>
          <a:stretch/>
        </p:blipFill>
        <p:spPr>
          <a:xfrm>
            <a:off x="0" y="0"/>
            <a:ext cx="4853940" cy="519239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4D2A1F9-00E8-4CD8-A8DF-B95D4F5FE9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83" t="22605" r="68166" b="15173"/>
          <a:stretch/>
        </p:blipFill>
        <p:spPr>
          <a:xfrm>
            <a:off x="1249680" y="0"/>
            <a:ext cx="1554480" cy="356765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0BAF316F-F0A2-404C-90B4-F5C330E2F24F}"/>
              </a:ext>
            </a:extLst>
          </p:cNvPr>
          <p:cNvSpPr/>
          <p:nvPr/>
        </p:nvSpPr>
        <p:spPr>
          <a:xfrm>
            <a:off x="175260" y="167640"/>
            <a:ext cx="861060" cy="1935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B9F54671-0406-4B1D-BDFA-6561FF92224A}"/>
              </a:ext>
            </a:extLst>
          </p:cNvPr>
          <p:cNvCxnSpPr/>
          <p:nvPr/>
        </p:nvCxnSpPr>
        <p:spPr>
          <a:xfrm flipV="1">
            <a:off x="1036320" y="0"/>
            <a:ext cx="213360" cy="167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F55DCE7E-B61F-411A-90C7-738C4E8CFC37}"/>
              </a:ext>
            </a:extLst>
          </p:cNvPr>
          <p:cNvCxnSpPr/>
          <p:nvPr/>
        </p:nvCxnSpPr>
        <p:spPr>
          <a:xfrm>
            <a:off x="1036320" y="2103120"/>
            <a:ext cx="175260" cy="14645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id="{53001DC1-3201-43A7-BED2-A9E0F60071C0}"/>
              </a:ext>
            </a:extLst>
          </p:cNvPr>
          <p:cNvSpPr/>
          <p:nvPr/>
        </p:nvSpPr>
        <p:spPr>
          <a:xfrm>
            <a:off x="175260" y="2103019"/>
            <a:ext cx="861060" cy="1935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2410E9C-D1BA-4683-A4D2-89D74C46F8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99" t="28889" r="67917" b="10666"/>
          <a:stretch/>
        </p:blipFill>
        <p:spPr>
          <a:xfrm>
            <a:off x="2232660" y="1341221"/>
            <a:ext cx="1424940" cy="310896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CC425F76-2423-4FB6-AFA5-36B110BE60E6}"/>
              </a:ext>
            </a:extLst>
          </p:cNvPr>
          <p:cNvCxnSpPr/>
          <p:nvPr/>
        </p:nvCxnSpPr>
        <p:spPr>
          <a:xfrm flipV="1">
            <a:off x="1036320" y="1341019"/>
            <a:ext cx="1196340" cy="762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D516868E-0D88-40FC-9434-988BABDBFB68}"/>
              </a:ext>
            </a:extLst>
          </p:cNvPr>
          <p:cNvCxnSpPr/>
          <p:nvPr/>
        </p:nvCxnSpPr>
        <p:spPr>
          <a:xfrm>
            <a:off x="1036320" y="4038600"/>
            <a:ext cx="1196340" cy="40173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82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89B31D5-8BFA-484C-B68B-7DC5E5AFE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17" t="6815" r="18583"/>
          <a:stretch/>
        </p:blipFill>
        <p:spPr>
          <a:xfrm>
            <a:off x="0" y="0"/>
            <a:ext cx="4853940" cy="519239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4FE7E3D-238B-4D55-A2A1-E794B6580B0B}"/>
              </a:ext>
            </a:extLst>
          </p:cNvPr>
          <p:cNvSpPr/>
          <p:nvPr/>
        </p:nvSpPr>
        <p:spPr>
          <a:xfrm>
            <a:off x="1264257" y="198783"/>
            <a:ext cx="3307743" cy="23729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123B693-267F-4C29-BD16-1FE8ED23867B}"/>
              </a:ext>
            </a:extLst>
          </p:cNvPr>
          <p:cNvSpPr/>
          <p:nvPr/>
        </p:nvSpPr>
        <p:spPr>
          <a:xfrm>
            <a:off x="1264257" y="2571751"/>
            <a:ext cx="3307743" cy="21195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8FFC654-A26B-4314-8C6A-0214FFDB7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50" t="14519" r="2916" b="10074"/>
          <a:stretch/>
        </p:blipFill>
        <p:spPr>
          <a:xfrm>
            <a:off x="3510169" y="381663"/>
            <a:ext cx="5562600" cy="387858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67595E9F-4F39-4F25-B53B-6FE36D9F8180}"/>
              </a:ext>
            </a:extLst>
          </p:cNvPr>
          <p:cNvCxnSpPr/>
          <p:nvPr/>
        </p:nvCxnSpPr>
        <p:spPr>
          <a:xfrm>
            <a:off x="1264257" y="198782"/>
            <a:ext cx="2250220" cy="1510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C1B4455-FAF6-4660-A2B5-AD8EB0E5A86A}"/>
              </a:ext>
            </a:extLst>
          </p:cNvPr>
          <p:cNvCxnSpPr/>
          <p:nvPr/>
        </p:nvCxnSpPr>
        <p:spPr>
          <a:xfrm>
            <a:off x="1264257" y="2571750"/>
            <a:ext cx="2245912" cy="16884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m 21">
            <a:extLst>
              <a:ext uri="{FF2B5EF4-FFF2-40B4-BE49-F238E27FC236}">
                <a16:creationId xmlns:a16="http://schemas.microsoft.com/office/drawing/2014/main" id="{1BBF7D24-9382-4B12-851E-33B0E65BA1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08" t="15768" r="4522" b="13617"/>
          <a:stretch/>
        </p:blipFill>
        <p:spPr>
          <a:xfrm>
            <a:off x="3599952" y="1137367"/>
            <a:ext cx="5383034" cy="363209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4B0FBC4D-BB64-4C01-AB84-E2FC2BD7C168}"/>
              </a:ext>
            </a:extLst>
          </p:cNvPr>
          <p:cNvCxnSpPr/>
          <p:nvPr/>
        </p:nvCxnSpPr>
        <p:spPr>
          <a:xfrm flipV="1">
            <a:off x="1264257" y="1160890"/>
            <a:ext cx="2329733" cy="144266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53E4C169-213B-4D26-A203-24F7D59BFBA5}"/>
              </a:ext>
            </a:extLst>
          </p:cNvPr>
          <p:cNvCxnSpPr/>
          <p:nvPr/>
        </p:nvCxnSpPr>
        <p:spPr>
          <a:xfrm>
            <a:off x="1264257" y="4691271"/>
            <a:ext cx="2335695" cy="1099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92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1A58A50-5F49-4A7D-BD61-54FE793C3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17" t="6074" r="19417" b="4741"/>
          <a:stretch/>
        </p:blipFill>
        <p:spPr>
          <a:xfrm>
            <a:off x="4206240" y="0"/>
            <a:ext cx="4937760" cy="514278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51944FD-8FBE-4103-B27F-C5C0E8FD303F}"/>
              </a:ext>
            </a:extLst>
          </p:cNvPr>
          <p:cNvSpPr/>
          <p:nvPr/>
        </p:nvSpPr>
        <p:spPr>
          <a:xfrm>
            <a:off x="4518660" y="106680"/>
            <a:ext cx="3482340" cy="31089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85ABC9D-F934-42A0-AA3D-4004B4308263}"/>
              </a:ext>
            </a:extLst>
          </p:cNvPr>
          <p:cNvSpPr/>
          <p:nvPr/>
        </p:nvSpPr>
        <p:spPr>
          <a:xfrm>
            <a:off x="4495800" y="3238500"/>
            <a:ext cx="3185160" cy="1539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92B2B5B-D27A-4506-ABB9-2C9389106D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00" t="17926" r="27917" b="10518"/>
          <a:stretch/>
        </p:blipFill>
        <p:spPr>
          <a:xfrm>
            <a:off x="121920" y="327660"/>
            <a:ext cx="3985260" cy="368046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493CD5E-9586-41F0-87F0-B30AE08901B7}"/>
              </a:ext>
            </a:extLst>
          </p:cNvPr>
          <p:cNvCxnSpPr>
            <a:cxnSpLocks/>
          </p:cNvCxnSpPr>
          <p:nvPr/>
        </p:nvCxnSpPr>
        <p:spPr>
          <a:xfrm flipV="1">
            <a:off x="4107180" y="106680"/>
            <a:ext cx="411480" cy="2209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E675EBD-FB8D-4070-9A1E-9276F045C6E1}"/>
              </a:ext>
            </a:extLst>
          </p:cNvPr>
          <p:cNvCxnSpPr>
            <a:cxnSpLocks/>
          </p:cNvCxnSpPr>
          <p:nvPr/>
        </p:nvCxnSpPr>
        <p:spPr>
          <a:xfrm flipH="1">
            <a:off x="4107180" y="3215640"/>
            <a:ext cx="411480" cy="7924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m 28">
            <a:extLst>
              <a:ext uri="{FF2B5EF4-FFF2-40B4-BE49-F238E27FC236}">
                <a16:creationId xmlns:a16="http://schemas.microsoft.com/office/drawing/2014/main" id="{7E7BAE39-9FFF-4134-A57E-AAD3CBC487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83" t="32741" r="25500" b="26815"/>
          <a:stretch/>
        </p:blipFill>
        <p:spPr>
          <a:xfrm>
            <a:off x="26670" y="1927860"/>
            <a:ext cx="4335780" cy="208026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D691787E-CA11-4FCB-AEC4-1AB6DA263AE8}"/>
              </a:ext>
            </a:extLst>
          </p:cNvPr>
          <p:cNvCxnSpPr>
            <a:cxnSpLocks/>
          </p:cNvCxnSpPr>
          <p:nvPr/>
        </p:nvCxnSpPr>
        <p:spPr>
          <a:xfrm flipH="1" flipV="1">
            <a:off x="4383405" y="1927860"/>
            <a:ext cx="135255" cy="13792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B31CE6FD-A8ED-40D6-BE16-FED9660365E5}"/>
              </a:ext>
            </a:extLst>
          </p:cNvPr>
          <p:cNvCxnSpPr/>
          <p:nvPr/>
        </p:nvCxnSpPr>
        <p:spPr>
          <a:xfrm flipH="1" flipV="1">
            <a:off x="22860" y="4030980"/>
            <a:ext cx="4495800" cy="7467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19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8"/>
          <p:cNvSpPr txBox="1">
            <a:spLocks noGrp="1"/>
          </p:cNvSpPr>
          <p:nvPr>
            <p:ph type="subTitle" idx="1"/>
          </p:nvPr>
        </p:nvSpPr>
        <p:spPr>
          <a:xfrm>
            <a:off x="1601400" y="1648200"/>
            <a:ext cx="5941200" cy="137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Onde está o editorial? 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D7FDB6-7A52-4A9C-B192-70C8A71FA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00" t="10815" r="20583" b="6074"/>
          <a:stretch/>
        </p:blipFill>
        <p:spPr>
          <a:xfrm>
            <a:off x="701040" y="30362"/>
            <a:ext cx="3756660" cy="50298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4CFD53A-3153-44AB-BCF8-943EA6C8E1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33" t="5630" r="30417" b="10371"/>
          <a:stretch/>
        </p:blipFill>
        <p:spPr>
          <a:xfrm>
            <a:off x="4518660" y="24639"/>
            <a:ext cx="3756660" cy="503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4017"/>
      </p:ext>
    </p:extLst>
  </p:cSld>
  <p:clrMapOvr>
    <a:masterClrMapping/>
  </p:clrMapOvr>
</p:sld>
</file>

<file path=ppt/theme/theme1.xml><?xml version="1.0" encoding="utf-8"?>
<a:theme xmlns:a="http://schemas.openxmlformats.org/drawingml/2006/main" name="Methods of Teaching Reading by Slidesgo">
  <a:themeElements>
    <a:clrScheme name="Simple Light">
      <a:dk1>
        <a:srgbClr val="FFFFFF"/>
      </a:dk1>
      <a:lt1>
        <a:srgbClr val="FF7D84"/>
      </a:lt1>
      <a:dk2>
        <a:srgbClr val="FF545D"/>
      </a:dk2>
      <a:lt2>
        <a:srgbClr val="FA1155"/>
      </a:lt2>
      <a:accent1>
        <a:srgbClr val="69116B"/>
      </a:accent1>
      <a:accent2>
        <a:srgbClr val="B861BA"/>
      </a:accent2>
      <a:accent3>
        <a:srgbClr val="6DD6CC"/>
      </a:accent3>
      <a:accent4>
        <a:srgbClr val="FFC53B"/>
      </a:accent4>
      <a:accent5>
        <a:srgbClr val="FF545D"/>
      </a:accent5>
      <a:accent6>
        <a:srgbClr val="FA115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185</Words>
  <Application>Microsoft Office PowerPoint</Application>
  <PresentationFormat>Apresentação na tela (16:9)</PresentationFormat>
  <Paragraphs>20</Paragraphs>
  <Slides>19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6" baseType="lpstr">
      <vt:lpstr>Arial</vt:lpstr>
      <vt:lpstr>Loved by the King</vt:lpstr>
      <vt:lpstr>Roboto Condensed</vt:lpstr>
      <vt:lpstr>Alata</vt:lpstr>
      <vt:lpstr>Didact Gothic</vt:lpstr>
      <vt:lpstr>Lora</vt:lpstr>
      <vt:lpstr>Methods of Teaching Reading by Slidesgo</vt:lpstr>
      <vt:lpstr>Análise de livro didático de língua portuguesa 9º ano</vt:lpstr>
      <vt:lpstr>Português: conexão e uso</vt:lpstr>
      <vt:lpstr>As autoras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Esferas das linguagens</vt:lpstr>
      <vt:lpstr>Gênero jornalístico: editorial</vt:lpstr>
      <vt:lpstr>Apresentação do PowerPoint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Análise de livro didático</dc:title>
  <dc:creator>Thabata Haynal</dc:creator>
  <cp:lastModifiedBy>Thabata Haynal</cp:lastModifiedBy>
  <cp:revision>12</cp:revision>
  <dcterms:modified xsi:type="dcterms:W3CDTF">2020-10-05T22:50:57Z</dcterms:modified>
</cp:coreProperties>
</file>