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08"/>
    <p:restoredTop sz="94683"/>
  </p:normalViewPr>
  <p:slideViewPr>
    <p:cSldViewPr snapToGrid="0">
      <p:cViewPr varScale="1">
        <p:scale>
          <a:sx n="126" d="100"/>
          <a:sy n="126" d="100"/>
        </p:scale>
        <p:origin x="70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5630b84020_0_5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5630b84020_0_5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5630b8402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5630b8402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5630b84020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5630b84020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5630b84020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5630b84020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5630b84020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5630b84020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5630b84020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5630b84020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5630b84020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5630b84020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5630b84020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5630b84020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‹n.º›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Aula de Literatura Brasileira I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9 de abril de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Antonio Candido,  Plataforma da nova geração  (1943)  </a:t>
            </a:r>
            <a:endParaRPr i="1"/>
          </a:p>
        </p:txBody>
      </p:sp>
      <p:sp>
        <p:nvSpPr>
          <p:cNvPr id="308" name="Google Shape;308;p18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Incluído em: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600"/>
              <a:t>CANDIDO, Antonio. </a:t>
            </a:r>
            <a:r>
              <a:rPr lang="en-GB" sz="2600" i="1"/>
              <a:t>Textos de intervenção</a:t>
            </a:r>
            <a:r>
              <a:rPr lang="en-GB" sz="2600"/>
              <a:t>. São Paulo: Editora 34, 2002. </a:t>
            </a:r>
            <a:endParaRPr sz="2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Antonio Candido,  Plataforma da nova geração  (1943)  </a:t>
            </a:r>
            <a:endParaRPr i="1"/>
          </a:p>
        </p:txBody>
      </p:sp>
      <p:sp>
        <p:nvSpPr>
          <p:cNvPr id="314" name="Google Shape;314;p19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“Os da famosa geração de 20, que aqui em São Paulo se coloca quase imediatamente antes da nossa, formaram também, a seu modo, uma geração crítica”.</a:t>
            </a:r>
            <a:endParaRPr sz="2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Antonio Candido,  Plataforma da nova geração  (1943)  </a:t>
            </a:r>
            <a:endParaRPr i="1"/>
          </a:p>
        </p:txBody>
      </p:sp>
      <p:sp>
        <p:nvSpPr>
          <p:cNvPr id="320" name="Google Shape;320;p20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“E fizeram mais: criticaram criando, isto é, já mostrando como devia ser - o que é natural em se tratando de ficção, poesia, arte.”</a:t>
            </a:r>
            <a:endParaRPr sz="2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Antonio Candido,  Plataforma da nova geração  (1943)  </a:t>
            </a:r>
            <a:endParaRPr i="1"/>
          </a:p>
        </p:txBody>
      </p:sp>
      <p:sp>
        <p:nvSpPr>
          <p:cNvPr id="326" name="Google Shape;326;p21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“Para a gente de 20, criticar significava derrubar a fim de preparar a base para uma nova forma de arte. De qualquer modo, porém, abriram caminho para o (...)”</a:t>
            </a:r>
            <a:endParaRPr sz="2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Antonio Candido,  Plataforma da nova geração  (1943)  </a:t>
            </a:r>
            <a:endParaRPr i="1"/>
          </a:p>
        </p:txBody>
      </p:sp>
      <p:sp>
        <p:nvSpPr>
          <p:cNvPr id="332" name="Google Shape;332;p22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“(...) estudo de muitos problemas brasileiros e colocaram a necessidade do trabalho que hoje fazemos. Sob esse aspecto, somos os seus continuadores.”</a:t>
            </a:r>
            <a:endParaRPr sz="2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Antonio Candido,  Plataforma da nova geração  (1943)  </a:t>
            </a:r>
            <a:endParaRPr i="1"/>
          </a:p>
        </p:txBody>
      </p:sp>
      <p:sp>
        <p:nvSpPr>
          <p:cNvPr id="338" name="Google Shape;338;p23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“Aliás, se você me perguntar qual “o” dever específico da nossa geração, eu não saberei responder. Mas se me perguntar qual poderia ser, no meu modo de sentir, um rumo a seguir (...)”</a:t>
            </a:r>
            <a:endParaRPr sz="2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Antonio Candido,  Plataforma da nova geração  (1943)  </a:t>
            </a:r>
            <a:endParaRPr i="1"/>
          </a:p>
        </p:txBody>
      </p:sp>
      <p:sp>
        <p:nvSpPr>
          <p:cNvPr id="344" name="Google Shape;344;p2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“ (...) pela mocidade intelectual no terreno das ideias, eu lhe responderei, sem hesitar, que a nossa tarefa máxima deveria ser o combate a todas as formas de pensamento reacionário.  ”</a:t>
            </a:r>
            <a:endParaRPr sz="2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Antonio Candido,  Notas de crítica literária - começando  (1945)  </a:t>
            </a:r>
            <a:endParaRPr i="1"/>
          </a:p>
        </p:txBody>
      </p:sp>
      <p:sp>
        <p:nvSpPr>
          <p:cNvPr id="350" name="Google Shape;350;p25"/>
          <p:cNvSpPr txBox="1">
            <a:spLocks noGrp="1"/>
          </p:cNvSpPr>
          <p:nvPr>
            <p:ph type="body" idx="1"/>
          </p:nvPr>
        </p:nvSpPr>
        <p:spPr>
          <a:xfrm>
            <a:off x="1371300" y="1693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“ Quando comecei a criticar, o ambiente literário me pareceu alheio demais ao drama do nosso tempo; críticos e leitores me pareceram muito ligados à simples emoção estética, enquanto Roma ardia.”</a:t>
            </a:r>
            <a:endParaRPr sz="2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Macintosh PowerPoint</Application>
  <PresentationFormat>Apresentação na tela (16:9)</PresentationFormat>
  <Paragraphs>19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Maven Pro</vt:lpstr>
      <vt:lpstr>Nunito</vt:lpstr>
      <vt:lpstr>Arial</vt:lpstr>
      <vt:lpstr>Momentum</vt:lpstr>
      <vt:lpstr>Aula de Literatura Brasileira I</vt:lpstr>
      <vt:lpstr>Antonio Candido,  Plataforma da nova geração  (1943)  </vt:lpstr>
      <vt:lpstr>Antonio Candido,  Plataforma da nova geração  (1943)  </vt:lpstr>
      <vt:lpstr>Antonio Candido,  Plataforma da nova geração  (1943)  </vt:lpstr>
      <vt:lpstr>Antonio Candido,  Plataforma da nova geração  (1943)  </vt:lpstr>
      <vt:lpstr>Antonio Candido,  Plataforma da nova geração  (1943)  </vt:lpstr>
      <vt:lpstr>Antonio Candido,  Plataforma da nova geração  (1943)  </vt:lpstr>
      <vt:lpstr>Antonio Candido,  Plataforma da nova geração  (1943)  </vt:lpstr>
      <vt:lpstr>Antonio Candido,  Notas de crítica literária - começando  (1945)  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de Literatura Brasileira I</dc:title>
  <cp:lastModifiedBy>Jaime Ginzburg</cp:lastModifiedBy>
  <cp:revision>1</cp:revision>
  <dcterms:modified xsi:type="dcterms:W3CDTF">2019-04-11T19:48:32Z</dcterms:modified>
</cp:coreProperties>
</file>