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82" r:id="rId5"/>
    <p:sldId id="450" r:id="rId6"/>
    <p:sldId id="458" r:id="rId7"/>
    <p:sldId id="451" r:id="rId8"/>
    <p:sldId id="474" r:id="rId9"/>
    <p:sldId id="477" r:id="rId10"/>
    <p:sldId id="478" r:id="rId11"/>
    <p:sldId id="480" r:id="rId12"/>
    <p:sldId id="481" r:id="rId13"/>
    <p:sldId id="457" r:id="rId14"/>
    <p:sldId id="473" r:id="rId15"/>
    <p:sldId id="479" r:id="rId16"/>
    <p:sldId id="482" r:id="rId17"/>
    <p:sldId id="466" r:id="rId18"/>
    <p:sldId id="475" r:id="rId19"/>
    <p:sldId id="459" r:id="rId20"/>
    <p:sldId id="483" r:id="rId21"/>
    <p:sldId id="274" r:id="rId22"/>
    <p:sldId id="295" r:id="rId23"/>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14" autoAdjust="0"/>
  </p:normalViewPr>
  <p:slideViewPr>
    <p:cSldViewPr snapToGrid="0">
      <p:cViewPr varScale="1">
        <p:scale>
          <a:sx n="72" d="100"/>
          <a:sy n="72" d="100"/>
        </p:scale>
        <p:origin x="690" y="7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ara de Carvalho Barbosa" userId="1008e40f2a86475d" providerId="LiveId" clId="{AF025DB2-D610-43EF-A8A5-5097BEF752DE}"/>
    <pc:docChg chg="undo custSel addSld delSld modSld sldOrd">
      <pc:chgData name="Luara de Carvalho Barbosa" userId="1008e40f2a86475d" providerId="LiveId" clId="{AF025DB2-D610-43EF-A8A5-5097BEF752DE}" dt="2020-11-12T12:54:12.208" v="1205" actId="47"/>
      <pc:docMkLst>
        <pc:docMk/>
      </pc:docMkLst>
      <pc:sldChg chg="modSp mod">
        <pc:chgData name="Luara de Carvalho Barbosa" userId="1008e40f2a86475d" providerId="LiveId" clId="{AF025DB2-D610-43EF-A8A5-5097BEF752DE}" dt="2020-11-09T19:58:11.452" v="54" actId="20577"/>
        <pc:sldMkLst>
          <pc:docMk/>
          <pc:sldMk cId="2212224829" sldId="282"/>
        </pc:sldMkLst>
        <pc:spChg chg="mod">
          <ac:chgData name="Luara de Carvalho Barbosa" userId="1008e40f2a86475d" providerId="LiveId" clId="{AF025DB2-D610-43EF-A8A5-5097BEF752DE}" dt="2020-11-09T19:57:56.219" v="2" actId="20577"/>
          <ac:spMkLst>
            <pc:docMk/>
            <pc:sldMk cId="2212224829" sldId="282"/>
            <ac:spMk id="3" creationId="{B8D8E648-93B0-47FF-A306-492EFF7FC499}"/>
          </ac:spMkLst>
        </pc:spChg>
        <pc:spChg chg="mod">
          <ac:chgData name="Luara de Carvalho Barbosa" userId="1008e40f2a86475d" providerId="LiveId" clId="{AF025DB2-D610-43EF-A8A5-5097BEF752DE}" dt="2020-11-09T19:58:11.452" v="54" actId="20577"/>
          <ac:spMkLst>
            <pc:docMk/>
            <pc:sldMk cId="2212224829" sldId="282"/>
            <ac:spMk id="4" creationId="{64857D70-F12B-4E1B-99F8-92DAD4349846}"/>
          </ac:spMkLst>
        </pc:spChg>
      </pc:sldChg>
      <pc:sldChg chg="modSp mod">
        <pc:chgData name="Luara de Carvalho Barbosa" userId="1008e40f2a86475d" providerId="LiveId" clId="{AF025DB2-D610-43EF-A8A5-5097BEF752DE}" dt="2020-11-10T14:03:58.416" v="1109" actId="20577"/>
        <pc:sldMkLst>
          <pc:docMk/>
          <pc:sldMk cId="3184374730" sldId="295"/>
        </pc:sldMkLst>
        <pc:spChg chg="mod">
          <ac:chgData name="Luara de Carvalho Barbosa" userId="1008e40f2a86475d" providerId="LiveId" clId="{AF025DB2-D610-43EF-A8A5-5097BEF752DE}" dt="2020-11-10T14:03:58.416" v="1109" actId="20577"/>
          <ac:spMkLst>
            <pc:docMk/>
            <pc:sldMk cId="3184374730" sldId="295"/>
            <ac:spMk id="3" creationId="{C17F5BF1-88DB-42F2-98A6-4C7FBFC311C4}"/>
          </ac:spMkLst>
        </pc:spChg>
      </pc:sldChg>
      <pc:sldChg chg="modSp mod">
        <pc:chgData name="Luara de Carvalho Barbosa" userId="1008e40f2a86475d" providerId="LiveId" clId="{AF025DB2-D610-43EF-A8A5-5097BEF752DE}" dt="2020-11-10T11:07:54.117" v="225" actId="123"/>
        <pc:sldMkLst>
          <pc:docMk/>
          <pc:sldMk cId="1503741962" sldId="450"/>
        </pc:sldMkLst>
        <pc:spChg chg="mod">
          <ac:chgData name="Luara de Carvalho Barbosa" userId="1008e40f2a86475d" providerId="LiveId" clId="{AF025DB2-D610-43EF-A8A5-5097BEF752DE}" dt="2020-11-10T11:07:54.117" v="225" actId="123"/>
          <ac:spMkLst>
            <pc:docMk/>
            <pc:sldMk cId="1503741962" sldId="450"/>
            <ac:spMk id="4" creationId="{92F0DA62-2032-4C85-A742-7184AB7895CD}"/>
          </ac:spMkLst>
        </pc:spChg>
      </pc:sldChg>
      <pc:sldChg chg="modSp mod ord">
        <pc:chgData name="Luara de Carvalho Barbosa" userId="1008e40f2a86475d" providerId="LiveId" clId="{AF025DB2-D610-43EF-A8A5-5097BEF752DE}" dt="2020-11-12T12:22:32.216" v="1178" actId="1076"/>
        <pc:sldMkLst>
          <pc:docMk/>
          <pc:sldMk cId="1941828675" sldId="451"/>
        </pc:sldMkLst>
        <pc:spChg chg="mod">
          <ac:chgData name="Luara de Carvalho Barbosa" userId="1008e40f2a86475d" providerId="LiveId" clId="{AF025DB2-D610-43EF-A8A5-5097BEF752DE}" dt="2020-11-12T12:22:32.216" v="1178" actId="1076"/>
          <ac:spMkLst>
            <pc:docMk/>
            <pc:sldMk cId="1941828675" sldId="451"/>
            <ac:spMk id="4" creationId="{92F0DA62-2032-4C85-A742-7184AB7895CD}"/>
          </ac:spMkLst>
        </pc:spChg>
        <pc:spChg chg="mod">
          <ac:chgData name="Luara de Carvalho Barbosa" userId="1008e40f2a86475d" providerId="LiveId" clId="{AF025DB2-D610-43EF-A8A5-5097BEF752DE}" dt="2020-11-12T12:22:24.215" v="1176" actId="14100"/>
          <ac:spMkLst>
            <pc:docMk/>
            <pc:sldMk cId="1941828675" sldId="451"/>
            <ac:spMk id="8" creationId="{AEFD128F-9C3B-45F5-8298-E13171D639EA}"/>
          </ac:spMkLst>
        </pc:spChg>
      </pc:sldChg>
      <pc:sldChg chg="del">
        <pc:chgData name="Luara de Carvalho Barbosa" userId="1008e40f2a86475d" providerId="LiveId" clId="{AF025DB2-D610-43EF-A8A5-5097BEF752DE}" dt="2020-11-10T13:29:34.517" v="977" actId="47"/>
        <pc:sldMkLst>
          <pc:docMk/>
          <pc:sldMk cId="53367908" sldId="454"/>
        </pc:sldMkLst>
      </pc:sldChg>
      <pc:sldChg chg="del">
        <pc:chgData name="Luara de Carvalho Barbosa" userId="1008e40f2a86475d" providerId="LiveId" clId="{AF025DB2-D610-43EF-A8A5-5097BEF752DE}" dt="2020-11-10T13:29:35.262" v="979" actId="47"/>
        <pc:sldMkLst>
          <pc:docMk/>
          <pc:sldMk cId="3513376882" sldId="455"/>
        </pc:sldMkLst>
      </pc:sldChg>
      <pc:sldChg chg="delSp modSp mod">
        <pc:chgData name="Luara de Carvalho Barbosa" userId="1008e40f2a86475d" providerId="LiveId" clId="{AF025DB2-D610-43EF-A8A5-5097BEF752DE}" dt="2020-11-10T14:11:25.671" v="1155" actId="20577"/>
        <pc:sldMkLst>
          <pc:docMk/>
          <pc:sldMk cId="1936291561" sldId="457"/>
        </pc:sldMkLst>
        <pc:spChg chg="mod">
          <ac:chgData name="Luara de Carvalho Barbosa" userId="1008e40f2a86475d" providerId="LiveId" clId="{AF025DB2-D610-43EF-A8A5-5097BEF752DE}" dt="2020-11-10T14:11:25.671" v="1155" actId="20577"/>
          <ac:spMkLst>
            <pc:docMk/>
            <pc:sldMk cId="1936291561" sldId="457"/>
            <ac:spMk id="4" creationId="{92F0DA62-2032-4C85-A742-7184AB7895CD}"/>
          </ac:spMkLst>
        </pc:spChg>
        <pc:picChg chg="del">
          <ac:chgData name="Luara de Carvalho Barbosa" userId="1008e40f2a86475d" providerId="LiveId" clId="{AF025DB2-D610-43EF-A8A5-5097BEF752DE}" dt="2020-11-09T20:48:06.511" v="81" actId="478"/>
          <ac:picMkLst>
            <pc:docMk/>
            <pc:sldMk cId="1936291561" sldId="457"/>
            <ac:picMk id="3" creationId="{38C7F326-208F-4A54-8DB1-D84C4E58CF8B}"/>
          </ac:picMkLst>
        </pc:picChg>
      </pc:sldChg>
      <pc:sldChg chg="modSp mod ord">
        <pc:chgData name="Luara de Carvalho Barbosa" userId="1008e40f2a86475d" providerId="LiveId" clId="{AF025DB2-D610-43EF-A8A5-5097BEF752DE}" dt="2020-11-10T13:25:27.865" v="864"/>
        <pc:sldMkLst>
          <pc:docMk/>
          <pc:sldMk cId="1086922064" sldId="458"/>
        </pc:sldMkLst>
        <pc:spChg chg="mod">
          <ac:chgData name="Luara de Carvalho Barbosa" userId="1008e40f2a86475d" providerId="LiveId" clId="{AF025DB2-D610-43EF-A8A5-5097BEF752DE}" dt="2020-11-10T13:25:15.985" v="860" actId="123"/>
          <ac:spMkLst>
            <pc:docMk/>
            <pc:sldMk cId="1086922064" sldId="458"/>
            <ac:spMk id="10" creationId="{4978FC4D-29B4-45E0-8A30-22A82EEC2B3E}"/>
          </ac:spMkLst>
        </pc:spChg>
      </pc:sldChg>
      <pc:sldChg chg="addSp delSp modSp mod">
        <pc:chgData name="Luara de Carvalho Barbosa" userId="1008e40f2a86475d" providerId="LiveId" clId="{AF025DB2-D610-43EF-A8A5-5097BEF752DE}" dt="2020-11-10T14:05:41.072" v="1147" actId="20577"/>
        <pc:sldMkLst>
          <pc:docMk/>
          <pc:sldMk cId="1345205822" sldId="459"/>
        </pc:sldMkLst>
        <pc:spChg chg="mod">
          <ac:chgData name="Luara de Carvalho Barbosa" userId="1008e40f2a86475d" providerId="LiveId" clId="{AF025DB2-D610-43EF-A8A5-5097BEF752DE}" dt="2020-11-10T14:05:41.072" v="1147" actId="20577"/>
          <ac:spMkLst>
            <pc:docMk/>
            <pc:sldMk cId="1345205822" sldId="459"/>
            <ac:spMk id="2" creationId="{968A0352-38B0-462A-9865-D38E6360E96F}"/>
          </ac:spMkLst>
        </pc:spChg>
        <pc:spChg chg="add del mod">
          <ac:chgData name="Luara de Carvalho Barbosa" userId="1008e40f2a86475d" providerId="LiveId" clId="{AF025DB2-D610-43EF-A8A5-5097BEF752DE}" dt="2020-11-10T14:04:38.516" v="1133" actId="22"/>
          <ac:spMkLst>
            <pc:docMk/>
            <pc:sldMk cId="1345205822" sldId="459"/>
            <ac:spMk id="3" creationId="{CC13F9D4-BF40-4608-A140-4E62424D9370}"/>
          </ac:spMkLst>
        </pc:spChg>
        <pc:spChg chg="add del mod">
          <ac:chgData name="Luara de Carvalho Barbosa" userId="1008e40f2a86475d" providerId="LiveId" clId="{AF025DB2-D610-43EF-A8A5-5097BEF752DE}" dt="2020-11-10T14:04:41.613" v="1135" actId="22"/>
          <ac:spMkLst>
            <pc:docMk/>
            <pc:sldMk cId="1345205822" sldId="459"/>
            <ac:spMk id="5" creationId="{2F91F560-D942-48B5-90FF-FE58CE8F3533}"/>
          </ac:spMkLst>
        </pc:spChg>
        <pc:spChg chg="add del mod">
          <ac:chgData name="Luara de Carvalho Barbosa" userId="1008e40f2a86475d" providerId="LiveId" clId="{AF025DB2-D610-43EF-A8A5-5097BEF752DE}" dt="2020-11-10T14:04:55.220" v="1137" actId="22"/>
          <ac:spMkLst>
            <pc:docMk/>
            <pc:sldMk cId="1345205822" sldId="459"/>
            <ac:spMk id="7" creationId="{9A7833A3-0CBD-4BE8-BB76-084CACBF5873}"/>
          </ac:spMkLst>
        </pc:spChg>
        <pc:spChg chg="add del mod">
          <ac:chgData name="Luara de Carvalho Barbosa" userId="1008e40f2a86475d" providerId="LiveId" clId="{AF025DB2-D610-43EF-A8A5-5097BEF752DE}" dt="2020-11-10T14:05:21.075" v="1143"/>
          <ac:spMkLst>
            <pc:docMk/>
            <pc:sldMk cId="1345205822" sldId="459"/>
            <ac:spMk id="8" creationId="{AEFD128F-9C3B-45F5-8298-E13171D639EA}"/>
          </ac:spMkLst>
        </pc:spChg>
        <pc:spChg chg="add mod">
          <ac:chgData name="Luara de Carvalho Barbosa" userId="1008e40f2a86475d" providerId="LiveId" clId="{AF025DB2-D610-43EF-A8A5-5097BEF752DE}" dt="2020-11-10T14:05:33.738" v="1146" actId="1076"/>
          <ac:spMkLst>
            <pc:docMk/>
            <pc:sldMk cId="1345205822" sldId="459"/>
            <ac:spMk id="9" creationId="{4EA81F4F-B54C-47EF-ADBE-CD9B666E3EB0}"/>
          </ac:spMkLst>
        </pc:spChg>
        <pc:picChg chg="del">
          <ac:chgData name="Luara de Carvalho Barbosa" userId="1008e40f2a86475d" providerId="LiveId" clId="{AF025DB2-D610-43EF-A8A5-5097BEF752DE}" dt="2020-11-09T22:02:23.303" v="119" actId="478"/>
          <ac:picMkLst>
            <pc:docMk/>
            <pc:sldMk cId="1345205822" sldId="459"/>
            <ac:picMk id="4" creationId="{A2FA4395-8854-4931-BA49-2ADC2F6E0CB5}"/>
          </ac:picMkLst>
        </pc:picChg>
      </pc:sldChg>
      <pc:sldChg chg="modSp del mod">
        <pc:chgData name="Luara de Carvalho Barbosa" userId="1008e40f2a86475d" providerId="LiveId" clId="{AF025DB2-D610-43EF-A8A5-5097BEF752DE}" dt="2020-11-10T13:29:26.935" v="971" actId="47"/>
        <pc:sldMkLst>
          <pc:docMk/>
          <pc:sldMk cId="1933654217" sldId="460"/>
        </pc:sldMkLst>
        <pc:spChg chg="mod">
          <ac:chgData name="Luara de Carvalho Barbosa" userId="1008e40f2a86475d" providerId="LiveId" clId="{AF025DB2-D610-43EF-A8A5-5097BEF752DE}" dt="2020-11-10T13:28:24.225" v="914" actId="21"/>
          <ac:spMkLst>
            <pc:docMk/>
            <pc:sldMk cId="1933654217" sldId="460"/>
            <ac:spMk id="4" creationId="{92F0DA62-2032-4C85-A742-7184AB7895CD}"/>
          </ac:spMkLst>
        </pc:spChg>
      </pc:sldChg>
      <pc:sldChg chg="del">
        <pc:chgData name="Luara de Carvalho Barbosa" userId="1008e40f2a86475d" providerId="LiveId" clId="{AF025DB2-D610-43EF-A8A5-5097BEF752DE}" dt="2020-11-10T13:29:35.612" v="980" actId="47"/>
        <pc:sldMkLst>
          <pc:docMk/>
          <pc:sldMk cId="3144254358" sldId="461"/>
        </pc:sldMkLst>
      </pc:sldChg>
      <pc:sldChg chg="del">
        <pc:chgData name="Luara de Carvalho Barbosa" userId="1008e40f2a86475d" providerId="LiveId" clId="{AF025DB2-D610-43EF-A8A5-5097BEF752DE}" dt="2020-11-10T10:59:37.275" v="125" actId="47"/>
        <pc:sldMkLst>
          <pc:docMk/>
          <pc:sldMk cId="2649455952" sldId="462"/>
        </pc:sldMkLst>
      </pc:sldChg>
      <pc:sldChg chg="del">
        <pc:chgData name="Luara de Carvalho Barbosa" userId="1008e40f2a86475d" providerId="LiveId" clId="{AF025DB2-D610-43EF-A8A5-5097BEF752DE}" dt="2020-11-10T13:29:32.990" v="974" actId="47"/>
        <pc:sldMkLst>
          <pc:docMk/>
          <pc:sldMk cId="2844499625" sldId="463"/>
        </pc:sldMkLst>
      </pc:sldChg>
      <pc:sldChg chg="del">
        <pc:chgData name="Luara de Carvalho Barbosa" userId="1008e40f2a86475d" providerId="LiveId" clId="{AF025DB2-D610-43EF-A8A5-5097BEF752DE}" dt="2020-11-10T13:29:33.424" v="975" actId="47"/>
        <pc:sldMkLst>
          <pc:docMk/>
          <pc:sldMk cId="1197984305" sldId="464"/>
        </pc:sldMkLst>
      </pc:sldChg>
      <pc:sldChg chg="del">
        <pc:chgData name="Luara de Carvalho Barbosa" userId="1008e40f2a86475d" providerId="LiveId" clId="{AF025DB2-D610-43EF-A8A5-5097BEF752DE}" dt="2020-11-10T13:29:33.921" v="976" actId="47"/>
        <pc:sldMkLst>
          <pc:docMk/>
          <pc:sldMk cId="1583411714" sldId="465"/>
        </pc:sldMkLst>
      </pc:sldChg>
      <pc:sldChg chg="addSp delSp modSp mod">
        <pc:chgData name="Luara de Carvalho Barbosa" userId="1008e40f2a86475d" providerId="LiveId" clId="{AF025DB2-D610-43EF-A8A5-5097BEF752DE}" dt="2020-11-10T13:37:56.275" v="992" actId="14100"/>
        <pc:sldMkLst>
          <pc:docMk/>
          <pc:sldMk cId="2614166419" sldId="466"/>
        </pc:sldMkLst>
        <pc:picChg chg="add del mod modCrop">
          <ac:chgData name="Luara de Carvalho Barbosa" userId="1008e40f2a86475d" providerId="LiveId" clId="{AF025DB2-D610-43EF-A8A5-5097BEF752DE}" dt="2020-11-10T13:37:30.427" v="985" actId="478"/>
          <ac:picMkLst>
            <pc:docMk/>
            <pc:sldMk cId="2614166419" sldId="466"/>
            <ac:picMk id="3" creationId="{BBBD0C03-D81F-4C42-BDA0-5CD60E16258F}"/>
          </ac:picMkLst>
        </pc:picChg>
        <pc:picChg chg="del">
          <ac:chgData name="Luara de Carvalho Barbosa" userId="1008e40f2a86475d" providerId="LiveId" clId="{AF025DB2-D610-43EF-A8A5-5097BEF752DE}" dt="2020-11-09T20:51:23.208" v="87" actId="478"/>
          <ac:picMkLst>
            <pc:docMk/>
            <pc:sldMk cId="2614166419" sldId="466"/>
            <ac:picMk id="5" creationId="{D813C07E-C4A7-4069-8F98-2F52C0AC335E}"/>
          </ac:picMkLst>
        </pc:picChg>
        <pc:picChg chg="add mod modCrop">
          <ac:chgData name="Luara de Carvalho Barbosa" userId="1008e40f2a86475d" providerId="LiveId" clId="{AF025DB2-D610-43EF-A8A5-5097BEF752DE}" dt="2020-11-10T13:37:56.275" v="992" actId="14100"/>
          <ac:picMkLst>
            <pc:docMk/>
            <pc:sldMk cId="2614166419" sldId="466"/>
            <ac:picMk id="7" creationId="{FAF1C8AC-B76B-406E-9F1D-3B7C6481DABD}"/>
          </ac:picMkLst>
        </pc:picChg>
        <pc:picChg chg="del">
          <ac:chgData name="Luara de Carvalho Barbosa" userId="1008e40f2a86475d" providerId="LiveId" clId="{AF025DB2-D610-43EF-A8A5-5097BEF752DE}" dt="2020-11-09T20:51:25.327" v="88" actId="478"/>
          <ac:picMkLst>
            <pc:docMk/>
            <pc:sldMk cId="2614166419" sldId="466"/>
            <ac:picMk id="9" creationId="{BC8EB830-B500-4BFE-8F9F-885C316E0FE4}"/>
          </ac:picMkLst>
        </pc:picChg>
      </pc:sldChg>
      <pc:sldChg chg="del">
        <pc:chgData name="Luara de Carvalho Barbosa" userId="1008e40f2a86475d" providerId="LiveId" clId="{AF025DB2-D610-43EF-A8A5-5097BEF752DE}" dt="2020-11-10T13:29:34.921" v="978" actId="47"/>
        <pc:sldMkLst>
          <pc:docMk/>
          <pc:sldMk cId="3422950231" sldId="467"/>
        </pc:sldMkLst>
      </pc:sldChg>
      <pc:sldChg chg="del">
        <pc:chgData name="Luara de Carvalho Barbosa" userId="1008e40f2a86475d" providerId="LiveId" clId="{AF025DB2-D610-43EF-A8A5-5097BEF752DE}" dt="2020-11-10T13:29:30.968" v="972" actId="47"/>
        <pc:sldMkLst>
          <pc:docMk/>
          <pc:sldMk cId="3115909802" sldId="468"/>
        </pc:sldMkLst>
      </pc:sldChg>
      <pc:sldChg chg="del">
        <pc:chgData name="Luara de Carvalho Barbosa" userId="1008e40f2a86475d" providerId="LiveId" clId="{AF025DB2-D610-43EF-A8A5-5097BEF752DE}" dt="2020-11-10T13:29:32.420" v="973" actId="47"/>
        <pc:sldMkLst>
          <pc:docMk/>
          <pc:sldMk cId="1186970803" sldId="469"/>
        </pc:sldMkLst>
      </pc:sldChg>
      <pc:sldChg chg="del">
        <pc:chgData name="Luara de Carvalho Barbosa" userId="1008e40f2a86475d" providerId="LiveId" clId="{AF025DB2-D610-43EF-A8A5-5097BEF752DE}" dt="2020-11-10T13:29:35.918" v="981" actId="47"/>
        <pc:sldMkLst>
          <pc:docMk/>
          <pc:sldMk cId="2514237778" sldId="470"/>
        </pc:sldMkLst>
      </pc:sldChg>
      <pc:sldChg chg="del">
        <pc:chgData name="Luara de Carvalho Barbosa" userId="1008e40f2a86475d" providerId="LiveId" clId="{AF025DB2-D610-43EF-A8A5-5097BEF752DE}" dt="2020-11-10T13:29:36.381" v="982" actId="47"/>
        <pc:sldMkLst>
          <pc:docMk/>
          <pc:sldMk cId="2241631181" sldId="471"/>
        </pc:sldMkLst>
      </pc:sldChg>
      <pc:sldChg chg="modSp add del mod">
        <pc:chgData name="Luara de Carvalho Barbosa" userId="1008e40f2a86475d" providerId="LiveId" clId="{AF025DB2-D610-43EF-A8A5-5097BEF752DE}" dt="2020-11-12T12:54:12.208" v="1205" actId="47"/>
        <pc:sldMkLst>
          <pc:docMk/>
          <pc:sldMk cId="1593284783" sldId="472"/>
        </pc:sldMkLst>
        <pc:spChg chg="mod">
          <ac:chgData name="Luara de Carvalho Barbosa" userId="1008e40f2a86475d" providerId="LiveId" clId="{AF025DB2-D610-43EF-A8A5-5097BEF752DE}" dt="2020-11-12T12:54:10.991" v="1204" actId="6549"/>
          <ac:spMkLst>
            <pc:docMk/>
            <pc:sldMk cId="1593284783" sldId="472"/>
            <ac:spMk id="8" creationId="{AEFD128F-9C3B-45F5-8298-E13171D639EA}"/>
          </ac:spMkLst>
        </pc:spChg>
      </pc:sldChg>
      <pc:sldChg chg="modSp add mod">
        <pc:chgData name="Luara de Carvalho Barbosa" userId="1008e40f2a86475d" providerId="LiveId" clId="{AF025DB2-D610-43EF-A8A5-5097BEF752DE}" dt="2020-11-10T13:12:57.647" v="682" actId="207"/>
        <pc:sldMkLst>
          <pc:docMk/>
          <pc:sldMk cId="1213715143" sldId="473"/>
        </pc:sldMkLst>
        <pc:spChg chg="mod">
          <ac:chgData name="Luara de Carvalho Barbosa" userId="1008e40f2a86475d" providerId="LiveId" clId="{AF025DB2-D610-43EF-A8A5-5097BEF752DE}" dt="2020-11-10T13:12:57.647" v="682" actId="207"/>
          <ac:spMkLst>
            <pc:docMk/>
            <pc:sldMk cId="1213715143" sldId="473"/>
            <ac:spMk id="4" creationId="{92F0DA62-2032-4C85-A742-7184AB7895CD}"/>
          </ac:spMkLst>
        </pc:spChg>
      </pc:sldChg>
      <pc:sldChg chg="modSp add mod ord">
        <pc:chgData name="Luara de Carvalho Barbosa" userId="1008e40f2a86475d" providerId="LiveId" clId="{AF025DB2-D610-43EF-A8A5-5097BEF752DE}" dt="2020-11-12T12:23:01.853" v="1192" actId="20577"/>
        <pc:sldMkLst>
          <pc:docMk/>
          <pc:sldMk cId="2065133959" sldId="474"/>
        </pc:sldMkLst>
        <pc:spChg chg="mod">
          <ac:chgData name="Luara de Carvalho Barbosa" userId="1008e40f2a86475d" providerId="LiveId" clId="{AF025DB2-D610-43EF-A8A5-5097BEF752DE}" dt="2020-11-12T12:23:01.853" v="1192" actId="20577"/>
          <ac:spMkLst>
            <pc:docMk/>
            <pc:sldMk cId="2065133959" sldId="474"/>
            <ac:spMk id="4" creationId="{92F0DA62-2032-4C85-A742-7184AB7895CD}"/>
          </ac:spMkLst>
        </pc:spChg>
      </pc:sldChg>
      <pc:sldChg chg="addSp delSp modSp add mod">
        <pc:chgData name="Luara de Carvalho Barbosa" userId="1008e40f2a86475d" providerId="LiveId" clId="{AF025DB2-D610-43EF-A8A5-5097BEF752DE}" dt="2020-11-10T13:45:30.083" v="1001" actId="1076"/>
        <pc:sldMkLst>
          <pc:docMk/>
          <pc:sldMk cId="3728009509" sldId="475"/>
        </pc:sldMkLst>
        <pc:picChg chg="del">
          <ac:chgData name="Luara de Carvalho Barbosa" userId="1008e40f2a86475d" providerId="LiveId" clId="{AF025DB2-D610-43EF-A8A5-5097BEF752DE}" dt="2020-11-09T20:51:59.376" v="95" actId="478"/>
          <ac:picMkLst>
            <pc:docMk/>
            <pc:sldMk cId="3728009509" sldId="475"/>
            <ac:picMk id="3" creationId="{BBBD0C03-D81F-4C42-BDA0-5CD60E16258F}"/>
          </ac:picMkLst>
        </pc:picChg>
        <pc:picChg chg="add del mod modCrop">
          <ac:chgData name="Luara de Carvalho Barbosa" userId="1008e40f2a86475d" providerId="LiveId" clId="{AF025DB2-D610-43EF-A8A5-5097BEF752DE}" dt="2020-11-10T13:39:38.565" v="993" actId="478"/>
          <ac:picMkLst>
            <pc:docMk/>
            <pc:sldMk cId="3728009509" sldId="475"/>
            <ac:picMk id="4" creationId="{6D57849E-F303-4640-B6DE-E946D40E4F5D}"/>
          </ac:picMkLst>
        </pc:picChg>
        <pc:picChg chg="add del mod modCrop">
          <ac:chgData name="Luara de Carvalho Barbosa" userId="1008e40f2a86475d" providerId="LiveId" clId="{AF025DB2-D610-43EF-A8A5-5097BEF752DE}" dt="2020-11-10T13:39:49.890" v="996" actId="478"/>
          <ac:picMkLst>
            <pc:docMk/>
            <pc:sldMk cId="3728009509" sldId="475"/>
            <ac:picMk id="7" creationId="{A3FECC98-7024-49F5-8C29-D8422E957C92}"/>
          </ac:picMkLst>
        </pc:picChg>
        <pc:picChg chg="add mod modCrop">
          <ac:chgData name="Luara de Carvalho Barbosa" userId="1008e40f2a86475d" providerId="LiveId" clId="{AF025DB2-D610-43EF-A8A5-5097BEF752DE}" dt="2020-11-10T13:45:30.083" v="1001" actId="1076"/>
          <ac:picMkLst>
            <pc:docMk/>
            <pc:sldMk cId="3728009509" sldId="475"/>
            <ac:picMk id="10" creationId="{B594975C-BD8F-49B1-8737-46DF4D115781}"/>
          </ac:picMkLst>
        </pc:picChg>
      </pc:sldChg>
      <pc:sldChg chg="add del">
        <pc:chgData name="Luara de Carvalho Barbosa" userId="1008e40f2a86475d" providerId="LiveId" clId="{AF025DB2-D610-43EF-A8A5-5097BEF752DE}" dt="2020-11-10T13:00:34.364" v="579" actId="47"/>
        <pc:sldMkLst>
          <pc:docMk/>
          <pc:sldMk cId="574152791" sldId="476"/>
        </pc:sldMkLst>
      </pc:sldChg>
      <pc:sldChg chg="addSp modSp add mod">
        <pc:chgData name="Luara de Carvalho Barbosa" userId="1008e40f2a86475d" providerId="LiveId" clId="{AF025DB2-D610-43EF-A8A5-5097BEF752DE}" dt="2020-11-10T14:07:36.664" v="1148" actId="6549"/>
        <pc:sldMkLst>
          <pc:docMk/>
          <pc:sldMk cId="299818905" sldId="477"/>
        </pc:sldMkLst>
        <pc:spChg chg="mod">
          <ac:chgData name="Luara de Carvalho Barbosa" userId="1008e40f2a86475d" providerId="LiveId" clId="{AF025DB2-D610-43EF-A8A5-5097BEF752DE}" dt="2020-11-10T14:07:36.664" v="1148" actId="6549"/>
          <ac:spMkLst>
            <pc:docMk/>
            <pc:sldMk cId="299818905" sldId="477"/>
            <ac:spMk id="4" creationId="{92F0DA62-2032-4C85-A742-7184AB7895CD}"/>
          </ac:spMkLst>
        </pc:spChg>
        <pc:picChg chg="add mod modCrop">
          <ac:chgData name="Luara de Carvalho Barbosa" userId="1008e40f2a86475d" providerId="LiveId" clId="{AF025DB2-D610-43EF-A8A5-5097BEF752DE}" dt="2020-11-10T11:16:43.557" v="248" actId="1076"/>
          <ac:picMkLst>
            <pc:docMk/>
            <pc:sldMk cId="299818905" sldId="477"/>
            <ac:picMk id="3" creationId="{9EFC8D17-9910-43D9-AE6F-2EF59C7B3A9D}"/>
          </ac:picMkLst>
        </pc:picChg>
      </pc:sldChg>
      <pc:sldChg chg="modSp add mod">
        <pc:chgData name="Luara de Carvalho Barbosa" userId="1008e40f2a86475d" providerId="LiveId" clId="{AF025DB2-D610-43EF-A8A5-5097BEF752DE}" dt="2020-11-12T12:23:47.314" v="1196" actId="20577"/>
        <pc:sldMkLst>
          <pc:docMk/>
          <pc:sldMk cId="3775756321" sldId="478"/>
        </pc:sldMkLst>
        <pc:spChg chg="mod">
          <ac:chgData name="Luara de Carvalho Barbosa" userId="1008e40f2a86475d" providerId="LiveId" clId="{AF025DB2-D610-43EF-A8A5-5097BEF752DE}" dt="2020-11-12T12:23:47.314" v="1196" actId="20577"/>
          <ac:spMkLst>
            <pc:docMk/>
            <pc:sldMk cId="3775756321" sldId="478"/>
            <ac:spMk id="4" creationId="{92F0DA62-2032-4C85-A742-7184AB7895CD}"/>
          </ac:spMkLst>
        </pc:spChg>
      </pc:sldChg>
      <pc:sldChg chg="modSp add mod ord">
        <pc:chgData name="Luara de Carvalho Barbosa" userId="1008e40f2a86475d" providerId="LiveId" clId="{AF025DB2-D610-43EF-A8A5-5097BEF752DE}" dt="2020-11-10T14:12:18.706" v="1164" actId="5793"/>
        <pc:sldMkLst>
          <pc:docMk/>
          <pc:sldMk cId="464938658" sldId="479"/>
        </pc:sldMkLst>
        <pc:spChg chg="mod">
          <ac:chgData name="Luara de Carvalho Barbosa" userId="1008e40f2a86475d" providerId="LiveId" clId="{AF025DB2-D610-43EF-A8A5-5097BEF752DE}" dt="2020-11-10T13:21:20.350" v="804" actId="14100"/>
          <ac:spMkLst>
            <pc:docMk/>
            <pc:sldMk cId="464938658" sldId="479"/>
            <ac:spMk id="4" creationId="{92F0DA62-2032-4C85-A742-7184AB7895CD}"/>
          </ac:spMkLst>
        </pc:spChg>
        <pc:spChg chg="mod">
          <ac:chgData name="Luara de Carvalho Barbosa" userId="1008e40f2a86475d" providerId="LiveId" clId="{AF025DB2-D610-43EF-A8A5-5097BEF752DE}" dt="2020-11-10T14:12:18.706" v="1164" actId="5793"/>
          <ac:spMkLst>
            <pc:docMk/>
            <pc:sldMk cId="464938658" sldId="479"/>
            <ac:spMk id="17" creationId="{F0C7571D-9549-4381-9427-80809559ABDF}"/>
          </ac:spMkLst>
        </pc:spChg>
        <pc:picChg chg="mod">
          <ac:chgData name="Luara de Carvalho Barbosa" userId="1008e40f2a86475d" providerId="LiveId" clId="{AF025DB2-D610-43EF-A8A5-5097BEF752DE}" dt="2020-11-10T13:21:18.539" v="803" actId="14100"/>
          <ac:picMkLst>
            <pc:docMk/>
            <pc:sldMk cId="464938658" sldId="479"/>
            <ac:picMk id="3" creationId="{9EFC8D17-9910-43D9-AE6F-2EF59C7B3A9D}"/>
          </ac:picMkLst>
        </pc:picChg>
      </pc:sldChg>
      <pc:sldChg chg="modSp add mod">
        <pc:chgData name="Luara de Carvalho Barbosa" userId="1008e40f2a86475d" providerId="LiveId" clId="{AF025DB2-D610-43EF-A8A5-5097BEF752DE}" dt="2020-11-12T12:47:45.334" v="1203" actId="20577"/>
        <pc:sldMkLst>
          <pc:docMk/>
          <pc:sldMk cId="3065930928" sldId="480"/>
        </pc:sldMkLst>
        <pc:spChg chg="mod">
          <ac:chgData name="Luara de Carvalho Barbosa" userId="1008e40f2a86475d" providerId="LiveId" clId="{AF025DB2-D610-43EF-A8A5-5097BEF752DE}" dt="2020-11-12T12:47:45.334" v="1203" actId="20577"/>
          <ac:spMkLst>
            <pc:docMk/>
            <pc:sldMk cId="3065930928" sldId="480"/>
            <ac:spMk id="4" creationId="{92F0DA62-2032-4C85-A742-7184AB7895CD}"/>
          </ac:spMkLst>
        </pc:spChg>
        <pc:spChg chg="mod">
          <ac:chgData name="Luara de Carvalho Barbosa" userId="1008e40f2a86475d" providerId="LiveId" clId="{AF025DB2-D610-43EF-A8A5-5097BEF752DE}" dt="2020-11-12T12:24:03.823" v="1197" actId="14100"/>
          <ac:spMkLst>
            <pc:docMk/>
            <pc:sldMk cId="3065930928" sldId="480"/>
            <ac:spMk id="8" creationId="{AEFD128F-9C3B-45F5-8298-E13171D639EA}"/>
          </ac:spMkLst>
        </pc:spChg>
        <pc:spChg chg="mod">
          <ac:chgData name="Luara de Carvalho Barbosa" userId="1008e40f2a86475d" providerId="LiveId" clId="{AF025DB2-D610-43EF-A8A5-5097BEF752DE}" dt="2020-11-10T11:48:34.580" v="442" actId="1076"/>
          <ac:spMkLst>
            <pc:docMk/>
            <pc:sldMk cId="3065930928" sldId="480"/>
            <ac:spMk id="17" creationId="{F0C7571D-9549-4381-9427-80809559ABDF}"/>
          </ac:spMkLst>
        </pc:spChg>
        <pc:picChg chg="mod">
          <ac:chgData name="Luara de Carvalho Barbosa" userId="1008e40f2a86475d" providerId="LiveId" clId="{AF025DB2-D610-43EF-A8A5-5097BEF752DE}" dt="2020-11-12T12:24:19.126" v="1201" actId="14100"/>
          <ac:picMkLst>
            <pc:docMk/>
            <pc:sldMk cId="3065930928" sldId="480"/>
            <ac:picMk id="3" creationId="{9EFC8D17-9910-43D9-AE6F-2EF59C7B3A9D}"/>
          </ac:picMkLst>
        </pc:picChg>
      </pc:sldChg>
      <pc:sldChg chg="delSp modSp add mod">
        <pc:chgData name="Luara de Carvalho Barbosa" userId="1008e40f2a86475d" providerId="LiveId" clId="{AF025DB2-D610-43EF-A8A5-5097BEF752DE}" dt="2020-11-10T13:20:04.980" v="793" actId="20577"/>
        <pc:sldMkLst>
          <pc:docMk/>
          <pc:sldMk cId="2206097507" sldId="481"/>
        </pc:sldMkLst>
        <pc:spChg chg="mod">
          <ac:chgData name="Luara de Carvalho Barbosa" userId="1008e40f2a86475d" providerId="LiveId" clId="{AF025DB2-D610-43EF-A8A5-5097BEF752DE}" dt="2020-11-10T13:20:04.980" v="793" actId="20577"/>
          <ac:spMkLst>
            <pc:docMk/>
            <pc:sldMk cId="2206097507" sldId="481"/>
            <ac:spMk id="4" creationId="{92F0DA62-2032-4C85-A742-7184AB7895CD}"/>
          </ac:spMkLst>
        </pc:spChg>
        <pc:spChg chg="mod">
          <ac:chgData name="Luara de Carvalho Barbosa" userId="1008e40f2a86475d" providerId="LiveId" clId="{AF025DB2-D610-43EF-A8A5-5097BEF752DE}" dt="2020-11-10T12:59:29.308" v="569" actId="1076"/>
          <ac:spMkLst>
            <pc:docMk/>
            <pc:sldMk cId="2206097507" sldId="481"/>
            <ac:spMk id="17" creationId="{F0C7571D-9549-4381-9427-80809559ABDF}"/>
          </ac:spMkLst>
        </pc:spChg>
        <pc:picChg chg="del">
          <ac:chgData name="Luara de Carvalho Barbosa" userId="1008e40f2a86475d" providerId="LiveId" clId="{AF025DB2-D610-43EF-A8A5-5097BEF752DE}" dt="2020-11-10T12:59:21.935" v="567" actId="478"/>
          <ac:picMkLst>
            <pc:docMk/>
            <pc:sldMk cId="2206097507" sldId="481"/>
            <ac:picMk id="3" creationId="{9EFC8D17-9910-43D9-AE6F-2EF59C7B3A9D}"/>
          </ac:picMkLst>
        </pc:picChg>
      </pc:sldChg>
      <pc:sldChg chg="addSp modSp add mod">
        <pc:chgData name="Luara de Carvalho Barbosa" userId="1008e40f2a86475d" providerId="LiveId" clId="{AF025DB2-D610-43EF-A8A5-5097BEF752DE}" dt="2020-11-10T13:20:46.059" v="800" actId="14100"/>
        <pc:sldMkLst>
          <pc:docMk/>
          <pc:sldMk cId="1241611948" sldId="482"/>
        </pc:sldMkLst>
        <pc:spChg chg="mod">
          <ac:chgData name="Luara de Carvalho Barbosa" userId="1008e40f2a86475d" providerId="LiveId" clId="{AF025DB2-D610-43EF-A8A5-5097BEF752DE}" dt="2020-11-10T13:19:30.860" v="784" actId="6549"/>
          <ac:spMkLst>
            <pc:docMk/>
            <pc:sldMk cId="1241611948" sldId="482"/>
            <ac:spMk id="4" creationId="{92F0DA62-2032-4C85-A742-7184AB7895CD}"/>
          </ac:spMkLst>
        </pc:spChg>
        <pc:picChg chg="add mod modCrop">
          <ac:chgData name="Luara de Carvalho Barbosa" userId="1008e40f2a86475d" providerId="LiveId" clId="{AF025DB2-D610-43EF-A8A5-5097BEF752DE}" dt="2020-11-10T13:20:46.059" v="800" actId="14100"/>
          <ac:picMkLst>
            <pc:docMk/>
            <pc:sldMk cId="1241611948" sldId="482"/>
            <ac:picMk id="3" creationId="{80724AC7-300F-4493-8D84-C8CBA76667D2}"/>
          </ac:picMkLst>
        </pc:picChg>
      </pc:sldChg>
      <pc:sldChg chg="addSp modSp add mod">
        <pc:chgData name="Luara de Carvalho Barbosa" userId="1008e40f2a86475d" providerId="LiveId" clId="{AF025DB2-D610-43EF-A8A5-5097BEF752DE}" dt="2020-11-10T14:05:02.268" v="1141" actId="404"/>
        <pc:sldMkLst>
          <pc:docMk/>
          <pc:sldMk cId="2163044686" sldId="483"/>
        </pc:sldMkLst>
        <pc:spChg chg="mod">
          <ac:chgData name="Luara de Carvalho Barbosa" userId="1008e40f2a86475d" providerId="LiveId" clId="{AF025DB2-D610-43EF-A8A5-5097BEF752DE}" dt="2020-11-10T13:29:15.878" v="970" actId="255"/>
          <ac:spMkLst>
            <pc:docMk/>
            <pc:sldMk cId="2163044686" sldId="483"/>
            <ac:spMk id="2" creationId="{968A0352-38B0-462A-9865-D38E6360E96F}"/>
          </ac:spMkLst>
        </pc:spChg>
        <pc:spChg chg="add mod">
          <ac:chgData name="Luara de Carvalho Barbosa" userId="1008e40f2a86475d" providerId="LiveId" clId="{AF025DB2-D610-43EF-A8A5-5097BEF752DE}" dt="2020-11-10T14:05:02.268" v="1141" actId="404"/>
          <ac:spMkLst>
            <pc:docMk/>
            <pc:sldMk cId="2163044686" sldId="483"/>
            <ac:spMk id="3" creationId="{F7CD587B-F6D9-421E-B77D-F353381095C0}"/>
          </ac:spMkLst>
        </pc:spChg>
      </pc:sldChg>
      <pc:sldChg chg="new del">
        <pc:chgData name="Luara de Carvalho Barbosa" userId="1008e40f2a86475d" providerId="LiveId" clId="{AF025DB2-D610-43EF-A8A5-5097BEF752DE}" dt="2020-11-12T12:23:32.554" v="1194" actId="680"/>
        <pc:sldMkLst>
          <pc:docMk/>
          <pc:sldMk cId="3970684739" sldId="4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5C0C6F-CDDD-4662-9DA0-3CBFCD37FD8E}" type="datetime1">
              <a:rPr lang="pt-BR" smtClean="0"/>
              <a:t>12/11/2020</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021A4-12FA-4C9A-8282-C2BFD2881E46}" type="slidenum">
              <a:rPr lang="pt-BR" smtClean="0"/>
              <a:t>‹nº›</a:t>
            </a:fld>
            <a:endParaRPr lang="pt-BR" dirty="0"/>
          </a:p>
        </p:txBody>
      </p:sp>
    </p:spTree>
    <p:extLst>
      <p:ext uri="{BB962C8B-B14F-4D97-AF65-F5344CB8AC3E}">
        <p14:creationId xmlns:p14="http://schemas.microsoft.com/office/powerpoint/2010/main" val="625718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E7B25-8111-442E-A41B-2383A35EB02C}" type="datetime1">
              <a:rPr lang="pt-BR" smtClean="0"/>
              <a:pPr/>
              <a:t>12/11/2020</a:t>
            </a:fld>
            <a:endParaRPr lang="pt-BR"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a:t>Editar estilos de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dirty="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0C6D3C-9EB0-4F2C-9026-3887D1CDB44E}" type="slidenum">
              <a:rPr lang="pt-BR" noProof="0" smtClean="0"/>
              <a:t>‹nº›</a:t>
            </a:fld>
            <a:endParaRPr lang="pt-BR" noProof="0" dirty="0"/>
          </a:p>
        </p:txBody>
      </p:sp>
    </p:spTree>
    <p:extLst>
      <p:ext uri="{BB962C8B-B14F-4D97-AF65-F5344CB8AC3E}">
        <p14:creationId xmlns:p14="http://schemas.microsoft.com/office/powerpoint/2010/main" val="243776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1</a:t>
            </a:fld>
            <a:endParaRPr lang="pt-BR" dirty="0"/>
          </a:p>
        </p:txBody>
      </p:sp>
    </p:spTree>
    <p:extLst>
      <p:ext uri="{BB962C8B-B14F-4D97-AF65-F5344CB8AC3E}">
        <p14:creationId xmlns:p14="http://schemas.microsoft.com/office/powerpoint/2010/main" val="408555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10</a:t>
            </a:fld>
            <a:endParaRPr lang="pt-BR" dirty="0"/>
          </a:p>
        </p:txBody>
      </p:sp>
    </p:spTree>
    <p:extLst>
      <p:ext uri="{BB962C8B-B14F-4D97-AF65-F5344CB8AC3E}">
        <p14:creationId xmlns:p14="http://schemas.microsoft.com/office/powerpoint/2010/main" val="343822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11</a:t>
            </a:fld>
            <a:endParaRPr lang="pt-BR" dirty="0"/>
          </a:p>
        </p:txBody>
      </p:sp>
    </p:spTree>
    <p:extLst>
      <p:ext uri="{BB962C8B-B14F-4D97-AF65-F5344CB8AC3E}">
        <p14:creationId xmlns:p14="http://schemas.microsoft.com/office/powerpoint/2010/main" val="2324475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12</a:t>
            </a:fld>
            <a:endParaRPr lang="pt-BR" dirty="0"/>
          </a:p>
        </p:txBody>
      </p:sp>
    </p:spTree>
    <p:extLst>
      <p:ext uri="{BB962C8B-B14F-4D97-AF65-F5344CB8AC3E}">
        <p14:creationId xmlns:p14="http://schemas.microsoft.com/office/powerpoint/2010/main" val="15258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13</a:t>
            </a:fld>
            <a:endParaRPr lang="pt-BR" dirty="0"/>
          </a:p>
        </p:txBody>
      </p:sp>
    </p:spTree>
    <p:extLst>
      <p:ext uri="{BB962C8B-B14F-4D97-AF65-F5344CB8AC3E}">
        <p14:creationId xmlns:p14="http://schemas.microsoft.com/office/powerpoint/2010/main" val="2032006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14</a:t>
            </a:fld>
            <a:endParaRPr lang="pt-BR" dirty="0"/>
          </a:p>
        </p:txBody>
      </p:sp>
    </p:spTree>
    <p:extLst>
      <p:ext uri="{BB962C8B-B14F-4D97-AF65-F5344CB8AC3E}">
        <p14:creationId xmlns:p14="http://schemas.microsoft.com/office/powerpoint/2010/main" val="797243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15</a:t>
            </a:fld>
            <a:endParaRPr lang="pt-BR" dirty="0"/>
          </a:p>
        </p:txBody>
      </p:sp>
    </p:spTree>
    <p:extLst>
      <p:ext uri="{BB962C8B-B14F-4D97-AF65-F5344CB8AC3E}">
        <p14:creationId xmlns:p14="http://schemas.microsoft.com/office/powerpoint/2010/main" val="129087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16</a:t>
            </a:fld>
            <a:endParaRPr lang="pt-BR" dirty="0"/>
          </a:p>
        </p:txBody>
      </p:sp>
    </p:spTree>
    <p:extLst>
      <p:ext uri="{BB962C8B-B14F-4D97-AF65-F5344CB8AC3E}">
        <p14:creationId xmlns:p14="http://schemas.microsoft.com/office/powerpoint/2010/main" val="3509723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17</a:t>
            </a:fld>
            <a:endParaRPr lang="pt-BR" dirty="0"/>
          </a:p>
        </p:txBody>
      </p:sp>
    </p:spTree>
    <p:extLst>
      <p:ext uri="{BB962C8B-B14F-4D97-AF65-F5344CB8AC3E}">
        <p14:creationId xmlns:p14="http://schemas.microsoft.com/office/powerpoint/2010/main" val="3465799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18</a:t>
            </a:fld>
            <a:endParaRPr lang="pt-BR" dirty="0"/>
          </a:p>
        </p:txBody>
      </p:sp>
    </p:spTree>
    <p:extLst>
      <p:ext uri="{BB962C8B-B14F-4D97-AF65-F5344CB8AC3E}">
        <p14:creationId xmlns:p14="http://schemas.microsoft.com/office/powerpoint/2010/main" val="3383509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19</a:t>
            </a:fld>
            <a:endParaRPr lang="pt-BR" dirty="0"/>
          </a:p>
        </p:txBody>
      </p:sp>
    </p:spTree>
    <p:extLst>
      <p:ext uri="{BB962C8B-B14F-4D97-AF65-F5344CB8AC3E}">
        <p14:creationId xmlns:p14="http://schemas.microsoft.com/office/powerpoint/2010/main" val="203307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2</a:t>
            </a:fld>
            <a:endParaRPr lang="pt-BR" dirty="0"/>
          </a:p>
        </p:txBody>
      </p:sp>
    </p:spTree>
    <p:extLst>
      <p:ext uri="{BB962C8B-B14F-4D97-AF65-F5344CB8AC3E}">
        <p14:creationId xmlns:p14="http://schemas.microsoft.com/office/powerpoint/2010/main" val="145477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3</a:t>
            </a:fld>
            <a:endParaRPr lang="pt-BR" dirty="0"/>
          </a:p>
        </p:txBody>
      </p:sp>
    </p:spTree>
    <p:extLst>
      <p:ext uri="{BB962C8B-B14F-4D97-AF65-F5344CB8AC3E}">
        <p14:creationId xmlns:p14="http://schemas.microsoft.com/office/powerpoint/2010/main" val="2618261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4</a:t>
            </a:fld>
            <a:endParaRPr lang="pt-BR" dirty="0"/>
          </a:p>
        </p:txBody>
      </p:sp>
    </p:spTree>
    <p:extLst>
      <p:ext uri="{BB962C8B-B14F-4D97-AF65-F5344CB8AC3E}">
        <p14:creationId xmlns:p14="http://schemas.microsoft.com/office/powerpoint/2010/main" val="179266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5</a:t>
            </a:fld>
            <a:endParaRPr lang="pt-BR" dirty="0"/>
          </a:p>
        </p:txBody>
      </p:sp>
    </p:spTree>
    <p:extLst>
      <p:ext uri="{BB962C8B-B14F-4D97-AF65-F5344CB8AC3E}">
        <p14:creationId xmlns:p14="http://schemas.microsoft.com/office/powerpoint/2010/main" val="54632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6</a:t>
            </a:fld>
            <a:endParaRPr lang="pt-BR" dirty="0"/>
          </a:p>
        </p:txBody>
      </p:sp>
    </p:spTree>
    <p:extLst>
      <p:ext uri="{BB962C8B-B14F-4D97-AF65-F5344CB8AC3E}">
        <p14:creationId xmlns:p14="http://schemas.microsoft.com/office/powerpoint/2010/main" val="4624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7</a:t>
            </a:fld>
            <a:endParaRPr lang="pt-BR" dirty="0"/>
          </a:p>
        </p:txBody>
      </p:sp>
    </p:spTree>
    <p:extLst>
      <p:ext uri="{BB962C8B-B14F-4D97-AF65-F5344CB8AC3E}">
        <p14:creationId xmlns:p14="http://schemas.microsoft.com/office/powerpoint/2010/main" val="4248392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8</a:t>
            </a:fld>
            <a:endParaRPr lang="pt-BR" dirty="0"/>
          </a:p>
        </p:txBody>
      </p:sp>
    </p:spTree>
    <p:extLst>
      <p:ext uri="{BB962C8B-B14F-4D97-AF65-F5344CB8AC3E}">
        <p14:creationId xmlns:p14="http://schemas.microsoft.com/office/powerpoint/2010/main" val="4060847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060C6D3C-9EB0-4F2C-9026-3887D1CDB44E}" type="slidenum">
              <a:rPr lang="pt-BR" smtClean="0"/>
              <a:t>9</a:t>
            </a:fld>
            <a:endParaRPr lang="pt-BR" dirty="0"/>
          </a:p>
        </p:txBody>
      </p:sp>
    </p:spTree>
    <p:extLst>
      <p:ext uri="{BB962C8B-B14F-4D97-AF65-F5344CB8AC3E}">
        <p14:creationId xmlns:p14="http://schemas.microsoft.com/office/powerpoint/2010/main" val="323844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lide de título">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Espaço Reservado para Imagem 4">
            <a:extLst>
              <a:ext uri="{FF2B5EF4-FFF2-40B4-BE49-F238E27FC236}">
                <a16:creationId xmlns:a16="http://schemas.microsoft.com/office/drawing/2014/main" id="{48D39141-3E8E-4545-90DB-291A0E5F139B}"/>
              </a:ext>
            </a:extLst>
          </p:cNvPr>
          <p:cNvSpPr>
            <a:spLocks noGrp="1"/>
          </p:cNvSpPr>
          <p:nvPr>
            <p:ph type="pic" sz="quarter" idx="12" hasCustomPrompt="1"/>
          </p:nvPr>
        </p:nvSpPr>
        <p:spPr>
          <a:xfrm>
            <a:off x="0" y="0"/>
            <a:ext cx="12192000" cy="6858000"/>
          </a:xfrm>
          <a:solidFill>
            <a:schemeClr val="tx1">
              <a:lumMod val="75000"/>
              <a:lumOff val="25000"/>
            </a:schemeClr>
          </a:solidFill>
        </p:spPr>
        <p:txBody>
          <a:bodyPr lIns="612000" tIns="0" rtlCol="0" anchor="ctr"/>
          <a:lstStyle>
            <a:lvl1pPr marL="0" indent="0" algn="l">
              <a:lnSpc>
                <a:spcPct val="100000"/>
              </a:lnSpc>
              <a:buNone/>
              <a:defRPr sz="1200" i="1">
                <a:solidFill>
                  <a:schemeClr val="bg1">
                    <a:lumMod val="75000"/>
                  </a:schemeClr>
                </a:solidFill>
              </a:defRPr>
            </a:lvl1pPr>
          </a:lstStyle>
          <a:p>
            <a:pPr rtl="0"/>
            <a:r>
              <a:rPr lang="pt-BR" noProof="0" dirty="0"/>
              <a:t>Arraste e solte a sua </a:t>
            </a:r>
            <a:br>
              <a:rPr lang="pt-BR" noProof="0" dirty="0"/>
            </a:br>
            <a:r>
              <a:rPr lang="pt-BR" noProof="0" dirty="0"/>
              <a:t>Foto de plano de fundo aqui</a:t>
            </a:r>
          </a:p>
        </p:txBody>
      </p:sp>
      <p:sp>
        <p:nvSpPr>
          <p:cNvPr id="2" name="Título 1">
            <a:extLst>
              <a:ext uri="{FF2B5EF4-FFF2-40B4-BE49-F238E27FC236}">
                <a16:creationId xmlns:a16="http://schemas.microsoft.com/office/drawing/2014/main" id="{AD90A062-54B3-47F2-9D6A-5BC9575208D2}"/>
              </a:ext>
            </a:extLst>
          </p:cNvPr>
          <p:cNvSpPr>
            <a:spLocks noGrp="1"/>
          </p:cNvSpPr>
          <p:nvPr>
            <p:ph type="ctrTitle"/>
          </p:nvPr>
        </p:nvSpPr>
        <p:spPr>
          <a:xfrm>
            <a:off x="2520000" y="0"/>
            <a:ext cx="9672000" cy="6857999"/>
          </a:xfrm>
          <a:solidFill>
            <a:schemeClr val="tx2">
              <a:alpha val="70000"/>
            </a:schemeClr>
          </a:solidFill>
        </p:spPr>
        <p:txBody>
          <a:bodyPr lIns="1116000" rIns="180000" rtlCol="0" anchor="ctr"/>
          <a:lstStyle>
            <a:lvl1pPr algn="l">
              <a:defRPr sz="5000" cap="all" baseline="0">
                <a:solidFill>
                  <a:schemeClr val="bg1"/>
                </a:solidFill>
              </a:defRPr>
            </a:lvl1pPr>
          </a:lstStyle>
          <a:p>
            <a:pPr rtl="0"/>
            <a:r>
              <a:rPr lang="pt-BR" noProof="0"/>
              <a:t>Clique para editar o título Mestre</a:t>
            </a:r>
            <a:endParaRPr lang="pt-BR" noProof="0" dirty="0"/>
          </a:p>
        </p:txBody>
      </p:sp>
      <p:sp>
        <p:nvSpPr>
          <p:cNvPr id="3" name="Subtítulo 2">
            <a:extLst>
              <a:ext uri="{FF2B5EF4-FFF2-40B4-BE49-F238E27FC236}">
                <a16:creationId xmlns:a16="http://schemas.microsoft.com/office/drawing/2014/main" id="{35C97F3D-57FA-4E82-9EEC-E93088055A15}"/>
              </a:ext>
            </a:extLst>
          </p:cNvPr>
          <p:cNvSpPr>
            <a:spLocks noGrp="1"/>
          </p:cNvSpPr>
          <p:nvPr>
            <p:ph type="subTitle" idx="1"/>
          </p:nvPr>
        </p:nvSpPr>
        <p:spPr>
          <a:xfrm>
            <a:off x="3600000" y="4276447"/>
            <a:ext cx="5161550" cy="620016"/>
          </a:xfrm>
          <a:gradFill>
            <a:gsLst>
              <a:gs pos="0">
                <a:schemeClr val="tx2"/>
              </a:gs>
              <a:gs pos="100000">
                <a:schemeClr val="accent2"/>
              </a:gs>
            </a:gsLst>
            <a:lin ang="14400000" scaled="0"/>
          </a:gradFill>
        </p:spPr>
        <p:txBody>
          <a:bodyPr lIns="144000" rtlCol="0" anchor="ctr"/>
          <a:lstStyle>
            <a:lvl1pPr marL="0" indent="0" algn="l">
              <a:buNone/>
              <a:defRPr sz="2400" b="1"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do subtítulo Mestre</a:t>
            </a:r>
            <a:endParaRPr lang="pt-BR" noProof="0" dirty="0"/>
          </a:p>
        </p:txBody>
      </p:sp>
      <p:sp>
        <p:nvSpPr>
          <p:cNvPr id="7" name="Espaço Reservado para Rodapé 6">
            <a:extLst>
              <a:ext uri="{FF2B5EF4-FFF2-40B4-BE49-F238E27FC236}">
                <a16:creationId xmlns:a16="http://schemas.microsoft.com/office/drawing/2014/main" id="{E31775C8-C7F0-4EC5-A9C0-53AE3A0C5F7B}"/>
              </a:ext>
            </a:extLst>
          </p:cNvPr>
          <p:cNvSpPr>
            <a:spLocks noGrp="1"/>
          </p:cNvSpPr>
          <p:nvPr>
            <p:ph type="ftr" sz="quarter" idx="10"/>
          </p:nvPr>
        </p:nvSpPr>
        <p:spPr>
          <a:xfrm>
            <a:off x="3600000" y="6262080"/>
            <a:ext cx="7560000" cy="360000"/>
          </a:xfrm>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9E8B0AE2-DA19-49E2-AC81-5272385D304C}"/>
              </a:ext>
            </a:extLst>
          </p:cNvPr>
          <p:cNvSpPr>
            <a:spLocks noGrp="1"/>
          </p:cNvSpPr>
          <p:nvPr>
            <p:ph type="sldNum" sz="quarter" idx="11"/>
          </p:nvPr>
        </p:nvSpPr>
        <p:spPr/>
        <p:txBody>
          <a:bodyPr rtlCol="0"/>
          <a:lstStyle/>
          <a:p>
            <a:pPr rtl="0"/>
            <a:fld id="{EECC7194-A4D0-457B-9D3E-53681723AFF7}" type="slidenum">
              <a:rPr lang="pt-BR" noProof="0" smtClean="0"/>
              <a:pPr rtl="0"/>
              <a:t>‹nº›</a:t>
            </a:fld>
            <a:endParaRPr lang="pt-BR" noProof="0" dirty="0"/>
          </a:p>
        </p:txBody>
      </p:sp>
    </p:spTree>
    <p:extLst>
      <p:ext uri="{BB962C8B-B14F-4D97-AF65-F5344CB8AC3E}">
        <p14:creationId xmlns:p14="http://schemas.microsoft.com/office/powerpoint/2010/main" val="21423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quipe">
    <p:spTree>
      <p:nvGrpSpPr>
        <p:cNvPr id="1" name=""/>
        <p:cNvGrpSpPr/>
        <p:nvPr/>
      </p:nvGrpSpPr>
      <p:grpSpPr>
        <a:xfrm>
          <a:off x="0" y="0"/>
          <a:ext cx="0" cy="0"/>
          <a:chOff x="0" y="0"/>
          <a:chExt cx="0" cy="0"/>
        </a:xfrm>
      </p:grpSpPr>
      <p:sp>
        <p:nvSpPr>
          <p:cNvPr id="20" name="Espaço Reservado para Texto 3">
            <a:extLst>
              <a:ext uri="{FF2B5EF4-FFF2-40B4-BE49-F238E27FC236}">
                <a16:creationId xmlns:a16="http://schemas.microsoft.com/office/drawing/2014/main" id="{6A395197-9758-40F0-B747-F8B134C175EB}"/>
              </a:ext>
            </a:extLst>
          </p:cNvPr>
          <p:cNvSpPr txBox="1">
            <a:spLocks/>
          </p:cNvSpPr>
          <p:nvPr userDrawn="1"/>
        </p:nvSpPr>
        <p:spPr>
          <a:xfrm>
            <a:off x="0" y="-436"/>
            <a:ext cx="12192000" cy="6858436"/>
          </a:xfrm>
          <a:prstGeom prst="rect">
            <a:avLst/>
          </a:prstGeom>
          <a:gradFill>
            <a:gsLst>
              <a:gs pos="0">
                <a:schemeClr val="tx2"/>
              </a:gs>
              <a:gs pos="100000">
                <a:schemeClr val="accent2"/>
              </a:gs>
            </a:gsLst>
            <a:lin ang="14400000" scaled="0"/>
          </a:gradFill>
        </p:spPr>
        <p:txBody>
          <a:bodyPr rtlCol="0"/>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pt-BR" noProof="0" dirty="0"/>
          </a:p>
        </p:txBody>
      </p:sp>
      <p:sp>
        <p:nvSpPr>
          <p:cNvPr id="19" name="Forma Livre: Forma 18">
            <a:extLst>
              <a:ext uri="{FF2B5EF4-FFF2-40B4-BE49-F238E27FC236}">
                <a16:creationId xmlns:a16="http://schemas.microsoft.com/office/drawing/2014/main" id="{78907576-77BD-4FD0-A9FE-48D249CB435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7" name="Espaço Reservado para Rodapé 6">
            <a:extLst>
              <a:ext uri="{FF2B5EF4-FFF2-40B4-BE49-F238E27FC236}">
                <a16:creationId xmlns:a16="http://schemas.microsoft.com/office/drawing/2014/main" id="{A557D1A2-E2DD-4CD8-B7DB-2864D4A97E02}"/>
              </a:ext>
            </a:extLst>
          </p:cNvPr>
          <p:cNvSpPr>
            <a:spLocks noGrp="1"/>
          </p:cNvSpPr>
          <p:nvPr>
            <p:ph type="ftr" sz="quarter" idx="10"/>
          </p:nvPr>
        </p:nvSpPr>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rtlCol="0"/>
          <a:lstStyle/>
          <a:p>
            <a:pPr rtl="0"/>
            <a:fld id="{EECC7194-A4D0-457B-9D3E-53681723AFF7}" type="slidenum">
              <a:rPr lang="pt-BR" noProof="0" smtClean="0"/>
              <a:pPr rtl="0"/>
              <a:t>‹nº›</a:t>
            </a:fld>
            <a:endParaRPr lang="pt-BR" noProof="0" dirty="0"/>
          </a:p>
        </p:txBody>
      </p:sp>
      <p:sp>
        <p:nvSpPr>
          <p:cNvPr id="5" name="Espaço Reservado para Texto 4">
            <a:extLst>
              <a:ext uri="{FF2B5EF4-FFF2-40B4-BE49-F238E27FC236}">
                <a16:creationId xmlns:a16="http://schemas.microsoft.com/office/drawing/2014/main" id="{C430C70C-09F9-40EE-9A89-ED9A5DCFD98D}"/>
              </a:ext>
            </a:extLst>
          </p:cNvPr>
          <p:cNvSpPr>
            <a:spLocks noGrp="1"/>
          </p:cNvSpPr>
          <p:nvPr>
            <p:ph type="body" sz="quarter" idx="13" hasCustomPrompt="1"/>
          </p:nvPr>
        </p:nvSpPr>
        <p:spPr>
          <a:xfrm>
            <a:off x="1303794" y="3407563"/>
            <a:ext cx="2034138" cy="245885"/>
          </a:xfrm>
        </p:spPr>
        <p:txBody>
          <a:bodyPr lIns="0" rtlCol="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Função</a:t>
            </a:r>
          </a:p>
        </p:txBody>
      </p:sp>
      <p:sp>
        <p:nvSpPr>
          <p:cNvPr id="13" name="Espaço Reservado para Texto 12">
            <a:extLst>
              <a:ext uri="{FF2B5EF4-FFF2-40B4-BE49-F238E27FC236}">
                <a16:creationId xmlns:a16="http://schemas.microsoft.com/office/drawing/2014/main" id="{278D9ACA-AB64-4D04-A5E0-23AC8B81EC2C}"/>
              </a:ext>
            </a:extLst>
          </p:cNvPr>
          <p:cNvSpPr>
            <a:spLocks noGrp="1"/>
          </p:cNvSpPr>
          <p:nvPr>
            <p:ph type="body" sz="quarter" idx="14" hasCustomPrompt="1"/>
          </p:nvPr>
        </p:nvSpPr>
        <p:spPr>
          <a:xfrm>
            <a:off x="1303794" y="3005055"/>
            <a:ext cx="2034138" cy="360445"/>
          </a:xfrm>
          <a:solidFill>
            <a:schemeClr val="tx2"/>
          </a:solidFill>
        </p:spPr>
        <p:txBody>
          <a:bodyPr lIns="0" rtlCol="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Nome completo</a:t>
            </a:r>
          </a:p>
        </p:txBody>
      </p:sp>
      <p:sp>
        <p:nvSpPr>
          <p:cNvPr id="15" name="Espaço Reservado para Texto 4">
            <a:extLst>
              <a:ext uri="{FF2B5EF4-FFF2-40B4-BE49-F238E27FC236}">
                <a16:creationId xmlns:a16="http://schemas.microsoft.com/office/drawing/2014/main" id="{F3B4EB62-0A18-46F9-98F0-E8FC5EBAF37E}"/>
              </a:ext>
            </a:extLst>
          </p:cNvPr>
          <p:cNvSpPr>
            <a:spLocks noGrp="1"/>
          </p:cNvSpPr>
          <p:nvPr>
            <p:ph type="body" sz="quarter" idx="15" hasCustomPrompt="1"/>
          </p:nvPr>
        </p:nvSpPr>
        <p:spPr>
          <a:xfrm>
            <a:off x="5066363" y="3407563"/>
            <a:ext cx="2034138" cy="245885"/>
          </a:xfrm>
        </p:spPr>
        <p:txBody>
          <a:bodyPr lIns="0" rtlCol="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Função</a:t>
            </a:r>
          </a:p>
        </p:txBody>
      </p:sp>
      <p:sp>
        <p:nvSpPr>
          <p:cNvPr id="16" name="Espaço Reservado para Texto 12">
            <a:extLst>
              <a:ext uri="{FF2B5EF4-FFF2-40B4-BE49-F238E27FC236}">
                <a16:creationId xmlns:a16="http://schemas.microsoft.com/office/drawing/2014/main" id="{A3B2D4DF-9952-49C7-B850-559AD0DF27D5}"/>
              </a:ext>
            </a:extLst>
          </p:cNvPr>
          <p:cNvSpPr>
            <a:spLocks noGrp="1"/>
          </p:cNvSpPr>
          <p:nvPr>
            <p:ph type="body" sz="quarter" idx="16" hasCustomPrompt="1"/>
          </p:nvPr>
        </p:nvSpPr>
        <p:spPr>
          <a:xfrm>
            <a:off x="5066363" y="3005055"/>
            <a:ext cx="2034138" cy="360445"/>
          </a:xfrm>
          <a:solidFill>
            <a:schemeClr val="tx2"/>
          </a:solidFill>
        </p:spPr>
        <p:txBody>
          <a:bodyPr lIns="0" rtlCol="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Nome completo</a:t>
            </a:r>
          </a:p>
        </p:txBody>
      </p:sp>
      <p:sp>
        <p:nvSpPr>
          <p:cNvPr id="17" name="Espaço Reservado para Texto 4">
            <a:extLst>
              <a:ext uri="{FF2B5EF4-FFF2-40B4-BE49-F238E27FC236}">
                <a16:creationId xmlns:a16="http://schemas.microsoft.com/office/drawing/2014/main" id="{BCE373B8-7ADE-4DC4-9900-59147BFA16E7}"/>
              </a:ext>
            </a:extLst>
          </p:cNvPr>
          <p:cNvSpPr>
            <a:spLocks noGrp="1"/>
          </p:cNvSpPr>
          <p:nvPr>
            <p:ph type="body" sz="quarter" idx="17" hasCustomPrompt="1"/>
          </p:nvPr>
        </p:nvSpPr>
        <p:spPr>
          <a:xfrm>
            <a:off x="8828931" y="3407563"/>
            <a:ext cx="2034138" cy="245885"/>
          </a:xfrm>
        </p:spPr>
        <p:txBody>
          <a:bodyPr lIns="0" rtlCol="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Função</a:t>
            </a:r>
          </a:p>
        </p:txBody>
      </p:sp>
      <p:sp>
        <p:nvSpPr>
          <p:cNvPr id="18" name="Espaço Reservado para Texto 12">
            <a:extLst>
              <a:ext uri="{FF2B5EF4-FFF2-40B4-BE49-F238E27FC236}">
                <a16:creationId xmlns:a16="http://schemas.microsoft.com/office/drawing/2014/main" id="{28F027FF-E9AF-4E49-AC44-48D21AD761AA}"/>
              </a:ext>
            </a:extLst>
          </p:cNvPr>
          <p:cNvSpPr>
            <a:spLocks noGrp="1"/>
          </p:cNvSpPr>
          <p:nvPr>
            <p:ph type="body" sz="quarter" idx="18" hasCustomPrompt="1"/>
          </p:nvPr>
        </p:nvSpPr>
        <p:spPr>
          <a:xfrm>
            <a:off x="8828931" y="3005055"/>
            <a:ext cx="2034138" cy="360445"/>
          </a:xfrm>
          <a:solidFill>
            <a:schemeClr val="tx2"/>
          </a:solidFill>
        </p:spPr>
        <p:txBody>
          <a:bodyPr lIns="0" rtlCol="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Nome completo</a:t>
            </a:r>
          </a:p>
        </p:txBody>
      </p:sp>
      <p:sp>
        <p:nvSpPr>
          <p:cNvPr id="29" name="Espaço Reservado para Imagem 25">
            <a:extLst>
              <a:ext uri="{FF2B5EF4-FFF2-40B4-BE49-F238E27FC236}">
                <a16:creationId xmlns:a16="http://schemas.microsoft.com/office/drawing/2014/main" id="{8989EC4C-4E3F-457F-8CF6-8A88DE68A930}"/>
              </a:ext>
            </a:extLst>
          </p:cNvPr>
          <p:cNvSpPr>
            <a:spLocks noGrp="1"/>
          </p:cNvSpPr>
          <p:nvPr>
            <p:ph type="pic" sz="quarter" idx="23" hasCustomPrompt="1"/>
          </p:nvPr>
        </p:nvSpPr>
        <p:spPr>
          <a:xfrm>
            <a:off x="1867711" y="1648853"/>
            <a:ext cx="906304" cy="1206290"/>
          </a:xfrm>
        </p:spPr>
        <p:txBody>
          <a:bodyPr rtlCol="0" anchor="ctr"/>
          <a:lstStyle>
            <a:lvl1pPr marL="0" indent="0" algn="ctr">
              <a:buNone/>
              <a:defRPr sz="1050" i="1">
                <a:solidFill>
                  <a:schemeClr val="bg1"/>
                </a:solidFill>
              </a:defRPr>
            </a:lvl1pPr>
          </a:lstStyle>
          <a:p>
            <a:pPr rtl="0"/>
            <a:r>
              <a:rPr lang="pt-BR" noProof="0" dirty="0"/>
              <a:t>Ícone</a:t>
            </a:r>
          </a:p>
        </p:txBody>
      </p:sp>
      <p:sp>
        <p:nvSpPr>
          <p:cNvPr id="30" name="Espaço Reservado para Imagem 25">
            <a:extLst>
              <a:ext uri="{FF2B5EF4-FFF2-40B4-BE49-F238E27FC236}">
                <a16:creationId xmlns:a16="http://schemas.microsoft.com/office/drawing/2014/main" id="{67FB2730-3D12-4D72-AE64-AC3955C5CD99}"/>
              </a:ext>
            </a:extLst>
          </p:cNvPr>
          <p:cNvSpPr>
            <a:spLocks noGrp="1"/>
          </p:cNvSpPr>
          <p:nvPr>
            <p:ph type="pic" sz="quarter" idx="24" hasCustomPrompt="1"/>
          </p:nvPr>
        </p:nvSpPr>
        <p:spPr>
          <a:xfrm>
            <a:off x="5630280" y="1648853"/>
            <a:ext cx="906304" cy="1206290"/>
          </a:xfrm>
        </p:spPr>
        <p:txBody>
          <a:bodyPr rtlCol="0" anchor="ctr"/>
          <a:lstStyle>
            <a:lvl1pPr marL="0" indent="0" algn="ctr">
              <a:buNone/>
              <a:defRPr sz="1050" i="1">
                <a:solidFill>
                  <a:schemeClr val="bg1"/>
                </a:solidFill>
              </a:defRPr>
            </a:lvl1pPr>
          </a:lstStyle>
          <a:p>
            <a:pPr rtl="0"/>
            <a:r>
              <a:rPr lang="pt-BR" noProof="0" dirty="0"/>
              <a:t>Ícone</a:t>
            </a:r>
          </a:p>
        </p:txBody>
      </p:sp>
      <p:sp>
        <p:nvSpPr>
          <p:cNvPr id="31" name="Espaço Reservado para Imagem 25">
            <a:extLst>
              <a:ext uri="{FF2B5EF4-FFF2-40B4-BE49-F238E27FC236}">
                <a16:creationId xmlns:a16="http://schemas.microsoft.com/office/drawing/2014/main" id="{4F2BB90C-4866-4DB3-B05C-0BB7DBFF8EA3}"/>
              </a:ext>
            </a:extLst>
          </p:cNvPr>
          <p:cNvSpPr>
            <a:spLocks noGrp="1"/>
          </p:cNvSpPr>
          <p:nvPr>
            <p:ph type="pic" sz="quarter" idx="25" hasCustomPrompt="1"/>
          </p:nvPr>
        </p:nvSpPr>
        <p:spPr>
          <a:xfrm>
            <a:off x="9392848" y="1648853"/>
            <a:ext cx="906304" cy="1206290"/>
          </a:xfrm>
        </p:spPr>
        <p:txBody>
          <a:bodyPr rtlCol="0" anchor="ctr"/>
          <a:lstStyle>
            <a:lvl1pPr marL="0" indent="0" algn="ctr">
              <a:buNone/>
              <a:defRPr sz="1050" i="1">
                <a:solidFill>
                  <a:schemeClr val="bg1"/>
                </a:solidFill>
              </a:defRPr>
            </a:lvl1pPr>
          </a:lstStyle>
          <a:p>
            <a:pPr rtl="0"/>
            <a:r>
              <a:rPr lang="pt-BR" noProof="0" dirty="0"/>
              <a:t>Ícone</a:t>
            </a:r>
          </a:p>
        </p:txBody>
      </p:sp>
      <p:sp>
        <p:nvSpPr>
          <p:cNvPr id="22" name="Espaço Reservado para Texto 4">
            <a:extLst>
              <a:ext uri="{FF2B5EF4-FFF2-40B4-BE49-F238E27FC236}">
                <a16:creationId xmlns:a16="http://schemas.microsoft.com/office/drawing/2014/main" id="{FE407FE5-15DF-40F7-B14C-0A04CC30CD66}"/>
              </a:ext>
            </a:extLst>
          </p:cNvPr>
          <p:cNvSpPr>
            <a:spLocks noGrp="1"/>
          </p:cNvSpPr>
          <p:nvPr>
            <p:ph type="body" sz="quarter" idx="26" hasCustomPrompt="1"/>
          </p:nvPr>
        </p:nvSpPr>
        <p:spPr>
          <a:xfrm>
            <a:off x="1303794" y="5736658"/>
            <a:ext cx="2034138" cy="245885"/>
          </a:xfrm>
        </p:spPr>
        <p:txBody>
          <a:bodyPr lIns="0" rtlCol="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Função</a:t>
            </a:r>
          </a:p>
        </p:txBody>
      </p:sp>
      <p:sp>
        <p:nvSpPr>
          <p:cNvPr id="23" name="Espaço Reservado para Texto 12">
            <a:extLst>
              <a:ext uri="{FF2B5EF4-FFF2-40B4-BE49-F238E27FC236}">
                <a16:creationId xmlns:a16="http://schemas.microsoft.com/office/drawing/2014/main" id="{7DD73F77-2E6A-450D-B4AF-8643D8AE1ECE}"/>
              </a:ext>
            </a:extLst>
          </p:cNvPr>
          <p:cNvSpPr>
            <a:spLocks noGrp="1"/>
          </p:cNvSpPr>
          <p:nvPr>
            <p:ph type="body" sz="quarter" idx="27" hasCustomPrompt="1"/>
          </p:nvPr>
        </p:nvSpPr>
        <p:spPr>
          <a:xfrm>
            <a:off x="1303794" y="5334150"/>
            <a:ext cx="2034138" cy="360445"/>
          </a:xfrm>
          <a:solidFill>
            <a:schemeClr val="tx2"/>
          </a:solidFill>
        </p:spPr>
        <p:txBody>
          <a:bodyPr lIns="0" rtlCol="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Nome completo</a:t>
            </a:r>
          </a:p>
        </p:txBody>
      </p:sp>
      <p:sp>
        <p:nvSpPr>
          <p:cNvPr id="24" name="Espaço Reservado para Texto 4">
            <a:extLst>
              <a:ext uri="{FF2B5EF4-FFF2-40B4-BE49-F238E27FC236}">
                <a16:creationId xmlns:a16="http://schemas.microsoft.com/office/drawing/2014/main" id="{7F1CAED2-2A78-4780-A303-060C24C56526}"/>
              </a:ext>
            </a:extLst>
          </p:cNvPr>
          <p:cNvSpPr>
            <a:spLocks noGrp="1"/>
          </p:cNvSpPr>
          <p:nvPr>
            <p:ph type="body" sz="quarter" idx="28" hasCustomPrompt="1"/>
          </p:nvPr>
        </p:nvSpPr>
        <p:spPr>
          <a:xfrm>
            <a:off x="5066363" y="5736658"/>
            <a:ext cx="2034138" cy="245885"/>
          </a:xfrm>
        </p:spPr>
        <p:txBody>
          <a:bodyPr lIns="0" rtlCol="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Função</a:t>
            </a:r>
          </a:p>
        </p:txBody>
      </p:sp>
      <p:sp>
        <p:nvSpPr>
          <p:cNvPr id="27" name="Espaço Reservado para Texto 12">
            <a:extLst>
              <a:ext uri="{FF2B5EF4-FFF2-40B4-BE49-F238E27FC236}">
                <a16:creationId xmlns:a16="http://schemas.microsoft.com/office/drawing/2014/main" id="{4E77CA0B-49F8-4EE9-84A7-AB28FD1CC1ED}"/>
              </a:ext>
            </a:extLst>
          </p:cNvPr>
          <p:cNvSpPr>
            <a:spLocks noGrp="1"/>
          </p:cNvSpPr>
          <p:nvPr>
            <p:ph type="body" sz="quarter" idx="29" hasCustomPrompt="1"/>
          </p:nvPr>
        </p:nvSpPr>
        <p:spPr>
          <a:xfrm>
            <a:off x="5066363" y="5334150"/>
            <a:ext cx="2034138" cy="360445"/>
          </a:xfrm>
          <a:solidFill>
            <a:schemeClr val="tx2"/>
          </a:solidFill>
        </p:spPr>
        <p:txBody>
          <a:bodyPr lIns="0" rtlCol="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Nome completo</a:t>
            </a:r>
          </a:p>
        </p:txBody>
      </p:sp>
      <p:sp>
        <p:nvSpPr>
          <p:cNvPr id="28" name="Espaço Reservado para Texto 4">
            <a:extLst>
              <a:ext uri="{FF2B5EF4-FFF2-40B4-BE49-F238E27FC236}">
                <a16:creationId xmlns:a16="http://schemas.microsoft.com/office/drawing/2014/main" id="{5D4F2294-CE3A-4705-BCB3-C5DAFA373C25}"/>
              </a:ext>
            </a:extLst>
          </p:cNvPr>
          <p:cNvSpPr>
            <a:spLocks noGrp="1"/>
          </p:cNvSpPr>
          <p:nvPr>
            <p:ph type="body" sz="quarter" idx="30" hasCustomPrompt="1"/>
          </p:nvPr>
        </p:nvSpPr>
        <p:spPr>
          <a:xfrm>
            <a:off x="8828931" y="5736658"/>
            <a:ext cx="2034138" cy="245885"/>
          </a:xfrm>
        </p:spPr>
        <p:txBody>
          <a:bodyPr lIns="0" rtlCol="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Função</a:t>
            </a:r>
          </a:p>
        </p:txBody>
      </p:sp>
      <p:sp>
        <p:nvSpPr>
          <p:cNvPr id="32" name="Espaço Reservado para Texto 12">
            <a:extLst>
              <a:ext uri="{FF2B5EF4-FFF2-40B4-BE49-F238E27FC236}">
                <a16:creationId xmlns:a16="http://schemas.microsoft.com/office/drawing/2014/main" id="{7B49F9AF-7698-444D-8D12-FA0B6A713E03}"/>
              </a:ext>
            </a:extLst>
          </p:cNvPr>
          <p:cNvSpPr>
            <a:spLocks noGrp="1"/>
          </p:cNvSpPr>
          <p:nvPr>
            <p:ph type="body" sz="quarter" idx="31" hasCustomPrompt="1"/>
          </p:nvPr>
        </p:nvSpPr>
        <p:spPr>
          <a:xfrm>
            <a:off x="8828931" y="5334150"/>
            <a:ext cx="2034138" cy="360445"/>
          </a:xfrm>
          <a:solidFill>
            <a:schemeClr val="tx2"/>
          </a:solidFill>
        </p:spPr>
        <p:txBody>
          <a:bodyPr lIns="0" rtlCol="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Nome completo</a:t>
            </a:r>
          </a:p>
        </p:txBody>
      </p:sp>
      <p:sp>
        <p:nvSpPr>
          <p:cNvPr id="33" name="Espaço Reservado para Imagem 25">
            <a:extLst>
              <a:ext uri="{FF2B5EF4-FFF2-40B4-BE49-F238E27FC236}">
                <a16:creationId xmlns:a16="http://schemas.microsoft.com/office/drawing/2014/main" id="{6057C2E9-1501-4819-B77D-23A0268DB0F1}"/>
              </a:ext>
            </a:extLst>
          </p:cNvPr>
          <p:cNvSpPr>
            <a:spLocks noGrp="1"/>
          </p:cNvSpPr>
          <p:nvPr>
            <p:ph type="pic" sz="quarter" idx="32" hasCustomPrompt="1"/>
          </p:nvPr>
        </p:nvSpPr>
        <p:spPr>
          <a:xfrm>
            <a:off x="1867711" y="3977948"/>
            <a:ext cx="906304" cy="1206290"/>
          </a:xfrm>
        </p:spPr>
        <p:txBody>
          <a:bodyPr rtlCol="0" anchor="ctr"/>
          <a:lstStyle>
            <a:lvl1pPr marL="0" indent="0" algn="ctr">
              <a:buNone/>
              <a:defRPr sz="1050" i="1">
                <a:solidFill>
                  <a:schemeClr val="bg1"/>
                </a:solidFill>
              </a:defRPr>
            </a:lvl1pPr>
          </a:lstStyle>
          <a:p>
            <a:pPr rtl="0"/>
            <a:r>
              <a:rPr lang="pt-BR" noProof="0" dirty="0"/>
              <a:t>Ícone</a:t>
            </a:r>
          </a:p>
        </p:txBody>
      </p:sp>
      <p:sp>
        <p:nvSpPr>
          <p:cNvPr id="34" name="Espaço Reservado para Imagem 25">
            <a:extLst>
              <a:ext uri="{FF2B5EF4-FFF2-40B4-BE49-F238E27FC236}">
                <a16:creationId xmlns:a16="http://schemas.microsoft.com/office/drawing/2014/main" id="{C77B8544-1CEE-4ED4-89E8-ED042673804D}"/>
              </a:ext>
            </a:extLst>
          </p:cNvPr>
          <p:cNvSpPr>
            <a:spLocks noGrp="1"/>
          </p:cNvSpPr>
          <p:nvPr>
            <p:ph type="pic" sz="quarter" idx="33" hasCustomPrompt="1"/>
          </p:nvPr>
        </p:nvSpPr>
        <p:spPr>
          <a:xfrm>
            <a:off x="5630280" y="3977948"/>
            <a:ext cx="906304" cy="1206290"/>
          </a:xfrm>
        </p:spPr>
        <p:txBody>
          <a:bodyPr rtlCol="0" anchor="ctr"/>
          <a:lstStyle>
            <a:lvl1pPr marL="0" indent="0" algn="ctr">
              <a:buNone/>
              <a:defRPr sz="1050" i="1">
                <a:solidFill>
                  <a:schemeClr val="bg1"/>
                </a:solidFill>
              </a:defRPr>
            </a:lvl1pPr>
          </a:lstStyle>
          <a:p>
            <a:pPr rtl="0"/>
            <a:r>
              <a:rPr lang="pt-BR" noProof="0" dirty="0"/>
              <a:t>Ícone</a:t>
            </a:r>
          </a:p>
        </p:txBody>
      </p:sp>
      <p:sp>
        <p:nvSpPr>
          <p:cNvPr id="35" name="Espaço Reservado para Imagem 25">
            <a:extLst>
              <a:ext uri="{FF2B5EF4-FFF2-40B4-BE49-F238E27FC236}">
                <a16:creationId xmlns:a16="http://schemas.microsoft.com/office/drawing/2014/main" id="{E1131D92-0382-469E-A358-A2EC5FDCCF32}"/>
              </a:ext>
            </a:extLst>
          </p:cNvPr>
          <p:cNvSpPr>
            <a:spLocks noGrp="1"/>
          </p:cNvSpPr>
          <p:nvPr>
            <p:ph type="pic" sz="quarter" idx="34" hasCustomPrompt="1"/>
          </p:nvPr>
        </p:nvSpPr>
        <p:spPr>
          <a:xfrm>
            <a:off x="9392848" y="3977948"/>
            <a:ext cx="906304" cy="1206290"/>
          </a:xfrm>
        </p:spPr>
        <p:txBody>
          <a:bodyPr rtlCol="0" anchor="ctr"/>
          <a:lstStyle>
            <a:lvl1pPr marL="0" indent="0" algn="ctr">
              <a:buNone/>
              <a:defRPr sz="1050" i="1">
                <a:solidFill>
                  <a:schemeClr val="bg1"/>
                </a:solidFill>
              </a:defRPr>
            </a:lvl1pPr>
          </a:lstStyle>
          <a:p>
            <a:pPr rtl="0"/>
            <a:r>
              <a:rPr lang="pt-BR" noProof="0" dirty="0"/>
              <a:t>Ícone</a:t>
            </a:r>
          </a:p>
        </p:txBody>
      </p:sp>
      <p:sp>
        <p:nvSpPr>
          <p:cNvPr id="3" name="Título 2">
            <a:extLst>
              <a:ext uri="{FF2B5EF4-FFF2-40B4-BE49-F238E27FC236}">
                <a16:creationId xmlns:a16="http://schemas.microsoft.com/office/drawing/2014/main" id="{7C0EBF36-B9CA-4962-B198-27B56B54E58C}"/>
              </a:ext>
            </a:extLst>
          </p:cNvPr>
          <p:cNvSpPr>
            <a:spLocks noGrp="1"/>
          </p:cNvSpPr>
          <p:nvPr>
            <p:ph type="title"/>
          </p:nvPr>
        </p:nvSpPr>
        <p:spPr/>
        <p:txBody>
          <a:bodyPr rtlCol="0"/>
          <a:lstStyle>
            <a:lvl1pPr>
              <a:defRPr>
                <a:solidFill>
                  <a:schemeClr val="bg1"/>
                </a:solidFill>
              </a:defRPr>
            </a:lvl1pPr>
          </a:lstStyle>
          <a:p>
            <a:pPr rtl="0"/>
            <a:r>
              <a:rPr lang="pt-BR" noProof="0"/>
              <a:t>Clique para editar o título Mestre</a:t>
            </a:r>
            <a:endParaRPr lang="pt-BR" noProof="0" dirty="0"/>
          </a:p>
        </p:txBody>
      </p:sp>
    </p:spTree>
    <p:extLst>
      <p:ext uri="{BB962C8B-B14F-4D97-AF65-F5344CB8AC3E}">
        <p14:creationId xmlns:p14="http://schemas.microsoft.com/office/powerpoint/2010/main" val="239219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ns Listadas">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474D42A7-FF15-4C9E-9657-33DD5BC539D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9" name="Espaço Reservado para Texto 3">
            <a:extLst>
              <a:ext uri="{FF2B5EF4-FFF2-40B4-BE49-F238E27FC236}">
                <a16:creationId xmlns:a16="http://schemas.microsoft.com/office/drawing/2014/main" id="{4FA555C0-B108-4047-8AFF-82E05F073446}"/>
              </a:ext>
            </a:extLst>
          </p:cNvPr>
          <p:cNvSpPr>
            <a:spLocks noGrp="1"/>
          </p:cNvSpPr>
          <p:nvPr>
            <p:ph type="body" sz="quarter" idx="12" hasCustomPrompt="1"/>
          </p:nvPr>
        </p:nvSpPr>
        <p:spPr>
          <a:xfrm>
            <a:off x="684213" y="1405643"/>
            <a:ext cx="7559675" cy="360000"/>
          </a:xfrm>
        </p:spPr>
        <p:txBody>
          <a:bodyPr rtlCol="0"/>
          <a:lstStyle>
            <a:lvl1pPr marL="0" indent="0">
              <a:buNone/>
              <a:defRPr sz="2200">
                <a:solidFill>
                  <a:schemeClr val="tx1"/>
                </a:solidFill>
                <a:latin typeface="+mj-lt"/>
              </a:defRPr>
            </a:lvl1pPr>
          </a:lstStyle>
          <a:p>
            <a:pPr lvl="0" rtl="0"/>
            <a:r>
              <a:rPr lang="pt-BR" noProof="0" dirty="0"/>
              <a:t>SUBTÍTULO</a:t>
            </a:r>
          </a:p>
        </p:txBody>
      </p:sp>
      <p:sp>
        <p:nvSpPr>
          <p:cNvPr id="2" name="Título 1">
            <a:extLst>
              <a:ext uri="{FF2B5EF4-FFF2-40B4-BE49-F238E27FC236}">
                <a16:creationId xmlns:a16="http://schemas.microsoft.com/office/drawing/2014/main" id="{DF797B74-E645-46F4-8F77-49AF7F0D443F}"/>
              </a:ext>
            </a:extLst>
          </p:cNvPr>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a:extLst>
              <a:ext uri="{FF2B5EF4-FFF2-40B4-BE49-F238E27FC236}">
                <a16:creationId xmlns:a16="http://schemas.microsoft.com/office/drawing/2014/main" id="{2E5EAA7C-AE70-48A8-B582-013424EB9C44}"/>
              </a:ext>
            </a:extLst>
          </p:cNvPr>
          <p:cNvSpPr>
            <a:spLocks noGrp="1"/>
          </p:cNvSpPr>
          <p:nvPr>
            <p:ph idx="1" hasCustomPrompt="1"/>
          </p:nvPr>
        </p:nvSpPr>
        <p:spPr>
          <a:xfrm>
            <a:off x="2095500" y="1992933"/>
            <a:ext cx="9388499" cy="1095375"/>
          </a:xfrm>
        </p:spPr>
        <p:txBody>
          <a:bodyPr rtlCol="0"/>
          <a:lstStyle>
            <a:lvl1pPr marL="0" indent="0">
              <a:buNone/>
              <a:defRPr/>
            </a:lvl1pPr>
          </a:lstStyle>
          <a:p>
            <a:pPr lvl="0" rtl="0"/>
            <a:r>
              <a:rPr lang="pt-BR" noProof="0" dirty="0"/>
              <a:t>Insira aqui a descrição</a:t>
            </a:r>
          </a:p>
        </p:txBody>
      </p:sp>
      <p:sp>
        <p:nvSpPr>
          <p:cNvPr id="7" name="Espaço Reservado para Rodapé 6">
            <a:extLst>
              <a:ext uri="{FF2B5EF4-FFF2-40B4-BE49-F238E27FC236}">
                <a16:creationId xmlns:a16="http://schemas.microsoft.com/office/drawing/2014/main" id="{A557D1A2-E2DD-4CD8-B7DB-2864D4A97E02}"/>
              </a:ext>
            </a:extLst>
          </p:cNvPr>
          <p:cNvSpPr>
            <a:spLocks noGrp="1"/>
          </p:cNvSpPr>
          <p:nvPr>
            <p:ph type="ftr" sz="quarter" idx="10"/>
          </p:nvPr>
        </p:nvSpPr>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rtlCol="0"/>
          <a:lstStyle/>
          <a:p>
            <a:pPr rtl="0"/>
            <a:fld id="{EECC7194-A4D0-457B-9D3E-53681723AFF7}" type="slidenum">
              <a:rPr lang="pt-BR" noProof="0" smtClean="0"/>
              <a:pPr rtl="0"/>
              <a:t>‹nº›</a:t>
            </a:fld>
            <a:endParaRPr lang="pt-BR" noProof="0" dirty="0"/>
          </a:p>
        </p:txBody>
      </p:sp>
      <p:sp>
        <p:nvSpPr>
          <p:cNvPr id="11" name="Espaço Reservado para Imagem 10">
            <a:extLst>
              <a:ext uri="{FF2B5EF4-FFF2-40B4-BE49-F238E27FC236}">
                <a16:creationId xmlns:a16="http://schemas.microsoft.com/office/drawing/2014/main" id="{A98EA298-DD21-4B69-8125-094245EDF713}"/>
              </a:ext>
            </a:extLst>
          </p:cNvPr>
          <p:cNvSpPr>
            <a:spLocks noGrp="1"/>
          </p:cNvSpPr>
          <p:nvPr>
            <p:ph type="pic" sz="quarter" idx="13" hasCustomPrompt="1"/>
          </p:nvPr>
        </p:nvSpPr>
        <p:spPr>
          <a:xfrm>
            <a:off x="684213" y="1992934"/>
            <a:ext cx="1095375" cy="1095375"/>
          </a:xfrm>
        </p:spPr>
        <p:txBody>
          <a:bodyPr rtlCol="0" anchor="ctr"/>
          <a:lstStyle>
            <a:lvl1pPr marL="0" indent="0" algn="ctr">
              <a:buNone/>
              <a:defRPr sz="1050" i="1"/>
            </a:lvl1pPr>
          </a:lstStyle>
          <a:p>
            <a:pPr rtl="0"/>
            <a:r>
              <a:rPr lang="pt-BR" noProof="0" dirty="0"/>
              <a:t>Local</a:t>
            </a:r>
            <a:br>
              <a:rPr lang="pt-BR" noProof="0" dirty="0"/>
            </a:br>
            <a:r>
              <a:rPr lang="pt-BR" noProof="0" dirty="0"/>
              <a:t>Insira aqui sua imagem/logotipo</a:t>
            </a:r>
          </a:p>
        </p:txBody>
      </p:sp>
      <p:sp>
        <p:nvSpPr>
          <p:cNvPr id="12" name="Espaço Reservado para Imagem 10">
            <a:extLst>
              <a:ext uri="{FF2B5EF4-FFF2-40B4-BE49-F238E27FC236}">
                <a16:creationId xmlns:a16="http://schemas.microsoft.com/office/drawing/2014/main" id="{4C93EFCC-1E62-4200-9E96-2476EE2581BF}"/>
              </a:ext>
            </a:extLst>
          </p:cNvPr>
          <p:cNvSpPr>
            <a:spLocks noGrp="1"/>
          </p:cNvSpPr>
          <p:nvPr>
            <p:ph type="pic" sz="quarter" idx="14" hasCustomPrompt="1"/>
          </p:nvPr>
        </p:nvSpPr>
        <p:spPr>
          <a:xfrm>
            <a:off x="684213" y="3431134"/>
            <a:ext cx="1095375" cy="1095375"/>
          </a:xfrm>
        </p:spPr>
        <p:txBody>
          <a:bodyPr rtlCol="0" anchor="ctr"/>
          <a:lstStyle>
            <a:lvl1pPr marL="0" indent="0" algn="ctr">
              <a:buNone/>
              <a:defRPr sz="1050" i="1"/>
            </a:lvl1pPr>
          </a:lstStyle>
          <a:p>
            <a:pPr rtl="0"/>
            <a:r>
              <a:rPr lang="pt-BR" noProof="0" dirty="0"/>
              <a:t>Local</a:t>
            </a:r>
            <a:br>
              <a:rPr lang="pt-BR" noProof="0" dirty="0"/>
            </a:br>
            <a:r>
              <a:rPr lang="pt-BR" noProof="0" dirty="0"/>
              <a:t>Insira aqui sua imagem/logotipo</a:t>
            </a:r>
          </a:p>
        </p:txBody>
      </p:sp>
      <p:sp>
        <p:nvSpPr>
          <p:cNvPr id="13" name="Espaço Reservado para Imagem 10">
            <a:extLst>
              <a:ext uri="{FF2B5EF4-FFF2-40B4-BE49-F238E27FC236}">
                <a16:creationId xmlns:a16="http://schemas.microsoft.com/office/drawing/2014/main" id="{8741D874-BD81-4469-AA1C-32517FD7C37B}"/>
              </a:ext>
            </a:extLst>
          </p:cNvPr>
          <p:cNvSpPr>
            <a:spLocks noGrp="1"/>
          </p:cNvSpPr>
          <p:nvPr>
            <p:ph type="pic" sz="quarter" idx="15" hasCustomPrompt="1"/>
          </p:nvPr>
        </p:nvSpPr>
        <p:spPr>
          <a:xfrm>
            <a:off x="684213" y="4869334"/>
            <a:ext cx="1095375" cy="1095375"/>
          </a:xfrm>
        </p:spPr>
        <p:txBody>
          <a:bodyPr rtlCol="0" anchor="ctr"/>
          <a:lstStyle>
            <a:lvl1pPr marL="0" indent="0" algn="ctr">
              <a:buNone/>
              <a:defRPr sz="1050" i="1"/>
            </a:lvl1pPr>
          </a:lstStyle>
          <a:p>
            <a:pPr rtl="0"/>
            <a:r>
              <a:rPr lang="pt-BR" noProof="0" dirty="0"/>
              <a:t>Local</a:t>
            </a:r>
            <a:br>
              <a:rPr lang="pt-BR" noProof="0" dirty="0"/>
            </a:br>
            <a:r>
              <a:rPr lang="pt-BR" noProof="0" dirty="0"/>
              <a:t>Insira aqui sua imagem/logotipo</a:t>
            </a:r>
          </a:p>
        </p:txBody>
      </p:sp>
      <p:sp>
        <p:nvSpPr>
          <p:cNvPr id="14" name="Espaço Reservado para Conteúdo 2">
            <a:extLst>
              <a:ext uri="{FF2B5EF4-FFF2-40B4-BE49-F238E27FC236}">
                <a16:creationId xmlns:a16="http://schemas.microsoft.com/office/drawing/2014/main" id="{CFB0B599-DDEF-43E9-A07F-FC328C595BCE}"/>
              </a:ext>
            </a:extLst>
          </p:cNvPr>
          <p:cNvSpPr>
            <a:spLocks noGrp="1"/>
          </p:cNvSpPr>
          <p:nvPr>
            <p:ph idx="16" hasCustomPrompt="1"/>
          </p:nvPr>
        </p:nvSpPr>
        <p:spPr>
          <a:xfrm>
            <a:off x="2095500" y="3422739"/>
            <a:ext cx="9388499" cy="1095375"/>
          </a:xfrm>
        </p:spPr>
        <p:txBody>
          <a:bodyPr rtlCol="0"/>
          <a:lstStyle>
            <a:lvl1pPr marL="0" indent="0">
              <a:buNone/>
              <a:defRPr/>
            </a:lvl1pPr>
          </a:lstStyle>
          <a:p>
            <a:pPr lvl="0" rtl="0"/>
            <a:r>
              <a:rPr lang="pt-BR" noProof="0" dirty="0"/>
              <a:t>Insira aqui a descrição</a:t>
            </a:r>
          </a:p>
        </p:txBody>
      </p:sp>
      <p:sp>
        <p:nvSpPr>
          <p:cNvPr id="15" name="Espaço Reservado para Conteúdo 2">
            <a:extLst>
              <a:ext uri="{FF2B5EF4-FFF2-40B4-BE49-F238E27FC236}">
                <a16:creationId xmlns:a16="http://schemas.microsoft.com/office/drawing/2014/main" id="{63FF0857-6431-48DC-BE82-9A93C55CEFB4}"/>
              </a:ext>
            </a:extLst>
          </p:cNvPr>
          <p:cNvSpPr>
            <a:spLocks noGrp="1"/>
          </p:cNvSpPr>
          <p:nvPr>
            <p:ph idx="17" hasCustomPrompt="1"/>
          </p:nvPr>
        </p:nvSpPr>
        <p:spPr>
          <a:xfrm>
            <a:off x="2095500" y="4867850"/>
            <a:ext cx="9388499" cy="1095375"/>
          </a:xfrm>
        </p:spPr>
        <p:txBody>
          <a:bodyPr rtlCol="0"/>
          <a:lstStyle>
            <a:lvl1pPr marL="0" indent="0">
              <a:buNone/>
              <a:defRPr/>
            </a:lvl1pPr>
          </a:lstStyle>
          <a:p>
            <a:pPr lvl="0" rtl="0"/>
            <a:r>
              <a:rPr lang="pt-BR" noProof="0" dirty="0"/>
              <a:t>Insira aqui a descrição</a:t>
            </a:r>
          </a:p>
        </p:txBody>
      </p:sp>
    </p:spTree>
    <p:extLst>
      <p:ext uri="{BB962C8B-B14F-4D97-AF65-F5344CB8AC3E}">
        <p14:creationId xmlns:p14="http://schemas.microsoft.com/office/powerpoint/2010/main" val="211947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474D42A7-FF15-4C9E-9657-33DD5BC539D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9" name="Espaço Reservado para Texto 3">
            <a:extLst>
              <a:ext uri="{FF2B5EF4-FFF2-40B4-BE49-F238E27FC236}">
                <a16:creationId xmlns:a16="http://schemas.microsoft.com/office/drawing/2014/main" id="{4FA555C0-B108-4047-8AFF-82E05F073446}"/>
              </a:ext>
            </a:extLst>
          </p:cNvPr>
          <p:cNvSpPr>
            <a:spLocks noGrp="1"/>
          </p:cNvSpPr>
          <p:nvPr>
            <p:ph type="body" sz="quarter" idx="12" hasCustomPrompt="1"/>
          </p:nvPr>
        </p:nvSpPr>
        <p:spPr>
          <a:xfrm>
            <a:off x="684213" y="1405643"/>
            <a:ext cx="7559675" cy="360000"/>
          </a:xfrm>
        </p:spPr>
        <p:txBody>
          <a:bodyPr rtlCol="0"/>
          <a:lstStyle>
            <a:lvl1pPr marL="0" indent="0">
              <a:buNone/>
              <a:defRPr sz="2200">
                <a:solidFill>
                  <a:schemeClr val="tx1"/>
                </a:solidFill>
                <a:latin typeface="+mj-lt"/>
              </a:defRPr>
            </a:lvl1pPr>
          </a:lstStyle>
          <a:p>
            <a:pPr lvl="0" rtl="0"/>
            <a:r>
              <a:rPr lang="pt-BR" noProof="0" dirty="0"/>
              <a:t>SUBTÍTULO</a:t>
            </a:r>
          </a:p>
        </p:txBody>
      </p:sp>
      <p:sp>
        <p:nvSpPr>
          <p:cNvPr id="2" name="Título 1">
            <a:extLst>
              <a:ext uri="{FF2B5EF4-FFF2-40B4-BE49-F238E27FC236}">
                <a16:creationId xmlns:a16="http://schemas.microsoft.com/office/drawing/2014/main" id="{DF797B74-E645-46F4-8F77-49AF7F0D443F}"/>
              </a:ext>
            </a:extLst>
          </p:cNvPr>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a:extLst>
              <a:ext uri="{FF2B5EF4-FFF2-40B4-BE49-F238E27FC236}">
                <a16:creationId xmlns:a16="http://schemas.microsoft.com/office/drawing/2014/main" id="{2E5EAA7C-AE70-48A8-B582-013424EB9C44}"/>
              </a:ext>
            </a:extLst>
          </p:cNvPr>
          <p:cNvSpPr>
            <a:spLocks noGrp="1"/>
          </p:cNvSpPr>
          <p:nvPr>
            <p:ph idx="1"/>
          </p:nvPr>
        </p:nvSpPr>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7" name="Espaço Reservado para Rodapé 6">
            <a:extLst>
              <a:ext uri="{FF2B5EF4-FFF2-40B4-BE49-F238E27FC236}">
                <a16:creationId xmlns:a16="http://schemas.microsoft.com/office/drawing/2014/main" id="{A557D1A2-E2DD-4CD8-B7DB-2864D4A97E02}"/>
              </a:ext>
            </a:extLst>
          </p:cNvPr>
          <p:cNvSpPr>
            <a:spLocks noGrp="1"/>
          </p:cNvSpPr>
          <p:nvPr>
            <p:ph type="ftr" sz="quarter" idx="10"/>
          </p:nvPr>
        </p:nvSpPr>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rtlCol="0"/>
          <a:lstStyle/>
          <a:p>
            <a:pPr rtl="0"/>
            <a:fld id="{EECC7194-A4D0-457B-9D3E-53681723AFF7}" type="slidenum">
              <a:rPr lang="pt-BR" noProof="0" smtClean="0"/>
              <a:pPr rtl="0"/>
              <a:t>‹nº›</a:t>
            </a:fld>
            <a:endParaRPr lang="pt-BR" noProof="0" dirty="0"/>
          </a:p>
        </p:txBody>
      </p:sp>
    </p:spTree>
    <p:extLst>
      <p:ext uri="{BB962C8B-B14F-4D97-AF65-F5344CB8AC3E}">
        <p14:creationId xmlns:p14="http://schemas.microsoft.com/office/powerpoint/2010/main" val="3041740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rigado">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Espaço Reservado para Imagem 4">
            <a:extLst>
              <a:ext uri="{FF2B5EF4-FFF2-40B4-BE49-F238E27FC236}">
                <a16:creationId xmlns:a16="http://schemas.microsoft.com/office/drawing/2014/main" id="{48D39141-3E8E-4545-90DB-291A0E5F139B}"/>
              </a:ext>
            </a:extLst>
          </p:cNvPr>
          <p:cNvSpPr>
            <a:spLocks noGrp="1"/>
          </p:cNvSpPr>
          <p:nvPr>
            <p:ph type="pic" sz="quarter" idx="12" hasCustomPrompt="1"/>
          </p:nvPr>
        </p:nvSpPr>
        <p:spPr>
          <a:xfrm>
            <a:off x="0" y="0"/>
            <a:ext cx="12192000" cy="6858000"/>
          </a:xfrm>
          <a:solidFill>
            <a:schemeClr val="tx1">
              <a:lumMod val="75000"/>
              <a:lumOff val="25000"/>
            </a:schemeClr>
          </a:solidFill>
        </p:spPr>
        <p:txBody>
          <a:bodyPr lIns="0" tIns="0" rIns="612000" rtlCol="0" anchor="ctr"/>
          <a:lstStyle>
            <a:lvl1pPr marL="0" indent="0" algn="r">
              <a:lnSpc>
                <a:spcPct val="100000"/>
              </a:lnSpc>
              <a:buNone/>
              <a:defRPr sz="1200" i="1">
                <a:solidFill>
                  <a:schemeClr val="bg1">
                    <a:lumMod val="75000"/>
                  </a:schemeClr>
                </a:solidFill>
              </a:defRPr>
            </a:lvl1pPr>
          </a:lstStyle>
          <a:p>
            <a:pPr rtl="0"/>
            <a:r>
              <a:rPr lang="pt-BR" noProof="0" dirty="0"/>
              <a:t>Arraste e solte a sua </a:t>
            </a:r>
            <a:br>
              <a:rPr lang="pt-BR" noProof="0" dirty="0"/>
            </a:br>
            <a:r>
              <a:rPr lang="pt-BR" noProof="0" dirty="0"/>
              <a:t>Foto de plano de fundo aqui</a:t>
            </a:r>
          </a:p>
        </p:txBody>
      </p:sp>
      <p:sp>
        <p:nvSpPr>
          <p:cNvPr id="2" name="Título 1">
            <a:extLst>
              <a:ext uri="{FF2B5EF4-FFF2-40B4-BE49-F238E27FC236}">
                <a16:creationId xmlns:a16="http://schemas.microsoft.com/office/drawing/2014/main" id="{AD90A062-54B3-47F2-9D6A-5BC9575208D2}"/>
              </a:ext>
            </a:extLst>
          </p:cNvPr>
          <p:cNvSpPr>
            <a:spLocks noGrp="1"/>
          </p:cNvSpPr>
          <p:nvPr>
            <p:ph type="ctrTitle" hasCustomPrompt="1"/>
          </p:nvPr>
        </p:nvSpPr>
        <p:spPr>
          <a:xfrm>
            <a:off x="0" y="0"/>
            <a:ext cx="9672000" cy="6857999"/>
          </a:xfrm>
          <a:solidFill>
            <a:schemeClr val="tx2">
              <a:alpha val="70000"/>
            </a:schemeClr>
          </a:solidFill>
        </p:spPr>
        <p:txBody>
          <a:bodyPr lIns="1116000" rIns="180000" bIns="756000" rtlCol="0" anchor="ctr"/>
          <a:lstStyle>
            <a:lvl1pPr algn="l">
              <a:lnSpc>
                <a:spcPct val="65000"/>
              </a:lnSpc>
              <a:defRPr sz="8800" cap="all" baseline="0">
                <a:solidFill>
                  <a:schemeClr val="bg1"/>
                </a:solidFill>
              </a:defRPr>
            </a:lvl1pPr>
          </a:lstStyle>
          <a:p>
            <a:pPr rtl="0"/>
            <a:r>
              <a:rPr lang="pt-BR" noProof="0" dirty="0"/>
              <a:t>Obrigado </a:t>
            </a:r>
            <a:br>
              <a:rPr lang="pt-BR" noProof="0" dirty="0"/>
            </a:br>
            <a:endParaRPr lang="pt-BR" noProof="0" dirty="0"/>
          </a:p>
        </p:txBody>
      </p:sp>
      <p:sp>
        <p:nvSpPr>
          <p:cNvPr id="6" name="Espaço Reservado para Texto 5">
            <a:extLst>
              <a:ext uri="{FF2B5EF4-FFF2-40B4-BE49-F238E27FC236}">
                <a16:creationId xmlns:a16="http://schemas.microsoft.com/office/drawing/2014/main" id="{D49FD1A9-E34B-4888-90DE-493861AD75C6}"/>
              </a:ext>
            </a:extLst>
          </p:cNvPr>
          <p:cNvSpPr>
            <a:spLocks noGrp="1"/>
          </p:cNvSpPr>
          <p:nvPr>
            <p:ph type="body" sz="quarter" idx="13" hasCustomPrompt="1"/>
          </p:nvPr>
        </p:nvSpPr>
        <p:spPr>
          <a:xfrm>
            <a:off x="1917700" y="4508500"/>
            <a:ext cx="3314700" cy="330200"/>
          </a:xfrm>
        </p:spPr>
        <p:txBody>
          <a:bodyPr rtlCol="0" anchor="t"/>
          <a:lstStyle>
            <a:lvl1pPr marL="0" indent="0">
              <a:buNone/>
              <a:defRPr sz="2000">
                <a:solidFill>
                  <a:schemeClr val="accent1"/>
                </a:solidFill>
                <a:latin typeface="+mj-lt"/>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rtl="0"/>
            <a:r>
              <a:rPr lang="pt-BR" noProof="0" dirty="0"/>
              <a:t>Nome completo</a:t>
            </a:r>
          </a:p>
        </p:txBody>
      </p:sp>
      <p:sp>
        <p:nvSpPr>
          <p:cNvPr id="9" name="Espaço Reservado para Texto 5">
            <a:extLst>
              <a:ext uri="{FF2B5EF4-FFF2-40B4-BE49-F238E27FC236}">
                <a16:creationId xmlns:a16="http://schemas.microsoft.com/office/drawing/2014/main" id="{3452AC72-D893-4C1A-83BD-9930164D8935}"/>
              </a:ext>
            </a:extLst>
          </p:cNvPr>
          <p:cNvSpPr>
            <a:spLocks noGrp="1"/>
          </p:cNvSpPr>
          <p:nvPr>
            <p:ph type="body" sz="quarter" idx="14" hasCustomPrompt="1"/>
          </p:nvPr>
        </p:nvSpPr>
        <p:spPr>
          <a:xfrm>
            <a:off x="1917700" y="5180023"/>
            <a:ext cx="3314700" cy="205029"/>
          </a:xfrm>
          <a:ln>
            <a:noFill/>
          </a:ln>
        </p:spPr>
        <p:txBody>
          <a:bodyPr rtlCol="0" anchor="t"/>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rtl="0"/>
            <a:r>
              <a:rPr lang="pt-BR" noProof="0" dirty="0" err="1"/>
              <a:t>Email</a:t>
            </a:r>
            <a:endParaRPr lang="pt-BR" noProof="0" dirty="0"/>
          </a:p>
        </p:txBody>
      </p:sp>
      <p:sp>
        <p:nvSpPr>
          <p:cNvPr id="10" name="Espaço Reservado para Texto 5">
            <a:extLst>
              <a:ext uri="{FF2B5EF4-FFF2-40B4-BE49-F238E27FC236}">
                <a16:creationId xmlns:a16="http://schemas.microsoft.com/office/drawing/2014/main" id="{D2EEC149-F1BE-4C36-A789-5BF73B40A212}"/>
              </a:ext>
            </a:extLst>
          </p:cNvPr>
          <p:cNvSpPr>
            <a:spLocks noGrp="1"/>
          </p:cNvSpPr>
          <p:nvPr>
            <p:ph type="body" sz="quarter" idx="15" hasCustomPrompt="1"/>
          </p:nvPr>
        </p:nvSpPr>
        <p:spPr>
          <a:xfrm>
            <a:off x="1917700" y="5683561"/>
            <a:ext cx="3314700" cy="205029"/>
          </a:xfrm>
          <a:ln>
            <a:noFill/>
          </a:ln>
        </p:spPr>
        <p:txBody>
          <a:bodyPr rtlCol="0" anchor="t"/>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rtl="0"/>
            <a:r>
              <a:rPr lang="pt-BR" noProof="0" dirty="0"/>
              <a:t>Telefone</a:t>
            </a:r>
          </a:p>
        </p:txBody>
      </p:sp>
      <p:sp>
        <p:nvSpPr>
          <p:cNvPr id="11" name="Espaço Reservado para Texto 5">
            <a:extLst>
              <a:ext uri="{FF2B5EF4-FFF2-40B4-BE49-F238E27FC236}">
                <a16:creationId xmlns:a16="http://schemas.microsoft.com/office/drawing/2014/main" id="{ECC256E6-6AE8-4950-838C-BE638FB47968}"/>
              </a:ext>
            </a:extLst>
          </p:cNvPr>
          <p:cNvSpPr>
            <a:spLocks noGrp="1"/>
          </p:cNvSpPr>
          <p:nvPr>
            <p:ph type="body" sz="quarter" idx="16" hasCustomPrompt="1"/>
          </p:nvPr>
        </p:nvSpPr>
        <p:spPr>
          <a:xfrm>
            <a:off x="1917700" y="4821910"/>
            <a:ext cx="3314700" cy="205029"/>
          </a:xfrm>
        </p:spPr>
        <p:txBody>
          <a:bodyPr rtlCol="0" anchor="t"/>
          <a:lstStyle>
            <a:lvl1pPr marL="0" indent="0">
              <a:buNone/>
              <a:defRPr sz="1000" i="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rtl="0"/>
            <a:r>
              <a:rPr lang="pt-BR" noProof="0" dirty="0"/>
              <a:t>CARGO</a:t>
            </a:r>
          </a:p>
        </p:txBody>
      </p:sp>
    </p:spTree>
    <p:extLst>
      <p:ext uri="{BB962C8B-B14F-4D97-AF65-F5344CB8AC3E}">
        <p14:creationId xmlns:p14="http://schemas.microsoft.com/office/powerpoint/2010/main" val="318579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ítulo e conteúdo">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DA75689F-8B6B-4484-8064-90B4D8FB7C72}"/>
              </a:ext>
            </a:extLst>
          </p:cNvPr>
          <p:cNvSpPr>
            <a:spLocks noGrp="1"/>
          </p:cNvSpPr>
          <p:nvPr>
            <p:ph type="body" sz="quarter" idx="13" hasCustomPrompt="1"/>
          </p:nvPr>
        </p:nvSpPr>
        <p:spPr>
          <a:xfrm>
            <a:off x="1147343" y="2731933"/>
            <a:ext cx="6903253" cy="3350673"/>
          </a:xfrm>
          <a:gradFill>
            <a:gsLst>
              <a:gs pos="0">
                <a:schemeClr val="tx2"/>
              </a:gs>
              <a:gs pos="100000">
                <a:schemeClr val="accent2"/>
              </a:gs>
            </a:gsLst>
            <a:lin ang="14400000" scaled="0"/>
          </a:gradFill>
        </p:spPr>
        <p:txBody>
          <a:bodyPr lIns="576000" tIns="1872000" rIns="576000" rtlCol="0"/>
          <a:lstStyle>
            <a:lvl1pPr marL="0" indent="0">
              <a:lnSpc>
                <a:spcPts val="2000"/>
              </a:lnSpc>
              <a:buNone/>
              <a:defRPr>
                <a:solidFill>
                  <a:schemeClr val="bg1"/>
                </a:solidFill>
              </a:defRPr>
            </a:lvl1pPr>
          </a:lstStyle>
          <a:p>
            <a:pPr lvl="0" rtl="0"/>
            <a:r>
              <a:rPr lang="pt-BR" noProof="0" dirty="0"/>
              <a:t>Descreva sua Grande Ideia</a:t>
            </a:r>
          </a:p>
        </p:txBody>
      </p:sp>
      <p:sp>
        <p:nvSpPr>
          <p:cNvPr id="21" name="Espaço Reservado para Imagem 20">
            <a:extLst>
              <a:ext uri="{FF2B5EF4-FFF2-40B4-BE49-F238E27FC236}">
                <a16:creationId xmlns:a16="http://schemas.microsoft.com/office/drawing/2014/main" id="{C57B9832-0120-4094-8C27-082E3533C5DC}"/>
              </a:ext>
            </a:extLst>
          </p:cNvPr>
          <p:cNvSpPr>
            <a:spLocks noGrp="1"/>
          </p:cNvSpPr>
          <p:nvPr>
            <p:ph type="pic" sz="quarter" idx="12" hasCustomPrompt="1"/>
          </p:nvPr>
        </p:nvSpPr>
        <p:spPr>
          <a:xfrm>
            <a:off x="0" y="0"/>
            <a:ext cx="12012000" cy="6858000"/>
          </a:xfrm>
          <a:custGeom>
            <a:avLst/>
            <a:gdLst>
              <a:gd name="connsiteX0" fmla="*/ 0 w 12012000"/>
              <a:gd name="connsiteY0" fmla="*/ 0 h 6858000"/>
              <a:gd name="connsiteX1" fmla="*/ 8592000 w 12012000"/>
              <a:gd name="connsiteY1" fmla="*/ 0 h 6858000"/>
              <a:gd name="connsiteX2" fmla="*/ 8592000 w 12012000"/>
              <a:gd name="connsiteY2" fmla="*/ 180000 h 6858000"/>
              <a:gd name="connsiteX3" fmla="*/ 12012000 w 12012000"/>
              <a:gd name="connsiteY3" fmla="*/ 180000 h 6858000"/>
              <a:gd name="connsiteX4" fmla="*/ 12012000 w 12012000"/>
              <a:gd name="connsiteY4" fmla="*/ 6678000 h 6858000"/>
              <a:gd name="connsiteX5" fmla="*/ 8592000 w 12012000"/>
              <a:gd name="connsiteY5" fmla="*/ 6678000 h 6858000"/>
              <a:gd name="connsiteX6" fmla="*/ 8592000 w 12012000"/>
              <a:gd name="connsiteY6" fmla="*/ 6858000 h 6858000"/>
              <a:gd name="connsiteX7" fmla="*/ 0 w 1201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12000" h="6858000">
                <a:moveTo>
                  <a:pt x="0" y="0"/>
                </a:moveTo>
                <a:lnTo>
                  <a:pt x="8592000" y="0"/>
                </a:lnTo>
                <a:lnTo>
                  <a:pt x="8592000" y="180000"/>
                </a:lnTo>
                <a:lnTo>
                  <a:pt x="12012000" y="180000"/>
                </a:lnTo>
                <a:lnTo>
                  <a:pt x="12012000" y="6678000"/>
                </a:lnTo>
                <a:lnTo>
                  <a:pt x="8592000" y="6678000"/>
                </a:lnTo>
                <a:lnTo>
                  <a:pt x="8592000" y="6858000"/>
                </a:lnTo>
                <a:lnTo>
                  <a:pt x="0" y="6858000"/>
                </a:lnTo>
                <a:close/>
              </a:path>
            </a:pathLst>
          </a:custGeom>
          <a:noFill/>
        </p:spPr>
        <p:txBody>
          <a:bodyPr wrap="square" lIns="0" tIns="0" rIns="612000" rtlCol="0" anchor="ctr">
            <a:noAutofit/>
          </a:bodyPr>
          <a:lstStyle>
            <a:lvl1pPr marL="0" indent="0" algn="r">
              <a:lnSpc>
                <a:spcPct val="100000"/>
              </a:lnSpc>
              <a:buNone/>
              <a:defRPr sz="1200" i="1">
                <a:solidFill>
                  <a:schemeClr val="bg1"/>
                </a:solidFill>
              </a:defRPr>
            </a:lvl1pPr>
          </a:lstStyle>
          <a:p>
            <a:pPr rtl="0"/>
            <a:r>
              <a:rPr lang="pt-BR" noProof="0" dirty="0"/>
              <a:t>Arraste e solte a sua </a:t>
            </a:r>
            <a:br>
              <a:rPr lang="pt-BR" noProof="0" dirty="0"/>
            </a:br>
            <a:r>
              <a:rPr lang="pt-BR" noProof="0" dirty="0"/>
              <a:t>Foto de plano de fundo aqui</a:t>
            </a:r>
          </a:p>
        </p:txBody>
      </p:sp>
      <p:sp>
        <p:nvSpPr>
          <p:cNvPr id="7" name="Espaço Reservado para Rodapé 6">
            <a:extLst>
              <a:ext uri="{FF2B5EF4-FFF2-40B4-BE49-F238E27FC236}">
                <a16:creationId xmlns:a16="http://schemas.microsoft.com/office/drawing/2014/main" id="{A557D1A2-E2DD-4CD8-B7DB-2864D4A97E02}"/>
              </a:ext>
            </a:extLst>
          </p:cNvPr>
          <p:cNvSpPr>
            <a:spLocks noGrp="1"/>
          </p:cNvSpPr>
          <p:nvPr>
            <p:ph type="ftr" sz="quarter" idx="10"/>
          </p:nvPr>
        </p:nvSpPr>
        <p:spPr>
          <a:xfrm>
            <a:off x="683999" y="6262080"/>
            <a:ext cx="6190934" cy="360000"/>
          </a:xfrm>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86B08B7A-4219-4973-8C9B-BF5BCC64480F}"/>
              </a:ext>
            </a:extLst>
          </p:cNvPr>
          <p:cNvSpPr>
            <a:spLocks noGrp="1"/>
          </p:cNvSpPr>
          <p:nvPr>
            <p:ph type="sldNum" sz="quarter" idx="11"/>
          </p:nvPr>
        </p:nvSpPr>
        <p:spPr>
          <a:solidFill>
            <a:schemeClr val="tx2"/>
          </a:solidFill>
        </p:spPr>
        <p:txBody>
          <a:bodyPr rtlCol="0"/>
          <a:lstStyle>
            <a:lvl1pPr>
              <a:defRPr>
                <a:solidFill>
                  <a:schemeClr val="bg1"/>
                </a:solidFill>
              </a:defRPr>
            </a:lvl1pPr>
          </a:lstStyle>
          <a:p>
            <a:pPr rtl="0"/>
            <a:fld id="{EECC7194-A4D0-457B-9D3E-53681723AFF7}" type="slidenum">
              <a:rPr lang="pt-BR" noProof="0" smtClean="0"/>
              <a:pPr rtl="0"/>
              <a:t>‹nº›</a:t>
            </a:fld>
            <a:endParaRPr lang="pt-BR" noProof="0" dirty="0"/>
          </a:p>
        </p:txBody>
      </p:sp>
      <p:sp>
        <p:nvSpPr>
          <p:cNvPr id="12" name="Título 11">
            <a:extLst>
              <a:ext uri="{FF2B5EF4-FFF2-40B4-BE49-F238E27FC236}">
                <a16:creationId xmlns:a16="http://schemas.microsoft.com/office/drawing/2014/main" id="{EAF90A48-1BFB-4A19-9A1C-2851879F9E8F}"/>
              </a:ext>
            </a:extLst>
          </p:cNvPr>
          <p:cNvSpPr>
            <a:spLocks noGrp="1"/>
          </p:cNvSpPr>
          <p:nvPr>
            <p:ph type="title"/>
          </p:nvPr>
        </p:nvSpPr>
        <p:spPr>
          <a:xfrm>
            <a:off x="1749778" y="3096087"/>
            <a:ext cx="5455750" cy="1008000"/>
          </a:xfrm>
        </p:spPr>
        <p:txBody>
          <a:bodyPr rtlCol="0"/>
          <a:lstStyle>
            <a:lvl1pPr>
              <a:defRPr sz="4000" cap="all" baseline="0">
                <a:solidFill>
                  <a:schemeClr val="bg1"/>
                </a:solidFill>
              </a:defRPr>
            </a:lvl1pPr>
          </a:lstStyle>
          <a:p>
            <a:pPr rtl="0"/>
            <a:r>
              <a:rPr lang="pt-BR" noProof="0"/>
              <a:t>Clique para editar o título Mestre</a:t>
            </a:r>
            <a:endParaRPr lang="pt-BR" noProof="0" dirty="0"/>
          </a:p>
        </p:txBody>
      </p:sp>
      <p:sp>
        <p:nvSpPr>
          <p:cNvPr id="19" name="Forma Livre: Forma 18">
            <a:extLst>
              <a:ext uri="{FF2B5EF4-FFF2-40B4-BE49-F238E27FC236}">
                <a16:creationId xmlns:a16="http://schemas.microsoft.com/office/drawing/2014/main" id="{C9E79024-4B2E-43B0-8607-196181AB731F}"/>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123659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 X Número e ícone">
    <p:bg>
      <p:bgPr>
        <a:solidFill>
          <a:schemeClr val="bg1"/>
        </a:solidFill>
        <a:effectLst/>
      </p:bgPr>
    </p:bg>
    <p:spTree>
      <p:nvGrpSpPr>
        <p:cNvPr id="1" name=""/>
        <p:cNvGrpSpPr/>
        <p:nvPr/>
      </p:nvGrpSpPr>
      <p:grpSpPr>
        <a:xfrm>
          <a:off x="0" y="0"/>
          <a:ext cx="0" cy="0"/>
          <a:chOff x="0" y="0"/>
          <a:chExt cx="0" cy="0"/>
        </a:xfrm>
      </p:grpSpPr>
      <p:sp>
        <p:nvSpPr>
          <p:cNvPr id="24" name="Espaço Reservado para Imagem 23">
            <a:extLst>
              <a:ext uri="{FF2B5EF4-FFF2-40B4-BE49-F238E27FC236}">
                <a16:creationId xmlns:a16="http://schemas.microsoft.com/office/drawing/2014/main"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rtlCol="0" anchor="t">
            <a:noAutofit/>
          </a:bodyPr>
          <a:lstStyle>
            <a:lvl1pPr marL="0" indent="0" algn="ctr">
              <a:lnSpc>
                <a:spcPct val="100000"/>
              </a:lnSpc>
              <a:buNone/>
              <a:defRPr sz="1200" i="1">
                <a:solidFill>
                  <a:schemeClr val="bg1"/>
                </a:solidFill>
              </a:defRPr>
            </a:lvl1pPr>
          </a:lstStyle>
          <a:p>
            <a:pPr rtl="0"/>
            <a:r>
              <a:rPr lang="pt-BR" noProof="0" dirty="0"/>
              <a:t>Arraste e solte a sua </a:t>
            </a:r>
            <a:br>
              <a:rPr lang="pt-BR" noProof="0" dirty="0"/>
            </a:br>
            <a:r>
              <a:rPr lang="pt-BR" noProof="0" dirty="0"/>
              <a:t>Foto de plano de fundo aqui</a:t>
            </a:r>
          </a:p>
        </p:txBody>
      </p:sp>
      <p:sp>
        <p:nvSpPr>
          <p:cNvPr id="2" name="Título 1">
            <a:extLst>
              <a:ext uri="{FF2B5EF4-FFF2-40B4-BE49-F238E27FC236}">
                <a16:creationId xmlns:a16="http://schemas.microsoft.com/office/drawing/2014/main" id="{DF797B74-E645-46F4-8F77-49AF7F0D443F}"/>
              </a:ext>
            </a:extLst>
          </p:cNvPr>
          <p:cNvSpPr>
            <a:spLocks noGrp="1"/>
          </p:cNvSpPr>
          <p:nvPr>
            <p:ph type="title"/>
          </p:nvPr>
        </p:nvSpPr>
        <p:spPr>
          <a:xfrm>
            <a:off x="684000" y="808185"/>
            <a:ext cx="7560000" cy="360000"/>
          </a:xfrm>
        </p:spPr>
        <p:txBody>
          <a:bodyPr rtlCol="0"/>
          <a:lstStyle>
            <a:lvl1pPr>
              <a:defRPr cap="all" baseline="0">
                <a:solidFill>
                  <a:schemeClr val="bg1"/>
                </a:solidFill>
              </a:defRPr>
            </a:lvl1pPr>
          </a:lstStyle>
          <a:p>
            <a:pPr rtl="0"/>
            <a:r>
              <a:rPr lang="pt-BR" noProof="0"/>
              <a:t>Clique para editar o título Mestre</a:t>
            </a:r>
            <a:endParaRPr lang="pt-BR" noProof="0" dirty="0"/>
          </a:p>
        </p:txBody>
      </p:sp>
      <p:sp>
        <p:nvSpPr>
          <p:cNvPr id="7" name="Espaço Reservado para Rodapé 6">
            <a:extLst>
              <a:ext uri="{FF2B5EF4-FFF2-40B4-BE49-F238E27FC236}">
                <a16:creationId xmlns:a16="http://schemas.microsoft.com/office/drawing/2014/main" id="{A557D1A2-E2DD-4CD8-B7DB-2864D4A97E02}"/>
              </a:ext>
            </a:extLst>
          </p:cNvPr>
          <p:cNvSpPr>
            <a:spLocks noGrp="1"/>
          </p:cNvSpPr>
          <p:nvPr>
            <p:ph type="ftr" sz="quarter" idx="10"/>
          </p:nvPr>
        </p:nvSpPr>
        <p:spPr/>
        <p:txBody>
          <a:bodyPr rtlCol="0"/>
          <a:lstStyle>
            <a:lvl1pPr>
              <a:defRPr>
                <a:solidFill>
                  <a:schemeClr val="bg1"/>
                </a:solidFill>
              </a:defRPr>
            </a:lvl1pPr>
          </a:lstStyle>
          <a:p>
            <a:pPr rtl="0"/>
            <a:endParaRPr lang="pt-BR" noProof="0" dirty="0"/>
          </a:p>
        </p:txBody>
      </p:sp>
      <p:sp>
        <p:nvSpPr>
          <p:cNvPr id="8" name="Espaço reservado para o número do slide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rtlCol="0"/>
          <a:lstStyle/>
          <a:p>
            <a:pPr rtl="0"/>
            <a:fld id="{EECC7194-A4D0-457B-9D3E-53681723AFF7}" type="slidenum">
              <a:rPr lang="pt-BR" noProof="0" smtClean="0"/>
              <a:pPr rtl="0"/>
              <a:t>‹nº›</a:t>
            </a:fld>
            <a:endParaRPr lang="pt-BR" noProof="0" dirty="0"/>
          </a:p>
        </p:txBody>
      </p:sp>
      <p:sp>
        <p:nvSpPr>
          <p:cNvPr id="9" name="Forma livre: Forma 8">
            <a:extLst>
              <a:ext uri="{FF2B5EF4-FFF2-40B4-BE49-F238E27FC236}">
                <a16:creationId xmlns:a16="http://schemas.microsoft.com/office/drawing/2014/main" id="{C6E75A4B-2655-4B0E-8D3B-0068F57D3D9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5" name="Espaço Reservado para Texto 4">
            <a:extLst>
              <a:ext uri="{FF2B5EF4-FFF2-40B4-BE49-F238E27FC236}">
                <a16:creationId xmlns:a16="http://schemas.microsoft.com/office/drawing/2014/main" id="{49F266E5-40A6-4643-B9AC-B38F27256371}"/>
              </a:ext>
            </a:extLst>
          </p:cNvPr>
          <p:cNvSpPr>
            <a:spLocks noGrp="1"/>
          </p:cNvSpPr>
          <p:nvPr>
            <p:ph type="body" sz="quarter" idx="13" hasCustomPrompt="1"/>
          </p:nvPr>
        </p:nvSpPr>
        <p:spPr>
          <a:xfrm>
            <a:off x="684213" y="3079573"/>
            <a:ext cx="1652587" cy="435600"/>
          </a:xfrm>
          <a:solidFill>
            <a:schemeClr val="tx2">
              <a:alpha val="70000"/>
            </a:schemeClr>
          </a:solidFill>
        </p:spPr>
        <p:txBody>
          <a:bodyPr rtlCol="0"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#NÚMERO</a:t>
            </a:r>
          </a:p>
        </p:txBody>
      </p:sp>
      <p:sp>
        <p:nvSpPr>
          <p:cNvPr id="11" name="Espaço Reservado para Texto 10">
            <a:extLst>
              <a:ext uri="{FF2B5EF4-FFF2-40B4-BE49-F238E27FC236}">
                <a16:creationId xmlns:a16="http://schemas.microsoft.com/office/drawing/2014/main" id="{1CB790CB-E4F5-4B61-A03E-1CA0C32E3F17}"/>
              </a:ext>
            </a:extLst>
          </p:cNvPr>
          <p:cNvSpPr>
            <a:spLocks noGrp="1"/>
          </p:cNvSpPr>
          <p:nvPr>
            <p:ph type="body" sz="quarter" idx="14" hasCustomPrompt="1"/>
          </p:nvPr>
        </p:nvSpPr>
        <p:spPr>
          <a:xfrm>
            <a:off x="510455" y="3799847"/>
            <a:ext cx="1999889" cy="846137"/>
          </a:xfrm>
        </p:spPr>
        <p:txBody>
          <a:bodyPr rtlCol="0"/>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12" name="Espaço Reservado para Texto 4">
            <a:extLst>
              <a:ext uri="{FF2B5EF4-FFF2-40B4-BE49-F238E27FC236}">
                <a16:creationId xmlns:a16="http://schemas.microsoft.com/office/drawing/2014/main" id="{B570684C-B743-402E-8778-A65199577106}"/>
              </a:ext>
            </a:extLst>
          </p:cNvPr>
          <p:cNvSpPr>
            <a:spLocks noGrp="1"/>
          </p:cNvSpPr>
          <p:nvPr>
            <p:ph type="body" sz="quarter" idx="15" hasCustomPrompt="1"/>
          </p:nvPr>
        </p:nvSpPr>
        <p:spPr>
          <a:xfrm>
            <a:off x="2971013" y="3079573"/>
            <a:ext cx="1652587" cy="435600"/>
          </a:xfrm>
          <a:solidFill>
            <a:schemeClr val="tx2">
              <a:alpha val="70000"/>
            </a:schemeClr>
          </a:solidFill>
        </p:spPr>
        <p:txBody>
          <a:bodyPr rtlCol="0"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#NÚMERO</a:t>
            </a:r>
          </a:p>
        </p:txBody>
      </p:sp>
      <p:sp>
        <p:nvSpPr>
          <p:cNvPr id="13" name="Espaço Reservado para Texto 10">
            <a:extLst>
              <a:ext uri="{FF2B5EF4-FFF2-40B4-BE49-F238E27FC236}">
                <a16:creationId xmlns:a16="http://schemas.microsoft.com/office/drawing/2014/main" id="{FCEC7149-9A00-4CA4-B800-1BFD6EBEB88D}"/>
              </a:ext>
            </a:extLst>
          </p:cNvPr>
          <p:cNvSpPr>
            <a:spLocks noGrp="1"/>
          </p:cNvSpPr>
          <p:nvPr>
            <p:ph type="body" sz="quarter" idx="16" hasCustomPrompt="1"/>
          </p:nvPr>
        </p:nvSpPr>
        <p:spPr>
          <a:xfrm>
            <a:off x="2797255" y="3799847"/>
            <a:ext cx="1999889" cy="846137"/>
          </a:xfrm>
        </p:spPr>
        <p:txBody>
          <a:bodyPr rtlCol="0"/>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14" name="Espaço Reservado para Texto 4">
            <a:extLst>
              <a:ext uri="{FF2B5EF4-FFF2-40B4-BE49-F238E27FC236}">
                <a16:creationId xmlns:a16="http://schemas.microsoft.com/office/drawing/2014/main" id="{0374F0E2-36BA-43B5-8799-77AA3367DF47}"/>
              </a:ext>
            </a:extLst>
          </p:cNvPr>
          <p:cNvSpPr>
            <a:spLocks noGrp="1"/>
          </p:cNvSpPr>
          <p:nvPr>
            <p:ph type="body" sz="quarter" idx="17" hasCustomPrompt="1"/>
          </p:nvPr>
        </p:nvSpPr>
        <p:spPr>
          <a:xfrm>
            <a:off x="5269707" y="3079573"/>
            <a:ext cx="1652587" cy="435600"/>
          </a:xfrm>
          <a:solidFill>
            <a:schemeClr val="tx2">
              <a:alpha val="70000"/>
            </a:schemeClr>
          </a:solidFill>
        </p:spPr>
        <p:txBody>
          <a:bodyPr rtlCol="0"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#NÚMERO</a:t>
            </a:r>
          </a:p>
        </p:txBody>
      </p:sp>
      <p:sp>
        <p:nvSpPr>
          <p:cNvPr id="15" name="Espaço Reservado para Texto 10">
            <a:extLst>
              <a:ext uri="{FF2B5EF4-FFF2-40B4-BE49-F238E27FC236}">
                <a16:creationId xmlns:a16="http://schemas.microsoft.com/office/drawing/2014/main" id="{1BA12174-6A24-4E61-8D58-B3B42C31BE1A}"/>
              </a:ext>
            </a:extLst>
          </p:cNvPr>
          <p:cNvSpPr>
            <a:spLocks noGrp="1"/>
          </p:cNvSpPr>
          <p:nvPr>
            <p:ph type="body" sz="quarter" idx="18" hasCustomPrompt="1"/>
          </p:nvPr>
        </p:nvSpPr>
        <p:spPr>
          <a:xfrm>
            <a:off x="5096056" y="3799847"/>
            <a:ext cx="1999889" cy="846137"/>
          </a:xfrm>
        </p:spPr>
        <p:txBody>
          <a:bodyPr rtlCol="0"/>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16" name="Espaço Reservado para Texto 4">
            <a:extLst>
              <a:ext uri="{FF2B5EF4-FFF2-40B4-BE49-F238E27FC236}">
                <a16:creationId xmlns:a16="http://schemas.microsoft.com/office/drawing/2014/main" id="{D3A67B21-0E8B-4922-94F9-20492309C4DA}"/>
              </a:ext>
            </a:extLst>
          </p:cNvPr>
          <p:cNvSpPr>
            <a:spLocks noGrp="1"/>
          </p:cNvSpPr>
          <p:nvPr>
            <p:ph type="body" sz="quarter" idx="19" hasCustomPrompt="1"/>
          </p:nvPr>
        </p:nvSpPr>
        <p:spPr>
          <a:xfrm>
            <a:off x="7544613" y="3079573"/>
            <a:ext cx="1652587" cy="435600"/>
          </a:xfrm>
          <a:solidFill>
            <a:schemeClr val="tx2">
              <a:alpha val="70000"/>
            </a:schemeClr>
          </a:solidFill>
        </p:spPr>
        <p:txBody>
          <a:bodyPr rtlCol="0"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#NÚMERO</a:t>
            </a:r>
          </a:p>
        </p:txBody>
      </p:sp>
      <p:sp>
        <p:nvSpPr>
          <p:cNvPr id="17" name="Espaço Reservado para Texto 10">
            <a:extLst>
              <a:ext uri="{FF2B5EF4-FFF2-40B4-BE49-F238E27FC236}">
                <a16:creationId xmlns:a16="http://schemas.microsoft.com/office/drawing/2014/main" id="{D801C20C-82D2-465E-8D45-DF1A57E04525}"/>
              </a:ext>
            </a:extLst>
          </p:cNvPr>
          <p:cNvSpPr>
            <a:spLocks noGrp="1"/>
          </p:cNvSpPr>
          <p:nvPr>
            <p:ph type="body" sz="quarter" idx="20" hasCustomPrompt="1"/>
          </p:nvPr>
        </p:nvSpPr>
        <p:spPr>
          <a:xfrm>
            <a:off x="7370855" y="3799847"/>
            <a:ext cx="1999889" cy="846137"/>
          </a:xfrm>
        </p:spPr>
        <p:txBody>
          <a:bodyPr rtlCol="0"/>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18" name="Espaço Reservado para Texto 4">
            <a:extLst>
              <a:ext uri="{FF2B5EF4-FFF2-40B4-BE49-F238E27FC236}">
                <a16:creationId xmlns:a16="http://schemas.microsoft.com/office/drawing/2014/main" id="{62BAD45E-2039-4F8D-9CFC-42BFA3756AD1}"/>
              </a:ext>
            </a:extLst>
          </p:cNvPr>
          <p:cNvSpPr>
            <a:spLocks noGrp="1"/>
          </p:cNvSpPr>
          <p:nvPr>
            <p:ph type="body" sz="quarter" idx="21" hasCustomPrompt="1"/>
          </p:nvPr>
        </p:nvSpPr>
        <p:spPr>
          <a:xfrm>
            <a:off x="9831412" y="3079573"/>
            <a:ext cx="1652587" cy="435600"/>
          </a:xfrm>
          <a:solidFill>
            <a:schemeClr val="tx2">
              <a:alpha val="70000"/>
            </a:schemeClr>
          </a:solidFill>
        </p:spPr>
        <p:txBody>
          <a:bodyPr rtlCol="0"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#NÚMERO</a:t>
            </a:r>
          </a:p>
        </p:txBody>
      </p:sp>
      <p:sp>
        <p:nvSpPr>
          <p:cNvPr id="19" name="Espaço Reservado para Texto 10">
            <a:extLst>
              <a:ext uri="{FF2B5EF4-FFF2-40B4-BE49-F238E27FC236}">
                <a16:creationId xmlns:a16="http://schemas.microsoft.com/office/drawing/2014/main" id="{64A78879-6338-4F3B-864E-8FF4E08C0066}"/>
              </a:ext>
            </a:extLst>
          </p:cNvPr>
          <p:cNvSpPr>
            <a:spLocks noGrp="1"/>
          </p:cNvSpPr>
          <p:nvPr>
            <p:ph type="body" sz="quarter" idx="22" hasCustomPrompt="1"/>
          </p:nvPr>
        </p:nvSpPr>
        <p:spPr>
          <a:xfrm>
            <a:off x="9657654" y="3799847"/>
            <a:ext cx="1999889" cy="846137"/>
          </a:xfrm>
        </p:spPr>
        <p:txBody>
          <a:bodyPr rtlCol="0"/>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22" name="Subtítulo 2">
            <a:extLst>
              <a:ext uri="{FF2B5EF4-FFF2-40B4-BE49-F238E27FC236}">
                <a16:creationId xmlns:a16="http://schemas.microsoft.com/office/drawing/2014/main" id="{80118439-B306-4F20-9200-1C429EADC7EE}"/>
              </a:ext>
            </a:extLst>
          </p:cNvPr>
          <p:cNvSpPr>
            <a:spLocks noGrp="1"/>
          </p:cNvSpPr>
          <p:nvPr>
            <p:ph type="subTitle" idx="1" hasCustomPrompt="1"/>
          </p:nvPr>
        </p:nvSpPr>
        <p:spPr>
          <a:xfrm>
            <a:off x="5101000" y="5271502"/>
            <a:ext cx="1990001" cy="620016"/>
          </a:xfrm>
          <a:gradFill>
            <a:gsLst>
              <a:gs pos="0">
                <a:schemeClr val="tx2"/>
              </a:gs>
              <a:gs pos="100000">
                <a:schemeClr val="accent2"/>
              </a:gs>
            </a:gsLst>
            <a:lin ang="14400000" scaled="0"/>
          </a:gradFill>
        </p:spPr>
        <p:txBody>
          <a:bodyPr lIns="0" rtlCol="0" anchor="ctr"/>
          <a:lstStyle>
            <a:lvl1pPr marL="0" indent="0" algn="ctr">
              <a:buNone/>
              <a:defRPr sz="2400" b="1"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dirty="0"/>
              <a:t>Resultado</a:t>
            </a:r>
          </a:p>
        </p:txBody>
      </p:sp>
      <p:sp>
        <p:nvSpPr>
          <p:cNvPr id="26" name="Espaço Reservado para Imagem 25">
            <a:extLst>
              <a:ext uri="{FF2B5EF4-FFF2-40B4-BE49-F238E27FC236}">
                <a16:creationId xmlns:a16="http://schemas.microsoft.com/office/drawing/2014/main" id="{99B7E7F2-DF6B-4441-B0B1-7E87E29BA3A7}"/>
              </a:ext>
            </a:extLst>
          </p:cNvPr>
          <p:cNvSpPr>
            <a:spLocks noGrp="1"/>
          </p:cNvSpPr>
          <p:nvPr>
            <p:ph type="pic" sz="quarter" idx="23" hasCustomPrompt="1"/>
          </p:nvPr>
        </p:nvSpPr>
        <p:spPr>
          <a:xfrm>
            <a:off x="1098550" y="2217585"/>
            <a:ext cx="823913" cy="823913"/>
          </a:xfrm>
        </p:spPr>
        <p:txBody>
          <a:bodyPr rtlCol="0" anchor="ctr"/>
          <a:lstStyle>
            <a:lvl1pPr marL="0" indent="0" algn="ctr">
              <a:buNone/>
              <a:defRPr sz="1050" i="1">
                <a:solidFill>
                  <a:schemeClr val="bg1"/>
                </a:solidFill>
              </a:defRPr>
            </a:lvl1pPr>
          </a:lstStyle>
          <a:p>
            <a:pPr rtl="0"/>
            <a:r>
              <a:rPr lang="pt-BR" noProof="0" dirty="0"/>
              <a:t>Ícone</a:t>
            </a:r>
          </a:p>
        </p:txBody>
      </p:sp>
      <p:sp>
        <p:nvSpPr>
          <p:cNvPr id="27" name="Espaço Reservado para Imagem 25">
            <a:extLst>
              <a:ext uri="{FF2B5EF4-FFF2-40B4-BE49-F238E27FC236}">
                <a16:creationId xmlns:a16="http://schemas.microsoft.com/office/drawing/2014/main" id="{ED41522A-FBAF-4E5D-B592-F13855964E8B}"/>
              </a:ext>
            </a:extLst>
          </p:cNvPr>
          <p:cNvSpPr>
            <a:spLocks noGrp="1"/>
          </p:cNvSpPr>
          <p:nvPr>
            <p:ph type="pic" sz="quarter" idx="24" hasCustomPrompt="1"/>
          </p:nvPr>
        </p:nvSpPr>
        <p:spPr>
          <a:xfrm>
            <a:off x="3385350" y="2217585"/>
            <a:ext cx="823913" cy="823913"/>
          </a:xfrm>
        </p:spPr>
        <p:txBody>
          <a:bodyPr rtlCol="0" anchor="ctr"/>
          <a:lstStyle>
            <a:lvl1pPr marL="0" indent="0" algn="ctr">
              <a:buNone/>
              <a:defRPr sz="1050" i="1">
                <a:solidFill>
                  <a:schemeClr val="bg1"/>
                </a:solidFill>
              </a:defRPr>
            </a:lvl1pPr>
          </a:lstStyle>
          <a:p>
            <a:pPr rtl="0"/>
            <a:r>
              <a:rPr lang="pt-BR" noProof="0" dirty="0"/>
              <a:t>Ícone</a:t>
            </a:r>
          </a:p>
        </p:txBody>
      </p:sp>
      <p:sp>
        <p:nvSpPr>
          <p:cNvPr id="28" name="Espaço Reservado para Imagem 25">
            <a:extLst>
              <a:ext uri="{FF2B5EF4-FFF2-40B4-BE49-F238E27FC236}">
                <a16:creationId xmlns:a16="http://schemas.microsoft.com/office/drawing/2014/main" id="{AA51069C-E1DC-44A0-A6A0-2A4AB0DD4D70}"/>
              </a:ext>
            </a:extLst>
          </p:cNvPr>
          <p:cNvSpPr>
            <a:spLocks noGrp="1"/>
          </p:cNvSpPr>
          <p:nvPr>
            <p:ph type="pic" sz="quarter" idx="25" hasCustomPrompt="1"/>
          </p:nvPr>
        </p:nvSpPr>
        <p:spPr>
          <a:xfrm>
            <a:off x="5684044" y="2217585"/>
            <a:ext cx="823913" cy="823913"/>
          </a:xfrm>
        </p:spPr>
        <p:txBody>
          <a:bodyPr rtlCol="0" anchor="ctr"/>
          <a:lstStyle>
            <a:lvl1pPr marL="0" indent="0" algn="ctr">
              <a:buNone/>
              <a:defRPr sz="1050" i="1">
                <a:solidFill>
                  <a:schemeClr val="bg1"/>
                </a:solidFill>
              </a:defRPr>
            </a:lvl1pPr>
          </a:lstStyle>
          <a:p>
            <a:pPr rtl="0"/>
            <a:r>
              <a:rPr lang="pt-BR" noProof="0" dirty="0"/>
              <a:t>Ícone</a:t>
            </a:r>
          </a:p>
        </p:txBody>
      </p:sp>
      <p:sp>
        <p:nvSpPr>
          <p:cNvPr id="29" name="Espaço Reservado para Imagem 25">
            <a:extLst>
              <a:ext uri="{FF2B5EF4-FFF2-40B4-BE49-F238E27FC236}">
                <a16:creationId xmlns:a16="http://schemas.microsoft.com/office/drawing/2014/main" id="{42F6437E-5478-451F-9BE3-E8160EA43516}"/>
              </a:ext>
            </a:extLst>
          </p:cNvPr>
          <p:cNvSpPr>
            <a:spLocks noGrp="1"/>
          </p:cNvSpPr>
          <p:nvPr>
            <p:ph type="pic" sz="quarter" idx="26" hasCustomPrompt="1"/>
          </p:nvPr>
        </p:nvSpPr>
        <p:spPr>
          <a:xfrm>
            <a:off x="7958950" y="2217585"/>
            <a:ext cx="823913" cy="823913"/>
          </a:xfrm>
        </p:spPr>
        <p:txBody>
          <a:bodyPr rtlCol="0" anchor="ctr"/>
          <a:lstStyle>
            <a:lvl1pPr marL="0" indent="0" algn="ctr">
              <a:buNone/>
              <a:defRPr sz="1050" i="1">
                <a:solidFill>
                  <a:schemeClr val="bg1"/>
                </a:solidFill>
              </a:defRPr>
            </a:lvl1pPr>
          </a:lstStyle>
          <a:p>
            <a:pPr rtl="0"/>
            <a:r>
              <a:rPr lang="pt-BR" noProof="0" dirty="0"/>
              <a:t>Ícone</a:t>
            </a:r>
          </a:p>
        </p:txBody>
      </p:sp>
      <p:sp>
        <p:nvSpPr>
          <p:cNvPr id="30" name="Espaço Reservado para Imagem 25">
            <a:extLst>
              <a:ext uri="{FF2B5EF4-FFF2-40B4-BE49-F238E27FC236}">
                <a16:creationId xmlns:a16="http://schemas.microsoft.com/office/drawing/2014/main" id="{25127DFD-53A7-41A8-B591-AEEC12038026}"/>
              </a:ext>
            </a:extLst>
          </p:cNvPr>
          <p:cNvSpPr>
            <a:spLocks noGrp="1"/>
          </p:cNvSpPr>
          <p:nvPr>
            <p:ph type="pic" sz="quarter" idx="27" hasCustomPrompt="1"/>
          </p:nvPr>
        </p:nvSpPr>
        <p:spPr>
          <a:xfrm>
            <a:off x="10245749" y="2217585"/>
            <a:ext cx="823913" cy="823913"/>
          </a:xfrm>
        </p:spPr>
        <p:txBody>
          <a:bodyPr rtlCol="0" anchor="ctr"/>
          <a:lstStyle>
            <a:lvl1pPr marL="0" indent="0" algn="ctr">
              <a:buNone/>
              <a:defRPr sz="1050" i="1">
                <a:solidFill>
                  <a:schemeClr val="bg1"/>
                </a:solidFill>
              </a:defRPr>
            </a:lvl1pPr>
          </a:lstStyle>
          <a:p>
            <a:pPr rtl="0"/>
            <a:r>
              <a:rPr lang="pt-BR" noProof="0" dirty="0"/>
              <a:t>Ícone</a:t>
            </a:r>
          </a:p>
        </p:txBody>
      </p:sp>
    </p:spTree>
    <p:extLst>
      <p:ext uri="{BB962C8B-B14F-4D97-AF65-F5344CB8AC3E}">
        <p14:creationId xmlns:p14="http://schemas.microsoft.com/office/powerpoint/2010/main" val="389258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0 40 Divisão Vertical">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6F76D43D-0DDD-4BAD-8213-BDBF75C30A0C}"/>
              </a:ext>
              <a:ext uri="{C183D7F6-B498-43B3-948B-1728B52AA6E4}">
                <adec:decorative xmlns:adec="http://schemas.microsoft.com/office/drawing/2017/decorative" val="1"/>
              </a:ext>
            </a:extLst>
          </p:cNvPr>
          <p:cNvSpPr/>
          <p:nvPr userDrawn="1"/>
        </p:nvSpPr>
        <p:spPr>
          <a:xfrm>
            <a:off x="676118" y="4338116"/>
            <a:ext cx="10839764"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8" name="Espaço Reservado para Texto 3">
            <a:extLst>
              <a:ext uri="{FF2B5EF4-FFF2-40B4-BE49-F238E27FC236}">
                <a16:creationId xmlns:a16="http://schemas.microsoft.com/office/drawing/2014/main" id="{A6D3ACF3-E1F5-4332-9836-C8E6C46591BB}"/>
              </a:ext>
            </a:extLst>
          </p:cNvPr>
          <p:cNvSpPr txBox="1">
            <a:spLocks/>
          </p:cNvSpPr>
          <p:nvPr userDrawn="1"/>
        </p:nvSpPr>
        <p:spPr>
          <a:xfrm>
            <a:off x="0" y="-436"/>
            <a:ext cx="12192000" cy="4343836"/>
          </a:xfrm>
          <a:prstGeom prst="rect">
            <a:avLst/>
          </a:prstGeom>
          <a:gradFill>
            <a:gsLst>
              <a:gs pos="0">
                <a:schemeClr val="tx2"/>
              </a:gs>
              <a:gs pos="100000">
                <a:schemeClr val="accent2"/>
              </a:gs>
            </a:gsLst>
            <a:lin ang="14400000" scaled="0"/>
          </a:gradFill>
        </p:spPr>
        <p:txBody>
          <a:bodyPr rtlCol="0"/>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pt-BR" noProof="0" dirty="0"/>
          </a:p>
        </p:txBody>
      </p:sp>
      <p:sp>
        <p:nvSpPr>
          <p:cNvPr id="2" name="Título 1">
            <a:extLst>
              <a:ext uri="{FF2B5EF4-FFF2-40B4-BE49-F238E27FC236}">
                <a16:creationId xmlns:a16="http://schemas.microsoft.com/office/drawing/2014/main" id="{0BDF8FE7-66F4-4586-B49B-61E115ED291E}"/>
              </a:ext>
            </a:extLst>
          </p:cNvPr>
          <p:cNvSpPr>
            <a:spLocks noGrp="1"/>
          </p:cNvSpPr>
          <p:nvPr>
            <p:ph type="title"/>
          </p:nvPr>
        </p:nvSpPr>
        <p:spPr/>
        <p:txBody>
          <a:bodyPr rtlCol="0"/>
          <a:lstStyle>
            <a:lvl1pPr>
              <a:defRPr>
                <a:solidFill>
                  <a:schemeClr val="bg1"/>
                </a:solidFill>
              </a:defRPr>
            </a:lvl1pPr>
          </a:lstStyle>
          <a:p>
            <a:pPr rtl="0"/>
            <a:r>
              <a:rPr lang="pt-BR" noProof="0"/>
              <a:t>Clique para editar o título Mestre</a:t>
            </a:r>
            <a:endParaRPr lang="pt-BR" noProof="0" dirty="0"/>
          </a:p>
        </p:txBody>
      </p:sp>
      <p:sp>
        <p:nvSpPr>
          <p:cNvPr id="6" name="Espaço Reservado para Rodapé 5">
            <a:extLst>
              <a:ext uri="{FF2B5EF4-FFF2-40B4-BE49-F238E27FC236}">
                <a16:creationId xmlns:a16="http://schemas.microsoft.com/office/drawing/2014/main" id="{AEB5B890-F885-418C-9812-59970CAC6BCD}"/>
              </a:ext>
            </a:extLst>
          </p:cNvPr>
          <p:cNvSpPr>
            <a:spLocks noGrp="1"/>
          </p:cNvSpPr>
          <p:nvPr>
            <p:ph type="ftr" sz="quarter" idx="10"/>
          </p:nvPr>
        </p:nvSpPr>
        <p:spPr/>
        <p:txBody>
          <a:bodyPr rtlCol="0"/>
          <a:lstStyle/>
          <a:p>
            <a:pPr rtl="0"/>
            <a:endParaRPr lang="pt-BR" noProof="0" dirty="0"/>
          </a:p>
        </p:txBody>
      </p:sp>
      <p:sp>
        <p:nvSpPr>
          <p:cNvPr id="7" name="Espaço Reservado para o Número do Slide 6">
            <a:extLst>
              <a:ext uri="{FF2B5EF4-FFF2-40B4-BE49-F238E27FC236}">
                <a16:creationId xmlns:a16="http://schemas.microsoft.com/office/drawing/2014/main" id="{50521507-88DE-417D-8076-D9152E1E1409}"/>
              </a:ext>
            </a:extLst>
          </p:cNvPr>
          <p:cNvSpPr>
            <a:spLocks noGrp="1"/>
          </p:cNvSpPr>
          <p:nvPr>
            <p:ph type="sldNum" sz="quarter" idx="11"/>
          </p:nvPr>
        </p:nvSpPr>
        <p:spPr/>
        <p:txBody>
          <a:bodyPr rtlCol="0"/>
          <a:lstStyle/>
          <a:p>
            <a:pPr rtl="0"/>
            <a:fld id="{EECC7194-A4D0-457B-9D3E-53681723AFF7}" type="slidenum">
              <a:rPr lang="pt-BR" noProof="0" smtClean="0"/>
              <a:pPr rtl="0"/>
              <a:t>‹nº›</a:t>
            </a:fld>
            <a:endParaRPr lang="pt-BR" noProof="0" dirty="0"/>
          </a:p>
        </p:txBody>
      </p:sp>
      <p:sp>
        <p:nvSpPr>
          <p:cNvPr id="4" name="Espaço Reservado para Texto 3">
            <a:extLst>
              <a:ext uri="{FF2B5EF4-FFF2-40B4-BE49-F238E27FC236}">
                <a16:creationId xmlns:a16="http://schemas.microsoft.com/office/drawing/2014/main" id="{1DFC7DDD-6F93-45F8-AFD6-95AA051FE809}"/>
              </a:ext>
            </a:extLst>
          </p:cNvPr>
          <p:cNvSpPr>
            <a:spLocks noGrp="1"/>
          </p:cNvSpPr>
          <p:nvPr>
            <p:ph type="body" sz="quarter" idx="12" hasCustomPrompt="1"/>
          </p:nvPr>
        </p:nvSpPr>
        <p:spPr>
          <a:xfrm>
            <a:off x="684213" y="1405643"/>
            <a:ext cx="7559675" cy="360000"/>
          </a:xfrm>
        </p:spPr>
        <p:txBody>
          <a:bodyPr rtlCol="0"/>
          <a:lstStyle>
            <a:lvl1pPr marL="0" indent="0">
              <a:buNone/>
              <a:defRPr sz="2200">
                <a:solidFill>
                  <a:schemeClr val="bg1"/>
                </a:solidFill>
                <a:latin typeface="+mj-lt"/>
              </a:defRPr>
            </a:lvl1pPr>
          </a:lstStyle>
          <a:p>
            <a:pPr lvl="0" rtl="0"/>
            <a:r>
              <a:rPr lang="pt-BR" noProof="0" dirty="0"/>
              <a:t>SUBTÍTULO</a:t>
            </a:r>
          </a:p>
        </p:txBody>
      </p:sp>
      <p:sp>
        <p:nvSpPr>
          <p:cNvPr id="21" name="Forma livre: Forma 20">
            <a:extLst>
              <a:ext uri="{FF2B5EF4-FFF2-40B4-BE49-F238E27FC236}">
                <a16:creationId xmlns:a16="http://schemas.microsoft.com/office/drawing/2014/main" id="{D1CD6042-5DF4-4624-BC32-25F68745304A}"/>
              </a:ext>
            </a:extLst>
          </p:cNvPr>
          <p:cNvSpPr/>
          <p:nvPr userDrawn="1"/>
        </p:nvSpPr>
        <p:spPr>
          <a:xfrm rot="5400000">
            <a:off x="8220300" y="371700"/>
            <a:ext cx="4343400" cy="3600000"/>
          </a:xfrm>
          <a:custGeom>
            <a:avLst/>
            <a:gdLst>
              <a:gd name="connsiteX0" fmla="*/ 0 w 4343400"/>
              <a:gd name="connsiteY0" fmla="*/ 3600000 h 3600000"/>
              <a:gd name="connsiteX1" fmla="*/ 0 w 4343400"/>
              <a:gd name="connsiteY1" fmla="*/ 0 h 3600000"/>
              <a:gd name="connsiteX2" fmla="*/ 180000 w 4343400"/>
              <a:gd name="connsiteY2" fmla="*/ 0 h 3600000"/>
              <a:gd name="connsiteX3" fmla="*/ 4343400 w 4343400"/>
              <a:gd name="connsiteY3" fmla="*/ 0 h 3600000"/>
              <a:gd name="connsiteX4" fmla="*/ 4343400 w 4343400"/>
              <a:gd name="connsiteY4" fmla="*/ 180000 h 3600000"/>
              <a:gd name="connsiteX5" fmla="*/ 180000 w 4343400"/>
              <a:gd name="connsiteY5" fmla="*/ 180000 h 3600000"/>
              <a:gd name="connsiteX6" fmla="*/ 180000 w 4343400"/>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0" h="3600000">
                <a:moveTo>
                  <a:pt x="0" y="3600000"/>
                </a:moveTo>
                <a:lnTo>
                  <a:pt x="0" y="0"/>
                </a:lnTo>
                <a:lnTo>
                  <a:pt x="180000" y="0"/>
                </a:lnTo>
                <a:lnTo>
                  <a:pt x="4343400" y="0"/>
                </a:lnTo>
                <a:lnTo>
                  <a:pt x="4343400"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pt-BR" noProof="0" dirty="0"/>
          </a:p>
        </p:txBody>
      </p:sp>
      <p:sp>
        <p:nvSpPr>
          <p:cNvPr id="19" name="Forma Livre: Forma 18">
            <a:extLst>
              <a:ext uri="{FF2B5EF4-FFF2-40B4-BE49-F238E27FC236}">
                <a16:creationId xmlns:a16="http://schemas.microsoft.com/office/drawing/2014/main" id="{6294759C-286C-4281-B194-581C766EEF28}"/>
              </a:ext>
            </a:extLst>
          </p:cNvPr>
          <p:cNvSpPr/>
          <p:nvPr userDrawn="1"/>
        </p:nvSpPr>
        <p:spPr>
          <a:xfrm rot="5400000">
            <a:off x="9134700" y="3800700"/>
            <a:ext cx="2514600" cy="3600000"/>
          </a:xfrm>
          <a:custGeom>
            <a:avLst/>
            <a:gdLst>
              <a:gd name="connsiteX0" fmla="*/ 0 w 2514600"/>
              <a:gd name="connsiteY0" fmla="*/ 180000 h 3600000"/>
              <a:gd name="connsiteX1" fmla="*/ 0 w 2514600"/>
              <a:gd name="connsiteY1" fmla="*/ 0 h 3600000"/>
              <a:gd name="connsiteX2" fmla="*/ 2334600 w 2514600"/>
              <a:gd name="connsiteY2" fmla="*/ 0 h 3600000"/>
              <a:gd name="connsiteX3" fmla="*/ 2514600 w 2514600"/>
              <a:gd name="connsiteY3" fmla="*/ 0 h 3600000"/>
              <a:gd name="connsiteX4" fmla="*/ 2514600 w 2514600"/>
              <a:gd name="connsiteY4" fmla="*/ 180000 h 3600000"/>
              <a:gd name="connsiteX5" fmla="*/ 2514600 w 2514600"/>
              <a:gd name="connsiteY5" fmla="*/ 3600000 h 3600000"/>
              <a:gd name="connsiteX6" fmla="*/ 2334600 w 2514600"/>
              <a:gd name="connsiteY6" fmla="*/ 3600000 h 3600000"/>
              <a:gd name="connsiteX7" fmla="*/ 2334600 w 2514600"/>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0" h="3600000">
                <a:moveTo>
                  <a:pt x="0" y="180000"/>
                </a:moveTo>
                <a:lnTo>
                  <a:pt x="0" y="0"/>
                </a:lnTo>
                <a:lnTo>
                  <a:pt x="2334600" y="0"/>
                </a:lnTo>
                <a:lnTo>
                  <a:pt x="2514600" y="0"/>
                </a:lnTo>
                <a:lnTo>
                  <a:pt x="2514600" y="180000"/>
                </a:lnTo>
                <a:lnTo>
                  <a:pt x="2514600" y="3600000"/>
                </a:lnTo>
                <a:lnTo>
                  <a:pt x="2334600" y="3600000"/>
                </a:lnTo>
                <a:lnTo>
                  <a:pt x="2334600"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pt-BR" noProof="0" dirty="0"/>
          </a:p>
        </p:txBody>
      </p:sp>
    </p:spTree>
    <p:extLst>
      <p:ext uri="{BB962C8B-B14F-4D97-AF65-F5344CB8AC3E}">
        <p14:creationId xmlns:p14="http://schemas.microsoft.com/office/powerpoint/2010/main" val="57894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x bloco de conteúdo com ícone">
    <p:spTree>
      <p:nvGrpSpPr>
        <p:cNvPr id="1" name=""/>
        <p:cNvGrpSpPr/>
        <p:nvPr/>
      </p:nvGrpSpPr>
      <p:grpSpPr>
        <a:xfrm>
          <a:off x="0" y="0"/>
          <a:ext cx="0" cy="0"/>
          <a:chOff x="0" y="0"/>
          <a:chExt cx="0" cy="0"/>
        </a:xfrm>
      </p:grpSpPr>
      <p:sp>
        <p:nvSpPr>
          <p:cNvPr id="6" name="Espaço Reservado para Imagem 23">
            <a:extLst>
              <a:ext uri="{FF2B5EF4-FFF2-40B4-BE49-F238E27FC236}">
                <a16:creationId xmlns:a16="http://schemas.microsoft.com/office/drawing/2014/main" id="{E6622698-E93D-4214-8C21-38DBE58C2E3F}"/>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224000" rIns="0" rtlCol="0" anchor="t">
            <a:noAutofit/>
          </a:bodyPr>
          <a:lstStyle>
            <a:lvl1pPr marL="0" indent="0" algn="ctr">
              <a:lnSpc>
                <a:spcPct val="100000"/>
              </a:lnSpc>
              <a:buNone/>
              <a:defRPr sz="1200" i="1">
                <a:solidFill>
                  <a:schemeClr val="bg1"/>
                </a:solidFill>
              </a:defRPr>
            </a:lvl1pPr>
          </a:lstStyle>
          <a:p>
            <a:pPr rtl="0"/>
            <a:r>
              <a:rPr lang="pt-BR" noProof="0" dirty="0"/>
              <a:t>Arraste e solte a sua </a:t>
            </a:r>
            <a:br>
              <a:rPr lang="pt-BR" noProof="0" dirty="0"/>
            </a:br>
            <a:r>
              <a:rPr lang="pt-BR" noProof="0" dirty="0"/>
              <a:t>Foto de plano de fundo aqui</a:t>
            </a:r>
          </a:p>
        </p:txBody>
      </p:sp>
      <p:sp>
        <p:nvSpPr>
          <p:cNvPr id="9" name="Forma livre: Forma 8">
            <a:extLst>
              <a:ext uri="{FF2B5EF4-FFF2-40B4-BE49-F238E27FC236}">
                <a16:creationId xmlns:a16="http://schemas.microsoft.com/office/drawing/2014/main" id="{1706BC54-FE11-4237-96CC-8DA267DB5D7C}"/>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 name="Título 1">
            <a:extLst>
              <a:ext uri="{FF2B5EF4-FFF2-40B4-BE49-F238E27FC236}">
                <a16:creationId xmlns:a16="http://schemas.microsoft.com/office/drawing/2014/main" id="{DF797B74-E645-46F4-8F77-49AF7F0D443F}"/>
              </a:ext>
            </a:extLst>
          </p:cNvPr>
          <p:cNvSpPr>
            <a:spLocks noGrp="1"/>
          </p:cNvSpPr>
          <p:nvPr>
            <p:ph type="title"/>
          </p:nvPr>
        </p:nvSpPr>
        <p:spPr>
          <a:xfrm>
            <a:off x="684000" y="808186"/>
            <a:ext cx="7560000" cy="370166"/>
          </a:xfrm>
        </p:spPr>
        <p:txBody>
          <a:bodyPr rtlCol="0"/>
          <a:lstStyle>
            <a:lvl1pPr>
              <a:defRPr>
                <a:solidFill>
                  <a:schemeClr val="bg1"/>
                </a:solidFill>
              </a:defRPr>
            </a:lvl1pPr>
          </a:lstStyle>
          <a:p>
            <a:pPr rtl="0"/>
            <a:r>
              <a:rPr lang="pt-BR" noProof="0"/>
              <a:t>Clique para editar o título Mestre</a:t>
            </a:r>
            <a:endParaRPr lang="pt-BR" noProof="0" dirty="0"/>
          </a:p>
        </p:txBody>
      </p:sp>
      <p:sp>
        <p:nvSpPr>
          <p:cNvPr id="7" name="Espaço Reservado para Rodapé 6">
            <a:extLst>
              <a:ext uri="{FF2B5EF4-FFF2-40B4-BE49-F238E27FC236}">
                <a16:creationId xmlns:a16="http://schemas.microsoft.com/office/drawing/2014/main" id="{A557D1A2-E2DD-4CD8-B7DB-2864D4A97E02}"/>
              </a:ext>
            </a:extLst>
          </p:cNvPr>
          <p:cNvSpPr>
            <a:spLocks noGrp="1"/>
          </p:cNvSpPr>
          <p:nvPr>
            <p:ph type="ftr" sz="quarter" idx="10"/>
          </p:nvPr>
        </p:nvSpPr>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rtlCol="0"/>
          <a:lstStyle/>
          <a:p>
            <a:pPr rtl="0"/>
            <a:fld id="{EECC7194-A4D0-457B-9D3E-53681723AFF7}" type="slidenum">
              <a:rPr lang="pt-BR" noProof="0" smtClean="0"/>
              <a:pPr rtl="0"/>
              <a:t>‹nº›</a:t>
            </a:fld>
            <a:endParaRPr lang="pt-BR" noProof="0" dirty="0"/>
          </a:p>
        </p:txBody>
      </p:sp>
      <p:sp>
        <p:nvSpPr>
          <p:cNvPr id="5" name="Espaço Reservado para Texto 4">
            <a:extLst>
              <a:ext uri="{FF2B5EF4-FFF2-40B4-BE49-F238E27FC236}">
                <a16:creationId xmlns:a16="http://schemas.microsoft.com/office/drawing/2014/main" id="{C430C70C-09F9-40EE-9A89-ED9A5DCFD98D}"/>
              </a:ext>
            </a:extLst>
          </p:cNvPr>
          <p:cNvSpPr>
            <a:spLocks noGrp="1"/>
          </p:cNvSpPr>
          <p:nvPr>
            <p:ph type="body" sz="quarter" idx="13" hasCustomPrompt="1"/>
          </p:nvPr>
        </p:nvSpPr>
        <p:spPr>
          <a:xfrm>
            <a:off x="1470581" y="2186444"/>
            <a:ext cx="2812282" cy="1242556"/>
          </a:xfrm>
        </p:spPr>
        <p:txBody>
          <a:bodyPr rtlCol="0"/>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13" name="Espaço Reservado para Texto 12">
            <a:extLst>
              <a:ext uri="{FF2B5EF4-FFF2-40B4-BE49-F238E27FC236}">
                <a16:creationId xmlns:a16="http://schemas.microsoft.com/office/drawing/2014/main" id="{278D9ACA-AB64-4D04-A5E0-23AC8B81EC2C}"/>
              </a:ext>
            </a:extLst>
          </p:cNvPr>
          <p:cNvSpPr>
            <a:spLocks noGrp="1"/>
          </p:cNvSpPr>
          <p:nvPr>
            <p:ph type="body" sz="quarter" idx="14" hasCustomPrompt="1"/>
          </p:nvPr>
        </p:nvSpPr>
        <p:spPr>
          <a:xfrm>
            <a:off x="1470581" y="1775806"/>
            <a:ext cx="2812282" cy="297888"/>
          </a:xfrm>
        </p:spPr>
        <p:txBody>
          <a:bodyPr rtlCol="0"/>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Cabeçalho</a:t>
            </a:r>
          </a:p>
        </p:txBody>
      </p:sp>
      <p:sp>
        <p:nvSpPr>
          <p:cNvPr id="15" name="Espaço Reservado para Texto 4">
            <a:extLst>
              <a:ext uri="{FF2B5EF4-FFF2-40B4-BE49-F238E27FC236}">
                <a16:creationId xmlns:a16="http://schemas.microsoft.com/office/drawing/2014/main" id="{F3B4EB62-0A18-46F9-98F0-E8FC5EBAF37E}"/>
              </a:ext>
            </a:extLst>
          </p:cNvPr>
          <p:cNvSpPr>
            <a:spLocks noGrp="1"/>
          </p:cNvSpPr>
          <p:nvPr>
            <p:ph type="body" sz="quarter" idx="15" hasCustomPrompt="1"/>
          </p:nvPr>
        </p:nvSpPr>
        <p:spPr>
          <a:xfrm>
            <a:off x="5031291" y="2186444"/>
            <a:ext cx="2812282" cy="1242556"/>
          </a:xfrm>
        </p:spPr>
        <p:txBody>
          <a:bodyPr rtlCol="0"/>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16" name="Espaço Reservado para Texto 12">
            <a:extLst>
              <a:ext uri="{FF2B5EF4-FFF2-40B4-BE49-F238E27FC236}">
                <a16:creationId xmlns:a16="http://schemas.microsoft.com/office/drawing/2014/main" id="{A3B2D4DF-9952-49C7-B850-559AD0DF27D5}"/>
              </a:ext>
            </a:extLst>
          </p:cNvPr>
          <p:cNvSpPr>
            <a:spLocks noGrp="1"/>
          </p:cNvSpPr>
          <p:nvPr>
            <p:ph type="body" sz="quarter" idx="16" hasCustomPrompt="1"/>
          </p:nvPr>
        </p:nvSpPr>
        <p:spPr>
          <a:xfrm>
            <a:off x="5031291" y="1775806"/>
            <a:ext cx="2812282" cy="297888"/>
          </a:xfrm>
        </p:spPr>
        <p:txBody>
          <a:bodyPr rtlCol="0"/>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Cabeçalho</a:t>
            </a:r>
          </a:p>
        </p:txBody>
      </p:sp>
      <p:sp>
        <p:nvSpPr>
          <p:cNvPr id="17" name="Espaço Reservado para Texto 4">
            <a:extLst>
              <a:ext uri="{FF2B5EF4-FFF2-40B4-BE49-F238E27FC236}">
                <a16:creationId xmlns:a16="http://schemas.microsoft.com/office/drawing/2014/main" id="{BCE373B8-7ADE-4DC4-9900-59147BFA16E7}"/>
              </a:ext>
            </a:extLst>
          </p:cNvPr>
          <p:cNvSpPr>
            <a:spLocks noGrp="1"/>
          </p:cNvSpPr>
          <p:nvPr>
            <p:ph type="body" sz="quarter" idx="17" hasCustomPrompt="1"/>
          </p:nvPr>
        </p:nvSpPr>
        <p:spPr>
          <a:xfrm>
            <a:off x="8592000" y="2186444"/>
            <a:ext cx="2812282" cy="1242556"/>
          </a:xfrm>
        </p:spPr>
        <p:txBody>
          <a:bodyPr rtlCol="0"/>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18" name="Espaço Reservado para Texto 12">
            <a:extLst>
              <a:ext uri="{FF2B5EF4-FFF2-40B4-BE49-F238E27FC236}">
                <a16:creationId xmlns:a16="http://schemas.microsoft.com/office/drawing/2014/main" id="{28F027FF-E9AF-4E49-AC44-48D21AD761AA}"/>
              </a:ext>
            </a:extLst>
          </p:cNvPr>
          <p:cNvSpPr>
            <a:spLocks noGrp="1"/>
          </p:cNvSpPr>
          <p:nvPr>
            <p:ph type="body" sz="quarter" idx="18" hasCustomPrompt="1"/>
          </p:nvPr>
        </p:nvSpPr>
        <p:spPr>
          <a:xfrm>
            <a:off x="8592000" y="1775806"/>
            <a:ext cx="2812282" cy="297888"/>
          </a:xfrm>
        </p:spPr>
        <p:txBody>
          <a:bodyPr rtlCol="0"/>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Cabeçalho</a:t>
            </a:r>
          </a:p>
        </p:txBody>
      </p:sp>
      <p:sp>
        <p:nvSpPr>
          <p:cNvPr id="19" name="Espaço Reservado para Texto 4">
            <a:extLst>
              <a:ext uri="{FF2B5EF4-FFF2-40B4-BE49-F238E27FC236}">
                <a16:creationId xmlns:a16="http://schemas.microsoft.com/office/drawing/2014/main" id="{3E6D854C-C76F-49BA-9E74-F438CA8EA9E2}"/>
              </a:ext>
            </a:extLst>
          </p:cNvPr>
          <p:cNvSpPr>
            <a:spLocks noGrp="1"/>
          </p:cNvSpPr>
          <p:nvPr>
            <p:ph type="body" sz="quarter" idx="19" hasCustomPrompt="1"/>
          </p:nvPr>
        </p:nvSpPr>
        <p:spPr>
          <a:xfrm>
            <a:off x="1470581" y="4335857"/>
            <a:ext cx="2812282" cy="1242556"/>
          </a:xfrm>
        </p:spPr>
        <p:txBody>
          <a:bodyPr rtlCol="0"/>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20" name="Espaço Reservado para Texto 12">
            <a:extLst>
              <a:ext uri="{FF2B5EF4-FFF2-40B4-BE49-F238E27FC236}">
                <a16:creationId xmlns:a16="http://schemas.microsoft.com/office/drawing/2014/main" id="{AD447D7D-C1F4-4AD4-AE22-EB8E7F1C419E}"/>
              </a:ext>
            </a:extLst>
          </p:cNvPr>
          <p:cNvSpPr>
            <a:spLocks noGrp="1"/>
          </p:cNvSpPr>
          <p:nvPr>
            <p:ph type="body" sz="quarter" idx="20" hasCustomPrompt="1"/>
          </p:nvPr>
        </p:nvSpPr>
        <p:spPr>
          <a:xfrm>
            <a:off x="1470581" y="3925219"/>
            <a:ext cx="2812282" cy="297888"/>
          </a:xfrm>
        </p:spPr>
        <p:txBody>
          <a:bodyPr rtlCol="0"/>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Cabeçalho</a:t>
            </a:r>
          </a:p>
        </p:txBody>
      </p:sp>
      <p:sp>
        <p:nvSpPr>
          <p:cNvPr id="21" name="Espaço Reservado para Texto 4">
            <a:extLst>
              <a:ext uri="{FF2B5EF4-FFF2-40B4-BE49-F238E27FC236}">
                <a16:creationId xmlns:a16="http://schemas.microsoft.com/office/drawing/2014/main" id="{849DF703-38D0-4214-9432-83570E10EFED}"/>
              </a:ext>
            </a:extLst>
          </p:cNvPr>
          <p:cNvSpPr>
            <a:spLocks noGrp="1"/>
          </p:cNvSpPr>
          <p:nvPr>
            <p:ph type="body" sz="quarter" idx="21" hasCustomPrompt="1"/>
          </p:nvPr>
        </p:nvSpPr>
        <p:spPr>
          <a:xfrm>
            <a:off x="5031291" y="4335857"/>
            <a:ext cx="2812282" cy="1242556"/>
          </a:xfrm>
        </p:spPr>
        <p:txBody>
          <a:bodyPr rtlCol="0"/>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22" name="Espaço Reservado para Texto 12">
            <a:extLst>
              <a:ext uri="{FF2B5EF4-FFF2-40B4-BE49-F238E27FC236}">
                <a16:creationId xmlns:a16="http://schemas.microsoft.com/office/drawing/2014/main" id="{F9EB6572-1A9F-4672-8E42-A4E15451CA20}"/>
              </a:ext>
            </a:extLst>
          </p:cNvPr>
          <p:cNvSpPr>
            <a:spLocks noGrp="1"/>
          </p:cNvSpPr>
          <p:nvPr>
            <p:ph type="body" sz="quarter" idx="22" hasCustomPrompt="1"/>
          </p:nvPr>
        </p:nvSpPr>
        <p:spPr>
          <a:xfrm>
            <a:off x="5031291" y="3925219"/>
            <a:ext cx="2812282" cy="297888"/>
          </a:xfrm>
        </p:spPr>
        <p:txBody>
          <a:bodyPr rtlCol="0"/>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Cabeçalho</a:t>
            </a:r>
          </a:p>
        </p:txBody>
      </p:sp>
      <p:sp>
        <p:nvSpPr>
          <p:cNvPr id="23" name="Espaço Reservado para Texto 4">
            <a:extLst>
              <a:ext uri="{FF2B5EF4-FFF2-40B4-BE49-F238E27FC236}">
                <a16:creationId xmlns:a16="http://schemas.microsoft.com/office/drawing/2014/main" id="{0740EB70-455C-47FF-9A9A-0D78D202ED03}"/>
              </a:ext>
            </a:extLst>
          </p:cNvPr>
          <p:cNvSpPr>
            <a:spLocks noGrp="1"/>
          </p:cNvSpPr>
          <p:nvPr>
            <p:ph type="body" sz="quarter" idx="23" hasCustomPrompt="1"/>
          </p:nvPr>
        </p:nvSpPr>
        <p:spPr>
          <a:xfrm>
            <a:off x="8592000" y="4335857"/>
            <a:ext cx="2812282" cy="1242556"/>
          </a:xfrm>
        </p:spPr>
        <p:txBody>
          <a:bodyPr rtlCol="0"/>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24" name="Espaço Reservado para Texto 12">
            <a:extLst>
              <a:ext uri="{FF2B5EF4-FFF2-40B4-BE49-F238E27FC236}">
                <a16:creationId xmlns:a16="http://schemas.microsoft.com/office/drawing/2014/main" id="{CD9A5773-4F50-4631-9B7A-0A2D83E5DC28}"/>
              </a:ext>
            </a:extLst>
          </p:cNvPr>
          <p:cNvSpPr>
            <a:spLocks noGrp="1"/>
          </p:cNvSpPr>
          <p:nvPr>
            <p:ph type="body" sz="quarter" idx="24" hasCustomPrompt="1"/>
          </p:nvPr>
        </p:nvSpPr>
        <p:spPr>
          <a:xfrm>
            <a:off x="8592000" y="3925219"/>
            <a:ext cx="2812282" cy="297888"/>
          </a:xfrm>
        </p:spPr>
        <p:txBody>
          <a:bodyPr rtlCol="0"/>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Cabeçalho</a:t>
            </a:r>
          </a:p>
        </p:txBody>
      </p:sp>
    </p:spTree>
    <p:extLst>
      <p:ext uri="{BB962C8B-B14F-4D97-AF65-F5344CB8AC3E}">
        <p14:creationId xmlns:p14="http://schemas.microsoft.com/office/powerpoint/2010/main" val="387598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 x bloco de conteúdo com ícone">
    <p:spTree>
      <p:nvGrpSpPr>
        <p:cNvPr id="1" name=""/>
        <p:cNvGrpSpPr/>
        <p:nvPr/>
      </p:nvGrpSpPr>
      <p:grpSpPr>
        <a:xfrm>
          <a:off x="0" y="0"/>
          <a:ext cx="0" cy="0"/>
          <a:chOff x="0" y="0"/>
          <a:chExt cx="0" cy="0"/>
        </a:xfrm>
      </p:grpSpPr>
      <p:sp>
        <p:nvSpPr>
          <p:cNvPr id="25" name="Forma Livre: Forma 24">
            <a:extLst>
              <a:ext uri="{FF2B5EF4-FFF2-40B4-BE49-F238E27FC236}">
                <a16:creationId xmlns:a16="http://schemas.microsoft.com/office/drawing/2014/main" id="{45350A6A-6F84-47F4-AE00-8295D96D08C8}"/>
              </a:ext>
            </a:extLst>
          </p:cNvPr>
          <p:cNvSpPr/>
          <p:nvPr userDrawn="1"/>
        </p:nvSpPr>
        <p:spPr>
          <a:xfrm rot="5400000">
            <a:off x="8677500" y="3343500"/>
            <a:ext cx="3429000" cy="3600000"/>
          </a:xfrm>
          <a:custGeom>
            <a:avLst/>
            <a:gdLst>
              <a:gd name="connsiteX0" fmla="*/ 0 w 3429000"/>
              <a:gd name="connsiteY0" fmla="*/ 180000 h 3600000"/>
              <a:gd name="connsiteX1" fmla="*/ 0 w 3429000"/>
              <a:gd name="connsiteY1" fmla="*/ 0 h 3600000"/>
              <a:gd name="connsiteX2" fmla="*/ 3249000 w 3429000"/>
              <a:gd name="connsiteY2" fmla="*/ 0 h 3600000"/>
              <a:gd name="connsiteX3" fmla="*/ 3429000 w 3429000"/>
              <a:gd name="connsiteY3" fmla="*/ 0 h 3600000"/>
              <a:gd name="connsiteX4" fmla="*/ 3429000 w 3429000"/>
              <a:gd name="connsiteY4" fmla="*/ 180000 h 3600000"/>
              <a:gd name="connsiteX5" fmla="*/ 3429000 w 3429000"/>
              <a:gd name="connsiteY5" fmla="*/ 3600000 h 3600000"/>
              <a:gd name="connsiteX6" fmla="*/ 3249000 w 3429000"/>
              <a:gd name="connsiteY6" fmla="*/ 3600000 h 3600000"/>
              <a:gd name="connsiteX7" fmla="*/ 3249000 w 3429000"/>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0" h="3600000">
                <a:moveTo>
                  <a:pt x="0" y="180000"/>
                </a:moveTo>
                <a:lnTo>
                  <a:pt x="0" y="0"/>
                </a:lnTo>
                <a:lnTo>
                  <a:pt x="3249000" y="0"/>
                </a:lnTo>
                <a:lnTo>
                  <a:pt x="3429000" y="0"/>
                </a:lnTo>
                <a:lnTo>
                  <a:pt x="3429000" y="180000"/>
                </a:lnTo>
                <a:lnTo>
                  <a:pt x="3429000" y="3600000"/>
                </a:lnTo>
                <a:lnTo>
                  <a:pt x="3249000" y="3600000"/>
                </a:lnTo>
                <a:lnTo>
                  <a:pt x="3249000"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pt-BR" noProof="0" dirty="0"/>
          </a:p>
        </p:txBody>
      </p:sp>
      <p:sp>
        <p:nvSpPr>
          <p:cNvPr id="20" name="Espaço Reservado para Texto 3">
            <a:extLst>
              <a:ext uri="{FF2B5EF4-FFF2-40B4-BE49-F238E27FC236}">
                <a16:creationId xmlns:a16="http://schemas.microsoft.com/office/drawing/2014/main" id="{6A395197-9758-40F0-B747-F8B134C175EB}"/>
              </a:ext>
            </a:extLst>
          </p:cNvPr>
          <p:cNvSpPr txBox="1">
            <a:spLocks/>
          </p:cNvSpPr>
          <p:nvPr userDrawn="1"/>
        </p:nvSpPr>
        <p:spPr>
          <a:xfrm>
            <a:off x="0" y="-436"/>
            <a:ext cx="12192000" cy="3429436"/>
          </a:xfrm>
          <a:prstGeom prst="rect">
            <a:avLst/>
          </a:prstGeom>
          <a:gradFill>
            <a:gsLst>
              <a:gs pos="0">
                <a:schemeClr val="tx2"/>
              </a:gs>
              <a:gs pos="100000">
                <a:schemeClr val="accent2"/>
              </a:gs>
            </a:gsLst>
            <a:lin ang="14400000" scaled="0"/>
          </a:gradFill>
        </p:spPr>
        <p:txBody>
          <a:bodyPr rtlCol="0"/>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pt-BR" noProof="0" dirty="0"/>
          </a:p>
        </p:txBody>
      </p:sp>
      <p:sp>
        <p:nvSpPr>
          <p:cNvPr id="2" name="Título 1">
            <a:extLst>
              <a:ext uri="{FF2B5EF4-FFF2-40B4-BE49-F238E27FC236}">
                <a16:creationId xmlns:a16="http://schemas.microsoft.com/office/drawing/2014/main" id="{DF797B74-E645-46F4-8F77-49AF7F0D443F}"/>
              </a:ext>
            </a:extLst>
          </p:cNvPr>
          <p:cNvSpPr>
            <a:spLocks noGrp="1"/>
          </p:cNvSpPr>
          <p:nvPr>
            <p:ph type="title"/>
          </p:nvPr>
        </p:nvSpPr>
        <p:spPr>
          <a:xfrm>
            <a:off x="684000" y="808186"/>
            <a:ext cx="7560000" cy="370166"/>
          </a:xfrm>
        </p:spPr>
        <p:txBody>
          <a:bodyPr rtlCol="0"/>
          <a:lstStyle>
            <a:lvl1pPr>
              <a:defRPr>
                <a:solidFill>
                  <a:schemeClr val="bg1"/>
                </a:solidFill>
              </a:defRPr>
            </a:lvl1pPr>
          </a:lstStyle>
          <a:p>
            <a:pPr rtl="0"/>
            <a:r>
              <a:rPr lang="pt-BR" noProof="0"/>
              <a:t>Clique para editar o título Mestre</a:t>
            </a:r>
            <a:endParaRPr lang="pt-BR" noProof="0" dirty="0"/>
          </a:p>
        </p:txBody>
      </p:sp>
      <p:sp>
        <p:nvSpPr>
          <p:cNvPr id="7" name="Espaço Reservado para Rodapé 6">
            <a:extLst>
              <a:ext uri="{FF2B5EF4-FFF2-40B4-BE49-F238E27FC236}">
                <a16:creationId xmlns:a16="http://schemas.microsoft.com/office/drawing/2014/main" id="{A557D1A2-E2DD-4CD8-B7DB-2864D4A97E02}"/>
              </a:ext>
            </a:extLst>
          </p:cNvPr>
          <p:cNvSpPr>
            <a:spLocks noGrp="1"/>
          </p:cNvSpPr>
          <p:nvPr>
            <p:ph type="ftr" sz="quarter" idx="10"/>
          </p:nvPr>
        </p:nvSpPr>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rtlCol="0"/>
          <a:lstStyle/>
          <a:p>
            <a:pPr rtl="0"/>
            <a:fld id="{EECC7194-A4D0-457B-9D3E-53681723AFF7}" type="slidenum">
              <a:rPr lang="pt-BR" noProof="0" smtClean="0"/>
              <a:pPr rtl="0"/>
              <a:t>‹nº›</a:t>
            </a:fld>
            <a:endParaRPr lang="pt-BR" noProof="0" dirty="0"/>
          </a:p>
        </p:txBody>
      </p:sp>
      <p:sp>
        <p:nvSpPr>
          <p:cNvPr id="5" name="Espaço Reservado para Texto 4">
            <a:extLst>
              <a:ext uri="{FF2B5EF4-FFF2-40B4-BE49-F238E27FC236}">
                <a16:creationId xmlns:a16="http://schemas.microsoft.com/office/drawing/2014/main" id="{C430C70C-09F9-40EE-9A89-ED9A5DCFD98D}"/>
              </a:ext>
            </a:extLst>
          </p:cNvPr>
          <p:cNvSpPr>
            <a:spLocks noGrp="1"/>
          </p:cNvSpPr>
          <p:nvPr>
            <p:ph type="body" sz="quarter" idx="13" hasCustomPrompt="1"/>
          </p:nvPr>
        </p:nvSpPr>
        <p:spPr>
          <a:xfrm>
            <a:off x="682863" y="3668499"/>
            <a:ext cx="3276000" cy="2238815"/>
          </a:xfrm>
        </p:spPr>
        <p:txBody>
          <a:bodyPr lIns="108000" rtlCol="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13" name="Espaço Reservado para Texto 12">
            <a:extLst>
              <a:ext uri="{FF2B5EF4-FFF2-40B4-BE49-F238E27FC236}">
                <a16:creationId xmlns:a16="http://schemas.microsoft.com/office/drawing/2014/main" id="{278D9ACA-AB64-4D04-A5E0-23AC8B81EC2C}"/>
              </a:ext>
            </a:extLst>
          </p:cNvPr>
          <p:cNvSpPr>
            <a:spLocks noGrp="1"/>
          </p:cNvSpPr>
          <p:nvPr>
            <p:ph type="body" sz="quarter" idx="14" hasCustomPrompt="1"/>
          </p:nvPr>
        </p:nvSpPr>
        <p:spPr>
          <a:xfrm>
            <a:off x="682863" y="3068555"/>
            <a:ext cx="3276000" cy="360445"/>
          </a:xfrm>
          <a:solidFill>
            <a:schemeClr val="tx2"/>
          </a:solidFill>
        </p:spPr>
        <p:txBody>
          <a:bodyPr lIns="108000" rtlCol="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Cabeçalho</a:t>
            </a:r>
          </a:p>
        </p:txBody>
      </p:sp>
      <p:sp>
        <p:nvSpPr>
          <p:cNvPr id="15" name="Espaço Reservado para Texto 4">
            <a:extLst>
              <a:ext uri="{FF2B5EF4-FFF2-40B4-BE49-F238E27FC236}">
                <a16:creationId xmlns:a16="http://schemas.microsoft.com/office/drawing/2014/main" id="{F3B4EB62-0A18-46F9-98F0-E8FC5EBAF37E}"/>
              </a:ext>
            </a:extLst>
          </p:cNvPr>
          <p:cNvSpPr>
            <a:spLocks noGrp="1"/>
          </p:cNvSpPr>
          <p:nvPr>
            <p:ph type="body" sz="quarter" idx="15" hasCustomPrompt="1"/>
          </p:nvPr>
        </p:nvSpPr>
        <p:spPr>
          <a:xfrm>
            <a:off x="4445432" y="3668499"/>
            <a:ext cx="3276000" cy="2238815"/>
          </a:xfrm>
        </p:spPr>
        <p:txBody>
          <a:bodyPr lIns="108000" rtlCol="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16" name="Espaço Reservado para Texto 12">
            <a:extLst>
              <a:ext uri="{FF2B5EF4-FFF2-40B4-BE49-F238E27FC236}">
                <a16:creationId xmlns:a16="http://schemas.microsoft.com/office/drawing/2014/main" id="{A3B2D4DF-9952-49C7-B850-559AD0DF27D5}"/>
              </a:ext>
            </a:extLst>
          </p:cNvPr>
          <p:cNvSpPr>
            <a:spLocks noGrp="1"/>
          </p:cNvSpPr>
          <p:nvPr>
            <p:ph type="body" sz="quarter" idx="16" hasCustomPrompt="1"/>
          </p:nvPr>
        </p:nvSpPr>
        <p:spPr>
          <a:xfrm>
            <a:off x="4445432" y="3068555"/>
            <a:ext cx="3276000" cy="360445"/>
          </a:xfrm>
          <a:solidFill>
            <a:schemeClr val="tx2"/>
          </a:solidFill>
        </p:spPr>
        <p:txBody>
          <a:bodyPr lIns="108000" rtlCol="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Cabeçalho</a:t>
            </a:r>
          </a:p>
        </p:txBody>
      </p:sp>
      <p:sp>
        <p:nvSpPr>
          <p:cNvPr id="17" name="Espaço Reservado para Texto 4">
            <a:extLst>
              <a:ext uri="{FF2B5EF4-FFF2-40B4-BE49-F238E27FC236}">
                <a16:creationId xmlns:a16="http://schemas.microsoft.com/office/drawing/2014/main" id="{BCE373B8-7ADE-4DC4-9900-59147BFA16E7}"/>
              </a:ext>
            </a:extLst>
          </p:cNvPr>
          <p:cNvSpPr>
            <a:spLocks noGrp="1"/>
          </p:cNvSpPr>
          <p:nvPr>
            <p:ph type="body" sz="quarter" idx="17" hasCustomPrompt="1"/>
          </p:nvPr>
        </p:nvSpPr>
        <p:spPr>
          <a:xfrm>
            <a:off x="8208000" y="3668499"/>
            <a:ext cx="3276000" cy="2238815"/>
          </a:xfrm>
        </p:spPr>
        <p:txBody>
          <a:bodyPr lIns="108000" rtlCol="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Descrição</a:t>
            </a:r>
          </a:p>
        </p:txBody>
      </p:sp>
      <p:sp>
        <p:nvSpPr>
          <p:cNvPr id="18" name="Espaço Reservado para Texto 12">
            <a:extLst>
              <a:ext uri="{FF2B5EF4-FFF2-40B4-BE49-F238E27FC236}">
                <a16:creationId xmlns:a16="http://schemas.microsoft.com/office/drawing/2014/main" id="{28F027FF-E9AF-4E49-AC44-48D21AD761AA}"/>
              </a:ext>
            </a:extLst>
          </p:cNvPr>
          <p:cNvSpPr>
            <a:spLocks noGrp="1"/>
          </p:cNvSpPr>
          <p:nvPr>
            <p:ph type="body" sz="quarter" idx="18" hasCustomPrompt="1"/>
          </p:nvPr>
        </p:nvSpPr>
        <p:spPr>
          <a:xfrm>
            <a:off x="8208000" y="3068555"/>
            <a:ext cx="3276000" cy="360445"/>
          </a:xfrm>
          <a:solidFill>
            <a:schemeClr val="tx2"/>
          </a:solidFill>
        </p:spPr>
        <p:txBody>
          <a:bodyPr lIns="108000" rtlCol="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rtl="0"/>
            <a:r>
              <a:rPr lang="pt-BR" noProof="0" dirty="0"/>
              <a:t>Cabeçalho</a:t>
            </a:r>
          </a:p>
        </p:txBody>
      </p:sp>
      <p:sp>
        <p:nvSpPr>
          <p:cNvPr id="29" name="Espaço Reservado para Imagem 25">
            <a:extLst>
              <a:ext uri="{FF2B5EF4-FFF2-40B4-BE49-F238E27FC236}">
                <a16:creationId xmlns:a16="http://schemas.microsoft.com/office/drawing/2014/main" id="{8989EC4C-4E3F-457F-8CF6-8A88DE68A930}"/>
              </a:ext>
            </a:extLst>
          </p:cNvPr>
          <p:cNvSpPr>
            <a:spLocks noGrp="1"/>
          </p:cNvSpPr>
          <p:nvPr>
            <p:ph type="pic" sz="quarter" idx="23" hasCustomPrompt="1"/>
          </p:nvPr>
        </p:nvSpPr>
        <p:spPr>
          <a:xfrm>
            <a:off x="1908907" y="2005142"/>
            <a:ext cx="823913" cy="823913"/>
          </a:xfrm>
        </p:spPr>
        <p:txBody>
          <a:bodyPr rtlCol="0" anchor="ctr"/>
          <a:lstStyle>
            <a:lvl1pPr marL="0" indent="0" algn="ctr">
              <a:buNone/>
              <a:defRPr sz="1050" i="1">
                <a:solidFill>
                  <a:schemeClr val="bg1"/>
                </a:solidFill>
              </a:defRPr>
            </a:lvl1pPr>
          </a:lstStyle>
          <a:p>
            <a:pPr rtl="0"/>
            <a:r>
              <a:rPr lang="pt-BR" noProof="0" dirty="0"/>
              <a:t>Ícone</a:t>
            </a:r>
          </a:p>
        </p:txBody>
      </p:sp>
      <p:sp>
        <p:nvSpPr>
          <p:cNvPr id="30" name="Espaço Reservado para Imagem 25">
            <a:extLst>
              <a:ext uri="{FF2B5EF4-FFF2-40B4-BE49-F238E27FC236}">
                <a16:creationId xmlns:a16="http://schemas.microsoft.com/office/drawing/2014/main" id="{67FB2730-3D12-4D72-AE64-AC3955C5CD99}"/>
              </a:ext>
            </a:extLst>
          </p:cNvPr>
          <p:cNvSpPr>
            <a:spLocks noGrp="1"/>
          </p:cNvSpPr>
          <p:nvPr>
            <p:ph type="pic" sz="quarter" idx="24" hasCustomPrompt="1"/>
          </p:nvPr>
        </p:nvSpPr>
        <p:spPr>
          <a:xfrm>
            <a:off x="5671476" y="2005142"/>
            <a:ext cx="823913" cy="823913"/>
          </a:xfrm>
        </p:spPr>
        <p:txBody>
          <a:bodyPr rtlCol="0" anchor="ctr"/>
          <a:lstStyle>
            <a:lvl1pPr marL="0" indent="0" algn="ctr">
              <a:buNone/>
              <a:defRPr sz="1050" i="1">
                <a:solidFill>
                  <a:schemeClr val="bg1"/>
                </a:solidFill>
              </a:defRPr>
            </a:lvl1pPr>
          </a:lstStyle>
          <a:p>
            <a:pPr rtl="0"/>
            <a:r>
              <a:rPr lang="pt-BR" noProof="0" dirty="0"/>
              <a:t>Ícone</a:t>
            </a:r>
          </a:p>
        </p:txBody>
      </p:sp>
      <p:sp>
        <p:nvSpPr>
          <p:cNvPr id="31" name="Espaço Reservado para Imagem 25">
            <a:extLst>
              <a:ext uri="{FF2B5EF4-FFF2-40B4-BE49-F238E27FC236}">
                <a16:creationId xmlns:a16="http://schemas.microsoft.com/office/drawing/2014/main" id="{4F2BB90C-4866-4DB3-B05C-0BB7DBFF8EA3}"/>
              </a:ext>
            </a:extLst>
          </p:cNvPr>
          <p:cNvSpPr>
            <a:spLocks noGrp="1"/>
          </p:cNvSpPr>
          <p:nvPr>
            <p:ph type="pic" sz="quarter" idx="25" hasCustomPrompt="1"/>
          </p:nvPr>
        </p:nvSpPr>
        <p:spPr>
          <a:xfrm>
            <a:off x="9434044" y="2005142"/>
            <a:ext cx="823913" cy="823913"/>
          </a:xfrm>
        </p:spPr>
        <p:txBody>
          <a:bodyPr rtlCol="0" anchor="ctr"/>
          <a:lstStyle>
            <a:lvl1pPr marL="0" indent="0" algn="ctr">
              <a:buNone/>
              <a:defRPr sz="1050" i="1">
                <a:solidFill>
                  <a:schemeClr val="bg1"/>
                </a:solidFill>
              </a:defRPr>
            </a:lvl1pPr>
          </a:lstStyle>
          <a:p>
            <a:pPr rtl="0"/>
            <a:r>
              <a:rPr lang="pt-BR" noProof="0" dirty="0"/>
              <a:t>Ícone</a:t>
            </a:r>
          </a:p>
        </p:txBody>
      </p:sp>
      <p:sp>
        <p:nvSpPr>
          <p:cNvPr id="21" name="Espaço Reservado para Texto 3">
            <a:extLst>
              <a:ext uri="{FF2B5EF4-FFF2-40B4-BE49-F238E27FC236}">
                <a16:creationId xmlns:a16="http://schemas.microsoft.com/office/drawing/2014/main" id="{7A3E4BF3-C44A-4FB6-B64A-05FB5AEC7577}"/>
              </a:ext>
            </a:extLst>
          </p:cNvPr>
          <p:cNvSpPr>
            <a:spLocks noGrp="1"/>
          </p:cNvSpPr>
          <p:nvPr>
            <p:ph type="body" sz="quarter" idx="12" hasCustomPrompt="1"/>
          </p:nvPr>
        </p:nvSpPr>
        <p:spPr>
          <a:xfrm>
            <a:off x="684213" y="1405643"/>
            <a:ext cx="7559675" cy="360000"/>
          </a:xfrm>
        </p:spPr>
        <p:txBody>
          <a:bodyPr rtlCol="0"/>
          <a:lstStyle>
            <a:lvl1pPr marL="0" indent="0">
              <a:buNone/>
              <a:defRPr sz="2200">
                <a:solidFill>
                  <a:schemeClr val="bg1"/>
                </a:solidFill>
                <a:latin typeface="+mj-lt"/>
              </a:defRPr>
            </a:lvl1pPr>
          </a:lstStyle>
          <a:p>
            <a:pPr lvl="0" rtl="0"/>
            <a:r>
              <a:rPr lang="pt-BR" noProof="0" dirty="0"/>
              <a:t>SUBTÍTULO</a:t>
            </a:r>
          </a:p>
        </p:txBody>
      </p:sp>
      <p:sp>
        <p:nvSpPr>
          <p:cNvPr id="26" name="Forma Livre: Forma 25">
            <a:extLst>
              <a:ext uri="{FF2B5EF4-FFF2-40B4-BE49-F238E27FC236}">
                <a16:creationId xmlns:a16="http://schemas.microsoft.com/office/drawing/2014/main" id="{AEA98CFA-B2A7-4BCC-B1DC-01CFAD2DD65E}"/>
              </a:ext>
            </a:extLst>
          </p:cNvPr>
          <p:cNvSpPr/>
          <p:nvPr userDrawn="1"/>
        </p:nvSpPr>
        <p:spPr>
          <a:xfrm rot="5400000">
            <a:off x="8677500" y="-85500"/>
            <a:ext cx="3429000" cy="3600000"/>
          </a:xfrm>
          <a:custGeom>
            <a:avLst/>
            <a:gdLst>
              <a:gd name="connsiteX0" fmla="*/ 0 w 3429000"/>
              <a:gd name="connsiteY0" fmla="*/ 3600000 h 3600000"/>
              <a:gd name="connsiteX1" fmla="*/ 0 w 3429000"/>
              <a:gd name="connsiteY1" fmla="*/ 0 h 3600000"/>
              <a:gd name="connsiteX2" fmla="*/ 180000 w 3429000"/>
              <a:gd name="connsiteY2" fmla="*/ 0 h 3600000"/>
              <a:gd name="connsiteX3" fmla="*/ 3429000 w 3429000"/>
              <a:gd name="connsiteY3" fmla="*/ 0 h 3600000"/>
              <a:gd name="connsiteX4" fmla="*/ 3429000 w 3429000"/>
              <a:gd name="connsiteY4" fmla="*/ 180000 h 3600000"/>
              <a:gd name="connsiteX5" fmla="*/ 180000 w 3429000"/>
              <a:gd name="connsiteY5" fmla="*/ 180000 h 3600000"/>
              <a:gd name="connsiteX6" fmla="*/ 180000 w 3429000"/>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0" h="3600000">
                <a:moveTo>
                  <a:pt x="0" y="3600000"/>
                </a:moveTo>
                <a:lnTo>
                  <a:pt x="0" y="0"/>
                </a:lnTo>
                <a:lnTo>
                  <a:pt x="180000" y="0"/>
                </a:lnTo>
                <a:lnTo>
                  <a:pt x="3429000" y="0"/>
                </a:lnTo>
                <a:lnTo>
                  <a:pt x="3429000"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pt-BR" noProof="0" dirty="0"/>
          </a:p>
        </p:txBody>
      </p:sp>
    </p:spTree>
    <p:extLst>
      <p:ext uri="{BB962C8B-B14F-4D97-AF65-F5344CB8AC3E}">
        <p14:creationId xmlns:p14="http://schemas.microsoft.com/office/powerpoint/2010/main" val="214259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ente Título e Subtítulo - Escuro">
    <p:spTree>
      <p:nvGrpSpPr>
        <p:cNvPr id="1" name=""/>
        <p:cNvGrpSpPr/>
        <p:nvPr/>
      </p:nvGrpSpPr>
      <p:grpSpPr>
        <a:xfrm>
          <a:off x="0" y="0"/>
          <a:ext cx="0" cy="0"/>
          <a:chOff x="0" y="0"/>
          <a:chExt cx="0" cy="0"/>
        </a:xfrm>
      </p:grpSpPr>
      <p:sp>
        <p:nvSpPr>
          <p:cNvPr id="25" name="Forma Livre: Forma 24">
            <a:extLst>
              <a:ext uri="{FF2B5EF4-FFF2-40B4-BE49-F238E27FC236}">
                <a16:creationId xmlns:a16="http://schemas.microsoft.com/office/drawing/2014/main" id="{E752CBEE-7696-40FC-AB0E-8790B179D18C}"/>
              </a:ext>
            </a:extLst>
          </p:cNvPr>
          <p:cNvSpPr/>
          <p:nvPr userDrawn="1"/>
        </p:nvSpPr>
        <p:spPr>
          <a:xfrm rot="5400000">
            <a:off x="8188485" y="2854485"/>
            <a:ext cx="4407031" cy="3600000"/>
          </a:xfrm>
          <a:custGeom>
            <a:avLst/>
            <a:gdLst>
              <a:gd name="connsiteX0" fmla="*/ 0 w 4407031"/>
              <a:gd name="connsiteY0" fmla="*/ 180000 h 3600000"/>
              <a:gd name="connsiteX1" fmla="*/ 0 w 4407031"/>
              <a:gd name="connsiteY1" fmla="*/ 0 h 3600000"/>
              <a:gd name="connsiteX2" fmla="*/ 4227031 w 4407031"/>
              <a:gd name="connsiteY2" fmla="*/ 0 h 3600000"/>
              <a:gd name="connsiteX3" fmla="*/ 4407031 w 4407031"/>
              <a:gd name="connsiteY3" fmla="*/ 0 h 3600000"/>
              <a:gd name="connsiteX4" fmla="*/ 4407031 w 4407031"/>
              <a:gd name="connsiteY4" fmla="*/ 180000 h 3600000"/>
              <a:gd name="connsiteX5" fmla="*/ 4407031 w 4407031"/>
              <a:gd name="connsiteY5" fmla="*/ 3600000 h 3600000"/>
              <a:gd name="connsiteX6" fmla="*/ 4227031 w 4407031"/>
              <a:gd name="connsiteY6" fmla="*/ 3600000 h 3600000"/>
              <a:gd name="connsiteX7" fmla="*/ 4227031 w 4407031"/>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031" h="3600000">
                <a:moveTo>
                  <a:pt x="0" y="180000"/>
                </a:moveTo>
                <a:lnTo>
                  <a:pt x="0" y="0"/>
                </a:lnTo>
                <a:lnTo>
                  <a:pt x="4227031" y="0"/>
                </a:lnTo>
                <a:lnTo>
                  <a:pt x="4407031" y="0"/>
                </a:lnTo>
                <a:lnTo>
                  <a:pt x="4407031" y="180000"/>
                </a:lnTo>
                <a:lnTo>
                  <a:pt x="4407031" y="3600000"/>
                </a:lnTo>
                <a:lnTo>
                  <a:pt x="4227031" y="3600000"/>
                </a:lnTo>
                <a:lnTo>
                  <a:pt x="4227031"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pt-BR" noProof="0" dirty="0"/>
          </a:p>
        </p:txBody>
      </p:sp>
      <p:sp>
        <p:nvSpPr>
          <p:cNvPr id="20" name="Espaço Reservado para Texto 3">
            <a:extLst>
              <a:ext uri="{FF2B5EF4-FFF2-40B4-BE49-F238E27FC236}">
                <a16:creationId xmlns:a16="http://schemas.microsoft.com/office/drawing/2014/main" id="{6A395197-9758-40F0-B747-F8B134C175EB}"/>
              </a:ext>
            </a:extLst>
          </p:cNvPr>
          <p:cNvSpPr txBox="1">
            <a:spLocks/>
          </p:cNvSpPr>
          <p:nvPr userDrawn="1"/>
        </p:nvSpPr>
        <p:spPr>
          <a:xfrm>
            <a:off x="0" y="-436"/>
            <a:ext cx="12192000" cy="2451405"/>
          </a:xfrm>
          <a:prstGeom prst="rect">
            <a:avLst/>
          </a:prstGeom>
          <a:gradFill>
            <a:gsLst>
              <a:gs pos="0">
                <a:schemeClr val="tx2"/>
              </a:gs>
              <a:gs pos="100000">
                <a:schemeClr val="accent2"/>
              </a:gs>
            </a:gsLst>
            <a:lin ang="14400000" scaled="0"/>
          </a:gradFill>
        </p:spPr>
        <p:txBody>
          <a:bodyPr rtlCol="0"/>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pt-BR" noProof="0" dirty="0"/>
          </a:p>
        </p:txBody>
      </p:sp>
      <p:sp>
        <p:nvSpPr>
          <p:cNvPr id="2" name="Título 1">
            <a:extLst>
              <a:ext uri="{FF2B5EF4-FFF2-40B4-BE49-F238E27FC236}">
                <a16:creationId xmlns:a16="http://schemas.microsoft.com/office/drawing/2014/main" id="{DF797B74-E645-46F4-8F77-49AF7F0D443F}"/>
              </a:ext>
            </a:extLst>
          </p:cNvPr>
          <p:cNvSpPr>
            <a:spLocks noGrp="1"/>
          </p:cNvSpPr>
          <p:nvPr>
            <p:ph type="title"/>
          </p:nvPr>
        </p:nvSpPr>
        <p:spPr>
          <a:xfrm>
            <a:off x="684000" y="808186"/>
            <a:ext cx="7560000" cy="370166"/>
          </a:xfrm>
        </p:spPr>
        <p:txBody>
          <a:bodyPr rtlCol="0"/>
          <a:lstStyle>
            <a:lvl1pPr>
              <a:defRPr>
                <a:solidFill>
                  <a:schemeClr val="bg1"/>
                </a:solidFill>
              </a:defRPr>
            </a:lvl1pPr>
          </a:lstStyle>
          <a:p>
            <a:pPr rtl="0"/>
            <a:r>
              <a:rPr lang="pt-BR" noProof="0"/>
              <a:t>Clique para editar o título Mestre</a:t>
            </a:r>
            <a:endParaRPr lang="pt-BR" noProof="0" dirty="0"/>
          </a:p>
        </p:txBody>
      </p:sp>
      <p:sp>
        <p:nvSpPr>
          <p:cNvPr id="21" name="Espaço Reservado para Texto 3">
            <a:extLst>
              <a:ext uri="{FF2B5EF4-FFF2-40B4-BE49-F238E27FC236}">
                <a16:creationId xmlns:a16="http://schemas.microsoft.com/office/drawing/2014/main" id="{7A3E4BF3-C44A-4FB6-B64A-05FB5AEC7577}"/>
              </a:ext>
            </a:extLst>
          </p:cNvPr>
          <p:cNvSpPr>
            <a:spLocks noGrp="1"/>
          </p:cNvSpPr>
          <p:nvPr>
            <p:ph type="body" sz="quarter" idx="12" hasCustomPrompt="1"/>
          </p:nvPr>
        </p:nvSpPr>
        <p:spPr>
          <a:xfrm>
            <a:off x="684213" y="1405643"/>
            <a:ext cx="7559675" cy="360000"/>
          </a:xfrm>
        </p:spPr>
        <p:txBody>
          <a:bodyPr rtlCol="0"/>
          <a:lstStyle>
            <a:lvl1pPr marL="0" indent="0">
              <a:buNone/>
              <a:defRPr sz="2200">
                <a:solidFill>
                  <a:schemeClr val="bg1"/>
                </a:solidFill>
                <a:latin typeface="+mj-lt"/>
              </a:defRPr>
            </a:lvl1pPr>
          </a:lstStyle>
          <a:p>
            <a:pPr lvl="0" rtl="0"/>
            <a:r>
              <a:rPr lang="pt-BR" noProof="0" dirty="0"/>
              <a:t>SUBTÍTULO</a:t>
            </a:r>
          </a:p>
        </p:txBody>
      </p:sp>
      <p:sp>
        <p:nvSpPr>
          <p:cNvPr id="7" name="Espaço Reservado para Rodapé 6">
            <a:extLst>
              <a:ext uri="{FF2B5EF4-FFF2-40B4-BE49-F238E27FC236}">
                <a16:creationId xmlns:a16="http://schemas.microsoft.com/office/drawing/2014/main" id="{A557D1A2-E2DD-4CD8-B7DB-2864D4A97E02}"/>
              </a:ext>
            </a:extLst>
          </p:cNvPr>
          <p:cNvSpPr>
            <a:spLocks noGrp="1"/>
          </p:cNvSpPr>
          <p:nvPr>
            <p:ph type="ftr" sz="quarter" idx="10"/>
          </p:nvPr>
        </p:nvSpPr>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rtlCol="0"/>
          <a:lstStyle/>
          <a:p>
            <a:pPr rtl="0"/>
            <a:fld id="{EECC7194-A4D0-457B-9D3E-53681723AFF7}" type="slidenum">
              <a:rPr lang="pt-BR" noProof="0" smtClean="0"/>
              <a:pPr rtl="0"/>
              <a:t>‹nº›</a:t>
            </a:fld>
            <a:endParaRPr lang="pt-BR" noProof="0" dirty="0"/>
          </a:p>
        </p:txBody>
      </p:sp>
      <p:sp>
        <p:nvSpPr>
          <p:cNvPr id="26" name="Forma Livre: Forma 25">
            <a:extLst>
              <a:ext uri="{FF2B5EF4-FFF2-40B4-BE49-F238E27FC236}">
                <a16:creationId xmlns:a16="http://schemas.microsoft.com/office/drawing/2014/main" id="{89445125-53D2-43B3-8ABC-C88E463BE7DD}"/>
              </a:ext>
            </a:extLst>
          </p:cNvPr>
          <p:cNvSpPr/>
          <p:nvPr userDrawn="1"/>
        </p:nvSpPr>
        <p:spPr>
          <a:xfrm rot="5400000">
            <a:off x="9166516" y="-574515"/>
            <a:ext cx="2450969" cy="3600000"/>
          </a:xfrm>
          <a:custGeom>
            <a:avLst/>
            <a:gdLst>
              <a:gd name="connsiteX0" fmla="*/ 0 w 2450969"/>
              <a:gd name="connsiteY0" fmla="*/ 3600000 h 3600000"/>
              <a:gd name="connsiteX1" fmla="*/ 0 w 2450969"/>
              <a:gd name="connsiteY1" fmla="*/ 0 h 3600000"/>
              <a:gd name="connsiteX2" fmla="*/ 180000 w 2450969"/>
              <a:gd name="connsiteY2" fmla="*/ 0 h 3600000"/>
              <a:gd name="connsiteX3" fmla="*/ 2450969 w 2450969"/>
              <a:gd name="connsiteY3" fmla="*/ 0 h 3600000"/>
              <a:gd name="connsiteX4" fmla="*/ 2450969 w 2450969"/>
              <a:gd name="connsiteY4" fmla="*/ 180000 h 3600000"/>
              <a:gd name="connsiteX5" fmla="*/ 180000 w 2450969"/>
              <a:gd name="connsiteY5" fmla="*/ 180000 h 3600000"/>
              <a:gd name="connsiteX6" fmla="*/ 180000 w 2450969"/>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969" h="3600000">
                <a:moveTo>
                  <a:pt x="0" y="3600000"/>
                </a:moveTo>
                <a:lnTo>
                  <a:pt x="0" y="0"/>
                </a:lnTo>
                <a:lnTo>
                  <a:pt x="180000" y="0"/>
                </a:lnTo>
                <a:lnTo>
                  <a:pt x="2450969" y="0"/>
                </a:lnTo>
                <a:lnTo>
                  <a:pt x="2450969"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pt-BR" noProof="0" dirty="0"/>
          </a:p>
        </p:txBody>
      </p:sp>
    </p:spTree>
    <p:extLst>
      <p:ext uri="{BB962C8B-B14F-4D97-AF65-F5344CB8AC3E}">
        <p14:creationId xmlns:p14="http://schemas.microsoft.com/office/powerpoint/2010/main" val="975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mente Título e Subtítulo - Foto Completa">
    <p:bg>
      <p:bgPr>
        <a:solidFill>
          <a:schemeClr val="bg1"/>
        </a:solidFill>
        <a:effectLst/>
      </p:bgPr>
    </p:bg>
    <p:spTree>
      <p:nvGrpSpPr>
        <p:cNvPr id="1" name=""/>
        <p:cNvGrpSpPr/>
        <p:nvPr/>
      </p:nvGrpSpPr>
      <p:grpSpPr>
        <a:xfrm>
          <a:off x="0" y="0"/>
          <a:ext cx="0" cy="0"/>
          <a:chOff x="0" y="0"/>
          <a:chExt cx="0" cy="0"/>
        </a:xfrm>
      </p:grpSpPr>
      <p:sp>
        <p:nvSpPr>
          <p:cNvPr id="24" name="Espaço Reservado para Imagem 23">
            <a:extLst>
              <a:ext uri="{FF2B5EF4-FFF2-40B4-BE49-F238E27FC236}">
                <a16:creationId xmlns:a16="http://schemas.microsoft.com/office/drawing/2014/main"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rtlCol="0" anchor="t">
            <a:noAutofit/>
          </a:bodyPr>
          <a:lstStyle>
            <a:lvl1pPr marL="0" indent="0" algn="ctr">
              <a:lnSpc>
                <a:spcPct val="100000"/>
              </a:lnSpc>
              <a:buNone/>
              <a:defRPr sz="1200" i="1">
                <a:solidFill>
                  <a:schemeClr val="bg1"/>
                </a:solidFill>
              </a:defRPr>
            </a:lvl1pPr>
          </a:lstStyle>
          <a:p>
            <a:pPr rtl="0"/>
            <a:r>
              <a:rPr lang="pt-BR" noProof="0" dirty="0"/>
              <a:t>Arraste e solte a sua </a:t>
            </a:r>
            <a:br>
              <a:rPr lang="pt-BR" noProof="0" dirty="0"/>
            </a:br>
            <a:r>
              <a:rPr lang="pt-BR" noProof="0" dirty="0"/>
              <a:t>Foto de plano de fundo aqui</a:t>
            </a:r>
          </a:p>
        </p:txBody>
      </p:sp>
      <p:sp>
        <p:nvSpPr>
          <p:cNvPr id="2" name="Título 1">
            <a:extLst>
              <a:ext uri="{FF2B5EF4-FFF2-40B4-BE49-F238E27FC236}">
                <a16:creationId xmlns:a16="http://schemas.microsoft.com/office/drawing/2014/main" id="{DF797B74-E645-46F4-8F77-49AF7F0D443F}"/>
              </a:ext>
            </a:extLst>
          </p:cNvPr>
          <p:cNvSpPr>
            <a:spLocks noGrp="1"/>
          </p:cNvSpPr>
          <p:nvPr>
            <p:ph type="title"/>
          </p:nvPr>
        </p:nvSpPr>
        <p:spPr>
          <a:xfrm>
            <a:off x="684000" y="808185"/>
            <a:ext cx="7560000" cy="360000"/>
          </a:xfrm>
        </p:spPr>
        <p:txBody>
          <a:bodyPr rtlCol="0"/>
          <a:lstStyle>
            <a:lvl1pPr>
              <a:defRPr cap="all" baseline="0">
                <a:solidFill>
                  <a:schemeClr val="bg1"/>
                </a:solidFill>
              </a:defRPr>
            </a:lvl1pPr>
          </a:lstStyle>
          <a:p>
            <a:pPr rtl="0"/>
            <a:r>
              <a:rPr lang="pt-BR" noProof="0"/>
              <a:t>Clique para editar o título Mestre</a:t>
            </a:r>
            <a:endParaRPr lang="pt-BR" noProof="0" dirty="0"/>
          </a:p>
        </p:txBody>
      </p:sp>
      <p:sp>
        <p:nvSpPr>
          <p:cNvPr id="7" name="Espaço Reservado para Rodapé 6">
            <a:extLst>
              <a:ext uri="{FF2B5EF4-FFF2-40B4-BE49-F238E27FC236}">
                <a16:creationId xmlns:a16="http://schemas.microsoft.com/office/drawing/2014/main" id="{A557D1A2-E2DD-4CD8-B7DB-2864D4A97E02}"/>
              </a:ext>
            </a:extLst>
          </p:cNvPr>
          <p:cNvSpPr>
            <a:spLocks noGrp="1"/>
          </p:cNvSpPr>
          <p:nvPr>
            <p:ph type="ftr" sz="quarter" idx="10"/>
          </p:nvPr>
        </p:nvSpPr>
        <p:spPr/>
        <p:txBody>
          <a:bodyPr rtlCol="0"/>
          <a:lstStyle>
            <a:lvl1pPr>
              <a:defRPr>
                <a:solidFill>
                  <a:schemeClr val="bg1"/>
                </a:solidFill>
              </a:defRPr>
            </a:lvl1pPr>
          </a:lstStyle>
          <a:p>
            <a:pPr rtl="0"/>
            <a:endParaRPr lang="pt-BR" noProof="0" dirty="0"/>
          </a:p>
        </p:txBody>
      </p:sp>
      <p:sp>
        <p:nvSpPr>
          <p:cNvPr id="8" name="Espaço reservado para o número do slide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rtlCol="0"/>
          <a:lstStyle/>
          <a:p>
            <a:pPr rtl="0"/>
            <a:fld id="{EECC7194-A4D0-457B-9D3E-53681723AFF7}" type="slidenum">
              <a:rPr lang="pt-BR" noProof="0" smtClean="0"/>
              <a:pPr rtl="0"/>
              <a:t>‹nº›</a:t>
            </a:fld>
            <a:endParaRPr lang="pt-BR" noProof="0" dirty="0"/>
          </a:p>
        </p:txBody>
      </p:sp>
      <p:sp>
        <p:nvSpPr>
          <p:cNvPr id="9" name="Forma Livre: Forma 8">
            <a:extLst>
              <a:ext uri="{FF2B5EF4-FFF2-40B4-BE49-F238E27FC236}">
                <a16:creationId xmlns:a16="http://schemas.microsoft.com/office/drawing/2014/main" id="{C6E75A4B-2655-4B0E-8D3B-0068F57D3D9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3" name="Espaço Reservado para Texto 3">
            <a:extLst>
              <a:ext uri="{FF2B5EF4-FFF2-40B4-BE49-F238E27FC236}">
                <a16:creationId xmlns:a16="http://schemas.microsoft.com/office/drawing/2014/main" id="{0A18EF7D-14D0-4362-B8BD-722D3D54D429}"/>
              </a:ext>
            </a:extLst>
          </p:cNvPr>
          <p:cNvSpPr>
            <a:spLocks noGrp="1"/>
          </p:cNvSpPr>
          <p:nvPr>
            <p:ph type="body" sz="quarter" idx="13" hasCustomPrompt="1"/>
          </p:nvPr>
        </p:nvSpPr>
        <p:spPr>
          <a:xfrm>
            <a:off x="684213" y="1405643"/>
            <a:ext cx="7559675" cy="360000"/>
          </a:xfrm>
        </p:spPr>
        <p:txBody>
          <a:bodyPr rtlCol="0"/>
          <a:lstStyle>
            <a:lvl1pPr marL="0" indent="0">
              <a:buNone/>
              <a:defRPr sz="2200">
                <a:solidFill>
                  <a:schemeClr val="bg1"/>
                </a:solidFill>
                <a:latin typeface="+mj-lt"/>
              </a:defRPr>
            </a:lvl1pPr>
          </a:lstStyle>
          <a:p>
            <a:pPr lvl="0" rtl="0"/>
            <a:r>
              <a:rPr lang="pt-BR" noProof="0" dirty="0"/>
              <a:t>SUBTÍTULO</a:t>
            </a:r>
          </a:p>
        </p:txBody>
      </p:sp>
    </p:spTree>
    <p:extLst>
      <p:ext uri="{BB962C8B-B14F-4D97-AF65-F5344CB8AC3E}">
        <p14:creationId xmlns:p14="http://schemas.microsoft.com/office/powerpoint/2010/main" val="203936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ente Título e Subtítulo - Claro">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567FF01B-795B-4F5D-87AF-6CAA8DD5D48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1" name="Espaço Reservado para Texto 3">
            <a:extLst>
              <a:ext uri="{FF2B5EF4-FFF2-40B4-BE49-F238E27FC236}">
                <a16:creationId xmlns:a16="http://schemas.microsoft.com/office/drawing/2014/main" id="{7A3E4BF3-C44A-4FB6-B64A-05FB5AEC7577}"/>
              </a:ext>
            </a:extLst>
          </p:cNvPr>
          <p:cNvSpPr>
            <a:spLocks noGrp="1"/>
          </p:cNvSpPr>
          <p:nvPr>
            <p:ph type="body" sz="quarter" idx="12" hasCustomPrompt="1"/>
          </p:nvPr>
        </p:nvSpPr>
        <p:spPr>
          <a:xfrm>
            <a:off x="684213" y="1405643"/>
            <a:ext cx="7559675" cy="360000"/>
          </a:xfrm>
        </p:spPr>
        <p:txBody>
          <a:bodyPr rtlCol="0"/>
          <a:lstStyle>
            <a:lvl1pPr marL="0" indent="0">
              <a:buNone/>
              <a:defRPr sz="2200">
                <a:solidFill>
                  <a:schemeClr val="tx1"/>
                </a:solidFill>
                <a:latin typeface="+mj-lt"/>
              </a:defRPr>
            </a:lvl1pPr>
          </a:lstStyle>
          <a:p>
            <a:pPr lvl="0" rtl="0"/>
            <a:r>
              <a:rPr lang="pt-BR" noProof="0" dirty="0"/>
              <a:t>SUBTÍTULO</a:t>
            </a:r>
          </a:p>
        </p:txBody>
      </p:sp>
      <p:sp>
        <p:nvSpPr>
          <p:cNvPr id="7" name="Espaço Reservado para Rodapé 6">
            <a:extLst>
              <a:ext uri="{FF2B5EF4-FFF2-40B4-BE49-F238E27FC236}">
                <a16:creationId xmlns:a16="http://schemas.microsoft.com/office/drawing/2014/main" id="{A557D1A2-E2DD-4CD8-B7DB-2864D4A97E02}"/>
              </a:ext>
            </a:extLst>
          </p:cNvPr>
          <p:cNvSpPr>
            <a:spLocks noGrp="1"/>
          </p:cNvSpPr>
          <p:nvPr>
            <p:ph type="ftr" sz="quarter" idx="10"/>
          </p:nvPr>
        </p:nvSpPr>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86B08B7A-4219-4973-8C9B-BF5BCC64480F}"/>
              </a:ext>
            </a:extLst>
          </p:cNvPr>
          <p:cNvSpPr>
            <a:spLocks noGrp="1"/>
          </p:cNvSpPr>
          <p:nvPr>
            <p:ph type="sldNum" sz="quarter" idx="11"/>
          </p:nvPr>
        </p:nvSpPr>
        <p:spPr/>
        <p:txBody>
          <a:bodyPr rtlCol="0"/>
          <a:lstStyle/>
          <a:p>
            <a:pPr rtl="0"/>
            <a:fld id="{EECC7194-A4D0-457B-9D3E-53681723AFF7}" type="slidenum">
              <a:rPr lang="pt-BR" noProof="0" smtClean="0"/>
              <a:pPr rtl="0"/>
              <a:t>‹nº›</a:t>
            </a:fld>
            <a:endParaRPr lang="pt-BR" noProof="0" dirty="0"/>
          </a:p>
        </p:txBody>
      </p:sp>
      <p:sp>
        <p:nvSpPr>
          <p:cNvPr id="3" name="Título 2">
            <a:extLst>
              <a:ext uri="{FF2B5EF4-FFF2-40B4-BE49-F238E27FC236}">
                <a16:creationId xmlns:a16="http://schemas.microsoft.com/office/drawing/2014/main" id="{72F32FC1-1FF6-4874-9835-EB1A90F7E9F5}"/>
              </a:ext>
            </a:extLst>
          </p:cNvPr>
          <p:cNvSpPr>
            <a:spLocks noGrp="1"/>
          </p:cNvSpPr>
          <p:nvPr>
            <p:ph type="title"/>
          </p:nvPr>
        </p:nvSpPr>
        <p:spPr/>
        <p:txBody>
          <a:bodyPr rtlCol="0"/>
          <a:lstStyle/>
          <a:p>
            <a:pPr rtl="0"/>
            <a:r>
              <a:rPr lang="pt-BR" noProof="0"/>
              <a:t>Clique para editar o título Mestre</a:t>
            </a:r>
            <a:endParaRPr lang="pt-BR" noProof="0" dirty="0"/>
          </a:p>
        </p:txBody>
      </p:sp>
      <p:sp>
        <p:nvSpPr>
          <p:cNvPr id="10" name="Forma Livre: Forma 9">
            <a:extLst>
              <a:ext uri="{FF2B5EF4-FFF2-40B4-BE49-F238E27FC236}">
                <a16:creationId xmlns:a16="http://schemas.microsoft.com/office/drawing/2014/main" id="{83039E70-36A3-46C1-B30E-CA4CC0B36C5D}"/>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285773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9A5246D-ECE9-473C-953D-D56C3F7B32F8}"/>
              </a:ext>
            </a:extLst>
          </p:cNvPr>
          <p:cNvSpPr>
            <a:spLocks noGrp="1"/>
          </p:cNvSpPr>
          <p:nvPr>
            <p:ph type="title"/>
          </p:nvPr>
        </p:nvSpPr>
        <p:spPr>
          <a:xfrm>
            <a:off x="684000" y="808186"/>
            <a:ext cx="7560000" cy="370166"/>
          </a:xfrm>
          <a:prstGeom prst="rect">
            <a:avLst/>
          </a:prstGeom>
        </p:spPr>
        <p:txBody>
          <a:bodyPr vert="horz" lIns="0" tIns="0" rIns="0" bIns="0" rtlCol="0" anchor="t">
            <a:noAutofit/>
          </a:bodyPr>
          <a:lstStyle/>
          <a:p>
            <a:pPr rtl="0"/>
            <a:r>
              <a:rPr lang="pt-BR" noProof="0" dirty="0"/>
              <a:t>Clique para editar o estilo de título Mestre</a:t>
            </a:r>
          </a:p>
        </p:txBody>
      </p:sp>
      <p:sp>
        <p:nvSpPr>
          <p:cNvPr id="3" name="Espaço Reservado para Texto 2">
            <a:extLst>
              <a:ext uri="{FF2B5EF4-FFF2-40B4-BE49-F238E27FC236}">
                <a16:creationId xmlns:a16="http://schemas.microsoft.com/office/drawing/2014/main" id="{65D946F0-677D-45B4-83B9-FD3BD3FFCA3C}"/>
              </a:ext>
            </a:extLst>
          </p:cNvPr>
          <p:cNvSpPr>
            <a:spLocks noGrp="1"/>
          </p:cNvSpPr>
          <p:nvPr>
            <p:ph type="body" idx="1"/>
          </p:nvPr>
        </p:nvSpPr>
        <p:spPr>
          <a:xfrm>
            <a:off x="684000" y="1825625"/>
            <a:ext cx="10800000" cy="4320000"/>
          </a:xfrm>
          <a:prstGeom prst="rect">
            <a:avLst/>
          </a:prstGeom>
        </p:spPr>
        <p:txBody>
          <a:bodyPr vert="horz" lIns="0" tIns="0" rIns="0" bIns="0" rtlCol="0">
            <a:noAutofit/>
          </a:bodyPr>
          <a:lstStyle/>
          <a:p>
            <a:pPr lvl="0" rtl="0"/>
            <a:r>
              <a:rPr lang="pt-BR" noProof="0" dirty="0"/>
              <a:t>Editar estilos de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5" name="Espaço reservado para rodapé 4">
            <a:extLst>
              <a:ext uri="{FF2B5EF4-FFF2-40B4-BE49-F238E27FC236}">
                <a16:creationId xmlns:a16="http://schemas.microsoft.com/office/drawing/2014/main" id="{1445BE21-FA72-48F5-9A53-134902BF63DC}"/>
              </a:ext>
            </a:extLst>
          </p:cNvPr>
          <p:cNvSpPr>
            <a:spLocks noGrp="1"/>
          </p:cNvSpPr>
          <p:nvPr>
            <p:ph type="ftr" sz="quarter" idx="3"/>
          </p:nvPr>
        </p:nvSpPr>
        <p:spPr>
          <a:xfrm>
            <a:off x="288000" y="6192000"/>
            <a:ext cx="7560000" cy="360000"/>
          </a:xfrm>
          <a:prstGeom prst="rect">
            <a:avLst/>
          </a:prstGeom>
        </p:spPr>
        <p:txBody>
          <a:bodyPr vert="horz" lIns="0" tIns="0" rIns="0" bIns="0" rtlCol="0" anchor="b"/>
          <a:lstStyle>
            <a:lvl1pPr algn="l">
              <a:defRPr sz="800">
                <a:solidFill>
                  <a:schemeClr val="tx1">
                    <a:tint val="75000"/>
                  </a:schemeClr>
                </a:solidFill>
              </a:defRPr>
            </a:lvl1pPr>
          </a:lstStyle>
          <a:p>
            <a:pPr rtl="0"/>
            <a:endParaRPr lang="pt-BR" noProof="0" dirty="0"/>
          </a:p>
        </p:txBody>
      </p:sp>
      <p:sp>
        <p:nvSpPr>
          <p:cNvPr id="6" name="Espaço Reservado para o Número do Slide 5">
            <a:extLst>
              <a:ext uri="{FF2B5EF4-FFF2-40B4-BE49-F238E27FC236}">
                <a16:creationId xmlns:a16="http://schemas.microsoft.com/office/drawing/2014/main" id="{70F79B29-5421-49A7-A511-D916B66A8890}"/>
              </a:ext>
            </a:extLst>
          </p:cNvPr>
          <p:cNvSpPr>
            <a:spLocks noGrp="1"/>
          </p:cNvSpPr>
          <p:nvPr>
            <p:ph type="sldNum" sz="quarter" idx="4"/>
          </p:nvPr>
        </p:nvSpPr>
        <p:spPr>
          <a:xfrm>
            <a:off x="11575764" y="6241764"/>
            <a:ext cx="270474" cy="270474"/>
          </a:xfrm>
          <a:prstGeom prst="ellipse">
            <a:avLst/>
          </a:prstGeom>
          <a:solidFill>
            <a:schemeClr val="accent1"/>
          </a:solidFill>
        </p:spPr>
        <p:txBody>
          <a:bodyPr vert="horz" lIns="0" tIns="0" rIns="0" bIns="0" rtlCol="0" anchor="ctr"/>
          <a:lstStyle>
            <a:lvl1pPr algn="ctr">
              <a:defRPr sz="900">
                <a:solidFill>
                  <a:schemeClr val="tx2"/>
                </a:solidFill>
              </a:defRPr>
            </a:lvl1pPr>
          </a:lstStyle>
          <a:p>
            <a:fld id="{EECC7194-A4D0-457B-9D3E-53681723AFF7}" type="slidenum">
              <a:rPr lang="pt-BR" noProof="0" smtClean="0"/>
              <a:pPr/>
              <a:t>‹nº›</a:t>
            </a:fld>
            <a:endParaRPr lang="pt-BR" noProof="0" dirty="0"/>
          </a:p>
        </p:txBody>
      </p:sp>
    </p:spTree>
    <p:extLst>
      <p:ext uri="{BB962C8B-B14F-4D97-AF65-F5344CB8AC3E}">
        <p14:creationId xmlns:p14="http://schemas.microsoft.com/office/powerpoint/2010/main" val="327892528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50" r:id="rId12"/>
    <p:sldLayoutId id="2147483669" r:id="rId13"/>
  </p:sldLayoutIdLst>
  <p:hf hdr="0" ftr="0" dt="0"/>
  <p:txStyles>
    <p:titleStyle>
      <a:lvl1pPr algn="l" defTabSz="914400" rtl="0" eaLnBrk="1" latinLnBrk="0" hangingPunct="1">
        <a:lnSpc>
          <a:spcPct val="90000"/>
        </a:lnSpc>
        <a:spcBef>
          <a:spcPct val="0"/>
        </a:spcBef>
        <a:buNone/>
        <a:defRPr sz="3200" b="1" kern="1200" cap="all" spc="-150" baseline="0">
          <a:solidFill>
            <a:schemeClr val="accent2"/>
          </a:solidFill>
          <a:latin typeface="+mj-lt"/>
          <a:ea typeface="+mj-ea"/>
          <a:cs typeface="+mj-cs"/>
        </a:defRPr>
      </a:lvl1pPr>
    </p:titleStyle>
    <p:body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80000"/>
          </a:schemeClr>
        </a:solidFill>
        <a:effectLst/>
      </p:bgPr>
    </p:bg>
    <p:spTree>
      <p:nvGrpSpPr>
        <p:cNvPr id="1" name=""/>
        <p:cNvGrpSpPr/>
        <p:nvPr/>
      </p:nvGrpSpPr>
      <p:grpSpPr>
        <a:xfrm>
          <a:off x="0" y="0"/>
          <a:ext cx="0" cy="0"/>
          <a:chOff x="0" y="0"/>
          <a:chExt cx="0" cy="0"/>
        </a:xfrm>
      </p:grpSpPr>
      <p:pic>
        <p:nvPicPr>
          <p:cNvPr id="10" name="Espaço Reservado para Imagem 9">
            <a:extLst>
              <a:ext uri="{FF2B5EF4-FFF2-40B4-BE49-F238E27FC236}">
                <a16:creationId xmlns:a16="http://schemas.microsoft.com/office/drawing/2014/main" id="{1497F18A-7A2F-42C9-B0CE-18A8D1FD1548}"/>
              </a:ext>
            </a:extLst>
          </p:cNvPr>
          <p:cNvPicPr>
            <a:picLocks noGrp="1" noChangeAspect="1"/>
          </p:cNvPicPr>
          <p:nvPr>
            <p:ph type="pic" sz="quarter" idx="12"/>
          </p:nvPr>
        </p:nvPicPr>
        <p:blipFill>
          <a:blip r:embed="rId3"/>
          <a:srcRect t="7802" b="7802"/>
          <a:stretch>
            <a:fillRect/>
          </a:stretch>
        </p:blipFill>
        <p:spPr>
          <a:prstGeom prst="rect">
            <a:avLst/>
          </a:prstGeom>
        </p:spPr>
      </p:pic>
      <p:sp>
        <p:nvSpPr>
          <p:cNvPr id="3" name="Título 2">
            <a:extLst>
              <a:ext uri="{FF2B5EF4-FFF2-40B4-BE49-F238E27FC236}">
                <a16:creationId xmlns:a16="http://schemas.microsoft.com/office/drawing/2014/main" id="{B8D8E648-93B0-47FF-A306-492EFF7FC499}"/>
              </a:ext>
            </a:extLst>
          </p:cNvPr>
          <p:cNvSpPr>
            <a:spLocks noGrp="1"/>
          </p:cNvSpPr>
          <p:nvPr>
            <p:ph type="ctrTitle"/>
          </p:nvPr>
        </p:nvSpPr>
        <p:spPr>
          <a:xfrm>
            <a:off x="2520000" y="1"/>
            <a:ext cx="9672000" cy="3814068"/>
          </a:xfrm>
        </p:spPr>
        <p:txBody>
          <a:bodyPr rtlCol="0"/>
          <a:lstStyle/>
          <a:p>
            <a:pPr rtl="0">
              <a:lnSpc>
                <a:spcPct val="110000"/>
              </a:lnSpc>
            </a:pPr>
            <a:r>
              <a:rPr lang="pt-BR" dirty="0"/>
              <a:t>Assistência perioperatória</a:t>
            </a:r>
            <a:br>
              <a:rPr lang="pt-BR" dirty="0"/>
            </a:br>
            <a:r>
              <a:rPr lang="pt-BR" sz="3200" dirty="0"/>
              <a:t>Aula 10</a:t>
            </a:r>
            <a:endParaRPr lang="pt-BR" dirty="0"/>
          </a:p>
        </p:txBody>
      </p:sp>
      <p:sp>
        <p:nvSpPr>
          <p:cNvPr id="4" name="Subtítulo 3">
            <a:extLst>
              <a:ext uri="{FF2B5EF4-FFF2-40B4-BE49-F238E27FC236}">
                <a16:creationId xmlns:a16="http://schemas.microsoft.com/office/drawing/2014/main" id="{64857D70-F12B-4E1B-99F8-92DAD4349846}"/>
              </a:ext>
            </a:extLst>
          </p:cNvPr>
          <p:cNvSpPr>
            <a:spLocks noGrp="1"/>
          </p:cNvSpPr>
          <p:nvPr>
            <p:ph type="subTitle" idx="1"/>
          </p:nvPr>
        </p:nvSpPr>
        <p:spPr>
          <a:xfrm>
            <a:off x="2637184" y="3921877"/>
            <a:ext cx="9413638" cy="1247449"/>
          </a:xfrm>
          <a:gradFill>
            <a:gsLst>
              <a:gs pos="8000">
                <a:schemeClr val="tx2"/>
              </a:gs>
              <a:gs pos="100000">
                <a:schemeClr val="accent2"/>
              </a:gs>
            </a:gsLst>
            <a:lin ang="14400000" scaled="0"/>
          </a:gradFill>
        </p:spPr>
        <p:txBody>
          <a:bodyPr rtlCol="0"/>
          <a:lstStyle/>
          <a:p>
            <a:r>
              <a:rPr lang="pt-BR" dirty="0">
                <a:effectLst/>
                <a:latin typeface="Times New Roman" panose="02020603050405020304" pitchFamily="18" charset="0"/>
                <a:ea typeface="Times New Roman" panose="02020603050405020304" pitchFamily="18" charset="0"/>
              </a:rPr>
              <a:t>Prevenção de Mortalidade Materna e </a:t>
            </a:r>
            <a:r>
              <a:rPr lang="pt-BR" dirty="0" err="1">
                <a:effectLst/>
                <a:latin typeface="Times New Roman" panose="02020603050405020304" pitchFamily="18" charset="0"/>
                <a:ea typeface="Times New Roman" panose="02020603050405020304" pitchFamily="18" charset="0"/>
              </a:rPr>
              <a:t>Near</a:t>
            </a:r>
            <a:r>
              <a:rPr lang="pt-BR" dirty="0">
                <a:effectLst/>
                <a:latin typeface="Times New Roman" panose="02020603050405020304" pitchFamily="18" charset="0"/>
                <a:ea typeface="Times New Roman" panose="02020603050405020304" pitchFamily="18" charset="0"/>
              </a:rPr>
              <a:t> Miss.</a:t>
            </a:r>
            <a:endParaRPr lang="pt-BR" sz="4000" dirty="0">
              <a:effectLst/>
              <a:latin typeface="Times New Roman" panose="02020603050405020304" pitchFamily="18" charset="0"/>
              <a:ea typeface="Times New Roman" panose="02020603050405020304" pitchFamily="18" charset="0"/>
            </a:endParaRPr>
          </a:p>
        </p:txBody>
      </p:sp>
      <p:sp>
        <p:nvSpPr>
          <p:cNvPr id="5" name="objeto 7" descr="Retângulo bege">
            <a:extLst>
              <a:ext uri="{FF2B5EF4-FFF2-40B4-BE49-F238E27FC236}">
                <a16:creationId xmlns:a16="http://schemas.microsoft.com/office/drawing/2014/main" id="{C85C272F-FCB2-478D-9E03-EC734D1AB6C0}"/>
              </a:ext>
            </a:extLst>
          </p:cNvPr>
          <p:cNvSpPr/>
          <p:nvPr/>
        </p:nvSpPr>
        <p:spPr bwMode="white">
          <a:xfrm>
            <a:off x="3616742" y="3814069"/>
            <a:ext cx="4104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pPr rtl="0"/>
            <a:endParaRPr lang="pt-BR" dirty="0"/>
          </a:p>
        </p:txBody>
      </p:sp>
      <p:sp>
        <p:nvSpPr>
          <p:cNvPr id="15" name="Retângulo 14">
            <a:extLst>
              <a:ext uri="{FF2B5EF4-FFF2-40B4-BE49-F238E27FC236}">
                <a16:creationId xmlns:a16="http://schemas.microsoft.com/office/drawing/2014/main" id="{DA136CB0-4ED9-43FA-81D5-6D3225795A7D}"/>
              </a:ext>
              <a:ext uri="{C183D7F6-B498-43B3-948B-1728B52AA6E4}">
                <adec:decorative xmlns:adec="http://schemas.microsoft.com/office/drawing/2017/decorative" val="1"/>
              </a:ext>
            </a:extLst>
          </p:cNvPr>
          <p:cNvSpPr/>
          <p:nvPr/>
        </p:nvSpPr>
        <p:spPr>
          <a:xfrm>
            <a:off x="3903023" y="5260615"/>
            <a:ext cx="3817719"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8" name="Subtítulo 3">
            <a:extLst>
              <a:ext uri="{FF2B5EF4-FFF2-40B4-BE49-F238E27FC236}">
                <a16:creationId xmlns:a16="http://schemas.microsoft.com/office/drawing/2014/main" id="{46E84803-C057-469F-9D4F-3F1A74CE8D1B}"/>
              </a:ext>
            </a:extLst>
          </p:cNvPr>
          <p:cNvSpPr txBox="1">
            <a:spLocks/>
          </p:cNvSpPr>
          <p:nvPr/>
        </p:nvSpPr>
        <p:spPr>
          <a:xfrm>
            <a:off x="98290" y="5945657"/>
            <a:ext cx="5815125" cy="866774"/>
          </a:xfrm>
          <a:prstGeom prst="rect">
            <a:avLst/>
          </a:prstGeom>
          <a:gradFill>
            <a:gsLst>
              <a:gs pos="8000">
                <a:schemeClr val="tx2"/>
              </a:gs>
              <a:gs pos="100000">
                <a:schemeClr val="accent2"/>
              </a:gs>
            </a:gsLst>
            <a:lin ang="14400000" scaled="0"/>
          </a:gradFill>
        </p:spPr>
        <p:txBody>
          <a:bodyPr vert="horz" lIns="144000" tIns="0" rIns="0" bIns="0" rtlCol="0" anchor="ctr">
            <a:noAutofit/>
          </a:bodyPr>
          <a:lstStyle>
            <a:lvl1pPr marL="0" indent="0" algn="l" defTabSz="914400" rtl="0" eaLnBrk="1" latinLnBrk="0" hangingPunct="1">
              <a:lnSpc>
                <a:spcPct val="100000"/>
              </a:lnSpc>
              <a:spcBef>
                <a:spcPts val="0"/>
              </a:spcBef>
              <a:spcAft>
                <a:spcPts val="1000"/>
              </a:spcAft>
              <a:buClr>
                <a:schemeClr val="accent2"/>
              </a:buClr>
              <a:buFont typeface="Arial" panose="020B0604020202020204" pitchFamily="34" charset="0"/>
              <a:buNone/>
              <a:defRPr sz="2400" b="1" i="1" kern="1200">
                <a:solidFill>
                  <a:schemeClr val="accent1"/>
                </a:solidFill>
                <a:latin typeface="+mn-lt"/>
                <a:ea typeface="+mn-ea"/>
                <a:cs typeface="+mn-cs"/>
              </a:defRPr>
            </a:lvl1pPr>
            <a:lvl2pPr marL="457200" indent="0" algn="ctr" defTabSz="914400" rtl="0" eaLnBrk="1" latinLnBrk="0" hangingPunct="1">
              <a:lnSpc>
                <a:spcPct val="100000"/>
              </a:lnSpc>
              <a:spcBef>
                <a:spcPts val="0"/>
              </a:spcBef>
              <a:spcAft>
                <a:spcPts val="1000"/>
              </a:spcAft>
              <a:buClr>
                <a:schemeClr val="accent2"/>
              </a:buClr>
              <a:buFontTx/>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10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0"/>
              </a:spcAft>
            </a:pPr>
            <a:r>
              <a:rPr lang="pt-BR"/>
              <a:t>Profa. Luara de Carvalho Barbosa</a:t>
            </a:r>
          </a:p>
          <a:p>
            <a:pPr>
              <a:spcAft>
                <a:spcPts val="0"/>
              </a:spcAft>
            </a:pPr>
            <a:r>
              <a:rPr lang="pt-BR"/>
              <a:t>Profa. Nádia Zanon Narchi </a:t>
            </a:r>
            <a:endParaRPr lang="pt-BR" dirty="0"/>
          </a:p>
        </p:txBody>
      </p:sp>
      <p:pic>
        <p:nvPicPr>
          <p:cNvPr id="9" name="Imagem 8">
            <a:extLst>
              <a:ext uri="{FF2B5EF4-FFF2-40B4-BE49-F238E27FC236}">
                <a16:creationId xmlns:a16="http://schemas.microsoft.com/office/drawing/2014/main" id="{C1D6BEF8-A355-452C-B90B-FB0F0024B70B}"/>
              </a:ext>
            </a:extLst>
          </p:cNvPr>
          <p:cNvPicPr>
            <a:picLocks noChangeAspect="1"/>
          </p:cNvPicPr>
          <p:nvPr/>
        </p:nvPicPr>
        <p:blipFill>
          <a:blip r:embed="rId4"/>
          <a:stretch>
            <a:fillRect/>
          </a:stretch>
        </p:blipFill>
        <p:spPr>
          <a:xfrm>
            <a:off x="9431867" y="6053852"/>
            <a:ext cx="2618955" cy="650384"/>
          </a:xfrm>
          <a:prstGeom prst="rect">
            <a:avLst/>
          </a:prstGeom>
        </p:spPr>
      </p:pic>
    </p:spTree>
    <p:extLst>
      <p:ext uri="{BB962C8B-B14F-4D97-AF65-F5344CB8AC3E}">
        <p14:creationId xmlns:p14="http://schemas.microsoft.com/office/powerpoint/2010/main" val="221222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345763" y="7733"/>
            <a:ext cx="1124749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10</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345763" y="345763"/>
            <a:ext cx="11721815" cy="5542858"/>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p:txBody>
          <a:bodyPr/>
          <a:lstStyle/>
          <a:p>
            <a:r>
              <a:rPr lang="pt-BR" dirty="0"/>
              <a:t> </a:t>
            </a:r>
          </a:p>
        </p:txBody>
      </p:sp>
      <p:sp>
        <p:nvSpPr>
          <p:cNvPr id="4" name="CaixaDeTexto 3">
            <a:extLst>
              <a:ext uri="{FF2B5EF4-FFF2-40B4-BE49-F238E27FC236}">
                <a16:creationId xmlns:a16="http://schemas.microsoft.com/office/drawing/2014/main" id="{92F0DA62-2032-4C85-A742-7184AB7895CD}"/>
              </a:ext>
            </a:extLst>
          </p:cNvPr>
          <p:cNvSpPr txBox="1"/>
          <p:nvPr/>
        </p:nvSpPr>
        <p:spPr>
          <a:xfrm>
            <a:off x="869220" y="725776"/>
            <a:ext cx="10977017" cy="4247317"/>
          </a:xfrm>
          <a:prstGeom prst="rect">
            <a:avLst/>
          </a:prstGeom>
          <a:noFill/>
        </p:spPr>
        <p:txBody>
          <a:bodyPr wrap="square" rtlCol="0">
            <a:spAutoFit/>
          </a:bodyPr>
          <a:lstStyle/>
          <a:p>
            <a:r>
              <a:rPr lang="pt-BR" sz="1800" b="1" i="0" u="none" strike="noStrike" baseline="0" dirty="0">
                <a:solidFill>
                  <a:schemeClr val="bg1"/>
                </a:solidFill>
                <a:latin typeface="Arial" panose="020B0604020202020204" pitchFamily="34" charset="0"/>
              </a:rPr>
              <a:t>COMPLICAÇÕES MATERNAS GRAVES </a:t>
            </a:r>
            <a:endParaRPr lang="pt-BR" sz="1800" b="0" i="0" u="none" strike="noStrike" baseline="0" dirty="0">
              <a:solidFill>
                <a:schemeClr val="bg1"/>
              </a:solidFill>
              <a:latin typeface="Arial" panose="020B0604020202020204" pitchFamily="34" charset="0"/>
            </a:endParaRPr>
          </a:p>
          <a:p>
            <a:r>
              <a:rPr lang="pt-BR" sz="1800" b="0" i="0" u="none" strike="noStrike" baseline="0" dirty="0">
                <a:solidFill>
                  <a:schemeClr val="bg1"/>
                </a:solidFill>
                <a:latin typeface="Arial" panose="020B0604020202020204" pitchFamily="34" charset="0"/>
              </a:rPr>
              <a:t>As complicações maternas graves são aquelas relacionadas à gravidez ou ao parto, capazes de levar a mulher ao estágio do </a:t>
            </a:r>
            <a:r>
              <a:rPr lang="pt-BR" sz="1800" b="0" i="1" u="none" strike="noStrike" baseline="0" dirty="0" err="1">
                <a:solidFill>
                  <a:schemeClr val="bg1"/>
                </a:solidFill>
                <a:latin typeface="Arial" panose="020B0604020202020204" pitchFamily="34" charset="0"/>
              </a:rPr>
              <a:t>near</a:t>
            </a:r>
            <a:r>
              <a:rPr lang="pt-BR" sz="1800" b="0" i="1" u="none" strike="noStrike" baseline="0" dirty="0">
                <a:solidFill>
                  <a:schemeClr val="bg1"/>
                </a:solidFill>
                <a:latin typeface="Arial" panose="020B0604020202020204" pitchFamily="34" charset="0"/>
              </a:rPr>
              <a:t> miss </a:t>
            </a:r>
            <a:r>
              <a:rPr lang="pt-BR" sz="1800" b="0" i="0" u="none" strike="noStrike" baseline="0" dirty="0">
                <a:solidFill>
                  <a:schemeClr val="bg1"/>
                </a:solidFill>
                <a:latin typeface="Arial" panose="020B0604020202020204" pitchFamily="34" charset="0"/>
              </a:rPr>
              <a:t>materno. Essas complicações estão intimamente ligadas a falta de cuidado durante o pré-natal.</a:t>
            </a:r>
          </a:p>
          <a:p>
            <a:endParaRPr lang="pt-BR" dirty="0">
              <a:solidFill>
                <a:schemeClr val="bg1"/>
              </a:solidFill>
              <a:latin typeface="Arial" panose="020B0604020202020204" pitchFamily="34" charset="0"/>
            </a:endParaRPr>
          </a:p>
          <a:p>
            <a:r>
              <a:rPr lang="pt-BR" sz="1800" b="0" i="0" u="none" strike="noStrike" baseline="0" dirty="0">
                <a:solidFill>
                  <a:schemeClr val="bg1"/>
                </a:solidFill>
                <a:latin typeface="Arial" panose="020B0604020202020204" pitchFamily="34" charset="0"/>
              </a:rPr>
              <a:t>Estas podem ser classificadas em causas diretas e causas indiretas. </a:t>
            </a:r>
          </a:p>
          <a:p>
            <a:endParaRPr lang="pt-BR" dirty="0">
              <a:solidFill>
                <a:schemeClr val="bg1"/>
              </a:solidFill>
              <a:latin typeface="Arial" panose="020B0604020202020204" pitchFamily="34" charset="0"/>
            </a:endParaRPr>
          </a:p>
          <a:p>
            <a:r>
              <a:rPr lang="pt-BR" sz="1800" b="0" i="0" u="none" strike="noStrike" baseline="0" dirty="0">
                <a:solidFill>
                  <a:schemeClr val="bg1"/>
                </a:solidFill>
                <a:latin typeface="Arial" panose="020B0604020202020204" pitchFamily="34" charset="0"/>
              </a:rPr>
              <a:t>Dentre as causas diretas podem ser apontadas as hemorragias após o parto (27%), complicações de aborto (9%) e as embolias (3%); </a:t>
            </a:r>
          </a:p>
          <a:p>
            <a:r>
              <a:rPr lang="pt-BR" sz="1800" b="0" i="0" u="none" strike="noStrike" baseline="0" dirty="0">
                <a:solidFill>
                  <a:schemeClr val="bg1"/>
                </a:solidFill>
                <a:latin typeface="Arial" panose="020B0604020202020204" pitchFamily="34" charset="0"/>
              </a:rPr>
              <a:t>Já quanto às causas indiretas as principais são hipertensão prévia à gestação (14%) e sepse (11%), em especial por pielonefrite e pneumonia.</a:t>
            </a:r>
          </a:p>
          <a:p>
            <a:endParaRPr lang="pt-BR" dirty="0">
              <a:solidFill>
                <a:schemeClr val="bg1"/>
              </a:solidFill>
              <a:latin typeface="Arial" panose="020B0604020202020204" pitchFamily="34" charset="0"/>
            </a:endParaRPr>
          </a:p>
          <a:p>
            <a:endParaRPr lang="pt-BR" sz="1800" b="0" i="0" u="none" strike="noStrike" baseline="0" dirty="0">
              <a:solidFill>
                <a:schemeClr val="bg1"/>
              </a:solidFill>
              <a:latin typeface="Arial" panose="020B0604020202020204" pitchFamily="34" charset="0"/>
            </a:endParaRPr>
          </a:p>
          <a:p>
            <a:r>
              <a:rPr lang="pt-BR" sz="1800" b="0" i="0" u="none" strike="noStrike" baseline="0" dirty="0">
                <a:solidFill>
                  <a:schemeClr val="bg1"/>
                </a:solidFill>
                <a:latin typeface="Arial" panose="020B0604020202020204" pitchFamily="34" charset="0"/>
              </a:rPr>
              <a:t> Cerca de 70% das causas indiretas estão associadas a ausência de assistência de pré-natal, condições socioeconômicas e idade materna. </a:t>
            </a:r>
            <a:endParaRPr lang="pt-BR" sz="2400" dirty="0">
              <a:solidFill>
                <a:schemeClr val="bg1"/>
              </a:solidFill>
              <a:latin typeface="+mj-lt"/>
            </a:endParaRPr>
          </a:p>
        </p:txBody>
      </p:sp>
    </p:spTree>
    <p:extLst>
      <p:ext uri="{BB962C8B-B14F-4D97-AF65-F5344CB8AC3E}">
        <p14:creationId xmlns:p14="http://schemas.microsoft.com/office/powerpoint/2010/main" val="193629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345763" y="7733"/>
            <a:ext cx="1124749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11</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345763" y="345763"/>
            <a:ext cx="11721815" cy="5542858"/>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p:txBody>
          <a:bodyPr/>
          <a:lstStyle/>
          <a:p>
            <a:r>
              <a:rPr lang="pt-BR" dirty="0"/>
              <a:t> </a:t>
            </a:r>
          </a:p>
        </p:txBody>
      </p:sp>
      <p:sp>
        <p:nvSpPr>
          <p:cNvPr id="4" name="CaixaDeTexto 3">
            <a:extLst>
              <a:ext uri="{FF2B5EF4-FFF2-40B4-BE49-F238E27FC236}">
                <a16:creationId xmlns:a16="http://schemas.microsoft.com/office/drawing/2014/main" id="{92F0DA62-2032-4C85-A742-7184AB7895CD}"/>
              </a:ext>
            </a:extLst>
          </p:cNvPr>
          <p:cNvSpPr txBox="1"/>
          <p:nvPr/>
        </p:nvSpPr>
        <p:spPr>
          <a:xfrm>
            <a:off x="598747" y="724853"/>
            <a:ext cx="10977017" cy="3139321"/>
          </a:xfrm>
          <a:prstGeom prst="rect">
            <a:avLst/>
          </a:prstGeom>
          <a:noFill/>
        </p:spPr>
        <p:txBody>
          <a:bodyPr wrap="square" rtlCol="0">
            <a:spAutoFit/>
          </a:bodyPr>
          <a:lstStyle/>
          <a:p>
            <a:r>
              <a:rPr lang="pt-BR" sz="1800" b="1" i="0" u="none" strike="noStrike" baseline="0" dirty="0">
                <a:solidFill>
                  <a:schemeClr val="bg1"/>
                </a:solidFill>
                <a:latin typeface="Arial" panose="020B0604020202020204" pitchFamily="34" charset="0"/>
              </a:rPr>
              <a:t>NEAR MISS MATERNO </a:t>
            </a:r>
            <a:endParaRPr lang="pt-BR" sz="1800" b="0" i="0" u="none" strike="noStrike" baseline="0" dirty="0">
              <a:solidFill>
                <a:schemeClr val="bg1"/>
              </a:solidFill>
              <a:latin typeface="Arial" panose="020B0604020202020204" pitchFamily="34" charset="0"/>
            </a:endParaRPr>
          </a:p>
          <a:p>
            <a:r>
              <a:rPr lang="pt-BR" sz="1800" b="0" i="0" u="none" strike="noStrike" baseline="0" dirty="0">
                <a:solidFill>
                  <a:schemeClr val="bg1"/>
                </a:solidFill>
                <a:latin typeface="Arial" panose="020B0604020202020204" pitchFamily="34" charset="0"/>
              </a:rPr>
              <a:t>O </a:t>
            </a:r>
            <a:r>
              <a:rPr lang="pt-BR" sz="1800" b="0" i="1" u="none" strike="noStrike" baseline="0" dirty="0" err="1">
                <a:solidFill>
                  <a:schemeClr val="bg1"/>
                </a:solidFill>
                <a:latin typeface="Arial" panose="020B0604020202020204" pitchFamily="34" charset="0"/>
              </a:rPr>
              <a:t>near</a:t>
            </a:r>
            <a:r>
              <a:rPr lang="pt-BR" sz="1800" b="0" i="1" u="none" strike="noStrike" baseline="0" dirty="0">
                <a:solidFill>
                  <a:schemeClr val="bg1"/>
                </a:solidFill>
                <a:latin typeface="Arial" panose="020B0604020202020204" pitchFamily="34" charset="0"/>
              </a:rPr>
              <a:t> miss </a:t>
            </a:r>
            <a:r>
              <a:rPr lang="pt-BR" sz="1800" b="0" i="0" u="none" strike="noStrike" baseline="0" dirty="0">
                <a:solidFill>
                  <a:schemeClr val="bg1"/>
                </a:solidFill>
                <a:latin typeface="Arial" panose="020B0604020202020204" pitchFamily="34" charset="0"/>
              </a:rPr>
              <a:t>materno é compreendido como sendo a mulher que sobrevive a complicações graves, que quase a levou à morte, durante a gravidez, parto ou em até 42 dias após o parto. </a:t>
            </a:r>
          </a:p>
          <a:p>
            <a:endParaRPr lang="pt-BR" dirty="0">
              <a:solidFill>
                <a:schemeClr val="bg1"/>
              </a:solidFill>
              <a:latin typeface="Arial" panose="020B0604020202020204" pitchFamily="34" charset="0"/>
            </a:endParaRPr>
          </a:p>
          <a:p>
            <a:r>
              <a:rPr lang="pt-BR" sz="1800" b="0" i="0" u="none" strike="noStrike" baseline="0" dirty="0">
                <a:solidFill>
                  <a:schemeClr val="bg1"/>
                </a:solidFill>
                <a:latin typeface="Arial" panose="020B0604020202020204" pitchFamily="34" charset="0"/>
              </a:rPr>
              <a:t>A definição precisa de uma complicação ameaçadora à vida, considerando a homeostase da função orgânica, é fundamental para que o </a:t>
            </a:r>
            <a:r>
              <a:rPr lang="pt-BR" sz="1800" b="0" i="1" u="none" strike="noStrike" baseline="0" dirty="0" err="1">
                <a:solidFill>
                  <a:schemeClr val="bg1"/>
                </a:solidFill>
                <a:latin typeface="Arial" panose="020B0604020202020204" pitchFamily="34" charset="0"/>
              </a:rPr>
              <a:t>near</a:t>
            </a:r>
            <a:r>
              <a:rPr lang="pt-BR" sz="1800" b="0" i="1" u="none" strike="noStrike" baseline="0" dirty="0">
                <a:solidFill>
                  <a:schemeClr val="bg1"/>
                </a:solidFill>
                <a:latin typeface="Arial" panose="020B0604020202020204" pitchFamily="34" charset="0"/>
              </a:rPr>
              <a:t> miss </a:t>
            </a:r>
            <a:r>
              <a:rPr lang="pt-BR" sz="1800" b="0" i="0" u="none" strike="noStrike" baseline="0" dirty="0">
                <a:solidFill>
                  <a:schemeClr val="bg1"/>
                </a:solidFill>
                <a:latin typeface="Arial" panose="020B0604020202020204" pitchFamily="34" charset="0"/>
              </a:rPr>
              <a:t>não evolua para o óbito. </a:t>
            </a:r>
          </a:p>
          <a:p>
            <a:endParaRPr lang="pt-BR" dirty="0">
              <a:solidFill>
                <a:schemeClr val="bg1"/>
              </a:solidFill>
              <a:latin typeface="Arial" panose="020B0604020202020204" pitchFamily="34" charset="0"/>
            </a:endParaRPr>
          </a:p>
          <a:p>
            <a:r>
              <a:rPr lang="pt-BR" sz="1800" b="0" i="0" u="none" strike="noStrike" baseline="0" dirty="0">
                <a:solidFill>
                  <a:schemeClr val="bg1"/>
                </a:solidFill>
                <a:latin typeface="Arial" panose="020B0604020202020204" pitchFamily="34" charset="0"/>
              </a:rPr>
              <a:t>O Colégio Americano de Obstetrícia e Ginecologia preconiza que para que não haja evolução do </a:t>
            </a:r>
            <a:r>
              <a:rPr lang="pt-BR" sz="1800" b="0" i="1" u="none" strike="noStrike" baseline="0" dirty="0" err="1">
                <a:solidFill>
                  <a:schemeClr val="bg1"/>
                </a:solidFill>
                <a:latin typeface="Arial" panose="020B0604020202020204" pitchFamily="34" charset="0"/>
              </a:rPr>
              <a:t>near</a:t>
            </a:r>
            <a:r>
              <a:rPr lang="pt-BR" sz="1800" b="0" i="1" u="none" strike="noStrike" baseline="0" dirty="0">
                <a:solidFill>
                  <a:schemeClr val="bg1"/>
                </a:solidFill>
                <a:latin typeface="Arial" panose="020B0604020202020204" pitchFamily="34" charset="0"/>
              </a:rPr>
              <a:t> miss </a:t>
            </a:r>
            <a:r>
              <a:rPr lang="pt-BR" sz="1800" b="0" i="0" u="none" strike="noStrike" baseline="0" dirty="0">
                <a:solidFill>
                  <a:schemeClr val="bg1"/>
                </a:solidFill>
                <a:latin typeface="Arial" panose="020B0604020202020204" pitchFamily="34" charset="0"/>
              </a:rPr>
              <a:t>materno para morte é necessário atentar para o momento adequado de transferir a mãe para a Unidade de Terapia Intensiva, o que deve ocorrer de imediato se for identificado algum tipo de disfunção respiratória. </a:t>
            </a:r>
          </a:p>
        </p:txBody>
      </p:sp>
    </p:spTree>
    <p:extLst>
      <p:ext uri="{BB962C8B-B14F-4D97-AF65-F5344CB8AC3E}">
        <p14:creationId xmlns:p14="http://schemas.microsoft.com/office/powerpoint/2010/main" val="121371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1569875" y="7733"/>
            <a:ext cx="10023377"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12</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598749" y="345763"/>
            <a:ext cx="11468830" cy="6207690"/>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a:xfrm>
            <a:off x="881902" y="3821406"/>
            <a:ext cx="6664336" cy="2420358"/>
          </a:xfrm>
        </p:spPr>
        <p:txBody>
          <a:bodyPr/>
          <a:lstStyle/>
          <a:p>
            <a:pPr algn="just">
              <a:lnSpc>
                <a:spcPct val="100000"/>
              </a:lnSpc>
            </a:pPr>
            <a:r>
              <a:rPr lang="pt-BR" sz="1800" b="0" i="0" u="none" strike="noStrike" cap="none" baseline="0" dirty="0">
                <a:effectLst>
                  <a:outerShdw blurRad="38100" dist="38100" dir="2700000" algn="tl">
                    <a:srgbClr val="000000">
                      <a:alpha val="43137"/>
                    </a:srgbClr>
                  </a:outerShdw>
                </a:effectLst>
                <a:latin typeface="HelveticaNeueLTStd-Roman"/>
              </a:rPr>
              <a:t>Os dados para a avaliação são extraídos de prontuários  das pacientes</a:t>
            </a:r>
            <a:br>
              <a:rPr lang="pt-BR" sz="1800" b="0" i="0" u="none" strike="noStrike" cap="none" baseline="0" dirty="0">
                <a:effectLst>
                  <a:outerShdw blurRad="38100" dist="38100" dir="2700000" algn="tl">
                    <a:srgbClr val="000000">
                      <a:alpha val="43137"/>
                    </a:srgbClr>
                  </a:outerShdw>
                </a:effectLst>
                <a:latin typeface="HelveticaNeueLTStd-Roman"/>
              </a:rPr>
            </a:br>
            <a:br>
              <a:rPr lang="pt-BR" sz="1800" b="0" i="0" u="none" strike="noStrike" cap="none" baseline="0" dirty="0">
                <a:effectLst>
                  <a:outerShdw blurRad="38100" dist="38100" dir="2700000" algn="tl">
                    <a:srgbClr val="000000">
                      <a:alpha val="43137"/>
                    </a:srgbClr>
                  </a:outerShdw>
                </a:effectLst>
                <a:latin typeface="HelveticaNeueLTStd-Roman"/>
              </a:rPr>
            </a:br>
            <a:r>
              <a:rPr lang="pt-BR" sz="1800" b="0" i="0" u="none" strike="noStrike" cap="none" baseline="0" dirty="0">
                <a:effectLst>
                  <a:outerShdw blurRad="38100" dist="38100" dir="2700000" algn="tl">
                    <a:srgbClr val="000000">
                      <a:alpha val="43137"/>
                    </a:srgbClr>
                  </a:outerShdw>
                </a:effectLst>
                <a:latin typeface="HelveticaNeueLTStd-Roman"/>
              </a:rPr>
              <a:t>Os achados das avaliações realizadas com a abordagem do </a:t>
            </a:r>
            <a:r>
              <a:rPr lang="pt-BR" sz="1800" b="0" i="0" u="none" strike="noStrike" cap="none" baseline="0" dirty="0" err="1">
                <a:effectLst>
                  <a:outerShdw blurRad="38100" dist="38100" dir="2700000" algn="tl">
                    <a:srgbClr val="000000">
                      <a:alpha val="43137"/>
                    </a:srgbClr>
                  </a:outerShdw>
                </a:effectLst>
                <a:latin typeface="HelveticaNeueLTStd-Roman"/>
              </a:rPr>
              <a:t>near</a:t>
            </a:r>
            <a:r>
              <a:rPr lang="pt-BR" sz="1800" b="0" i="0" u="none" strike="noStrike" cap="none" baseline="0" dirty="0">
                <a:effectLst>
                  <a:outerShdw blurRad="38100" dist="38100" dir="2700000" algn="tl">
                    <a:srgbClr val="000000">
                      <a:alpha val="43137"/>
                    </a:srgbClr>
                  </a:outerShdw>
                </a:effectLst>
                <a:latin typeface="HelveticaNeueLTStd-Roman"/>
              </a:rPr>
              <a:t> miss da </a:t>
            </a:r>
            <a:r>
              <a:rPr lang="pt-BR" sz="1800" b="0" i="0" u="none" strike="noStrike" cap="none" baseline="0" dirty="0" err="1">
                <a:effectLst>
                  <a:outerShdw blurRad="38100" dist="38100" dir="2700000" algn="tl">
                    <a:srgbClr val="000000">
                      <a:alpha val="43137"/>
                    </a:srgbClr>
                  </a:outerShdw>
                </a:effectLst>
                <a:latin typeface="HelveticaNeueLTStd-Roman"/>
              </a:rPr>
              <a:t>oms</a:t>
            </a:r>
            <a:r>
              <a:rPr lang="pt-BR" sz="1800" b="0" i="0" u="none" strike="noStrike" cap="none" baseline="0" dirty="0">
                <a:effectLst>
                  <a:outerShdw blurRad="38100" dist="38100" dir="2700000" algn="tl">
                    <a:srgbClr val="000000">
                      <a:alpha val="43137"/>
                    </a:srgbClr>
                  </a:outerShdw>
                </a:effectLst>
                <a:latin typeface="HelveticaNeueLTStd-Roman"/>
              </a:rPr>
              <a:t> devem se tornar públicos.</a:t>
            </a:r>
            <a:endParaRPr lang="pt-BR" b="0" cap="none" dirty="0">
              <a:effectLst>
                <a:outerShdw blurRad="38100" dist="38100" dir="2700000" algn="tl">
                  <a:srgbClr val="000000">
                    <a:alpha val="43137"/>
                  </a:srgbClr>
                </a:outerShdw>
              </a:effectLst>
            </a:endParaRPr>
          </a:p>
        </p:txBody>
      </p:sp>
      <p:sp>
        <p:nvSpPr>
          <p:cNvPr id="4" name="CaixaDeTexto 3">
            <a:extLst>
              <a:ext uri="{FF2B5EF4-FFF2-40B4-BE49-F238E27FC236}">
                <a16:creationId xmlns:a16="http://schemas.microsoft.com/office/drawing/2014/main" id="{92F0DA62-2032-4C85-A742-7184AB7895CD}"/>
              </a:ext>
            </a:extLst>
          </p:cNvPr>
          <p:cNvSpPr txBox="1"/>
          <p:nvPr/>
        </p:nvSpPr>
        <p:spPr>
          <a:xfrm>
            <a:off x="881902" y="960200"/>
            <a:ext cx="8955808" cy="1938992"/>
          </a:xfrm>
          <a:prstGeom prst="rect">
            <a:avLst/>
          </a:prstGeom>
          <a:noFill/>
        </p:spPr>
        <p:txBody>
          <a:bodyPr wrap="square" rtlCol="0">
            <a:spAutoFit/>
          </a:bodyPr>
          <a:lstStyle/>
          <a:p>
            <a:pPr algn="just"/>
            <a:r>
              <a:rPr lang="pt-BR" sz="2000" b="1" i="0" u="none" strike="noStrike" baseline="0" dirty="0">
                <a:solidFill>
                  <a:schemeClr val="bg1"/>
                </a:solidFill>
                <a:latin typeface="HelveticaNeueLTStd-Roman"/>
              </a:rPr>
              <a:t>A abordagem do </a:t>
            </a:r>
            <a:r>
              <a:rPr lang="pt-BR" sz="2000" b="1" i="0" u="none" strike="noStrike" baseline="0" dirty="0" err="1">
                <a:solidFill>
                  <a:schemeClr val="bg1"/>
                </a:solidFill>
                <a:latin typeface="HelveticaNeueLTStd-Roman"/>
              </a:rPr>
              <a:t>near</a:t>
            </a:r>
            <a:r>
              <a:rPr lang="pt-BR" sz="2000" b="1" i="0" u="none" strike="noStrike" baseline="0" dirty="0">
                <a:solidFill>
                  <a:schemeClr val="bg1"/>
                </a:solidFill>
                <a:latin typeface="HelveticaNeueLTStd-Roman"/>
              </a:rPr>
              <a:t> miss materno da OMS e</a:t>
            </a:r>
          </a:p>
          <a:p>
            <a:pPr algn="just"/>
            <a:r>
              <a:rPr lang="pt-BR" sz="2000" b="1" i="0" u="none" strike="noStrike" baseline="0" dirty="0">
                <a:solidFill>
                  <a:schemeClr val="bg1"/>
                </a:solidFill>
                <a:latin typeface="HelveticaNeueLTStd-Roman"/>
              </a:rPr>
              <a:t>um método padronizado que se implementa em</a:t>
            </a:r>
          </a:p>
          <a:p>
            <a:pPr algn="just"/>
            <a:r>
              <a:rPr lang="pt-BR" sz="2000" b="1" i="0" u="none" strike="noStrike" baseline="0" dirty="0">
                <a:solidFill>
                  <a:schemeClr val="bg1"/>
                </a:solidFill>
                <a:latin typeface="HelveticaNeueLTStd-Roman"/>
              </a:rPr>
              <a:t>três etapas de maneira cíclica: </a:t>
            </a:r>
          </a:p>
          <a:p>
            <a:pPr marL="342900" indent="-342900" algn="just">
              <a:buAutoNum type="arabicParenBoth"/>
            </a:pPr>
            <a:r>
              <a:rPr lang="pt-BR" sz="2000" b="1" i="0" u="none" strike="noStrike" baseline="0" dirty="0">
                <a:solidFill>
                  <a:schemeClr val="bg1"/>
                </a:solidFill>
                <a:latin typeface="HelveticaNeueLTStd-Roman"/>
              </a:rPr>
              <a:t>avaliação inicial (ou reavaliação); </a:t>
            </a:r>
          </a:p>
          <a:p>
            <a:pPr marL="342900" indent="-342900" algn="just">
              <a:buAutoNum type="arabicParenBoth"/>
            </a:pPr>
            <a:r>
              <a:rPr lang="pt-BR" sz="2000" b="1" i="0" u="none" strike="noStrike" baseline="0" dirty="0">
                <a:solidFill>
                  <a:schemeClr val="bg1"/>
                </a:solidFill>
                <a:latin typeface="HelveticaNeueLTStd-Roman"/>
              </a:rPr>
              <a:t>análise de situação; </a:t>
            </a:r>
          </a:p>
          <a:p>
            <a:pPr marL="342900" indent="-342900" algn="just">
              <a:buAutoNum type="arabicParenBoth"/>
            </a:pPr>
            <a:r>
              <a:rPr lang="pt-BR" sz="2000" b="1" i="0" u="none" strike="noStrike" baseline="0" dirty="0">
                <a:solidFill>
                  <a:schemeClr val="bg1"/>
                </a:solidFill>
                <a:latin typeface="HelveticaNeueLTStd-Roman"/>
              </a:rPr>
              <a:t>intervenções para melhorar o atendimento a saúde</a:t>
            </a:r>
            <a:r>
              <a:rPr lang="pt-BR" sz="1800" b="0" i="0" u="none" strike="noStrike" baseline="0" dirty="0">
                <a:solidFill>
                  <a:schemeClr val="bg1"/>
                </a:solidFill>
                <a:latin typeface="HelveticaNeueLTStd-Roman"/>
              </a:rPr>
              <a:t>.</a:t>
            </a:r>
            <a:endParaRPr lang="pt-BR" sz="2800" dirty="0">
              <a:solidFill>
                <a:schemeClr val="bg1"/>
              </a:solidFill>
              <a:latin typeface="+mj-lt"/>
            </a:endParaRPr>
          </a:p>
        </p:txBody>
      </p:sp>
      <p:pic>
        <p:nvPicPr>
          <p:cNvPr id="3" name="Imagem 2">
            <a:extLst>
              <a:ext uri="{FF2B5EF4-FFF2-40B4-BE49-F238E27FC236}">
                <a16:creationId xmlns:a16="http://schemas.microsoft.com/office/drawing/2014/main" id="{9EFC8D17-9910-43D9-AE6F-2EF59C7B3A9D}"/>
              </a:ext>
            </a:extLst>
          </p:cNvPr>
          <p:cNvPicPr>
            <a:picLocks noChangeAspect="1"/>
          </p:cNvPicPr>
          <p:nvPr/>
        </p:nvPicPr>
        <p:blipFill rotWithShape="1">
          <a:blip r:embed="rId4"/>
          <a:srcRect l="38804" t="27768" r="39131" b="18222"/>
          <a:stretch/>
        </p:blipFill>
        <p:spPr>
          <a:xfrm>
            <a:off x="9515060" y="3160390"/>
            <a:ext cx="2315355" cy="3186372"/>
          </a:xfrm>
          <a:prstGeom prst="rect">
            <a:avLst/>
          </a:prstGeom>
        </p:spPr>
      </p:pic>
    </p:spTree>
    <p:extLst>
      <p:ext uri="{BB962C8B-B14F-4D97-AF65-F5344CB8AC3E}">
        <p14:creationId xmlns:p14="http://schemas.microsoft.com/office/powerpoint/2010/main" val="46493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345763" y="7733"/>
            <a:ext cx="1124749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13</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345763" y="345763"/>
            <a:ext cx="11721815" cy="5542858"/>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p:txBody>
          <a:bodyPr/>
          <a:lstStyle/>
          <a:p>
            <a:r>
              <a:rPr lang="pt-BR" dirty="0"/>
              <a:t> </a:t>
            </a:r>
          </a:p>
        </p:txBody>
      </p:sp>
      <p:sp>
        <p:nvSpPr>
          <p:cNvPr id="4" name="CaixaDeTexto 3">
            <a:extLst>
              <a:ext uri="{FF2B5EF4-FFF2-40B4-BE49-F238E27FC236}">
                <a16:creationId xmlns:a16="http://schemas.microsoft.com/office/drawing/2014/main" id="{92F0DA62-2032-4C85-A742-7184AB7895CD}"/>
              </a:ext>
            </a:extLst>
          </p:cNvPr>
          <p:cNvSpPr txBox="1"/>
          <p:nvPr/>
        </p:nvSpPr>
        <p:spPr>
          <a:xfrm>
            <a:off x="532748" y="799070"/>
            <a:ext cx="10977017" cy="369332"/>
          </a:xfrm>
          <a:prstGeom prst="rect">
            <a:avLst/>
          </a:prstGeom>
          <a:noFill/>
        </p:spPr>
        <p:txBody>
          <a:bodyPr wrap="square" rtlCol="0">
            <a:spAutoFit/>
          </a:bodyPr>
          <a:lstStyle/>
          <a:p>
            <a:pPr algn="l"/>
            <a:r>
              <a:rPr lang="pt-BR" sz="1800" b="0" i="0" u="none" strike="noStrike" baseline="0" dirty="0">
                <a:latin typeface="HelveticaNeueLTStd-Roman"/>
              </a:rPr>
              <a:t>.</a:t>
            </a:r>
            <a:endParaRPr lang="pt-BR" sz="1800" b="0" i="0" u="none" strike="noStrike" baseline="0" dirty="0">
              <a:solidFill>
                <a:schemeClr val="bg1"/>
              </a:solidFill>
              <a:latin typeface="Arial" panose="020B0604020202020204" pitchFamily="34" charset="0"/>
            </a:endParaRPr>
          </a:p>
        </p:txBody>
      </p:sp>
      <p:pic>
        <p:nvPicPr>
          <p:cNvPr id="3" name="Imagem 2">
            <a:extLst>
              <a:ext uri="{FF2B5EF4-FFF2-40B4-BE49-F238E27FC236}">
                <a16:creationId xmlns:a16="http://schemas.microsoft.com/office/drawing/2014/main" id="{80724AC7-300F-4493-8D84-C8CBA76667D2}"/>
              </a:ext>
            </a:extLst>
          </p:cNvPr>
          <p:cNvPicPr>
            <a:picLocks noChangeAspect="1"/>
          </p:cNvPicPr>
          <p:nvPr/>
        </p:nvPicPr>
        <p:blipFill rotWithShape="1">
          <a:blip r:embed="rId4"/>
          <a:srcRect l="29854" t="17021" r="29334" b="9619"/>
          <a:stretch/>
        </p:blipFill>
        <p:spPr>
          <a:xfrm>
            <a:off x="2793991" y="119271"/>
            <a:ext cx="6429522" cy="6497774"/>
          </a:xfrm>
          <a:prstGeom prst="rect">
            <a:avLst/>
          </a:prstGeom>
        </p:spPr>
      </p:pic>
    </p:spTree>
    <p:extLst>
      <p:ext uri="{BB962C8B-B14F-4D97-AF65-F5344CB8AC3E}">
        <p14:creationId xmlns:p14="http://schemas.microsoft.com/office/powerpoint/2010/main" val="1241611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345763" y="7733"/>
            <a:ext cx="1124749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14</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345763" y="345763"/>
            <a:ext cx="11721815" cy="5542858"/>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p:txBody>
          <a:bodyPr/>
          <a:lstStyle/>
          <a:p>
            <a:r>
              <a:rPr lang="pt-BR" dirty="0"/>
              <a:t> </a:t>
            </a:r>
          </a:p>
        </p:txBody>
      </p:sp>
      <p:pic>
        <p:nvPicPr>
          <p:cNvPr id="7" name="Imagem 6">
            <a:extLst>
              <a:ext uri="{FF2B5EF4-FFF2-40B4-BE49-F238E27FC236}">
                <a16:creationId xmlns:a16="http://schemas.microsoft.com/office/drawing/2014/main" id="{FAF1C8AC-B76B-406E-9F1D-3B7C6481DABD}"/>
              </a:ext>
            </a:extLst>
          </p:cNvPr>
          <p:cNvPicPr>
            <a:picLocks noChangeAspect="1"/>
          </p:cNvPicPr>
          <p:nvPr/>
        </p:nvPicPr>
        <p:blipFill rotWithShape="1">
          <a:blip r:embed="rId4"/>
          <a:srcRect l="29022" t="25687" r="32826" b="13226"/>
          <a:stretch/>
        </p:blipFill>
        <p:spPr>
          <a:xfrm>
            <a:off x="2425148" y="369701"/>
            <a:ext cx="6974243" cy="6278176"/>
          </a:xfrm>
          <a:prstGeom prst="rect">
            <a:avLst/>
          </a:prstGeom>
        </p:spPr>
      </p:pic>
    </p:spTree>
    <p:extLst>
      <p:ext uri="{BB962C8B-B14F-4D97-AF65-F5344CB8AC3E}">
        <p14:creationId xmlns:p14="http://schemas.microsoft.com/office/powerpoint/2010/main" val="261416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345763" y="7733"/>
            <a:ext cx="1124749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15</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345763" y="345763"/>
            <a:ext cx="11721815" cy="5542858"/>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p:txBody>
          <a:bodyPr/>
          <a:lstStyle/>
          <a:p>
            <a:r>
              <a:rPr lang="pt-BR" dirty="0"/>
              <a:t> </a:t>
            </a:r>
          </a:p>
        </p:txBody>
      </p:sp>
      <p:pic>
        <p:nvPicPr>
          <p:cNvPr id="10" name="Imagem 9">
            <a:extLst>
              <a:ext uri="{FF2B5EF4-FFF2-40B4-BE49-F238E27FC236}">
                <a16:creationId xmlns:a16="http://schemas.microsoft.com/office/drawing/2014/main" id="{B594975C-BD8F-49B1-8737-46DF4D115781}"/>
              </a:ext>
            </a:extLst>
          </p:cNvPr>
          <p:cNvPicPr>
            <a:picLocks noChangeAspect="1"/>
          </p:cNvPicPr>
          <p:nvPr/>
        </p:nvPicPr>
        <p:blipFill rotWithShape="1">
          <a:blip r:embed="rId4"/>
          <a:srcRect l="15652" t="17469" r="10028" b="7504"/>
          <a:stretch/>
        </p:blipFill>
        <p:spPr>
          <a:xfrm>
            <a:off x="1537719" y="929551"/>
            <a:ext cx="9061125" cy="5142748"/>
          </a:xfrm>
          <a:prstGeom prst="rect">
            <a:avLst/>
          </a:prstGeom>
        </p:spPr>
      </p:pic>
    </p:spTree>
    <p:extLst>
      <p:ext uri="{BB962C8B-B14F-4D97-AF65-F5344CB8AC3E}">
        <p14:creationId xmlns:p14="http://schemas.microsoft.com/office/powerpoint/2010/main" val="372800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345763" y="7733"/>
            <a:ext cx="1124749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16</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345763" y="345763"/>
            <a:ext cx="11721815" cy="6306828"/>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p:txBody>
          <a:bodyPr/>
          <a:lstStyle/>
          <a:p>
            <a:r>
              <a:rPr lang="pt-BR" dirty="0"/>
              <a:t> </a:t>
            </a:r>
          </a:p>
        </p:txBody>
      </p:sp>
      <p:sp>
        <p:nvSpPr>
          <p:cNvPr id="2" name="CaixaDeTexto 1">
            <a:extLst>
              <a:ext uri="{FF2B5EF4-FFF2-40B4-BE49-F238E27FC236}">
                <a16:creationId xmlns:a16="http://schemas.microsoft.com/office/drawing/2014/main" id="{968A0352-38B0-462A-9865-D38E6360E96F}"/>
              </a:ext>
            </a:extLst>
          </p:cNvPr>
          <p:cNvSpPr txBox="1"/>
          <p:nvPr/>
        </p:nvSpPr>
        <p:spPr>
          <a:xfrm>
            <a:off x="795130" y="783605"/>
            <a:ext cx="10798123" cy="4062651"/>
          </a:xfrm>
          <a:prstGeom prst="rect">
            <a:avLst/>
          </a:prstGeom>
          <a:noFill/>
        </p:spPr>
        <p:txBody>
          <a:bodyPr wrap="square" rtlCol="0">
            <a:spAutoFit/>
          </a:bodyPr>
          <a:lstStyle/>
          <a:p>
            <a:pPr marL="342900" indent="-342900" algn="just">
              <a:buFont typeface="Arial" panose="020B0604020202020204" pitchFamily="34" charset="0"/>
              <a:buChar char="•"/>
            </a:pPr>
            <a:r>
              <a:rPr lang="pt-BR" sz="2000" b="0" i="0" u="none" strike="noStrike" baseline="0" dirty="0">
                <a:solidFill>
                  <a:schemeClr val="bg1"/>
                </a:solidFill>
                <a:latin typeface="Arial" panose="020B0604020202020204" pitchFamily="34" charset="0"/>
              </a:rPr>
              <a:t>Revisão sistemática realizada com 26 artigos publicados, entre 1995 e 2014, concluiu que a ocorrência de </a:t>
            </a:r>
            <a:r>
              <a:rPr lang="pt-BR" sz="2000" b="0" i="1" u="none" strike="noStrike" baseline="0" dirty="0" err="1">
                <a:solidFill>
                  <a:schemeClr val="bg1"/>
                </a:solidFill>
                <a:latin typeface="Arial" panose="020B0604020202020204" pitchFamily="34" charset="0"/>
              </a:rPr>
              <a:t>near</a:t>
            </a:r>
            <a:r>
              <a:rPr lang="pt-BR" sz="2000" b="0" i="1" u="none" strike="noStrike" baseline="0" dirty="0">
                <a:solidFill>
                  <a:schemeClr val="bg1"/>
                </a:solidFill>
                <a:latin typeface="Arial" panose="020B0604020202020204" pitchFamily="34" charset="0"/>
              </a:rPr>
              <a:t> miss </a:t>
            </a:r>
            <a:r>
              <a:rPr lang="pt-BR" sz="2000" b="0" i="0" u="none" strike="noStrike" baseline="0" dirty="0">
                <a:solidFill>
                  <a:schemeClr val="bg1"/>
                </a:solidFill>
                <a:latin typeface="Arial" panose="020B0604020202020204" pitchFamily="34" charset="0"/>
              </a:rPr>
              <a:t>materno foi maior no grupo de mulheres que apresentou complicações hemorrágicas. </a:t>
            </a:r>
          </a:p>
          <a:p>
            <a:pPr marL="342900" indent="-342900" algn="just">
              <a:buFont typeface="Arial" panose="020B0604020202020204" pitchFamily="34" charset="0"/>
              <a:buChar char="•"/>
            </a:pPr>
            <a:endParaRPr lang="pt-BR" sz="2000" dirty="0">
              <a:solidFill>
                <a:schemeClr val="bg1"/>
              </a:solidFill>
              <a:latin typeface="Arial" panose="020B0604020202020204" pitchFamily="34" charset="0"/>
            </a:endParaRPr>
          </a:p>
          <a:p>
            <a:pPr marL="342900" indent="-342900" algn="just">
              <a:buFont typeface="Arial" panose="020B0604020202020204" pitchFamily="34" charset="0"/>
              <a:buChar char="•"/>
            </a:pPr>
            <a:endParaRPr lang="pt-BR" sz="2000" b="0" i="0" u="none" strike="noStrike" baseline="0" dirty="0">
              <a:solidFill>
                <a:schemeClr val="bg1"/>
              </a:solidFill>
              <a:latin typeface="Arial" panose="020B0604020202020204" pitchFamily="34" charset="0"/>
            </a:endParaRPr>
          </a:p>
          <a:p>
            <a:pPr marL="342900" indent="-342900" algn="just">
              <a:buFont typeface="Arial" panose="020B0604020202020204" pitchFamily="34" charset="0"/>
              <a:buChar char="•"/>
            </a:pPr>
            <a:r>
              <a:rPr lang="pt-BR" sz="2000" b="0" i="0" u="none" strike="noStrike" baseline="0" dirty="0">
                <a:solidFill>
                  <a:schemeClr val="bg1"/>
                </a:solidFill>
                <a:latin typeface="Arial" panose="020B0604020202020204" pitchFamily="34" charset="0"/>
              </a:rPr>
              <a:t>O agravo pode ser maior nos países em desenvolvimento, como no Brasil.</a:t>
            </a:r>
          </a:p>
          <a:p>
            <a:pPr marL="342900" indent="-342900" algn="just">
              <a:buFont typeface="Arial" panose="020B0604020202020204" pitchFamily="34" charset="0"/>
              <a:buChar char="•"/>
            </a:pPr>
            <a:endParaRPr lang="pt-BR" sz="2000" dirty="0">
              <a:solidFill>
                <a:schemeClr val="bg1"/>
              </a:solidFill>
              <a:latin typeface="Arial" panose="020B0604020202020204" pitchFamily="34" charset="0"/>
            </a:endParaRPr>
          </a:p>
          <a:p>
            <a:pPr marL="342900" indent="-342900" algn="just">
              <a:buFont typeface="Arial" panose="020B0604020202020204" pitchFamily="34" charset="0"/>
              <a:buChar char="•"/>
            </a:pPr>
            <a:endParaRPr lang="pt-BR" sz="2000" b="0" i="0" u="none" strike="noStrike" baseline="0" dirty="0">
              <a:solidFill>
                <a:schemeClr val="bg1"/>
              </a:solidFill>
              <a:latin typeface="Arial" panose="020B0604020202020204" pitchFamily="34" charset="0"/>
            </a:endParaRPr>
          </a:p>
          <a:p>
            <a:pPr marL="342900" indent="-342900" algn="just">
              <a:buFont typeface="Arial" panose="020B0604020202020204" pitchFamily="34" charset="0"/>
              <a:buChar char="•"/>
            </a:pPr>
            <a:r>
              <a:rPr lang="pt-BR" sz="2000" b="0" i="0" u="none" strike="noStrike" baseline="0" dirty="0">
                <a:solidFill>
                  <a:schemeClr val="bg1"/>
                </a:solidFill>
                <a:latin typeface="Arial" panose="020B0604020202020204" pitchFamily="34" charset="0"/>
              </a:rPr>
              <a:t> Outra revisão sistemática com </a:t>
            </a:r>
            <a:r>
              <a:rPr lang="pt-BR" sz="2000" b="0" i="0" u="none" strike="noStrike" baseline="0" dirty="0" err="1">
                <a:solidFill>
                  <a:schemeClr val="bg1"/>
                </a:solidFill>
                <a:latin typeface="Arial" panose="020B0604020202020204" pitchFamily="34" charset="0"/>
              </a:rPr>
              <a:t>metaanálise</a:t>
            </a:r>
            <a:r>
              <a:rPr lang="pt-BR" sz="2000" b="0" i="0" u="none" strike="noStrike" baseline="0" dirty="0">
                <a:solidFill>
                  <a:schemeClr val="bg1"/>
                </a:solidFill>
                <a:latin typeface="Arial" panose="020B0604020202020204" pitchFamily="34" charset="0"/>
              </a:rPr>
              <a:t> , publicada em 2017, que incluiu investigações dos últimos 20 anos, apresentou resultados que sinalizaram para elevação da prática de cesáreas em mulheres com pré-eclâmpsia, eclampsia e, consequentemente, agravamento da morbidade materna. </a:t>
            </a:r>
          </a:p>
          <a:p>
            <a:pPr marL="342900" indent="-342900" algn="just">
              <a:buFont typeface="Arial" panose="020B0604020202020204" pitchFamily="34" charset="0"/>
              <a:buChar char="•"/>
            </a:pPr>
            <a:endParaRPr lang="pt-BR" dirty="0">
              <a:solidFill>
                <a:srgbClr val="000000"/>
              </a:solidFill>
              <a:latin typeface="Arial" panose="020B0604020202020204" pitchFamily="34" charset="0"/>
            </a:endParaRPr>
          </a:p>
        </p:txBody>
      </p:sp>
      <p:sp>
        <p:nvSpPr>
          <p:cNvPr id="9" name="CaixaDeTexto 8">
            <a:extLst>
              <a:ext uri="{FF2B5EF4-FFF2-40B4-BE49-F238E27FC236}">
                <a16:creationId xmlns:a16="http://schemas.microsoft.com/office/drawing/2014/main" id="{4EA81F4F-B54C-47EF-ADBE-CD9B666E3EB0}"/>
              </a:ext>
            </a:extLst>
          </p:cNvPr>
          <p:cNvSpPr txBox="1"/>
          <p:nvPr/>
        </p:nvSpPr>
        <p:spPr>
          <a:xfrm>
            <a:off x="9771333" y="6023462"/>
            <a:ext cx="2160104" cy="646331"/>
          </a:xfrm>
          <a:prstGeom prst="rect">
            <a:avLst/>
          </a:prstGeom>
          <a:noFill/>
        </p:spPr>
        <p:txBody>
          <a:bodyPr wrap="square" rtlCol="0">
            <a:spAutoFit/>
          </a:bodyPr>
          <a:lstStyle/>
          <a:p>
            <a:r>
              <a:rPr lang="pt-BR" sz="1800" dirty="0">
                <a:solidFill>
                  <a:schemeClr val="bg1"/>
                </a:solidFill>
              </a:rPr>
              <a:t>(</a:t>
            </a:r>
            <a:r>
              <a:rPr lang="pt-BR" sz="1800" dirty="0" err="1">
                <a:solidFill>
                  <a:schemeClr val="bg1"/>
                </a:solidFill>
              </a:rPr>
              <a:t>Calafel</a:t>
            </a:r>
            <a:r>
              <a:rPr lang="pt-BR" sz="1800" dirty="0">
                <a:solidFill>
                  <a:schemeClr val="bg1"/>
                </a:solidFill>
              </a:rPr>
              <a:t>, 2019)</a:t>
            </a:r>
          </a:p>
          <a:p>
            <a:endParaRPr lang="pt-BR" dirty="0"/>
          </a:p>
        </p:txBody>
      </p:sp>
    </p:spTree>
    <p:extLst>
      <p:ext uri="{BB962C8B-B14F-4D97-AF65-F5344CB8AC3E}">
        <p14:creationId xmlns:p14="http://schemas.microsoft.com/office/powerpoint/2010/main" val="1345205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345763" y="7733"/>
            <a:ext cx="1124749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17</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345763" y="345763"/>
            <a:ext cx="11721815" cy="6306828"/>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p:txBody>
          <a:bodyPr/>
          <a:lstStyle/>
          <a:p>
            <a:r>
              <a:rPr lang="pt-BR" dirty="0"/>
              <a:t> </a:t>
            </a:r>
          </a:p>
        </p:txBody>
      </p:sp>
      <p:sp>
        <p:nvSpPr>
          <p:cNvPr id="2" name="CaixaDeTexto 1">
            <a:extLst>
              <a:ext uri="{FF2B5EF4-FFF2-40B4-BE49-F238E27FC236}">
                <a16:creationId xmlns:a16="http://schemas.microsoft.com/office/drawing/2014/main" id="{968A0352-38B0-462A-9865-D38E6360E96F}"/>
              </a:ext>
            </a:extLst>
          </p:cNvPr>
          <p:cNvSpPr txBox="1"/>
          <p:nvPr/>
        </p:nvSpPr>
        <p:spPr>
          <a:xfrm>
            <a:off x="795130" y="783605"/>
            <a:ext cx="10798123" cy="4985980"/>
          </a:xfrm>
          <a:prstGeom prst="rect">
            <a:avLst/>
          </a:prstGeom>
          <a:noFill/>
        </p:spPr>
        <p:txBody>
          <a:bodyPr wrap="square" rtlCol="0">
            <a:spAutoFit/>
          </a:bodyPr>
          <a:lstStyle/>
          <a:p>
            <a:pPr marL="342900" indent="-342900" algn="just">
              <a:buFont typeface="Arial" panose="020B0604020202020204" pitchFamily="34" charset="0"/>
              <a:buChar char="•"/>
            </a:pPr>
            <a:r>
              <a:rPr lang="pt-BR" sz="2000" b="0" i="0" u="none" strike="noStrike" baseline="0" dirty="0">
                <a:solidFill>
                  <a:schemeClr val="bg1"/>
                </a:solidFill>
                <a:latin typeface="+mj-lt"/>
              </a:rPr>
              <a:t>O mapeamento e auditora dos dados de </a:t>
            </a:r>
            <a:r>
              <a:rPr lang="pt-BR" sz="2000" b="0" i="1" u="none" strike="noStrike" baseline="0" dirty="0" err="1">
                <a:solidFill>
                  <a:schemeClr val="bg1"/>
                </a:solidFill>
                <a:latin typeface="+mj-lt"/>
              </a:rPr>
              <a:t>near</a:t>
            </a:r>
            <a:r>
              <a:rPr lang="pt-BR" sz="2000" b="0" i="1" u="none" strike="noStrike" baseline="0" dirty="0">
                <a:solidFill>
                  <a:schemeClr val="bg1"/>
                </a:solidFill>
                <a:latin typeface="+mj-lt"/>
              </a:rPr>
              <a:t> miss </a:t>
            </a:r>
            <a:r>
              <a:rPr lang="pt-BR" sz="2000" b="0" i="0" u="none" strike="noStrike" baseline="0" dirty="0">
                <a:solidFill>
                  <a:schemeClr val="bg1"/>
                </a:solidFill>
                <a:latin typeface="+mj-lt"/>
              </a:rPr>
              <a:t>materno são fundamentais para o desenvolvimento de políticas, protocolos, treinamentos e demais soluções capazes de contribuir para o desenvolvimento da saúde da mulher. </a:t>
            </a:r>
          </a:p>
          <a:p>
            <a:pPr marL="342900" indent="-342900" algn="just">
              <a:buFont typeface="Arial" panose="020B0604020202020204" pitchFamily="34" charset="0"/>
              <a:buChar char="•"/>
            </a:pPr>
            <a:endParaRPr lang="pt-BR" sz="2000" dirty="0">
              <a:solidFill>
                <a:schemeClr val="bg1"/>
              </a:solidFill>
              <a:latin typeface="+mj-lt"/>
            </a:endParaRPr>
          </a:p>
          <a:p>
            <a:pPr marL="342900" indent="-342900" algn="just">
              <a:buFont typeface="Arial" panose="020B0604020202020204" pitchFamily="34" charset="0"/>
              <a:buChar char="•"/>
            </a:pPr>
            <a:r>
              <a:rPr lang="pt-BR" sz="2000" b="0" i="0" u="none" strike="noStrike" baseline="0" dirty="0">
                <a:solidFill>
                  <a:schemeClr val="bg1"/>
                </a:solidFill>
                <a:latin typeface="+mj-lt"/>
              </a:rPr>
              <a:t>Os registros dos dados tem sido falhos, insuficientes ou inconclusivos em relação aos fatores circunstanciais do evento, a exemplo da realização de exames laboratoriais e de imagem para definição do diagnóstico da morbidade grave. </a:t>
            </a:r>
          </a:p>
          <a:p>
            <a:pPr marL="342900" indent="-342900" algn="just">
              <a:buFont typeface="Arial" panose="020B0604020202020204" pitchFamily="34" charset="0"/>
              <a:buChar char="•"/>
            </a:pPr>
            <a:endParaRPr lang="pt-BR" sz="2000" dirty="0">
              <a:solidFill>
                <a:schemeClr val="bg1"/>
              </a:solidFill>
              <a:latin typeface="+mj-lt"/>
            </a:endParaRPr>
          </a:p>
          <a:p>
            <a:pPr marL="342900" indent="-342900" algn="just">
              <a:buFont typeface="Arial" panose="020B0604020202020204" pitchFamily="34" charset="0"/>
              <a:buChar char="•"/>
            </a:pPr>
            <a:r>
              <a:rPr lang="pt-BR" sz="2000" b="0" i="0" u="none" strike="noStrike" baseline="0" dirty="0">
                <a:solidFill>
                  <a:schemeClr val="bg1"/>
                </a:solidFill>
                <a:latin typeface="+mj-lt"/>
              </a:rPr>
              <a:t>A relação aos aspectos socioeconômicos e demográficos apresentam grande resistência por parte dos profissionais ao preenchimento, havendo então um alto índice de dados incompletos com relação à cor, ocupação, escolaridade e estado civil. </a:t>
            </a:r>
          </a:p>
          <a:p>
            <a:pPr marL="342900" indent="-342900" algn="just">
              <a:buFont typeface="Arial" panose="020B0604020202020204" pitchFamily="34" charset="0"/>
              <a:buChar char="•"/>
            </a:pPr>
            <a:endParaRPr lang="pt-BR" sz="2000" dirty="0">
              <a:solidFill>
                <a:schemeClr val="bg1"/>
              </a:solidFill>
              <a:latin typeface="+mj-lt"/>
            </a:endParaRPr>
          </a:p>
          <a:p>
            <a:pPr marL="342900" indent="-342900" algn="just">
              <a:buFont typeface="Arial" panose="020B0604020202020204" pitchFamily="34" charset="0"/>
              <a:buChar char="•"/>
            </a:pPr>
            <a:endParaRPr lang="pt-BR" sz="2000" b="0" i="0" u="none" strike="noStrike" baseline="0" dirty="0">
              <a:solidFill>
                <a:schemeClr val="bg1"/>
              </a:solidFill>
              <a:latin typeface="+mj-lt"/>
            </a:endParaRPr>
          </a:p>
          <a:p>
            <a:pPr marL="342900" indent="-342900" algn="just">
              <a:buFont typeface="Arial" panose="020B0604020202020204" pitchFamily="34" charset="0"/>
              <a:buChar char="•"/>
            </a:pPr>
            <a:r>
              <a:rPr lang="pt-BR" sz="2000" b="0" i="0" u="none" strike="noStrike" baseline="0" dirty="0">
                <a:solidFill>
                  <a:schemeClr val="bg1"/>
                </a:solidFill>
                <a:latin typeface="+mj-lt"/>
              </a:rPr>
              <a:t>Outro problema encontrado em vários estudos é que a auditoria é insuficiente para criar uma mudança efetiva na prática clínica. </a:t>
            </a:r>
          </a:p>
          <a:p>
            <a:pPr marL="342900" indent="-342900" algn="just">
              <a:buFont typeface="Arial" panose="020B0604020202020204" pitchFamily="34" charset="0"/>
              <a:buChar char="•"/>
            </a:pPr>
            <a:endParaRPr lang="pt-BR" dirty="0">
              <a:solidFill>
                <a:srgbClr val="000000"/>
              </a:solidFill>
              <a:latin typeface="Arial" panose="020B0604020202020204" pitchFamily="34" charset="0"/>
            </a:endParaRPr>
          </a:p>
        </p:txBody>
      </p:sp>
      <p:sp>
        <p:nvSpPr>
          <p:cNvPr id="3" name="CaixaDeTexto 2">
            <a:extLst>
              <a:ext uri="{FF2B5EF4-FFF2-40B4-BE49-F238E27FC236}">
                <a16:creationId xmlns:a16="http://schemas.microsoft.com/office/drawing/2014/main" id="{F7CD587B-F6D9-421E-B77D-F353381095C0}"/>
              </a:ext>
            </a:extLst>
          </p:cNvPr>
          <p:cNvSpPr txBox="1"/>
          <p:nvPr/>
        </p:nvSpPr>
        <p:spPr>
          <a:xfrm>
            <a:off x="7205528" y="5904087"/>
            <a:ext cx="2057742" cy="338554"/>
          </a:xfrm>
          <a:prstGeom prst="rect">
            <a:avLst/>
          </a:prstGeom>
          <a:noFill/>
        </p:spPr>
        <p:txBody>
          <a:bodyPr wrap="square" rtlCol="0">
            <a:spAutoFit/>
          </a:bodyPr>
          <a:lstStyle/>
          <a:p>
            <a:r>
              <a:rPr lang="pt-BR" sz="1600" dirty="0">
                <a:solidFill>
                  <a:schemeClr val="bg1"/>
                </a:solidFill>
              </a:rPr>
              <a:t>(</a:t>
            </a:r>
            <a:r>
              <a:rPr lang="pt-BR" sz="1600" dirty="0" err="1">
                <a:solidFill>
                  <a:schemeClr val="bg1"/>
                </a:solidFill>
              </a:rPr>
              <a:t>Calafel</a:t>
            </a:r>
            <a:r>
              <a:rPr lang="pt-BR" sz="1600" dirty="0">
                <a:solidFill>
                  <a:schemeClr val="bg1"/>
                </a:solidFill>
              </a:rPr>
              <a:t>, 2019)</a:t>
            </a:r>
          </a:p>
        </p:txBody>
      </p:sp>
    </p:spTree>
    <p:extLst>
      <p:ext uri="{BB962C8B-B14F-4D97-AF65-F5344CB8AC3E}">
        <p14:creationId xmlns:p14="http://schemas.microsoft.com/office/powerpoint/2010/main" val="216304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Imagem 9">
            <a:extLst>
              <a:ext uri="{FF2B5EF4-FFF2-40B4-BE49-F238E27FC236}">
                <a16:creationId xmlns:a16="http://schemas.microsoft.com/office/drawing/2014/main" id="{5D9A8656-6D2B-4AE0-8E28-E035271DE02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a:fillRect/>
          </a:stretch>
        </p:blipFill>
        <p:spPr/>
      </p:pic>
      <p:sp>
        <p:nvSpPr>
          <p:cNvPr id="3" name="Título 2">
            <a:extLst>
              <a:ext uri="{FF2B5EF4-FFF2-40B4-BE49-F238E27FC236}">
                <a16:creationId xmlns:a16="http://schemas.microsoft.com/office/drawing/2014/main" id="{C17F5BF1-88DB-42F2-98A6-4C7FBFC311C4}"/>
              </a:ext>
            </a:extLst>
          </p:cNvPr>
          <p:cNvSpPr>
            <a:spLocks noGrp="1"/>
          </p:cNvSpPr>
          <p:nvPr>
            <p:ph type="ctrTitle"/>
          </p:nvPr>
        </p:nvSpPr>
        <p:spPr/>
        <p:txBody>
          <a:bodyPr rtlCol="0"/>
          <a:lstStyle/>
          <a:p>
            <a:pPr rtl="0"/>
            <a:br>
              <a:rPr lang="pt-BR" dirty="0"/>
            </a:br>
            <a:r>
              <a:rPr lang="pt-BR" dirty="0"/>
              <a:t>Obrigada!</a:t>
            </a:r>
            <a:br>
              <a:rPr lang="pt-BR" dirty="0"/>
            </a:br>
            <a:endParaRPr lang="pt-BR" dirty="0"/>
          </a:p>
        </p:txBody>
      </p:sp>
      <p:sp>
        <p:nvSpPr>
          <p:cNvPr id="4" name="Espaço Reservado para Texto 3">
            <a:extLst>
              <a:ext uri="{FF2B5EF4-FFF2-40B4-BE49-F238E27FC236}">
                <a16:creationId xmlns:a16="http://schemas.microsoft.com/office/drawing/2014/main" id="{7E7E363B-55F5-4528-8A9D-A5D90055CD92}"/>
              </a:ext>
            </a:extLst>
          </p:cNvPr>
          <p:cNvSpPr>
            <a:spLocks noGrp="1"/>
          </p:cNvSpPr>
          <p:nvPr>
            <p:ph type="body" sz="quarter" idx="13"/>
          </p:nvPr>
        </p:nvSpPr>
        <p:spPr/>
        <p:txBody>
          <a:bodyPr rtlCol="0"/>
          <a:lstStyle/>
          <a:p>
            <a:pPr rtl="0"/>
            <a:r>
              <a:rPr lang="pt-BR" dirty="0"/>
              <a:t>Luara de Carvalho Barbosa</a:t>
            </a:r>
          </a:p>
        </p:txBody>
      </p:sp>
      <p:sp>
        <p:nvSpPr>
          <p:cNvPr id="5" name="Espaço Reservado para Texto 4">
            <a:extLst>
              <a:ext uri="{FF2B5EF4-FFF2-40B4-BE49-F238E27FC236}">
                <a16:creationId xmlns:a16="http://schemas.microsoft.com/office/drawing/2014/main" id="{045FEE4F-333C-40EF-B46D-8D25C79C05D2}"/>
              </a:ext>
            </a:extLst>
          </p:cNvPr>
          <p:cNvSpPr>
            <a:spLocks noGrp="1"/>
          </p:cNvSpPr>
          <p:nvPr>
            <p:ph type="body" sz="quarter" idx="14"/>
          </p:nvPr>
        </p:nvSpPr>
        <p:spPr/>
        <p:txBody>
          <a:bodyPr rtlCol="0"/>
          <a:lstStyle/>
          <a:p>
            <a:pPr rtl="0"/>
            <a:r>
              <a:rPr lang="pt-BR" dirty="0"/>
              <a:t>Luara.obstetrícia@hotmail.com</a:t>
            </a:r>
          </a:p>
        </p:txBody>
      </p:sp>
      <p:sp>
        <p:nvSpPr>
          <p:cNvPr id="6" name="Espaço Reservado para Texto 5">
            <a:extLst>
              <a:ext uri="{FF2B5EF4-FFF2-40B4-BE49-F238E27FC236}">
                <a16:creationId xmlns:a16="http://schemas.microsoft.com/office/drawing/2014/main" id="{05F44DEB-FABF-4ADE-B7EB-29DFAFA3DFF6}"/>
              </a:ext>
            </a:extLst>
          </p:cNvPr>
          <p:cNvSpPr>
            <a:spLocks noGrp="1"/>
          </p:cNvSpPr>
          <p:nvPr>
            <p:ph type="body" sz="quarter" idx="15"/>
          </p:nvPr>
        </p:nvSpPr>
        <p:spPr/>
        <p:txBody>
          <a:bodyPr rtlCol="0"/>
          <a:lstStyle/>
          <a:p>
            <a:pPr rtl="0"/>
            <a:r>
              <a:rPr lang="pt-BR" dirty="0"/>
              <a:t>@luara_obstetriz</a:t>
            </a:r>
          </a:p>
        </p:txBody>
      </p:sp>
      <p:sp>
        <p:nvSpPr>
          <p:cNvPr id="7" name="Espaço Reservado para Texto 6">
            <a:extLst>
              <a:ext uri="{FF2B5EF4-FFF2-40B4-BE49-F238E27FC236}">
                <a16:creationId xmlns:a16="http://schemas.microsoft.com/office/drawing/2014/main" id="{CF795760-75DB-4415-BB10-2C6299BBF11C}"/>
              </a:ext>
            </a:extLst>
          </p:cNvPr>
          <p:cNvSpPr>
            <a:spLocks noGrp="1"/>
          </p:cNvSpPr>
          <p:nvPr>
            <p:ph type="body" sz="quarter" idx="16"/>
          </p:nvPr>
        </p:nvSpPr>
        <p:spPr/>
        <p:txBody>
          <a:bodyPr rtlCol="0"/>
          <a:lstStyle/>
          <a:p>
            <a:pPr rtl="0"/>
            <a:r>
              <a:rPr lang="pt-BR" dirty="0"/>
              <a:t>Obstetriz</a:t>
            </a:r>
          </a:p>
        </p:txBody>
      </p:sp>
      <p:sp>
        <p:nvSpPr>
          <p:cNvPr id="18" name="Retângulo 17">
            <a:extLst>
              <a:ext uri="{FF2B5EF4-FFF2-40B4-BE49-F238E27FC236}">
                <a16:creationId xmlns:a16="http://schemas.microsoft.com/office/drawing/2014/main" id="{AAF39051-1049-4508-8373-6A289966AA59}"/>
              </a:ext>
              <a:ext uri="{C183D7F6-B498-43B3-948B-1728B52AA6E4}">
                <adec:decorative xmlns:adec="http://schemas.microsoft.com/office/drawing/2017/decorative" val="1"/>
              </a:ext>
            </a:extLst>
          </p:cNvPr>
          <p:cNvSpPr/>
          <p:nvPr/>
        </p:nvSpPr>
        <p:spPr>
          <a:xfrm>
            <a:off x="781399" y="2238573"/>
            <a:ext cx="10629202" cy="1190427"/>
          </a:xfrm>
          <a:prstGeom prst="rect">
            <a:avLst/>
          </a:prstGeom>
          <a:no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19" name="objeto 7" descr="Retângulo bege">
            <a:extLst>
              <a:ext uri="{FF2B5EF4-FFF2-40B4-BE49-F238E27FC236}">
                <a16:creationId xmlns:a16="http://schemas.microsoft.com/office/drawing/2014/main" id="{2D7851E8-1907-4C8A-A16F-E461B5BFA940}"/>
              </a:ext>
            </a:extLst>
          </p:cNvPr>
          <p:cNvSpPr/>
          <p:nvPr/>
        </p:nvSpPr>
        <p:spPr bwMode="white">
          <a:xfrm flipV="1">
            <a:off x="1204699" y="3791668"/>
            <a:ext cx="3470764" cy="45719"/>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pPr rtl="0"/>
            <a:endParaRPr lang="pt-BR" dirty="0"/>
          </a:p>
        </p:txBody>
      </p:sp>
      <p:grpSp>
        <p:nvGrpSpPr>
          <p:cNvPr id="46" name="Grupo 45" descr="Ícone de Telefone">
            <a:extLst>
              <a:ext uri="{FF2B5EF4-FFF2-40B4-BE49-F238E27FC236}">
                <a16:creationId xmlns:a16="http://schemas.microsoft.com/office/drawing/2014/main" id="{4BB2D73A-DB1F-47D9-9BDA-D6F01A0EDC06}"/>
              </a:ext>
            </a:extLst>
          </p:cNvPr>
          <p:cNvGrpSpPr/>
          <p:nvPr/>
        </p:nvGrpSpPr>
        <p:grpSpPr>
          <a:xfrm>
            <a:off x="1365937" y="5637315"/>
            <a:ext cx="297521" cy="297521"/>
            <a:chOff x="1334697" y="5606075"/>
            <a:chExt cx="360000" cy="360000"/>
          </a:xfrm>
        </p:grpSpPr>
        <p:sp>
          <p:nvSpPr>
            <p:cNvPr id="47" name="Forma Livre: Forma 46">
              <a:extLst>
                <a:ext uri="{FF2B5EF4-FFF2-40B4-BE49-F238E27FC236}">
                  <a16:creationId xmlns:a16="http://schemas.microsoft.com/office/drawing/2014/main" id="{3C40AF29-F294-4B60-B5B4-56011134948E}"/>
                </a:ext>
              </a:extLst>
            </p:cNvPr>
            <p:cNvSpPr/>
            <p:nvPr/>
          </p:nvSpPr>
          <p:spPr>
            <a:xfrm>
              <a:off x="1423220" y="5624464"/>
              <a:ext cx="257175" cy="257175"/>
            </a:xfrm>
            <a:custGeom>
              <a:avLst/>
              <a:gdLst>
                <a:gd name="connsiteX0" fmla="*/ 0 w 257175"/>
                <a:gd name="connsiteY0" fmla="*/ 163664 h 257175"/>
                <a:gd name="connsiteX1" fmla="*/ 163664 w 257175"/>
                <a:gd name="connsiteY1" fmla="*/ 0 h 257175"/>
                <a:gd name="connsiteX2" fmla="*/ 261323 w 257175"/>
                <a:gd name="connsiteY2" fmla="*/ 97659 h 257175"/>
                <a:gd name="connsiteX3" fmla="*/ 97659 w 257175"/>
                <a:gd name="connsiteY3" fmla="*/ 261323 h 257175"/>
              </a:gdLst>
              <a:ahLst/>
              <a:cxnLst>
                <a:cxn ang="0">
                  <a:pos x="connsiteX0" y="connsiteY0"/>
                </a:cxn>
                <a:cxn ang="0">
                  <a:pos x="connsiteX1" y="connsiteY1"/>
                </a:cxn>
                <a:cxn ang="0">
                  <a:pos x="connsiteX2" y="connsiteY2"/>
                </a:cxn>
                <a:cxn ang="0">
                  <a:pos x="connsiteX3" y="connsiteY3"/>
                </a:cxn>
              </a:cxnLst>
              <a:rect l="l" t="t" r="r" b="b"/>
              <a:pathLst>
                <a:path w="257175" h="257175">
                  <a:moveTo>
                    <a:pt x="0" y="163664"/>
                  </a:moveTo>
                  <a:lnTo>
                    <a:pt x="163664" y="0"/>
                  </a:lnTo>
                  <a:lnTo>
                    <a:pt x="261323" y="97659"/>
                  </a:lnTo>
                  <a:lnTo>
                    <a:pt x="97659" y="261323"/>
                  </a:lnTo>
                  <a:close/>
                </a:path>
              </a:pathLst>
            </a:custGeom>
            <a:noFill/>
            <a:ln w="23813" cap="flat">
              <a:solidFill>
                <a:schemeClr val="accent1"/>
              </a:solidFill>
              <a:prstDash val="solid"/>
              <a:round/>
            </a:ln>
          </p:spPr>
          <p:txBody>
            <a:bodyPr rtlCol="0" anchor="ctr"/>
            <a:lstStyle/>
            <a:p>
              <a:pPr rtl="0"/>
              <a:endParaRPr lang="pt-BR" dirty="0"/>
            </a:p>
          </p:txBody>
        </p:sp>
        <p:sp>
          <p:nvSpPr>
            <p:cNvPr id="48" name="Forma livre: Forma 47">
              <a:extLst>
                <a:ext uri="{FF2B5EF4-FFF2-40B4-BE49-F238E27FC236}">
                  <a16:creationId xmlns:a16="http://schemas.microsoft.com/office/drawing/2014/main" id="{82F5782C-5E0E-47EA-861C-88990A8D95DF}"/>
                </a:ext>
              </a:extLst>
            </p:cNvPr>
            <p:cNvSpPr/>
            <p:nvPr/>
          </p:nvSpPr>
          <p:spPr>
            <a:xfrm>
              <a:off x="1491815" y="5800385"/>
              <a:ext cx="9525" cy="9525"/>
            </a:xfrm>
            <a:custGeom>
              <a:avLst/>
              <a:gdLst>
                <a:gd name="connsiteX0" fmla="*/ 0 w 9525"/>
                <a:gd name="connsiteY0" fmla="*/ 0 h 9525"/>
                <a:gd name="connsiteX1" fmla="*/ 17145 w 9525"/>
                <a:gd name="connsiteY1" fmla="*/ 18098 h 9525"/>
              </a:gdLst>
              <a:ahLst/>
              <a:cxnLst>
                <a:cxn ang="0">
                  <a:pos x="connsiteX0" y="connsiteY0"/>
                </a:cxn>
                <a:cxn ang="0">
                  <a:pos x="connsiteX1" y="connsiteY1"/>
                </a:cxn>
              </a:cxnLst>
              <a:rect l="l" t="t" r="r" b="b"/>
              <a:pathLst>
                <a:path w="9525" h="9525">
                  <a:moveTo>
                    <a:pt x="0" y="0"/>
                  </a:moveTo>
                  <a:lnTo>
                    <a:pt x="17145" y="18098"/>
                  </a:lnTo>
                </a:path>
              </a:pathLst>
            </a:custGeom>
            <a:ln w="23813" cap="flat">
              <a:solidFill>
                <a:schemeClr val="accent1"/>
              </a:solidFill>
              <a:prstDash val="solid"/>
              <a:round/>
            </a:ln>
          </p:spPr>
          <p:txBody>
            <a:bodyPr rtlCol="0" anchor="ctr"/>
            <a:lstStyle/>
            <a:p>
              <a:pPr rtl="0"/>
              <a:endParaRPr lang="pt-BR" dirty="0"/>
            </a:p>
          </p:txBody>
        </p:sp>
        <p:sp>
          <p:nvSpPr>
            <p:cNvPr id="49" name="Forma Livre: Forma 48">
              <a:extLst>
                <a:ext uri="{FF2B5EF4-FFF2-40B4-BE49-F238E27FC236}">
                  <a16:creationId xmlns:a16="http://schemas.microsoft.com/office/drawing/2014/main" id="{0ACDDF69-03CD-491C-A9E4-08E5726C5BD3}"/>
                </a:ext>
              </a:extLst>
            </p:cNvPr>
            <p:cNvSpPr/>
            <p:nvPr/>
          </p:nvSpPr>
          <p:spPr>
            <a:xfrm>
              <a:off x="1334697" y="5606075"/>
              <a:ext cx="360000" cy="360000"/>
            </a:xfrm>
            <a:custGeom>
              <a:avLst/>
              <a:gdLst>
                <a:gd name="connsiteX0" fmla="*/ 0 w 360000"/>
                <a:gd name="connsiteY0" fmla="*/ 0 h 360000"/>
                <a:gd name="connsiteX1" fmla="*/ 185104 w 360000"/>
                <a:gd name="connsiteY1" fmla="*/ 0 h 360000"/>
                <a:gd name="connsiteX2" fmla="*/ 185104 w 360000"/>
                <a:gd name="connsiteY2" fmla="*/ 172694 h 360000"/>
                <a:gd name="connsiteX3" fmla="*/ 360000 w 360000"/>
                <a:gd name="connsiteY3" fmla="*/ 172694 h 360000"/>
                <a:gd name="connsiteX4" fmla="*/ 360000 w 360000"/>
                <a:gd name="connsiteY4" fmla="*/ 360000 h 360000"/>
                <a:gd name="connsiteX5" fmla="*/ 0 w 360000"/>
                <a:gd name="connsiteY5" fmla="*/ 360000 h 360000"/>
                <a:gd name="connsiteX0" fmla="*/ 185104 w 360000"/>
                <a:gd name="connsiteY0" fmla="*/ 172694 h 360000"/>
                <a:gd name="connsiteX1" fmla="*/ 360000 w 360000"/>
                <a:gd name="connsiteY1" fmla="*/ 172694 h 360000"/>
                <a:gd name="connsiteX2" fmla="*/ 360000 w 360000"/>
                <a:gd name="connsiteY2" fmla="*/ 360000 h 360000"/>
                <a:gd name="connsiteX3" fmla="*/ 0 w 360000"/>
                <a:gd name="connsiteY3" fmla="*/ 360000 h 360000"/>
                <a:gd name="connsiteX4" fmla="*/ 0 w 360000"/>
                <a:gd name="connsiteY4" fmla="*/ 0 h 360000"/>
                <a:gd name="connsiteX5" fmla="*/ 185104 w 360000"/>
                <a:gd name="connsiteY5" fmla="*/ 0 h 360000"/>
                <a:gd name="connsiteX6" fmla="*/ 276544 w 360000"/>
                <a:gd name="connsiteY6" fmla="*/ 264134 h 360000"/>
                <a:gd name="connsiteX0" fmla="*/ 185104 w 360000"/>
                <a:gd name="connsiteY0" fmla="*/ 172694 h 360000"/>
                <a:gd name="connsiteX1" fmla="*/ 360000 w 360000"/>
                <a:gd name="connsiteY1" fmla="*/ 172694 h 360000"/>
                <a:gd name="connsiteX2" fmla="*/ 360000 w 360000"/>
                <a:gd name="connsiteY2" fmla="*/ 360000 h 360000"/>
                <a:gd name="connsiteX3" fmla="*/ 0 w 360000"/>
                <a:gd name="connsiteY3" fmla="*/ 360000 h 360000"/>
                <a:gd name="connsiteX4" fmla="*/ 0 w 360000"/>
                <a:gd name="connsiteY4" fmla="*/ 0 h 360000"/>
                <a:gd name="connsiteX5" fmla="*/ 185104 w 360000"/>
                <a:gd name="connsiteY5" fmla="*/ 0 h 360000"/>
                <a:gd name="connsiteX0" fmla="*/ 360000 w 360000"/>
                <a:gd name="connsiteY0" fmla="*/ 172694 h 360000"/>
                <a:gd name="connsiteX1" fmla="*/ 360000 w 360000"/>
                <a:gd name="connsiteY1" fmla="*/ 360000 h 360000"/>
                <a:gd name="connsiteX2" fmla="*/ 0 w 360000"/>
                <a:gd name="connsiteY2" fmla="*/ 360000 h 360000"/>
                <a:gd name="connsiteX3" fmla="*/ 0 w 360000"/>
                <a:gd name="connsiteY3" fmla="*/ 0 h 360000"/>
                <a:gd name="connsiteX4" fmla="*/ 185104 w 360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60000">
                  <a:moveTo>
                    <a:pt x="360000" y="172694"/>
                  </a:moveTo>
                  <a:lnTo>
                    <a:pt x="360000" y="360000"/>
                  </a:lnTo>
                  <a:lnTo>
                    <a:pt x="0" y="360000"/>
                  </a:lnTo>
                  <a:lnTo>
                    <a:pt x="0" y="0"/>
                  </a:lnTo>
                  <a:lnTo>
                    <a:pt x="185104" y="0"/>
                  </a:lnTo>
                </a:path>
              </a:pathLst>
            </a:custGeom>
            <a:noFill/>
            <a:ln w="9525" cap="flat">
              <a:solidFill>
                <a:schemeClr val="bg1">
                  <a:lumMod val="75000"/>
                </a:schemeClr>
              </a:solidFill>
              <a:prstDash val="solid"/>
              <a:miter/>
            </a:ln>
          </p:spPr>
          <p:txBody>
            <a:bodyPr rtlCol="0" anchor="ctr"/>
            <a:lstStyle/>
            <a:p>
              <a:pPr rtl="0"/>
              <a:endParaRPr lang="pt-BR" dirty="0"/>
            </a:p>
          </p:txBody>
        </p:sp>
      </p:grpSp>
      <p:grpSp>
        <p:nvGrpSpPr>
          <p:cNvPr id="50" name="Grupo 49" descr="Ícone de Email">
            <a:extLst>
              <a:ext uri="{FF2B5EF4-FFF2-40B4-BE49-F238E27FC236}">
                <a16:creationId xmlns:a16="http://schemas.microsoft.com/office/drawing/2014/main" id="{F7F47E31-EB9A-4529-BE0F-A1213B79FE07}"/>
              </a:ext>
            </a:extLst>
          </p:cNvPr>
          <p:cNvGrpSpPr/>
          <p:nvPr/>
        </p:nvGrpSpPr>
        <p:grpSpPr>
          <a:xfrm>
            <a:off x="1365937" y="5133777"/>
            <a:ext cx="297521" cy="297521"/>
            <a:chOff x="1334697" y="5102537"/>
            <a:chExt cx="360000" cy="360000"/>
          </a:xfrm>
        </p:grpSpPr>
        <p:grpSp>
          <p:nvGrpSpPr>
            <p:cNvPr id="51" name="Grupo 50">
              <a:extLst>
                <a:ext uri="{FF2B5EF4-FFF2-40B4-BE49-F238E27FC236}">
                  <a16:creationId xmlns:a16="http://schemas.microsoft.com/office/drawing/2014/main" id="{299C0ACA-AA85-4505-A8DF-0275634D7832}"/>
                </a:ext>
              </a:extLst>
            </p:cNvPr>
            <p:cNvGrpSpPr/>
            <p:nvPr/>
          </p:nvGrpSpPr>
          <p:grpSpPr>
            <a:xfrm>
              <a:off x="1413695" y="5129259"/>
              <a:ext cx="257175" cy="257175"/>
              <a:chOff x="1423220" y="5138784"/>
              <a:chExt cx="257175" cy="257175"/>
            </a:xfrm>
          </p:grpSpPr>
          <p:sp>
            <p:nvSpPr>
              <p:cNvPr id="53" name="Forma Livre: Forma 52">
                <a:extLst>
                  <a:ext uri="{FF2B5EF4-FFF2-40B4-BE49-F238E27FC236}">
                    <a16:creationId xmlns:a16="http://schemas.microsoft.com/office/drawing/2014/main" id="{85AA236B-9A92-4808-B7BB-0AEF3FD2754B}"/>
                  </a:ext>
                </a:extLst>
              </p:cNvPr>
              <p:cNvSpPr/>
              <p:nvPr/>
            </p:nvSpPr>
            <p:spPr>
              <a:xfrm>
                <a:off x="1423220" y="5138784"/>
                <a:ext cx="257175" cy="257175"/>
              </a:xfrm>
              <a:custGeom>
                <a:avLst/>
                <a:gdLst>
                  <a:gd name="connsiteX0" fmla="*/ 0 w 257175"/>
                  <a:gd name="connsiteY0" fmla="*/ 163664 h 257175"/>
                  <a:gd name="connsiteX1" fmla="*/ 163664 w 257175"/>
                  <a:gd name="connsiteY1" fmla="*/ 0 h 257175"/>
                  <a:gd name="connsiteX2" fmla="*/ 261323 w 257175"/>
                  <a:gd name="connsiteY2" fmla="*/ 97659 h 257175"/>
                  <a:gd name="connsiteX3" fmla="*/ 97659 w 257175"/>
                  <a:gd name="connsiteY3" fmla="*/ 261323 h 257175"/>
                </a:gdLst>
                <a:ahLst/>
                <a:cxnLst>
                  <a:cxn ang="0">
                    <a:pos x="connsiteX0" y="connsiteY0"/>
                  </a:cxn>
                  <a:cxn ang="0">
                    <a:pos x="connsiteX1" y="connsiteY1"/>
                  </a:cxn>
                  <a:cxn ang="0">
                    <a:pos x="connsiteX2" y="connsiteY2"/>
                  </a:cxn>
                  <a:cxn ang="0">
                    <a:pos x="connsiteX3" y="connsiteY3"/>
                  </a:cxn>
                </a:cxnLst>
                <a:rect l="l" t="t" r="r" b="b"/>
                <a:pathLst>
                  <a:path w="257175" h="257175">
                    <a:moveTo>
                      <a:pt x="0" y="163664"/>
                    </a:moveTo>
                    <a:lnTo>
                      <a:pt x="163664" y="0"/>
                    </a:lnTo>
                    <a:lnTo>
                      <a:pt x="261323" y="97659"/>
                    </a:lnTo>
                    <a:lnTo>
                      <a:pt x="97659" y="261323"/>
                    </a:lnTo>
                    <a:close/>
                  </a:path>
                </a:pathLst>
              </a:custGeom>
              <a:noFill/>
              <a:ln w="23813" cap="flat">
                <a:solidFill>
                  <a:schemeClr val="accent1"/>
                </a:solidFill>
                <a:prstDash val="solid"/>
                <a:round/>
              </a:ln>
            </p:spPr>
            <p:txBody>
              <a:bodyPr rtlCol="0" anchor="ctr"/>
              <a:lstStyle/>
              <a:p>
                <a:pPr rtl="0"/>
                <a:endParaRPr lang="pt-BR" dirty="0"/>
              </a:p>
            </p:txBody>
          </p:sp>
          <p:sp>
            <p:nvSpPr>
              <p:cNvPr id="54" name="Forma livre: Forma 53">
                <a:extLst>
                  <a:ext uri="{FF2B5EF4-FFF2-40B4-BE49-F238E27FC236}">
                    <a16:creationId xmlns:a16="http://schemas.microsoft.com/office/drawing/2014/main" id="{94E72230-A0A3-4A80-AD64-FE14B4AA1A95}"/>
                  </a:ext>
                </a:extLst>
              </p:cNvPr>
              <p:cNvSpPr/>
              <p:nvPr/>
            </p:nvSpPr>
            <p:spPr>
              <a:xfrm>
                <a:off x="1427045" y="5144212"/>
                <a:ext cx="161925" cy="161925"/>
              </a:xfrm>
              <a:custGeom>
                <a:avLst/>
                <a:gdLst>
                  <a:gd name="connsiteX0" fmla="*/ 0 w 161925"/>
                  <a:gd name="connsiteY0" fmla="*/ 162878 h 161925"/>
                  <a:gd name="connsiteX1" fmla="*/ 141923 w 161925"/>
                  <a:gd name="connsiteY1" fmla="*/ 135255 h 161925"/>
                  <a:gd name="connsiteX2" fmla="*/ 162878 w 161925"/>
                  <a:gd name="connsiteY2" fmla="*/ 0 h 161925"/>
                </a:gdLst>
                <a:ahLst/>
                <a:cxnLst>
                  <a:cxn ang="0">
                    <a:pos x="connsiteX0" y="connsiteY0"/>
                  </a:cxn>
                  <a:cxn ang="0">
                    <a:pos x="connsiteX1" y="connsiteY1"/>
                  </a:cxn>
                  <a:cxn ang="0">
                    <a:pos x="connsiteX2" y="connsiteY2"/>
                  </a:cxn>
                </a:cxnLst>
                <a:rect l="l" t="t" r="r" b="b"/>
                <a:pathLst>
                  <a:path w="161925" h="161925">
                    <a:moveTo>
                      <a:pt x="0" y="162878"/>
                    </a:moveTo>
                    <a:lnTo>
                      <a:pt x="141923" y="135255"/>
                    </a:lnTo>
                    <a:lnTo>
                      <a:pt x="162878" y="0"/>
                    </a:lnTo>
                  </a:path>
                </a:pathLst>
              </a:custGeom>
              <a:noFill/>
              <a:ln w="23813" cap="flat">
                <a:solidFill>
                  <a:schemeClr val="accent1"/>
                </a:solidFill>
                <a:prstDash val="solid"/>
                <a:round/>
              </a:ln>
            </p:spPr>
            <p:txBody>
              <a:bodyPr rtlCol="0" anchor="ctr"/>
              <a:lstStyle/>
              <a:p>
                <a:pPr rtl="0"/>
                <a:endParaRPr lang="pt-BR" dirty="0"/>
              </a:p>
            </p:txBody>
          </p:sp>
        </p:grpSp>
        <p:sp>
          <p:nvSpPr>
            <p:cNvPr id="52" name="Forma Livre: Forma 51">
              <a:extLst>
                <a:ext uri="{FF2B5EF4-FFF2-40B4-BE49-F238E27FC236}">
                  <a16:creationId xmlns:a16="http://schemas.microsoft.com/office/drawing/2014/main" id="{D01D119F-74E1-4482-B664-AAD0BB5B651F}"/>
                </a:ext>
              </a:extLst>
            </p:cNvPr>
            <p:cNvSpPr/>
            <p:nvPr/>
          </p:nvSpPr>
          <p:spPr>
            <a:xfrm>
              <a:off x="1334697" y="5102537"/>
              <a:ext cx="360000" cy="360000"/>
            </a:xfrm>
            <a:custGeom>
              <a:avLst/>
              <a:gdLst>
                <a:gd name="connsiteX0" fmla="*/ 0 w 360000"/>
                <a:gd name="connsiteY0" fmla="*/ 0 h 360000"/>
                <a:gd name="connsiteX1" fmla="*/ 185104 w 360000"/>
                <a:gd name="connsiteY1" fmla="*/ 0 h 360000"/>
                <a:gd name="connsiteX2" fmla="*/ 185104 w 360000"/>
                <a:gd name="connsiteY2" fmla="*/ 172694 h 360000"/>
                <a:gd name="connsiteX3" fmla="*/ 360000 w 360000"/>
                <a:gd name="connsiteY3" fmla="*/ 172694 h 360000"/>
                <a:gd name="connsiteX4" fmla="*/ 360000 w 360000"/>
                <a:gd name="connsiteY4" fmla="*/ 360000 h 360000"/>
                <a:gd name="connsiteX5" fmla="*/ 0 w 360000"/>
                <a:gd name="connsiteY5" fmla="*/ 360000 h 360000"/>
                <a:gd name="connsiteX0" fmla="*/ 185104 w 360000"/>
                <a:gd name="connsiteY0" fmla="*/ 172694 h 360000"/>
                <a:gd name="connsiteX1" fmla="*/ 360000 w 360000"/>
                <a:gd name="connsiteY1" fmla="*/ 172694 h 360000"/>
                <a:gd name="connsiteX2" fmla="*/ 360000 w 360000"/>
                <a:gd name="connsiteY2" fmla="*/ 360000 h 360000"/>
                <a:gd name="connsiteX3" fmla="*/ 0 w 360000"/>
                <a:gd name="connsiteY3" fmla="*/ 360000 h 360000"/>
                <a:gd name="connsiteX4" fmla="*/ 0 w 360000"/>
                <a:gd name="connsiteY4" fmla="*/ 0 h 360000"/>
                <a:gd name="connsiteX5" fmla="*/ 185104 w 360000"/>
                <a:gd name="connsiteY5" fmla="*/ 0 h 360000"/>
                <a:gd name="connsiteX6" fmla="*/ 276544 w 360000"/>
                <a:gd name="connsiteY6" fmla="*/ 264134 h 360000"/>
                <a:gd name="connsiteX0" fmla="*/ 185104 w 360000"/>
                <a:gd name="connsiteY0" fmla="*/ 172694 h 360000"/>
                <a:gd name="connsiteX1" fmla="*/ 360000 w 360000"/>
                <a:gd name="connsiteY1" fmla="*/ 172694 h 360000"/>
                <a:gd name="connsiteX2" fmla="*/ 360000 w 360000"/>
                <a:gd name="connsiteY2" fmla="*/ 360000 h 360000"/>
                <a:gd name="connsiteX3" fmla="*/ 0 w 360000"/>
                <a:gd name="connsiteY3" fmla="*/ 360000 h 360000"/>
                <a:gd name="connsiteX4" fmla="*/ 0 w 360000"/>
                <a:gd name="connsiteY4" fmla="*/ 0 h 360000"/>
                <a:gd name="connsiteX5" fmla="*/ 185104 w 360000"/>
                <a:gd name="connsiteY5" fmla="*/ 0 h 360000"/>
                <a:gd name="connsiteX0" fmla="*/ 360000 w 360000"/>
                <a:gd name="connsiteY0" fmla="*/ 172694 h 360000"/>
                <a:gd name="connsiteX1" fmla="*/ 360000 w 360000"/>
                <a:gd name="connsiteY1" fmla="*/ 360000 h 360000"/>
                <a:gd name="connsiteX2" fmla="*/ 0 w 360000"/>
                <a:gd name="connsiteY2" fmla="*/ 360000 h 360000"/>
                <a:gd name="connsiteX3" fmla="*/ 0 w 360000"/>
                <a:gd name="connsiteY3" fmla="*/ 0 h 360000"/>
                <a:gd name="connsiteX4" fmla="*/ 185104 w 360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60000">
                  <a:moveTo>
                    <a:pt x="360000" y="172694"/>
                  </a:moveTo>
                  <a:lnTo>
                    <a:pt x="360000" y="360000"/>
                  </a:lnTo>
                  <a:lnTo>
                    <a:pt x="0" y="360000"/>
                  </a:lnTo>
                  <a:lnTo>
                    <a:pt x="0" y="0"/>
                  </a:lnTo>
                  <a:lnTo>
                    <a:pt x="185104" y="0"/>
                  </a:lnTo>
                </a:path>
              </a:pathLst>
            </a:custGeom>
            <a:noFill/>
            <a:ln w="9525" cap="flat">
              <a:solidFill>
                <a:schemeClr val="bg1">
                  <a:lumMod val="75000"/>
                </a:schemeClr>
              </a:solidFill>
              <a:prstDash val="solid"/>
              <a:miter/>
            </a:ln>
          </p:spPr>
          <p:txBody>
            <a:bodyPr rtlCol="0" anchor="ctr"/>
            <a:lstStyle/>
            <a:p>
              <a:pPr rtl="0"/>
              <a:endParaRPr lang="pt-BR" dirty="0"/>
            </a:p>
          </p:txBody>
        </p:sp>
      </p:grpSp>
      <p:grpSp>
        <p:nvGrpSpPr>
          <p:cNvPr id="55" name="Grupo 54" descr="Ícone de Pessoa">
            <a:extLst>
              <a:ext uri="{FF2B5EF4-FFF2-40B4-BE49-F238E27FC236}">
                <a16:creationId xmlns:a16="http://schemas.microsoft.com/office/drawing/2014/main" id="{9E1A2D9D-4A3F-4720-9A14-FFD74FC5C7A2}"/>
              </a:ext>
            </a:extLst>
          </p:cNvPr>
          <p:cNvGrpSpPr/>
          <p:nvPr/>
        </p:nvGrpSpPr>
        <p:grpSpPr>
          <a:xfrm>
            <a:off x="1365937" y="4611901"/>
            <a:ext cx="297521" cy="297521"/>
            <a:chOff x="1334697" y="4580661"/>
            <a:chExt cx="360000" cy="360000"/>
          </a:xfrm>
        </p:grpSpPr>
        <p:grpSp>
          <p:nvGrpSpPr>
            <p:cNvPr id="56" name="Grupo 55">
              <a:extLst>
                <a:ext uri="{FF2B5EF4-FFF2-40B4-BE49-F238E27FC236}">
                  <a16:creationId xmlns:a16="http://schemas.microsoft.com/office/drawing/2014/main" id="{FBC59C07-FDEC-40D0-BE4E-E1FAC0DEBC4A}"/>
                </a:ext>
              </a:extLst>
            </p:cNvPr>
            <p:cNvGrpSpPr/>
            <p:nvPr/>
          </p:nvGrpSpPr>
          <p:grpSpPr>
            <a:xfrm>
              <a:off x="1421012" y="4633770"/>
              <a:ext cx="180975" cy="231458"/>
              <a:chOff x="1443237" y="4633770"/>
              <a:chExt cx="180975" cy="231458"/>
            </a:xfrm>
          </p:grpSpPr>
          <p:sp>
            <p:nvSpPr>
              <p:cNvPr id="58" name="Forma Livre: Forma 57">
                <a:extLst>
                  <a:ext uri="{FF2B5EF4-FFF2-40B4-BE49-F238E27FC236}">
                    <a16:creationId xmlns:a16="http://schemas.microsoft.com/office/drawing/2014/main" id="{15EC7012-98A7-4A94-8CC9-0EC3408A6BC4}"/>
                  </a:ext>
                </a:extLst>
              </p:cNvPr>
              <p:cNvSpPr/>
              <p:nvPr/>
            </p:nvSpPr>
            <p:spPr>
              <a:xfrm>
                <a:off x="1478479" y="4633770"/>
                <a:ext cx="114300" cy="114300"/>
              </a:xfrm>
              <a:custGeom>
                <a:avLst/>
                <a:gdLst>
                  <a:gd name="connsiteX0" fmla="*/ 118110 w 114300"/>
                  <a:gd name="connsiteY0" fmla="*/ 59055 h 114300"/>
                  <a:gd name="connsiteX1" fmla="*/ 59055 w 114300"/>
                  <a:gd name="connsiteY1" fmla="*/ 118110 h 114300"/>
                  <a:gd name="connsiteX2" fmla="*/ 0 w 114300"/>
                  <a:gd name="connsiteY2" fmla="*/ 59055 h 114300"/>
                  <a:gd name="connsiteX3" fmla="*/ 59055 w 114300"/>
                  <a:gd name="connsiteY3" fmla="*/ 0 h 114300"/>
                  <a:gd name="connsiteX4" fmla="*/ 118110 w 114300"/>
                  <a:gd name="connsiteY4" fmla="*/ 59055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8110" y="59055"/>
                    </a:moveTo>
                    <a:cubicBezTo>
                      <a:pt x="118110" y="91440"/>
                      <a:pt x="91440" y="118110"/>
                      <a:pt x="59055" y="118110"/>
                    </a:cubicBezTo>
                    <a:cubicBezTo>
                      <a:pt x="26670" y="118110"/>
                      <a:pt x="0" y="91440"/>
                      <a:pt x="0" y="59055"/>
                    </a:cubicBezTo>
                    <a:cubicBezTo>
                      <a:pt x="0" y="26670"/>
                      <a:pt x="26670" y="0"/>
                      <a:pt x="59055" y="0"/>
                    </a:cubicBezTo>
                    <a:cubicBezTo>
                      <a:pt x="91440" y="0"/>
                      <a:pt x="118110" y="25718"/>
                      <a:pt x="118110" y="59055"/>
                    </a:cubicBezTo>
                    <a:close/>
                  </a:path>
                </a:pathLst>
              </a:custGeom>
              <a:noFill/>
              <a:ln w="23813" cap="flat">
                <a:solidFill>
                  <a:schemeClr val="accent1"/>
                </a:solidFill>
                <a:prstDash val="solid"/>
                <a:miter/>
              </a:ln>
            </p:spPr>
            <p:txBody>
              <a:bodyPr rtlCol="0" anchor="ctr"/>
              <a:lstStyle/>
              <a:p>
                <a:pPr rtl="0"/>
                <a:endParaRPr lang="pt-BR" dirty="0"/>
              </a:p>
            </p:txBody>
          </p:sp>
          <p:sp>
            <p:nvSpPr>
              <p:cNvPr id="59" name="Forma livre: Forma 58">
                <a:extLst>
                  <a:ext uri="{FF2B5EF4-FFF2-40B4-BE49-F238E27FC236}">
                    <a16:creationId xmlns:a16="http://schemas.microsoft.com/office/drawing/2014/main" id="{E519FE88-ED74-4D46-86D2-F2530BE46026}"/>
                  </a:ext>
                </a:extLst>
              </p:cNvPr>
              <p:cNvSpPr/>
              <p:nvPr/>
            </p:nvSpPr>
            <p:spPr>
              <a:xfrm>
                <a:off x="1443237" y="4798553"/>
                <a:ext cx="180975" cy="66675"/>
              </a:xfrm>
              <a:custGeom>
                <a:avLst/>
                <a:gdLst>
                  <a:gd name="connsiteX0" fmla="*/ 0 w 180975"/>
                  <a:gd name="connsiteY0" fmla="*/ 72390 h 66675"/>
                  <a:gd name="connsiteX1" fmla="*/ 94298 w 180975"/>
                  <a:gd name="connsiteY1" fmla="*/ 0 h 66675"/>
                  <a:gd name="connsiteX2" fmla="*/ 188595 w 180975"/>
                  <a:gd name="connsiteY2" fmla="*/ 72390 h 66675"/>
                </a:gdLst>
                <a:ahLst/>
                <a:cxnLst>
                  <a:cxn ang="0">
                    <a:pos x="connsiteX0" y="connsiteY0"/>
                  </a:cxn>
                  <a:cxn ang="0">
                    <a:pos x="connsiteX1" y="connsiteY1"/>
                  </a:cxn>
                  <a:cxn ang="0">
                    <a:pos x="connsiteX2" y="connsiteY2"/>
                  </a:cxn>
                </a:cxnLst>
                <a:rect l="l" t="t" r="r" b="b"/>
                <a:pathLst>
                  <a:path w="180975" h="66675">
                    <a:moveTo>
                      <a:pt x="0" y="72390"/>
                    </a:moveTo>
                    <a:cubicBezTo>
                      <a:pt x="0" y="20955"/>
                      <a:pt x="41910" y="0"/>
                      <a:pt x="94298" y="0"/>
                    </a:cubicBezTo>
                    <a:cubicBezTo>
                      <a:pt x="146685" y="0"/>
                      <a:pt x="188595" y="20955"/>
                      <a:pt x="188595" y="72390"/>
                    </a:cubicBezTo>
                  </a:path>
                </a:pathLst>
              </a:custGeom>
              <a:noFill/>
              <a:ln w="23813" cap="flat">
                <a:solidFill>
                  <a:schemeClr val="accent1"/>
                </a:solidFill>
                <a:prstDash val="solid"/>
                <a:miter/>
              </a:ln>
            </p:spPr>
            <p:txBody>
              <a:bodyPr rtlCol="0" anchor="ctr"/>
              <a:lstStyle/>
              <a:p>
                <a:pPr rtl="0"/>
                <a:endParaRPr lang="pt-BR" dirty="0"/>
              </a:p>
            </p:txBody>
          </p:sp>
        </p:grpSp>
        <p:sp>
          <p:nvSpPr>
            <p:cNvPr id="57" name="Forma Livre: Forma 56">
              <a:extLst>
                <a:ext uri="{FF2B5EF4-FFF2-40B4-BE49-F238E27FC236}">
                  <a16:creationId xmlns:a16="http://schemas.microsoft.com/office/drawing/2014/main" id="{03AF6D1D-DE4A-460B-A540-E7DACF1F333F}"/>
                </a:ext>
              </a:extLst>
            </p:cNvPr>
            <p:cNvSpPr/>
            <p:nvPr/>
          </p:nvSpPr>
          <p:spPr>
            <a:xfrm>
              <a:off x="1334697" y="4580661"/>
              <a:ext cx="360000" cy="360000"/>
            </a:xfrm>
            <a:custGeom>
              <a:avLst/>
              <a:gdLst>
                <a:gd name="connsiteX0" fmla="*/ 0 w 360000"/>
                <a:gd name="connsiteY0" fmla="*/ 0 h 360000"/>
                <a:gd name="connsiteX1" fmla="*/ 83322 w 360000"/>
                <a:gd name="connsiteY1" fmla="*/ 0 h 360000"/>
                <a:gd name="connsiteX2" fmla="*/ 83322 w 360000"/>
                <a:gd name="connsiteY2" fmla="*/ 68850 h 360000"/>
                <a:gd name="connsiteX3" fmla="*/ 276679 w 360000"/>
                <a:gd name="connsiteY3" fmla="*/ 68850 h 360000"/>
                <a:gd name="connsiteX4" fmla="*/ 276679 w 360000"/>
                <a:gd name="connsiteY4" fmla="*/ 0 h 360000"/>
                <a:gd name="connsiteX5" fmla="*/ 360000 w 360000"/>
                <a:gd name="connsiteY5" fmla="*/ 0 h 360000"/>
                <a:gd name="connsiteX6" fmla="*/ 360000 w 360000"/>
                <a:gd name="connsiteY6" fmla="*/ 360000 h 360000"/>
                <a:gd name="connsiteX7" fmla="*/ 0 w 360000"/>
                <a:gd name="connsiteY7" fmla="*/ 360000 h 360000"/>
                <a:gd name="connsiteX0" fmla="*/ 276679 w 368119"/>
                <a:gd name="connsiteY0" fmla="*/ 68850 h 360000"/>
                <a:gd name="connsiteX1" fmla="*/ 276679 w 368119"/>
                <a:gd name="connsiteY1" fmla="*/ 0 h 360000"/>
                <a:gd name="connsiteX2" fmla="*/ 360000 w 368119"/>
                <a:gd name="connsiteY2" fmla="*/ 0 h 360000"/>
                <a:gd name="connsiteX3" fmla="*/ 360000 w 368119"/>
                <a:gd name="connsiteY3" fmla="*/ 360000 h 360000"/>
                <a:gd name="connsiteX4" fmla="*/ 0 w 368119"/>
                <a:gd name="connsiteY4" fmla="*/ 360000 h 360000"/>
                <a:gd name="connsiteX5" fmla="*/ 0 w 368119"/>
                <a:gd name="connsiteY5" fmla="*/ 0 h 360000"/>
                <a:gd name="connsiteX6" fmla="*/ 83322 w 368119"/>
                <a:gd name="connsiteY6" fmla="*/ 0 h 360000"/>
                <a:gd name="connsiteX7" fmla="*/ 83322 w 368119"/>
                <a:gd name="connsiteY7" fmla="*/ 68850 h 360000"/>
                <a:gd name="connsiteX8" fmla="*/ 368119 w 368119"/>
                <a:gd name="connsiteY8" fmla="*/ 160290 h 360000"/>
                <a:gd name="connsiteX0" fmla="*/ 276679 w 360000"/>
                <a:gd name="connsiteY0" fmla="*/ 68850 h 360000"/>
                <a:gd name="connsiteX1" fmla="*/ 276679 w 360000"/>
                <a:gd name="connsiteY1" fmla="*/ 0 h 360000"/>
                <a:gd name="connsiteX2" fmla="*/ 360000 w 360000"/>
                <a:gd name="connsiteY2" fmla="*/ 0 h 360000"/>
                <a:gd name="connsiteX3" fmla="*/ 360000 w 360000"/>
                <a:gd name="connsiteY3" fmla="*/ 360000 h 360000"/>
                <a:gd name="connsiteX4" fmla="*/ 0 w 360000"/>
                <a:gd name="connsiteY4" fmla="*/ 360000 h 360000"/>
                <a:gd name="connsiteX5" fmla="*/ 0 w 360000"/>
                <a:gd name="connsiteY5" fmla="*/ 0 h 360000"/>
                <a:gd name="connsiteX6" fmla="*/ 83322 w 360000"/>
                <a:gd name="connsiteY6" fmla="*/ 0 h 360000"/>
                <a:gd name="connsiteX7" fmla="*/ 83322 w 360000"/>
                <a:gd name="connsiteY7" fmla="*/ 68850 h 360000"/>
                <a:gd name="connsiteX0" fmla="*/ 276679 w 360000"/>
                <a:gd name="connsiteY0" fmla="*/ 68850 h 360000"/>
                <a:gd name="connsiteX1" fmla="*/ 276679 w 360000"/>
                <a:gd name="connsiteY1" fmla="*/ 0 h 360000"/>
                <a:gd name="connsiteX2" fmla="*/ 360000 w 360000"/>
                <a:gd name="connsiteY2" fmla="*/ 0 h 360000"/>
                <a:gd name="connsiteX3" fmla="*/ 360000 w 360000"/>
                <a:gd name="connsiteY3" fmla="*/ 360000 h 360000"/>
                <a:gd name="connsiteX4" fmla="*/ 0 w 360000"/>
                <a:gd name="connsiteY4" fmla="*/ 360000 h 360000"/>
                <a:gd name="connsiteX5" fmla="*/ 0 w 360000"/>
                <a:gd name="connsiteY5" fmla="*/ 0 h 360000"/>
                <a:gd name="connsiteX6" fmla="*/ 83322 w 360000"/>
                <a:gd name="connsiteY6" fmla="*/ 0 h 360000"/>
                <a:gd name="connsiteX0" fmla="*/ 276679 w 360000"/>
                <a:gd name="connsiteY0" fmla="*/ 0 h 360000"/>
                <a:gd name="connsiteX1" fmla="*/ 360000 w 360000"/>
                <a:gd name="connsiteY1" fmla="*/ 0 h 360000"/>
                <a:gd name="connsiteX2" fmla="*/ 360000 w 360000"/>
                <a:gd name="connsiteY2" fmla="*/ 360000 h 360000"/>
                <a:gd name="connsiteX3" fmla="*/ 0 w 360000"/>
                <a:gd name="connsiteY3" fmla="*/ 360000 h 360000"/>
                <a:gd name="connsiteX4" fmla="*/ 0 w 360000"/>
                <a:gd name="connsiteY4" fmla="*/ 0 h 360000"/>
                <a:gd name="connsiteX5" fmla="*/ 83322 w 360000"/>
                <a:gd name="connsiteY5"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000" h="360000">
                  <a:moveTo>
                    <a:pt x="276679" y="0"/>
                  </a:moveTo>
                  <a:lnTo>
                    <a:pt x="360000" y="0"/>
                  </a:lnTo>
                  <a:lnTo>
                    <a:pt x="360000" y="360000"/>
                  </a:lnTo>
                  <a:lnTo>
                    <a:pt x="0" y="360000"/>
                  </a:lnTo>
                  <a:lnTo>
                    <a:pt x="0" y="0"/>
                  </a:lnTo>
                  <a:lnTo>
                    <a:pt x="83322" y="0"/>
                  </a:lnTo>
                </a:path>
              </a:pathLst>
            </a:custGeom>
            <a:noFill/>
            <a:ln w="9525" cap="flat">
              <a:solidFill>
                <a:schemeClr val="bg1">
                  <a:lumMod val="75000"/>
                </a:schemeClr>
              </a:solidFill>
              <a:prstDash val="solid"/>
              <a:miter/>
            </a:ln>
          </p:spPr>
          <p:txBody>
            <a:bodyPr rtlCol="0" anchor="ctr"/>
            <a:lstStyle/>
            <a:p>
              <a:pPr rtl="0"/>
              <a:endParaRPr lang="pt-BR" dirty="0"/>
            </a:p>
          </p:txBody>
        </p:sp>
      </p:grpSp>
    </p:spTree>
    <p:extLst>
      <p:ext uri="{BB962C8B-B14F-4D97-AF65-F5344CB8AC3E}">
        <p14:creationId xmlns:p14="http://schemas.microsoft.com/office/powerpoint/2010/main" val="347695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Imagem 9">
            <a:extLst>
              <a:ext uri="{FF2B5EF4-FFF2-40B4-BE49-F238E27FC236}">
                <a16:creationId xmlns:a16="http://schemas.microsoft.com/office/drawing/2014/main" id="{5D9A8656-6D2B-4AE0-8E28-E035271DE02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a:fillRect/>
          </a:stretch>
        </p:blipFill>
        <p:spPr/>
      </p:pic>
      <p:sp>
        <p:nvSpPr>
          <p:cNvPr id="3" name="Título 2">
            <a:extLst>
              <a:ext uri="{FF2B5EF4-FFF2-40B4-BE49-F238E27FC236}">
                <a16:creationId xmlns:a16="http://schemas.microsoft.com/office/drawing/2014/main" id="{C17F5BF1-88DB-42F2-98A6-4C7FBFC311C4}"/>
              </a:ext>
            </a:extLst>
          </p:cNvPr>
          <p:cNvSpPr>
            <a:spLocks noGrp="1"/>
          </p:cNvSpPr>
          <p:nvPr>
            <p:ph type="ctrTitle"/>
          </p:nvPr>
        </p:nvSpPr>
        <p:spPr>
          <a:xfrm>
            <a:off x="0" y="0"/>
            <a:ext cx="12192000" cy="6857999"/>
          </a:xfrm>
        </p:spPr>
        <p:txBody>
          <a:bodyPr rtlCol="0"/>
          <a:lstStyle/>
          <a:p>
            <a:pPr algn="just">
              <a:lnSpc>
                <a:spcPct val="150000"/>
              </a:lnSpc>
            </a:pPr>
            <a:r>
              <a:rPr lang="pt-BR" sz="1400" b="0" cap="none" dirty="0"/>
              <a:t>OMS. A</a:t>
            </a:r>
            <a:r>
              <a:rPr lang="pt-BR" sz="1400" b="0" i="0" u="none" strike="noStrike" cap="none" baseline="0" dirty="0"/>
              <a:t>valiação da qualidade do cuidado nas complicações graves da gestação: a abordagem do </a:t>
            </a:r>
            <a:r>
              <a:rPr lang="pt-BR" sz="1400" b="0" i="0" u="none" strike="noStrike" cap="none" baseline="0" dirty="0" err="1"/>
              <a:t>near</a:t>
            </a:r>
            <a:r>
              <a:rPr lang="pt-BR" sz="1400" b="0" i="0" u="none" strike="noStrike" cap="none" baseline="0" dirty="0"/>
              <a:t> miss da OMS para a saúde materna.1. Complicações na gravidez. 2. Serviços de saúde materna. 3. Resultado da gravidez. 4. Mortalidade materna. 5. Mortalidade infantil. i. ORGANIZAÇÃO MUNDIAL DA SAÚDE.</a:t>
            </a:r>
            <a:br>
              <a:rPr lang="pt-BR" sz="1400" b="0" i="0" u="none" strike="noStrike" cap="none" baseline="0" dirty="0"/>
            </a:br>
            <a:r>
              <a:rPr lang="pt-BR" sz="1400" b="0" i="0" u="none" strike="noStrike" cap="none" baseline="0" dirty="0"/>
              <a:t>CALAFELL, LILIAM Complicações graves, </a:t>
            </a:r>
            <a:r>
              <a:rPr lang="pt-BR" sz="1400" b="0" i="0" u="none" strike="noStrike" cap="none" baseline="0" dirty="0" err="1"/>
              <a:t>near</a:t>
            </a:r>
            <a:r>
              <a:rPr lang="pt-BR" sz="1400" b="0" i="0" u="none" strike="noStrike" cap="none" baseline="0" dirty="0"/>
              <a:t> miss e mortes maternas imunidade de terapia intensiva em Brasília, Distrito </a:t>
            </a:r>
            <a:r>
              <a:rPr lang="pt-BR" sz="1400" b="0" cap="none" dirty="0"/>
              <a:t>F</a:t>
            </a:r>
            <a:r>
              <a:rPr lang="pt-BR" sz="1400" b="0" i="0" u="none" strike="noStrike" cap="none" baseline="0" dirty="0"/>
              <a:t>ederal, brasil / Lílian </a:t>
            </a:r>
            <a:r>
              <a:rPr lang="pt-BR" sz="1400" b="0" cap="none" dirty="0" err="1"/>
              <a:t>C</a:t>
            </a:r>
            <a:r>
              <a:rPr lang="pt-BR" sz="1400" b="0" i="0" u="none" strike="noStrike" cap="none" baseline="0" dirty="0" err="1"/>
              <a:t>alafell</a:t>
            </a:r>
            <a:r>
              <a:rPr lang="pt-BR" sz="1400" b="0" i="0" u="none" strike="noStrike" cap="none" baseline="0" dirty="0"/>
              <a:t>; orientador Maurício Gomes </a:t>
            </a:r>
            <a:r>
              <a:rPr lang="pt-BR" sz="1400" b="0" cap="none" dirty="0"/>
              <a:t>P</a:t>
            </a:r>
            <a:r>
              <a:rPr lang="pt-BR" sz="1400" b="0" i="0" u="none" strike="noStrike" cap="none" baseline="0" dirty="0"/>
              <a:t>ereira; </a:t>
            </a:r>
            <a:r>
              <a:rPr lang="pt-BR" sz="1400" b="0" i="0" u="none" strike="noStrike" cap="none" baseline="0" dirty="0" err="1"/>
              <a:t>co-orientador</a:t>
            </a:r>
            <a:r>
              <a:rPr lang="pt-BR" sz="1400" b="0" i="0" u="none" strike="noStrike" cap="none" baseline="0" dirty="0"/>
              <a:t> Ana Cláudia Morais Godoy Figueiredo . --Brasília, 2019. 65 p </a:t>
            </a:r>
            <a:br>
              <a:rPr lang="pt-BR" sz="1400" b="0" i="0" u="none" strike="noStrike" cap="none" baseline="0" dirty="0"/>
            </a:br>
            <a:r>
              <a:rPr lang="pt-BR" sz="1800" b="0" i="0" u="none" strike="noStrike" baseline="0" dirty="0">
                <a:latin typeface="Avenir-Book"/>
              </a:rPr>
              <a:t>Dias MAB </a:t>
            </a:r>
            <a:r>
              <a:rPr lang="pt-BR" sz="1800" b="0" i="0" u="none" strike="noStrike" cap="none" baseline="0" dirty="0">
                <a:latin typeface="Avenir-Book"/>
              </a:rPr>
              <a:t>et al</a:t>
            </a:r>
            <a:r>
              <a:rPr lang="pt-BR" sz="1800" b="0" i="0" u="none" strike="noStrike" baseline="0" dirty="0">
                <a:latin typeface="Avenir-Book"/>
              </a:rPr>
              <a:t>. </a:t>
            </a:r>
            <a:r>
              <a:rPr lang="pt-BR" sz="1800" b="0" i="0" u="none" strike="noStrike" cap="none" baseline="0" dirty="0">
                <a:latin typeface="Avenir-Book"/>
              </a:rPr>
              <a:t>Incidência Do </a:t>
            </a:r>
            <a:r>
              <a:rPr lang="pt-BR" sz="1800" b="0" i="1" u="none" strike="noStrike" cap="none" baseline="0" dirty="0" err="1">
                <a:latin typeface="Avenir-BookOblique"/>
              </a:rPr>
              <a:t>Near</a:t>
            </a:r>
            <a:r>
              <a:rPr lang="pt-BR" sz="1800" b="0" i="1" u="none" strike="noStrike" cap="none" baseline="0" dirty="0">
                <a:latin typeface="Avenir-BookOblique"/>
              </a:rPr>
              <a:t> Miss </a:t>
            </a:r>
            <a:r>
              <a:rPr lang="pt-BR" sz="1800" b="0" i="0" u="none" strike="noStrike" cap="none" baseline="0" dirty="0">
                <a:latin typeface="Avenir-Book"/>
              </a:rPr>
              <a:t>Materno No Parto E Pós-parto Hospitalar</a:t>
            </a:r>
            <a:r>
              <a:rPr lang="pt-BR" sz="1800" b="0" i="0" u="none" strike="noStrike" baseline="0" dirty="0">
                <a:latin typeface="Avenir-Book"/>
              </a:rPr>
              <a:t>, 30 Sup:S169-S181, 2014</a:t>
            </a:r>
            <a:br>
              <a:rPr lang="pt-BR" sz="1400" b="0" i="0" u="none" strike="noStrike" cap="none" baseline="0" dirty="0"/>
            </a:br>
            <a:r>
              <a:rPr lang="pt-BR" sz="1400" b="0" cap="none" dirty="0">
                <a:latin typeface="Avenir-Book"/>
              </a:rPr>
              <a:t>Cad. Saúde Pública, Rio De Janeiro</a:t>
            </a:r>
            <a:endParaRPr lang="pt-BR" sz="1400" b="0" cap="none" dirty="0"/>
          </a:p>
        </p:txBody>
      </p:sp>
      <p:sp>
        <p:nvSpPr>
          <p:cNvPr id="2" name="CaixaDeTexto 1">
            <a:extLst>
              <a:ext uri="{FF2B5EF4-FFF2-40B4-BE49-F238E27FC236}">
                <a16:creationId xmlns:a16="http://schemas.microsoft.com/office/drawing/2014/main" id="{B7743CB5-9AB2-498F-A8FE-41C405AB8F98}"/>
              </a:ext>
            </a:extLst>
          </p:cNvPr>
          <p:cNvSpPr txBox="1"/>
          <p:nvPr/>
        </p:nvSpPr>
        <p:spPr>
          <a:xfrm>
            <a:off x="1151690" y="649357"/>
            <a:ext cx="4719023" cy="461665"/>
          </a:xfrm>
          <a:prstGeom prst="rect">
            <a:avLst/>
          </a:prstGeom>
          <a:noFill/>
        </p:spPr>
        <p:txBody>
          <a:bodyPr wrap="square" rtlCol="0">
            <a:spAutoFit/>
          </a:bodyPr>
          <a:lstStyle/>
          <a:p>
            <a:r>
              <a:rPr lang="pt-BR" sz="2400" b="1" dirty="0">
                <a:solidFill>
                  <a:schemeClr val="bg1"/>
                </a:solidFill>
              </a:rPr>
              <a:t>REFERÊNCIAS</a:t>
            </a:r>
          </a:p>
        </p:txBody>
      </p:sp>
    </p:spTree>
    <p:extLst>
      <p:ext uri="{BB962C8B-B14F-4D97-AF65-F5344CB8AC3E}">
        <p14:creationId xmlns:p14="http://schemas.microsoft.com/office/powerpoint/2010/main" val="318437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1569875" y="7733"/>
            <a:ext cx="10023377"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2</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598749" y="345763"/>
            <a:ext cx="11468830" cy="6207690"/>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p:txBody>
          <a:bodyPr/>
          <a:lstStyle/>
          <a:p>
            <a:r>
              <a:rPr lang="pt-BR" dirty="0"/>
              <a:t> </a:t>
            </a:r>
          </a:p>
        </p:txBody>
      </p:sp>
      <p:sp>
        <p:nvSpPr>
          <p:cNvPr id="4" name="CaixaDeTexto 3">
            <a:extLst>
              <a:ext uri="{FF2B5EF4-FFF2-40B4-BE49-F238E27FC236}">
                <a16:creationId xmlns:a16="http://schemas.microsoft.com/office/drawing/2014/main" id="{92F0DA62-2032-4C85-A742-7184AB7895CD}"/>
              </a:ext>
            </a:extLst>
          </p:cNvPr>
          <p:cNvSpPr txBox="1"/>
          <p:nvPr/>
        </p:nvSpPr>
        <p:spPr>
          <a:xfrm>
            <a:off x="881902" y="960200"/>
            <a:ext cx="10902524" cy="4647426"/>
          </a:xfrm>
          <a:prstGeom prst="rect">
            <a:avLst/>
          </a:prstGeom>
          <a:noFill/>
        </p:spPr>
        <p:txBody>
          <a:bodyPr wrap="square" rtlCol="0">
            <a:spAutoFit/>
          </a:bodyPr>
          <a:lstStyle/>
          <a:p>
            <a:pPr algn="just"/>
            <a:r>
              <a:rPr lang="pt-BR" sz="2400" b="0" i="0" u="none" strike="noStrike" baseline="0" dirty="0">
                <a:solidFill>
                  <a:schemeClr val="bg1"/>
                </a:solidFill>
                <a:latin typeface="Utopia-Regular"/>
              </a:rPr>
              <a:t>A Organização Mundial da Saúde (OMS) estima que em 2010 cerca de </a:t>
            </a:r>
            <a:r>
              <a:rPr lang="pt-BR" sz="3200" b="0" i="0" u="none" strike="noStrike" baseline="0" dirty="0">
                <a:solidFill>
                  <a:schemeClr val="bg2">
                    <a:lumMod val="60000"/>
                    <a:lumOff val="40000"/>
                  </a:schemeClr>
                </a:solidFill>
                <a:latin typeface="Utopia-Regular"/>
              </a:rPr>
              <a:t>287 mil mulheres no mundo morreram durante a gestação e o parto. </a:t>
            </a:r>
          </a:p>
          <a:p>
            <a:pPr algn="just"/>
            <a:endParaRPr lang="pt-BR" sz="3200" dirty="0">
              <a:solidFill>
                <a:schemeClr val="bg2">
                  <a:lumMod val="60000"/>
                  <a:lumOff val="40000"/>
                </a:schemeClr>
              </a:solidFill>
              <a:latin typeface="Utopia-Regular"/>
            </a:endParaRPr>
          </a:p>
          <a:p>
            <a:pPr algn="just"/>
            <a:r>
              <a:rPr lang="pt-BR" sz="2400" b="0" i="0" u="none" strike="noStrike" baseline="0" dirty="0">
                <a:solidFill>
                  <a:schemeClr val="bg1"/>
                </a:solidFill>
                <a:latin typeface="Utopia-Regular"/>
              </a:rPr>
              <a:t>Esse número representa um </a:t>
            </a:r>
            <a:r>
              <a:rPr lang="pt-BR" sz="3200" b="0" i="0" u="none" strike="noStrike" baseline="0" dirty="0">
                <a:solidFill>
                  <a:schemeClr val="bg2">
                    <a:lumMod val="60000"/>
                    <a:lumOff val="40000"/>
                  </a:schemeClr>
                </a:solidFill>
                <a:latin typeface="Utopia-Regular"/>
              </a:rPr>
              <a:t>declínio</a:t>
            </a:r>
            <a:r>
              <a:rPr lang="pt-BR" sz="2400" b="0" i="0" u="none" strike="noStrike" baseline="0" dirty="0">
                <a:solidFill>
                  <a:schemeClr val="bg1"/>
                </a:solidFill>
                <a:latin typeface="Utopia-Regular"/>
              </a:rPr>
              <a:t> de 47% em relação aos níveis encontrados em 1990, ficou distante da 5a meta </a:t>
            </a:r>
            <a:r>
              <a:rPr lang="pt-BR" sz="2400" b="0" i="1" u="none" strike="noStrike" baseline="0" dirty="0">
                <a:solidFill>
                  <a:schemeClr val="bg1"/>
                </a:solidFill>
                <a:latin typeface="Utopia-Italic"/>
              </a:rPr>
              <a:t>dos Objetivos de Desenvolvimento do Milênio </a:t>
            </a:r>
            <a:r>
              <a:rPr lang="pt-BR" sz="2400" b="0" i="0" u="none" strike="noStrike" baseline="0" dirty="0">
                <a:solidFill>
                  <a:schemeClr val="bg1"/>
                </a:solidFill>
                <a:latin typeface="Utopia-Regular"/>
              </a:rPr>
              <a:t>de redução de 75% das mortes maternas estabelecidas  até 2015.</a:t>
            </a:r>
          </a:p>
          <a:p>
            <a:pPr algn="just"/>
            <a:endParaRPr lang="pt-BR" sz="2400" dirty="0">
              <a:solidFill>
                <a:schemeClr val="bg1"/>
              </a:solidFill>
              <a:latin typeface="Utopia-Regular"/>
            </a:endParaRPr>
          </a:p>
          <a:p>
            <a:pPr algn="just"/>
            <a:endParaRPr lang="pt-BR" sz="2400" b="0" i="0" u="none" strike="noStrike" baseline="0" dirty="0">
              <a:solidFill>
                <a:schemeClr val="bg1"/>
              </a:solidFill>
              <a:latin typeface="Utopia-Regular"/>
            </a:endParaRPr>
          </a:p>
          <a:p>
            <a:pPr algn="just"/>
            <a:r>
              <a:rPr lang="pt-BR" sz="2400" b="0" i="0" u="none" strike="noStrike" baseline="0" dirty="0">
                <a:solidFill>
                  <a:schemeClr val="bg1"/>
                </a:solidFill>
                <a:latin typeface="Utopia-Regular"/>
              </a:rPr>
              <a:t> A maioria dessas mortes está concentrada nos países em desenvolvimento e são decorrentes da falta de acesso a cuidados de rotina adequados e cuidados de emergência quando necessários</a:t>
            </a:r>
            <a:endParaRPr lang="pt-BR" sz="2400" dirty="0">
              <a:solidFill>
                <a:schemeClr val="bg1"/>
              </a:solidFill>
              <a:latin typeface="+mj-lt"/>
            </a:endParaRPr>
          </a:p>
        </p:txBody>
      </p:sp>
    </p:spTree>
    <p:extLst>
      <p:ext uri="{BB962C8B-B14F-4D97-AF65-F5344CB8AC3E}">
        <p14:creationId xmlns:p14="http://schemas.microsoft.com/office/powerpoint/2010/main" val="150374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345763" y="7733"/>
            <a:ext cx="1124749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3</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345763" y="345763"/>
            <a:ext cx="11721815" cy="5542858"/>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p:txBody>
          <a:bodyPr/>
          <a:lstStyle/>
          <a:p>
            <a:r>
              <a:rPr lang="pt-BR" dirty="0"/>
              <a:t> </a:t>
            </a:r>
          </a:p>
        </p:txBody>
      </p:sp>
      <p:sp>
        <p:nvSpPr>
          <p:cNvPr id="10" name="CaixaDeTexto 9">
            <a:extLst>
              <a:ext uri="{FF2B5EF4-FFF2-40B4-BE49-F238E27FC236}">
                <a16:creationId xmlns:a16="http://schemas.microsoft.com/office/drawing/2014/main" id="{4978FC4D-29B4-45E0-8A30-22A82EEC2B3E}"/>
              </a:ext>
            </a:extLst>
          </p:cNvPr>
          <p:cNvSpPr txBox="1"/>
          <p:nvPr/>
        </p:nvSpPr>
        <p:spPr>
          <a:xfrm>
            <a:off x="795130" y="662608"/>
            <a:ext cx="10429461" cy="4401205"/>
          </a:xfrm>
          <a:prstGeom prst="rect">
            <a:avLst/>
          </a:prstGeom>
          <a:noFill/>
        </p:spPr>
        <p:txBody>
          <a:bodyPr wrap="square" rtlCol="0">
            <a:spAutoFit/>
          </a:bodyPr>
          <a:lstStyle/>
          <a:p>
            <a:pPr algn="just"/>
            <a:r>
              <a:rPr lang="pt-BR" sz="2000" b="0" i="0" u="none" strike="noStrike" baseline="0" dirty="0">
                <a:solidFill>
                  <a:schemeClr val="bg1"/>
                </a:solidFill>
                <a:latin typeface="Arial" panose="020B0604020202020204" pitchFamily="34" charset="0"/>
              </a:rPr>
              <a:t>Mais de </a:t>
            </a:r>
            <a:r>
              <a:rPr lang="pt-BR" sz="2000" dirty="0">
                <a:solidFill>
                  <a:schemeClr val="bg1"/>
                </a:solidFill>
                <a:latin typeface="Arial" panose="020B0604020202020204" pitchFamily="34" charset="0"/>
              </a:rPr>
              <a:t> 800 </a:t>
            </a:r>
            <a:r>
              <a:rPr lang="pt-BR" sz="2000" b="0" i="0" u="none" strike="noStrike" baseline="0" dirty="0">
                <a:solidFill>
                  <a:schemeClr val="bg1"/>
                </a:solidFill>
                <a:latin typeface="Arial" panose="020B0604020202020204" pitchFamily="34" charset="0"/>
              </a:rPr>
              <a:t>mulheres morrem todo dia por causa de complicações no parto, ou seja, a cada dois minutos morre uma mãe. </a:t>
            </a:r>
          </a:p>
          <a:p>
            <a:pPr algn="just"/>
            <a:endParaRPr lang="pt-BR" sz="2000" dirty="0">
              <a:solidFill>
                <a:schemeClr val="bg1"/>
              </a:solidFill>
              <a:latin typeface="Arial" panose="020B0604020202020204" pitchFamily="34" charset="0"/>
            </a:endParaRPr>
          </a:p>
          <a:p>
            <a:pPr algn="just"/>
            <a:r>
              <a:rPr lang="pt-BR" sz="2000" b="0" i="0" u="none" strike="noStrike" baseline="0" dirty="0">
                <a:solidFill>
                  <a:schemeClr val="bg1"/>
                </a:solidFill>
                <a:latin typeface="Arial" panose="020B0604020202020204" pitchFamily="34" charset="0"/>
              </a:rPr>
              <a:t>Cerca de 99% desse total encontra-se em países em desenvolvimento, com expressiva representação na África Subsaariana e Sudeste Asiático. </a:t>
            </a:r>
          </a:p>
          <a:p>
            <a:pPr algn="just"/>
            <a:endParaRPr lang="pt-BR" sz="2000" dirty="0">
              <a:solidFill>
                <a:schemeClr val="bg1"/>
              </a:solidFill>
              <a:latin typeface="Arial" panose="020B0604020202020204" pitchFamily="34" charset="0"/>
            </a:endParaRPr>
          </a:p>
          <a:p>
            <a:pPr algn="just"/>
            <a:endParaRPr lang="pt-BR" sz="2000" b="0" i="0" u="none" strike="noStrike" baseline="0" dirty="0">
              <a:solidFill>
                <a:schemeClr val="bg1"/>
              </a:solidFill>
              <a:latin typeface="Arial" panose="020B0604020202020204" pitchFamily="34" charset="0"/>
            </a:endParaRPr>
          </a:p>
          <a:p>
            <a:pPr algn="just"/>
            <a:r>
              <a:rPr lang="pt-BR" sz="2000" b="0" i="0" u="none" strike="noStrike" baseline="0" dirty="0">
                <a:solidFill>
                  <a:schemeClr val="bg1"/>
                </a:solidFill>
                <a:latin typeface="Arial" panose="020B0604020202020204" pitchFamily="34" charset="0"/>
              </a:rPr>
              <a:t>Além disso, países latino americanos também são responsáveis por apresentar altos índices de mortalidade materna. </a:t>
            </a:r>
          </a:p>
          <a:p>
            <a:pPr algn="just"/>
            <a:endParaRPr lang="pt-BR" sz="2000" dirty="0">
              <a:solidFill>
                <a:schemeClr val="bg1"/>
              </a:solidFill>
              <a:latin typeface="Arial" panose="020B0604020202020204" pitchFamily="34" charset="0"/>
            </a:endParaRPr>
          </a:p>
          <a:p>
            <a:pPr algn="just"/>
            <a:endParaRPr lang="pt-BR" sz="2000" b="0" i="0" u="none" strike="noStrike" baseline="0" dirty="0">
              <a:solidFill>
                <a:schemeClr val="bg1"/>
              </a:solidFill>
              <a:latin typeface="Arial" panose="020B0604020202020204" pitchFamily="34" charset="0"/>
            </a:endParaRPr>
          </a:p>
          <a:p>
            <a:pPr algn="just"/>
            <a:r>
              <a:rPr lang="pt-BR" sz="2000" b="0" i="0" u="none" strike="noStrike" baseline="0" dirty="0">
                <a:solidFill>
                  <a:schemeClr val="bg1"/>
                </a:solidFill>
                <a:latin typeface="Arial" panose="020B0604020202020204" pitchFamily="34" charset="0"/>
              </a:rPr>
              <a:t>A Organização das Nações Unidas determinou, como uma das metas mundiais para 2030, a ocorrência de no máximo 70 óbitos para cada 100.000 nascidos vivos, isso representa uma diminuição de 75% das mortes maternas entre 1990 e 2030. </a:t>
            </a:r>
            <a:endParaRPr lang="pt-BR" sz="2400" dirty="0">
              <a:solidFill>
                <a:schemeClr val="bg1"/>
              </a:solidFill>
              <a:latin typeface="+mj-lt"/>
            </a:endParaRPr>
          </a:p>
        </p:txBody>
      </p:sp>
    </p:spTree>
    <p:extLst>
      <p:ext uri="{BB962C8B-B14F-4D97-AF65-F5344CB8AC3E}">
        <p14:creationId xmlns:p14="http://schemas.microsoft.com/office/powerpoint/2010/main" val="108692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1569875" y="7733"/>
            <a:ext cx="10023377"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4</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532749" y="345762"/>
            <a:ext cx="11534830" cy="6068289"/>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p:txBody>
          <a:bodyPr/>
          <a:lstStyle/>
          <a:p>
            <a:r>
              <a:rPr lang="pt-BR" dirty="0"/>
              <a:t> </a:t>
            </a:r>
          </a:p>
        </p:txBody>
      </p:sp>
      <p:sp>
        <p:nvSpPr>
          <p:cNvPr id="4" name="CaixaDeTexto 3">
            <a:extLst>
              <a:ext uri="{FF2B5EF4-FFF2-40B4-BE49-F238E27FC236}">
                <a16:creationId xmlns:a16="http://schemas.microsoft.com/office/drawing/2014/main" id="{92F0DA62-2032-4C85-A742-7184AB7895CD}"/>
              </a:ext>
            </a:extLst>
          </p:cNvPr>
          <p:cNvSpPr txBox="1"/>
          <p:nvPr/>
        </p:nvSpPr>
        <p:spPr>
          <a:xfrm>
            <a:off x="762763" y="658629"/>
            <a:ext cx="11074802" cy="5755422"/>
          </a:xfrm>
          <a:prstGeom prst="rect">
            <a:avLst/>
          </a:prstGeom>
          <a:noFill/>
        </p:spPr>
        <p:txBody>
          <a:bodyPr wrap="square" rtlCol="0">
            <a:spAutoFit/>
          </a:bodyPr>
          <a:lstStyle/>
          <a:p>
            <a:pPr algn="just"/>
            <a:r>
              <a:rPr lang="pt-BR" sz="2400" b="0" i="0" u="none" strike="noStrike" baseline="0" dirty="0">
                <a:solidFill>
                  <a:schemeClr val="bg1"/>
                </a:solidFill>
                <a:latin typeface="+mj-lt"/>
              </a:rPr>
              <a:t>Em 2015 foi reforçado, através dos Objetivos de Desenvolvimento Sustentável (ODS), a preocupação com o número de morbimortalidades maternas e metas para criação de políticas de combate a mortalidade materna.</a:t>
            </a:r>
          </a:p>
          <a:p>
            <a:pPr algn="just"/>
            <a:endParaRPr lang="pt-BR" sz="2400" dirty="0">
              <a:solidFill>
                <a:schemeClr val="bg1"/>
              </a:solidFill>
              <a:latin typeface="+mj-lt"/>
            </a:endParaRPr>
          </a:p>
          <a:p>
            <a:pPr algn="just"/>
            <a:endParaRPr lang="pt-BR" sz="2400" dirty="0">
              <a:solidFill>
                <a:schemeClr val="bg1"/>
              </a:solidFill>
              <a:latin typeface="+mj-lt"/>
            </a:endParaRPr>
          </a:p>
          <a:p>
            <a:pPr algn="just"/>
            <a:r>
              <a:rPr lang="pt-BR" sz="2400" b="0" i="0" u="none" strike="noStrike" baseline="0" dirty="0">
                <a:solidFill>
                  <a:schemeClr val="bg1"/>
                </a:solidFill>
                <a:latin typeface="+mj-lt"/>
              </a:rPr>
              <a:t>O padrão que tem sido adotado com maior frequência é o da OMS.</a:t>
            </a:r>
          </a:p>
          <a:p>
            <a:pPr algn="just"/>
            <a:endParaRPr lang="pt-BR" sz="2400" b="0" i="0" u="none" strike="noStrike" baseline="0" dirty="0">
              <a:solidFill>
                <a:schemeClr val="bg1"/>
              </a:solidFill>
              <a:latin typeface="+mj-lt"/>
            </a:endParaRPr>
          </a:p>
          <a:p>
            <a:pPr algn="just"/>
            <a:r>
              <a:rPr lang="pt-BR" sz="2400" b="0" i="0" u="none" strike="noStrike" baseline="0" dirty="0">
                <a:solidFill>
                  <a:schemeClr val="bg1"/>
                </a:solidFill>
                <a:latin typeface="+mj-lt"/>
              </a:rPr>
              <a:t> No entanto, esta ferramenta tem sido criticada por alguns estudos por não considerar as variâncias socioculturais dos países, o que pode ser uma falha para definição da morbidade grave e </a:t>
            </a:r>
            <a:r>
              <a:rPr lang="pt-BR" sz="2400" b="0" i="0" u="none" strike="noStrike" baseline="0" dirty="0" err="1">
                <a:solidFill>
                  <a:schemeClr val="bg1"/>
                </a:solidFill>
                <a:latin typeface="+mj-lt"/>
              </a:rPr>
              <a:t>near</a:t>
            </a:r>
            <a:r>
              <a:rPr lang="pt-BR" sz="2400" b="0" i="0" u="none" strike="noStrike" baseline="0" dirty="0">
                <a:solidFill>
                  <a:schemeClr val="bg1"/>
                </a:solidFill>
                <a:latin typeface="+mj-lt"/>
              </a:rPr>
              <a:t> miss materno </a:t>
            </a:r>
          </a:p>
          <a:p>
            <a:pPr algn="just"/>
            <a:endParaRPr lang="pt-BR" sz="2400" dirty="0">
              <a:solidFill>
                <a:schemeClr val="bg1"/>
              </a:solidFill>
              <a:latin typeface="+mj-lt"/>
            </a:endParaRPr>
          </a:p>
          <a:p>
            <a:pPr marL="342900" indent="-342900" algn="just">
              <a:buFont typeface="Wingdings" panose="05000000000000000000" pitchFamily="2" charset="2"/>
              <a:buChar char="Ø"/>
            </a:pPr>
            <a:r>
              <a:rPr lang="pt-BR" sz="2400" b="0" i="0" u="none" strike="noStrike" baseline="0" dirty="0">
                <a:solidFill>
                  <a:schemeClr val="bg1"/>
                </a:solidFill>
                <a:latin typeface="+mj-lt"/>
              </a:rPr>
              <a:t>As </a:t>
            </a:r>
            <a:r>
              <a:rPr lang="pt-BR" sz="2400" dirty="0">
                <a:solidFill>
                  <a:schemeClr val="bg2">
                    <a:lumMod val="75000"/>
                  </a:schemeClr>
                </a:solidFill>
                <a:latin typeface="+mj-lt"/>
              </a:rPr>
              <a:t>complicações maternas graves,</a:t>
            </a:r>
            <a:r>
              <a:rPr lang="pt-BR" sz="2400" b="0" i="0" u="none" strike="noStrike" baseline="0" dirty="0">
                <a:solidFill>
                  <a:schemeClr val="bg1"/>
                </a:solidFill>
                <a:latin typeface="+mj-lt"/>
              </a:rPr>
              <a:t> o </a:t>
            </a:r>
            <a:r>
              <a:rPr lang="pt-BR" sz="2400" b="0" i="1" u="none" strike="noStrike" baseline="0" dirty="0" err="1">
                <a:solidFill>
                  <a:schemeClr val="accent1">
                    <a:lumMod val="75000"/>
                  </a:schemeClr>
                </a:solidFill>
                <a:latin typeface="+mj-lt"/>
              </a:rPr>
              <a:t>near</a:t>
            </a:r>
            <a:r>
              <a:rPr lang="pt-BR" sz="2400" b="0" i="1" u="none" strike="noStrike" baseline="0" dirty="0">
                <a:solidFill>
                  <a:schemeClr val="accent1">
                    <a:lumMod val="75000"/>
                  </a:schemeClr>
                </a:solidFill>
                <a:latin typeface="+mj-lt"/>
              </a:rPr>
              <a:t> miss </a:t>
            </a:r>
            <a:r>
              <a:rPr lang="pt-BR" sz="2400" b="0" i="0" u="none" strike="noStrike" baseline="0" dirty="0">
                <a:solidFill>
                  <a:schemeClr val="accent1">
                    <a:lumMod val="75000"/>
                  </a:schemeClr>
                </a:solidFill>
                <a:latin typeface="+mj-lt"/>
              </a:rPr>
              <a:t>materno </a:t>
            </a:r>
            <a:r>
              <a:rPr lang="pt-BR" sz="2400" b="0" i="0" u="none" strike="noStrike" baseline="0" dirty="0">
                <a:solidFill>
                  <a:schemeClr val="bg1"/>
                </a:solidFill>
                <a:latin typeface="+mj-lt"/>
              </a:rPr>
              <a:t>e a </a:t>
            </a:r>
            <a:r>
              <a:rPr lang="pt-BR" sz="2400" b="0" i="0" u="none" strike="noStrike" baseline="0" dirty="0">
                <a:solidFill>
                  <a:srgbClr val="FF0000"/>
                </a:solidFill>
                <a:latin typeface="+mj-lt"/>
              </a:rPr>
              <a:t>morte materna </a:t>
            </a:r>
            <a:r>
              <a:rPr lang="pt-BR" sz="2400" b="0" i="0" u="none" strike="noStrike" baseline="0" dirty="0">
                <a:solidFill>
                  <a:schemeClr val="bg1"/>
                </a:solidFill>
                <a:latin typeface="+mj-lt"/>
              </a:rPr>
              <a:t>são tratados, constantemente, na literatura, como sinônimos. </a:t>
            </a:r>
          </a:p>
          <a:p>
            <a:pPr algn="just"/>
            <a:endParaRPr lang="pt-BR" sz="1800" b="0" i="0" u="none" strike="noStrike" baseline="0" dirty="0">
              <a:solidFill>
                <a:srgbClr val="000000"/>
              </a:solidFill>
              <a:latin typeface="Arial" panose="020B0604020202020204" pitchFamily="34" charset="0"/>
            </a:endParaRPr>
          </a:p>
          <a:p>
            <a:pPr algn="just"/>
            <a:endParaRPr lang="pt-BR" dirty="0">
              <a:solidFill>
                <a:srgbClr val="000000"/>
              </a:solidFill>
              <a:latin typeface="Arial" panose="020B0604020202020204" pitchFamily="34" charset="0"/>
            </a:endParaRPr>
          </a:p>
          <a:p>
            <a:pPr algn="just"/>
            <a:endParaRPr lang="pt-BR" sz="2000" dirty="0">
              <a:solidFill>
                <a:schemeClr val="bg1"/>
              </a:solidFill>
              <a:latin typeface="+mj-lt"/>
            </a:endParaRPr>
          </a:p>
        </p:txBody>
      </p:sp>
    </p:spTree>
    <p:extLst>
      <p:ext uri="{BB962C8B-B14F-4D97-AF65-F5344CB8AC3E}">
        <p14:creationId xmlns:p14="http://schemas.microsoft.com/office/powerpoint/2010/main" val="194182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345763" y="7733"/>
            <a:ext cx="1124749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5</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345763" y="345763"/>
            <a:ext cx="11721815" cy="5542858"/>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p:txBody>
          <a:bodyPr/>
          <a:lstStyle/>
          <a:p>
            <a:r>
              <a:rPr lang="pt-BR" dirty="0"/>
              <a:t> </a:t>
            </a:r>
          </a:p>
        </p:txBody>
      </p:sp>
      <p:sp>
        <p:nvSpPr>
          <p:cNvPr id="4" name="CaixaDeTexto 3">
            <a:extLst>
              <a:ext uri="{FF2B5EF4-FFF2-40B4-BE49-F238E27FC236}">
                <a16:creationId xmlns:a16="http://schemas.microsoft.com/office/drawing/2014/main" id="{92F0DA62-2032-4C85-A742-7184AB7895CD}"/>
              </a:ext>
            </a:extLst>
          </p:cNvPr>
          <p:cNvSpPr txBox="1"/>
          <p:nvPr/>
        </p:nvSpPr>
        <p:spPr>
          <a:xfrm>
            <a:off x="598747" y="724853"/>
            <a:ext cx="10977017" cy="4031873"/>
          </a:xfrm>
          <a:prstGeom prst="rect">
            <a:avLst/>
          </a:prstGeom>
          <a:noFill/>
        </p:spPr>
        <p:txBody>
          <a:bodyPr wrap="square" rtlCol="0">
            <a:spAutoFit/>
          </a:bodyPr>
          <a:lstStyle/>
          <a:p>
            <a:pPr algn="just"/>
            <a:r>
              <a:rPr lang="pt-BR" sz="2800" b="0" i="0" u="none" strike="noStrike" baseline="0" dirty="0">
                <a:solidFill>
                  <a:schemeClr val="bg1"/>
                </a:solidFill>
                <a:latin typeface="+mj-lt"/>
              </a:rPr>
              <a:t>O termo </a:t>
            </a:r>
            <a:r>
              <a:rPr lang="pt-BR" sz="3200" b="1" i="1" u="none" strike="noStrike" baseline="0" dirty="0" err="1">
                <a:solidFill>
                  <a:schemeClr val="tx2">
                    <a:lumMod val="50000"/>
                    <a:lumOff val="50000"/>
                  </a:schemeClr>
                </a:solidFill>
                <a:latin typeface="+mj-lt"/>
              </a:rPr>
              <a:t>near</a:t>
            </a:r>
            <a:r>
              <a:rPr lang="pt-BR" sz="3200" b="1" i="1" u="none" strike="noStrike" baseline="0" dirty="0">
                <a:solidFill>
                  <a:schemeClr val="tx2">
                    <a:lumMod val="50000"/>
                    <a:lumOff val="50000"/>
                  </a:schemeClr>
                </a:solidFill>
                <a:latin typeface="+mj-lt"/>
              </a:rPr>
              <a:t> miss </a:t>
            </a:r>
            <a:r>
              <a:rPr lang="pt-BR" sz="3200" b="1" i="0" u="none" strike="noStrike" baseline="0" dirty="0">
                <a:solidFill>
                  <a:schemeClr val="tx2">
                    <a:lumMod val="50000"/>
                    <a:lumOff val="50000"/>
                  </a:schemeClr>
                </a:solidFill>
                <a:latin typeface="+mj-lt"/>
              </a:rPr>
              <a:t>materno (NMM) </a:t>
            </a:r>
            <a:r>
              <a:rPr lang="pt-BR" sz="2800" b="0" i="0" u="none" strike="noStrike" baseline="0" dirty="0">
                <a:solidFill>
                  <a:schemeClr val="bg1"/>
                </a:solidFill>
                <a:latin typeface="+mj-lt"/>
              </a:rPr>
              <a:t>foi adotado pela OMS em 2009. </a:t>
            </a:r>
          </a:p>
          <a:p>
            <a:pPr algn="just"/>
            <a:endParaRPr lang="pt-BR" sz="2800" dirty="0">
              <a:solidFill>
                <a:schemeClr val="bg1"/>
              </a:solidFill>
              <a:latin typeface="+mj-lt"/>
            </a:endParaRPr>
          </a:p>
          <a:p>
            <a:pPr algn="just"/>
            <a:endParaRPr lang="pt-BR" sz="2800" b="0" i="0" u="none" strike="noStrike" baseline="0" dirty="0">
              <a:solidFill>
                <a:schemeClr val="bg1"/>
              </a:solidFill>
              <a:latin typeface="+mj-lt"/>
            </a:endParaRPr>
          </a:p>
          <a:p>
            <a:pPr algn="just"/>
            <a:r>
              <a:rPr lang="pt-BR" sz="2800" b="0" i="0" u="none" strike="noStrike" baseline="0" dirty="0">
                <a:solidFill>
                  <a:schemeClr val="bg1"/>
                </a:solidFill>
                <a:latin typeface="+mj-lt"/>
              </a:rPr>
              <a:t>Com a finalidade de uniformizar a identificação, a OMS propôs uma abordagem múltipla para a definição operacional do conceito das condições ameaçadoras à vida, por meio de critérios clínicos, laboratoriais, de manejo, de procedimentos de suporte de vida ou em intervenções geralmente não usuais durante a gravidez normal ou o período pós-parto.  </a:t>
            </a:r>
            <a:endParaRPr lang="pt-BR" sz="3600" dirty="0">
              <a:solidFill>
                <a:schemeClr val="bg1"/>
              </a:solidFill>
              <a:latin typeface="+mj-lt"/>
            </a:endParaRPr>
          </a:p>
        </p:txBody>
      </p:sp>
    </p:spTree>
    <p:extLst>
      <p:ext uri="{BB962C8B-B14F-4D97-AF65-F5344CB8AC3E}">
        <p14:creationId xmlns:p14="http://schemas.microsoft.com/office/powerpoint/2010/main" val="206513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1569875" y="7733"/>
            <a:ext cx="10023377"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6</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598749" y="345763"/>
            <a:ext cx="11468830" cy="6207690"/>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p:txBody>
          <a:bodyPr/>
          <a:lstStyle/>
          <a:p>
            <a:r>
              <a:rPr lang="pt-BR" dirty="0"/>
              <a:t> </a:t>
            </a:r>
          </a:p>
        </p:txBody>
      </p:sp>
      <p:sp>
        <p:nvSpPr>
          <p:cNvPr id="4" name="CaixaDeTexto 3">
            <a:extLst>
              <a:ext uri="{FF2B5EF4-FFF2-40B4-BE49-F238E27FC236}">
                <a16:creationId xmlns:a16="http://schemas.microsoft.com/office/drawing/2014/main" id="{92F0DA62-2032-4C85-A742-7184AB7895CD}"/>
              </a:ext>
            </a:extLst>
          </p:cNvPr>
          <p:cNvSpPr txBox="1"/>
          <p:nvPr/>
        </p:nvSpPr>
        <p:spPr>
          <a:xfrm>
            <a:off x="881902" y="960200"/>
            <a:ext cx="6310995" cy="3477875"/>
          </a:xfrm>
          <a:prstGeom prst="rect">
            <a:avLst/>
          </a:prstGeom>
          <a:noFill/>
        </p:spPr>
        <p:txBody>
          <a:bodyPr wrap="square" rtlCol="0">
            <a:spAutoFit/>
          </a:bodyPr>
          <a:lstStyle/>
          <a:p>
            <a:pPr algn="just"/>
            <a:endParaRPr lang="pt-BR" sz="2000" dirty="0">
              <a:solidFill>
                <a:schemeClr val="bg1"/>
              </a:solidFill>
              <a:latin typeface="HelveticaNeueLTStd-Roman"/>
            </a:endParaRPr>
          </a:p>
          <a:p>
            <a:pPr algn="just"/>
            <a:r>
              <a:rPr lang="pt-BR" sz="2000" b="0" i="0" u="none" strike="noStrike" baseline="0" dirty="0">
                <a:solidFill>
                  <a:schemeClr val="bg1"/>
                </a:solidFill>
                <a:latin typeface="Arial" panose="020B0604020202020204" pitchFamily="34" charset="0"/>
              </a:rPr>
              <a:t>A ausência do diagnóstico precoce pode levar a desfechos desfavoráveis para o binômio materno-infantil, como morbidade grave e </a:t>
            </a:r>
            <a:r>
              <a:rPr lang="pt-BR" sz="2000" b="0" i="1" u="none" strike="noStrike" baseline="0" dirty="0" err="1">
                <a:solidFill>
                  <a:schemeClr val="bg1"/>
                </a:solidFill>
                <a:latin typeface="Arial" panose="020B0604020202020204" pitchFamily="34" charset="0"/>
              </a:rPr>
              <a:t>near</a:t>
            </a:r>
            <a:r>
              <a:rPr lang="pt-BR" sz="2000" b="0" i="1" u="none" strike="noStrike" baseline="0" dirty="0">
                <a:solidFill>
                  <a:schemeClr val="bg1"/>
                </a:solidFill>
                <a:latin typeface="Arial" panose="020B0604020202020204" pitchFamily="34" charset="0"/>
              </a:rPr>
              <a:t> miss </a:t>
            </a:r>
            <a:r>
              <a:rPr lang="pt-BR" sz="2000" b="0" i="0" u="none" strike="noStrike" baseline="0" dirty="0">
                <a:solidFill>
                  <a:schemeClr val="bg1"/>
                </a:solidFill>
                <a:latin typeface="Arial" panose="020B0604020202020204" pitchFamily="34" charset="0"/>
              </a:rPr>
              <a:t>materno</a:t>
            </a:r>
            <a:endParaRPr lang="pt-BR" sz="2000" b="0" i="0" u="none" strike="noStrike" baseline="0" dirty="0">
              <a:solidFill>
                <a:schemeClr val="bg1"/>
              </a:solidFill>
              <a:latin typeface="HelveticaNeueLTStd-Roman"/>
            </a:endParaRPr>
          </a:p>
          <a:p>
            <a:pPr algn="just"/>
            <a:endParaRPr lang="pt-BR" sz="2000" dirty="0">
              <a:solidFill>
                <a:schemeClr val="bg1"/>
              </a:solidFill>
              <a:latin typeface="HelveticaNeueLTStd-Roman"/>
            </a:endParaRPr>
          </a:p>
          <a:p>
            <a:pPr algn="just"/>
            <a:endParaRPr lang="pt-BR" sz="2000" b="0" i="0" u="none" strike="noStrike" baseline="0" dirty="0">
              <a:solidFill>
                <a:schemeClr val="bg1"/>
              </a:solidFill>
              <a:latin typeface="HelveticaNeueLTStd-Roman"/>
            </a:endParaRPr>
          </a:p>
          <a:p>
            <a:pPr algn="just"/>
            <a:r>
              <a:rPr lang="pt-BR" sz="2000" b="0" i="0" u="none" strike="noStrike" baseline="0" dirty="0">
                <a:solidFill>
                  <a:schemeClr val="bg1"/>
                </a:solidFill>
                <a:latin typeface="HelveticaNeueLTStd-Roman"/>
              </a:rPr>
              <a:t>Ao avaliar tais casos com desfechos maternos graves (tanto casos de “quase perda” – </a:t>
            </a:r>
            <a:r>
              <a:rPr lang="pt-BR" sz="2000" b="0" i="0" u="none" strike="noStrike" baseline="0" dirty="0" err="1">
                <a:solidFill>
                  <a:schemeClr val="bg1"/>
                </a:solidFill>
                <a:latin typeface="HelveticaNeueLTStd-Roman"/>
              </a:rPr>
              <a:t>near</a:t>
            </a:r>
            <a:r>
              <a:rPr lang="pt-BR" sz="2000" b="0" i="0" u="none" strike="noStrike" baseline="0" dirty="0">
                <a:solidFill>
                  <a:schemeClr val="bg1"/>
                </a:solidFill>
                <a:latin typeface="HelveticaNeueLTStd-Roman"/>
              </a:rPr>
              <a:t> miss- quanto os óbitos maternos), muito pode ser aprendido sobre os processos ocorridos (ou a sua falta) no cuidado das gestantes. </a:t>
            </a:r>
            <a:endParaRPr lang="pt-BR" sz="3200" dirty="0">
              <a:solidFill>
                <a:schemeClr val="bg1"/>
              </a:solidFill>
              <a:latin typeface="+mj-lt"/>
            </a:endParaRPr>
          </a:p>
        </p:txBody>
      </p:sp>
      <p:pic>
        <p:nvPicPr>
          <p:cNvPr id="3" name="Imagem 2">
            <a:extLst>
              <a:ext uri="{FF2B5EF4-FFF2-40B4-BE49-F238E27FC236}">
                <a16:creationId xmlns:a16="http://schemas.microsoft.com/office/drawing/2014/main" id="{9EFC8D17-9910-43D9-AE6F-2EF59C7B3A9D}"/>
              </a:ext>
            </a:extLst>
          </p:cNvPr>
          <p:cNvPicPr>
            <a:picLocks noChangeAspect="1"/>
          </p:cNvPicPr>
          <p:nvPr/>
        </p:nvPicPr>
        <p:blipFill rotWithShape="1">
          <a:blip r:embed="rId4"/>
          <a:srcRect l="38804" t="27768" r="39131" b="18222"/>
          <a:stretch/>
        </p:blipFill>
        <p:spPr>
          <a:xfrm>
            <a:off x="7799224" y="799070"/>
            <a:ext cx="4031192" cy="5547692"/>
          </a:xfrm>
          <a:prstGeom prst="rect">
            <a:avLst/>
          </a:prstGeom>
        </p:spPr>
      </p:pic>
    </p:spTree>
    <p:extLst>
      <p:ext uri="{BB962C8B-B14F-4D97-AF65-F5344CB8AC3E}">
        <p14:creationId xmlns:p14="http://schemas.microsoft.com/office/powerpoint/2010/main" val="29981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1569875" y="7733"/>
            <a:ext cx="10023377"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7</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598749" y="345763"/>
            <a:ext cx="11468830" cy="6207690"/>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p:txBody>
          <a:bodyPr/>
          <a:lstStyle/>
          <a:p>
            <a:r>
              <a:rPr lang="pt-BR" dirty="0"/>
              <a:t> </a:t>
            </a:r>
          </a:p>
        </p:txBody>
      </p:sp>
      <p:sp>
        <p:nvSpPr>
          <p:cNvPr id="4" name="CaixaDeTexto 3">
            <a:extLst>
              <a:ext uri="{FF2B5EF4-FFF2-40B4-BE49-F238E27FC236}">
                <a16:creationId xmlns:a16="http://schemas.microsoft.com/office/drawing/2014/main" id="{92F0DA62-2032-4C85-A742-7184AB7895CD}"/>
              </a:ext>
            </a:extLst>
          </p:cNvPr>
          <p:cNvSpPr txBox="1"/>
          <p:nvPr/>
        </p:nvSpPr>
        <p:spPr>
          <a:xfrm>
            <a:off x="881902" y="960200"/>
            <a:ext cx="6851322" cy="4893647"/>
          </a:xfrm>
          <a:prstGeom prst="rect">
            <a:avLst/>
          </a:prstGeom>
          <a:noFill/>
        </p:spPr>
        <p:txBody>
          <a:bodyPr wrap="square" rtlCol="0">
            <a:spAutoFit/>
          </a:bodyPr>
          <a:lstStyle/>
          <a:p>
            <a:pPr marL="457200" indent="-457200" algn="just">
              <a:buFont typeface="Wingdings" panose="05000000000000000000" pitchFamily="2" charset="2"/>
              <a:buChar char="Ø"/>
            </a:pPr>
            <a:r>
              <a:rPr lang="pt-BR" sz="2400" b="0" i="0" u="none" strike="noStrike" baseline="0" dirty="0">
                <a:solidFill>
                  <a:schemeClr val="bg1"/>
                </a:solidFill>
                <a:latin typeface="+mj-lt"/>
              </a:rPr>
              <a:t>A análise das mortes ocorridas é passo fundamental para que se possa entender o processo do cuidado obstétrico oferecido às mulheres.</a:t>
            </a:r>
          </a:p>
          <a:p>
            <a:pPr marL="457200" indent="-457200" algn="just">
              <a:buFont typeface="Wingdings" panose="05000000000000000000" pitchFamily="2" charset="2"/>
              <a:buChar char="Ø"/>
            </a:pPr>
            <a:r>
              <a:rPr lang="pt-BR" sz="2400" b="0" i="0" u="none" strike="noStrike" baseline="0" dirty="0">
                <a:solidFill>
                  <a:schemeClr val="bg1"/>
                </a:solidFill>
                <a:latin typeface="+mj-lt"/>
              </a:rPr>
              <a:t>Os resultados incluem, entre outros, índices locais e padrões de morbidade e mortalidade materna, pontos fortes e fracos do sistema de referência e uso de intervenções clinicas, entre outras, no cuidado a saúde.</a:t>
            </a:r>
          </a:p>
          <a:p>
            <a:pPr marL="457200" indent="-457200" algn="just">
              <a:buFont typeface="Wingdings" panose="05000000000000000000" pitchFamily="2" charset="2"/>
              <a:buChar char="Ø"/>
            </a:pPr>
            <a:r>
              <a:rPr lang="pt-BR" sz="2400" b="0" i="0" u="none" strike="noStrike" baseline="0" dirty="0">
                <a:solidFill>
                  <a:schemeClr val="bg1"/>
                </a:solidFill>
                <a:latin typeface="+mj-lt"/>
              </a:rPr>
              <a:t>Identificar os problemas existentes no sistema de saúde e adotar ações que possam melhorar a qualidade da assistência. </a:t>
            </a:r>
          </a:p>
          <a:p>
            <a:pPr marL="457200" indent="-457200" algn="just">
              <a:buFont typeface="Wingdings" panose="05000000000000000000" pitchFamily="2" charset="2"/>
              <a:buChar char="Ø"/>
            </a:pPr>
            <a:endParaRPr lang="pt-BR" sz="2400" dirty="0">
              <a:solidFill>
                <a:schemeClr val="bg1"/>
              </a:solidFill>
              <a:latin typeface="+mj-lt"/>
            </a:endParaRPr>
          </a:p>
        </p:txBody>
      </p:sp>
      <p:pic>
        <p:nvPicPr>
          <p:cNvPr id="3" name="Imagem 2">
            <a:extLst>
              <a:ext uri="{FF2B5EF4-FFF2-40B4-BE49-F238E27FC236}">
                <a16:creationId xmlns:a16="http://schemas.microsoft.com/office/drawing/2014/main" id="{9EFC8D17-9910-43D9-AE6F-2EF59C7B3A9D}"/>
              </a:ext>
            </a:extLst>
          </p:cNvPr>
          <p:cNvPicPr>
            <a:picLocks noChangeAspect="1"/>
          </p:cNvPicPr>
          <p:nvPr/>
        </p:nvPicPr>
        <p:blipFill rotWithShape="1">
          <a:blip r:embed="rId4"/>
          <a:srcRect l="38804" t="27768" r="39131" b="18222"/>
          <a:stretch/>
        </p:blipFill>
        <p:spPr>
          <a:xfrm>
            <a:off x="7799224" y="799070"/>
            <a:ext cx="4031192" cy="5547692"/>
          </a:xfrm>
          <a:prstGeom prst="rect">
            <a:avLst/>
          </a:prstGeom>
        </p:spPr>
      </p:pic>
    </p:spTree>
    <p:extLst>
      <p:ext uri="{BB962C8B-B14F-4D97-AF65-F5344CB8AC3E}">
        <p14:creationId xmlns:p14="http://schemas.microsoft.com/office/powerpoint/2010/main" val="377575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1569875" y="7733"/>
            <a:ext cx="10023377"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8</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206008" y="345763"/>
            <a:ext cx="11861571" cy="6207690"/>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a:xfrm>
            <a:off x="1962617" y="5742766"/>
            <a:ext cx="7212867" cy="815467"/>
          </a:xfrm>
        </p:spPr>
        <p:txBody>
          <a:bodyPr/>
          <a:lstStyle/>
          <a:p>
            <a:pPr algn="l"/>
            <a:r>
              <a:rPr lang="pt-BR" sz="1800" b="0" i="1" u="none" strike="noStrike" cap="none" baseline="0" dirty="0">
                <a:latin typeface="HelveticaNeueLTStd-Roman"/>
              </a:rPr>
              <a:t>Enquanto algumas dessas mulheres morrem, uma proporção delas sobrevive por pouco.</a:t>
            </a:r>
            <a:endParaRPr lang="pt-BR" b="0" i="1" cap="none" dirty="0">
              <a:effectLst>
                <a:outerShdw blurRad="38100" dist="38100" dir="2700000" algn="tl">
                  <a:srgbClr val="000000">
                    <a:alpha val="43137"/>
                  </a:srgbClr>
                </a:outerShdw>
              </a:effectLst>
            </a:endParaRPr>
          </a:p>
        </p:txBody>
      </p:sp>
      <p:sp>
        <p:nvSpPr>
          <p:cNvPr id="4" name="CaixaDeTexto 3">
            <a:extLst>
              <a:ext uri="{FF2B5EF4-FFF2-40B4-BE49-F238E27FC236}">
                <a16:creationId xmlns:a16="http://schemas.microsoft.com/office/drawing/2014/main" id="{92F0DA62-2032-4C85-A742-7184AB7895CD}"/>
              </a:ext>
            </a:extLst>
          </p:cNvPr>
          <p:cNvSpPr txBox="1"/>
          <p:nvPr/>
        </p:nvSpPr>
        <p:spPr>
          <a:xfrm>
            <a:off x="532748" y="614804"/>
            <a:ext cx="10731600" cy="4524315"/>
          </a:xfrm>
          <a:prstGeom prst="rect">
            <a:avLst/>
          </a:prstGeom>
          <a:noFill/>
        </p:spPr>
        <p:txBody>
          <a:bodyPr wrap="square" rtlCol="0">
            <a:spAutoFit/>
          </a:bodyPr>
          <a:lstStyle/>
          <a:p>
            <a:pPr algn="just"/>
            <a:r>
              <a:rPr lang="pt-BR" sz="2400" dirty="0">
                <a:solidFill>
                  <a:schemeClr val="bg1"/>
                </a:solidFill>
                <a:latin typeface="+mj-lt"/>
              </a:rPr>
              <a:t>A implementação desta abordagem nos serviços de saúde será útil para:</a:t>
            </a:r>
          </a:p>
          <a:p>
            <a:pPr algn="just"/>
            <a:endParaRPr lang="pt-BR" sz="2400" dirty="0">
              <a:solidFill>
                <a:schemeClr val="bg1"/>
              </a:solidFill>
              <a:latin typeface="+mj-lt"/>
            </a:endParaRPr>
          </a:p>
          <a:p>
            <a:pPr algn="just"/>
            <a:r>
              <a:rPr lang="pt-BR" sz="2400" dirty="0">
                <a:solidFill>
                  <a:schemeClr val="bg1"/>
                </a:solidFill>
                <a:latin typeface="+mj-lt"/>
              </a:rPr>
              <a:t>• determinar a frequência de complicações maternas graves, casos de </a:t>
            </a:r>
            <a:r>
              <a:rPr lang="pt-BR" sz="2400" dirty="0" err="1">
                <a:solidFill>
                  <a:schemeClr val="bg1"/>
                </a:solidFill>
                <a:latin typeface="+mj-lt"/>
              </a:rPr>
              <a:t>near</a:t>
            </a:r>
            <a:r>
              <a:rPr lang="pt-BR" sz="2400" dirty="0">
                <a:solidFill>
                  <a:schemeClr val="bg1"/>
                </a:solidFill>
                <a:latin typeface="+mj-lt"/>
              </a:rPr>
              <a:t> miss materno e óbitos maternos;</a:t>
            </a:r>
          </a:p>
          <a:p>
            <a:pPr algn="just"/>
            <a:r>
              <a:rPr lang="pt-BR" sz="2400" dirty="0">
                <a:solidFill>
                  <a:schemeClr val="bg1"/>
                </a:solidFill>
                <a:latin typeface="+mj-lt"/>
              </a:rPr>
              <a:t>• avaliar o desempenho do serviço de saúde ou do sistema de saúde (dependendo do nível de assistência à saúde no qual a abordagem é implementada) na redução de desfechos maternos graves;</a:t>
            </a:r>
          </a:p>
          <a:p>
            <a:pPr algn="just"/>
            <a:r>
              <a:rPr lang="pt-BR" sz="2400" dirty="0">
                <a:solidFill>
                  <a:schemeClr val="bg1"/>
                </a:solidFill>
                <a:latin typeface="+mj-lt"/>
              </a:rPr>
              <a:t>• determinar a frequência do uso de intervenções-chave para a prevenção e manejo de complicações graves relacionadas à gestação e ao parto; e</a:t>
            </a:r>
          </a:p>
          <a:p>
            <a:pPr algn="just"/>
            <a:r>
              <a:rPr lang="pt-BR" sz="2400" dirty="0">
                <a:solidFill>
                  <a:schemeClr val="bg1"/>
                </a:solidFill>
                <a:latin typeface="+mj-lt"/>
              </a:rPr>
              <a:t>• conscientizar e promover a reflexão sobre assuntos ligados à qualidade do atendimento, além de fomentar mudanças em relação à melhoria da assistência à saúde materna.</a:t>
            </a:r>
          </a:p>
        </p:txBody>
      </p:sp>
      <p:pic>
        <p:nvPicPr>
          <p:cNvPr id="3" name="Imagem 2">
            <a:extLst>
              <a:ext uri="{FF2B5EF4-FFF2-40B4-BE49-F238E27FC236}">
                <a16:creationId xmlns:a16="http://schemas.microsoft.com/office/drawing/2014/main" id="{9EFC8D17-9910-43D9-AE6F-2EF59C7B3A9D}"/>
              </a:ext>
            </a:extLst>
          </p:cNvPr>
          <p:cNvPicPr>
            <a:picLocks noChangeAspect="1"/>
          </p:cNvPicPr>
          <p:nvPr/>
        </p:nvPicPr>
        <p:blipFill rotWithShape="1">
          <a:blip r:embed="rId4"/>
          <a:srcRect l="38804" t="27768" r="39131" b="18222"/>
          <a:stretch/>
        </p:blipFill>
        <p:spPr>
          <a:xfrm>
            <a:off x="10622123" y="4896144"/>
            <a:ext cx="1363869" cy="1876945"/>
          </a:xfrm>
          <a:prstGeom prst="rect">
            <a:avLst/>
          </a:prstGeom>
        </p:spPr>
      </p:pic>
    </p:spTree>
    <p:extLst>
      <p:ext uri="{BB962C8B-B14F-4D97-AF65-F5344CB8AC3E}">
        <p14:creationId xmlns:p14="http://schemas.microsoft.com/office/powerpoint/2010/main" val="306593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CDE8878F-0EA3-453E-8D2E-324D0A583604}"/>
              </a:ext>
            </a:extLst>
          </p:cNvPr>
          <p:cNvPicPr>
            <a:picLocks noGrp="1" noChangeAspect="1"/>
          </p:cNvPicPr>
          <p:nvPr>
            <p:ph type="pic" sz="quarter" idx="12"/>
          </p:nvPr>
        </p:nvPicPr>
        <p:blipFill>
          <a:blip r:embed="rId3"/>
          <a:srcRect t="3105" b="3105"/>
          <a:stretch>
            <a:fillRect/>
          </a:stretch>
        </p:blipFill>
        <p:spPr>
          <a:xfrm>
            <a:off x="7579" y="-7733"/>
            <a:ext cx="12192000" cy="6858000"/>
          </a:xfrm>
          <a:prstGeom prst="rect">
            <a:avLst/>
          </a:prstGeom>
        </p:spPr>
      </p:pic>
      <p:sp>
        <p:nvSpPr>
          <p:cNvPr id="15" name="Retângulo 14">
            <a:extLst>
              <a:ext uri="{FF2B5EF4-FFF2-40B4-BE49-F238E27FC236}">
                <a16:creationId xmlns:a16="http://schemas.microsoft.com/office/drawing/2014/main" id="{DD509E5E-F68C-4F2B-8EC7-4325958603E7}"/>
              </a:ext>
              <a:ext uri="{C183D7F6-B498-43B3-948B-1728B52AA6E4}">
                <adec:decorative xmlns:adec="http://schemas.microsoft.com/office/drawing/2017/decorative" val="1"/>
              </a:ext>
            </a:extLst>
          </p:cNvPr>
          <p:cNvSpPr/>
          <p:nvPr/>
        </p:nvSpPr>
        <p:spPr>
          <a:xfrm>
            <a:off x="1569875" y="7733"/>
            <a:ext cx="10023377"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48" name="Retângulo 47">
            <a:extLst>
              <a:ext uri="{FF2B5EF4-FFF2-40B4-BE49-F238E27FC236}">
                <a16:creationId xmlns:a16="http://schemas.microsoft.com/office/drawing/2014/main" id="{C3FC51DE-D10A-4DE8-A7E3-22FA2E4FC194}"/>
              </a:ext>
              <a:ext uri="{C183D7F6-B498-43B3-948B-1728B52AA6E4}">
                <adec:decorative xmlns:adec="http://schemas.microsoft.com/office/drawing/2017/decorative" val="1"/>
              </a:ext>
            </a:extLst>
          </p:cNvPr>
          <p:cNvSpPr/>
          <p:nvPr/>
        </p:nvSpPr>
        <p:spPr>
          <a:xfrm>
            <a:off x="1569877" y="5904087"/>
            <a:ext cx="6058183"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2" name="Espaço Reservado para o Número do Slide 51">
            <a:extLst>
              <a:ext uri="{FF2B5EF4-FFF2-40B4-BE49-F238E27FC236}">
                <a16:creationId xmlns:a16="http://schemas.microsoft.com/office/drawing/2014/main" id="{947A81F6-261F-44F4-B660-7BD323AE2991}"/>
              </a:ext>
            </a:extLst>
          </p:cNvPr>
          <p:cNvSpPr>
            <a:spLocks noGrp="1"/>
          </p:cNvSpPr>
          <p:nvPr>
            <p:ph type="sldNum" sz="quarter" idx="11"/>
          </p:nvPr>
        </p:nvSpPr>
        <p:spPr/>
        <p:txBody>
          <a:bodyPr rtlCol="0"/>
          <a:lstStyle/>
          <a:p>
            <a:pPr rtl="0"/>
            <a:fld id="{EECC7194-A4D0-457B-9D3E-53681723AFF7}" type="slidenum">
              <a:rPr lang="pt-BR" sz="1000" smtClean="0"/>
              <a:pPr rtl="0"/>
              <a:t>9</a:t>
            </a:fld>
            <a:endParaRPr lang="pt-BR" sz="1000" dirty="0"/>
          </a:p>
        </p:txBody>
      </p:sp>
      <p:sp>
        <p:nvSpPr>
          <p:cNvPr id="8" name="Espaço Reservado para Texto 7">
            <a:extLst>
              <a:ext uri="{FF2B5EF4-FFF2-40B4-BE49-F238E27FC236}">
                <a16:creationId xmlns:a16="http://schemas.microsoft.com/office/drawing/2014/main" id="{AEFD128F-9C3B-45F5-8298-E13171D639EA}"/>
              </a:ext>
            </a:extLst>
          </p:cNvPr>
          <p:cNvSpPr>
            <a:spLocks noGrp="1"/>
          </p:cNvSpPr>
          <p:nvPr>
            <p:ph type="body" sz="quarter" idx="13"/>
          </p:nvPr>
        </p:nvSpPr>
        <p:spPr>
          <a:xfrm>
            <a:off x="598749" y="345763"/>
            <a:ext cx="11468830" cy="6207690"/>
          </a:xfrm>
        </p:spPr>
        <p:txBody>
          <a:bodyPr/>
          <a:lstStyle/>
          <a:p>
            <a:endParaRPr lang="pt-BR" dirty="0"/>
          </a:p>
        </p:txBody>
      </p:sp>
      <p:sp>
        <p:nvSpPr>
          <p:cNvPr id="13" name="CaixaDeTexto 12">
            <a:extLst>
              <a:ext uri="{FF2B5EF4-FFF2-40B4-BE49-F238E27FC236}">
                <a16:creationId xmlns:a16="http://schemas.microsoft.com/office/drawing/2014/main" id="{FAB45B5F-7B85-4E9C-A210-78AC7D895019}"/>
              </a:ext>
            </a:extLst>
          </p:cNvPr>
          <p:cNvSpPr txBox="1"/>
          <p:nvPr/>
        </p:nvSpPr>
        <p:spPr>
          <a:xfrm>
            <a:off x="2703443" y="799070"/>
            <a:ext cx="8955809" cy="400110"/>
          </a:xfrm>
          <a:prstGeom prst="rect">
            <a:avLst/>
          </a:prstGeom>
          <a:noFill/>
        </p:spPr>
        <p:txBody>
          <a:bodyPr wrap="square" rtlCol="0">
            <a:spAutoFit/>
          </a:bodyPr>
          <a:lstStyle/>
          <a:p>
            <a:pPr algn="l"/>
            <a:endParaRPr lang="pt-BR" sz="2000" dirty="0"/>
          </a:p>
        </p:txBody>
      </p:sp>
      <p:sp>
        <p:nvSpPr>
          <p:cNvPr id="17" name="Título 16">
            <a:extLst>
              <a:ext uri="{FF2B5EF4-FFF2-40B4-BE49-F238E27FC236}">
                <a16:creationId xmlns:a16="http://schemas.microsoft.com/office/drawing/2014/main" id="{F0C7571D-9549-4381-9427-80809559ABDF}"/>
              </a:ext>
            </a:extLst>
          </p:cNvPr>
          <p:cNvSpPr>
            <a:spLocks noGrp="1"/>
          </p:cNvSpPr>
          <p:nvPr>
            <p:ph type="title"/>
          </p:nvPr>
        </p:nvSpPr>
        <p:spPr>
          <a:xfrm>
            <a:off x="3950443" y="5994650"/>
            <a:ext cx="9481147" cy="815467"/>
          </a:xfrm>
        </p:spPr>
        <p:txBody>
          <a:bodyPr/>
          <a:lstStyle/>
          <a:p>
            <a:pPr algn="l"/>
            <a:r>
              <a:rPr lang="pt-BR" sz="1800" b="0" i="1" u="none" strike="noStrike" cap="none" baseline="0" dirty="0">
                <a:latin typeface="HelveticaNeueLTStd-Roman"/>
              </a:rPr>
              <a:t>Enquanto algumas dessas mulheres morrem, uma proporção delas sobrevive por pouco.</a:t>
            </a:r>
            <a:endParaRPr lang="pt-BR" b="0" i="1" cap="none" dirty="0">
              <a:effectLst>
                <a:outerShdw blurRad="38100" dist="38100" dir="2700000" algn="tl">
                  <a:srgbClr val="000000">
                    <a:alpha val="43137"/>
                  </a:srgbClr>
                </a:outerShdw>
              </a:effectLst>
            </a:endParaRPr>
          </a:p>
        </p:txBody>
      </p:sp>
      <p:sp>
        <p:nvSpPr>
          <p:cNvPr id="4" name="CaixaDeTexto 3">
            <a:extLst>
              <a:ext uri="{FF2B5EF4-FFF2-40B4-BE49-F238E27FC236}">
                <a16:creationId xmlns:a16="http://schemas.microsoft.com/office/drawing/2014/main" id="{92F0DA62-2032-4C85-A742-7184AB7895CD}"/>
              </a:ext>
            </a:extLst>
          </p:cNvPr>
          <p:cNvSpPr txBox="1"/>
          <p:nvPr/>
        </p:nvSpPr>
        <p:spPr>
          <a:xfrm>
            <a:off x="775648" y="1012850"/>
            <a:ext cx="11291931" cy="4585871"/>
          </a:xfrm>
          <a:prstGeom prst="rect">
            <a:avLst/>
          </a:prstGeom>
          <a:noFill/>
        </p:spPr>
        <p:txBody>
          <a:bodyPr wrap="square" rtlCol="0">
            <a:spAutoFit/>
          </a:bodyPr>
          <a:lstStyle/>
          <a:p>
            <a:pPr algn="just"/>
            <a:r>
              <a:rPr lang="pt-BR" b="0" i="0" u="none" strike="noStrike" baseline="0" dirty="0">
                <a:solidFill>
                  <a:schemeClr val="bg1"/>
                </a:solidFill>
                <a:latin typeface="HelveticaNeueLTStd-Bd"/>
              </a:rPr>
              <a:t>As </a:t>
            </a:r>
            <a:r>
              <a:rPr lang="pt-BR" b="1" i="0" u="sng" strike="noStrike" baseline="0" dirty="0">
                <a:solidFill>
                  <a:schemeClr val="bg1"/>
                </a:solidFill>
                <a:latin typeface="HelveticaNeueLTStd-Bd"/>
              </a:rPr>
              <a:t>complicações maternas graves</a:t>
            </a:r>
            <a:r>
              <a:rPr lang="pt-BR" b="0" i="0" u="none" strike="noStrike" baseline="0" dirty="0">
                <a:solidFill>
                  <a:schemeClr val="bg1"/>
                </a:solidFill>
                <a:latin typeface="HelveticaNeueLTStd-Bd"/>
              </a:rPr>
              <a:t> </a:t>
            </a:r>
            <a:r>
              <a:rPr lang="pt-BR" b="0" i="0" u="none" strike="noStrike" baseline="0" dirty="0">
                <a:solidFill>
                  <a:schemeClr val="bg1"/>
                </a:solidFill>
                <a:latin typeface="HelveticaNeueLTStd-Roman"/>
              </a:rPr>
              <a:t>são definidas como “condições potencialmente ameaçadoras a vida” - inclui doenças que podem ameaçar a vida da mulher durante a gestação, o parto e ap</a:t>
            </a:r>
            <a:r>
              <a:rPr lang="pt-BR" dirty="0">
                <a:solidFill>
                  <a:schemeClr val="bg1"/>
                </a:solidFill>
                <a:latin typeface="HelveticaNeueLTStd-Roman"/>
              </a:rPr>
              <a:t>ó</a:t>
            </a:r>
            <a:r>
              <a:rPr lang="pt-BR" b="0" i="0" u="none" strike="noStrike" baseline="0" dirty="0">
                <a:solidFill>
                  <a:schemeClr val="bg1"/>
                </a:solidFill>
                <a:latin typeface="HelveticaNeueLTStd-Roman"/>
              </a:rPr>
              <a:t>s o termo da gestação</a:t>
            </a:r>
          </a:p>
          <a:p>
            <a:pPr algn="just"/>
            <a:endParaRPr lang="pt-BR" dirty="0">
              <a:solidFill>
                <a:schemeClr val="bg1"/>
              </a:solidFill>
              <a:latin typeface="HelveticaNeueLTStd-Roman"/>
            </a:endParaRPr>
          </a:p>
          <a:p>
            <a:pPr algn="just"/>
            <a:endParaRPr lang="pt-BR" b="0" i="0" u="none" strike="noStrike" baseline="0" dirty="0">
              <a:solidFill>
                <a:schemeClr val="bg1"/>
              </a:solidFill>
              <a:latin typeface="HelveticaNeueLTStd-Roman"/>
            </a:endParaRPr>
          </a:p>
          <a:p>
            <a:pPr algn="just"/>
            <a:r>
              <a:rPr lang="pt-BR" b="1" i="0" u="sng" strike="noStrike" baseline="0" dirty="0">
                <a:solidFill>
                  <a:schemeClr val="bg1"/>
                </a:solidFill>
                <a:latin typeface="HelveticaNeueLTStd-Bd"/>
              </a:rPr>
              <a:t>Intervenções críticas </a:t>
            </a:r>
            <a:r>
              <a:rPr lang="pt-BR" b="0" i="0" u="none" strike="noStrike" baseline="0" dirty="0">
                <a:solidFill>
                  <a:schemeClr val="bg1"/>
                </a:solidFill>
                <a:latin typeface="HelveticaNeueLTStd-Roman"/>
              </a:rPr>
              <a:t>são aquelas que demonstram  ser necessárias para o manejo de condições ameaçadoras ou potencialmente ameaçadoras a vida - transfusões sanguíneas, radiologia intervencionista e laparotomia (inclusive histerectomia e outras intervenções cirúrgicas de emergência na cavidade abdominal, mas com a exclusão da cesárea) encaixam-se nesta categoria..</a:t>
            </a:r>
          </a:p>
          <a:p>
            <a:pPr algn="just"/>
            <a:endParaRPr lang="pt-BR" sz="2000" dirty="0">
              <a:solidFill>
                <a:schemeClr val="bg1"/>
              </a:solidFill>
              <a:latin typeface="HelveticaNeueLTStd-Roman"/>
            </a:endParaRPr>
          </a:p>
          <a:p>
            <a:pPr algn="l"/>
            <a:r>
              <a:rPr lang="pt-BR" sz="1800" b="0" i="0" u="none" strike="noStrike" baseline="0" dirty="0">
                <a:solidFill>
                  <a:schemeClr val="bg1"/>
                </a:solidFill>
                <a:latin typeface="HelveticaNeueLTStd-Bd"/>
              </a:rPr>
              <a:t>O </a:t>
            </a:r>
            <a:r>
              <a:rPr lang="pt-BR" sz="1800" b="1" i="0" u="sng" strike="noStrike" baseline="0" dirty="0">
                <a:solidFill>
                  <a:schemeClr val="bg1"/>
                </a:solidFill>
                <a:effectLst>
                  <a:outerShdw blurRad="38100" dist="38100" dir="2700000" algn="tl">
                    <a:srgbClr val="000000">
                      <a:alpha val="43137"/>
                    </a:srgbClr>
                  </a:outerShdw>
                </a:effectLst>
                <a:latin typeface="HelveticaNeueLTStd-Bd"/>
              </a:rPr>
              <a:t>óbito materno </a:t>
            </a:r>
            <a:r>
              <a:rPr lang="pt-BR" sz="1800" b="0" i="0" u="none" strike="noStrike" baseline="0" dirty="0">
                <a:solidFill>
                  <a:schemeClr val="bg1"/>
                </a:solidFill>
                <a:latin typeface="HelveticaNeueLTStd-Roman"/>
              </a:rPr>
              <a:t>definido como a morte de uma mulher durante a gestação ou em ate 42 dias após o termino desta, independentemente da duração ou da localização da gravidez, devido a qualquer causa relacionada com ou agravada pela gravidez ou seu manejo, porem, não devido a causas acidentais ou incidentais</a:t>
            </a:r>
          </a:p>
          <a:p>
            <a:pPr algn="l"/>
            <a:endParaRPr lang="pt-BR" sz="1800" b="0" i="0" u="none" strike="noStrike" baseline="0" dirty="0">
              <a:solidFill>
                <a:schemeClr val="bg1"/>
              </a:solidFill>
              <a:latin typeface="HelveticaNeueLTStd-Roman"/>
            </a:endParaRPr>
          </a:p>
          <a:p>
            <a:pPr algn="l"/>
            <a:r>
              <a:rPr lang="pt-BR" sz="2000" b="1" i="0" u="sng" strike="noStrike" baseline="0" dirty="0">
                <a:solidFill>
                  <a:schemeClr val="bg1"/>
                </a:solidFill>
                <a:latin typeface="HelveticaNeueLTStd-Bd"/>
              </a:rPr>
              <a:t>Desfechos maternos graves </a:t>
            </a:r>
            <a:r>
              <a:rPr lang="pt-BR" sz="2000" b="0" i="0" u="none" strike="noStrike" baseline="0" dirty="0">
                <a:solidFill>
                  <a:schemeClr val="bg1"/>
                </a:solidFill>
                <a:latin typeface="HelveticaNeueLTStd-Roman"/>
              </a:rPr>
              <a:t>são casos de </a:t>
            </a:r>
            <a:r>
              <a:rPr lang="pt-BR" sz="2000" b="0" i="0" u="none" strike="noStrike" baseline="0" dirty="0" err="1">
                <a:solidFill>
                  <a:schemeClr val="bg1"/>
                </a:solidFill>
                <a:latin typeface="HelveticaNeueLTStd-Roman"/>
              </a:rPr>
              <a:t>near</a:t>
            </a:r>
            <a:r>
              <a:rPr lang="pt-BR" sz="2000" b="0" i="0" u="none" strike="noStrike" baseline="0" dirty="0">
                <a:solidFill>
                  <a:schemeClr val="bg1"/>
                </a:solidFill>
                <a:latin typeface="HelveticaNeueLTStd-Roman"/>
              </a:rPr>
              <a:t> miss materno e óbito materno.</a:t>
            </a:r>
            <a:endParaRPr lang="pt-BR" sz="2000" dirty="0">
              <a:solidFill>
                <a:schemeClr val="bg1"/>
              </a:solidFill>
              <a:latin typeface="+mj-lt"/>
            </a:endParaRPr>
          </a:p>
        </p:txBody>
      </p:sp>
    </p:spTree>
    <p:extLst>
      <p:ext uri="{BB962C8B-B14F-4D97-AF65-F5344CB8AC3E}">
        <p14:creationId xmlns:p14="http://schemas.microsoft.com/office/powerpoint/2010/main" val="2206097507"/>
      </p:ext>
    </p:extLst>
  </p:cSld>
  <p:clrMapOvr>
    <a:masterClrMapping/>
  </p:clrMapOvr>
</p:sld>
</file>

<file path=ppt/theme/theme1.xml><?xml version="1.0" encoding="utf-8"?>
<a:theme xmlns:a="http://schemas.openxmlformats.org/drawingml/2006/main" name="Tema do Office">
  <a:themeElements>
    <a:clrScheme name="MS Healthcare Pitch">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MS Healthcare Pitch">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2"/>
            </a:gs>
            <a:gs pos="100000">
              <a:schemeClr val="accent2"/>
            </a:gs>
          </a:gsLst>
          <a:lin ang="1440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7485_TF00450287.potx" id="{814D308D-9714-4366-95F6-F5AC3AF417DF}" vid="{3CF6833A-9199-401F-BA88-00AE8E801A79}"/>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4BDB64-2AF8-42D4-96C8-B6B6F098993C}">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33BAED8-F9E7-4D41-86E9-333473F909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66BDC7-24D2-4343-8D41-18F9C23F86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de consultório de assistência médica</Template>
  <TotalTime>13210</TotalTime>
  <Words>1612</Words>
  <Application>Microsoft Office PowerPoint</Application>
  <PresentationFormat>Widescreen</PresentationFormat>
  <Paragraphs>152</Paragraphs>
  <Slides>19</Slides>
  <Notes>19</Notes>
  <HiddenSlides>0</HiddenSlides>
  <MMClips>0</MMClips>
  <ScaleCrop>false</ScaleCrop>
  <HeadingPairs>
    <vt:vector size="6" baseType="variant">
      <vt:variant>
        <vt:lpstr>Fontes usadas</vt:lpstr>
      </vt:variant>
      <vt:variant>
        <vt:i4>13</vt:i4>
      </vt:variant>
      <vt:variant>
        <vt:lpstr>Tema</vt:lpstr>
      </vt:variant>
      <vt:variant>
        <vt:i4>1</vt:i4>
      </vt:variant>
      <vt:variant>
        <vt:lpstr>Títulos de slides</vt:lpstr>
      </vt:variant>
      <vt:variant>
        <vt:i4>19</vt:i4>
      </vt:variant>
    </vt:vector>
  </HeadingPairs>
  <TitlesOfParts>
    <vt:vector size="33" baseType="lpstr">
      <vt:lpstr>Arial</vt:lpstr>
      <vt:lpstr>Arial </vt:lpstr>
      <vt:lpstr>Avenir-Book</vt:lpstr>
      <vt:lpstr>Avenir-BookOblique</vt:lpstr>
      <vt:lpstr>Calibri</vt:lpstr>
      <vt:lpstr>Courier New</vt:lpstr>
      <vt:lpstr>Gill Sans MT</vt:lpstr>
      <vt:lpstr>HelveticaNeueLTStd-Bd</vt:lpstr>
      <vt:lpstr>HelveticaNeueLTStd-Roman</vt:lpstr>
      <vt:lpstr>Times New Roman</vt:lpstr>
      <vt:lpstr>Utopia-Italic</vt:lpstr>
      <vt:lpstr>Utopia-Regular</vt:lpstr>
      <vt:lpstr>Wingdings</vt:lpstr>
      <vt:lpstr>Tema do Office</vt:lpstr>
      <vt:lpstr>Assistência perioperatória Aula 10</vt:lpstr>
      <vt:lpstr> </vt:lpstr>
      <vt:lpstr> </vt:lpstr>
      <vt:lpstr> </vt:lpstr>
      <vt:lpstr> </vt:lpstr>
      <vt:lpstr> </vt:lpstr>
      <vt:lpstr> </vt:lpstr>
      <vt:lpstr>Enquanto algumas dessas mulheres morrem, uma proporção delas sobrevive por pouco.</vt:lpstr>
      <vt:lpstr>Enquanto algumas dessas mulheres morrem, uma proporção delas sobrevive por pouco.</vt:lpstr>
      <vt:lpstr> </vt:lpstr>
      <vt:lpstr> </vt:lpstr>
      <vt:lpstr>Os dados para a avaliação são extraídos de prontuários  das pacientes  Os achados das avaliações realizadas com a abordagem do near miss da oms devem se tornar públicos.</vt:lpstr>
      <vt:lpstr> </vt:lpstr>
      <vt:lpstr> </vt:lpstr>
      <vt:lpstr> </vt:lpstr>
      <vt:lpstr> </vt:lpstr>
      <vt:lpstr> </vt:lpstr>
      <vt:lpstr> Obrigada! </vt:lpstr>
      <vt:lpstr>OMS. Avaliação da qualidade do cuidado nas complicações graves da gestação: a abordagem do near miss da OMS para a saúde materna.1. Complicações na gravidez. 2. Serviços de saúde materna. 3. Resultado da gravidez. 4. Mortalidade materna. 5. Mortalidade infantil. i. ORGANIZAÇÃO MUNDIAL DA SAÚDE. CALAFELL, LILIAM Complicações graves, near miss e mortes maternas imunidade de terapia intensiva em Brasília, Distrito Federal, brasil / Lílian Calafell; orientador Maurício Gomes Pereira; co-orientador Ana Cláudia Morais Godoy Figueiredo . --Brasília, 2019. 65 p  Dias MAB et al. Incidência Do Near Miss Materno No Parto E Pós-parto Hospitalar, 30 Sup:S169-S181, 2014 Cad. Saúde Pública, Rio De Janeiro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ACH5067 – Assistência perioperatória Solução do OFFICE</dc:title>
  <dc:creator>Luara de Carvalho Barbosa</dc:creator>
  <cp:lastModifiedBy>Luara de Carvalho Barbosa</cp:lastModifiedBy>
  <cp:revision>674</cp:revision>
  <dcterms:created xsi:type="dcterms:W3CDTF">2020-07-23T13:25:30Z</dcterms:created>
  <dcterms:modified xsi:type="dcterms:W3CDTF">2020-11-12T12:54:14Z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