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285" r:id="rId4"/>
    <p:sldId id="286" r:id="rId5"/>
    <p:sldId id="287" r:id="rId6"/>
    <p:sldId id="303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</a:t>
            </a:r>
            <a:r>
              <a:rPr lang="pt-BR" sz="3600">
                <a:latin typeface="Arial Black" panose="020B0A04020102020204" pitchFamily="34" charset="0"/>
              </a:rPr>
              <a:t>e Bifurcações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</a:t>
            </a:r>
            <a:r>
              <a:rPr lang="pt-BR" sz="3600">
                <a:latin typeface="Arial Black" panose="020B0A04020102020204" pitchFamily="34" charset="0"/>
              </a:rPr>
              <a:t>de 09/12/2021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600CD-096C-471F-BB76-91FB614E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5EFA784-9CBC-4CBB-82FA-74FFE6CB0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164" y="2326721"/>
            <a:ext cx="9149216" cy="269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A3B1B-4B54-4352-A75A-BA3160E8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BE3237E-0B5D-4E1D-8EAE-22E970546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34" y="2437806"/>
            <a:ext cx="9959167" cy="27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9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8B270-06D8-4DC1-9E71-67928BA6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Cálculos(V)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4185E2E-5C31-4A64-A600-D673C9142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930" y="2261133"/>
            <a:ext cx="10200878" cy="4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1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24890-0611-4348-BEB2-0E24772A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(VI)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0B9B1B-6770-4A43-9A89-D24397E45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095872"/>
            <a:ext cx="7053979" cy="44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F3223-8C2B-4997-966F-3D40E6FB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B46DF9A-B6C9-4439-8BF2-C8EFA556C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65" y="2377040"/>
            <a:ext cx="7880060" cy="32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6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705A8-00B1-4F71-A1B2-9989B307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Bifurcação de </a:t>
            </a:r>
            <a:r>
              <a:rPr lang="pt-BR" dirty="0" err="1"/>
              <a:t>Hopf</a:t>
            </a:r>
            <a:r>
              <a:rPr lang="pt-BR" dirty="0"/>
              <a:t> (Teorema)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D361024-6174-46F5-971B-A74221B28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370" y="2303252"/>
            <a:ext cx="9211757" cy="29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9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4DB22-E17F-43CD-868A-A44E80C0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Hopf</a:t>
            </a:r>
            <a:r>
              <a:rPr lang="pt-BR" dirty="0"/>
              <a:t> (H1)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16503C6-F9F0-48AE-80EC-0DD412A64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067" y="2263112"/>
            <a:ext cx="8211133" cy="39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8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509FA-3C68-470B-B97C-530B6C30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Hopf</a:t>
            </a:r>
            <a:r>
              <a:rPr lang="pt-BR" dirty="0"/>
              <a:t> (H2/H3)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9C2C1CC-C411-40EA-AFA9-3CE8E669B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749" y="2550592"/>
            <a:ext cx="9357433" cy="22735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3D23B6D-71F6-428B-AA17-9A07ACA6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49" y="4824186"/>
            <a:ext cx="9299884" cy="9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7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5CEBB-E6CF-4D14-A812-500E76C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Hopf</a:t>
            </a:r>
            <a:r>
              <a:rPr lang="pt-BR" dirty="0"/>
              <a:t> (T1)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17A273E-1B1B-4BC5-959E-0EB760863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790" y="2398852"/>
            <a:ext cx="8883993" cy="32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31C51-4873-4AC4-B82C-6D2A2C96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</a:t>
            </a:r>
            <a:r>
              <a:rPr lang="pt-BR" dirty="0" err="1"/>
              <a:t>Hopf</a:t>
            </a:r>
            <a:r>
              <a:rPr lang="pt-BR" dirty="0"/>
              <a:t> (T2)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0D0024A-A439-419D-8B13-54B53AC79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439" y="2404640"/>
            <a:ext cx="9263819" cy="33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2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Formas 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Teorema das formas normais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 Bifurcação de </a:t>
            </a:r>
            <a:r>
              <a:rPr lang="pt-BR" dirty="0" err="1"/>
              <a:t>Hopf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150A9-2683-4277-8054-9A41A8E9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 de curvatura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ECE07F1-CC7F-4CBC-AC78-87D11251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61" y="2216974"/>
            <a:ext cx="8208239" cy="42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1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60D43-742A-4304-BD88-35ACF314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Coeficiente de curvatura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7D3D26D-3707-4903-AE5A-A402FD127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808" y="2373343"/>
            <a:ext cx="9340340" cy="31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F61E5-591D-4F09-A9A6-57BB6C82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das formas normais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FFCC274-966C-4CD2-A7E4-54CE8C3E7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42" y="2364019"/>
            <a:ext cx="9650283" cy="22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886CE-45F8-402E-9204-2A6E0C55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AFCA29-E369-40EC-AD53-C8CABF886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563" y="2318363"/>
            <a:ext cx="9998029" cy="25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6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9AF1C-3584-4AE0-B1A9-E1D513DF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F0B10BA-C388-4C01-80F1-E41810F17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138" y="2488125"/>
            <a:ext cx="10271772" cy="25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B7E7F-4694-4D44-8B40-9A5837AD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 passo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D86D226-5316-4E69-A149-6B6545E0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38" y="2191684"/>
            <a:ext cx="9495592" cy="35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0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FAAE-165D-49F9-B126-4FE0CB571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Termos de segunda ordem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8862E49-8655-467D-84C0-41CBB491F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565" y="2360000"/>
            <a:ext cx="9612190" cy="30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2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1B8C7-84A3-45AC-B73E-6719238F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F4B7CCC-87A5-4AD7-B02D-1E83B0C4A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659" y="2398582"/>
            <a:ext cx="9557658" cy="345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5DE6C-801D-4989-9F3F-975A1D9C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Cálculos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61A6CBD-A7CB-4B5C-8874-E7D74F33D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400" y="2247712"/>
            <a:ext cx="8398900" cy="38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0410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522</TotalTime>
  <Words>112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Trebuchet MS</vt:lpstr>
      <vt:lpstr>Berlim</vt:lpstr>
      <vt:lpstr>PEF 6004 – Estabilidade e Bifurcações Aula de 09/12/2021</vt:lpstr>
      <vt:lpstr>Formas Normais</vt:lpstr>
      <vt:lpstr>Teorema das formas normais</vt:lpstr>
      <vt:lpstr>Comentários</vt:lpstr>
      <vt:lpstr>Exemplo</vt:lpstr>
      <vt:lpstr>Primeiro passo</vt:lpstr>
      <vt:lpstr>Termos de segunda ordem</vt:lpstr>
      <vt:lpstr>Cálculos (I)</vt:lpstr>
      <vt:lpstr>Cálculos (II)</vt:lpstr>
      <vt:lpstr>Cálculos (III)</vt:lpstr>
      <vt:lpstr>Cálculos (IV)</vt:lpstr>
      <vt:lpstr>Cálculos(V)</vt:lpstr>
      <vt:lpstr>Cálculos (VI)</vt:lpstr>
      <vt:lpstr>Resultado</vt:lpstr>
      <vt:lpstr>Bifurcação de Hopf (Teorema)</vt:lpstr>
      <vt:lpstr>Teorema de Hopf (H1)</vt:lpstr>
      <vt:lpstr>Teorema de Hopf (H2/H3)</vt:lpstr>
      <vt:lpstr>Teorema de Hopf (T1)</vt:lpstr>
      <vt:lpstr>Teorema de Hopf (T2)</vt:lpstr>
      <vt:lpstr>Coeficiente de curvatura</vt:lpstr>
      <vt:lpstr>Coeficiente de curvatura (II)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Lenovo</cp:lastModifiedBy>
  <cp:revision>65</cp:revision>
  <dcterms:created xsi:type="dcterms:W3CDTF">2019-06-28T19:51:26Z</dcterms:created>
  <dcterms:modified xsi:type="dcterms:W3CDTF">2021-11-19T02:14:31Z</dcterms:modified>
</cp:coreProperties>
</file>