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17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7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4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3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72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48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2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2C7A-BA69-41B0-B74D-AB17866895B4}" type="datetimeFigureOut">
              <a:rPr lang="pt-BR" smtClean="0"/>
              <a:t>23/08/2012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0FC0-42CD-4341-B071-CEA17FAE843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7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Entrevista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99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 fechada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Estruturação rígida do roteiro</a:t>
            </a:r>
          </a:p>
          <a:p>
            <a:r>
              <a:rPr lang="pt-BR" dirty="0" smtClean="0"/>
              <a:t>Pouco espaço pra a fala espontânea do entrevistado</a:t>
            </a:r>
          </a:p>
          <a:p>
            <a:r>
              <a:rPr lang="pt-BR" dirty="0" smtClean="0"/>
              <a:t>Geralmente pressupõe um conhecimento prévio do pesquisador sobre o assunto</a:t>
            </a:r>
          </a:p>
          <a:p>
            <a:r>
              <a:rPr lang="pt-BR" dirty="0" smtClean="0"/>
              <a:t>P ex O que você mais valoriza na alimentção</a:t>
            </a:r>
            <a:r>
              <a:rPr lang="pt-BR" dirty="0" smtClean="0"/>
              <a:t> 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a) nutrientes do alimento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b) sabor do alimento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c) quantidade de alimento disponível</a:t>
            </a:r>
          </a:p>
        </p:txBody>
      </p:sp>
    </p:spTree>
    <p:extLst>
      <p:ext uri="{BB962C8B-B14F-4D97-AF65-F5344CB8AC3E}">
        <p14:creationId xmlns:p14="http://schemas.microsoft.com/office/powerpoint/2010/main" val="388534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Aberta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 ex O que vc valoriza na sua alimetação</a:t>
            </a:r>
            <a:r>
              <a:rPr lang="pt-BR" dirty="0" smtClean="0"/>
              <a:t> ?</a:t>
            </a:r>
          </a:p>
          <a:p>
            <a:r>
              <a:rPr lang="pt-BR" dirty="0" smtClean="0"/>
              <a:t>Este tipo de questão permite obter informações diferentes das alternativas apontadas pelo pesquisador no questionário fechado (sociabilização, mesa farta – por causa da descebdência italiana, traz lembranças da infância, etc)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053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Semi-estruturada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Perguntas abertas e fechadas</a:t>
            </a:r>
          </a:p>
          <a:p>
            <a:r>
              <a:rPr lang="pt-BR" dirty="0" smtClean="0"/>
              <a:t>Apoio na sequencia das questões</a:t>
            </a:r>
          </a:p>
          <a:p>
            <a:r>
              <a:rPr lang="pt-BR" smtClean="0"/>
              <a:t>Na analise, cuidado para não se restringir apenas aos temas previamente estabelecidos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7086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2736304" cy="267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2304256" cy="280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2608684" cy="2608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861048"/>
            <a:ext cx="3332441" cy="220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32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Muito utilizada nos estabelecimentos de  saúde, na área clínica </a:t>
            </a:r>
          </a:p>
          <a:p>
            <a:r>
              <a:rPr lang="pt-BR" dirty="0" smtClean="0"/>
              <a:t>Os profisionais de saúde rotineiramente entrevistam seus pacientes/clientes </a:t>
            </a:r>
            <a:r>
              <a:rPr lang="pt-BR" dirty="0" smtClean="0"/>
              <a:t>visando obter subsídios para o diagnóstico e a definição da intervenção terapêutica</a:t>
            </a:r>
          </a:p>
          <a:p>
            <a:r>
              <a:rPr lang="pt-BR" dirty="0" smtClean="0"/>
              <a:t>Utilizada também para a seleção de pessoas</a:t>
            </a:r>
          </a:p>
          <a:p>
            <a:r>
              <a:rPr lang="pt-BR" dirty="0" smtClean="0"/>
              <a:t>Na pesquisa científica é utilizada para coleta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85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Interação entre duas ou mais pessoas</a:t>
            </a:r>
          </a:p>
          <a:p>
            <a:r>
              <a:rPr lang="pt-BR" dirty="0" smtClean="0"/>
              <a:t>Conversação que tem um propósito definido, que </a:t>
            </a:r>
            <a:r>
              <a:rPr lang="pt-BR" dirty="0" smtClean="0"/>
              <a:t>valoriza o uso da palavra </a:t>
            </a:r>
            <a:r>
              <a:rPr lang="pt-BR" dirty="0" smtClean="0"/>
              <a:t>símbolo e signo, por meio do qual os interlocutores buscam dar sentido à realidade que os cerca.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54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Entrevista na pesquisa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Obtem dados que podeiam ser obtidos por meio de outras fontes (censos, registro civil, atestado de óbito, etc) e </a:t>
            </a:r>
          </a:p>
          <a:p>
            <a:r>
              <a:rPr lang="pt-BR" dirty="0" smtClean="0"/>
              <a:t>dados que se referem diretamente do entrevistado: idéias, representações, sentimentos,  valores, opiniões, história de vida,  etc. 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128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 ser caracerizada como:</a:t>
            </a:r>
          </a:p>
          <a:p>
            <a:pPr lvl="1"/>
            <a:r>
              <a:rPr lang="pt-BR" dirty="0" smtClean="0"/>
              <a:t>Sondagem de opinião</a:t>
            </a:r>
          </a:p>
          <a:p>
            <a:pPr lvl="1"/>
            <a:r>
              <a:rPr lang="pt-BR" dirty="0" smtClean="0"/>
              <a:t>Entrevista semi-estruturada</a:t>
            </a:r>
          </a:p>
          <a:p>
            <a:pPr lvl="1"/>
            <a:r>
              <a:rPr lang="pt-BR" dirty="0" smtClean="0"/>
              <a:t>Entrevista aberta ou em profundidade</a:t>
            </a:r>
          </a:p>
          <a:p>
            <a:pPr lvl="1"/>
            <a:r>
              <a:rPr lang="pt-BR" dirty="0" smtClean="0"/>
              <a:t>Entrevista focalizada</a:t>
            </a:r>
          </a:p>
          <a:p>
            <a:pPr lvl="1"/>
            <a:r>
              <a:rPr lang="pt-BR" dirty="0" smtClean="0"/>
              <a:t>Entrevista projetiva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49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da 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pt-BR" dirty="0" smtClean="0"/>
              <a:t>Quem é o entrevistador?</a:t>
            </a:r>
          </a:p>
          <a:p>
            <a:r>
              <a:rPr lang="pt-BR" dirty="0" smtClean="0"/>
              <a:t>Quem é o entrevistado? Como foi selecionado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Critérios de inclusão e exclusão</a:t>
            </a:r>
          </a:p>
          <a:p>
            <a:pPr lvl="1"/>
            <a:r>
              <a:rPr lang="pt-BR" dirty="0" smtClean="0"/>
              <a:t>Definição da amostra</a:t>
            </a:r>
          </a:p>
          <a:p>
            <a:pPr lvl="1"/>
            <a:r>
              <a:rPr lang="pt-BR" dirty="0" smtClean="0"/>
              <a:t>Como serão acessados ?</a:t>
            </a:r>
          </a:p>
          <a:p>
            <a:r>
              <a:rPr lang="pt-BR" dirty="0" smtClean="0"/>
              <a:t>Como foi feito o contato</a:t>
            </a:r>
            <a:r>
              <a:rPr lang="pt-BR" dirty="0" smtClean="0"/>
              <a:t> ? Quem intermediou?</a:t>
            </a:r>
            <a:endParaRPr lang="pt-BR" dirty="0" smtClean="0"/>
          </a:p>
          <a:p>
            <a:r>
              <a:rPr lang="pt-BR" dirty="0" smtClean="0"/>
              <a:t>Onde será realizada a entrevista?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00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Cuidados na 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Antes:</a:t>
            </a:r>
          </a:p>
          <a:p>
            <a:pPr lvl="1"/>
            <a:r>
              <a:rPr lang="pt-BR" dirty="0" smtClean="0"/>
              <a:t>Objetivos claros</a:t>
            </a:r>
          </a:p>
          <a:p>
            <a:pPr lvl="1"/>
            <a:r>
              <a:rPr lang="pt-BR" dirty="0" smtClean="0"/>
              <a:t>Elaboração do instrumento da pequisa</a:t>
            </a:r>
          </a:p>
          <a:p>
            <a:pPr lvl="1"/>
            <a:r>
              <a:rPr lang="pt-BR" dirty="0" smtClean="0"/>
              <a:t>Pré teste do instrumento</a:t>
            </a:r>
          </a:p>
          <a:p>
            <a:pPr lvl="1"/>
            <a:r>
              <a:rPr lang="pt-BR" dirty="0" smtClean="0"/>
              <a:t>Definição e teste da forma de registro da entrevista</a:t>
            </a:r>
            <a:endParaRPr lang="pt-BR" dirty="0"/>
          </a:p>
          <a:p>
            <a:r>
              <a:rPr lang="pt-BR" dirty="0" smtClean="0"/>
              <a:t>Durante:</a:t>
            </a:r>
          </a:p>
          <a:p>
            <a:pPr lvl="1"/>
            <a:r>
              <a:rPr lang="pt-BR" dirty="0" smtClean="0"/>
              <a:t>Apresentação, esclarecimento dos objetivos da pesquisa, dos procedimentos, garantia de anonimato, respeito à Res 196/96 – Ética em pesquisa envolvendo seres humanos </a:t>
            </a:r>
          </a:p>
          <a:p>
            <a:pPr lvl="1"/>
            <a:r>
              <a:rPr lang="pt-BR" dirty="0" smtClean="0"/>
              <a:t>Postura do entrevistador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651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entrevista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Fechada ou questionário</a:t>
            </a:r>
          </a:p>
          <a:p>
            <a:r>
              <a:rPr lang="pt-BR" dirty="0" smtClean="0"/>
              <a:t>Semi-estruturada</a:t>
            </a:r>
          </a:p>
          <a:p>
            <a:r>
              <a:rPr lang="pt-BR" dirty="0" smtClean="0"/>
              <a:t>Aberta, não estruturada ou não diretiva</a:t>
            </a:r>
          </a:p>
          <a:p>
            <a:r>
              <a:rPr lang="pt-BR" dirty="0" smtClean="0"/>
              <a:t>Pesquisa em grupo</a:t>
            </a:r>
          </a:p>
          <a:p>
            <a:pPr lvl="1"/>
            <a:r>
              <a:rPr lang="pt-BR" dirty="0" smtClean="0"/>
              <a:t>Grupo focal</a:t>
            </a:r>
          </a:p>
          <a:p>
            <a:pPr lvl="1"/>
            <a:r>
              <a:rPr lang="pt-BR" dirty="0" smtClean="0"/>
              <a:t>Brainstorming ou chuva de id~eias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244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383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Entrevista</vt:lpstr>
      <vt:lpstr>PowerPoint Presentation</vt:lpstr>
      <vt:lpstr>Entrevista</vt:lpstr>
      <vt:lpstr>PowerPoint Presentation</vt:lpstr>
      <vt:lpstr>Entrevista na pesquisa</vt:lpstr>
      <vt:lpstr>PowerPoint Presentation</vt:lpstr>
      <vt:lpstr>Contexto da entrevista</vt:lpstr>
      <vt:lpstr>Cuidados na entrevista</vt:lpstr>
      <vt:lpstr>Tipos de entrevista</vt:lpstr>
      <vt:lpstr>Entrevista fechada</vt:lpstr>
      <vt:lpstr>Aberta</vt:lpstr>
      <vt:lpstr>Semi-estruturada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Entrevista</dc:title>
  <dc:creator>Douglas</dc:creator>
  <cp:lastModifiedBy>Douglas</cp:lastModifiedBy>
  <cp:revision>14</cp:revision>
  <dcterms:created xsi:type="dcterms:W3CDTF">2012-08-24T04:49:23Z</dcterms:created>
  <dcterms:modified xsi:type="dcterms:W3CDTF">2012-08-24T07:58:30Z</dcterms:modified>
</cp:coreProperties>
</file>