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7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8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9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5630" r:id="rId2"/>
    <p:sldMasterId id="2147485876" r:id="rId3"/>
    <p:sldMasterId id="2147485928" r:id="rId4"/>
    <p:sldMasterId id="2147486000" r:id="rId5"/>
    <p:sldMasterId id="2147487868" r:id="rId6"/>
    <p:sldMasterId id="2147489884" r:id="rId7"/>
    <p:sldMasterId id="2147490601" r:id="rId8"/>
    <p:sldMasterId id="2147490613" r:id="rId9"/>
    <p:sldMasterId id="2147490625" r:id="rId10"/>
    <p:sldMasterId id="2147490639" r:id="rId11"/>
    <p:sldMasterId id="2147490651" r:id="rId12"/>
    <p:sldMasterId id="2147490663" r:id="rId13"/>
    <p:sldMasterId id="2147490676" r:id="rId14"/>
    <p:sldMasterId id="2147490689" r:id="rId15"/>
    <p:sldMasterId id="2147491442" r:id="rId16"/>
    <p:sldMasterId id="2147491455" r:id="rId17"/>
    <p:sldMasterId id="2147491469" r:id="rId18"/>
    <p:sldMasterId id="2147491505" r:id="rId19"/>
    <p:sldMasterId id="2147491581" r:id="rId20"/>
  </p:sldMasterIdLst>
  <p:notesMasterIdLst>
    <p:notesMasterId r:id="rId77"/>
  </p:notesMasterIdLst>
  <p:sldIdLst>
    <p:sldId id="1281" r:id="rId21"/>
    <p:sldId id="1322" r:id="rId22"/>
    <p:sldId id="1092" r:id="rId23"/>
    <p:sldId id="1274" r:id="rId24"/>
    <p:sldId id="545" r:id="rId25"/>
    <p:sldId id="1320" r:id="rId26"/>
    <p:sldId id="1321" r:id="rId27"/>
    <p:sldId id="1233" r:id="rId28"/>
    <p:sldId id="1235" r:id="rId29"/>
    <p:sldId id="1349" r:id="rId30"/>
    <p:sldId id="1352" r:id="rId31"/>
    <p:sldId id="1351" r:id="rId32"/>
    <p:sldId id="407" r:id="rId33"/>
    <p:sldId id="591" r:id="rId34"/>
    <p:sldId id="627" r:id="rId35"/>
    <p:sldId id="679" r:id="rId36"/>
    <p:sldId id="633" r:id="rId37"/>
    <p:sldId id="634" r:id="rId38"/>
    <p:sldId id="635" r:id="rId39"/>
    <p:sldId id="636" r:id="rId40"/>
    <p:sldId id="637" r:id="rId41"/>
    <p:sldId id="638" r:id="rId42"/>
    <p:sldId id="640" r:id="rId43"/>
    <p:sldId id="643" r:id="rId44"/>
    <p:sldId id="644" r:id="rId45"/>
    <p:sldId id="645" r:id="rId46"/>
    <p:sldId id="646" r:id="rId47"/>
    <p:sldId id="647" r:id="rId48"/>
    <p:sldId id="648" r:id="rId49"/>
    <p:sldId id="649" r:id="rId50"/>
    <p:sldId id="650" r:id="rId51"/>
    <p:sldId id="651" r:id="rId52"/>
    <p:sldId id="652" r:id="rId53"/>
    <p:sldId id="653" r:id="rId54"/>
    <p:sldId id="654" r:id="rId55"/>
    <p:sldId id="655" r:id="rId56"/>
    <p:sldId id="1347" r:id="rId57"/>
    <p:sldId id="656" r:id="rId58"/>
    <p:sldId id="657" r:id="rId59"/>
    <p:sldId id="658" r:id="rId60"/>
    <p:sldId id="659" r:id="rId61"/>
    <p:sldId id="660" r:id="rId62"/>
    <p:sldId id="661" r:id="rId63"/>
    <p:sldId id="663" r:id="rId64"/>
    <p:sldId id="664" r:id="rId65"/>
    <p:sldId id="666" r:id="rId66"/>
    <p:sldId id="667" r:id="rId67"/>
    <p:sldId id="668" r:id="rId68"/>
    <p:sldId id="669" r:id="rId69"/>
    <p:sldId id="670" r:id="rId70"/>
    <p:sldId id="680" r:id="rId71"/>
    <p:sldId id="605" r:id="rId72"/>
    <p:sldId id="1353" r:id="rId73"/>
    <p:sldId id="690" r:id="rId74"/>
    <p:sldId id="629" r:id="rId75"/>
    <p:sldId id="563" r:id="rId76"/>
  </p:sldIdLst>
  <p:sldSz cx="9144000" cy="6858000" type="screen4x3"/>
  <p:notesSz cx="6794500" cy="9921875"/>
  <p:defaultTextStyle>
    <a:defPPr>
      <a:defRPr lang="pt-BR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0000FF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0614" autoAdjust="0"/>
  </p:normalViewPr>
  <p:slideViewPr>
    <p:cSldViewPr snapToObjects="1">
      <p:cViewPr varScale="1">
        <p:scale>
          <a:sx n="104" d="100"/>
          <a:sy n="104" d="100"/>
        </p:scale>
        <p:origin x="190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7082A4A1-382A-45D9-82A6-7C7C4D6964F4}" type="datetimeFigureOut">
              <a:rPr lang="pt-BR"/>
              <a:pPr>
                <a:defRPr/>
              </a:pPr>
              <a:t>28/03/2020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13288"/>
            <a:ext cx="5435600" cy="4464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340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8100" y="9423400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9099F27-E314-41F5-A490-BA025C35AA0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brittle plastic transition for typical crustal rocks lies at a depth of 10–15 km in the crust. We purposely specify the transition as a range, because rocks consist of different minerals, each of which behaves plastically under different conditions, and because the depth of transition depends on the local geothermal gradient. Temperature conditions </a:t>
            </a:r>
          </a:p>
          <a:p>
            <a:r>
              <a:rPr lang="en-US" dirty="0"/>
              <a:t>at a depth of around 10–15 km are in the range of 250°C to 350°C (i.e., lower </a:t>
            </a:r>
            <a:r>
              <a:rPr lang="en-US" dirty="0" err="1"/>
              <a:t>greenschist</a:t>
            </a:r>
            <a:r>
              <a:rPr lang="en-US" dirty="0"/>
              <a:t> </a:t>
            </a:r>
            <a:r>
              <a:rPr lang="en-US" dirty="0" err="1"/>
              <a:t>facies</a:t>
            </a:r>
            <a:r>
              <a:rPr lang="en-US" dirty="0"/>
              <a:t> of metamorphism), where plastic deformation mechanisms become the dominant contributor to strain in (quartz rich) crustal rocks. The activity of plastic deformation mechanisms below this brittle-plastic transition yields a fine-grained and foliated fault-zone rock, called </a:t>
            </a:r>
            <a:r>
              <a:rPr lang="en-US" dirty="0" err="1"/>
              <a:t>mylonite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8E4FD3-8071-43A9-A924-A87F04B9B92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161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7"/>
          <p:cNvSpPr txBox="1">
            <a:spLocks noGrp="1" noChangeArrowheads="1"/>
          </p:cNvSpPr>
          <p:nvPr/>
        </p:nvSpPr>
        <p:spPr bwMode="auto">
          <a:xfrm>
            <a:off x="3848100" y="9424988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66" tIns="44083" rIns="88166" bIns="44083" anchor="b"/>
          <a:lstStyle>
            <a:lvl1pPr defTabSz="8810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810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810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810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810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8FF8435-E226-4AD2-8DF8-053678E2D4F5}" type="slidenum">
              <a:rPr lang="pt-BR" altLang="pt-BR" sz="11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pt-BR" altLang="pt-BR" sz="1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9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166" tIns="44083" rIns="88166" bIns="4408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Aptiano</a:t>
            </a:r>
            <a:r>
              <a:rPr lang="pt-BR" dirty="0"/>
              <a:t>: 113 </a:t>
            </a:r>
            <a:r>
              <a:rPr lang="pt-BR" dirty="0" err="1"/>
              <a:t>Ma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8E4FD3-8071-43A9-A924-A87F04B9B92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827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7"/>
          <p:cNvSpPr txBox="1">
            <a:spLocks noGrp="1" noChangeArrowheads="1"/>
          </p:cNvSpPr>
          <p:nvPr/>
        </p:nvSpPr>
        <p:spPr bwMode="auto">
          <a:xfrm>
            <a:off x="3897313" y="9224963"/>
            <a:ext cx="2982912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526" tIns="43763" rIns="87526" bIns="43763" anchor="b"/>
          <a:lstStyle>
            <a:lvl1pPr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pPr algn="r" defTabSz="914400" eaLnBrk="1" hangingPunct="1">
              <a:defRPr/>
            </a:pPr>
            <a:fld id="{5246EF14-7ACB-45FA-ACAA-A74F1D0071AE}" type="slidenum">
              <a:rPr lang="pt-BR" sz="1100">
                <a:solidFill>
                  <a:prstClr val="black"/>
                </a:solidFill>
                <a:latin typeface="Arial" pitchFamily="34" charset="0"/>
                <a:ea typeface="+mn-ea"/>
              </a:rPr>
              <a:pPr algn="r" defTabSz="914400" eaLnBrk="1" hangingPunct="1">
                <a:defRPr/>
              </a:pPr>
              <a:t>47</a:t>
            </a:fld>
            <a:endParaRPr lang="pt-BR" sz="1100">
              <a:solidFill>
                <a:prstClr val="black"/>
              </a:solidFill>
              <a:latin typeface="Arial" pitchFamily="34" charset="0"/>
              <a:ea typeface="+mn-ea"/>
            </a:endParaRPr>
          </a:p>
        </p:txBody>
      </p:sp>
      <p:sp>
        <p:nvSpPr>
          <p:cNvPr id="492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2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526" tIns="43763" rIns="87526" bIns="4376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/>
          </a:p>
        </p:txBody>
      </p:sp>
      <p:sp>
        <p:nvSpPr>
          <p:cNvPr id="10035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4AF133-55DC-4666-A1F7-8002FBF6F3C0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397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EC675-B1D1-4D61-B05E-DCB17FFFA809}" type="datetime1">
              <a:rPr lang="pt-BR" altLang="pt-BR"/>
              <a:pPr>
                <a:defRPr/>
              </a:pPr>
              <a:t>28/03/2020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B396D-3A60-44D8-B8B1-C4DF028FAA8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3529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0F5BD-254D-4848-B8D8-5CA095D4149C}" type="datetime1">
              <a:rPr lang="pt-BR" altLang="pt-BR"/>
              <a:pPr>
                <a:defRPr/>
              </a:pPr>
              <a:t>28/03/2020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AEB1E-D12F-47B2-9703-AC4EDCDD6FC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262889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28EDCCB-CACE-4437-AB48-7C22846B873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573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30D0CC2-43DB-43EF-9688-E4CAC15839F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183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53A436C-92AD-4BB6-BDA7-A2E0AB2F0BF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02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6C57F3E-0559-4D99-97F6-A76391E3202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998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D46C928-9E26-4C4C-9577-8D3F3A3CC68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954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A8CBF9E-81D1-4D72-A66E-7AA8FC98E5B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146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76B4606-174D-437B-B228-1E376D6B6E5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3370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2D15A06-80BC-45CF-818C-4E7D3C22A6A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140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4720AD2-940D-4345-8C6D-AF30A13F759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537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2D94DEE-574D-48DB-9DE0-0C752EF7FF1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31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1AD0E-DBEF-4306-BE15-6494173A5C75}" type="datetime1">
              <a:rPr lang="pt-BR" altLang="pt-BR"/>
              <a:pPr>
                <a:defRPr/>
              </a:pPr>
              <a:t>28/03/2020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D2AC7-A9DE-42CB-93D6-B445864E5D0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671581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9C25F2B-7C8A-4F5B-9ABF-EAE9B4B101A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750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308A7F2-33C2-45E1-9683-FA911970538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5866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A6386C8-11A6-488C-AEF3-64F54666D7C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104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029B8F5-BF9E-4E8D-9873-96EB6676A17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63337"/>
      </p:ext>
    </p:extLst>
  </p:cSld>
  <p:clrMapOvr>
    <a:masterClrMapping/>
  </p:clrMapOvr>
  <p:transition spd="med">
    <p:fade thruBlk="1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ítulo e conteúdo em cima d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82296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2296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C6FFEA6-59AE-4B3A-A0CF-E8294717DEA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50261"/>
      </p:ext>
    </p:extLst>
  </p:cSld>
  <p:clrMapOvr>
    <a:masterClrMapping/>
  </p:clrMapOvr>
  <p:transition spd="med">
    <p:fade thruBlk="1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5DF73F0-74BB-4A06-A498-5D61215DCCF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12854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DC0759E-79C2-441E-9623-F4FCD1ABB4D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36286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C01D85E-CAB6-49A6-AF85-B808919991C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1703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C15B976-3888-46EB-85C6-64535F2C246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44570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F8389A8-049F-48F5-98EB-115713984CE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8424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1CF886C-DD1F-419E-99FB-CBE10B93EFB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5161911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EBA900F-F10F-4DC2-AD80-02CF1C362A9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0286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CBE8488-55E3-4036-B985-10F6FB5AC94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0893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F2722DA-92E6-409B-864F-8AD1D9FEA5E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63612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2ACB111-FF42-4FA6-95EC-C5785C96050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0111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26E330B-4840-4EC5-9B9D-34F219142F4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68327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AACE92E-AB84-4E4C-BCAE-4CF371D2D7F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340072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D464760-512D-4266-B1C5-B9DAAEB4482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81443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BF690DE-0C1C-4D31-89D4-9155B623DB1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57765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3CBF6EA-7C0E-42EA-8208-827B0D0B52D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322202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9BE84A4-D149-4BAF-AC17-77483306B4C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4921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CBD5BD1-8A75-495A-8B00-272C2137F27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6925448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DA5A4FF-555B-4598-865A-CA0E13DB19C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74976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C2F1AAD-B0AE-4957-9AA5-1A40F28474A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4866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C8EA487-5215-42B2-9870-1091356CC9F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95410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83401B6-01BE-4C6C-AF57-1AF335C12DA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3278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D136936-0BA2-4867-AC9F-DE3266EE676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93705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21B0B72-1FE1-4FDA-BB95-F03CBF853F3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983767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3A3EDDE-07E9-4482-929D-AEE2CADB009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30740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pt-BR">
                  <a:solidFill>
                    <a:srgbClr val="FFFFFF"/>
                  </a:solidFill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pt-BR">
                  <a:solidFill>
                    <a:srgbClr val="FFFFFF"/>
                  </a:solidFill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pt-BR">
                  <a:solidFill>
                    <a:srgbClr val="FFFFFF"/>
                  </a:solidFill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pt-BR">
                  <a:solidFill>
                    <a:srgbClr val="FFFFFF"/>
                  </a:solidFill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1" hangingPunct="1">
                <a:defRPr/>
              </a:pPr>
              <a:endParaRPr lang="pt-BR">
                <a:solidFill>
                  <a:srgbClr val="FFFFFF"/>
                </a:solidFill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0893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pt-BR" noProof="0"/>
              <a:t>Clique para editar o estilo do título mestre</a:t>
            </a:r>
          </a:p>
        </p:txBody>
      </p:sp>
      <p:sp>
        <p:nvSpPr>
          <p:cNvPr id="50894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t-BR" noProof="0"/>
              <a:t>Clique para editar o estilo do subtítulo mestre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9CD0A74-F261-4E84-AFC9-C03B86CDEB9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12679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FA158E7-198E-4838-A0F7-D4EA9F41C8C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19166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79D07EC-6F80-44C5-9233-D3852DD1CB8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2458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184ECF6-56B4-4D58-918D-52BC54091AE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5310329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9563E49-7C63-4001-82AE-719CDF6DB9A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80691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4BFCBBC-882A-46A8-BA56-508D26D3AEE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84767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48202B8-415B-486C-94A5-7F4876798DF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76211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0EF539C-90F3-4B45-9E60-22283DE70C1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464947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F139566-60E1-4DDA-9E44-E799CC5FC5D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958738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678E9B5-141E-4E66-9641-107FB4A13B3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504626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94569B3-3828-4B1F-A0FA-2233982BDCC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0767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0AADD64-DA78-433C-8F2D-0697DCF876E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160748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6C05F3D-A243-4374-940F-A49C251883F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840641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pt-BR">
                  <a:solidFill>
                    <a:srgbClr val="FFFFFF"/>
                  </a:solidFill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pt-BR">
                  <a:solidFill>
                    <a:srgbClr val="FFFFFF"/>
                  </a:solidFill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pt-BR">
                  <a:solidFill>
                    <a:srgbClr val="FFFFFF"/>
                  </a:solidFill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pt-BR">
                  <a:solidFill>
                    <a:srgbClr val="FFFFFF"/>
                  </a:solidFill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1" hangingPunct="1">
                <a:defRPr/>
              </a:pPr>
              <a:endParaRPr lang="pt-BR">
                <a:solidFill>
                  <a:srgbClr val="FFFFFF"/>
                </a:solidFill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0893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pt-BR" noProof="0"/>
              <a:t>Clique para editar o estilo do título mestre</a:t>
            </a:r>
          </a:p>
        </p:txBody>
      </p:sp>
      <p:sp>
        <p:nvSpPr>
          <p:cNvPr id="50894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t-BR" noProof="0"/>
              <a:t>Clique para editar o estilo do subtítulo mestre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0DF0941-7B76-411D-9489-7214CCCA7F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0662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928C58E-0365-4ECA-A52B-0A671920CC8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5143796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52EE1ED-9A45-441F-8C80-ECCE344B76D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079324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49BB60C-6CB5-4A9A-90F4-9FC8FBA28C4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097721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862564B-F3FA-4BAE-966D-EBB740F97C2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031696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4BBC8195-1DE5-4582-83CB-0CEFB94EDDE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420096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8900578-DE02-4D31-9F46-CDEA06AF919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112242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C5AA23D-CB5C-4D37-91DE-5858FA70FB9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400628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62B8584-9697-4173-83D8-BDA8F84DD30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71663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4DDCBF8-B4B8-482F-A81D-BD2AFBC175C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020372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D9C0C7C-53F5-4D4F-A320-D2D4B464865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114459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40874F7-8E1D-41A5-B955-96C8979D20D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6627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A51B2E1-E42D-4CCA-A6B5-7164E5749B8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2160337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0675DB4-D4A6-4635-B0E6-289F3777F80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457200"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871070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91EF5B9-D40B-48C3-B50E-22D49D6CAFB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46667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2873556-E2A0-4CE5-9B21-753BC9B41DB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071214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4E453A49-1635-4F28-9079-D7A4372137C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064681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6C3DCC1-E81F-4D24-992D-15460A2C1A9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542670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8449480-9005-485A-8EB5-F87A5570D31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567122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7365574-559E-4FCF-B8A7-0EF0FD1E4B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434301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E476E55-B579-4C7B-B2A7-E08142EC79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055677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198C2C2-D0D2-4F3A-B32F-DD3944F4353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291923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38838EF-69A5-49E4-B6FB-111FF097891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3348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8C2BF06-B0A8-4E68-93C1-C4DA0C67424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0951181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3E8CF4A-DDC7-4B1F-8C84-B04A2710EE7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545187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B32CECD-636F-4D3F-A070-110812D8E79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518887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1E72A-0386-4E82-8E56-6024BE26C92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009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9F6DF-5A69-4DF1-A1CE-52D0E0FF475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7442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D0AC1-44EF-4044-9D93-97ED7160817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8879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4C859-343A-4454-A99D-12F393C8A11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75925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2021C-9AA3-417D-B995-CB4395037F8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8694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9AED7-624C-434C-8646-1D3A06F494A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6824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E6B15-7B35-4EA5-B519-80FE6C9D2D3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24532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7C453-EF76-4FA0-AF5B-49762CADB4B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433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B8CC0D1-BBAD-4BCC-B780-50433934804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9686385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C8E05-9780-4E88-9BC8-CF621A700E2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86528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2491B-EAEE-417D-AD85-2029F0EF3DF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2690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E01B7-DA6A-4BCD-AB64-D3D27667D55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27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2B8F7-C6D8-406E-A8B6-2D5D3D537E1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6645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82FD9-7851-4A3A-B221-99634388D96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6162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0691E-7779-413F-8D24-2845BECA0BB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9546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2EE54-C4A8-4CC0-90FE-810C755B9B0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815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87DAB-16EF-45C3-92D1-17F2423F570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6044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663DA-2002-4B32-B4E9-A029F34385B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2960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A7B7-E0B5-499B-AB31-8FF99710C59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76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D401AE1-4B56-4FC2-B5C1-736E2FF6D62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7234587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59DA9-187F-42F4-A78C-FA77502D043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0508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A0C56-C689-4BF8-BBE2-C85AD05447F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8361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FE36B-E3B0-40D4-8CD5-8B1DA751DA2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6905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E93AD-9454-4912-9554-D518D1791CA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951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8563F-360E-44F9-9EAD-FE3C1E9BD56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2628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25701-15E6-4C11-B86E-85C1F8C5487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06368"/>
      </p:ext>
    </p:extLst>
  </p:cSld>
  <p:clrMapOvr>
    <a:masterClrMapping/>
  </p:clrMapOvr>
  <p:transition spd="med">
    <p:fade thruBlk="1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ítulo e conteúdo em cima d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82296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2296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CA951-33CD-4434-BA3C-2BE80F8B477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27015"/>
      </p:ext>
    </p:extLst>
  </p:cSld>
  <p:clrMapOvr>
    <a:masterClrMapping/>
  </p:clrMapOvr>
  <p:transition spd="med">
    <p:fade thruBlk="1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BF7AB6-BB91-4F2D-85EA-CCE711F7ADB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125258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DA9887-A395-4155-9EF3-06AA6162F03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907250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EE02EA-E08C-4C60-950F-D0DD496B986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1640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2DF69-B6C3-42B4-B878-FB687B8C353B}" type="datetime1">
              <a:rPr lang="pt-BR" altLang="pt-BR"/>
              <a:pPr>
                <a:defRPr/>
              </a:pPr>
              <a:t>28/03/2020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9D20C-D4F5-47A3-91B7-2E190F3CC02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69888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95B1041-1831-40BA-9AFD-1451C781137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8251328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003F0B-83C5-483D-B474-3156B566C33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127877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A470E3-2CC4-485B-BA92-29D21616A71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932366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0BF19-763D-43DA-8D86-9933FA8F508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626659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05AE06-F0E9-4A82-AC38-E0AFBD9F457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526552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DB31A4-8D2B-48F0-8922-DA5F50BB452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61355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6515C-6922-4936-A08A-188444EE8CB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799532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E421A-D441-4B3B-A550-348B26353F1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07579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5D23F-6AA6-46A8-811E-FBE304BC9A9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178035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28" name="Título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7" name="Espaço Reservado para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1E624-B96D-4824-9598-2385197100F6}" type="datetimeFigureOut">
              <a:rPr lang="pt-BR">
                <a:solidFill>
                  <a:srgbClr val="4E3B30"/>
                </a:solidFill>
              </a:rPr>
              <a:pPr>
                <a:defRPr/>
              </a:pPr>
              <a:t>28/03/2020</a:t>
            </a:fld>
            <a:endParaRPr lang="pt-BR">
              <a:solidFill>
                <a:srgbClr val="4E3B30"/>
              </a:solidFill>
            </a:endParaRPr>
          </a:p>
        </p:txBody>
      </p:sp>
      <p:sp>
        <p:nvSpPr>
          <p:cNvPr id="8" name="Espaço Reservado para Número de Slide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21442-8730-4EED-AC4F-78EB4D9489AE}" type="slidenum">
              <a:rPr lang="pt-BR">
                <a:solidFill>
                  <a:srgbClr val="4E3B3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4E3B30"/>
              </a:solidFill>
            </a:endParaRPr>
          </a:p>
        </p:txBody>
      </p:sp>
      <p:sp>
        <p:nvSpPr>
          <p:cNvPr id="10" name="Espaço Reservado para Rodapé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33440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7" name="Título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4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113D2-E805-4CEC-9754-D8B42096AD23}" type="datetimeFigureOut">
              <a:rPr lang="pt-BR">
                <a:solidFill>
                  <a:srgbClr val="4E3B30"/>
                </a:solidFill>
              </a:rPr>
              <a:pPr>
                <a:defRPr/>
              </a:pPr>
              <a:t>28/03/2020</a:t>
            </a:fld>
            <a:endParaRPr lang="pt-BR">
              <a:solidFill>
                <a:srgbClr val="4E3B30"/>
              </a:solidFill>
            </a:endParaRPr>
          </a:p>
        </p:txBody>
      </p:sp>
      <p:sp>
        <p:nvSpPr>
          <p:cNvPr id="5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4E3B30"/>
              </a:solidFill>
            </a:endParaRPr>
          </a:p>
        </p:txBody>
      </p:sp>
      <p:sp>
        <p:nvSpPr>
          <p:cNvPr id="6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3A5C0-254D-43C5-BE0E-08D507CABD92}" type="slidenum">
              <a:rPr lang="pt-BR">
                <a:solidFill>
                  <a:srgbClr val="4E3B3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11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C6B1BD1-D0CD-4737-8926-5C70541D2EF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5839469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4233D-D9E6-46FA-AE7E-FCF472F43BAD}" type="datetimeFigureOut">
              <a:rPr lang="pt-BR">
                <a:solidFill>
                  <a:srgbClr val="4E3B30"/>
                </a:solidFill>
              </a:rPr>
              <a:pPr>
                <a:defRPr/>
              </a:pPr>
              <a:t>28/03/2020</a:t>
            </a:fld>
            <a:endParaRPr lang="pt-BR">
              <a:solidFill>
                <a:srgbClr val="4E3B30"/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4E3B30"/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64375-34A8-4C57-AEAB-446AB0778C06}" type="slidenum">
              <a:rPr lang="pt-BR">
                <a:solidFill>
                  <a:srgbClr val="4E3B3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1752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1FAF0-3C03-484B-8DBA-1BB489ACD886}" type="datetimeFigureOut">
              <a:rPr lang="pt-BR">
                <a:solidFill>
                  <a:srgbClr val="4E3B30"/>
                </a:solidFill>
              </a:rPr>
              <a:pPr>
                <a:defRPr/>
              </a:pPr>
              <a:t>28/03/2020</a:t>
            </a:fld>
            <a:endParaRPr lang="pt-BR">
              <a:solidFill>
                <a:srgbClr val="4E3B30"/>
              </a:solidFill>
            </a:endParaRPr>
          </a:p>
        </p:txBody>
      </p:sp>
      <p:sp>
        <p:nvSpPr>
          <p:cNvPr id="6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4E3B30"/>
              </a:solidFill>
            </a:endParaRPr>
          </a:p>
        </p:txBody>
      </p:sp>
      <p:sp>
        <p:nvSpPr>
          <p:cNvPr id="7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8EFA0-9AD5-46A0-9CD3-7948B524DC6C}" type="slidenum">
              <a:rPr lang="pt-BR">
                <a:solidFill>
                  <a:srgbClr val="4E3B3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46052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32" name="Espaço Reservado para Conteúdo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34" name="Espaço Reservado para Conteúdo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5BE6A-9AAD-48E6-A988-6D1B6C95E20A}" type="slidenum">
              <a:rPr lang="pt-BR">
                <a:solidFill>
                  <a:srgbClr val="4E3B3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4E3B30"/>
              </a:solidFill>
            </a:endParaRPr>
          </a:p>
        </p:txBody>
      </p:sp>
      <p:sp>
        <p:nvSpPr>
          <p:cNvPr id="10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4E3B30"/>
              </a:solidFill>
            </a:endParaRPr>
          </a:p>
        </p:txBody>
      </p:sp>
      <p:sp>
        <p:nvSpPr>
          <p:cNvPr id="11" name="Espaço Reservado para Data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EEC5-E192-4B6D-B750-045EBE850FAD}" type="datetimeFigureOut">
              <a:rPr lang="pt-BR">
                <a:solidFill>
                  <a:srgbClr val="4E3B30"/>
                </a:solidFill>
              </a:rPr>
              <a:pPr>
                <a:defRPr/>
              </a:pPr>
              <a:t>28/03/2020</a:t>
            </a:fld>
            <a:endParaRPr lang="pt-BR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9805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8EB2E-286D-4488-9AC7-702F5313EB5E}" type="datetimeFigureOut">
              <a:rPr lang="pt-BR">
                <a:solidFill>
                  <a:srgbClr val="4E3B30"/>
                </a:solidFill>
              </a:rPr>
              <a:pPr>
                <a:defRPr/>
              </a:pPr>
              <a:t>28/03/2020</a:t>
            </a:fld>
            <a:endParaRPr lang="pt-BR">
              <a:solidFill>
                <a:srgbClr val="4E3B30"/>
              </a:solidFill>
            </a:endParaRPr>
          </a:p>
        </p:txBody>
      </p:sp>
      <p:sp>
        <p:nvSpPr>
          <p:cNvPr id="4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4E3B30"/>
              </a:solidFill>
            </a:endParaRPr>
          </a:p>
        </p:txBody>
      </p:sp>
      <p:sp>
        <p:nvSpPr>
          <p:cNvPr id="5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56AE6-4CF7-4640-B13C-0F4F502DB20B}" type="slidenum">
              <a:rPr lang="pt-BR">
                <a:solidFill>
                  <a:srgbClr val="4E3B3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0862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5B3CA-6223-4EC1-82D8-422B137D2520}" type="datetimeFigureOut">
              <a:rPr lang="pt-BR">
                <a:solidFill>
                  <a:srgbClr val="4E3B30"/>
                </a:solidFill>
              </a:rPr>
              <a:pPr>
                <a:defRPr/>
              </a:pPr>
              <a:t>28/03/2020</a:t>
            </a:fld>
            <a:endParaRPr lang="pt-BR">
              <a:solidFill>
                <a:srgbClr val="4E3B30"/>
              </a:solidFill>
            </a:endParaRPr>
          </a:p>
        </p:txBody>
      </p:sp>
      <p:sp>
        <p:nvSpPr>
          <p:cNvPr id="3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4E3B30"/>
              </a:solidFill>
            </a:endParaRPr>
          </a:p>
        </p:txBody>
      </p:sp>
      <p:sp>
        <p:nvSpPr>
          <p:cNvPr id="4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100AC-F763-4FC6-8937-D10A99503EC1}" type="slidenum">
              <a:rPr lang="pt-BR">
                <a:solidFill>
                  <a:srgbClr val="4E3B3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31077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ço Reservado para Conteúdo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31" name="Título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5" name="Espaço Reservado para Data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BF278-CB5F-40AB-9D80-07A4B0B3AF5D}" type="datetimeFigureOut">
              <a:rPr lang="pt-BR">
                <a:solidFill>
                  <a:srgbClr val="4E3B30"/>
                </a:solidFill>
              </a:rPr>
              <a:pPr>
                <a:defRPr/>
              </a:pPr>
              <a:t>28/03/2020</a:t>
            </a:fld>
            <a:endParaRPr lang="pt-BR">
              <a:solidFill>
                <a:srgbClr val="4E3B30"/>
              </a:solidFill>
            </a:endParaRPr>
          </a:p>
        </p:txBody>
      </p:sp>
      <p:sp>
        <p:nvSpPr>
          <p:cNvPr id="6" name="Espaço Reservado para Número de Slid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7697E-6EF3-46C8-86D2-F292B22E7EB6}" type="slidenum">
              <a:rPr lang="pt-BR">
                <a:solidFill>
                  <a:srgbClr val="4E3B3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4E3B30"/>
              </a:solidFill>
            </a:endParaRPr>
          </a:p>
        </p:txBody>
      </p:sp>
      <p:sp>
        <p:nvSpPr>
          <p:cNvPr id="7" name="Espaço Reservado para Rodapé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1227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noProof="0"/>
              <a:t>Clique no ícone para adicionar uma imagem</a:t>
            </a:r>
            <a:endParaRPr lang="en-US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56CAD-9FC2-4B29-BFF0-3822454C2CA8}" type="datetimeFigureOut">
              <a:rPr lang="pt-BR">
                <a:solidFill>
                  <a:srgbClr val="4E3B30"/>
                </a:solidFill>
              </a:rPr>
              <a:pPr>
                <a:defRPr/>
              </a:pPr>
              <a:t>28/03/2020</a:t>
            </a:fld>
            <a:endParaRPr lang="pt-BR">
              <a:solidFill>
                <a:srgbClr val="4E3B30"/>
              </a:solidFill>
            </a:endParaRPr>
          </a:p>
        </p:txBody>
      </p:sp>
      <p:sp>
        <p:nvSpPr>
          <p:cNvPr id="6" name="Espaço Reservado para Número de Slid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EF4EC-2902-4DAA-9534-54C4D961EF6A}" type="slidenum">
              <a:rPr lang="pt-BR">
                <a:solidFill>
                  <a:srgbClr val="4E3B3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4E3B30"/>
              </a:solidFill>
            </a:endParaRPr>
          </a:p>
        </p:txBody>
      </p:sp>
      <p:sp>
        <p:nvSpPr>
          <p:cNvPr id="7" name="Espaço Reservado para Rodapé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6973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341AD-CD7C-4C63-A977-58B170FBFFB7}" type="datetimeFigureOut">
              <a:rPr lang="pt-BR">
                <a:solidFill>
                  <a:srgbClr val="4E3B30"/>
                </a:solidFill>
              </a:rPr>
              <a:pPr>
                <a:defRPr/>
              </a:pPr>
              <a:t>28/03/2020</a:t>
            </a:fld>
            <a:endParaRPr lang="pt-BR">
              <a:solidFill>
                <a:srgbClr val="4E3B30"/>
              </a:solidFill>
            </a:endParaRPr>
          </a:p>
        </p:txBody>
      </p:sp>
      <p:sp>
        <p:nvSpPr>
          <p:cNvPr id="5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4E3B30"/>
              </a:solidFill>
            </a:endParaRPr>
          </a:p>
        </p:txBody>
      </p:sp>
      <p:sp>
        <p:nvSpPr>
          <p:cNvPr id="6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FCE3-BC47-4C32-9E91-D57E899834DA}" type="slidenum">
              <a:rPr lang="pt-BR">
                <a:solidFill>
                  <a:srgbClr val="4E3B3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5557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40C0A-B24C-47EC-AF55-405A5E3304EF}" type="datetimeFigureOut">
              <a:rPr lang="pt-BR">
                <a:solidFill>
                  <a:srgbClr val="4E3B30"/>
                </a:solidFill>
              </a:rPr>
              <a:pPr>
                <a:defRPr/>
              </a:pPr>
              <a:t>28/03/2020</a:t>
            </a:fld>
            <a:endParaRPr lang="pt-BR">
              <a:solidFill>
                <a:srgbClr val="4E3B30"/>
              </a:solidFill>
            </a:endParaRPr>
          </a:p>
        </p:txBody>
      </p:sp>
      <p:sp>
        <p:nvSpPr>
          <p:cNvPr id="5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4E3B30"/>
              </a:solidFill>
            </a:endParaRPr>
          </a:p>
        </p:txBody>
      </p:sp>
      <p:sp>
        <p:nvSpPr>
          <p:cNvPr id="6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007A5-0D3A-4C75-B84E-86DF0D89A745}" type="slidenum">
              <a:rPr lang="pt-BR">
                <a:solidFill>
                  <a:srgbClr val="4E3B3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9827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25C88-4BBF-4493-B605-82D4113B75DD}" type="datetime1">
              <a:rPr lang="pt-BR" altLang="pt-BR"/>
              <a:pPr>
                <a:defRPr/>
              </a:pPr>
              <a:t>28/03/2020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D5103-BB84-4A85-8CDD-D1B36B1CCAC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70397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11BD2F4-A7D6-4C25-BC2D-EA3CED357FB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1539477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5314B-D16F-469B-B207-06515481BFBA}" type="datetime1">
              <a:rPr lang="pt-BR" altLang="pt-BR"/>
              <a:pPr>
                <a:defRPr/>
              </a:pPr>
              <a:t>28/03/2020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FACCC-C068-413E-8449-6C43DC05AA2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7782480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4DC27-B63D-442A-9925-BE375267D7D2}" type="datetime1">
              <a:rPr lang="pt-BR" altLang="pt-BR"/>
              <a:pPr>
                <a:defRPr/>
              </a:pPr>
              <a:t>28/03/2020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EC485-0879-4C0E-955A-EE131DF4D6B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0794614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EF730-C48F-4639-8247-296920770C6C}" type="datetime1">
              <a:rPr lang="pt-BR" altLang="pt-BR"/>
              <a:pPr>
                <a:defRPr/>
              </a:pPr>
              <a:t>28/03/2020</a:t>
            </a:fld>
            <a:endParaRPr lang="pt-BR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A379A-AA27-4970-B498-D80E48859B7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6676466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C2C91-2D4A-49E4-B2D7-FF46FA3D598A}" type="datetime1">
              <a:rPr lang="pt-BR" altLang="pt-BR"/>
              <a:pPr>
                <a:defRPr/>
              </a:pPr>
              <a:t>28/03/2020</a:t>
            </a:fld>
            <a:endParaRPr lang="pt-BR" alt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623F5-C39E-4182-812D-74943EC678D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8082815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84171-6838-46F8-A658-486D8256740B}" type="datetime1">
              <a:rPr lang="pt-BR" altLang="pt-BR"/>
              <a:pPr>
                <a:defRPr/>
              </a:pPr>
              <a:t>28/03/2020</a:t>
            </a:fld>
            <a:endParaRPr lang="pt-BR" alt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3C5FA-D581-4340-8483-C72410A1DD6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8712282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B86D1-2784-485A-8615-27C5D1AC0F11}" type="datetime1">
              <a:rPr lang="pt-BR" altLang="pt-BR"/>
              <a:pPr>
                <a:defRPr/>
              </a:pPr>
              <a:t>28/03/2020</a:t>
            </a:fld>
            <a:endParaRPr lang="pt-BR" alt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04AF6-8846-4A39-A9A7-1272B022F25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3396171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742FD-93E2-4F00-98D0-57233687A503}" type="datetime1">
              <a:rPr lang="pt-BR" altLang="pt-BR"/>
              <a:pPr>
                <a:defRPr/>
              </a:pPr>
              <a:t>28/03/2020</a:t>
            </a:fld>
            <a:endParaRPr lang="pt-BR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BA9E6-B1AF-4066-BD00-66BBD1C0939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0586805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5EA57-5D1A-40B9-BE6A-B574B683133A}" type="datetime1">
              <a:rPr lang="pt-BR" altLang="pt-BR"/>
              <a:pPr>
                <a:defRPr/>
              </a:pPr>
              <a:t>28/03/2020</a:t>
            </a:fld>
            <a:endParaRPr lang="pt-BR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E14DD-8C11-4F29-86BE-D884F40CAEA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4063302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FDA37-2C57-4FEB-B532-B782127872E7}" type="datetime1">
              <a:rPr lang="pt-BR" altLang="pt-BR"/>
              <a:pPr>
                <a:defRPr/>
              </a:pPr>
              <a:t>28/03/2020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3FC72-E89B-417F-B113-831C562CC50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5626077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5657C-3CF1-4CD0-B9A7-9FB99CD651F6}" type="datetime1">
              <a:rPr lang="pt-BR" altLang="pt-BR"/>
              <a:pPr>
                <a:defRPr/>
              </a:pPr>
              <a:t>28/03/2020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3EA4D-34CD-4254-9560-CB1189F53D8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69771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fld id="{1D508E2C-5742-4368-BB0B-1D193A8A76C5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408708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fld id="{D12C93D1-3701-4001-979E-9C6E4254ECE3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02673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fld id="{AD5C28AE-9181-4A5C-B8A7-ADD7AAAC41CB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338581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fld id="{762EB33D-3AEA-4CE7-BC98-92256DA10203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307407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fld id="{DA66A83B-F70F-496F-B5BB-DD5E82282E23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93204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fld id="{0BA1B0E0-F258-4B84-8057-1EE6184D2797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55768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fld id="{1ABA0C3E-5F5B-47BE-A43E-5C088926E0B7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0081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1AD80-0DC2-4B68-AAB5-97F062D59EFE}" type="datetime1">
              <a:rPr lang="pt-BR" altLang="pt-BR"/>
              <a:pPr>
                <a:defRPr/>
              </a:pPr>
              <a:t>28/03/2020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9623C-B0A5-43EE-832B-A62CFBBB8A8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069395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fld id="{27CCDB8D-2988-4BCC-A4E1-A73F5A0EE608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9951043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fld id="{67415DD7-C4A7-45CA-A693-899B2EDFEC53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024277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fld id="{1746C025-9B3D-4B42-91CC-BD54B2FE5CFA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374421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fld id="{821302AD-E118-4B5F-B870-C639E29DF456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460428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E34E3F-ADA4-4A4A-98D7-52A4C88E358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170839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B6536B9-E64F-45E9-AE27-5A3917FD51B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455992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304500-F023-4AE9-8A69-A3421875B04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314839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93AE018-9004-478D-9769-19FDDF9CA15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205272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C145C55-77B0-476A-8D09-7E8A397092D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691483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C61C91A-EE57-40D6-8062-4F6981156DE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43483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A8912-4CE3-4216-95B8-D22C82F1E50C}" type="datetime1">
              <a:rPr lang="pt-BR" altLang="pt-BR"/>
              <a:pPr>
                <a:defRPr/>
              </a:pPr>
              <a:t>28/03/2020</a:t>
            </a:fld>
            <a:endParaRPr lang="pt-BR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EB79B-DA3B-420D-A513-36948819EA7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43298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CFE59D7-BAB5-4E4F-ACD3-83F29489A9F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866748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CB5F249-A6C3-42EA-840E-1237ED4424A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28023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D5C3EB-5726-475A-9D5B-29141B806C3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983081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5008BA-D9F7-41EF-8F1C-6BC4A17F856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360783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A0CEB4-74B7-4EB3-9503-D6A9E0D4162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763770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CF601C-850E-4781-9DE8-F844F62C3FE8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9454828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3FA8D58-14E5-4E9F-9675-F787FADD70CF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734186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0C0AD5-BB25-492E-9AE0-62CF426AAFF0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3729611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C47E3F-71FD-44A8-A851-1F4AD9A68FBF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322218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BEBA73-E6A6-4187-8E9E-64B0DDE72FEA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66774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787BF-D5B8-471A-8451-217D627A3C52}" type="datetime1">
              <a:rPr lang="pt-BR" altLang="pt-BR"/>
              <a:pPr>
                <a:defRPr/>
              </a:pPr>
              <a:t>28/03/2020</a:t>
            </a:fld>
            <a:endParaRPr lang="pt-BR" alt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C85DD-CA22-45F6-804E-486AA27BB18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127558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07ECF88-77C8-48C5-B53F-715B6C005B24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320819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B6AF060-0217-448F-80B5-92B4A123EF5B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819067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2E3A21-925B-4C07-B539-1917838DF293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867861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3D59F8-8A12-4461-B72F-25A1A087054C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087840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B90F2-D1E2-4307-A592-C7B1812C40CB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394962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A5FE4D9-2319-40D5-BDDB-379DB19F7894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71073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8F584EB-5F9A-41C3-A7BB-2A80F39A22B6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9088228"/>
      </p:ext>
    </p:extLst>
  </p:cSld>
  <p:clrMapOvr>
    <a:masterClrMapping/>
  </p:clrMapOvr>
  <p:transition spd="med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ítulo e conteúdo em cima d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82296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2296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88C791C-B3B3-4085-8D24-B68BA15062CE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11094868"/>
      </p:ext>
    </p:extLst>
  </p:cSld>
  <p:clrMapOvr>
    <a:masterClrMapping/>
  </p:clrMapOvr>
  <p:transition spd="med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9B05C4E-989C-4F30-9B33-1B9B85893DDB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9540353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4C985A7-783E-4FE6-B890-427BF81D4F62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65535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CF7F8-1E1C-4546-B4CB-EB0584CD21EF}" type="datetime1">
              <a:rPr lang="pt-BR" altLang="pt-BR"/>
              <a:pPr>
                <a:defRPr/>
              </a:pPr>
              <a:t>28/03/2020</a:t>
            </a:fld>
            <a:endParaRPr lang="pt-BR" alt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2C0D8-CB11-4FEF-A8F3-3E1EA298824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079361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1366CD7-A6E0-4E28-A98B-CDF1C8839531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364227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CA1C4AA-64A6-4A8E-8A15-27E9A66DAF1B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980041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14E15AA-9A3B-4867-9956-98277C05FB64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463595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AFFFD6A-2909-4668-B378-3324BAB96552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9840695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6EF8CE2-42A4-4369-9AEC-1E5E280C7530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9738073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195CF8E-4C89-40BA-A929-E0A2709A2537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169966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5CC4BFC-1047-4557-8F98-C314A6BFB224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516009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D5574ED-9503-4C32-9535-93E5E146C340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3671842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F81BACB-99F9-439C-857B-BE133588CC84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67936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386ADFA-49A4-4760-9100-9C2434C8629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8811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64E4-25C3-4AF9-A372-4B8182902D24}" type="datetime1">
              <a:rPr lang="pt-BR" altLang="pt-BR"/>
              <a:pPr>
                <a:defRPr/>
              </a:pPr>
              <a:t>28/03/2020</a:t>
            </a:fld>
            <a:endParaRPr lang="pt-BR" alt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2A64C-9A6D-4835-A647-8FBF33E9FCE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510494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47938482-7658-41C9-82C8-38DBBC309B1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95266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1DEBFEF-2EFF-484C-9F1D-920793AEAC4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4885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F67CCC9-930F-42A6-BDF8-A69EE82CCEE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748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8F77283-0227-4815-9B15-307FD675A86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66214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12C0D9F-72E0-4049-A201-345683BEA10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31918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06761C4-B2CE-450C-88C0-03240EC537B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6167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4D92906-171E-4F88-A7BB-05DE0CC29E9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80055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6060499-3DEC-4484-84E7-67DFA7FC86F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77803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5D86387-7236-4AD2-BB3B-A379DC221F5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2827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0E5F664-E420-436C-8C9D-CC5EFE71E3D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0871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50427-AE83-4745-B6A8-C97F51F7754E}" type="datetime1">
              <a:rPr lang="pt-BR" altLang="pt-BR"/>
              <a:pPr>
                <a:defRPr/>
              </a:pPr>
              <a:t>28/03/2020</a:t>
            </a:fld>
            <a:endParaRPr lang="pt-BR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4F1EC-77D3-4BF4-B1EE-A631C63F8FE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456614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A318FFE-5DBB-401C-9E1C-4C51611AAF7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29322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255F3C4-2D6E-4E42-97B5-31BDC6C8ED0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44211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E1631F9-9E06-4F8C-BACE-02B0B0AC9C8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89842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C7F3EAB-731E-4597-B263-1698E70B58A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66422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8CD462F-725F-4B73-A030-0FEEA083D7B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37556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4D2C93DA-B03D-4FF1-A2CE-138E1EBCB36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5859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75C7770-8ED7-4E2B-B156-11E8BBF0071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79375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8F57565-926F-40EA-9390-10F4DA6F4FC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46752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E9DD6B2-B0F0-4D55-87F1-85F3EA2E130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70327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7C9FB8C-F37A-435E-852A-2A9ED75F21C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018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E1F5F-467F-4941-8A07-E1E535881265}" type="datetime1">
              <a:rPr lang="pt-BR" altLang="pt-BR"/>
              <a:pPr>
                <a:defRPr/>
              </a:pPr>
              <a:t>28/03/2020</a:t>
            </a:fld>
            <a:endParaRPr lang="pt-BR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5972A-5997-43EA-94E2-4F26EA8043D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181404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F26EF25-428C-43BE-ACE7-6A9D5F53AD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40008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261FAFC-8474-4785-B6BF-7A11C5150FB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078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BDF5F0C-8507-4746-B2A3-7F1CFEAB24A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469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4711F85F-36F6-457A-A904-BA40039F22E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134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7C43254-DA3D-4C17-B8AC-CB02781790D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032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2D8F6AE-9ADA-4C72-B93E-82BB26680DB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541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E4414D0-5AFB-4D80-9663-58EEBA374DF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616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A404BC4-4BA8-45B4-B9CE-D09D3B33001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653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C83E71F-BED4-43AF-94F5-35C7D6B75D1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549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9165FF0-6860-40CF-8F7A-A805DFF632D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00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5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9652B276-5A02-4D33-8526-C35B30C7804F}" type="datetime1">
              <a:rPr lang="pt-BR" altLang="pt-BR"/>
              <a:pPr>
                <a:defRPr/>
              </a:pPr>
              <a:t>28/03/2020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673DD23-06F2-4D72-86F9-B7D1966FBA3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019" r:id="rId1"/>
    <p:sldLayoutId id="2147491020" r:id="rId2"/>
    <p:sldLayoutId id="2147491021" r:id="rId3"/>
    <p:sldLayoutId id="2147491022" r:id="rId4"/>
    <p:sldLayoutId id="2147491023" r:id="rId5"/>
    <p:sldLayoutId id="2147491024" r:id="rId6"/>
    <p:sldLayoutId id="2147491025" r:id="rId7"/>
    <p:sldLayoutId id="2147491026" r:id="rId8"/>
    <p:sldLayoutId id="2147491027" r:id="rId9"/>
    <p:sldLayoutId id="2147491028" r:id="rId10"/>
    <p:sldLayoutId id="214749102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400">
                <a:solidFill>
                  <a:srgbClr val="FFFFFF"/>
                </a:solidFill>
                <a:latin typeface="Times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>
                <a:solidFill>
                  <a:srgbClr val="FFFFFF"/>
                </a:solidFill>
                <a:latin typeface="Times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FFFFFF"/>
                </a:solidFill>
                <a:latin typeface="Times"/>
                <a:ea typeface="+mn-ea"/>
              </a:defRPr>
            </a:lvl1pPr>
          </a:lstStyle>
          <a:p>
            <a:pPr>
              <a:defRPr/>
            </a:pPr>
            <a:fld id="{DB6F9F35-B7D4-4A57-A7CD-09B625945EA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300" r:id="rId1"/>
    <p:sldLayoutId id="2147491301" r:id="rId2"/>
    <p:sldLayoutId id="2147491302" r:id="rId3"/>
    <p:sldLayoutId id="2147491303" r:id="rId4"/>
    <p:sldLayoutId id="2147491304" r:id="rId5"/>
    <p:sldLayoutId id="2147491305" r:id="rId6"/>
    <p:sldLayoutId id="2147491306" r:id="rId7"/>
    <p:sldLayoutId id="2147491307" r:id="rId8"/>
    <p:sldLayoutId id="2147491308" r:id="rId9"/>
    <p:sldLayoutId id="2147491309" r:id="rId10"/>
    <p:sldLayoutId id="2147491310" r:id="rId11"/>
    <p:sldLayoutId id="2147491311" r:id="rId12"/>
    <p:sldLayoutId id="2147491312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 b="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 b="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400" b="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8F87820-F53B-43A1-82EF-4C7A3DDD443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13" r:id="rId1"/>
    <p:sldLayoutId id="2147491314" r:id="rId2"/>
    <p:sldLayoutId id="2147491315" r:id="rId3"/>
    <p:sldLayoutId id="2147491316" r:id="rId4"/>
    <p:sldLayoutId id="2147491317" r:id="rId5"/>
    <p:sldLayoutId id="2147491318" r:id="rId6"/>
    <p:sldLayoutId id="2147491319" r:id="rId7"/>
    <p:sldLayoutId id="2147491320" r:id="rId8"/>
    <p:sldLayoutId id="2147491321" r:id="rId9"/>
    <p:sldLayoutId id="2147491322" r:id="rId10"/>
    <p:sldLayoutId id="21474913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 b="0" smtClean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 b="0" smtClean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400" b="0" smtClean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214EE34B-B4B8-41FA-B0FF-992FF97AD3B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24" r:id="rId1"/>
    <p:sldLayoutId id="2147491325" r:id="rId2"/>
    <p:sldLayoutId id="2147491326" r:id="rId3"/>
    <p:sldLayoutId id="2147491327" r:id="rId4"/>
    <p:sldLayoutId id="2147491328" r:id="rId5"/>
    <p:sldLayoutId id="2147491329" r:id="rId6"/>
    <p:sldLayoutId id="2147491330" r:id="rId7"/>
    <p:sldLayoutId id="2147491331" r:id="rId8"/>
    <p:sldLayoutId id="2147491332" r:id="rId9"/>
    <p:sldLayoutId id="2147491333" r:id="rId10"/>
    <p:sldLayoutId id="21474913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914400" eaLnBrk="1" hangingPunct="1">
              <a:defRPr sz="1200" smtClean="0">
                <a:solidFill>
                  <a:srgbClr val="FFFFFF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079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200" smtClean="0">
                <a:solidFill>
                  <a:srgbClr val="FFFFFF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8E65CA1E-CC42-4E5E-91B7-9F0F1151ADE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970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0791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pt-BR">
                  <a:solidFill>
                    <a:srgbClr val="FFFFFF"/>
                  </a:solidFill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50791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pt-BR">
                  <a:solidFill>
                    <a:srgbClr val="FFFFFF"/>
                  </a:solidFill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50791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pt-BR">
                  <a:solidFill>
                    <a:srgbClr val="FFFFFF"/>
                  </a:solidFill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29710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791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pt-BR">
                  <a:solidFill>
                    <a:srgbClr val="FFFFFF"/>
                  </a:solidFill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50791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1" hangingPunct="1">
                <a:defRPr/>
              </a:pPr>
              <a:endParaRPr lang="pt-BR">
                <a:solidFill>
                  <a:srgbClr val="FFFFFF"/>
                </a:solidFill>
                <a:latin typeface="Garamond" pitchFamily="18" charset="0"/>
                <a:ea typeface="+mn-ea"/>
              </a:endParaRPr>
            </a:p>
          </p:txBody>
        </p:sp>
        <p:sp>
          <p:nvSpPr>
            <p:cNvPr id="2970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0791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50791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200" smtClean="0">
                <a:solidFill>
                  <a:srgbClr val="FFFFFF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0791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335" r:id="rId1"/>
    <p:sldLayoutId id="2147491336" r:id="rId2"/>
    <p:sldLayoutId id="2147491337" r:id="rId3"/>
    <p:sldLayoutId id="2147491338" r:id="rId4"/>
    <p:sldLayoutId id="2147491339" r:id="rId5"/>
    <p:sldLayoutId id="2147491340" r:id="rId6"/>
    <p:sldLayoutId id="2147491341" r:id="rId7"/>
    <p:sldLayoutId id="2147491342" r:id="rId8"/>
    <p:sldLayoutId id="2147491343" r:id="rId9"/>
    <p:sldLayoutId id="2147491344" r:id="rId10"/>
    <p:sldLayoutId id="2147491345" r:id="rId11"/>
    <p:sldLayoutId id="214749134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914400" eaLnBrk="1" hangingPunct="1">
              <a:defRPr sz="1200" smtClean="0">
                <a:solidFill>
                  <a:srgbClr val="FFFFFF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079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200" smtClean="0">
                <a:solidFill>
                  <a:srgbClr val="FFFFFF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2231459E-F726-4122-8A63-32F3813CF96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grpSp>
        <p:nvGrpSpPr>
          <p:cNvPr id="3072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072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0791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pt-BR">
                  <a:solidFill>
                    <a:srgbClr val="FFFFFF"/>
                  </a:solidFill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50791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pt-BR">
                  <a:solidFill>
                    <a:srgbClr val="FFFFFF"/>
                  </a:solidFill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50791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pt-BR">
                  <a:solidFill>
                    <a:srgbClr val="FFFFFF"/>
                  </a:solidFill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30734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791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pt-BR">
                  <a:solidFill>
                    <a:srgbClr val="FFFFFF"/>
                  </a:solidFill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50791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1" hangingPunct="1">
                <a:defRPr/>
              </a:pPr>
              <a:endParaRPr lang="pt-BR">
                <a:solidFill>
                  <a:srgbClr val="FFFFFF"/>
                </a:solidFill>
                <a:latin typeface="Garamond" pitchFamily="18" charset="0"/>
                <a:ea typeface="+mn-ea"/>
              </a:endParaRPr>
            </a:p>
          </p:txBody>
        </p:sp>
        <p:sp>
          <p:nvSpPr>
            <p:cNvPr id="3073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0791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50791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200" smtClean="0">
                <a:solidFill>
                  <a:srgbClr val="FFFFFF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0791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347" r:id="rId1"/>
    <p:sldLayoutId id="2147491348" r:id="rId2"/>
    <p:sldLayoutId id="2147491349" r:id="rId3"/>
    <p:sldLayoutId id="2147491350" r:id="rId4"/>
    <p:sldLayoutId id="2147491351" r:id="rId5"/>
    <p:sldLayoutId id="2147491352" r:id="rId6"/>
    <p:sldLayoutId id="2147491353" r:id="rId7"/>
    <p:sldLayoutId id="2147491354" r:id="rId8"/>
    <p:sldLayoutId id="2147491355" r:id="rId9"/>
    <p:sldLayoutId id="2147491356" r:id="rId10"/>
    <p:sldLayoutId id="2147491357" r:id="rId11"/>
    <p:sldLayoutId id="21474913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 b="0" smtClean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 b="0" smtClean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400" b="0" smtClean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4C43426-6C5C-4300-B42D-08E398AC630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59" r:id="rId1"/>
    <p:sldLayoutId id="2147491360" r:id="rId2"/>
    <p:sldLayoutId id="2147491361" r:id="rId3"/>
    <p:sldLayoutId id="2147491362" r:id="rId4"/>
    <p:sldLayoutId id="2147491363" r:id="rId5"/>
    <p:sldLayoutId id="2147491364" r:id="rId6"/>
    <p:sldLayoutId id="2147491365" r:id="rId7"/>
    <p:sldLayoutId id="2147491366" r:id="rId8"/>
    <p:sldLayoutId id="2147491367" r:id="rId9"/>
    <p:sldLayoutId id="2147491368" r:id="rId10"/>
    <p:sldLayoutId id="21474913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>
              <a:defRPr/>
            </a:pPr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3BDF04C-1F65-41E2-BEDA-BE257F0309DB}" type="slidenum">
              <a:rPr lang="pt-BR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61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443" r:id="rId1"/>
    <p:sldLayoutId id="2147491444" r:id="rId2"/>
    <p:sldLayoutId id="2147491445" r:id="rId3"/>
    <p:sldLayoutId id="2147491446" r:id="rId4"/>
    <p:sldLayoutId id="2147491447" r:id="rId5"/>
    <p:sldLayoutId id="2147491448" r:id="rId6"/>
    <p:sldLayoutId id="2147491449" r:id="rId7"/>
    <p:sldLayoutId id="2147491450" r:id="rId8"/>
    <p:sldLayoutId id="2147491451" r:id="rId9"/>
    <p:sldLayoutId id="2147491452" r:id="rId10"/>
    <p:sldLayoutId id="2147491453" r:id="rId11"/>
    <p:sldLayoutId id="21474914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35E49B3-6530-4F04-8626-5B6B680F9B0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371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456" r:id="rId1"/>
    <p:sldLayoutId id="2147491457" r:id="rId2"/>
    <p:sldLayoutId id="2147491458" r:id="rId3"/>
    <p:sldLayoutId id="2147491459" r:id="rId4"/>
    <p:sldLayoutId id="2147491460" r:id="rId5"/>
    <p:sldLayoutId id="2147491461" r:id="rId6"/>
    <p:sldLayoutId id="2147491462" r:id="rId7"/>
    <p:sldLayoutId id="2147491463" r:id="rId8"/>
    <p:sldLayoutId id="2147491464" r:id="rId9"/>
    <p:sldLayoutId id="2147491465" r:id="rId10"/>
    <p:sldLayoutId id="2147491466" r:id="rId11"/>
    <p:sldLayoutId id="2147491467" r:id="rId12"/>
    <p:sldLayoutId id="2147491468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A2EE7CB-219F-4B11-A15A-324530E2B4C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39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470" r:id="rId1"/>
    <p:sldLayoutId id="2147491471" r:id="rId2"/>
    <p:sldLayoutId id="2147491472" r:id="rId3"/>
    <p:sldLayoutId id="2147491473" r:id="rId4"/>
    <p:sldLayoutId id="2147491474" r:id="rId5"/>
    <p:sldLayoutId id="2147491475" r:id="rId6"/>
    <p:sldLayoutId id="2147491476" r:id="rId7"/>
    <p:sldLayoutId id="2147491477" r:id="rId8"/>
    <p:sldLayoutId id="2147491478" r:id="rId9"/>
    <p:sldLayoutId id="2147491479" r:id="rId10"/>
    <p:sldLayoutId id="214749148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Texto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24" name="Espaço Reservado para Data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03B9148-3F85-45FD-B3B1-342B39724945}" type="datetimeFigureOut">
              <a:rPr lang="pt-BR">
                <a:solidFill>
                  <a:srgbClr val="4E3B30"/>
                </a:solidFill>
              </a:rPr>
              <a:pPr>
                <a:defRPr/>
              </a:pPr>
              <a:t>28/03/2020</a:t>
            </a:fld>
            <a:endParaRPr lang="pt-BR">
              <a:solidFill>
                <a:srgbClr val="4E3B30"/>
              </a:solidFill>
            </a:endParaRPr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srgbClr val="4E3B30"/>
              </a:solidFill>
            </a:endParaRPr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3F8A23D4-1A85-4B64-8925-34625C2699A9}" type="slidenum">
              <a:rPr lang="pt-BR">
                <a:solidFill>
                  <a:srgbClr val="4E3B3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4E3B30"/>
              </a:solidFill>
            </a:endParaRPr>
          </a:p>
        </p:txBody>
      </p:sp>
      <p:sp>
        <p:nvSpPr>
          <p:cNvPr id="5" name="Espaço Reservado para Título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4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506" r:id="rId1"/>
    <p:sldLayoutId id="2147491507" r:id="rId2"/>
    <p:sldLayoutId id="2147491508" r:id="rId3"/>
    <p:sldLayoutId id="2147491509" r:id="rId4"/>
    <p:sldLayoutId id="2147491510" r:id="rId5"/>
    <p:sldLayoutId id="2147491511" r:id="rId6"/>
    <p:sldLayoutId id="2147491512" r:id="rId7"/>
    <p:sldLayoutId id="2147491513" r:id="rId8"/>
    <p:sldLayoutId id="2147491514" r:id="rId9"/>
    <p:sldLayoutId id="2147491515" r:id="rId10"/>
    <p:sldLayoutId id="214749151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915744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784737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915744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915744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BDBE5C7-C3C6-4357-885C-F2C653CD97F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085" r:id="rId1"/>
    <p:sldLayoutId id="2147491086" r:id="rId2"/>
    <p:sldLayoutId id="2147491087" r:id="rId3"/>
    <p:sldLayoutId id="2147491088" r:id="rId4"/>
    <p:sldLayoutId id="2147491089" r:id="rId5"/>
    <p:sldLayoutId id="2147491090" r:id="rId6"/>
    <p:sldLayoutId id="2147491091" r:id="rId7"/>
    <p:sldLayoutId id="2147491092" r:id="rId8"/>
    <p:sldLayoutId id="2147491093" r:id="rId9"/>
    <p:sldLayoutId id="2147491094" r:id="rId10"/>
    <p:sldLayoutId id="21474910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</a:p>
        </p:txBody>
      </p:sp>
      <p:sp>
        <p:nvSpPr>
          <p:cNvPr id="225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0B213B38-0FB6-477C-9501-994C7E28688F}" type="datetime1">
              <a:rPr lang="pt-BR" altLang="pt-BR"/>
              <a:pPr>
                <a:defRPr/>
              </a:pPr>
              <a:t>28/03/2020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4B5854DA-E826-4E48-B3CD-07CD3F20537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9384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582" r:id="rId1"/>
    <p:sldLayoutId id="2147491583" r:id="rId2"/>
    <p:sldLayoutId id="2147491584" r:id="rId3"/>
    <p:sldLayoutId id="2147491585" r:id="rId4"/>
    <p:sldLayoutId id="2147491586" r:id="rId5"/>
    <p:sldLayoutId id="2147491587" r:id="rId6"/>
    <p:sldLayoutId id="2147491588" r:id="rId7"/>
    <p:sldLayoutId id="2147491589" r:id="rId8"/>
    <p:sldLayoutId id="2147491590" r:id="rId9"/>
    <p:sldLayoutId id="2147491591" r:id="rId10"/>
    <p:sldLayoutId id="214749159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400">
                <a:solidFill>
                  <a:srgbClr val="FFFFFF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FFFFFF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FFFFFF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380D0E-29AB-47FB-A4AC-546A77F8B058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142" r:id="rId1"/>
    <p:sldLayoutId id="2147491143" r:id="rId2"/>
    <p:sldLayoutId id="2147491144" r:id="rId3"/>
    <p:sldLayoutId id="2147491145" r:id="rId4"/>
    <p:sldLayoutId id="2147491146" r:id="rId5"/>
    <p:sldLayoutId id="2147491147" r:id="rId6"/>
    <p:sldLayoutId id="2147491148" r:id="rId7"/>
    <p:sldLayoutId id="2147491149" r:id="rId8"/>
    <p:sldLayoutId id="2147491150" r:id="rId9"/>
    <p:sldLayoutId id="2147491151" r:id="rId10"/>
    <p:sldLayoutId id="21474911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2C9A679-9866-4581-AEFB-46CDAB35410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153" r:id="rId1"/>
    <p:sldLayoutId id="2147491154" r:id="rId2"/>
    <p:sldLayoutId id="2147491155" r:id="rId3"/>
    <p:sldLayoutId id="2147491156" r:id="rId4"/>
    <p:sldLayoutId id="2147491157" r:id="rId5"/>
    <p:sldLayoutId id="2147491158" r:id="rId6"/>
    <p:sldLayoutId id="2147491159" r:id="rId7"/>
    <p:sldLayoutId id="2147491160" r:id="rId8"/>
    <p:sldLayoutId id="2147491161" r:id="rId9"/>
    <p:sldLayoutId id="2147491162" r:id="rId10"/>
    <p:sldLayoutId id="21474911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400">
                <a:solidFill>
                  <a:srgbClr val="FFFFFF"/>
                </a:solidFill>
                <a:latin typeface="Times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FFFFFF"/>
                </a:solidFill>
                <a:latin typeface="Times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FFFFFF"/>
                </a:solidFill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841B7483-A606-4280-B986-AB04C08A28CC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219" r:id="rId1"/>
    <p:sldLayoutId id="2147491220" r:id="rId2"/>
    <p:sldLayoutId id="2147491221" r:id="rId3"/>
    <p:sldLayoutId id="2147491222" r:id="rId4"/>
    <p:sldLayoutId id="2147491223" r:id="rId5"/>
    <p:sldLayoutId id="2147491224" r:id="rId6"/>
    <p:sldLayoutId id="2147491225" r:id="rId7"/>
    <p:sldLayoutId id="2147491226" r:id="rId8"/>
    <p:sldLayoutId id="2147491227" r:id="rId9"/>
    <p:sldLayoutId id="2147491228" r:id="rId10"/>
    <p:sldLayoutId id="2147491229" r:id="rId11"/>
    <p:sldLayoutId id="2147491230" r:id="rId12"/>
    <p:sldLayoutId id="214749123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400">
                <a:solidFill>
                  <a:srgbClr val="FFFFFF"/>
                </a:solidFill>
                <a:latin typeface="Times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FFFFFF"/>
                </a:solidFill>
                <a:latin typeface="Times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FFFFFF"/>
                </a:solidFill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3DAE309F-5D65-4827-9048-3E4D14C5724F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256" r:id="rId1"/>
    <p:sldLayoutId id="2147491257" r:id="rId2"/>
    <p:sldLayoutId id="2147491258" r:id="rId3"/>
    <p:sldLayoutId id="2147491259" r:id="rId4"/>
    <p:sldLayoutId id="2147491260" r:id="rId5"/>
    <p:sldLayoutId id="2147491261" r:id="rId6"/>
    <p:sldLayoutId id="2147491262" r:id="rId7"/>
    <p:sldLayoutId id="2147491263" r:id="rId8"/>
    <p:sldLayoutId id="2147491264" r:id="rId9"/>
    <p:sldLayoutId id="2147491265" r:id="rId10"/>
    <p:sldLayoutId id="214749126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4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72C2A28-4D66-49BA-9026-28859CA99F5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67" r:id="rId1"/>
    <p:sldLayoutId id="2147491268" r:id="rId2"/>
    <p:sldLayoutId id="2147491269" r:id="rId3"/>
    <p:sldLayoutId id="2147491270" r:id="rId4"/>
    <p:sldLayoutId id="2147491271" r:id="rId5"/>
    <p:sldLayoutId id="2147491272" r:id="rId6"/>
    <p:sldLayoutId id="2147491273" r:id="rId7"/>
    <p:sldLayoutId id="2147491274" r:id="rId8"/>
    <p:sldLayoutId id="2147491275" r:id="rId9"/>
    <p:sldLayoutId id="2147491276" r:id="rId10"/>
    <p:sldLayoutId id="21474912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 b="0" smtClean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 b="0" smtClean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400" b="0" smtClean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904A1720-4CF6-4B74-986A-827D469FCA3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78" r:id="rId1"/>
    <p:sldLayoutId id="2147491279" r:id="rId2"/>
    <p:sldLayoutId id="2147491280" r:id="rId3"/>
    <p:sldLayoutId id="2147491281" r:id="rId4"/>
    <p:sldLayoutId id="2147491282" r:id="rId5"/>
    <p:sldLayoutId id="2147491283" r:id="rId6"/>
    <p:sldLayoutId id="2147491284" r:id="rId7"/>
    <p:sldLayoutId id="2147491285" r:id="rId8"/>
    <p:sldLayoutId id="2147491286" r:id="rId9"/>
    <p:sldLayoutId id="2147491287" r:id="rId10"/>
    <p:sldLayoutId id="21474912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400">
                <a:solidFill>
                  <a:srgbClr val="FFFFFF"/>
                </a:solidFill>
                <a:latin typeface="Times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>
                <a:solidFill>
                  <a:srgbClr val="FFFFFF"/>
                </a:solidFill>
                <a:latin typeface="Times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FFFFFF"/>
                </a:solidFill>
                <a:latin typeface="Times"/>
                <a:ea typeface="+mn-ea"/>
              </a:defRPr>
            </a:lvl1pPr>
          </a:lstStyle>
          <a:p>
            <a:pPr>
              <a:defRPr/>
            </a:pPr>
            <a:fld id="{5F98B999-4A0D-4951-8618-DE02380772C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289" r:id="rId1"/>
    <p:sldLayoutId id="2147491290" r:id="rId2"/>
    <p:sldLayoutId id="2147491291" r:id="rId3"/>
    <p:sldLayoutId id="2147491292" r:id="rId4"/>
    <p:sldLayoutId id="2147491293" r:id="rId5"/>
    <p:sldLayoutId id="2147491294" r:id="rId6"/>
    <p:sldLayoutId id="2147491295" r:id="rId7"/>
    <p:sldLayoutId id="2147491296" r:id="rId8"/>
    <p:sldLayoutId id="2147491297" r:id="rId9"/>
    <p:sldLayoutId id="2147491298" r:id="rId10"/>
    <p:sldLayoutId id="214749129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r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5" Type="http://schemas.microsoft.com/office/2007/relationships/hdphoto" Target="../media/hdphoto11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5.png"/><Relationship Id="rId5" Type="http://schemas.microsoft.com/office/2007/relationships/hdphoto" Target="../media/hdphoto12.wdp"/><Relationship Id="rId4" Type="http://schemas.openxmlformats.org/officeDocument/2006/relationships/image" Target="../media/image24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8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7" Type="http://schemas.openxmlformats.org/officeDocument/2006/relationships/image" Target="../media/image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7" Type="http://schemas.openxmlformats.org/officeDocument/2006/relationships/image" Target="../media/image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7" Type="http://schemas.openxmlformats.org/officeDocument/2006/relationships/image" Target="../media/image4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4.pn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4.pn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4.png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4.png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4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4.png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4.png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4.png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4.png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4.png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4.png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4.png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.png"/><Relationship Id="rId5" Type="http://schemas.openxmlformats.org/officeDocument/2006/relationships/hyperlink" Target="http://www.ucmp.brkeley.edu/" TargetMode="External"/><Relationship Id="rId4" Type="http://schemas.openxmlformats.org/officeDocument/2006/relationships/image" Target="../media/image63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4.png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4.png"/><Relationship Id="rId5" Type="http://schemas.openxmlformats.org/officeDocument/2006/relationships/image" Target="../media/image65.jpeg"/><Relationship Id="rId4" Type="http://schemas.openxmlformats.org/officeDocument/2006/relationships/notesSlide" Target="../notesSlides/notesSlide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4.png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4.png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4.png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4.png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4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3.xml"/><Relationship Id="rId7" Type="http://schemas.openxmlformats.org/officeDocument/2006/relationships/image" Target="../media/image4.pn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70.png"/><Relationship Id="rId5" Type="http://schemas.microsoft.com/office/2007/relationships/hdphoto" Target="../media/hdphoto13.wdp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4.png"/><Relationship Id="rId4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4.png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78.xml"/><Relationship Id="rId7" Type="http://schemas.microsoft.com/office/2007/relationships/hdphoto" Target="../media/hdphoto5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8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8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78.xml"/><Relationship Id="rId7" Type="http://schemas.microsoft.com/office/2007/relationships/hdphoto" Target="../media/hdphoto9.wdp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png"/><Relationship Id="rId5" Type="http://schemas.microsoft.com/office/2007/relationships/hdphoto" Target="../media/hdphoto8.wdp"/><Relationship Id="rId10" Type="http://schemas.openxmlformats.org/officeDocument/2006/relationships/image" Target="../media/image4.png"/><Relationship Id="rId4" Type="http://schemas.openxmlformats.org/officeDocument/2006/relationships/image" Target="../media/image18.png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59DA9-187F-42F4-A78C-FA77502D043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-13129" y="1355805"/>
            <a:ext cx="45720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depressões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estreitas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(1 - 10</a:t>
            </a:r>
            <a:r>
              <a:rPr kumimoji="0" lang="pt-BR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km) e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alongadas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(10</a:t>
            </a:r>
            <a:r>
              <a:rPr kumimoji="0" lang="pt-BR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- 10</a:t>
            </a:r>
            <a:r>
              <a:rPr kumimoji="0" lang="pt-BR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3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km)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com soerguimentos marginais, limitadas por falhas normais de alto ângulo em um ou ambos os lados;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A680E5A-AEE5-450B-ACC2-67CB7BD39FD2}"/>
              </a:ext>
            </a:extLst>
          </p:cNvPr>
          <p:cNvGrpSpPr/>
          <p:nvPr/>
        </p:nvGrpSpPr>
        <p:grpSpPr>
          <a:xfrm>
            <a:off x="4558872" y="1743573"/>
            <a:ext cx="4547180" cy="2047063"/>
            <a:chOff x="4558872" y="1743573"/>
            <a:chExt cx="4547180" cy="2047063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b="66459"/>
            <a:stretch/>
          </p:blipFill>
          <p:spPr>
            <a:xfrm>
              <a:off x="4558872" y="1743573"/>
              <a:ext cx="4547180" cy="1920556"/>
            </a:xfrm>
            <a:prstGeom prst="rect">
              <a:avLst/>
            </a:prstGeom>
          </p:spPr>
        </p:pic>
        <p:sp>
          <p:nvSpPr>
            <p:cNvPr id="10" name="Forma Livre: Forma 9"/>
            <p:cNvSpPr/>
            <p:nvPr/>
          </p:nvSpPr>
          <p:spPr bwMode="auto">
            <a:xfrm>
              <a:off x="5047490" y="3415388"/>
              <a:ext cx="3397581" cy="375248"/>
            </a:xfrm>
            <a:custGeom>
              <a:avLst/>
              <a:gdLst>
                <a:gd name="connsiteX0" fmla="*/ 0 w 3397581"/>
                <a:gd name="connsiteY0" fmla="*/ 229683 h 312568"/>
                <a:gd name="connsiteX1" fmla="*/ 0 w 3397581"/>
                <a:gd name="connsiteY1" fmla="*/ 229683 h 312568"/>
                <a:gd name="connsiteX2" fmla="*/ 65005 w 3397581"/>
                <a:gd name="connsiteY2" fmla="*/ 216682 h 312568"/>
                <a:gd name="connsiteX3" fmla="*/ 86673 w 3397581"/>
                <a:gd name="connsiteY3" fmla="*/ 203681 h 312568"/>
                <a:gd name="connsiteX4" fmla="*/ 143010 w 3397581"/>
                <a:gd name="connsiteY4" fmla="*/ 195014 h 312568"/>
                <a:gd name="connsiteX5" fmla="*/ 169012 w 3397581"/>
                <a:gd name="connsiteY5" fmla="*/ 182013 h 312568"/>
                <a:gd name="connsiteX6" fmla="*/ 255685 w 3397581"/>
                <a:gd name="connsiteY6" fmla="*/ 173345 h 312568"/>
                <a:gd name="connsiteX7" fmla="*/ 273020 w 3397581"/>
                <a:gd name="connsiteY7" fmla="*/ 169012 h 312568"/>
                <a:gd name="connsiteX8" fmla="*/ 403029 w 3397581"/>
                <a:gd name="connsiteY8" fmla="*/ 160345 h 312568"/>
                <a:gd name="connsiteX9" fmla="*/ 468034 w 3397581"/>
                <a:gd name="connsiteY9" fmla="*/ 151677 h 312568"/>
                <a:gd name="connsiteX10" fmla="*/ 520038 w 3397581"/>
                <a:gd name="connsiteY10" fmla="*/ 147344 h 312568"/>
                <a:gd name="connsiteX11" fmla="*/ 576375 w 3397581"/>
                <a:gd name="connsiteY11" fmla="*/ 138676 h 312568"/>
                <a:gd name="connsiteX12" fmla="*/ 663048 w 3397581"/>
                <a:gd name="connsiteY12" fmla="*/ 134343 h 312568"/>
                <a:gd name="connsiteX13" fmla="*/ 884064 w 3397581"/>
                <a:gd name="connsiteY13" fmla="*/ 121342 h 312568"/>
                <a:gd name="connsiteX14" fmla="*/ 940402 w 3397581"/>
                <a:gd name="connsiteY14" fmla="*/ 117008 h 312568"/>
                <a:gd name="connsiteX15" fmla="*/ 953403 w 3397581"/>
                <a:gd name="connsiteY15" fmla="*/ 112674 h 312568"/>
                <a:gd name="connsiteX16" fmla="*/ 988072 w 3397581"/>
                <a:gd name="connsiteY16" fmla="*/ 108341 h 312568"/>
                <a:gd name="connsiteX17" fmla="*/ 1057410 w 3397581"/>
                <a:gd name="connsiteY17" fmla="*/ 99673 h 312568"/>
                <a:gd name="connsiteX18" fmla="*/ 1083412 w 3397581"/>
                <a:gd name="connsiteY18" fmla="*/ 95340 h 312568"/>
                <a:gd name="connsiteX19" fmla="*/ 1105081 w 3397581"/>
                <a:gd name="connsiteY19" fmla="*/ 91006 h 312568"/>
                <a:gd name="connsiteX20" fmla="*/ 1165752 w 3397581"/>
                <a:gd name="connsiteY20" fmla="*/ 86673 h 312568"/>
                <a:gd name="connsiteX21" fmla="*/ 1187420 w 3397581"/>
                <a:gd name="connsiteY21" fmla="*/ 82339 h 312568"/>
                <a:gd name="connsiteX22" fmla="*/ 1204754 w 3397581"/>
                <a:gd name="connsiteY22" fmla="*/ 78005 h 312568"/>
                <a:gd name="connsiteX23" fmla="*/ 1508110 w 3397581"/>
                <a:gd name="connsiteY23" fmla="*/ 69338 h 312568"/>
                <a:gd name="connsiteX24" fmla="*/ 1542779 w 3397581"/>
                <a:gd name="connsiteY24" fmla="*/ 60671 h 312568"/>
                <a:gd name="connsiteX25" fmla="*/ 1581782 w 3397581"/>
                <a:gd name="connsiteY25" fmla="*/ 56337 h 312568"/>
                <a:gd name="connsiteX26" fmla="*/ 1616451 w 3397581"/>
                <a:gd name="connsiteY26" fmla="*/ 47670 h 312568"/>
                <a:gd name="connsiteX27" fmla="*/ 1668455 w 3397581"/>
                <a:gd name="connsiteY27" fmla="*/ 39002 h 312568"/>
                <a:gd name="connsiteX28" fmla="*/ 1720459 w 3397581"/>
                <a:gd name="connsiteY28" fmla="*/ 30335 h 312568"/>
                <a:gd name="connsiteX29" fmla="*/ 1772463 w 3397581"/>
                <a:gd name="connsiteY29" fmla="*/ 21668 h 312568"/>
                <a:gd name="connsiteX30" fmla="*/ 2036815 w 3397581"/>
                <a:gd name="connsiteY30" fmla="*/ 13000 h 312568"/>
                <a:gd name="connsiteX31" fmla="*/ 2136489 w 3397581"/>
                <a:gd name="connsiteY31" fmla="*/ 8667 h 312568"/>
                <a:gd name="connsiteX32" fmla="*/ 2188493 w 3397581"/>
                <a:gd name="connsiteY32" fmla="*/ 0 h 312568"/>
                <a:gd name="connsiteX33" fmla="*/ 2279499 w 3397581"/>
                <a:gd name="connsiteY33" fmla="*/ 4333 h 312568"/>
                <a:gd name="connsiteX34" fmla="*/ 2396508 w 3397581"/>
                <a:gd name="connsiteY34" fmla="*/ 8667 h 312568"/>
                <a:gd name="connsiteX35" fmla="*/ 2695530 w 3397581"/>
                <a:gd name="connsiteY35" fmla="*/ 13000 h 312568"/>
                <a:gd name="connsiteX36" fmla="*/ 2730199 w 3397581"/>
                <a:gd name="connsiteY36" fmla="*/ 17334 h 312568"/>
                <a:gd name="connsiteX37" fmla="*/ 2743200 w 3397581"/>
                <a:gd name="connsiteY37" fmla="*/ 26001 h 312568"/>
                <a:gd name="connsiteX38" fmla="*/ 2790870 w 3397581"/>
                <a:gd name="connsiteY38" fmla="*/ 39002 h 312568"/>
                <a:gd name="connsiteX39" fmla="*/ 2920880 w 3397581"/>
                <a:gd name="connsiteY39" fmla="*/ 43336 h 312568"/>
                <a:gd name="connsiteX40" fmla="*/ 2977217 w 3397581"/>
                <a:gd name="connsiteY40" fmla="*/ 52003 h 312568"/>
                <a:gd name="connsiteX41" fmla="*/ 3072557 w 3397581"/>
                <a:gd name="connsiteY41" fmla="*/ 56337 h 312568"/>
                <a:gd name="connsiteX42" fmla="*/ 3085558 w 3397581"/>
                <a:gd name="connsiteY42" fmla="*/ 65004 h 312568"/>
                <a:gd name="connsiteX43" fmla="*/ 3094226 w 3397581"/>
                <a:gd name="connsiteY43" fmla="*/ 73672 h 312568"/>
                <a:gd name="connsiteX44" fmla="*/ 3111560 w 3397581"/>
                <a:gd name="connsiteY44" fmla="*/ 82339 h 312568"/>
                <a:gd name="connsiteX45" fmla="*/ 3137562 w 3397581"/>
                <a:gd name="connsiteY45" fmla="*/ 99673 h 312568"/>
                <a:gd name="connsiteX46" fmla="*/ 3167898 w 3397581"/>
                <a:gd name="connsiteY46" fmla="*/ 121342 h 312568"/>
                <a:gd name="connsiteX47" fmla="*/ 3180899 w 3397581"/>
                <a:gd name="connsiteY47" fmla="*/ 125675 h 312568"/>
                <a:gd name="connsiteX48" fmla="*/ 3215568 w 3397581"/>
                <a:gd name="connsiteY48" fmla="*/ 138676 h 312568"/>
                <a:gd name="connsiteX49" fmla="*/ 3237236 w 3397581"/>
                <a:gd name="connsiteY49" fmla="*/ 143010 h 312568"/>
                <a:gd name="connsiteX50" fmla="*/ 3263238 w 3397581"/>
                <a:gd name="connsiteY50" fmla="*/ 151677 h 312568"/>
                <a:gd name="connsiteX51" fmla="*/ 3276239 w 3397581"/>
                <a:gd name="connsiteY51" fmla="*/ 160345 h 312568"/>
                <a:gd name="connsiteX52" fmla="*/ 3302241 w 3397581"/>
                <a:gd name="connsiteY52" fmla="*/ 169012 h 312568"/>
                <a:gd name="connsiteX53" fmla="*/ 3323909 w 3397581"/>
                <a:gd name="connsiteY53" fmla="*/ 182013 h 312568"/>
                <a:gd name="connsiteX54" fmla="*/ 3341244 w 3397581"/>
                <a:gd name="connsiteY54" fmla="*/ 190680 h 312568"/>
                <a:gd name="connsiteX55" fmla="*/ 3367245 w 3397581"/>
                <a:gd name="connsiteY55" fmla="*/ 208015 h 312568"/>
                <a:gd name="connsiteX56" fmla="*/ 3388914 w 3397581"/>
                <a:gd name="connsiteY56" fmla="*/ 234017 h 312568"/>
                <a:gd name="connsiteX57" fmla="*/ 3397581 w 3397581"/>
                <a:gd name="connsiteY57" fmla="*/ 247018 h 312568"/>
                <a:gd name="connsiteX58" fmla="*/ 3362912 w 3397581"/>
                <a:gd name="connsiteY58" fmla="*/ 255685 h 312568"/>
                <a:gd name="connsiteX59" fmla="*/ 3349911 w 3397581"/>
                <a:gd name="connsiteY59" fmla="*/ 260018 h 312568"/>
                <a:gd name="connsiteX60" fmla="*/ 3315242 w 3397581"/>
                <a:gd name="connsiteY60" fmla="*/ 264352 h 312568"/>
                <a:gd name="connsiteX61" fmla="*/ 3284906 w 3397581"/>
                <a:gd name="connsiteY61" fmla="*/ 273019 h 312568"/>
                <a:gd name="connsiteX62" fmla="*/ 3267572 w 3397581"/>
                <a:gd name="connsiteY62" fmla="*/ 286020 h 312568"/>
                <a:gd name="connsiteX63" fmla="*/ 3219901 w 3397581"/>
                <a:gd name="connsiteY63" fmla="*/ 294688 h 312568"/>
                <a:gd name="connsiteX64" fmla="*/ 3202567 w 3397581"/>
                <a:gd name="connsiteY64" fmla="*/ 299021 h 312568"/>
                <a:gd name="connsiteX65" fmla="*/ 3163564 w 3397581"/>
                <a:gd name="connsiteY65" fmla="*/ 303355 h 312568"/>
                <a:gd name="connsiteX66" fmla="*/ 3146229 w 3397581"/>
                <a:gd name="connsiteY66" fmla="*/ 312022 h 312568"/>
                <a:gd name="connsiteX67" fmla="*/ 3007553 w 3397581"/>
                <a:gd name="connsiteY67" fmla="*/ 303355 h 312568"/>
                <a:gd name="connsiteX68" fmla="*/ 2955549 w 3397581"/>
                <a:gd name="connsiteY68" fmla="*/ 294688 h 312568"/>
                <a:gd name="connsiteX69" fmla="*/ 2899211 w 3397581"/>
                <a:gd name="connsiteY69" fmla="*/ 281687 h 312568"/>
                <a:gd name="connsiteX70" fmla="*/ 2353172 w 3397581"/>
                <a:gd name="connsiteY70" fmla="*/ 277353 h 312568"/>
                <a:gd name="connsiteX71" fmla="*/ 2318502 w 3397581"/>
                <a:gd name="connsiteY71" fmla="*/ 273019 h 312568"/>
                <a:gd name="connsiteX72" fmla="*/ 2262165 w 3397581"/>
                <a:gd name="connsiteY72" fmla="*/ 264352 h 312568"/>
                <a:gd name="connsiteX73" fmla="*/ 1880804 w 3397581"/>
                <a:gd name="connsiteY73" fmla="*/ 260018 h 312568"/>
                <a:gd name="connsiteX74" fmla="*/ 1820133 w 3397581"/>
                <a:gd name="connsiteY74" fmla="*/ 255685 h 312568"/>
                <a:gd name="connsiteX75" fmla="*/ 1703124 w 3397581"/>
                <a:gd name="connsiteY75" fmla="*/ 247018 h 312568"/>
                <a:gd name="connsiteX76" fmla="*/ 1659788 w 3397581"/>
                <a:gd name="connsiteY76" fmla="*/ 238350 h 312568"/>
                <a:gd name="connsiteX77" fmla="*/ 1638119 w 3397581"/>
                <a:gd name="connsiteY77" fmla="*/ 234017 h 312568"/>
                <a:gd name="connsiteX78" fmla="*/ 1443105 w 3397581"/>
                <a:gd name="connsiteY78" fmla="*/ 225349 h 312568"/>
                <a:gd name="connsiteX79" fmla="*/ 1378100 w 3397581"/>
                <a:gd name="connsiteY79" fmla="*/ 216682 h 312568"/>
                <a:gd name="connsiteX80" fmla="*/ 1269759 w 3397581"/>
                <a:gd name="connsiteY80" fmla="*/ 229683 h 312568"/>
                <a:gd name="connsiteX81" fmla="*/ 1239424 w 3397581"/>
                <a:gd name="connsiteY81" fmla="*/ 234017 h 312568"/>
                <a:gd name="connsiteX82" fmla="*/ 1213422 w 3397581"/>
                <a:gd name="connsiteY82" fmla="*/ 238350 h 312568"/>
                <a:gd name="connsiteX83" fmla="*/ 1174419 w 3397581"/>
                <a:gd name="connsiteY83" fmla="*/ 251351 h 312568"/>
                <a:gd name="connsiteX84" fmla="*/ 1161418 w 3397581"/>
                <a:gd name="connsiteY84" fmla="*/ 255685 h 312568"/>
                <a:gd name="connsiteX85" fmla="*/ 1122415 w 3397581"/>
                <a:gd name="connsiteY85" fmla="*/ 260018 h 312568"/>
                <a:gd name="connsiteX86" fmla="*/ 884064 w 3397581"/>
                <a:gd name="connsiteY86" fmla="*/ 251351 h 312568"/>
                <a:gd name="connsiteX87" fmla="*/ 827727 w 3397581"/>
                <a:gd name="connsiteY87" fmla="*/ 242684 h 312568"/>
                <a:gd name="connsiteX88" fmla="*/ 801725 w 3397581"/>
                <a:gd name="connsiteY88" fmla="*/ 238350 h 312568"/>
                <a:gd name="connsiteX89" fmla="*/ 762722 w 3397581"/>
                <a:gd name="connsiteY89" fmla="*/ 229683 h 312568"/>
                <a:gd name="connsiteX90" fmla="*/ 693384 w 3397581"/>
                <a:gd name="connsiteY90" fmla="*/ 221016 h 312568"/>
                <a:gd name="connsiteX91" fmla="*/ 602377 w 3397581"/>
                <a:gd name="connsiteY91" fmla="*/ 216682 h 312568"/>
                <a:gd name="connsiteX92" fmla="*/ 580709 w 3397581"/>
                <a:gd name="connsiteY92" fmla="*/ 212348 h 312568"/>
                <a:gd name="connsiteX93" fmla="*/ 563374 w 3397581"/>
                <a:gd name="connsiteY93" fmla="*/ 208015 h 312568"/>
                <a:gd name="connsiteX94" fmla="*/ 260019 w 3397581"/>
                <a:gd name="connsiteY94" fmla="*/ 203681 h 312568"/>
                <a:gd name="connsiteX95" fmla="*/ 225350 w 3397581"/>
                <a:gd name="connsiteY95" fmla="*/ 195014 h 312568"/>
                <a:gd name="connsiteX96" fmla="*/ 121342 w 3397581"/>
                <a:gd name="connsiteY96" fmla="*/ 190680 h 312568"/>
                <a:gd name="connsiteX97" fmla="*/ 112675 w 3397581"/>
                <a:gd name="connsiteY97" fmla="*/ 199347 h 31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397581" h="312568">
                  <a:moveTo>
                    <a:pt x="0" y="229683"/>
                  </a:moveTo>
                  <a:lnTo>
                    <a:pt x="0" y="229683"/>
                  </a:lnTo>
                  <a:cubicBezTo>
                    <a:pt x="21668" y="225349"/>
                    <a:pt x="46057" y="228051"/>
                    <a:pt x="65005" y="216682"/>
                  </a:cubicBezTo>
                  <a:cubicBezTo>
                    <a:pt x="72228" y="212348"/>
                    <a:pt x="78757" y="206560"/>
                    <a:pt x="86673" y="203681"/>
                  </a:cubicBezTo>
                  <a:cubicBezTo>
                    <a:pt x="90568" y="202264"/>
                    <a:pt x="141386" y="195246"/>
                    <a:pt x="143010" y="195014"/>
                  </a:cubicBezTo>
                  <a:cubicBezTo>
                    <a:pt x="151677" y="190680"/>
                    <a:pt x="159750" y="184863"/>
                    <a:pt x="169012" y="182013"/>
                  </a:cubicBezTo>
                  <a:cubicBezTo>
                    <a:pt x="183007" y="177707"/>
                    <a:pt x="253673" y="173500"/>
                    <a:pt x="255685" y="173345"/>
                  </a:cubicBezTo>
                  <a:cubicBezTo>
                    <a:pt x="261463" y="171901"/>
                    <a:pt x="267124" y="169854"/>
                    <a:pt x="273020" y="169012"/>
                  </a:cubicBezTo>
                  <a:cubicBezTo>
                    <a:pt x="311865" y="163463"/>
                    <a:pt x="368158" y="162088"/>
                    <a:pt x="403029" y="160345"/>
                  </a:cubicBezTo>
                  <a:cubicBezTo>
                    <a:pt x="421965" y="157640"/>
                    <a:pt x="449372" y="153543"/>
                    <a:pt x="468034" y="151677"/>
                  </a:cubicBezTo>
                  <a:cubicBezTo>
                    <a:pt x="485342" y="149946"/>
                    <a:pt x="502703" y="148788"/>
                    <a:pt x="520038" y="147344"/>
                  </a:cubicBezTo>
                  <a:cubicBezTo>
                    <a:pt x="544928" y="139047"/>
                    <a:pt x="534480" y="141469"/>
                    <a:pt x="576375" y="138676"/>
                  </a:cubicBezTo>
                  <a:cubicBezTo>
                    <a:pt x="605238" y="136752"/>
                    <a:pt x="634157" y="135787"/>
                    <a:pt x="663048" y="134343"/>
                  </a:cubicBezTo>
                  <a:cubicBezTo>
                    <a:pt x="776649" y="118113"/>
                    <a:pt x="703297" y="126227"/>
                    <a:pt x="884064" y="121342"/>
                  </a:cubicBezTo>
                  <a:cubicBezTo>
                    <a:pt x="902843" y="119897"/>
                    <a:pt x="921713" y="119344"/>
                    <a:pt x="940402" y="117008"/>
                  </a:cubicBezTo>
                  <a:cubicBezTo>
                    <a:pt x="944935" y="116441"/>
                    <a:pt x="948909" y="113491"/>
                    <a:pt x="953403" y="112674"/>
                  </a:cubicBezTo>
                  <a:cubicBezTo>
                    <a:pt x="964861" y="110591"/>
                    <a:pt x="976506" y="109702"/>
                    <a:pt x="988072" y="108341"/>
                  </a:cubicBezTo>
                  <a:cubicBezTo>
                    <a:pt x="1029285" y="103493"/>
                    <a:pt x="1020327" y="105378"/>
                    <a:pt x="1057410" y="99673"/>
                  </a:cubicBezTo>
                  <a:cubicBezTo>
                    <a:pt x="1066095" y="98337"/>
                    <a:pt x="1074767" y="96912"/>
                    <a:pt x="1083412" y="95340"/>
                  </a:cubicBezTo>
                  <a:cubicBezTo>
                    <a:pt x="1090659" y="94022"/>
                    <a:pt x="1097755" y="91777"/>
                    <a:pt x="1105081" y="91006"/>
                  </a:cubicBezTo>
                  <a:cubicBezTo>
                    <a:pt x="1125245" y="88884"/>
                    <a:pt x="1145528" y="88117"/>
                    <a:pt x="1165752" y="86673"/>
                  </a:cubicBezTo>
                  <a:cubicBezTo>
                    <a:pt x="1172975" y="85228"/>
                    <a:pt x="1180230" y="83937"/>
                    <a:pt x="1187420" y="82339"/>
                  </a:cubicBezTo>
                  <a:cubicBezTo>
                    <a:pt x="1193234" y="81047"/>
                    <a:pt x="1198839" y="78701"/>
                    <a:pt x="1204754" y="78005"/>
                  </a:cubicBezTo>
                  <a:cubicBezTo>
                    <a:pt x="1286864" y="68345"/>
                    <a:pt x="1488587" y="69681"/>
                    <a:pt x="1508110" y="69338"/>
                  </a:cubicBezTo>
                  <a:cubicBezTo>
                    <a:pt x="1523236" y="64295"/>
                    <a:pt x="1524471" y="63286"/>
                    <a:pt x="1542779" y="60671"/>
                  </a:cubicBezTo>
                  <a:cubicBezTo>
                    <a:pt x="1555729" y="58821"/>
                    <a:pt x="1568832" y="58187"/>
                    <a:pt x="1581782" y="56337"/>
                  </a:cubicBezTo>
                  <a:cubicBezTo>
                    <a:pt x="1619040" y="51014"/>
                    <a:pt x="1589572" y="54390"/>
                    <a:pt x="1616451" y="47670"/>
                  </a:cubicBezTo>
                  <a:cubicBezTo>
                    <a:pt x="1633355" y="43444"/>
                    <a:pt x="1651325" y="41449"/>
                    <a:pt x="1668455" y="39002"/>
                  </a:cubicBezTo>
                  <a:cubicBezTo>
                    <a:pt x="1696400" y="29688"/>
                    <a:pt x="1669659" y="37592"/>
                    <a:pt x="1720459" y="30335"/>
                  </a:cubicBezTo>
                  <a:cubicBezTo>
                    <a:pt x="1737856" y="27850"/>
                    <a:pt x="1772463" y="21668"/>
                    <a:pt x="1772463" y="21668"/>
                  </a:cubicBezTo>
                  <a:cubicBezTo>
                    <a:pt x="1865295" y="-9281"/>
                    <a:pt x="1774721" y="19471"/>
                    <a:pt x="2036815" y="13000"/>
                  </a:cubicBezTo>
                  <a:cubicBezTo>
                    <a:pt x="2070061" y="12179"/>
                    <a:pt x="2103264" y="10111"/>
                    <a:pt x="2136489" y="8667"/>
                  </a:cubicBezTo>
                  <a:cubicBezTo>
                    <a:pt x="2154748" y="4102"/>
                    <a:pt x="2168199" y="0"/>
                    <a:pt x="2188493" y="0"/>
                  </a:cubicBezTo>
                  <a:cubicBezTo>
                    <a:pt x="2218863" y="0"/>
                    <a:pt x="2249156" y="3069"/>
                    <a:pt x="2279499" y="4333"/>
                  </a:cubicBezTo>
                  <a:lnTo>
                    <a:pt x="2396508" y="8667"/>
                  </a:lnTo>
                  <a:lnTo>
                    <a:pt x="2695530" y="13000"/>
                  </a:lnTo>
                  <a:cubicBezTo>
                    <a:pt x="2707086" y="14445"/>
                    <a:pt x="2718963" y="14270"/>
                    <a:pt x="2730199" y="17334"/>
                  </a:cubicBezTo>
                  <a:cubicBezTo>
                    <a:pt x="2735224" y="18704"/>
                    <a:pt x="2738441" y="23886"/>
                    <a:pt x="2743200" y="26001"/>
                  </a:cubicBezTo>
                  <a:cubicBezTo>
                    <a:pt x="2752718" y="30231"/>
                    <a:pt x="2779166" y="38333"/>
                    <a:pt x="2790870" y="39002"/>
                  </a:cubicBezTo>
                  <a:cubicBezTo>
                    <a:pt x="2834160" y="41476"/>
                    <a:pt x="2877543" y="41891"/>
                    <a:pt x="2920880" y="43336"/>
                  </a:cubicBezTo>
                  <a:cubicBezTo>
                    <a:pt x="2942358" y="47632"/>
                    <a:pt x="2953597" y="50428"/>
                    <a:pt x="2977217" y="52003"/>
                  </a:cubicBezTo>
                  <a:cubicBezTo>
                    <a:pt x="3008959" y="54119"/>
                    <a:pt x="3040777" y="54892"/>
                    <a:pt x="3072557" y="56337"/>
                  </a:cubicBezTo>
                  <a:cubicBezTo>
                    <a:pt x="3076891" y="59226"/>
                    <a:pt x="3081491" y="61750"/>
                    <a:pt x="3085558" y="65004"/>
                  </a:cubicBezTo>
                  <a:cubicBezTo>
                    <a:pt x="3088749" y="67557"/>
                    <a:pt x="3090826" y="71405"/>
                    <a:pt x="3094226" y="73672"/>
                  </a:cubicBezTo>
                  <a:cubicBezTo>
                    <a:pt x="3099601" y="77255"/>
                    <a:pt x="3106303" y="78584"/>
                    <a:pt x="3111560" y="82339"/>
                  </a:cubicBezTo>
                  <a:cubicBezTo>
                    <a:pt x="3139962" y="102627"/>
                    <a:pt x="3109675" y="90379"/>
                    <a:pt x="3137562" y="99673"/>
                  </a:cubicBezTo>
                  <a:cubicBezTo>
                    <a:pt x="3141482" y="102613"/>
                    <a:pt x="3161566" y="118176"/>
                    <a:pt x="3167898" y="121342"/>
                  </a:cubicBezTo>
                  <a:cubicBezTo>
                    <a:pt x="3171984" y="123385"/>
                    <a:pt x="3176700" y="123876"/>
                    <a:pt x="3180899" y="125675"/>
                  </a:cubicBezTo>
                  <a:cubicBezTo>
                    <a:pt x="3207968" y="137276"/>
                    <a:pt x="3187902" y="132528"/>
                    <a:pt x="3215568" y="138676"/>
                  </a:cubicBezTo>
                  <a:cubicBezTo>
                    <a:pt x="3222758" y="140274"/>
                    <a:pt x="3230130" y="141072"/>
                    <a:pt x="3237236" y="143010"/>
                  </a:cubicBezTo>
                  <a:cubicBezTo>
                    <a:pt x="3246050" y="145414"/>
                    <a:pt x="3263238" y="151677"/>
                    <a:pt x="3263238" y="151677"/>
                  </a:cubicBezTo>
                  <a:cubicBezTo>
                    <a:pt x="3267572" y="154566"/>
                    <a:pt x="3271479" y="158230"/>
                    <a:pt x="3276239" y="160345"/>
                  </a:cubicBezTo>
                  <a:cubicBezTo>
                    <a:pt x="3284588" y="164056"/>
                    <a:pt x="3294407" y="164311"/>
                    <a:pt x="3302241" y="169012"/>
                  </a:cubicBezTo>
                  <a:cubicBezTo>
                    <a:pt x="3309464" y="173346"/>
                    <a:pt x="3316546" y="177922"/>
                    <a:pt x="3323909" y="182013"/>
                  </a:cubicBezTo>
                  <a:cubicBezTo>
                    <a:pt x="3329556" y="185150"/>
                    <a:pt x="3335704" y="187356"/>
                    <a:pt x="3341244" y="190680"/>
                  </a:cubicBezTo>
                  <a:cubicBezTo>
                    <a:pt x="3350176" y="196039"/>
                    <a:pt x="3367245" y="208015"/>
                    <a:pt x="3367245" y="208015"/>
                  </a:cubicBezTo>
                  <a:cubicBezTo>
                    <a:pt x="3388771" y="240301"/>
                    <a:pt x="3361101" y="200641"/>
                    <a:pt x="3388914" y="234017"/>
                  </a:cubicBezTo>
                  <a:cubicBezTo>
                    <a:pt x="3392248" y="238018"/>
                    <a:pt x="3394692" y="242684"/>
                    <a:pt x="3397581" y="247018"/>
                  </a:cubicBezTo>
                  <a:cubicBezTo>
                    <a:pt x="3367863" y="256923"/>
                    <a:pt x="3404748" y="245226"/>
                    <a:pt x="3362912" y="255685"/>
                  </a:cubicBezTo>
                  <a:cubicBezTo>
                    <a:pt x="3358480" y="256793"/>
                    <a:pt x="3354405" y="259201"/>
                    <a:pt x="3349911" y="260018"/>
                  </a:cubicBezTo>
                  <a:cubicBezTo>
                    <a:pt x="3338453" y="262101"/>
                    <a:pt x="3326730" y="262437"/>
                    <a:pt x="3315242" y="264352"/>
                  </a:cubicBezTo>
                  <a:cubicBezTo>
                    <a:pt x="3304363" y="266165"/>
                    <a:pt x="3295207" y="269586"/>
                    <a:pt x="3284906" y="273019"/>
                  </a:cubicBezTo>
                  <a:cubicBezTo>
                    <a:pt x="3279128" y="277353"/>
                    <a:pt x="3274032" y="282790"/>
                    <a:pt x="3267572" y="286020"/>
                  </a:cubicBezTo>
                  <a:cubicBezTo>
                    <a:pt x="3259147" y="290233"/>
                    <a:pt x="3223859" y="293968"/>
                    <a:pt x="3219901" y="294688"/>
                  </a:cubicBezTo>
                  <a:cubicBezTo>
                    <a:pt x="3214041" y="295753"/>
                    <a:pt x="3208454" y="298115"/>
                    <a:pt x="3202567" y="299021"/>
                  </a:cubicBezTo>
                  <a:cubicBezTo>
                    <a:pt x="3189638" y="301010"/>
                    <a:pt x="3176565" y="301910"/>
                    <a:pt x="3163564" y="303355"/>
                  </a:cubicBezTo>
                  <a:cubicBezTo>
                    <a:pt x="3157786" y="306244"/>
                    <a:pt x="3152685" y="311799"/>
                    <a:pt x="3146229" y="312022"/>
                  </a:cubicBezTo>
                  <a:cubicBezTo>
                    <a:pt x="3091847" y="313897"/>
                    <a:pt x="3055533" y="310931"/>
                    <a:pt x="3007553" y="303355"/>
                  </a:cubicBezTo>
                  <a:cubicBezTo>
                    <a:pt x="2990194" y="300614"/>
                    <a:pt x="2972447" y="299516"/>
                    <a:pt x="2955549" y="294688"/>
                  </a:cubicBezTo>
                  <a:cubicBezTo>
                    <a:pt x="2941139" y="290571"/>
                    <a:pt x="2915221" y="281930"/>
                    <a:pt x="2899211" y="281687"/>
                  </a:cubicBezTo>
                  <a:lnTo>
                    <a:pt x="2353172" y="277353"/>
                  </a:lnTo>
                  <a:cubicBezTo>
                    <a:pt x="2341615" y="275908"/>
                    <a:pt x="2330013" y="274790"/>
                    <a:pt x="2318502" y="273019"/>
                  </a:cubicBezTo>
                  <a:cubicBezTo>
                    <a:pt x="2294731" y="269362"/>
                    <a:pt x="2289410" y="264920"/>
                    <a:pt x="2262165" y="264352"/>
                  </a:cubicBezTo>
                  <a:lnTo>
                    <a:pt x="1880804" y="260018"/>
                  </a:lnTo>
                  <a:lnTo>
                    <a:pt x="1820133" y="255685"/>
                  </a:lnTo>
                  <a:cubicBezTo>
                    <a:pt x="1711676" y="249488"/>
                    <a:pt x="1761592" y="256761"/>
                    <a:pt x="1703124" y="247018"/>
                  </a:cubicBezTo>
                  <a:cubicBezTo>
                    <a:pt x="1678208" y="238712"/>
                    <a:pt x="1699620" y="244988"/>
                    <a:pt x="1659788" y="238350"/>
                  </a:cubicBezTo>
                  <a:cubicBezTo>
                    <a:pt x="1652522" y="237139"/>
                    <a:pt x="1645428" y="234931"/>
                    <a:pt x="1638119" y="234017"/>
                  </a:cubicBezTo>
                  <a:cubicBezTo>
                    <a:pt x="1575958" y="226247"/>
                    <a:pt x="1500329" y="227032"/>
                    <a:pt x="1443105" y="225349"/>
                  </a:cubicBezTo>
                  <a:cubicBezTo>
                    <a:pt x="1421437" y="222460"/>
                    <a:pt x="1399950" y="217344"/>
                    <a:pt x="1378100" y="216682"/>
                  </a:cubicBezTo>
                  <a:cubicBezTo>
                    <a:pt x="1280626" y="213729"/>
                    <a:pt x="1328757" y="217041"/>
                    <a:pt x="1269759" y="229683"/>
                  </a:cubicBezTo>
                  <a:cubicBezTo>
                    <a:pt x="1259771" y="231823"/>
                    <a:pt x="1249520" y="232464"/>
                    <a:pt x="1239424" y="234017"/>
                  </a:cubicBezTo>
                  <a:cubicBezTo>
                    <a:pt x="1230739" y="235353"/>
                    <a:pt x="1222089" y="236906"/>
                    <a:pt x="1213422" y="238350"/>
                  </a:cubicBezTo>
                  <a:lnTo>
                    <a:pt x="1174419" y="251351"/>
                  </a:lnTo>
                  <a:cubicBezTo>
                    <a:pt x="1170085" y="252796"/>
                    <a:pt x="1165958" y="255181"/>
                    <a:pt x="1161418" y="255685"/>
                  </a:cubicBezTo>
                  <a:lnTo>
                    <a:pt x="1122415" y="260018"/>
                  </a:lnTo>
                  <a:cubicBezTo>
                    <a:pt x="1006997" y="257334"/>
                    <a:pt x="973260" y="260270"/>
                    <a:pt x="884064" y="251351"/>
                  </a:cubicBezTo>
                  <a:cubicBezTo>
                    <a:pt x="843277" y="247272"/>
                    <a:pt x="860062" y="248564"/>
                    <a:pt x="827727" y="242684"/>
                  </a:cubicBezTo>
                  <a:cubicBezTo>
                    <a:pt x="819082" y="241112"/>
                    <a:pt x="810303" y="240256"/>
                    <a:pt x="801725" y="238350"/>
                  </a:cubicBezTo>
                  <a:cubicBezTo>
                    <a:pt x="748692" y="226565"/>
                    <a:pt x="854200" y="243758"/>
                    <a:pt x="762722" y="229683"/>
                  </a:cubicBezTo>
                  <a:cubicBezTo>
                    <a:pt x="744450" y="226872"/>
                    <a:pt x="710507" y="222157"/>
                    <a:pt x="693384" y="221016"/>
                  </a:cubicBezTo>
                  <a:cubicBezTo>
                    <a:pt x="663081" y="218996"/>
                    <a:pt x="632713" y="218127"/>
                    <a:pt x="602377" y="216682"/>
                  </a:cubicBezTo>
                  <a:cubicBezTo>
                    <a:pt x="595154" y="215237"/>
                    <a:pt x="587899" y="213946"/>
                    <a:pt x="580709" y="212348"/>
                  </a:cubicBezTo>
                  <a:cubicBezTo>
                    <a:pt x="574895" y="211056"/>
                    <a:pt x="569328" y="208176"/>
                    <a:pt x="563374" y="208015"/>
                  </a:cubicBezTo>
                  <a:cubicBezTo>
                    <a:pt x="462282" y="205283"/>
                    <a:pt x="361137" y="205126"/>
                    <a:pt x="260019" y="203681"/>
                  </a:cubicBezTo>
                  <a:lnTo>
                    <a:pt x="225350" y="195014"/>
                  </a:lnTo>
                  <a:cubicBezTo>
                    <a:pt x="179984" y="183673"/>
                    <a:pt x="213984" y="190680"/>
                    <a:pt x="121342" y="190680"/>
                  </a:cubicBezTo>
                  <a:lnTo>
                    <a:pt x="112675" y="199347"/>
                  </a:lnTo>
                </a:path>
              </a:pathLst>
            </a:cu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</p:grpSp>
      <p:sp>
        <p:nvSpPr>
          <p:cNvPr id="11" name="Retângulo 10"/>
          <p:cNvSpPr/>
          <p:nvPr/>
        </p:nvSpPr>
        <p:spPr>
          <a:xfrm>
            <a:off x="0" y="3777177"/>
            <a:ext cx="8763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Descontinuidades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rúpteis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 crosta e na litosfera;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São formadas por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distensão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ou estiramento das porções continentais das placas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litosféricas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Representam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estágio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inicial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quebra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continental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“continental break-up”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extensão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levar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ruptura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litosférica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formação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nova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bacia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oceânica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Retângulo 8"/>
          <p:cNvSpPr/>
          <p:nvPr/>
        </p:nvSpPr>
        <p:spPr>
          <a:xfrm>
            <a:off x="2570" y="283930"/>
            <a:ext cx="1752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Rift</a:t>
            </a:r>
            <a:endParaRPr kumimoji="0" lang="pt-B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52A2887E-2667-4B51-B3F9-5030795C5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71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077"/>
    </mc:Choice>
    <mc:Fallback>
      <p:transition spd="slow" advTm="126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653BEF-5177-4401-9883-168F86DE7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136"/>
            <a:ext cx="6615367" cy="569929"/>
          </a:xfrm>
        </p:spPr>
        <p:txBody>
          <a:bodyPr/>
          <a:lstStyle/>
          <a:p>
            <a:pPr algn="l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Grandes Províncias Ígneas (</a:t>
            </a:r>
            <a:r>
              <a:rPr lang="pt-BR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LIPs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8FD6BC7-26D8-4402-9366-3984B1F5E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919067"/>
            <a:ext cx="5437296" cy="2606277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70C5E54-F791-48FD-B212-26D215B6EC6D}"/>
              </a:ext>
            </a:extLst>
          </p:cNvPr>
          <p:cNvSpPr txBox="1">
            <a:spLocks/>
          </p:cNvSpPr>
          <p:nvPr/>
        </p:nvSpPr>
        <p:spPr bwMode="auto">
          <a:xfrm>
            <a:off x="34071" y="1691866"/>
            <a:ext cx="7772400" cy="164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defTabSz="914400"/>
            <a:r>
              <a:rPr lang="pt-BR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Principais tipos de </a:t>
            </a:r>
            <a:r>
              <a:rPr lang="pt-BR" sz="3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LIPs</a:t>
            </a:r>
            <a:r>
              <a:rPr lang="pt-BR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máficas</a:t>
            </a:r>
            <a:br>
              <a:rPr lang="pt-BR" sz="320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a) platôs oceânicos</a:t>
            </a:r>
            <a:br>
              <a:rPr lang="pt-BR" sz="320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b) derrames de basaltos continentais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7930FF5-53E9-4E15-9C5A-8457460F8F7A}"/>
              </a:ext>
            </a:extLst>
          </p:cNvPr>
          <p:cNvSpPr/>
          <p:nvPr/>
        </p:nvSpPr>
        <p:spPr>
          <a:xfrm>
            <a:off x="5004048" y="3919067"/>
            <a:ext cx="1008112" cy="302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32599681-0AA8-4C56-B627-CDDBC51EC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97"/>
          <a:stretch/>
        </p:blipFill>
        <p:spPr bwMode="auto">
          <a:xfrm>
            <a:off x="5692157" y="4298143"/>
            <a:ext cx="3451843" cy="164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DFC06B75-3624-4D7B-AE88-1F98465BD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5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54"/>
    </mc:Choice>
    <mc:Fallback>
      <p:transition spd="slow" advTm="72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37930FF5-53E9-4E15-9C5A-8457460F8F7A}"/>
              </a:ext>
            </a:extLst>
          </p:cNvPr>
          <p:cNvSpPr/>
          <p:nvPr/>
        </p:nvSpPr>
        <p:spPr>
          <a:xfrm>
            <a:off x="4860032" y="3919067"/>
            <a:ext cx="1008112" cy="302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E297477-0C6A-4736-8C56-A6F896D12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04" y="2365136"/>
            <a:ext cx="5837948" cy="442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2599681-0AA8-4C56-B627-CDDBC51EC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97"/>
          <a:stretch/>
        </p:blipFill>
        <p:spPr bwMode="auto">
          <a:xfrm>
            <a:off x="4230320" y="2708920"/>
            <a:ext cx="4585612" cy="2188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6EB5B289-D5A4-47D8-BA0D-4012C16A9186}"/>
              </a:ext>
            </a:extLst>
          </p:cNvPr>
          <p:cNvSpPr/>
          <p:nvPr/>
        </p:nvSpPr>
        <p:spPr>
          <a:xfrm>
            <a:off x="94222" y="401378"/>
            <a:ext cx="53326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Em alguns locais de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rifteamento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 (e.g.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Bacia do Paraná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) imensa quantidades de lava basáltica enterrando a paisagem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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basalto de inundação (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flood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basalt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)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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provavelmente ocorre onde uma pluma de manto está abaixo do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rift</a:t>
            </a:r>
            <a:endParaRPr kumimoji="0" lang="pt-BR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6A1FBAE3-1AF5-4D0C-957B-1EBECD809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0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16"/>
    </mc:Choice>
    <mc:Fallback>
      <p:transition spd="slow" advTm="72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5CF3E48-6AF4-4131-9288-C4C265E8B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6176" y="3183767"/>
            <a:ext cx="2783020" cy="351732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36122B3E-8D8A-4CF7-A813-B822F127979F}"/>
              </a:ext>
            </a:extLst>
          </p:cNvPr>
          <p:cNvSpPr/>
          <p:nvPr/>
        </p:nvSpPr>
        <p:spPr>
          <a:xfrm>
            <a:off x="90351" y="156908"/>
            <a:ext cx="57777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LIPs</a:t>
            </a: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podem estar relacionadas a plumas do manto (Paraná-</a:t>
            </a:r>
            <a:r>
              <a:rPr kumimoji="0" lang="pt-B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Etendeka</a:t>
            </a: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)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7930FF5-53E9-4E15-9C5A-8457460F8F7A}"/>
              </a:ext>
            </a:extLst>
          </p:cNvPr>
          <p:cNvSpPr/>
          <p:nvPr/>
        </p:nvSpPr>
        <p:spPr>
          <a:xfrm>
            <a:off x="4860032" y="3919067"/>
            <a:ext cx="1008112" cy="302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0521C11C-8D0B-408E-8C78-937AD43A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478" y="819675"/>
            <a:ext cx="2819698" cy="196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99B1A149-F6F9-4DC4-8586-83346A9C4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7" y="819675"/>
            <a:ext cx="3099445" cy="196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62B8D7-2E56-49AA-A78F-978128824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7" y="2882426"/>
            <a:ext cx="5976272" cy="381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476F9B4-B36F-4031-91BC-325F6AF46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73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42"/>
    </mc:Choice>
    <mc:Fallback>
      <p:transition spd="slow" advTm="64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Título 1"/>
          <p:cNvSpPr>
            <a:spLocks noGrp="1"/>
          </p:cNvSpPr>
          <p:nvPr>
            <p:ph type="title"/>
          </p:nvPr>
        </p:nvSpPr>
        <p:spPr>
          <a:xfrm>
            <a:off x="33536" y="218281"/>
            <a:ext cx="5220072" cy="925513"/>
          </a:xfrm>
        </p:spPr>
        <p:txBody>
          <a:bodyPr/>
          <a:lstStyle/>
          <a:p>
            <a:pPr algn="l" eaLnBrk="1" hangingPunct="1"/>
            <a:r>
              <a:rPr lang="pt-BR" altLang="pt-BR" dirty="0">
                <a:latin typeface="Calibri" panose="020F0502020204030204" pitchFamily="34" charset="0"/>
              </a:rPr>
              <a:t>A transitoriedade  dos  tipos  crustais </a:t>
            </a:r>
          </a:p>
        </p:txBody>
      </p:sp>
      <p:sp>
        <p:nvSpPr>
          <p:cNvPr id="447491" name="Espaço Reservado para Conteúdo 2"/>
          <p:cNvSpPr>
            <a:spLocks noGrp="1"/>
          </p:cNvSpPr>
          <p:nvPr>
            <p:ph idx="1"/>
          </p:nvPr>
        </p:nvSpPr>
        <p:spPr>
          <a:xfrm>
            <a:off x="0" y="1125538"/>
            <a:ext cx="8686800" cy="137795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pt-BR" altLang="pt-BR" sz="2400">
              <a:latin typeface="Calibri" panose="020F0502020204030204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pt-BR" altLang="pt-BR" sz="2400">
                <a:latin typeface="Calibri" panose="020F0502020204030204" pitchFamily="34" charset="0"/>
              </a:rPr>
              <a:t>Como e por que?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582864"/>
            <a:ext cx="78486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rgbClr val="333399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rgbClr val="333399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rgbClr val="333399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rgbClr val="333399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marL="571500" indent="-571500" defTabSz="914400"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pt-BR" sz="28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</a:rPr>
              <a:t>Terra </a:t>
            </a:r>
            <a:r>
              <a:rPr lang="en-US" alt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</a:rPr>
              <a:t>Dinâmica</a:t>
            </a:r>
            <a:r>
              <a:rPr lang="en-US" altLang="pt-BR" sz="28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</a:rPr>
              <a:t>;</a:t>
            </a:r>
          </a:p>
          <a:p>
            <a:pPr marL="571500" indent="-571500" defTabSz="914400" eaLnBrk="1" hangingPunct="1">
              <a:buFont typeface="Wingdings" panose="05000000000000000000" pitchFamily="2" charset="2"/>
              <a:buChar char="ü"/>
              <a:defRPr/>
            </a:pPr>
            <a:r>
              <a:rPr lang="pt-BR" altLang="pt-BR" sz="28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</a:rPr>
              <a:t>Temperatura e o calor no interior da Terra</a:t>
            </a:r>
          </a:p>
          <a:p>
            <a:pPr marL="571500" indent="-571500" defTabSz="914400"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</a:rPr>
              <a:t>Ciclo</a:t>
            </a:r>
            <a:r>
              <a:rPr lang="en-US" altLang="pt-BR" sz="28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</a:rPr>
              <a:t> de Wilson</a:t>
            </a:r>
          </a:p>
          <a:p>
            <a:pPr marL="571500" indent="-571500" defTabSz="914400" eaLnBrk="1" hangingPunct="1">
              <a:buFont typeface="Wingdings" panose="05000000000000000000" pitchFamily="2" charset="2"/>
              <a:buChar char="ü"/>
              <a:defRPr/>
            </a:pPr>
            <a:endParaRPr lang="en-US" altLang="pt-BR" sz="2800" dirty="0">
              <a:solidFill>
                <a:schemeClr val="tx1"/>
              </a:solidFill>
              <a:latin typeface="Calibri" panose="020F0502020204030204" pitchFamily="34" charset="0"/>
              <a:ea typeface="+mn-ea"/>
            </a:endParaRPr>
          </a:p>
        </p:txBody>
      </p:sp>
      <p:pic>
        <p:nvPicPr>
          <p:cNvPr id="447493" name="Picture 6" descr="pla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3789363"/>
            <a:ext cx="5765800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0" y="3789363"/>
            <a:ext cx="914241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400" eaLnBrk="1" hangingPunct="1">
              <a:defRPr/>
            </a:pPr>
            <a:endParaRPr lang="pt-BR" sz="360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887A0928-D45E-45E7-AB21-3A9955A0B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13"/>
    </mc:Choice>
    <mc:Fallback>
      <p:transition spd="slow" advTm="47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57" y="1221135"/>
            <a:ext cx="5141054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2979" name="CaixaDeTexto 4"/>
          <p:cNvSpPr txBox="1">
            <a:spLocks noChangeArrowheads="1"/>
          </p:cNvSpPr>
          <p:nvPr/>
        </p:nvSpPr>
        <p:spPr bwMode="auto">
          <a:xfrm>
            <a:off x="140823" y="1372840"/>
            <a:ext cx="2971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 </a:t>
            </a:r>
            <a:r>
              <a:rPr kumimoji="0" lang="pt-BR" alt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rifteamento</a:t>
            </a:r>
            <a:r>
              <a:rPr kumimoji="0" lang="pt-BR" alt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de um continente ocorre à medida que ele se fragmenta. </a:t>
            </a:r>
          </a:p>
        </p:txBody>
      </p:sp>
      <p:sp>
        <p:nvSpPr>
          <p:cNvPr id="382980" name="CaixaDeTexto 5"/>
          <p:cNvSpPr txBox="1">
            <a:spLocks noChangeArrowheads="1"/>
          </p:cNvSpPr>
          <p:nvPr/>
        </p:nvSpPr>
        <p:spPr bwMode="auto">
          <a:xfrm>
            <a:off x="5219700" y="1239103"/>
            <a:ext cx="3886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À medida que continua a extensão e o oceano se abre, ocorre o resfriamento da margem passiva e os sedimentos acumulam-se durante a expansão do assoalho oceânico</a:t>
            </a:r>
          </a:p>
        </p:txBody>
      </p:sp>
      <p:sp>
        <p:nvSpPr>
          <p:cNvPr id="382981" name="CaixaDeTexto 6"/>
          <p:cNvSpPr txBox="1">
            <a:spLocks noChangeArrowheads="1"/>
          </p:cNvSpPr>
          <p:nvPr/>
        </p:nvSpPr>
        <p:spPr bwMode="auto">
          <a:xfrm>
            <a:off x="6096000" y="3113088"/>
            <a:ext cx="3048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 convergência inicia-se; uma placa oceânica é </a:t>
            </a:r>
            <a:r>
              <a:rPr kumimoji="0" lang="pt-BR" alt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subduzida</a:t>
            </a:r>
            <a:r>
              <a:rPr kumimoji="0" lang="pt-BR" alt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em uma continental, criando uma cadeia vulcânica na margem ativa.</a:t>
            </a:r>
          </a:p>
        </p:txBody>
      </p:sp>
      <p:sp>
        <p:nvSpPr>
          <p:cNvPr id="382982" name="CaixaDeTexto 7"/>
          <p:cNvSpPr txBox="1">
            <a:spLocks noChangeArrowheads="1"/>
          </p:cNvSpPr>
          <p:nvPr/>
        </p:nvSpPr>
        <p:spPr bwMode="auto">
          <a:xfrm>
            <a:off x="5562600" y="5257800"/>
            <a:ext cx="32004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 acreção de terreno ( a partir da cunha sedimenar acrescional ou de fragmentos carregados pela placa em subducção) agrega material ao continente.</a:t>
            </a:r>
          </a:p>
        </p:txBody>
      </p:sp>
      <p:sp>
        <p:nvSpPr>
          <p:cNvPr id="382983" name="CaixaDeTexto 8"/>
          <p:cNvSpPr txBox="1">
            <a:spLocks noChangeArrowheads="1"/>
          </p:cNvSpPr>
          <p:nvPr/>
        </p:nvSpPr>
        <p:spPr bwMode="auto">
          <a:xfrm>
            <a:off x="0" y="5410200"/>
            <a:ext cx="31242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Quando os dois continentes colidem, a orogenia espessa a crosta e constrói montanhas, formando um novo supercontinente.</a:t>
            </a:r>
          </a:p>
        </p:txBody>
      </p:sp>
      <p:sp>
        <p:nvSpPr>
          <p:cNvPr id="382984" name="CaixaDeTexto 9"/>
          <p:cNvSpPr txBox="1">
            <a:spLocks noChangeArrowheads="1"/>
          </p:cNvSpPr>
          <p:nvPr/>
        </p:nvSpPr>
        <p:spPr bwMode="auto">
          <a:xfrm>
            <a:off x="0" y="2895600"/>
            <a:ext cx="23622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 continente é erodido, adelgaçando a crosta. Por fim, o processo pode iniciar-se novamente.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0" y="11113"/>
            <a:ext cx="3995936" cy="6111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34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3C48E8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O </a:t>
            </a:r>
            <a:r>
              <a:rPr kumimoji="0" lang="en-US" altLang="pt-B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C48E8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ciclo</a:t>
            </a:r>
            <a:r>
              <a:rPr kumimoji="0" lang="en-US" alt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3C48E8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 de Wilson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EAD4412-565F-458C-8A82-9229C832E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33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968"/>
    </mc:Choice>
    <mc:Fallback>
      <p:transition spd="slow" advTm="168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Text Box 4"/>
          <p:cNvSpPr txBox="1">
            <a:spLocks noChangeArrowheads="1"/>
          </p:cNvSpPr>
          <p:nvPr/>
        </p:nvSpPr>
        <p:spPr bwMode="auto">
          <a:xfrm>
            <a:off x="304801" y="0"/>
            <a:ext cx="4555232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en-US" altLang="pt-BR" sz="3800" dirty="0" err="1">
                <a:solidFill>
                  <a:srgbClr val="3C48E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Múltiplas</a:t>
            </a:r>
            <a:r>
              <a:rPr lang="en-US" altLang="pt-BR" sz="3800" dirty="0">
                <a:solidFill>
                  <a:srgbClr val="3C48E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pt-BR" sz="3800" dirty="0" err="1">
                <a:solidFill>
                  <a:srgbClr val="3C48E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orogêneses</a:t>
            </a:r>
            <a:r>
              <a:rPr lang="en-US" altLang="pt-BR" sz="3800" dirty="0">
                <a:solidFill>
                  <a:srgbClr val="3C48E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que </a:t>
            </a:r>
            <a:r>
              <a:rPr lang="en-US" altLang="pt-BR" sz="3800" dirty="0" err="1">
                <a:solidFill>
                  <a:srgbClr val="3C48E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formaram</a:t>
            </a:r>
            <a:r>
              <a:rPr lang="en-US" altLang="pt-BR" sz="3800" dirty="0">
                <a:solidFill>
                  <a:srgbClr val="3C48E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pt-BR" sz="3800" dirty="0" err="1">
                <a:solidFill>
                  <a:srgbClr val="3C48E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os</a:t>
            </a:r>
            <a:r>
              <a:rPr lang="en-US" altLang="pt-BR" sz="3800" dirty="0">
                <a:solidFill>
                  <a:srgbClr val="3C48E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pt-BR" sz="3800" dirty="0" err="1">
                <a:solidFill>
                  <a:srgbClr val="3C48E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supercontinentes</a:t>
            </a:r>
            <a:endParaRPr lang="en-US" altLang="pt-BR" sz="3800" dirty="0">
              <a:solidFill>
                <a:srgbClr val="3C48E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4659" name="CaixaDeTexto 4"/>
          <p:cNvSpPr txBox="1">
            <a:spLocks noChangeArrowheads="1"/>
          </p:cNvSpPr>
          <p:nvPr/>
        </p:nvSpPr>
        <p:spPr bwMode="auto">
          <a:xfrm>
            <a:off x="304801" y="2132856"/>
            <a:ext cx="83058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just" defTabSz="914400">
              <a:spcBef>
                <a:spcPct val="0"/>
              </a:spcBef>
              <a:buFontTx/>
              <a:buNone/>
            </a:pPr>
            <a:r>
              <a:rPr lang="pt-BR" altLang="pt-BR" sz="2800" b="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 partir dos </a:t>
            </a:r>
            <a:r>
              <a:rPr lang="pt-BR" altLang="pt-BR" sz="2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registros geológicos</a:t>
            </a:r>
            <a:r>
              <a:rPr lang="pt-BR" altLang="pt-BR" sz="2800" b="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de cinturões de montanhas  continentais mais antigos que a tectônica de placas estava operando há bilhões de anos antes dessa fragmentação.</a:t>
            </a:r>
          </a:p>
          <a:p>
            <a:pPr algn="just" defTabSz="914400">
              <a:spcBef>
                <a:spcPct val="0"/>
              </a:spcBef>
              <a:buFontTx/>
              <a:buNone/>
            </a:pPr>
            <a:endParaRPr lang="pt-BR" altLang="pt-BR" sz="2800" b="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914400">
              <a:spcBef>
                <a:spcPct val="0"/>
              </a:spcBef>
              <a:buFontTx/>
              <a:buNone/>
            </a:pPr>
            <a:r>
              <a:rPr lang="pt-BR" altLang="pt-BR" sz="2800" b="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As figuras a seguir tentam representar a configuração dos continentes antes da </a:t>
            </a:r>
            <a:r>
              <a:rPr lang="pt-BR" altLang="pt-BR" sz="2800" b="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Pangéia</a:t>
            </a:r>
            <a:r>
              <a:rPr lang="pt-BR" altLang="pt-BR" sz="2800" b="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altLang="pt-BR" sz="2800" b="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o </a:t>
            </a:r>
            <a:r>
              <a:rPr lang="pt-BR" altLang="pt-BR" sz="2800" b="0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supercontinente Rodínia </a:t>
            </a:r>
            <a:r>
              <a:rPr lang="pt-BR" altLang="pt-BR" sz="2800" b="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que se formou há cerca de 1,1 bilhão de anos e começou a se fragmentar há 750 milhões de anos.</a:t>
            </a:r>
            <a:r>
              <a:rPr lang="pt-BR" altLang="pt-BR" sz="2800" b="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F201A454-9DA9-4B18-8E45-9B7F0E033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108"/>
    </mc:Choice>
    <mc:Fallback>
      <p:transition spd="slow" advTm="103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pt-B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A Dança dos Continentes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6223AF91-990C-406E-ABF1-532DDDC72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7"/>
    </mc:Choice>
    <mc:Fallback>
      <p:transition spd="slow" advTm="7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2.bp.blogspot.com/-G1BsQoMoMDY/UMT9v2AN2dI/AAAAAAAAABk/lRPOCJ4LuSc/s1600/ciclo-dos-supercontinentes_evolucao-dos-continentes_c78878ee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17417"/>
            <a:ext cx="7840446" cy="5540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FE50E7F1-764D-4174-B166-317912B7C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17"/>
    </mc:Choice>
    <mc:Fallback>
      <p:transition spd="slow" advTm="48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Espaço Reservado para Número de Slide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8FB81DA-8ADF-46D4-BD73-351507F9F211}" type="slidenum">
              <a:rPr lang="en-US" altLang="pt-BR" smtClean="0">
                <a:solidFill>
                  <a:srgbClr val="FFFFFF"/>
                </a:solidFill>
              </a:rPr>
              <a:pPr/>
              <a:t>18</a:t>
            </a:fld>
            <a:endParaRPr lang="en-US" altLang="pt-BR">
              <a:solidFill>
                <a:srgbClr val="FFFFFF"/>
              </a:solidFill>
            </a:endParaRPr>
          </a:p>
        </p:txBody>
      </p:sp>
      <p:pic>
        <p:nvPicPr>
          <p:cNvPr id="457731" name="Picture 2" descr="104ns_011imag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647"/>
            <a:ext cx="3886200" cy="676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26617838-68C4-44A9-A633-89D234545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3"/>
    </mc:Choice>
    <mc:Fallback>
      <p:transition spd="slow" advTm="4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Espaço Reservado para Número de Slide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064A1E8-08C4-4488-AD2E-907019BC9ABD}" type="slidenum">
              <a:rPr lang="en-US" altLang="pt-BR" smtClean="0">
                <a:solidFill>
                  <a:srgbClr val="FFFFFF"/>
                </a:solidFill>
              </a:rPr>
              <a:pPr/>
              <a:t>19</a:t>
            </a:fld>
            <a:endParaRPr lang="en-US" altLang="pt-BR">
              <a:solidFill>
                <a:srgbClr val="FFFFFF"/>
              </a:solidFill>
            </a:endParaRPr>
          </a:p>
        </p:txBody>
      </p:sp>
      <p:pic>
        <p:nvPicPr>
          <p:cNvPr id="45875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5453"/>
            <a:ext cx="6626696" cy="525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-22225" y="6488113"/>
            <a:ext cx="916622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sz="1400" dirty="0">
                <a:solidFill>
                  <a:srgbClr val="333333"/>
                </a:solidFill>
                <a:latin typeface="Calibri" pitchFamily="34" charset="0"/>
                <a:ea typeface="+mn-ea"/>
              </a:rPr>
              <a:t>Supercontinents and large continental assemblies in earth’s past (</a:t>
            </a:r>
            <a:r>
              <a:rPr lang="en-US" sz="1400" dirty="0" err="1">
                <a:solidFill>
                  <a:srgbClr val="333333"/>
                </a:solidFill>
                <a:latin typeface="Calibri" pitchFamily="34" charset="0"/>
                <a:ea typeface="+mn-ea"/>
              </a:rPr>
              <a:t>Sankaran</a:t>
            </a:r>
            <a:r>
              <a:rPr lang="en-US" sz="1400" dirty="0">
                <a:solidFill>
                  <a:srgbClr val="333333"/>
                </a:solidFill>
                <a:latin typeface="Calibri" pitchFamily="34" charset="0"/>
                <a:ea typeface="+mn-ea"/>
              </a:rPr>
              <a:t>, 2003 - adapted from Rogers and </a:t>
            </a:r>
            <a:r>
              <a:rPr lang="en-US" sz="1400" dirty="0" err="1">
                <a:solidFill>
                  <a:srgbClr val="333333"/>
                </a:solidFill>
                <a:latin typeface="Calibri" pitchFamily="34" charset="0"/>
                <a:ea typeface="+mn-ea"/>
              </a:rPr>
              <a:t>Santosh</a:t>
            </a:r>
            <a:r>
              <a:rPr lang="en-US" sz="1400" dirty="0">
                <a:solidFill>
                  <a:srgbClr val="333333"/>
                </a:solidFill>
                <a:latin typeface="Calibri" pitchFamily="34" charset="0"/>
                <a:ea typeface="+mn-ea"/>
              </a:rPr>
              <a:t>, 2002).</a:t>
            </a:r>
            <a:endParaRPr lang="pt-BR" sz="1400" dirty="0">
              <a:solidFill>
                <a:srgbClr val="333333"/>
              </a:solidFill>
              <a:latin typeface="Calibri" pitchFamily="34" charset="0"/>
              <a:ea typeface="+mn-ea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ECC05C2-BA1F-4E8F-9B2E-0A5A3E8A8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64"/>
    </mc:Choice>
    <mc:Fallback>
      <p:transition spd="slow" advTm="41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263604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Graben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narrow, symmetric trough or basin, bounded on both sides by normal faults that dip toward the center of the trough.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Horst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 elongate, symmetric crustal block bordered on both sides by normal faults; both faults dip away from the center of the horst.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1" r="2582"/>
          <a:stretch/>
        </p:blipFill>
        <p:spPr bwMode="auto">
          <a:xfrm>
            <a:off x="2670743" y="1756513"/>
            <a:ext cx="64897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8100" y="5975730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Listric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 normal fault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normal fault whose dip decreases with depth, thereby making the fault surface concave upward.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&gt;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inicial</a:t>
            </a:r>
            <a:r>
              <a:rPr kumimoji="0" lang="en-US" sz="18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 &lt;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profundidade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8100" y="1981200"/>
            <a:ext cx="2857500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Half graben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 asymmetric basin formed on the back of a tilted fault block; one border of the basin is a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normal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fault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Planar normal fault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normal fault whose dip remains constant with depth.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E731E8DC-5285-4162-ACF6-005EC1865CDF}"/>
              </a:ext>
            </a:extLst>
          </p:cNvPr>
          <p:cNvSpPr/>
          <p:nvPr/>
        </p:nvSpPr>
        <p:spPr bwMode="auto">
          <a:xfrm>
            <a:off x="5068505" y="3195587"/>
            <a:ext cx="1219200" cy="457200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96F13A3-AA58-42B3-8C72-73BDC09DFD61}"/>
              </a:ext>
            </a:extLst>
          </p:cNvPr>
          <p:cNvSpPr/>
          <p:nvPr/>
        </p:nvSpPr>
        <p:spPr bwMode="auto">
          <a:xfrm>
            <a:off x="6781800" y="3195587"/>
            <a:ext cx="1219200" cy="457200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76F2C2D7-3205-4235-BF27-06E31CEB73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67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178"/>
    </mc:Choice>
    <mc:Fallback>
      <p:transition spd="slow" advTm="110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78" name="Picture 2" descr="104ns_011imag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4825"/>
            <a:ext cx="3381375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977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3800475"/>
            <a:ext cx="40084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 bwMode="auto">
          <a:xfrm>
            <a:off x="457200" y="2133600"/>
            <a:ext cx="3381375" cy="4257675"/>
          </a:xfrm>
          <a:prstGeom prst="rect">
            <a:avLst/>
          </a:prstGeom>
          <a:solidFill>
            <a:srgbClr val="FF0000">
              <a:alpha val="60000"/>
            </a:srgbClr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1" hangingPunct="1">
              <a:defRPr/>
            </a:pPr>
            <a:endParaRPr lang="pt-BR" b="1">
              <a:solidFill>
                <a:srgbClr val="000000"/>
              </a:solidFill>
              <a:latin typeface="Book Antiqua" pitchFamily="18" charset="0"/>
              <a:ea typeface="+mn-ea"/>
            </a:endParaRPr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4716016" y="2420888"/>
            <a:ext cx="3429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algn="ctr" defTabSz="914400" eaLnBrk="1" hangingPunct="1">
              <a:defRPr/>
            </a:pPr>
            <a:r>
              <a:rPr lang="pt-BR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Meso</a:t>
            </a:r>
            <a:r>
              <a:rPr lang="pt-B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-arqueano</a:t>
            </a:r>
          </a:p>
          <a:p>
            <a:pPr algn="ctr" defTabSz="914400" eaLnBrk="1" hangingPunct="1">
              <a:defRPr/>
            </a:pPr>
            <a:r>
              <a:rPr lang="pt-B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3,0 Ga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165A1E2-3453-4476-8C2F-351A49E27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50"/>
    </mc:Choice>
    <mc:Fallback>
      <p:transition spd="slow" advTm="7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2" name="Picture 2" descr="104ns_011imag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3381375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0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73" y="2208397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 bwMode="auto">
          <a:xfrm>
            <a:off x="228600" y="2876550"/>
            <a:ext cx="3381375" cy="3557588"/>
          </a:xfrm>
          <a:prstGeom prst="rect">
            <a:avLst/>
          </a:prstGeom>
          <a:solidFill>
            <a:srgbClr val="FF0000">
              <a:alpha val="60000"/>
            </a:srgbClr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1" hangingPunct="1">
              <a:defRPr/>
            </a:pPr>
            <a:endParaRPr lang="pt-BR" b="1">
              <a:solidFill>
                <a:srgbClr val="000000"/>
              </a:solidFill>
              <a:latin typeface="Book Antiqua" pitchFamily="18" charset="0"/>
              <a:ea typeface="+mn-ea"/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228600" y="1447800"/>
            <a:ext cx="3381375" cy="685800"/>
          </a:xfrm>
          <a:prstGeom prst="rect">
            <a:avLst/>
          </a:prstGeom>
          <a:solidFill>
            <a:srgbClr val="FF0000">
              <a:alpha val="60000"/>
            </a:srgbClr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1" hangingPunct="1">
              <a:defRPr/>
            </a:pPr>
            <a:endParaRPr lang="pt-BR" b="1">
              <a:solidFill>
                <a:srgbClr val="000000"/>
              </a:solidFill>
              <a:latin typeface="Book Antiqua" pitchFamily="18" charset="0"/>
              <a:ea typeface="+mn-ea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3525368" y="1210252"/>
            <a:ext cx="3429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algn="ctr" defTabSz="914400" eaLnBrk="1" hangingPunct="1">
              <a:defRPr/>
            </a:pPr>
            <a:r>
              <a:rPr lang="pt-BR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Paleoproterozóico</a:t>
            </a:r>
            <a:endParaRPr lang="pt-BR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Calibri" pitchFamily="34" charset="0"/>
            </a:endParaRPr>
          </a:p>
          <a:p>
            <a:pPr algn="ctr" defTabSz="914400" eaLnBrk="1" hangingPunct="1">
              <a:defRPr/>
            </a:pPr>
            <a:r>
              <a:rPr lang="pt-B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2,5 – 1,6 Ga</a:t>
            </a:r>
          </a:p>
        </p:txBody>
      </p:sp>
      <p:pic>
        <p:nvPicPr>
          <p:cNvPr id="46080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" r="14932"/>
          <a:stretch>
            <a:fillRect/>
          </a:stretch>
        </p:blipFill>
        <p:spPr bwMode="auto">
          <a:xfrm>
            <a:off x="7536815" y="2043834"/>
            <a:ext cx="1378585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181600" y="5499100"/>
            <a:ext cx="98266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eaLnBrk="1" hangingPunct="1">
              <a:defRPr/>
            </a:pPr>
            <a:r>
              <a:rPr lang="pt-B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2,5 Ga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96464F80-C5C2-4F80-9AED-626C560B2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4"/>
    </mc:Choice>
    <mc:Fallback>
      <p:transition spd="slow" advTm="6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826" name="Picture 2" descr="104ns_011imag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54918"/>
            <a:ext cx="3381375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 bwMode="auto">
          <a:xfrm>
            <a:off x="323528" y="3902918"/>
            <a:ext cx="3381375" cy="2838450"/>
          </a:xfrm>
          <a:prstGeom prst="rect">
            <a:avLst/>
          </a:prstGeom>
          <a:solidFill>
            <a:srgbClr val="FF0000">
              <a:alpha val="60000"/>
            </a:srgbClr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1" hangingPunct="1">
              <a:defRPr/>
            </a:pPr>
            <a:endParaRPr lang="pt-BR" b="1">
              <a:solidFill>
                <a:srgbClr val="000000"/>
              </a:solidFill>
              <a:latin typeface="Book Antiqua" pitchFamily="18" charset="0"/>
              <a:ea typeface="+mn-ea"/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323528" y="1616918"/>
            <a:ext cx="3381375" cy="1524000"/>
          </a:xfrm>
          <a:prstGeom prst="rect">
            <a:avLst/>
          </a:prstGeom>
          <a:solidFill>
            <a:srgbClr val="FF0000">
              <a:alpha val="60000"/>
            </a:srgbClr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1" hangingPunct="1">
              <a:defRPr/>
            </a:pPr>
            <a:endParaRPr lang="pt-BR" b="1">
              <a:solidFill>
                <a:srgbClr val="000000"/>
              </a:solidFill>
              <a:latin typeface="Book Antiqua" pitchFamily="18" charset="0"/>
              <a:ea typeface="+mn-ea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0228" y="-39398"/>
            <a:ext cx="418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algn="ctr" defTabSz="914400" eaLnBrk="1" hangingPunct="1">
              <a:defRPr/>
            </a:pPr>
            <a:r>
              <a:rPr lang="pt-BR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Paleoproterozóico</a:t>
            </a:r>
            <a:r>
              <a:rPr lang="pt-B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: 1,8 Ga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AEF3969-B692-48FE-9700-E580594A8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1040655"/>
            <a:ext cx="3400425" cy="5514975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3FC659EC-21AC-4213-B2BB-2495CF46F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3"/>
    </mc:Choice>
    <mc:Fallback>
      <p:transition spd="slow" advTm="5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74" name="Picture 2" descr="104ns_011imag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" y="949738"/>
            <a:ext cx="3381375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 bwMode="auto">
          <a:xfrm>
            <a:off x="28387" y="5216938"/>
            <a:ext cx="3381375" cy="1619250"/>
          </a:xfrm>
          <a:prstGeom prst="rect">
            <a:avLst/>
          </a:prstGeom>
          <a:solidFill>
            <a:srgbClr val="FF0000">
              <a:alpha val="60000"/>
            </a:srgbClr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1" hangingPunct="1">
              <a:defRPr/>
            </a:pPr>
            <a:endParaRPr lang="pt-BR" b="1">
              <a:solidFill>
                <a:srgbClr val="000000"/>
              </a:solidFill>
              <a:latin typeface="Book Antiqua" pitchFamily="18" charset="0"/>
              <a:ea typeface="+mn-ea"/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28387" y="1711738"/>
            <a:ext cx="3381375" cy="2667000"/>
          </a:xfrm>
          <a:prstGeom prst="rect">
            <a:avLst/>
          </a:prstGeom>
          <a:solidFill>
            <a:srgbClr val="FF0000">
              <a:alpha val="60000"/>
            </a:srgbClr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1" hangingPunct="1">
              <a:defRPr/>
            </a:pPr>
            <a:endParaRPr lang="pt-BR" b="1">
              <a:solidFill>
                <a:srgbClr val="000000"/>
              </a:solidFill>
              <a:latin typeface="Book Antiqua" pitchFamily="18" charset="0"/>
              <a:ea typeface="+mn-ea"/>
            </a:endParaRPr>
          </a:p>
        </p:txBody>
      </p:sp>
      <p:pic>
        <p:nvPicPr>
          <p:cNvPr id="4638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975" y="1786165"/>
            <a:ext cx="5354638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 bwMode="auto">
          <a:xfrm>
            <a:off x="1700025" y="4378738"/>
            <a:ext cx="1709737" cy="838200"/>
          </a:xfrm>
          <a:prstGeom prst="rect">
            <a:avLst/>
          </a:prstGeom>
          <a:solidFill>
            <a:srgbClr val="FF0000">
              <a:alpha val="60000"/>
            </a:srgbClr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1" hangingPunct="1">
              <a:defRPr/>
            </a:pPr>
            <a:endParaRPr lang="pt-BR" b="1">
              <a:solidFill>
                <a:srgbClr val="000000"/>
              </a:solidFill>
              <a:latin typeface="Book Antiqua" pitchFamily="18" charset="0"/>
              <a:ea typeface="+mn-ea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DFF05F04-01CF-447D-8B36-F0BD555AC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99"/>
    </mc:Choice>
    <mc:Fallback>
      <p:transition spd="slow" advTm="11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Espaço Reservado para Número de Slide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6DC0DD6-0464-4647-9742-3E17DC27CB33}" type="slidenum">
              <a:rPr lang="en-US" altLang="pt-BR" smtClean="0">
                <a:solidFill>
                  <a:srgbClr val="FFFFFF"/>
                </a:solidFill>
              </a:rPr>
              <a:pPr/>
              <a:t>24</a:t>
            </a:fld>
            <a:endParaRPr lang="en-US" altLang="pt-BR">
              <a:solidFill>
                <a:srgbClr val="FFFFFF"/>
              </a:solidFill>
            </a:endParaRPr>
          </a:p>
        </p:txBody>
      </p:sp>
      <p:pic>
        <p:nvPicPr>
          <p:cNvPr id="466947" name="Picture 2" descr="http://www.ucmp.berkeley.edu/geology/tecall1_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2" y="2636912"/>
            <a:ext cx="54562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36525" y="6253163"/>
            <a:ext cx="6629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>
              <a:defRPr/>
            </a:pPr>
            <a:r>
              <a:rPr lang="pt-BR" sz="2400" dirty="0">
                <a:solidFill>
                  <a:srgbClr val="FFFFFF"/>
                </a:solidFill>
                <a:latin typeface="Times"/>
                <a:ea typeface="+mn-ea"/>
              </a:rPr>
              <a:t>http://www.ucmp.berkeley.edu/geology/anim1.html</a:t>
            </a:r>
          </a:p>
        </p:txBody>
      </p:sp>
      <p:pic>
        <p:nvPicPr>
          <p:cNvPr id="46694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636912"/>
            <a:ext cx="157162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E7A4CD60-D67C-4969-A648-49A122FE7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26"/>
    </mc:Choice>
    <mc:Fallback>
      <p:transition spd="slow" advTm="9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" y="1819275"/>
            <a:ext cx="8535987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7971" name="Espaço Reservado para Número de Slide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3BF1DC-35F3-43A1-A5B0-7760214160EE}" type="slidenum">
              <a:rPr lang="en-US" altLang="pt-BR" sz="1400" smtClean="0">
                <a:solidFill>
                  <a:srgbClr val="000000"/>
                </a:solidFill>
                <a:latin typeface="Times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pt-BR" sz="14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D91A417B-F507-4B06-AB67-42CD82533C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68"/>
    </mc:Choice>
    <mc:Fallback>
      <p:transition spd="slow" advTm="22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994" name="Picture 2" descr="104ns_011imag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3381375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 bwMode="auto">
          <a:xfrm>
            <a:off x="152400" y="5410200"/>
            <a:ext cx="3381375" cy="1009650"/>
          </a:xfrm>
          <a:prstGeom prst="rect">
            <a:avLst/>
          </a:prstGeom>
          <a:solidFill>
            <a:srgbClr val="FF0000">
              <a:alpha val="60000"/>
            </a:srgbClr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1" hangingPunct="1">
              <a:defRPr/>
            </a:pPr>
            <a:endParaRPr lang="pt-BR" b="1">
              <a:solidFill>
                <a:srgbClr val="000000"/>
              </a:solidFill>
              <a:latin typeface="Book Antiqua" pitchFamily="18" charset="0"/>
              <a:ea typeface="+mn-ea"/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152400" y="1295400"/>
            <a:ext cx="3381375" cy="3086100"/>
          </a:xfrm>
          <a:prstGeom prst="rect">
            <a:avLst/>
          </a:prstGeom>
          <a:solidFill>
            <a:srgbClr val="FF0000">
              <a:alpha val="60000"/>
            </a:srgbClr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1" hangingPunct="1">
              <a:defRPr/>
            </a:pPr>
            <a:endParaRPr lang="pt-BR" b="1">
              <a:solidFill>
                <a:srgbClr val="000000"/>
              </a:solidFill>
              <a:latin typeface="Book Antiqua" pitchFamily="18" charset="0"/>
              <a:ea typeface="+mn-ea"/>
            </a:endParaRPr>
          </a:p>
        </p:txBody>
      </p:sp>
      <p:sp>
        <p:nvSpPr>
          <p:cNvPr id="8" name="Retângulo 7"/>
          <p:cNvSpPr/>
          <p:nvPr/>
        </p:nvSpPr>
        <p:spPr bwMode="auto">
          <a:xfrm>
            <a:off x="133350" y="4381500"/>
            <a:ext cx="1709738" cy="1028700"/>
          </a:xfrm>
          <a:prstGeom prst="rect">
            <a:avLst/>
          </a:prstGeom>
          <a:solidFill>
            <a:srgbClr val="FF0000">
              <a:alpha val="60000"/>
            </a:srgbClr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1" hangingPunct="1">
              <a:defRPr/>
            </a:pPr>
            <a:endParaRPr lang="pt-BR" b="1">
              <a:solidFill>
                <a:srgbClr val="000000"/>
              </a:solidFill>
              <a:latin typeface="Book Antiqua" pitchFamily="18" charset="0"/>
              <a:ea typeface="+mn-ea"/>
            </a:endParaRPr>
          </a:p>
        </p:txBody>
      </p:sp>
      <p:pic>
        <p:nvPicPr>
          <p:cNvPr id="46899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042" y="1385566"/>
            <a:ext cx="55816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900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312" y="4167188"/>
            <a:ext cx="5381625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0" y="11113"/>
            <a:ext cx="4419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algn="ctr" defTabSz="914400" eaLnBrk="1" hangingPunct="1">
              <a:defRPr/>
            </a:pPr>
            <a:r>
              <a:rPr lang="pt-BR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Neoproterozóico</a:t>
            </a:r>
            <a:r>
              <a:rPr lang="pt-B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 1000 – 541 </a:t>
            </a:r>
            <a:r>
              <a:rPr lang="pt-BR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Ma</a:t>
            </a:r>
            <a:endParaRPr lang="pt-BR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CDE3DA4F-B06F-48CE-B66A-5B9ED35BD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1154584"/>
            <a:ext cx="342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algn="ctr" defTabSz="914400" eaLnBrk="1" hangingPunct="1">
              <a:defRPr/>
            </a:pPr>
            <a:r>
              <a:rPr lang="pt-B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600 </a:t>
            </a:r>
            <a:r>
              <a:rPr lang="pt-BR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Ma</a:t>
            </a:r>
            <a:endParaRPr lang="pt-BR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98718EE3-78F0-4269-9826-008B9E091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11"/>
    </mc:Choice>
    <mc:Fallback>
      <p:transition spd="slow" advTm="24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018" name="Picture 2" descr="ZULAUF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86759"/>
            <a:ext cx="6666706" cy="505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89D8A312-8808-4D1A-A7F6-1EDAE21480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10"/>
    </mc:Choice>
    <mc:Fallback>
      <p:transition spd="slow" advTm="27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0" t="14375" r="20613" b="14844"/>
          <a:stretch>
            <a:fillRect/>
          </a:stretch>
        </p:blipFill>
        <p:spPr bwMode="auto">
          <a:xfrm>
            <a:off x="585937" y="1636707"/>
            <a:ext cx="5470376" cy="496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23528" y="157163"/>
            <a:ext cx="308768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pt-BR" sz="2400" dirty="0" err="1">
                <a:solidFill>
                  <a:srgbClr val="FFFFFF"/>
                </a:solidFill>
                <a:latin typeface="Calibri" panose="020F0502020204030204" pitchFamily="34" charset="0"/>
                <a:ea typeface="+mn-ea"/>
              </a:rPr>
              <a:t>Early</a:t>
            </a:r>
            <a:r>
              <a:rPr lang="pt-BR" sz="24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</a:rPr>
              <a:t> </a:t>
            </a:r>
            <a:r>
              <a:rPr lang="pt-BR" sz="2400" dirty="0" err="1">
                <a:solidFill>
                  <a:srgbClr val="FFFFFF"/>
                </a:solidFill>
                <a:latin typeface="Calibri" panose="020F0502020204030204" pitchFamily="34" charset="0"/>
                <a:ea typeface="+mn-ea"/>
              </a:rPr>
              <a:t>Cambrian</a:t>
            </a:r>
            <a:r>
              <a:rPr lang="pt-BR" sz="24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</a:rPr>
              <a:t> 540Ma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CA7D7C4B-96BC-445F-9D4B-E6F0FBF1B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86"/>
    </mc:Choice>
    <mc:Fallback>
      <p:transition spd="slow" advTm="8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0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844824"/>
            <a:ext cx="8535987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2067" name="Espaço Reservado para Número de Slide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F850FF-6558-4933-8924-004A9F77FD3C}" type="slidenum">
              <a:rPr lang="en-US" altLang="pt-BR" sz="1400" b="0" smtClean="0">
                <a:solidFill>
                  <a:srgbClr val="000000"/>
                </a:solidFill>
                <a:latin typeface="Times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pt-BR" sz="1400" b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4D160CFA-0474-4917-9090-C5B40317DA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19"/>
    </mc:Choice>
    <mc:Fallback>
      <p:transition spd="slow" advTm="17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52401" y="161459"/>
            <a:ext cx="441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Transição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rifte-drifte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 (Rift–drift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transition)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4" t="1" r="3467" b="30"/>
          <a:stretch/>
        </p:blipFill>
        <p:spPr bwMode="auto">
          <a:xfrm>
            <a:off x="5148064" y="1265157"/>
            <a:ext cx="3594211" cy="452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-3812" y="1405385"/>
            <a:ext cx="4634459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Qdo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cessa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o falhamento de </a:t>
            </a:r>
            <a:r>
              <a:rPr kumimoji="0" 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rift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ativo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inicia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o espalhamento do assoalho oceânico (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momento em que a </a:t>
            </a:r>
            <a:r>
              <a:rPr kumimoji="0" lang="pt-BR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c.m.o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se forma): 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vestígios de um </a:t>
            </a:r>
            <a:r>
              <a:rPr kumimoji="0" 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rift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tornam-se a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base de uma margem passiva (se não houver mais atividade tectônica)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crosta das margens passivas inativas, que sofreu </a:t>
            </a:r>
            <a:r>
              <a:rPr kumimoji="0" 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rifteamento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lentamente afunda (subsidência) 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anose="05050102010706020507" pitchFamily="18" charset="2"/>
              </a:rPr>
              <a:t>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soterrada por sedimentos erodidos do continente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5826525"/>
            <a:ext cx="9144000" cy="95410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Rifts</a:t>
            </a:r>
            <a:r>
              <a:rPr kumimoji="0" lang="pt-BR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 margens passivas: importantes do ponto de vista prático, porque eles contêm recursos petrolíferos significativos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2988DA6B-862E-4865-9E8F-4DF74575A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17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101"/>
    </mc:Choice>
    <mc:Fallback>
      <p:transition spd="slow" advTm="80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0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99" y="1700808"/>
            <a:ext cx="8535987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3091" name="Espaço Reservado para Número de Slide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4A1AB60-8FD6-47DB-A424-DA15162D458D}" type="slidenum">
              <a:rPr lang="en-US" altLang="pt-BR" sz="1400" b="0" smtClean="0">
                <a:solidFill>
                  <a:srgbClr val="000000"/>
                </a:solidFill>
                <a:latin typeface="Times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pt-BR" sz="1400" b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AD8DD14-A140-455C-AC9C-6A376DF4C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4"/>
    </mc:Choice>
    <mc:Fallback>
      <p:transition spd="slow" advTm="3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4" name="Picture 2" descr="104ns_011imag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2925"/>
            <a:ext cx="3381375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 bwMode="auto">
          <a:xfrm>
            <a:off x="228600" y="1314450"/>
            <a:ext cx="3381375" cy="3571875"/>
          </a:xfrm>
          <a:prstGeom prst="rect">
            <a:avLst/>
          </a:prstGeom>
          <a:solidFill>
            <a:srgbClr val="FF0000">
              <a:alpha val="60000"/>
            </a:srgbClr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1" hangingPunct="1">
              <a:defRPr/>
            </a:pPr>
            <a:endParaRPr lang="pt-BR" b="1">
              <a:solidFill>
                <a:srgbClr val="000000"/>
              </a:solidFill>
              <a:latin typeface="Book Antiqua" pitchFamily="18" charset="0"/>
              <a:ea typeface="+mn-ea"/>
            </a:endParaRPr>
          </a:p>
        </p:txBody>
      </p:sp>
      <p:sp>
        <p:nvSpPr>
          <p:cNvPr id="4" name="Retângulo 3"/>
          <p:cNvSpPr/>
          <p:nvPr/>
        </p:nvSpPr>
        <p:spPr bwMode="auto">
          <a:xfrm>
            <a:off x="228600" y="5572125"/>
            <a:ext cx="3381375" cy="857250"/>
          </a:xfrm>
          <a:prstGeom prst="rect">
            <a:avLst/>
          </a:prstGeom>
          <a:solidFill>
            <a:srgbClr val="FF0000">
              <a:alpha val="60000"/>
            </a:srgbClr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1" hangingPunct="1">
              <a:defRPr/>
            </a:pPr>
            <a:endParaRPr lang="pt-BR" b="1">
              <a:solidFill>
                <a:srgbClr val="000000"/>
              </a:solidFill>
              <a:latin typeface="Book Antiqua" pitchFamily="18" charset="0"/>
              <a:ea typeface="+mn-ea"/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1919288" y="4876800"/>
            <a:ext cx="1690687" cy="695325"/>
          </a:xfrm>
          <a:prstGeom prst="rect">
            <a:avLst/>
          </a:prstGeom>
          <a:solidFill>
            <a:srgbClr val="FF0000">
              <a:alpha val="60000"/>
            </a:srgbClr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1" hangingPunct="1">
              <a:defRPr/>
            </a:pPr>
            <a:endParaRPr lang="pt-BR" b="1">
              <a:solidFill>
                <a:srgbClr val="000000"/>
              </a:solidFill>
              <a:latin typeface="Book Antiqua" pitchFamily="18" charset="0"/>
              <a:ea typeface="+mn-ea"/>
            </a:endParaRPr>
          </a:p>
        </p:txBody>
      </p:sp>
      <p:pic>
        <p:nvPicPr>
          <p:cNvPr id="47411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885" y="1124744"/>
            <a:ext cx="5191125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07504" y="67830"/>
            <a:ext cx="2971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algn="ctr" defTabSz="914400" eaLnBrk="1" hangingPunct="1">
              <a:defRPr/>
            </a:pPr>
            <a:r>
              <a:rPr lang="pt-BR" dirty="0" err="1">
                <a:solidFill>
                  <a:srgbClr val="FFFF00"/>
                </a:solidFill>
                <a:latin typeface="Verdana" pitchFamily="34" charset="0"/>
                <a:ea typeface="+mn-ea"/>
                <a:cs typeface="Arial" charset="0"/>
              </a:rPr>
              <a:t>Permo-Triássico</a:t>
            </a:r>
            <a:endParaRPr lang="pt-BR" dirty="0">
              <a:solidFill>
                <a:srgbClr val="FFFF00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pic>
        <p:nvPicPr>
          <p:cNvPr id="4741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7"/>
          <a:stretch>
            <a:fillRect/>
          </a:stretch>
        </p:blipFill>
        <p:spPr bwMode="auto">
          <a:xfrm>
            <a:off x="3655198" y="3842461"/>
            <a:ext cx="5524500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BB38560D-7A78-471F-8756-C3DBCD55A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16"/>
    </mc:Choice>
    <mc:Fallback>
      <p:transition spd="slow" advTm="68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1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74" y="1485900"/>
            <a:ext cx="8535987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5139" name="Espaço Reservado para Número de Slide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A59C9E-03CD-4094-B814-8C17399ED643}" type="slidenum">
              <a:rPr lang="en-US" altLang="pt-BR" sz="1400" b="0" smtClean="0">
                <a:solidFill>
                  <a:srgbClr val="000000"/>
                </a:solidFill>
                <a:latin typeface="Times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pt-BR" sz="1400" b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20CD9E50-C938-406B-A429-BC12282AA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28"/>
    </mc:Choice>
    <mc:Fallback>
      <p:transition spd="slow" advTm="7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1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92707"/>
            <a:ext cx="8535987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6163" name="Espaço Reservado para Número de Slide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BAFE41-84AB-44E5-96B6-4D4CD7CC2627}" type="slidenum">
              <a:rPr lang="en-US" altLang="pt-BR" sz="1400" b="0" smtClean="0">
                <a:solidFill>
                  <a:srgbClr val="000000"/>
                </a:solidFill>
                <a:latin typeface="Times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pt-BR" sz="1400" b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B712B922-675F-4FBA-8805-37BBC032E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7"/>
    </mc:Choice>
    <mc:Fallback>
      <p:transition spd="slow" advTm="6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186" name="Picture 5" descr="3832_period_pal_map_9_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2" y="1001713"/>
            <a:ext cx="6425124" cy="569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107504" y="84769"/>
            <a:ext cx="3024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1" hangingPunct="1">
              <a:spcBef>
                <a:spcPct val="50000"/>
              </a:spcBef>
              <a:defRPr/>
            </a:pPr>
            <a:r>
              <a:rPr lang="pt-BR" b="1" dirty="0">
                <a:solidFill>
                  <a:srgbClr val="000000"/>
                </a:solidFill>
                <a:latin typeface="Arial" charset="0"/>
                <a:ea typeface="+mn-ea"/>
              </a:rPr>
              <a:t>JURÁSSICO INFERIOR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C742A44-2505-462A-BCCA-BEE6D421B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26"/>
    </mc:Choice>
    <mc:Fallback>
      <p:transition spd="slow" advTm="26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210" name="Picture 2" descr="globe1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" y="1454150"/>
            <a:ext cx="8534400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8012B662-C121-48DB-8335-1E187AFBA3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8"/>
    </mc:Choice>
    <mc:Fallback>
      <p:transition spd="slow" advTm="4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234" name="Picture 2" descr="globe1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80308"/>
            <a:ext cx="8534400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C91B6E06-5B78-4BAA-95DE-5721EC394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7"/>
    </mc:Choice>
    <mc:Fallback>
      <p:transition spd="slow" advTm="6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3C443EA-C6F4-4A87-A2A0-C6925E5A9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56581"/>
            <a:ext cx="7828209" cy="5001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9774915-45A7-4C37-B7DC-B3D5AA93F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9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97"/>
    </mc:Choice>
    <mc:Fallback>
      <p:transition spd="slow" advTm="63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258" name="Picture 2" descr="globe0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17637"/>
            <a:ext cx="86106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54F7E5E-0B23-49AB-A173-A31BA364F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24"/>
    </mc:Choice>
    <mc:Fallback>
      <p:transition spd="slow" advTm="12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8535987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283" name="Espaço Reservado para Número de Slide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61D550-FAB4-486B-A4A5-8383FD1B5129}" type="slidenum">
              <a:rPr lang="en-US" altLang="pt-BR" sz="1400" b="0" smtClean="0">
                <a:solidFill>
                  <a:srgbClr val="000000"/>
                </a:solidFill>
                <a:latin typeface="Times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pt-BR" sz="1400" b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1BCC29A-30A6-48C4-B14E-EEEC7FF65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0"/>
    </mc:Choice>
    <mc:Fallback>
      <p:transition spd="slow" advTm="3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-586554" y="-6731"/>
            <a:ext cx="71278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Evolução </a:t>
            </a: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rifte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–</a:t>
            </a: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drifte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no Ciclo de Wilson </a:t>
            </a:r>
            <a:endParaRPr kumimoji="0" lang="pt-BR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3" r="9892"/>
          <a:stretch/>
        </p:blipFill>
        <p:spPr bwMode="auto">
          <a:xfrm>
            <a:off x="0" y="1267619"/>
            <a:ext cx="6750843" cy="547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4712268" y="1852903"/>
            <a:ext cx="37798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Fase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domeamento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da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crosta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continental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(domos e </a:t>
            </a:r>
            <a:r>
              <a:rPr kumimoji="0" lang="pt-B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intradomos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4427984" y="3114997"/>
            <a:ext cx="39735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Fase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Rifte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lago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grandes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lagos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vulcanismo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alcalino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4746223" y="4160463"/>
            <a:ext cx="439777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Fase </a:t>
            </a:r>
            <a:r>
              <a:rPr kumimoji="0" lang="pt-B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proto-oceânica</a:t>
            </a: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ou golfo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subsidência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térmica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enxame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de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diques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mares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lineares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Transição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pré-ruptura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5436096" y="5240980"/>
            <a:ext cx="3347864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Fase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Drifte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Marinho franco ou oceânica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 C.M.O. (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vulcanismo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toleítico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)-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Margem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passiva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1530350" y="5681929"/>
            <a:ext cx="920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Bacia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4287435" y="5681929"/>
            <a:ext cx="917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Bacia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B</a:t>
            </a:r>
          </a:p>
        </p:txBody>
      </p: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81732" y="592459"/>
            <a:ext cx="51599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Antecedente: supercontinente ou outro tipo crustal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8AE992F9-9537-4354-8ABB-E8410A704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7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82"/>
    </mc:Choice>
    <mc:Fallback>
      <p:transition spd="slow" advTm="51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306" name="Picture 2" descr="globe0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7" y="1418485"/>
            <a:ext cx="8534400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FC184199-EBF1-4036-9B5B-90E53D4B7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7"/>
    </mc:Choice>
    <mc:Fallback>
      <p:transition spd="slow" advTm="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30" name="Picture 2" descr="globe0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6175"/>
            <a:ext cx="8610600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E6AB80A7-B7B2-4338-8B52-CAB6F9CB5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1"/>
    </mc:Choice>
    <mc:Fallback>
      <p:transition spd="slow" advTm="4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79649" y="1276530"/>
            <a:ext cx="2016224" cy="5944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pt-BR" sz="3200" b="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30 </a:t>
            </a:r>
            <a:r>
              <a:rPr lang="pt-BR" sz="32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Ma</a:t>
            </a:r>
            <a:endParaRPr lang="pt-BR" sz="2400" dirty="0"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4843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00300"/>
            <a:ext cx="84582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5508" name="Text Box 4"/>
          <p:cNvSpPr txBox="1">
            <a:spLocks noChangeArrowheads="1"/>
          </p:cNvSpPr>
          <p:nvPr/>
        </p:nvSpPr>
        <p:spPr bwMode="auto">
          <a:xfrm>
            <a:off x="228600" y="2033296"/>
            <a:ext cx="1284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1" hangingPunct="1">
              <a:defRPr/>
            </a:pPr>
            <a:r>
              <a:rPr lang="pt-BR" sz="2000" dirty="0" err="1">
                <a:solidFill>
                  <a:srgbClr val="FFFFFF"/>
                </a:solidFill>
                <a:latin typeface="Tahoma" pitchFamily="34" charset="0"/>
                <a:ea typeface="+mn-ea"/>
              </a:rPr>
              <a:t>Oligocene</a:t>
            </a:r>
            <a:endParaRPr lang="pt-BR" sz="2000" dirty="0">
              <a:solidFill>
                <a:srgbClr val="FFFFFF"/>
              </a:solidFill>
              <a:latin typeface="Tahoma" pitchFamily="34" charset="0"/>
              <a:ea typeface="+mn-ea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45812E29-9B1B-409A-A189-B2075501A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0"/>
    </mc:Choice>
    <mc:Fallback>
      <p:transition spd="slow" advTm="3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378" name="Picture 2" descr="globe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74750"/>
            <a:ext cx="86106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B8BC9DF-C649-4A9A-92D6-35332BCAE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7"/>
    </mc:Choice>
    <mc:Fallback>
      <p:transition spd="slow" advTm="4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6" name="Picture 2" descr="globe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2518" r="1802" b="3038"/>
          <a:stretch>
            <a:fillRect/>
          </a:stretch>
        </p:blipFill>
        <p:spPr bwMode="auto">
          <a:xfrm>
            <a:off x="381000" y="12192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C962981B-6C70-4DB9-B89E-11862E6B6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02"/>
    </mc:Choice>
    <mc:Fallback>
      <p:transition spd="slow" advTm="25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Espaço Reservado para Número de Slide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3F479B-38E5-4A64-ACA2-0633F2DA0CF0}" type="slidenum">
              <a:rPr lang="en-US" altLang="pt-BR" smtClean="0">
                <a:solidFill>
                  <a:srgbClr val="FFFFFF"/>
                </a:solidFill>
              </a:rPr>
              <a:pPr/>
              <a:t>45</a:t>
            </a:fld>
            <a:endParaRPr lang="en-US" altLang="pt-BR">
              <a:solidFill>
                <a:srgbClr val="FFFFFF"/>
              </a:solidFill>
            </a:endParaRPr>
          </a:p>
        </p:txBody>
      </p:sp>
      <p:pic>
        <p:nvPicPr>
          <p:cNvPr id="488451" name="Picture 2" descr="http://www.fgel.uerj.br/Dgrg/webdgrg/Timescale/pangea_anim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784" y="1739900"/>
            <a:ext cx="5588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827584" y="5418138"/>
            <a:ext cx="815340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>
              <a:defRPr/>
            </a:pPr>
            <a:r>
              <a:rPr lang="pt-BR" sz="2400" dirty="0">
                <a:solidFill>
                  <a:srgbClr val="FFFFFF"/>
                </a:solidFill>
                <a:latin typeface="Times"/>
                <a:ea typeface="+mn-ea"/>
              </a:rPr>
              <a:t>Animação do movimento dos blocos continentais relacionados de 210 </a:t>
            </a:r>
            <a:r>
              <a:rPr lang="pt-BR" sz="2400" dirty="0" err="1">
                <a:solidFill>
                  <a:srgbClr val="FFFFFF"/>
                </a:solidFill>
                <a:latin typeface="Times"/>
                <a:ea typeface="+mn-ea"/>
              </a:rPr>
              <a:t>Ma</a:t>
            </a:r>
            <a:r>
              <a:rPr lang="pt-BR" sz="2400" dirty="0">
                <a:solidFill>
                  <a:srgbClr val="FFFFFF"/>
                </a:solidFill>
                <a:latin typeface="Times"/>
                <a:ea typeface="+mn-ea"/>
              </a:rPr>
              <a:t> até o presente (fonte: </a:t>
            </a:r>
            <a:r>
              <a:rPr lang="pt-BR" sz="2400" dirty="0">
                <a:solidFill>
                  <a:srgbClr val="FFFFFF"/>
                </a:solidFill>
                <a:latin typeface="Times"/>
                <a:ea typeface="+mn-ea"/>
                <a:hlinkClick r:id="rId5"/>
              </a:rPr>
              <a:t>http://www.ucmp.brkeley.edu</a:t>
            </a:r>
            <a:r>
              <a:rPr lang="pt-BR" sz="2400" dirty="0">
                <a:solidFill>
                  <a:srgbClr val="FFFFFF"/>
                </a:solidFill>
                <a:latin typeface="Times"/>
                <a:ea typeface="+mn-ea"/>
              </a:rPr>
              <a:t>)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4551DFA1-4B68-420E-8C87-F6F4D0194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1"/>
    </mc:Choice>
    <mc:Fallback>
      <p:transition spd="slow" advTm="10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498" name="Picture 2" descr="globe+5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" t="1838"/>
          <a:stretch/>
        </p:blipFill>
        <p:spPr bwMode="auto">
          <a:xfrm>
            <a:off x="323528" y="1268760"/>
            <a:ext cx="8515672" cy="53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AC4DBF74-2C42-41DE-8157-EBC38BC31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437"/>
    </mc:Choice>
    <mc:Fallback>
      <p:transition spd="slow" advTm="93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22" name="Picture 2" descr="globe+1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30325"/>
            <a:ext cx="853440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3251BD43-709E-4461-AE33-765FE0FAF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1"/>
    </mc:Choice>
    <mc:Fallback>
      <p:transition spd="slow" advTm="5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570" name="Picture 2" descr="globe+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30325"/>
            <a:ext cx="84582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356826EE-D72C-4183-98F3-C43393FE0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4"/>
    </mc:Choice>
    <mc:Fallback>
      <p:transition spd="slow" advTm="1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Espaço Reservado para Número de Slide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6EA48FE-162E-4202-BC1E-34369EF5C08F}" type="slidenum">
              <a:rPr lang="en-US" altLang="pt-BR" smtClean="0">
                <a:solidFill>
                  <a:srgbClr val="FFFFFF"/>
                </a:solidFill>
              </a:rPr>
              <a:pPr/>
              <a:t>49</a:t>
            </a:fld>
            <a:endParaRPr lang="en-US" altLang="pt-BR">
              <a:solidFill>
                <a:srgbClr val="FFFFFF"/>
              </a:solidFill>
            </a:endParaRPr>
          </a:p>
        </p:txBody>
      </p:sp>
      <p:pic>
        <p:nvPicPr>
          <p:cNvPr id="49459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7" t="2274" r="16296" b="1988"/>
          <a:stretch>
            <a:fillRect/>
          </a:stretch>
        </p:blipFill>
        <p:spPr bwMode="auto">
          <a:xfrm>
            <a:off x="9525" y="1627981"/>
            <a:ext cx="4310062" cy="449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46323" y="684170"/>
            <a:ext cx="33176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+ 250 </a:t>
            </a:r>
            <a:r>
              <a:rPr lang="pt-BR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Ma</a:t>
            </a:r>
            <a:endParaRPr lang="pt-BR" sz="2400" dirty="0">
              <a:solidFill>
                <a:srgbClr val="FFFFFF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525" y="6326188"/>
            <a:ext cx="42084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pt-BR" sz="2400" dirty="0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rPr>
              <a:t>Ross Mitchell, </a:t>
            </a:r>
            <a:r>
              <a:rPr lang="pt-BR" sz="2400" dirty="0" err="1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rPr>
              <a:t>Nature</a:t>
            </a:r>
            <a:r>
              <a:rPr lang="pt-BR" sz="2400" dirty="0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rPr>
              <a:t>, </a:t>
            </a:r>
            <a:r>
              <a:rPr lang="pt-BR" sz="2400" dirty="0" err="1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rPr>
              <a:t>Fev</a:t>
            </a:r>
            <a:r>
              <a:rPr lang="pt-BR" sz="2400" dirty="0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rPr>
              <a:t> 2012.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697412" y="2730500"/>
            <a:ext cx="4114800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defTabSz="914400">
              <a:defRPr/>
            </a:pPr>
            <a:r>
              <a:rPr lang="pt-BR" sz="2400" dirty="0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rPr>
              <a:t>Mecanismo de formação dos supercontinentes:</a:t>
            </a:r>
          </a:p>
          <a:p>
            <a:pPr algn="just" defTabSz="914400">
              <a:defRPr/>
            </a:pPr>
            <a:r>
              <a:rPr lang="pt-BR" sz="2400" dirty="0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rPr>
              <a:t>Análise de dados </a:t>
            </a:r>
            <a:r>
              <a:rPr lang="pt-BR" sz="2400" dirty="0" err="1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rPr>
              <a:t>paleomagnéticos</a:t>
            </a:r>
            <a:r>
              <a:rPr lang="pt-BR" sz="2400" dirty="0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rPr>
              <a:t> – supercontinentes se formam a cada 300-500 </a:t>
            </a:r>
            <a:r>
              <a:rPr lang="pt-BR" sz="2400" dirty="0" err="1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rPr>
              <a:t>Ma</a:t>
            </a:r>
            <a:r>
              <a:rPr lang="pt-BR" sz="2400" dirty="0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rPr>
              <a:t> em um ponto do planeta que forma um ângulo de cerca de 90º com o centro do supercontinente anterior (</a:t>
            </a:r>
            <a:r>
              <a:rPr lang="pt-BR" sz="2400" dirty="0" err="1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rPr>
              <a:t>Pangea</a:t>
            </a:r>
            <a:r>
              <a:rPr lang="pt-BR" sz="2400" dirty="0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rPr>
              <a:t>).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65162" y="4647406"/>
            <a:ext cx="685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pt-BR" sz="1400" b="1" dirty="0" err="1">
                <a:solidFill>
                  <a:srgbClr val="000000"/>
                </a:solidFill>
                <a:latin typeface="Times"/>
                <a:ea typeface="+mn-ea"/>
              </a:rPr>
              <a:t>Am.S</a:t>
            </a:r>
            <a:endParaRPr lang="pt-BR" sz="1400" b="1" dirty="0">
              <a:solidFill>
                <a:srgbClr val="000000"/>
              </a:solidFill>
              <a:latin typeface="Times"/>
              <a:ea typeface="+mn-ea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739775" y="3637756"/>
            <a:ext cx="717550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pt-BR" sz="1400" b="1" dirty="0" err="1">
                <a:solidFill>
                  <a:srgbClr val="000000"/>
                </a:solidFill>
                <a:latin typeface="Times"/>
                <a:ea typeface="+mn-ea"/>
              </a:rPr>
              <a:t>Am.N</a:t>
            </a:r>
            <a:endParaRPr lang="pt-BR" sz="1400" b="1" dirty="0">
              <a:solidFill>
                <a:srgbClr val="000000"/>
              </a:solidFill>
              <a:latin typeface="Times"/>
              <a:ea typeface="+mn-ea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328987" y="4561681"/>
            <a:ext cx="5715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pt-BR" sz="1400" b="1" dirty="0">
                <a:solidFill>
                  <a:srgbClr val="000000"/>
                </a:solidFill>
                <a:latin typeface="Times"/>
                <a:ea typeface="+mn-ea"/>
              </a:rPr>
              <a:t>Afr.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636837" y="3745706"/>
            <a:ext cx="8270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pt-BR" sz="1400" b="1" dirty="0" err="1">
                <a:solidFill>
                  <a:srgbClr val="000000"/>
                </a:solidFill>
                <a:latin typeface="Times"/>
                <a:ea typeface="+mn-ea"/>
              </a:rPr>
              <a:t>E+Ásia</a:t>
            </a:r>
            <a:endParaRPr lang="pt-BR" sz="1400" b="1" dirty="0">
              <a:solidFill>
                <a:srgbClr val="000000"/>
              </a:solidFill>
              <a:latin typeface="Times"/>
              <a:ea typeface="+mn-ea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444750" y="2480469"/>
            <a:ext cx="7477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pt-BR" sz="1400" b="1" dirty="0">
                <a:solidFill>
                  <a:srgbClr val="000000"/>
                </a:solidFill>
                <a:latin typeface="Times"/>
                <a:ea typeface="+mn-ea"/>
              </a:rPr>
              <a:t>Austr.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454275" y="2599531"/>
            <a:ext cx="363537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pt-BR" sz="1100" b="1" dirty="0">
                <a:solidFill>
                  <a:srgbClr val="000000"/>
                </a:solidFill>
                <a:latin typeface="Times"/>
                <a:ea typeface="+mn-ea"/>
              </a:rPr>
              <a:t>I.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151187" y="3039269"/>
            <a:ext cx="3587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pt-BR" sz="1400" b="1" dirty="0">
                <a:solidFill>
                  <a:srgbClr val="000000"/>
                </a:solidFill>
                <a:latin typeface="Times"/>
                <a:ea typeface="+mn-ea"/>
              </a:rPr>
              <a:t>I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228CE42-7F70-4A03-936C-F1CB7456F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71"/>
    </mc:Choice>
    <mc:Fallback>
      <p:transition spd="slow" advTm="34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18" name="Imagem 6" descr="divergen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5" y="1268760"/>
            <a:ext cx="5017478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716" y="0"/>
            <a:ext cx="5266928" cy="999843"/>
          </a:xfrm>
        </p:spPr>
        <p:txBody>
          <a:bodyPr/>
          <a:lstStyle/>
          <a:p>
            <a:pPr algn="l" eaLnBrk="1" hangingPunct="1">
              <a:defRPr/>
            </a:pPr>
            <a:r>
              <a:rPr lang="pt-BR" sz="3600" dirty="0" err="1">
                <a:solidFill>
                  <a:srgbClr val="000000"/>
                </a:solidFill>
              </a:rPr>
              <a:t>Rifting</a:t>
            </a:r>
            <a:r>
              <a:rPr lang="pt-BR" sz="3600" dirty="0">
                <a:solidFill>
                  <a:srgbClr val="000000"/>
                </a:solidFill>
              </a:rPr>
              <a:t> Crosta Continental</a:t>
            </a:r>
          </a:p>
        </p:txBody>
      </p:sp>
      <p:pic>
        <p:nvPicPr>
          <p:cNvPr id="35845" name="Picture 7" descr="Kresan 2e-21-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159" y="5074780"/>
            <a:ext cx="2221632" cy="178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ector de seta reta 7"/>
          <p:cNvCxnSpPr>
            <a:cxnSpLocks/>
          </p:cNvCxnSpPr>
          <p:nvPr/>
        </p:nvCxnSpPr>
        <p:spPr>
          <a:xfrm>
            <a:off x="3821861" y="4953000"/>
            <a:ext cx="1740739" cy="128431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24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293" y="1934955"/>
            <a:ext cx="2552328" cy="149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ector de seta reta 9"/>
          <p:cNvCxnSpPr>
            <a:cxnSpLocks/>
          </p:cNvCxnSpPr>
          <p:nvPr/>
        </p:nvCxnSpPr>
        <p:spPr>
          <a:xfrm>
            <a:off x="3890123" y="2455863"/>
            <a:ext cx="1403521" cy="32506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4244" name="Picture 4" descr="http://i.pbase.com/o4/93/329493/1/63450212.FuYpIc27.AddEbbApr0604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3"/>
          <a:stretch>
            <a:fillRect/>
          </a:stretch>
        </p:blipFill>
        <p:spPr bwMode="auto">
          <a:xfrm>
            <a:off x="5332415" y="3533809"/>
            <a:ext cx="2552328" cy="152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ector de seta reta 10"/>
          <p:cNvCxnSpPr/>
          <p:nvPr/>
        </p:nvCxnSpPr>
        <p:spPr>
          <a:xfrm>
            <a:off x="3821861" y="3676674"/>
            <a:ext cx="1431925" cy="65563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672F47D2-1169-4E75-A419-78E4F4095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19"/>
    </mc:Choice>
    <mc:Fallback>
      <p:transition spd="slow" advTm="69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2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4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618" name="Picture 2" descr="104ns_011imag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"/>
            <a:ext cx="5227638" cy="679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300192" y="3401641"/>
            <a:ext cx="22939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pt-BR" sz="24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</a:rPr>
              <a:t>3 possibilidades?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8778E3B0-5DFF-45B6-800E-15D73C9DA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22"/>
    </mc:Choice>
    <mc:Fallback>
      <p:transition spd="slow" advTm="15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5883" y="2060848"/>
            <a:ext cx="8229600" cy="2293937"/>
          </a:xfrm>
        </p:spPr>
        <p:txBody>
          <a:bodyPr/>
          <a:lstStyle/>
          <a:p>
            <a:pPr>
              <a:defRPr/>
            </a:pPr>
            <a:r>
              <a:rPr lang="pt-B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O Brasil no contexto da América do Sul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AEC6BF2E-28B3-44D4-8C7E-7D0C3886E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16"/>
    </mc:Choice>
    <mc:Fallback>
      <p:transition spd="slow" advTm="18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Título 1"/>
          <p:cNvSpPr>
            <a:spLocks noGrp="1"/>
          </p:cNvSpPr>
          <p:nvPr>
            <p:ph type="title" idx="4294967295"/>
          </p:nvPr>
        </p:nvSpPr>
        <p:spPr>
          <a:xfrm>
            <a:off x="0" y="-26988"/>
            <a:ext cx="6876256" cy="719138"/>
          </a:xfrm>
        </p:spPr>
        <p:txBody>
          <a:bodyPr/>
          <a:lstStyle/>
          <a:p>
            <a:pPr algn="l" eaLnBrk="1" hangingPunct="1">
              <a:defRPr/>
            </a:pPr>
            <a:r>
              <a:rPr lang="pt-BR" alt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Brasiliano / Pan-Africano ≈ 700-500 </a:t>
            </a:r>
            <a:r>
              <a:rPr lang="pt-BR" altLang="pt-BR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</a:t>
            </a:r>
            <a:endParaRPr lang="pt-BR" alt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97667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-42717" y="1255929"/>
            <a:ext cx="8362950" cy="138098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pt-BR" altLang="pt-BR" sz="2000" dirty="0">
                <a:latin typeface="Calibri" panose="020F0502020204030204" pitchFamily="34" charset="0"/>
              </a:rPr>
              <a:t>Evento </a:t>
            </a:r>
            <a:r>
              <a:rPr lang="pt-BR" altLang="pt-BR" sz="2000" dirty="0" err="1">
                <a:latin typeface="Calibri" panose="020F0502020204030204" pitchFamily="34" charset="0"/>
              </a:rPr>
              <a:t>tectono</a:t>
            </a:r>
            <a:r>
              <a:rPr lang="pt-BR" altLang="pt-BR" sz="2000" dirty="0">
                <a:latin typeface="Calibri" panose="020F0502020204030204" pitchFamily="34" charset="0"/>
              </a:rPr>
              <a:t>-termal que resultou no </a:t>
            </a:r>
            <a:r>
              <a:rPr lang="pt-BR" altLang="pt-BR" sz="2000" b="1" dirty="0">
                <a:solidFill>
                  <a:srgbClr val="0000FF"/>
                </a:solidFill>
                <a:latin typeface="Calibri" panose="020F0502020204030204" pitchFamily="34" charset="0"/>
              </a:rPr>
              <a:t>fechamento dos seguintes oceanos</a:t>
            </a:r>
            <a:r>
              <a:rPr lang="pt-BR" altLang="pt-BR" sz="2000" dirty="0">
                <a:solidFill>
                  <a:srgbClr val="0000FF"/>
                </a:solidFill>
                <a:latin typeface="Calibri" panose="020F0502020204030204" pitchFamily="34" charset="0"/>
              </a:rPr>
              <a:t>:</a:t>
            </a:r>
          </a:p>
          <a:p>
            <a:pPr eaLnBrk="1" hangingPunct="1">
              <a:buFontTx/>
              <a:buChar char="-"/>
            </a:pPr>
            <a:r>
              <a:rPr lang="pt-BR" altLang="pt-BR" sz="2000" b="1" dirty="0">
                <a:latin typeface="Calibri" panose="020F0502020204030204" pitchFamily="34" charset="0"/>
              </a:rPr>
              <a:t>Moçambique</a:t>
            </a:r>
            <a:r>
              <a:rPr lang="pt-BR" altLang="pt-BR" sz="2000" dirty="0">
                <a:latin typeface="Calibri" panose="020F0502020204030204" pitchFamily="34" charset="0"/>
              </a:rPr>
              <a:t>, entre W e </a:t>
            </a:r>
            <a:r>
              <a:rPr lang="pt-BR" altLang="pt-BR" sz="2000" dirty="0" err="1">
                <a:latin typeface="Calibri" panose="020F0502020204030204" pitchFamily="34" charset="0"/>
              </a:rPr>
              <a:t>E</a:t>
            </a:r>
            <a:r>
              <a:rPr lang="pt-BR" altLang="pt-BR" sz="2000" dirty="0">
                <a:latin typeface="Calibri" panose="020F0502020204030204" pitchFamily="34" charset="0"/>
              </a:rPr>
              <a:t> Gondwana; </a:t>
            </a:r>
            <a:r>
              <a:rPr lang="pt-BR" altLang="pt-BR" sz="2000" b="1" dirty="0">
                <a:latin typeface="Calibri" panose="020F0502020204030204" pitchFamily="34" charset="0"/>
              </a:rPr>
              <a:t>Adamastor</a:t>
            </a:r>
            <a:r>
              <a:rPr lang="pt-BR" altLang="pt-BR" sz="2000" dirty="0">
                <a:latin typeface="Calibri" panose="020F0502020204030204" pitchFamily="34" charset="0"/>
              </a:rPr>
              <a:t>, entre África e S América; </a:t>
            </a:r>
            <a:r>
              <a:rPr lang="pt-BR" altLang="pt-BR" sz="2000" b="1" dirty="0" err="1">
                <a:latin typeface="Calibri" panose="020F0502020204030204" pitchFamily="34" charset="0"/>
              </a:rPr>
              <a:t>Damara</a:t>
            </a:r>
            <a:r>
              <a:rPr lang="pt-BR" altLang="pt-BR" sz="2000" dirty="0">
                <a:latin typeface="Calibri" panose="020F0502020204030204" pitchFamily="34" charset="0"/>
              </a:rPr>
              <a:t>, entre os Crátons Kalahari e Congo; </a:t>
            </a:r>
            <a:r>
              <a:rPr lang="pt-BR" altLang="pt-BR" sz="2000" b="1" dirty="0" err="1">
                <a:latin typeface="Calibri" panose="020F0502020204030204" pitchFamily="34" charset="0"/>
              </a:rPr>
              <a:t>Trans-Sahara</a:t>
            </a:r>
            <a:r>
              <a:rPr lang="pt-BR" altLang="pt-BR" sz="2000" dirty="0">
                <a:latin typeface="Calibri" panose="020F0502020204030204" pitchFamily="34" charset="0"/>
              </a:rPr>
              <a:t>, entre W África e </a:t>
            </a:r>
            <a:r>
              <a:rPr lang="pt-BR" altLang="pt-BR" sz="2000" dirty="0" err="1">
                <a:latin typeface="Calibri" panose="020F0502020204030204" pitchFamily="34" charset="0"/>
              </a:rPr>
              <a:t>craton</a:t>
            </a:r>
            <a:r>
              <a:rPr lang="pt-BR" altLang="pt-BR" sz="2000" dirty="0">
                <a:latin typeface="Calibri" panose="020F0502020204030204" pitchFamily="34" charset="0"/>
              </a:rPr>
              <a:t> de Nilo/</a:t>
            </a:r>
            <a:r>
              <a:rPr lang="pt-BR" altLang="pt-BR" sz="2000" dirty="0" err="1">
                <a:latin typeface="Calibri" panose="020F0502020204030204" pitchFamily="34" charset="0"/>
              </a:rPr>
              <a:t>Sahara</a:t>
            </a:r>
            <a:r>
              <a:rPr lang="pt-BR" altLang="pt-BR" sz="2000" dirty="0">
                <a:latin typeface="Calibri" panose="020F0502020204030204" pitchFamily="34" charset="0"/>
              </a:rPr>
              <a:t> (?)</a:t>
            </a:r>
          </a:p>
        </p:txBody>
      </p:sp>
      <p:pic>
        <p:nvPicPr>
          <p:cNvPr id="49766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" r="5582" b="15189"/>
          <a:stretch>
            <a:fillRect/>
          </a:stretch>
        </p:blipFill>
        <p:spPr bwMode="auto">
          <a:xfrm>
            <a:off x="3195507" y="2552123"/>
            <a:ext cx="5924550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CaixaDeTexto 4"/>
          <p:cNvSpPr txBox="1">
            <a:spLocks noChangeArrowheads="1"/>
          </p:cNvSpPr>
          <p:nvPr/>
        </p:nvSpPr>
        <p:spPr bwMode="auto">
          <a:xfrm>
            <a:off x="323850" y="6186488"/>
            <a:ext cx="3167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defRPr/>
            </a:pPr>
            <a:r>
              <a:rPr lang="en-US" sz="1400" b="1">
                <a:solidFill>
                  <a:srgbClr val="000000"/>
                </a:solidFill>
                <a:latin typeface="Calibri" pitchFamily="34" charset="0"/>
                <a:ea typeface="+mn-ea"/>
              </a:rPr>
              <a:t>KRONER, A. &amp; STERN, R. J., 2005</a:t>
            </a:r>
            <a:endParaRPr lang="pt-BR" sz="1400" b="1">
              <a:solidFill>
                <a:srgbClr val="000000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BA3B73E-089E-447C-9ACF-827453FC12F8}"/>
              </a:ext>
            </a:extLst>
          </p:cNvPr>
          <p:cNvSpPr/>
          <p:nvPr/>
        </p:nvSpPr>
        <p:spPr>
          <a:xfrm>
            <a:off x="107504" y="3200691"/>
            <a:ext cx="31670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buFont typeface="Wingdings" panose="05000000000000000000" pitchFamily="2" charset="2"/>
              <a:buChar char="ü"/>
            </a:pPr>
            <a:r>
              <a:rPr lang="pt-BR" altLang="pt-BR" b="1" dirty="0">
                <a:latin typeface="Calibri" panose="020F0502020204030204" pitchFamily="34" charset="0"/>
              </a:rPr>
              <a:t>Formando cinturões móveis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</a:pPr>
            <a:endParaRPr lang="pt-BR" altLang="pt-BR" b="1" dirty="0">
              <a:latin typeface="Calibri" panose="020F0502020204030204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ü"/>
            </a:pPr>
            <a:endParaRPr lang="pt-BR" altLang="pt-BR" b="1" dirty="0">
              <a:latin typeface="Calibri" panose="020F0502020204030204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ü"/>
            </a:pPr>
            <a:r>
              <a:rPr lang="pt-BR" altLang="pt-BR" b="1" dirty="0">
                <a:latin typeface="Calibri" panose="020F0502020204030204" pitchFamily="34" charset="0"/>
              </a:rPr>
              <a:t>Circundando Crátons</a:t>
            </a:r>
            <a:r>
              <a:rPr lang="pt-BR" altLang="pt-BR" dirty="0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D53B1D53-CD49-424F-85E5-F1DCD03D9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588"/>
    </mc:Choice>
    <mc:Fallback>
      <p:transition spd="slow" advTm="115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51"/>
          <p:cNvSpPr>
            <a:spLocks noChangeArrowheads="1"/>
          </p:cNvSpPr>
          <p:nvPr/>
        </p:nvSpPr>
        <p:spPr bwMode="auto">
          <a:xfrm>
            <a:off x="2195736" y="306784"/>
            <a:ext cx="5803900" cy="6578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67" name="Freeform 252"/>
          <p:cNvSpPr>
            <a:spLocks/>
          </p:cNvSpPr>
          <p:nvPr/>
        </p:nvSpPr>
        <p:spPr bwMode="auto">
          <a:xfrm>
            <a:off x="2752949" y="1645047"/>
            <a:ext cx="4616450" cy="4438650"/>
          </a:xfrm>
          <a:custGeom>
            <a:avLst/>
            <a:gdLst>
              <a:gd name="T0" fmla="*/ 2648 w 2908"/>
              <a:gd name="T1" fmla="*/ 952 h 2796"/>
              <a:gd name="T2" fmla="*/ 2820 w 2908"/>
              <a:gd name="T3" fmla="*/ 728 h 2796"/>
              <a:gd name="T4" fmla="*/ 2904 w 2908"/>
              <a:gd name="T5" fmla="*/ 604 h 2796"/>
              <a:gd name="T6" fmla="*/ 2896 w 2908"/>
              <a:gd name="T7" fmla="*/ 408 h 2796"/>
              <a:gd name="T8" fmla="*/ 2804 w 2908"/>
              <a:gd name="T9" fmla="*/ 268 h 2796"/>
              <a:gd name="T10" fmla="*/ 2608 w 2908"/>
              <a:gd name="T11" fmla="*/ 212 h 2796"/>
              <a:gd name="T12" fmla="*/ 2560 w 2908"/>
              <a:gd name="T13" fmla="*/ 132 h 2796"/>
              <a:gd name="T14" fmla="*/ 2488 w 2908"/>
              <a:gd name="T15" fmla="*/ 68 h 2796"/>
              <a:gd name="T16" fmla="*/ 2344 w 2908"/>
              <a:gd name="T17" fmla="*/ 12 h 2796"/>
              <a:gd name="T18" fmla="*/ 2056 w 2908"/>
              <a:gd name="T19" fmla="*/ 24 h 2796"/>
              <a:gd name="T20" fmla="*/ 1728 w 2908"/>
              <a:gd name="T21" fmla="*/ 20 h 2796"/>
              <a:gd name="T22" fmla="*/ 1244 w 2908"/>
              <a:gd name="T23" fmla="*/ 52 h 2796"/>
              <a:gd name="T24" fmla="*/ 1264 w 2908"/>
              <a:gd name="T25" fmla="*/ 616 h 2796"/>
              <a:gd name="T26" fmla="*/ 964 w 2908"/>
              <a:gd name="T27" fmla="*/ 748 h 2796"/>
              <a:gd name="T28" fmla="*/ 188 w 2908"/>
              <a:gd name="T29" fmla="*/ 820 h 2796"/>
              <a:gd name="T30" fmla="*/ 0 w 2908"/>
              <a:gd name="T31" fmla="*/ 988 h 2796"/>
              <a:gd name="T32" fmla="*/ 248 w 2908"/>
              <a:gd name="T33" fmla="*/ 1116 h 2796"/>
              <a:gd name="T34" fmla="*/ 348 w 2908"/>
              <a:gd name="T35" fmla="*/ 1172 h 2796"/>
              <a:gd name="T36" fmla="*/ 392 w 2908"/>
              <a:gd name="T37" fmla="*/ 1344 h 2796"/>
              <a:gd name="T38" fmla="*/ 392 w 2908"/>
              <a:gd name="T39" fmla="*/ 1412 h 2796"/>
              <a:gd name="T40" fmla="*/ 604 w 2908"/>
              <a:gd name="T41" fmla="*/ 1504 h 2796"/>
              <a:gd name="T42" fmla="*/ 956 w 2908"/>
              <a:gd name="T43" fmla="*/ 1564 h 2796"/>
              <a:gd name="T44" fmla="*/ 944 w 2908"/>
              <a:gd name="T45" fmla="*/ 1744 h 2796"/>
              <a:gd name="T46" fmla="*/ 1304 w 2908"/>
              <a:gd name="T47" fmla="*/ 1576 h 2796"/>
              <a:gd name="T48" fmla="*/ 1212 w 2908"/>
              <a:gd name="T49" fmla="*/ 2320 h 2796"/>
              <a:gd name="T50" fmla="*/ 1399 w 2908"/>
              <a:gd name="T51" fmla="*/ 2763 h 2796"/>
              <a:gd name="T52" fmla="*/ 1456 w 2908"/>
              <a:gd name="T53" fmla="*/ 2728 h 2796"/>
              <a:gd name="T54" fmla="*/ 1500 w 2908"/>
              <a:gd name="T55" fmla="*/ 2636 h 2796"/>
              <a:gd name="T56" fmla="*/ 1500 w 2908"/>
              <a:gd name="T57" fmla="*/ 2564 h 2796"/>
              <a:gd name="T58" fmla="*/ 1504 w 2908"/>
              <a:gd name="T59" fmla="*/ 2488 h 2796"/>
              <a:gd name="T60" fmla="*/ 1512 w 2908"/>
              <a:gd name="T61" fmla="*/ 2420 h 2796"/>
              <a:gd name="T62" fmla="*/ 1516 w 2908"/>
              <a:gd name="T63" fmla="*/ 2384 h 2796"/>
              <a:gd name="T64" fmla="*/ 1544 w 2908"/>
              <a:gd name="T65" fmla="*/ 2384 h 2796"/>
              <a:gd name="T66" fmla="*/ 1584 w 2908"/>
              <a:gd name="T67" fmla="*/ 2340 h 2796"/>
              <a:gd name="T68" fmla="*/ 1680 w 2908"/>
              <a:gd name="T69" fmla="*/ 2268 h 2796"/>
              <a:gd name="T70" fmla="*/ 1743 w 2908"/>
              <a:gd name="T71" fmla="*/ 2245 h 2796"/>
              <a:gd name="T72" fmla="*/ 1802 w 2908"/>
              <a:gd name="T73" fmla="*/ 2227 h 2796"/>
              <a:gd name="T74" fmla="*/ 1844 w 2908"/>
              <a:gd name="T75" fmla="*/ 2208 h 2796"/>
              <a:gd name="T76" fmla="*/ 1896 w 2908"/>
              <a:gd name="T77" fmla="*/ 2180 h 2796"/>
              <a:gd name="T78" fmla="*/ 1976 w 2908"/>
              <a:gd name="T79" fmla="*/ 2156 h 2796"/>
              <a:gd name="T80" fmla="*/ 2064 w 2908"/>
              <a:gd name="T81" fmla="*/ 2164 h 2796"/>
              <a:gd name="T82" fmla="*/ 2096 w 2908"/>
              <a:gd name="T83" fmla="*/ 2168 h 2796"/>
              <a:gd name="T84" fmla="*/ 2152 w 2908"/>
              <a:gd name="T85" fmla="*/ 2156 h 2796"/>
              <a:gd name="T86" fmla="*/ 2156 w 2908"/>
              <a:gd name="T87" fmla="*/ 2112 h 2796"/>
              <a:gd name="T88" fmla="*/ 2200 w 2908"/>
              <a:gd name="T89" fmla="*/ 2092 h 2796"/>
              <a:gd name="T90" fmla="*/ 2240 w 2908"/>
              <a:gd name="T91" fmla="*/ 2068 h 2796"/>
              <a:gd name="T92" fmla="*/ 2244 w 2908"/>
              <a:gd name="T93" fmla="*/ 2012 h 2796"/>
              <a:gd name="T94" fmla="*/ 2280 w 2908"/>
              <a:gd name="T95" fmla="*/ 1964 h 2796"/>
              <a:gd name="T96" fmla="*/ 2344 w 2908"/>
              <a:gd name="T97" fmla="*/ 1900 h 2796"/>
              <a:gd name="T98" fmla="*/ 2356 w 2908"/>
              <a:gd name="T99" fmla="*/ 1736 h 2796"/>
              <a:gd name="T100" fmla="*/ 2428 w 2908"/>
              <a:gd name="T101" fmla="*/ 1544 h 2796"/>
              <a:gd name="T102" fmla="*/ 2588 w 2908"/>
              <a:gd name="T103" fmla="*/ 1056 h 279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908"/>
              <a:gd name="T157" fmla="*/ 0 h 2796"/>
              <a:gd name="T158" fmla="*/ 2908 w 2908"/>
              <a:gd name="T159" fmla="*/ 2796 h 279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908" h="2796">
                <a:moveTo>
                  <a:pt x="2588" y="1056"/>
                </a:moveTo>
                <a:lnTo>
                  <a:pt x="2648" y="952"/>
                </a:lnTo>
                <a:lnTo>
                  <a:pt x="2716" y="844"/>
                </a:lnTo>
                <a:lnTo>
                  <a:pt x="2820" y="728"/>
                </a:lnTo>
                <a:lnTo>
                  <a:pt x="2884" y="640"/>
                </a:lnTo>
                <a:lnTo>
                  <a:pt x="2904" y="604"/>
                </a:lnTo>
                <a:lnTo>
                  <a:pt x="2908" y="544"/>
                </a:lnTo>
                <a:lnTo>
                  <a:pt x="2896" y="408"/>
                </a:lnTo>
                <a:lnTo>
                  <a:pt x="2864" y="296"/>
                </a:lnTo>
                <a:lnTo>
                  <a:pt x="2804" y="268"/>
                </a:lnTo>
                <a:lnTo>
                  <a:pt x="2640" y="264"/>
                </a:lnTo>
                <a:lnTo>
                  <a:pt x="2608" y="212"/>
                </a:lnTo>
                <a:lnTo>
                  <a:pt x="2576" y="160"/>
                </a:lnTo>
                <a:lnTo>
                  <a:pt x="2560" y="132"/>
                </a:lnTo>
                <a:lnTo>
                  <a:pt x="2528" y="84"/>
                </a:lnTo>
                <a:lnTo>
                  <a:pt x="2488" y="68"/>
                </a:lnTo>
                <a:lnTo>
                  <a:pt x="2388" y="28"/>
                </a:lnTo>
                <a:lnTo>
                  <a:pt x="2344" y="12"/>
                </a:lnTo>
                <a:lnTo>
                  <a:pt x="2256" y="8"/>
                </a:lnTo>
                <a:lnTo>
                  <a:pt x="2056" y="24"/>
                </a:lnTo>
                <a:lnTo>
                  <a:pt x="2028" y="28"/>
                </a:lnTo>
                <a:lnTo>
                  <a:pt x="1728" y="20"/>
                </a:lnTo>
                <a:lnTo>
                  <a:pt x="1480" y="0"/>
                </a:lnTo>
                <a:lnTo>
                  <a:pt x="1244" y="52"/>
                </a:lnTo>
                <a:lnTo>
                  <a:pt x="1252" y="492"/>
                </a:lnTo>
                <a:lnTo>
                  <a:pt x="1264" y="616"/>
                </a:lnTo>
                <a:lnTo>
                  <a:pt x="1204" y="700"/>
                </a:lnTo>
                <a:lnTo>
                  <a:pt x="964" y="748"/>
                </a:lnTo>
                <a:lnTo>
                  <a:pt x="592" y="784"/>
                </a:lnTo>
                <a:lnTo>
                  <a:pt x="188" y="820"/>
                </a:lnTo>
                <a:lnTo>
                  <a:pt x="8" y="844"/>
                </a:lnTo>
                <a:lnTo>
                  <a:pt x="0" y="988"/>
                </a:lnTo>
                <a:lnTo>
                  <a:pt x="124" y="1064"/>
                </a:lnTo>
                <a:lnTo>
                  <a:pt x="248" y="1116"/>
                </a:lnTo>
                <a:lnTo>
                  <a:pt x="300" y="1136"/>
                </a:lnTo>
                <a:lnTo>
                  <a:pt x="348" y="1172"/>
                </a:lnTo>
                <a:lnTo>
                  <a:pt x="360" y="1268"/>
                </a:lnTo>
                <a:lnTo>
                  <a:pt x="392" y="1344"/>
                </a:lnTo>
                <a:lnTo>
                  <a:pt x="380" y="1388"/>
                </a:lnTo>
                <a:lnTo>
                  <a:pt x="392" y="1412"/>
                </a:lnTo>
                <a:lnTo>
                  <a:pt x="520" y="1392"/>
                </a:lnTo>
                <a:lnTo>
                  <a:pt x="604" y="1504"/>
                </a:lnTo>
                <a:lnTo>
                  <a:pt x="788" y="1544"/>
                </a:lnTo>
                <a:lnTo>
                  <a:pt x="956" y="1564"/>
                </a:lnTo>
                <a:lnTo>
                  <a:pt x="940" y="1624"/>
                </a:lnTo>
                <a:lnTo>
                  <a:pt x="944" y="1744"/>
                </a:lnTo>
                <a:lnTo>
                  <a:pt x="944" y="1776"/>
                </a:lnTo>
                <a:lnTo>
                  <a:pt x="1304" y="1576"/>
                </a:lnTo>
                <a:lnTo>
                  <a:pt x="1456" y="1688"/>
                </a:lnTo>
                <a:lnTo>
                  <a:pt x="1212" y="2320"/>
                </a:lnTo>
                <a:lnTo>
                  <a:pt x="1380" y="2796"/>
                </a:lnTo>
                <a:lnTo>
                  <a:pt x="1399" y="2763"/>
                </a:lnTo>
                <a:lnTo>
                  <a:pt x="1421" y="2726"/>
                </a:lnTo>
                <a:lnTo>
                  <a:pt x="1456" y="2728"/>
                </a:lnTo>
                <a:lnTo>
                  <a:pt x="1488" y="2676"/>
                </a:lnTo>
                <a:lnTo>
                  <a:pt x="1500" y="2636"/>
                </a:lnTo>
                <a:lnTo>
                  <a:pt x="1500" y="2600"/>
                </a:lnTo>
                <a:lnTo>
                  <a:pt x="1500" y="2564"/>
                </a:lnTo>
                <a:lnTo>
                  <a:pt x="1496" y="2516"/>
                </a:lnTo>
                <a:lnTo>
                  <a:pt x="1504" y="2488"/>
                </a:lnTo>
                <a:lnTo>
                  <a:pt x="1508" y="2452"/>
                </a:lnTo>
                <a:lnTo>
                  <a:pt x="1512" y="2420"/>
                </a:lnTo>
                <a:lnTo>
                  <a:pt x="1500" y="2388"/>
                </a:lnTo>
                <a:lnTo>
                  <a:pt x="1516" y="2384"/>
                </a:lnTo>
                <a:lnTo>
                  <a:pt x="1536" y="2392"/>
                </a:lnTo>
                <a:lnTo>
                  <a:pt x="1544" y="2384"/>
                </a:lnTo>
                <a:lnTo>
                  <a:pt x="1560" y="2368"/>
                </a:lnTo>
                <a:lnTo>
                  <a:pt x="1584" y="2340"/>
                </a:lnTo>
                <a:lnTo>
                  <a:pt x="1616" y="2308"/>
                </a:lnTo>
                <a:lnTo>
                  <a:pt x="1680" y="2268"/>
                </a:lnTo>
                <a:lnTo>
                  <a:pt x="1712" y="2256"/>
                </a:lnTo>
                <a:lnTo>
                  <a:pt x="1743" y="2245"/>
                </a:lnTo>
                <a:lnTo>
                  <a:pt x="1771" y="2236"/>
                </a:lnTo>
                <a:lnTo>
                  <a:pt x="1802" y="2227"/>
                </a:lnTo>
                <a:lnTo>
                  <a:pt x="1828" y="2220"/>
                </a:lnTo>
                <a:lnTo>
                  <a:pt x="1844" y="2208"/>
                </a:lnTo>
                <a:lnTo>
                  <a:pt x="1872" y="2196"/>
                </a:lnTo>
                <a:lnTo>
                  <a:pt x="1896" y="2180"/>
                </a:lnTo>
                <a:lnTo>
                  <a:pt x="1944" y="2152"/>
                </a:lnTo>
                <a:lnTo>
                  <a:pt x="1976" y="2156"/>
                </a:lnTo>
                <a:lnTo>
                  <a:pt x="2004" y="2164"/>
                </a:lnTo>
                <a:lnTo>
                  <a:pt x="2064" y="2164"/>
                </a:lnTo>
                <a:lnTo>
                  <a:pt x="2032" y="2164"/>
                </a:lnTo>
                <a:lnTo>
                  <a:pt x="2096" y="2168"/>
                </a:lnTo>
                <a:lnTo>
                  <a:pt x="2128" y="2160"/>
                </a:lnTo>
                <a:lnTo>
                  <a:pt x="2152" y="2156"/>
                </a:lnTo>
                <a:lnTo>
                  <a:pt x="2152" y="2136"/>
                </a:lnTo>
                <a:lnTo>
                  <a:pt x="2156" y="2112"/>
                </a:lnTo>
                <a:lnTo>
                  <a:pt x="2172" y="2100"/>
                </a:lnTo>
                <a:lnTo>
                  <a:pt x="2200" y="2092"/>
                </a:lnTo>
                <a:lnTo>
                  <a:pt x="2220" y="2084"/>
                </a:lnTo>
                <a:lnTo>
                  <a:pt x="2240" y="2068"/>
                </a:lnTo>
                <a:lnTo>
                  <a:pt x="2236" y="2040"/>
                </a:lnTo>
                <a:lnTo>
                  <a:pt x="2244" y="2012"/>
                </a:lnTo>
                <a:lnTo>
                  <a:pt x="2260" y="1988"/>
                </a:lnTo>
                <a:lnTo>
                  <a:pt x="2280" y="1964"/>
                </a:lnTo>
                <a:lnTo>
                  <a:pt x="2320" y="1916"/>
                </a:lnTo>
                <a:lnTo>
                  <a:pt x="2344" y="1900"/>
                </a:lnTo>
                <a:lnTo>
                  <a:pt x="2340" y="1848"/>
                </a:lnTo>
                <a:lnTo>
                  <a:pt x="2356" y="1736"/>
                </a:lnTo>
                <a:lnTo>
                  <a:pt x="2376" y="1668"/>
                </a:lnTo>
                <a:lnTo>
                  <a:pt x="2428" y="1544"/>
                </a:lnTo>
                <a:lnTo>
                  <a:pt x="2488" y="1192"/>
                </a:lnTo>
                <a:lnTo>
                  <a:pt x="2588" y="1056"/>
                </a:lnTo>
                <a:close/>
              </a:path>
            </a:pathLst>
          </a:custGeom>
          <a:gradFill rotWithShape="0">
            <a:gsLst>
              <a:gs pos="0">
                <a:srgbClr val="CF0E30"/>
              </a:gs>
              <a:gs pos="100000">
                <a:srgbClr val="FBE9EC"/>
              </a:gs>
            </a:gsLst>
            <a:lin ang="18900000" scaled="1"/>
          </a:gradFill>
          <a:ln w="12700" cap="rnd">
            <a:solidFill>
              <a:srgbClr val="CF0E3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68" name="Freeform 253"/>
          <p:cNvSpPr>
            <a:spLocks/>
          </p:cNvSpPr>
          <p:nvPr/>
        </p:nvSpPr>
        <p:spPr bwMode="auto">
          <a:xfrm>
            <a:off x="3005361" y="3215084"/>
            <a:ext cx="1125538" cy="758825"/>
          </a:xfrm>
          <a:custGeom>
            <a:avLst/>
            <a:gdLst>
              <a:gd name="T0" fmla="*/ 509 w 709"/>
              <a:gd name="T1" fmla="*/ 273 h 478"/>
              <a:gd name="T2" fmla="*/ 565 w 709"/>
              <a:gd name="T3" fmla="*/ 233 h 478"/>
              <a:gd name="T4" fmla="*/ 605 w 709"/>
              <a:gd name="T5" fmla="*/ 221 h 478"/>
              <a:gd name="T6" fmla="*/ 669 w 709"/>
              <a:gd name="T7" fmla="*/ 197 h 478"/>
              <a:gd name="T8" fmla="*/ 681 w 709"/>
              <a:gd name="T9" fmla="*/ 69 h 478"/>
              <a:gd name="T10" fmla="*/ 501 w 709"/>
              <a:gd name="T11" fmla="*/ 57 h 478"/>
              <a:gd name="T12" fmla="*/ 285 w 709"/>
              <a:gd name="T13" fmla="*/ 21 h 478"/>
              <a:gd name="T14" fmla="*/ 69 w 709"/>
              <a:gd name="T15" fmla="*/ 9 h 478"/>
              <a:gd name="T16" fmla="*/ 9 w 709"/>
              <a:gd name="T17" fmla="*/ 73 h 478"/>
              <a:gd name="T18" fmla="*/ 121 w 709"/>
              <a:gd name="T19" fmla="*/ 141 h 478"/>
              <a:gd name="T20" fmla="*/ 189 w 709"/>
              <a:gd name="T21" fmla="*/ 197 h 478"/>
              <a:gd name="T22" fmla="*/ 193 w 709"/>
              <a:gd name="T23" fmla="*/ 257 h 478"/>
              <a:gd name="T24" fmla="*/ 221 w 709"/>
              <a:gd name="T25" fmla="*/ 325 h 478"/>
              <a:gd name="T26" fmla="*/ 221 w 709"/>
              <a:gd name="T27" fmla="*/ 373 h 478"/>
              <a:gd name="T28" fmla="*/ 233 w 709"/>
              <a:gd name="T29" fmla="*/ 433 h 478"/>
              <a:gd name="T30" fmla="*/ 261 w 709"/>
              <a:gd name="T31" fmla="*/ 437 h 478"/>
              <a:gd name="T32" fmla="*/ 301 w 709"/>
              <a:gd name="T33" fmla="*/ 437 h 478"/>
              <a:gd name="T34" fmla="*/ 365 w 709"/>
              <a:gd name="T35" fmla="*/ 433 h 478"/>
              <a:gd name="T36" fmla="*/ 397 w 709"/>
              <a:gd name="T37" fmla="*/ 433 h 478"/>
              <a:gd name="T38" fmla="*/ 425 w 709"/>
              <a:gd name="T39" fmla="*/ 477 h 478"/>
              <a:gd name="T40" fmla="*/ 437 w 709"/>
              <a:gd name="T41" fmla="*/ 441 h 478"/>
              <a:gd name="T42" fmla="*/ 449 w 709"/>
              <a:gd name="T43" fmla="*/ 361 h 478"/>
              <a:gd name="T44" fmla="*/ 473 w 709"/>
              <a:gd name="T45" fmla="*/ 317 h 478"/>
              <a:gd name="T46" fmla="*/ 509 w 709"/>
              <a:gd name="T47" fmla="*/ 273 h 47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709"/>
              <a:gd name="T73" fmla="*/ 0 h 478"/>
              <a:gd name="T74" fmla="*/ 709 w 709"/>
              <a:gd name="T75" fmla="*/ 478 h 47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709" h="478">
                <a:moveTo>
                  <a:pt x="509" y="273"/>
                </a:moveTo>
                <a:cubicBezTo>
                  <a:pt x="524" y="259"/>
                  <a:pt x="549" y="242"/>
                  <a:pt x="565" y="233"/>
                </a:cubicBezTo>
                <a:cubicBezTo>
                  <a:pt x="581" y="224"/>
                  <a:pt x="588" y="227"/>
                  <a:pt x="605" y="221"/>
                </a:cubicBezTo>
                <a:cubicBezTo>
                  <a:pt x="622" y="215"/>
                  <a:pt x="656" y="222"/>
                  <a:pt x="669" y="197"/>
                </a:cubicBezTo>
                <a:cubicBezTo>
                  <a:pt x="682" y="172"/>
                  <a:pt x="709" y="92"/>
                  <a:pt x="681" y="69"/>
                </a:cubicBezTo>
                <a:cubicBezTo>
                  <a:pt x="653" y="46"/>
                  <a:pt x="567" y="65"/>
                  <a:pt x="501" y="57"/>
                </a:cubicBezTo>
                <a:cubicBezTo>
                  <a:pt x="435" y="49"/>
                  <a:pt x="357" y="29"/>
                  <a:pt x="285" y="21"/>
                </a:cubicBezTo>
                <a:cubicBezTo>
                  <a:pt x="213" y="13"/>
                  <a:pt x="115" y="0"/>
                  <a:pt x="69" y="9"/>
                </a:cubicBezTo>
                <a:cubicBezTo>
                  <a:pt x="23" y="18"/>
                  <a:pt x="0" y="51"/>
                  <a:pt x="9" y="73"/>
                </a:cubicBezTo>
                <a:cubicBezTo>
                  <a:pt x="18" y="95"/>
                  <a:pt x="91" y="120"/>
                  <a:pt x="121" y="141"/>
                </a:cubicBezTo>
                <a:cubicBezTo>
                  <a:pt x="151" y="162"/>
                  <a:pt x="177" y="178"/>
                  <a:pt x="189" y="197"/>
                </a:cubicBezTo>
                <a:cubicBezTo>
                  <a:pt x="201" y="216"/>
                  <a:pt x="188" y="236"/>
                  <a:pt x="193" y="257"/>
                </a:cubicBezTo>
                <a:cubicBezTo>
                  <a:pt x="198" y="278"/>
                  <a:pt x="216" y="306"/>
                  <a:pt x="221" y="325"/>
                </a:cubicBezTo>
                <a:cubicBezTo>
                  <a:pt x="226" y="344"/>
                  <a:pt x="219" y="355"/>
                  <a:pt x="221" y="373"/>
                </a:cubicBezTo>
                <a:cubicBezTo>
                  <a:pt x="223" y="391"/>
                  <a:pt x="226" y="422"/>
                  <a:pt x="233" y="433"/>
                </a:cubicBezTo>
                <a:cubicBezTo>
                  <a:pt x="240" y="444"/>
                  <a:pt x="250" y="436"/>
                  <a:pt x="261" y="437"/>
                </a:cubicBezTo>
                <a:cubicBezTo>
                  <a:pt x="272" y="438"/>
                  <a:pt x="284" y="438"/>
                  <a:pt x="301" y="437"/>
                </a:cubicBezTo>
                <a:cubicBezTo>
                  <a:pt x="318" y="436"/>
                  <a:pt x="349" y="434"/>
                  <a:pt x="365" y="433"/>
                </a:cubicBezTo>
                <a:cubicBezTo>
                  <a:pt x="381" y="432"/>
                  <a:pt x="387" y="426"/>
                  <a:pt x="397" y="433"/>
                </a:cubicBezTo>
                <a:cubicBezTo>
                  <a:pt x="407" y="440"/>
                  <a:pt x="418" y="476"/>
                  <a:pt x="425" y="477"/>
                </a:cubicBezTo>
                <a:cubicBezTo>
                  <a:pt x="432" y="478"/>
                  <a:pt x="433" y="460"/>
                  <a:pt x="437" y="441"/>
                </a:cubicBezTo>
                <a:cubicBezTo>
                  <a:pt x="441" y="422"/>
                  <a:pt x="443" y="382"/>
                  <a:pt x="449" y="361"/>
                </a:cubicBezTo>
                <a:cubicBezTo>
                  <a:pt x="455" y="340"/>
                  <a:pt x="465" y="330"/>
                  <a:pt x="473" y="317"/>
                </a:cubicBezTo>
                <a:cubicBezTo>
                  <a:pt x="481" y="304"/>
                  <a:pt x="494" y="287"/>
                  <a:pt x="509" y="273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69" name="Freeform 254"/>
          <p:cNvSpPr>
            <a:spLocks/>
          </p:cNvSpPr>
          <p:nvPr/>
        </p:nvSpPr>
        <p:spPr bwMode="auto">
          <a:xfrm>
            <a:off x="2632299" y="355997"/>
            <a:ext cx="2386012" cy="2949575"/>
          </a:xfrm>
          <a:custGeom>
            <a:avLst/>
            <a:gdLst>
              <a:gd name="T0" fmla="*/ 1440 w 1503"/>
              <a:gd name="T1" fmla="*/ 1661 h 1858"/>
              <a:gd name="T2" fmla="*/ 1494 w 1503"/>
              <a:gd name="T3" fmla="*/ 1523 h 1858"/>
              <a:gd name="T4" fmla="*/ 1500 w 1503"/>
              <a:gd name="T5" fmla="*/ 1340 h 1858"/>
              <a:gd name="T6" fmla="*/ 1492 w 1503"/>
              <a:gd name="T7" fmla="*/ 1182 h 1858"/>
              <a:gd name="T8" fmla="*/ 1479 w 1503"/>
              <a:gd name="T9" fmla="*/ 1076 h 1858"/>
              <a:gd name="T10" fmla="*/ 1440 w 1503"/>
              <a:gd name="T11" fmla="*/ 930 h 1858"/>
              <a:gd name="T12" fmla="*/ 1420 w 1503"/>
              <a:gd name="T13" fmla="*/ 662 h 1858"/>
              <a:gd name="T14" fmla="*/ 1196 w 1503"/>
              <a:gd name="T15" fmla="*/ 608 h 1858"/>
              <a:gd name="T16" fmla="*/ 1340 w 1503"/>
              <a:gd name="T17" fmla="*/ 342 h 1858"/>
              <a:gd name="T18" fmla="*/ 1264 w 1503"/>
              <a:gd name="T19" fmla="*/ 162 h 1858"/>
              <a:gd name="T20" fmla="*/ 1200 w 1503"/>
              <a:gd name="T21" fmla="*/ 162 h 1858"/>
              <a:gd name="T22" fmla="*/ 1164 w 1503"/>
              <a:gd name="T23" fmla="*/ 230 h 1858"/>
              <a:gd name="T24" fmla="*/ 1132 w 1503"/>
              <a:gd name="T25" fmla="*/ 282 h 1858"/>
              <a:gd name="T26" fmla="*/ 1068 w 1503"/>
              <a:gd name="T27" fmla="*/ 306 h 1858"/>
              <a:gd name="T28" fmla="*/ 996 w 1503"/>
              <a:gd name="T29" fmla="*/ 306 h 1858"/>
              <a:gd name="T30" fmla="*/ 916 w 1503"/>
              <a:gd name="T31" fmla="*/ 302 h 1858"/>
              <a:gd name="T32" fmla="*/ 868 w 1503"/>
              <a:gd name="T33" fmla="*/ 290 h 1858"/>
              <a:gd name="T34" fmla="*/ 784 w 1503"/>
              <a:gd name="T35" fmla="*/ 302 h 1858"/>
              <a:gd name="T36" fmla="*/ 776 w 1503"/>
              <a:gd name="T37" fmla="*/ 350 h 1858"/>
              <a:gd name="T38" fmla="*/ 696 w 1503"/>
              <a:gd name="T39" fmla="*/ 354 h 1858"/>
              <a:gd name="T40" fmla="*/ 612 w 1503"/>
              <a:gd name="T41" fmla="*/ 366 h 1858"/>
              <a:gd name="T42" fmla="*/ 564 w 1503"/>
              <a:gd name="T43" fmla="*/ 386 h 1858"/>
              <a:gd name="T44" fmla="*/ 520 w 1503"/>
              <a:gd name="T45" fmla="*/ 412 h 1858"/>
              <a:gd name="T46" fmla="*/ 488 w 1503"/>
              <a:gd name="T47" fmla="*/ 416 h 1858"/>
              <a:gd name="T48" fmla="*/ 448 w 1503"/>
              <a:gd name="T49" fmla="*/ 392 h 1858"/>
              <a:gd name="T50" fmla="*/ 416 w 1503"/>
              <a:gd name="T51" fmla="*/ 344 h 1858"/>
              <a:gd name="T52" fmla="*/ 404 w 1503"/>
              <a:gd name="T53" fmla="*/ 292 h 1858"/>
              <a:gd name="T54" fmla="*/ 396 w 1503"/>
              <a:gd name="T55" fmla="*/ 236 h 1858"/>
              <a:gd name="T56" fmla="*/ 408 w 1503"/>
              <a:gd name="T57" fmla="*/ 188 h 1858"/>
              <a:gd name="T58" fmla="*/ 408 w 1503"/>
              <a:gd name="T59" fmla="*/ 160 h 1858"/>
              <a:gd name="T60" fmla="*/ 428 w 1503"/>
              <a:gd name="T61" fmla="*/ 132 h 1858"/>
              <a:gd name="T62" fmla="*/ 416 w 1503"/>
              <a:gd name="T63" fmla="*/ 96 h 1858"/>
              <a:gd name="T64" fmla="*/ 396 w 1503"/>
              <a:gd name="T65" fmla="*/ 72 h 1858"/>
              <a:gd name="T66" fmla="*/ 392 w 1503"/>
              <a:gd name="T67" fmla="*/ 40 h 1858"/>
              <a:gd name="T68" fmla="*/ 376 w 1503"/>
              <a:gd name="T69" fmla="*/ 8 h 1858"/>
              <a:gd name="T70" fmla="*/ 344 w 1503"/>
              <a:gd name="T71" fmla="*/ 0 h 1858"/>
              <a:gd name="T72" fmla="*/ 328 w 1503"/>
              <a:gd name="T73" fmla="*/ 32 h 1858"/>
              <a:gd name="T74" fmla="*/ 272 w 1503"/>
              <a:gd name="T75" fmla="*/ 68 h 1858"/>
              <a:gd name="T76" fmla="*/ 220 w 1503"/>
              <a:gd name="T77" fmla="*/ 92 h 1858"/>
              <a:gd name="T78" fmla="*/ 160 w 1503"/>
              <a:gd name="T79" fmla="*/ 116 h 1858"/>
              <a:gd name="T80" fmla="*/ 132 w 1503"/>
              <a:gd name="T81" fmla="*/ 116 h 1858"/>
              <a:gd name="T82" fmla="*/ 112 w 1503"/>
              <a:gd name="T83" fmla="*/ 140 h 1858"/>
              <a:gd name="T84" fmla="*/ 104 w 1503"/>
              <a:gd name="T85" fmla="*/ 156 h 1858"/>
              <a:gd name="T86" fmla="*/ 80 w 1503"/>
              <a:gd name="T87" fmla="*/ 148 h 1858"/>
              <a:gd name="T88" fmla="*/ 36 w 1503"/>
              <a:gd name="T89" fmla="*/ 128 h 1858"/>
              <a:gd name="T90" fmla="*/ 0 w 1503"/>
              <a:gd name="T91" fmla="*/ 1060 h 1858"/>
              <a:gd name="T92" fmla="*/ 0 w 1503"/>
              <a:gd name="T93" fmla="*/ 1793 h 1858"/>
              <a:gd name="T94" fmla="*/ 368 w 1503"/>
              <a:gd name="T95" fmla="*/ 1838 h 1858"/>
              <a:gd name="T96" fmla="*/ 940 w 1503"/>
              <a:gd name="T97" fmla="*/ 1838 h 1858"/>
              <a:gd name="T98" fmla="*/ 1404 w 1503"/>
              <a:gd name="T99" fmla="*/ 1790 h 185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503"/>
              <a:gd name="T151" fmla="*/ 0 h 1858"/>
              <a:gd name="T152" fmla="*/ 1503 w 1503"/>
              <a:gd name="T153" fmla="*/ 1858 h 185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503" h="1858">
                <a:moveTo>
                  <a:pt x="1404" y="1790"/>
                </a:moveTo>
                <a:lnTo>
                  <a:pt x="1440" y="1661"/>
                </a:lnTo>
                <a:lnTo>
                  <a:pt x="1480" y="1590"/>
                </a:lnTo>
                <a:lnTo>
                  <a:pt x="1494" y="1523"/>
                </a:lnTo>
                <a:lnTo>
                  <a:pt x="1503" y="1439"/>
                </a:lnTo>
                <a:lnTo>
                  <a:pt x="1500" y="1340"/>
                </a:lnTo>
                <a:lnTo>
                  <a:pt x="1492" y="1246"/>
                </a:lnTo>
                <a:lnTo>
                  <a:pt x="1492" y="1182"/>
                </a:lnTo>
                <a:lnTo>
                  <a:pt x="1488" y="1126"/>
                </a:lnTo>
                <a:lnTo>
                  <a:pt x="1479" y="1076"/>
                </a:lnTo>
                <a:lnTo>
                  <a:pt x="1464" y="1007"/>
                </a:lnTo>
                <a:lnTo>
                  <a:pt x="1440" y="930"/>
                </a:lnTo>
                <a:lnTo>
                  <a:pt x="1420" y="846"/>
                </a:lnTo>
                <a:lnTo>
                  <a:pt x="1420" y="662"/>
                </a:lnTo>
                <a:lnTo>
                  <a:pt x="1344" y="606"/>
                </a:lnTo>
                <a:lnTo>
                  <a:pt x="1196" y="608"/>
                </a:lnTo>
                <a:lnTo>
                  <a:pt x="1348" y="460"/>
                </a:lnTo>
                <a:lnTo>
                  <a:pt x="1340" y="342"/>
                </a:lnTo>
                <a:lnTo>
                  <a:pt x="1300" y="242"/>
                </a:lnTo>
                <a:lnTo>
                  <a:pt x="1264" y="162"/>
                </a:lnTo>
                <a:lnTo>
                  <a:pt x="1236" y="136"/>
                </a:lnTo>
                <a:lnTo>
                  <a:pt x="1200" y="162"/>
                </a:lnTo>
                <a:lnTo>
                  <a:pt x="1176" y="198"/>
                </a:lnTo>
                <a:lnTo>
                  <a:pt x="1164" y="230"/>
                </a:lnTo>
                <a:lnTo>
                  <a:pt x="1148" y="262"/>
                </a:lnTo>
                <a:lnTo>
                  <a:pt x="1132" y="282"/>
                </a:lnTo>
                <a:lnTo>
                  <a:pt x="1100" y="306"/>
                </a:lnTo>
                <a:lnTo>
                  <a:pt x="1068" y="306"/>
                </a:lnTo>
                <a:lnTo>
                  <a:pt x="1036" y="294"/>
                </a:lnTo>
                <a:lnTo>
                  <a:pt x="996" y="306"/>
                </a:lnTo>
                <a:lnTo>
                  <a:pt x="948" y="310"/>
                </a:lnTo>
                <a:lnTo>
                  <a:pt x="916" y="302"/>
                </a:lnTo>
                <a:lnTo>
                  <a:pt x="892" y="282"/>
                </a:lnTo>
                <a:lnTo>
                  <a:pt x="868" y="290"/>
                </a:lnTo>
                <a:lnTo>
                  <a:pt x="836" y="290"/>
                </a:lnTo>
                <a:lnTo>
                  <a:pt x="784" y="302"/>
                </a:lnTo>
                <a:lnTo>
                  <a:pt x="772" y="326"/>
                </a:lnTo>
                <a:lnTo>
                  <a:pt x="776" y="350"/>
                </a:lnTo>
                <a:lnTo>
                  <a:pt x="724" y="346"/>
                </a:lnTo>
                <a:lnTo>
                  <a:pt x="696" y="354"/>
                </a:lnTo>
                <a:lnTo>
                  <a:pt x="664" y="342"/>
                </a:lnTo>
                <a:lnTo>
                  <a:pt x="612" y="366"/>
                </a:lnTo>
                <a:lnTo>
                  <a:pt x="588" y="378"/>
                </a:lnTo>
                <a:lnTo>
                  <a:pt x="564" y="386"/>
                </a:lnTo>
                <a:lnTo>
                  <a:pt x="544" y="404"/>
                </a:lnTo>
                <a:lnTo>
                  <a:pt x="520" y="412"/>
                </a:lnTo>
                <a:lnTo>
                  <a:pt x="504" y="416"/>
                </a:lnTo>
                <a:lnTo>
                  <a:pt x="488" y="416"/>
                </a:lnTo>
                <a:lnTo>
                  <a:pt x="468" y="408"/>
                </a:lnTo>
                <a:lnTo>
                  <a:pt x="448" y="392"/>
                </a:lnTo>
                <a:lnTo>
                  <a:pt x="428" y="368"/>
                </a:lnTo>
                <a:lnTo>
                  <a:pt x="416" y="344"/>
                </a:lnTo>
                <a:lnTo>
                  <a:pt x="412" y="316"/>
                </a:lnTo>
                <a:lnTo>
                  <a:pt x="404" y="292"/>
                </a:lnTo>
                <a:lnTo>
                  <a:pt x="392" y="272"/>
                </a:lnTo>
                <a:lnTo>
                  <a:pt x="396" y="236"/>
                </a:lnTo>
                <a:lnTo>
                  <a:pt x="404" y="212"/>
                </a:lnTo>
                <a:lnTo>
                  <a:pt x="408" y="188"/>
                </a:lnTo>
                <a:lnTo>
                  <a:pt x="416" y="172"/>
                </a:lnTo>
                <a:lnTo>
                  <a:pt x="408" y="160"/>
                </a:lnTo>
                <a:lnTo>
                  <a:pt x="428" y="144"/>
                </a:lnTo>
                <a:lnTo>
                  <a:pt x="428" y="132"/>
                </a:lnTo>
                <a:lnTo>
                  <a:pt x="424" y="112"/>
                </a:lnTo>
                <a:lnTo>
                  <a:pt x="416" y="96"/>
                </a:lnTo>
                <a:lnTo>
                  <a:pt x="412" y="84"/>
                </a:lnTo>
                <a:lnTo>
                  <a:pt x="396" y="72"/>
                </a:lnTo>
                <a:lnTo>
                  <a:pt x="392" y="60"/>
                </a:lnTo>
                <a:lnTo>
                  <a:pt x="392" y="40"/>
                </a:lnTo>
                <a:lnTo>
                  <a:pt x="388" y="20"/>
                </a:lnTo>
                <a:lnTo>
                  <a:pt x="376" y="8"/>
                </a:lnTo>
                <a:lnTo>
                  <a:pt x="356" y="0"/>
                </a:lnTo>
                <a:lnTo>
                  <a:pt x="344" y="0"/>
                </a:lnTo>
                <a:lnTo>
                  <a:pt x="340" y="16"/>
                </a:lnTo>
                <a:lnTo>
                  <a:pt x="328" y="32"/>
                </a:lnTo>
                <a:lnTo>
                  <a:pt x="300" y="48"/>
                </a:lnTo>
                <a:lnTo>
                  <a:pt x="272" y="68"/>
                </a:lnTo>
                <a:lnTo>
                  <a:pt x="248" y="84"/>
                </a:lnTo>
                <a:lnTo>
                  <a:pt x="220" y="92"/>
                </a:lnTo>
                <a:lnTo>
                  <a:pt x="192" y="108"/>
                </a:lnTo>
                <a:lnTo>
                  <a:pt x="160" y="116"/>
                </a:lnTo>
                <a:lnTo>
                  <a:pt x="144" y="108"/>
                </a:lnTo>
                <a:lnTo>
                  <a:pt x="132" y="116"/>
                </a:lnTo>
                <a:lnTo>
                  <a:pt x="116" y="128"/>
                </a:lnTo>
                <a:lnTo>
                  <a:pt x="112" y="140"/>
                </a:lnTo>
                <a:lnTo>
                  <a:pt x="112" y="152"/>
                </a:lnTo>
                <a:lnTo>
                  <a:pt x="104" y="156"/>
                </a:lnTo>
                <a:lnTo>
                  <a:pt x="96" y="156"/>
                </a:lnTo>
                <a:lnTo>
                  <a:pt x="80" y="148"/>
                </a:lnTo>
                <a:lnTo>
                  <a:pt x="52" y="136"/>
                </a:lnTo>
                <a:lnTo>
                  <a:pt x="36" y="128"/>
                </a:lnTo>
                <a:lnTo>
                  <a:pt x="0" y="112"/>
                </a:lnTo>
                <a:lnTo>
                  <a:pt x="0" y="1060"/>
                </a:lnTo>
                <a:lnTo>
                  <a:pt x="0" y="1466"/>
                </a:lnTo>
                <a:lnTo>
                  <a:pt x="0" y="1793"/>
                </a:lnTo>
                <a:lnTo>
                  <a:pt x="116" y="1858"/>
                </a:lnTo>
                <a:lnTo>
                  <a:pt x="368" y="1838"/>
                </a:lnTo>
                <a:lnTo>
                  <a:pt x="696" y="1826"/>
                </a:lnTo>
                <a:lnTo>
                  <a:pt x="940" y="1838"/>
                </a:lnTo>
                <a:lnTo>
                  <a:pt x="1160" y="1818"/>
                </a:lnTo>
                <a:lnTo>
                  <a:pt x="1404" y="179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70" name="Freeform 255"/>
          <p:cNvSpPr>
            <a:spLocks/>
          </p:cNvSpPr>
          <p:nvPr/>
        </p:nvSpPr>
        <p:spPr bwMode="auto">
          <a:xfrm>
            <a:off x="3470499" y="2219722"/>
            <a:ext cx="795337" cy="552450"/>
          </a:xfrm>
          <a:custGeom>
            <a:avLst/>
            <a:gdLst>
              <a:gd name="T0" fmla="*/ 72 w 501"/>
              <a:gd name="T1" fmla="*/ 24 h 348"/>
              <a:gd name="T2" fmla="*/ 92 w 501"/>
              <a:gd name="T3" fmla="*/ 48 h 348"/>
              <a:gd name="T4" fmla="*/ 124 w 501"/>
              <a:gd name="T5" fmla="*/ 44 h 348"/>
              <a:gd name="T6" fmla="*/ 140 w 501"/>
              <a:gd name="T7" fmla="*/ 68 h 348"/>
              <a:gd name="T8" fmla="*/ 148 w 501"/>
              <a:gd name="T9" fmla="*/ 92 h 348"/>
              <a:gd name="T10" fmla="*/ 168 w 501"/>
              <a:gd name="T11" fmla="*/ 112 h 348"/>
              <a:gd name="T12" fmla="*/ 200 w 501"/>
              <a:gd name="T13" fmla="*/ 128 h 348"/>
              <a:gd name="T14" fmla="*/ 220 w 501"/>
              <a:gd name="T15" fmla="*/ 164 h 348"/>
              <a:gd name="T16" fmla="*/ 244 w 501"/>
              <a:gd name="T17" fmla="*/ 168 h 348"/>
              <a:gd name="T18" fmla="*/ 280 w 501"/>
              <a:gd name="T19" fmla="*/ 180 h 348"/>
              <a:gd name="T20" fmla="*/ 312 w 501"/>
              <a:gd name="T21" fmla="*/ 204 h 348"/>
              <a:gd name="T22" fmla="*/ 336 w 501"/>
              <a:gd name="T23" fmla="*/ 228 h 348"/>
              <a:gd name="T24" fmla="*/ 364 w 501"/>
              <a:gd name="T25" fmla="*/ 248 h 348"/>
              <a:gd name="T26" fmla="*/ 388 w 501"/>
              <a:gd name="T27" fmla="*/ 256 h 348"/>
              <a:gd name="T28" fmla="*/ 464 w 501"/>
              <a:gd name="T29" fmla="*/ 256 h 348"/>
              <a:gd name="T30" fmla="*/ 468 w 501"/>
              <a:gd name="T31" fmla="*/ 268 h 348"/>
              <a:gd name="T32" fmla="*/ 492 w 501"/>
              <a:gd name="T33" fmla="*/ 284 h 348"/>
              <a:gd name="T34" fmla="*/ 464 w 501"/>
              <a:gd name="T35" fmla="*/ 320 h 348"/>
              <a:gd name="T36" fmla="*/ 392 w 501"/>
              <a:gd name="T37" fmla="*/ 348 h 348"/>
              <a:gd name="T38" fmla="*/ 364 w 501"/>
              <a:gd name="T39" fmla="*/ 344 h 348"/>
              <a:gd name="T40" fmla="*/ 316 w 501"/>
              <a:gd name="T41" fmla="*/ 312 h 348"/>
              <a:gd name="T42" fmla="*/ 272 w 501"/>
              <a:gd name="T43" fmla="*/ 308 h 348"/>
              <a:gd name="T44" fmla="*/ 240 w 501"/>
              <a:gd name="T45" fmla="*/ 304 h 348"/>
              <a:gd name="T46" fmla="*/ 212 w 501"/>
              <a:gd name="T47" fmla="*/ 308 h 348"/>
              <a:gd name="T48" fmla="*/ 176 w 501"/>
              <a:gd name="T49" fmla="*/ 300 h 348"/>
              <a:gd name="T50" fmla="*/ 144 w 501"/>
              <a:gd name="T51" fmla="*/ 288 h 348"/>
              <a:gd name="T52" fmla="*/ 120 w 501"/>
              <a:gd name="T53" fmla="*/ 292 h 348"/>
              <a:gd name="T54" fmla="*/ 76 w 501"/>
              <a:gd name="T55" fmla="*/ 280 h 348"/>
              <a:gd name="T56" fmla="*/ 52 w 501"/>
              <a:gd name="T57" fmla="*/ 272 h 348"/>
              <a:gd name="T58" fmla="*/ 32 w 501"/>
              <a:gd name="T59" fmla="*/ 280 h 348"/>
              <a:gd name="T60" fmla="*/ 12 w 501"/>
              <a:gd name="T61" fmla="*/ 276 h 348"/>
              <a:gd name="T62" fmla="*/ 0 w 501"/>
              <a:gd name="T63" fmla="*/ 264 h 348"/>
              <a:gd name="T64" fmla="*/ 16 w 501"/>
              <a:gd name="T65" fmla="*/ 236 h 348"/>
              <a:gd name="T66" fmla="*/ 32 w 501"/>
              <a:gd name="T67" fmla="*/ 212 h 348"/>
              <a:gd name="T68" fmla="*/ 36 w 501"/>
              <a:gd name="T69" fmla="*/ 188 h 348"/>
              <a:gd name="T70" fmla="*/ 36 w 501"/>
              <a:gd name="T71" fmla="*/ 152 h 348"/>
              <a:gd name="T72" fmla="*/ 44 w 501"/>
              <a:gd name="T73" fmla="*/ 124 h 348"/>
              <a:gd name="T74" fmla="*/ 12 w 501"/>
              <a:gd name="T75" fmla="*/ 116 h 348"/>
              <a:gd name="T76" fmla="*/ 28 w 501"/>
              <a:gd name="T77" fmla="*/ 104 h 348"/>
              <a:gd name="T78" fmla="*/ 16 w 501"/>
              <a:gd name="T79" fmla="*/ 80 h 348"/>
              <a:gd name="T80" fmla="*/ 12 w 501"/>
              <a:gd name="T81" fmla="*/ 60 h 348"/>
              <a:gd name="T82" fmla="*/ 12 w 501"/>
              <a:gd name="T83" fmla="*/ 36 h 348"/>
              <a:gd name="T84" fmla="*/ 20 w 501"/>
              <a:gd name="T85" fmla="*/ 16 h 348"/>
              <a:gd name="T86" fmla="*/ 24 w 501"/>
              <a:gd name="T87" fmla="*/ 0 h 348"/>
              <a:gd name="T88" fmla="*/ 45 w 501"/>
              <a:gd name="T89" fmla="*/ 9 h 348"/>
              <a:gd name="T90" fmla="*/ 48 w 501"/>
              <a:gd name="T91" fmla="*/ 32 h 348"/>
              <a:gd name="T92" fmla="*/ 64 w 501"/>
              <a:gd name="T93" fmla="*/ 28 h 348"/>
              <a:gd name="T94" fmla="*/ 72 w 501"/>
              <a:gd name="T95" fmla="*/ 24 h 34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01"/>
              <a:gd name="T145" fmla="*/ 0 h 348"/>
              <a:gd name="T146" fmla="*/ 501 w 501"/>
              <a:gd name="T147" fmla="*/ 348 h 34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01" h="348">
                <a:moveTo>
                  <a:pt x="72" y="24"/>
                </a:moveTo>
                <a:lnTo>
                  <a:pt x="92" y="48"/>
                </a:lnTo>
                <a:lnTo>
                  <a:pt x="124" y="44"/>
                </a:lnTo>
                <a:lnTo>
                  <a:pt x="140" y="68"/>
                </a:lnTo>
                <a:lnTo>
                  <a:pt x="148" y="92"/>
                </a:lnTo>
                <a:lnTo>
                  <a:pt x="168" y="112"/>
                </a:lnTo>
                <a:lnTo>
                  <a:pt x="200" y="128"/>
                </a:lnTo>
                <a:lnTo>
                  <a:pt x="220" y="164"/>
                </a:lnTo>
                <a:lnTo>
                  <a:pt x="244" y="168"/>
                </a:lnTo>
                <a:lnTo>
                  <a:pt x="280" y="180"/>
                </a:lnTo>
                <a:lnTo>
                  <a:pt x="312" y="204"/>
                </a:lnTo>
                <a:lnTo>
                  <a:pt x="336" y="228"/>
                </a:lnTo>
                <a:cubicBezTo>
                  <a:pt x="345" y="235"/>
                  <a:pt x="354" y="243"/>
                  <a:pt x="364" y="248"/>
                </a:cubicBezTo>
                <a:cubicBezTo>
                  <a:pt x="371" y="252"/>
                  <a:pt x="388" y="256"/>
                  <a:pt x="388" y="256"/>
                </a:cubicBezTo>
                <a:cubicBezTo>
                  <a:pt x="413" y="254"/>
                  <a:pt x="446" y="238"/>
                  <a:pt x="464" y="256"/>
                </a:cubicBezTo>
                <a:cubicBezTo>
                  <a:pt x="467" y="259"/>
                  <a:pt x="465" y="265"/>
                  <a:pt x="468" y="268"/>
                </a:cubicBezTo>
                <a:cubicBezTo>
                  <a:pt x="475" y="275"/>
                  <a:pt x="492" y="284"/>
                  <a:pt x="492" y="284"/>
                </a:cubicBezTo>
                <a:cubicBezTo>
                  <a:pt x="501" y="310"/>
                  <a:pt x="480" y="307"/>
                  <a:pt x="464" y="320"/>
                </a:cubicBezTo>
                <a:cubicBezTo>
                  <a:pt x="439" y="340"/>
                  <a:pt x="424" y="348"/>
                  <a:pt x="392" y="348"/>
                </a:cubicBezTo>
                <a:lnTo>
                  <a:pt x="364" y="344"/>
                </a:lnTo>
                <a:lnTo>
                  <a:pt x="316" y="312"/>
                </a:lnTo>
                <a:lnTo>
                  <a:pt x="272" y="308"/>
                </a:lnTo>
                <a:lnTo>
                  <a:pt x="240" y="304"/>
                </a:lnTo>
                <a:lnTo>
                  <a:pt x="212" y="308"/>
                </a:lnTo>
                <a:lnTo>
                  <a:pt x="176" y="300"/>
                </a:lnTo>
                <a:lnTo>
                  <a:pt x="144" y="288"/>
                </a:lnTo>
                <a:lnTo>
                  <a:pt x="120" y="292"/>
                </a:lnTo>
                <a:lnTo>
                  <a:pt x="76" y="280"/>
                </a:lnTo>
                <a:lnTo>
                  <a:pt x="52" y="272"/>
                </a:lnTo>
                <a:lnTo>
                  <a:pt x="32" y="280"/>
                </a:lnTo>
                <a:lnTo>
                  <a:pt x="12" y="276"/>
                </a:lnTo>
                <a:lnTo>
                  <a:pt x="0" y="264"/>
                </a:lnTo>
                <a:lnTo>
                  <a:pt x="16" y="236"/>
                </a:lnTo>
                <a:lnTo>
                  <a:pt x="32" y="212"/>
                </a:lnTo>
                <a:lnTo>
                  <a:pt x="36" y="188"/>
                </a:lnTo>
                <a:lnTo>
                  <a:pt x="36" y="152"/>
                </a:lnTo>
                <a:lnTo>
                  <a:pt x="44" y="124"/>
                </a:lnTo>
                <a:lnTo>
                  <a:pt x="12" y="116"/>
                </a:lnTo>
                <a:lnTo>
                  <a:pt x="28" y="104"/>
                </a:lnTo>
                <a:lnTo>
                  <a:pt x="16" y="80"/>
                </a:lnTo>
                <a:lnTo>
                  <a:pt x="12" y="60"/>
                </a:lnTo>
                <a:lnTo>
                  <a:pt x="12" y="36"/>
                </a:lnTo>
                <a:lnTo>
                  <a:pt x="20" y="16"/>
                </a:lnTo>
                <a:lnTo>
                  <a:pt x="24" y="0"/>
                </a:lnTo>
                <a:lnTo>
                  <a:pt x="45" y="9"/>
                </a:lnTo>
                <a:lnTo>
                  <a:pt x="48" y="32"/>
                </a:lnTo>
                <a:lnTo>
                  <a:pt x="64" y="28"/>
                </a:lnTo>
                <a:lnTo>
                  <a:pt x="72" y="24"/>
                </a:lnTo>
                <a:close/>
              </a:path>
            </a:pathLst>
          </a:custGeom>
          <a:solidFill>
            <a:srgbClr val="FFFF66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71" name="Freeform 256"/>
          <p:cNvSpPr>
            <a:spLocks/>
          </p:cNvSpPr>
          <p:nvPr/>
        </p:nvSpPr>
        <p:spPr bwMode="auto">
          <a:xfrm>
            <a:off x="5307236" y="2668984"/>
            <a:ext cx="1711325" cy="2101850"/>
          </a:xfrm>
          <a:custGeom>
            <a:avLst/>
            <a:gdLst>
              <a:gd name="T0" fmla="*/ 387 w 1078"/>
              <a:gd name="T1" fmla="*/ 1081 h 1324"/>
              <a:gd name="T2" fmla="*/ 359 w 1078"/>
              <a:gd name="T3" fmla="*/ 957 h 1324"/>
              <a:gd name="T4" fmla="*/ 407 w 1078"/>
              <a:gd name="T5" fmla="*/ 861 h 1324"/>
              <a:gd name="T6" fmla="*/ 423 w 1078"/>
              <a:gd name="T7" fmla="*/ 765 h 1324"/>
              <a:gd name="T8" fmla="*/ 483 w 1078"/>
              <a:gd name="T9" fmla="*/ 669 h 1324"/>
              <a:gd name="T10" fmla="*/ 553 w 1078"/>
              <a:gd name="T11" fmla="*/ 591 h 1324"/>
              <a:gd name="T12" fmla="*/ 589 w 1078"/>
              <a:gd name="T13" fmla="*/ 585 h 1324"/>
              <a:gd name="T14" fmla="*/ 639 w 1078"/>
              <a:gd name="T15" fmla="*/ 601 h 1324"/>
              <a:gd name="T16" fmla="*/ 719 w 1078"/>
              <a:gd name="T17" fmla="*/ 665 h 1324"/>
              <a:gd name="T18" fmla="*/ 847 w 1078"/>
              <a:gd name="T19" fmla="*/ 741 h 1324"/>
              <a:gd name="T20" fmla="*/ 871 w 1078"/>
              <a:gd name="T21" fmla="*/ 627 h 1324"/>
              <a:gd name="T22" fmla="*/ 887 w 1078"/>
              <a:gd name="T23" fmla="*/ 539 h 1324"/>
              <a:gd name="T24" fmla="*/ 923 w 1078"/>
              <a:gd name="T25" fmla="*/ 479 h 1324"/>
              <a:gd name="T26" fmla="*/ 971 w 1078"/>
              <a:gd name="T27" fmla="*/ 431 h 1324"/>
              <a:gd name="T28" fmla="*/ 1037 w 1078"/>
              <a:gd name="T29" fmla="*/ 319 h 1324"/>
              <a:gd name="T30" fmla="*/ 1047 w 1078"/>
              <a:gd name="T31" fmla="*/ 229 h 1324"/>
              <a:gd name="T32" fmla="*/ 911 w 1078"/>
              <a:gd name="T33" fmla="*/ 189 h 1324"/>
              <a:gd name="T34" fmla="*/ 845 w 1078"/>
              <a:gd name="T35" fmla="*/ 139 h 1324"/>
              <a:gd name="T36" fmla="*/ 823 w 1078"/>
              <a:gd name="T37" fmla="*/ 73 h 1324"/>
              <a:gd name="T38" fmla="*/ 771 w 1078"/>
              <a:gd name="T39" fmla="*/ 49 h 1324"/>
              <a:gd name="T40" fmla="*/ 727 w 1078"/>
              <a:gd name="T41" fmla="*/ 19 h 1324"/>
              <a:gd name="T42" fmla="*/ 689 w 1078"/>
              <a:gd name="T43" fmla="*/ 43 h 1324"/>
              <a:gd name="T44" fmla="*/ 643 w 1078"/>
              <a:gd name="T45" fmla="*/ 47 h 1324"/>
              <a:gd name="T46" fmla="*/ 619 w 1078"/>
              <a:gd name="T47" fmla="*/ 1 h 1324"/>
              <a:gd name="T48" fmla="*/ 527 w 1078"/>
              <a:gd name="T49" fmla="*/ 29 h 1324"/>
              <a:gd name="T50" fmla="*/ 439 w 1078"/>
              <a:gd name="T51" fmla="*/ 65 h 1324"/>
              <a:gd name="T52" fmla="*/ 371 w 1078"/>
              <a:gd name="T53" fmla="*/ 145 h 1324"/>
              <a:gd name="T54" fmla="*/ 251 w 1078"/>
              <a:gd name="T55" fmla="*/ 229 h 1324"/>
              <a:gd name="T56" fmla="*/ 123 w 1078"/>
              <a:gd name="T57" fmla="*/ 257 h 1324"/>
              <a:gd name="T58" fmla="*/ 71 w 1078"/>
              <a:gd name="T59" fmla="*/ 337 h 1324"/>
              <a:gd name="T60" fmla="*/ 79 w 1078"/>
              <a:gd name="T61" fmla="*/ 437 h 1324"/>
              <a:gd name="T62" fmla="*/ 59 w 1078"/>
              <a:gd name="T63" fmla="*/ 521 h 1324"/>
              <a:gd name="T64" fmla="*/ 3 w 1078"/>
              <a:gd name="T65" fmla="*/ 641 h 1324"/>
              <a:gd name="T66" fmla="*/ 39 w 1078"/>
              <a:gd name="T67" fmla="*/ 777 h 1324"/>
              <a:gd name="T68" fmla="*/ 71 w 1078"/>
              <a:gd name="T69" fmla="*/ 877 h 1324"/>
              <a:gd name="T70" fmla="*/ 67 w 1078"/>
              <a:gd name="T71" fmla="*/ 957 h 1324"/>
              <a:gd name="T72" fmla="*/ 95 w 1078"/>
              <a:gd name="T73" fmla="*/ 1053 h 1324"/>
              <a:gd name="T74" fmla="*/ 151 w 1078"/>
              <a:gd name="T75" fmla="*/ 1145 h 1324"/>
              <a:gd name="T76" fmla="*/ 163 w 1078"/>
              <a:gd name="T77" fmla="*/ 1221 h 1324"/>
              <a:gd name="T78" fmla="*/ 235 w 1078"/>
              <a:gd name="T79" fmla="*/ 1301 h 1324"/>
              <a:gd name="T80" fmla="*/ 311 w 1078"/>
              <a:gd name="T81" fmla="*/ 1317 h 1324"/>
              <a:gd name="T82" fmla="*/ 383 w 1078"/>
              <a:gd name="T83" fmla="*/ 1289 h 1324"/>
              <a:gd name="T84" fmla="*/ 367 w 1078"/>
              <a:gd name="T85" fmla="*/ 1221 h 132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078"/>
              <a:gd name="T130" fmla="*/ 0 h 1324"/>
              <a:gd name="T131" fmla="*/ 1078 w 1078"/>
              <a:gd name="T132" fmla="*/ 1324 h 132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078" h="1324">
                <a:moveTo>
                  <a:pt x="387" y="1165"/>
                </a:moveTo>
                <a:cubicBezTo>
                  <a:pt x="390" y="1152"/>
                  <a:pt x="391" y="1127"/>
                  <a:pt x="391" y="1113"/>
                </a:cubicBezTo>
                <a:cubicBezTo>
                  <a:pt x="391" y="1099"/>
                  <a:pt x="390" y="1092"/>
                  <a:pt x="387" y="1081"/>
                </a:cubicBezTo>
                <a:cubicBezTo>
                  <a:pt x="384" y="1070"/>
                  <a:pt x="376" y="1056"/>
                  <a:pt x="371" y="1045"/>
                </a:cubicBezTo>
                <a:cubicBezTo>
                  <a:pt x="366" y="1034"/>
                  <a:pt x="361" y="1028"/>
                  <a:pt x="359" y="1013"/>
                </a:cubicBezTo>
                <a:cubicBezTo>
                  <a:pt x="357" y="998"/>
                  <a:pt x="356" y="971"/>
                  <a:pt x="359" y="957"/>
                </a:cubicBezTo>
                <a:cubicBezTo>
                  <a:pt x="362" y="943"/>
                  <a:pt x="370" y="941"/>
                  <a:pt x="375" y="929"/>
                </a:cubicBezTo>
                <a:cubicBezTo>
                  <a:pt x="380" y="917"/>
                  <a:pt x="386" y="896"/>
                  <a:pt x="391" y="885"/>
                </a:cubicBezTo>
                <a:cubicBezTo>
                  <a:pt x="396" y="874"/>
                  <a:pt x="402" y="868"/>
                  <a:pt x="407" y="861"/>
                </a:cubicBezTo>
                <a:cubicBezTo>
                  <a:pt x="412" y="854"/>
                  <a:pt x="420" y="853"/>
                  <a:pt x="423" y="841"/>
                </a:cubicBezTo>
                <a:cubicBezTo>
                  <a:pt x="426" y="829"/>
                  <a:pt x="423" y="802"/>
                  <a:pt x="423" y="789"/>
                </a:cubicBezTo>
                <a:cubicBezTo>
                  <a:pt x="423" y="776"/>
                  <a:pt x="422" y="775"/>
                  <a:pt x="423" y="765"/>
                </a:cubicBezTo>
                <a:cubicBezTo>
                  <a:pt x="424" y="755"/>
                  <a:pt x="423" y="739"/>
                  <a:pt x="427" y="729"/>
                </a:cubicBezTo>
                <a:cubicBezTo>
                  <a:pt x="431" y="719"/>
                  <a:pt x="438" y="715"/>
                  <a:pt x="447" y="705"/>
                </a:cubicBezTo>
                <a:cubicBezTo>
                  <a:pt x="456" y="695"/>
                  <a:pt x="474" y="682"/>
                  <a:pt x="483" y="669"/>
                </a:cubicBezTo>
                <a:cubicBezTo>
                  <a:pt x="492" y="656"/>
                  <a:pt x="495" y="636"/>
                  <a:pt x="503" y="629"/>
                </a:cubicBezTo>
                <a:cubicBezTo>
                  <a:pt x="511" y="622"/>
                  <a:pt x="521" y="633"/>
                  <a:pt x="529" y="627"/>
                </a:cubicBezTo>
                <a:cubicBezTo>
                  <a:pt x="537" y="621"/>
                  <a:pt x="545" y="598"/>
                  <a:pt x="553" y="591"/>
                </a:cubicBezTo>
                <a:cubicBezTo>
                  <a:pt x="561" y="584"/>
                  <a:pt x="570" y="586"/>
                  <a:pt x="577" y="585"/>
                </a:cubicBezTo>
                <a:cubicBezTo>
                  <a:pt x="584" y="584"/>
                  <a:pt x="593" y="585"/>
                  <a:pt x="595" y="585"/>
                </a:cubicBezTo>
                <a:cubicBezTo>
                  <a:pt x="597" y="585"/>
                  <a:pt x="587" y="583"/>
                  <a:pt x="589" y="585"/>
                </a:cubicBezTo>
                <a:cubicBezTo>
                  <a:pt x="591" y="587"/>
                  <a:pt x="604" y="596"/>
                  <a:pt x="607" y="597"/>
                </a:cubicBezTo>
                <a:cubicBezTo>
                  <a:pt x="610" y="598"/>
                  <a:pt x="602" y="590"/>
                  <a:pt x="607" y="591"/>
                </a:cubicBezTo>
                <a:cubicBezTo>
                  <a:pt x="612" y="592"/>
                  <a:pt x="629" y="594"/>
                  <a:pt x="639" y="601"/>
                </a:cubicBezTo>
                <a:cubicBezTo>
                  <a:pt x="649" y="608"/>
                  <a:pt x="657" y="626"/>
                  <a:pt x="667" y="633"/>
                </a:cubicBezTo>
                <a:cubicBezTo>
                  <a:pt x="677" y="640"/>
                  <a:pt x="690" y="640"/>
                  <a:pt x="699" y="645"/>
                </a:cubicBezTo>
                <a:cubicBezTo>
                  <a:pt x="708" y="650"/>
                  <a:pt x="711" y="657"/>
                  <a:pt x="719" y="665"/>
                </a:cubicBezTo>
                <a:cubicBezTo>
                  <a:pt x="727" y="673"/>
                  <a:pt x="735" y="685"/>
                  <a:pt x="747" y="693"/>
                </a:cubicBezTo>
                <a:cubicBezTo>
                  <a:pt x="759" y="701"/>
                  <a:pt x="774" y="705"/>
                  <a:pt x="791" y="713"/>
                </a:cubicBezTo>
                <a:cubicBezTo>
                  <a:pt x="808" y="721"/>
                  <a:pt x="836" y="745"/>
                  <a:pt x="847" y="741"/>
                </a:cubicBezTo>
                <a:cubicBezTo>
                  <a:pt x="858" y="737"/>
                  <a:pt x="857" y="705"/>
                  <a:pt x="859" y="691"/>
                </a:cubicBezTo>
                <a:cubicBezTo>
                  <a:pt x="861" y="677"/>
                  <a:pt x="855" y="668"/>
                  <a:pt x="857" y="657"/>
                </a:cubicBezTo>
                <a:cubicBezTo>
                  <a:pt x="859" y="646"/>
                  <a:pt x="869" y="638"/>
                  <a:pt x="871" y="627"/>
                </a:cubicBezTo>
                <a:cubicBezTo>
                  <a:pt x="873" y="616"/>
                  <a:pt x="870" y="600"/>
                  <a:pt x="871" y="591"/>
                </a:cubicBezTo>
                <a:cubicBezTo>
                  <a:pt x="872" y="582"/>
                  <a:pt x="872" y="580"/>
                  <a:pt x="875" y="571"/>
                </a:cubicBezTo>
                <a:cubicBezTo>
                  <a:pt x="878" y="562"/>
                  <a:pt x="882" y="549"/>
                  <a:pt x="887" y="539"/>
                </a:cubicBezTo>
                <a:cubicBezTo>
                  <a:pt x="892" y="529"/>
                  <a:pt x="902" y="518"/>
                  <a:pt x="907" y="511"/>
                </a:cubicBezTo>
                <a:cubicBezTo>
                  <a:pt x="912" y="504"/>
                  <a:pt x="916" y="500"/>
                  <a:pt x="919" y="495"/>
                </a:cubicBezTo>
                <a:cubicBezTo>
                  <a:pt x="922" y="490"/>
                  <a:pt x="922" y="484"/>
                  <a:pt x="923" y="479"/>
                </a:cubicBezTo>
                <a:cubicBezTo>
                  <a:pt x="924" y="474"/>
                  <a:pt x="922" y="467"/>
                  <a:pt x="923" y="463"/>
                </a:cubicBezTo>
                <a:cubicBezTo>
                  <a:pt x="924" y="459"/>
                  <a:pt x="923" y="462"/>
                  <a:pt x="931" y="457"/>
                </a:cubicBezTo>
                <a:cubicBezTo>
                  <a:pt x="939" y="452"/>
                  <a:pt x="962" y="439"/>
                  <a:pt x="971" y="431"/>
                </a:cubicBezTo>
                <a:cubicBezTo>
                  <a:pt x="980" y="423"/>
                  <a:pt x="976" y="418"/>
                  <a:pt x="983" y="407"/>
                </a:cubicBezTo>
                <a:cubicBezTo>
                  <a:pt x="990" y="396"/>
                  <a:pt x="1006" y="380"/>
                  <a:pt x="1015" y="365"/>
                </a:cubicBezTo>
                <a:cubicBezTo>
                  <a:pt x="1024" y="350"/>
                  <a:pt x="1029" y="332"/>
                  <a:pt x="1037" y="319"/>
                </a:cubicBezTo>
                <a:cubicBezTo>
                  <a:pt x="1045" y="306"/>
                  <a:pt x="1057" y="299"/>
                  <a:pt x="1063" y="287"/>
                </a:cubicBezTo>
                <a:cubicBezTo>
                  <a:pt x="1069" y="275"/>
                  <a:pt x="1078" y="259"/>
                  <a:pt x="1075" y="249"/>
                </a:cubicBezTo>
                <a:cubicBezTo>
                  <a:pt x="1072" y="239"/>
                  <a:pt x="1059" y="234"/>
                  <a:pt x="1047" y="229"/>
                </a:cubicBezTo>
                <a:cubicBezTo>
                  <a:pt x="1035" y="224"/>
                  <a:pt x="1017" y="223"/>
                  <a:pt x="1003" y="221"/>
                </a:cubicBezTo>
                <a:cubicBezTo>
                  <a:pt x="989" y="219"/>
                  <a:pt x="978" y="222"/>
                  <a:pt x="963" y="217"/>
                </a:cubicBezTo>
                <a:cubicBezTo>
                  <a:pt x="948" y="212"/>
                  <a:pt x="924" y="196"/>
                  <a:pt x="911" y="189"/>
                </a:cubicBezTo>
                <a:cubicBezTo>
                  <a:pt x="898" y="182"/>
                  <a:pt x="894" y="180"/>
                  <a:pt x="887" y="173"/>
                </a:cubicBezTo>
                <a:cubicBezTo>
                  <a:pt x="880" y="166"/>
                  <a:pt x="874" y="151"/>
                  <a:pt x="867" y="145"/>
                </a:cubicBezTo>
                <a:cubicBezTo>
                  <a:pt x="860" y="139"/>
                  <a:pt x="850" y="142"/>
                  <a:pt x="845" y="139"/>
                </a:cubicBezTo>
                <a:cubicBezTo>
                  <a:pt x="840" y="136"/>
                  <a:pt x="838" y="132"/>
                  <a:pt x="835" y="125"/>
                </a:cubicBezTo>
                <a:cubicBezTo>
                  <a:pt x="832" y="118"/>
                  <a:pt x="829" y="106"/>
                  <a:pt x="827" y="97"/>
                </a:cubicBezTo>
                <a:cubicBezTo>
                  <a:pt x="825" y="88"/>
                  <a:pt x="829" y="78"/>
                  <a:pt x="823" y="73"/>
                </a:cubicBezTo>
                <a:cubicBezTo>
                  <a:pt x="817" y="68"/>
                  <a:pt x="795" y="70"/>
                  <a:pt x="791" y="69"/>
                </a:cubicBezTo>
                <a:cubicBezTo>
                  <a:pt x="787" y="68"/>
                  <a:pt x="804" y="72"/>
                  <a:pt x="801" y="69"/>
                </a:cubicBezTo>
                <a:cubicBezTo>
                  <a:pt x="798" y="66"/>
                  <a:pt x="781" y="50"/>
                  <a:pt x="771" y="49"/>
                </a:cubicBezTo>
                <a:cubicBezTo>
                  <a:pt x="761" y="48"/>
                  <a:pt x="746" y="63"/>
                  <a:pt x="739" y="61"/>
                </a:cubicBezTo>
                <a:cubicBezTo>
                  <a:pt x="732" y="59"/>
                  <a:pt x="733" y="44"/>
                  <a:pt x="731" y="37"/>
                </a:cubicBezTo>
                <a:cubicBezTo>
                  <a:pt x="729" y="30"/>
                  <a:pt x="729" y="22"/>
                  <a:pt x="727" y="19"/>
                </a:cubicBezTo>
                <a:cubicBezTo>
                  <a:pt x="725" y="16"/>
                  <a:pt x="721" y="15"/>
                  <a:pt x="717" y="17"/>
                </a:cubicBezTo>
                <a:cubicBezTo>
                  <a:pt x="713" y="19"/>
                  <a:pt x="706" y="25"/>
                  <a:pt x="701" y="29"/>
                </a:cubicBezTo>
                <a:cubicBezTo>
                  <a:pt x="696" y="33"/>
                  <a:pt x="694" y="39"/>
                  <a:pt x="689" y="43"/>
                </a:cubicBezTo>
                <a:cubicBezTo>
                  <a:pt x="684" y="47"/>
                  <a:pt x="678" y="51"/>
                  <a:pt x="673" y="53"/>
                </a:cubicBezTo>
                <a:cubicBezTo>
                  <a:pt x="668" y="55"/>
                  <a:pt x="664" y="56"/>
                  <a:pt x="659" y="55"/>
                </a:cubicBezTo>
                <a:cubicBezTo>
                  <a:pt x="654" y="54"/>
                  <a:pt x="646" y="51"/>
                  <a:pt x="643" y="47"/>
                </a:cubicBezTo>
                <a:cubicBezTo>
                  <a:pt x="640" y="43"/>
                  <a:pt x="641" y="36"/>
                  <a:pt x="639" y="31"/>
                </a:cubicBezTo>
                <a:cubicBezTo>
                  <a:pt x="637" y="26"/>
                  <a:pt x="634" y="20"/>
                  <a:pt x="631" y="15"/>
                </a:cubicBezTo>
                <a:cubicBezTo>
                  <a:pt x="628" y="10"/>
                  <a:pt x="624" y="0"/>
                  <a:pt x="619" y="1"/>
                </a:cubicBezTo>
                <a:cubicBezTo>
                  <a:pt x="614" y="2"/>
                  <a:pt x="608" y="15"/>
                  <a:pt x="599" y="21"/>
                </a:cubicBezTo>
                <a:cubicBezTo>
                  <a:pt x="590" y="27"/>
                  <a:pt x="575" y="36"/>
                  <a:pt x="563" y="37"/>
                </a:cubicBezTo>
                <a:cubicBezTo>
                  <a:pt x="551" y="38"/>
                  <a:pt x="538" y="29"/>
                  <a:pt x="527" y="29"/>
                </a:cubicBezTo>
                <a:cubicBezTo>
                  <a:pt x="516" y="29"/>
                  <a:pt x="506" y="37"/>
                  <a:pt x="495" y="37"/>
                </a:cubicBezTo>
                <a:cubicBezTo>
                  <a:pt x="484" y="37"/>
                  <a:pt x="468" y="24"/>
                  <a:pt x="459" y="29"/>
                </a:cubicBezTo>
                <a:cubicBezTo>
                  <a:pt x="450" y="34"/>
                  <a:pt x="444" y="54"/>
                  <a:pt x="439" y="65"/>
                </a:cubicBezTo>
                <a:cubicBezTo>
                  <a:pt x="434" y="76"/>
                  <a:pt x="438" y="81"/>
                  <a:pt x="431" y="93"/>
                </a:cubicBezTo>
                <a:cubicBezTo>
                  <a:pt x="424" y="105"/>
                  <a:pt x="409" y="128"/>
                  <a:pt x="399" y="137"/>
                </a:cubicBezTo>
                <a:cubicBezTo>
                  <a:pt x="389" y="146"/>
                  <a:pt x="384" y="140"/>
                  <a:pt x="371" y="145"/>
                </a:cubicBezTo>
                <a:cubicBezTo>
                  <a:pt x="358" y="150"/>
                  <a:pt x="334" y="160"/>
                  <a:pt x="319" y="169"/>
                </a:cubicBezTo>
                <a:cubicBezTo>
                  <a:pt x="304" y="178"/>
                  <a:pt x="294" y="187"/>
                  <a:pt x="283" y="197"/>
                </a:cubicBezTo>
                <a:cubicBezTo>
                  <a:pt x="272" y="207"/>
                  <a:pt x="260" y="224"/>
                  <a:pt x="251" y="229"/>
                </a:cubicBezTo>
                <a:cubicBezTo>
                  <a:pt x="242" y="234"/>
                  <a:pt x="239" y="224"/>
                  <a:pt x="227" y="225"/>
                </a:cubicBezTo>
                <a:cubicBezTo>
                  <a:pt x="215" y="226"/>
                  <a:pt x="196" y="228"/>
                  <a:pt x="179" y="233"/>
                </a:cubicBezTo>
                <a:cubicBezTo>
                  <a:pt x="162" y="238"/>
                  <a:pt x="136" y="250"/>
                  <a:pt x="123" y="257"/>
                </a:cubicBezTo>
                <a:cubicBezTo>
                  <a:pt x="110" y="264"/>
                  <a:pt x="106" y="268"/>
                  <a:pt x="99" y="277"/>
                </a:cubicBezTo>
                <a:cubicBezTo>
                  <a:pt x="92" y="286"/>
                  <a:pt x="84" y="299"/>
                  <a:pt x="79" y="309"/>
                </a:cubicBezTo>
                <a:cubicBezTo>
                  <a:pt x="74" y="319"/>
                  <a:pt x="73" y="328"/>
                  <a:pt x="71" y="337"/>
                </a:cubicBezTo>
                <a:cubicBezTo>
                  <a:pt x="69" y="346"/>
                  <a:pt x="66" y="350"/>
                  <a:pt x="67" y="361"/>
                </a:cubicBezTo>
                <a:cubicBezTo>
                  <a:pt x="68" y="372"/>
                  <a:pt x="77" y="392"/>
                  <a:pt x="79" y="405"/>
                </a:cubicBezTo>
                <a:cubicBezTo>
                  <a:pt x="81" y="418"/>
                  <a:pt x="79" y="428"/>
                  <a:pt x="79" y="437"/>
                </a:cubicBezTo>
                <a:cubicBezTo>
                  <a:pt x="79" y="446"/>
                  <a:pt x="80" y="452"/>
                  <a:pt x="79" y="461"/>
                </a:cubicBezTo>
                <a:cubicBezTo>
                  <a:pt x="78" y="470"/>
                  <a:pt x="78" y="479"/>
                  <a:pt x="75" y="489"/>
                </a:cubicBezTo>
                <a:cubicBezTo>
                  <a:pt x="72" y="499"/>
                  <a:pt x="67" y="512"/>
                  <a:pt x="59" y="521"/>
                </a:cubicBezTo>
                <a:cubicBezTo>
                  <a:pt x="51" y="530"/>
                  <a:pt x="34" y="530"/>
                  <a:pt x="27" y="541"/>
                </a:cubicBezTo>
                <a:cubicBezTo>
                  <a:pt x="20" y="552"/>
                  <a:pt x="19" y="572"/>
                  <a:pt x="15" y="589"/>
                </a:cubicBezTo>
                <a:cubicBezTo>
                  <a:pt x="11" y="606"/>
                  <a:pt x="5" y="628"/>
                  <a:pt x="3" y="641"/>
                </a:cubicBezTo>
                <a:cubicBezTo>
                  <a:pt x="1" y="654"/>
                  <a:pt x="0" y="652"/>
                  <a:pt x="3" y="669"/>
                </a:cubicBezTo>
                <a:cubicBezTo>
                  <a:pt x="6" y="686"/>
                  <a:pt x="17" y="723"/>
                  <a:pt x="23" y="741"/>
                </a:cubicBezTo>
                <a:cubicBezTo>
                  <a:pt x="29" y="759"/>
                  <a:pt x="35" y="766"/>
                  <a:pt x="39" y="777"/>
                </a:cubicBezTo>
                <a:cubicBezTo>
                  <a:pt x="43" y="788"/>
                  <a:pt x="44" y="800"/>
                  <a:pt x="47" y="809"/>
                </a:cubicBezTo>
                <a:cubicBezTo>
                  <a:pt x="50" y="818"/>
                  <a:pt x="55" y="822"/>
                  <a:pt x="59" y="833"/>
                </a:cubicBezTo>
                <a:cubicBezTo>
                  <a:pt x="63" y="844"/>
                  <a:pt x="69" y="864"/>
                  <a:pt x="71" y="877"/>
                </a:cubicBezTo>
                <a:cubicBezTo>
                  <a:pt x="73" y="890"/>
                  <a:pt x="69" y="900"/>
                  <a:pt x="71" y="909"/>
                </a:cubicBezTo>
                <a:cubicBezTo>
                  <a:pt x="73" y="918"/>
                  <a:pt x="84" y="925"/>
                  <a:pt x="83" y="933"/>
                </a:cubicBezTo>
                <a:cubicBezTo>
                  <a:pt x="82" y="941"/>
                  <a:pt x="72" y="948"/>
                  <a:pt x="67" y="957"/>
                </a:cubicBezTo>
                <a:cubicBezTo>
                  <a:pt x="62" y="966"/>
                  <a:pt x="52" y="981"/>
                  <a:pt x="55" y="989"/>
                </a:cubicBezTo>
                <a:cubicBezTo>
                  <a:pt x="58" y="997"/>
                  <a:pt x="76" y="994"/>
                  <a:pt x="83" y="1005"/>
                </a:cubicBezTo>
                <a:cubicBezTo>
                  <a:pt x="90" y="1016"/>
                  <a:pt x="90" y="1039"/>
                  <a:pt x="95" y="1053"/>
                </a:cubicBezTo>
                <a:cubicBezTo>
                  <a:pt x="100" y="1067"/>
                  <a:pt x="109" y="1079"/>
                  <a:pt x="115" y="1089"/>
                </a:cubicBezTo>
                <a:cubicBezTo>
                  <a:pt x="121" y="1099"/>
                  <a:pt x="125" y="1104"/>
                  <a:pt x="131" y="1113"/>
                </a:cubicBezTo>
                <a:cubicBezTo>
                  <a:pt x="137" y="1122"/>
                  <a:pt x="149" y="1134"/>
                  <a:pt x="151" y="1145"/>
                </a:cubicBezTo>
                <a:cubicBezTo>
                  <a:pt x="153" y="1156"/>
                  <a:pt x="145" y="1171"/>
                  <a:pt x="143" y="1181"/>
                </a:cubicBezTo>
                <a:cubicBezTo>
                  <a:pt x="141" y="1191"/>
                  <a:pt x="136" y="1198"/>
                  <a:pt x="139" y="1205"/>
                </a:cubicBezTo>
                <a:cubicBezTo>
                  <a:pt x="142" y="1212"/>
                  <a:pt x="155" y="1212"/>
                  <a:pt x="163" y="1221"/>
                </a:cubicBezTo>
                <a:cubicBezTo>
                  <a:pt x="171" y="1230"/>
                  <a:pt x="180" y="1251"/>
                  <a:pt x="187" y="1261"/>
                </a:cubicBezTo>
                <a:cubicBezTo>
                  <a:pt x="194" y="1271"/>
                  <a:pt x="195" y="1274"/>
                  <a:pt x="203" y="1281"/>
                </a:cubicBezTo>
                <a:cubicBezTo>
                  <a:pt x="211" y="1288"/>
                  <a:pt x="225" y="1294"/>
                  <a:pt x="235" y="1301"/>
                </a:cubicBezTo>
                <a:cubicBezTo>
                  <a:pt x="245" y="1308"/>
                  <a:pt x="254" y="1318"/>
                  <a:pt x="263" y="1321"/>
                </a:cubicBezTo>
                <a:cubicBezTo>
                  <a:pt x="272" y="1324"/>
                  <a:pt x="279" y="1322"/>
                  <a:pt x="287" y="1321"/>
                </a:cubicBezTo>
                <a:cubicBezTo>
                  <a:pt x="295" y="1320"/>
                  <a:pt x="302" y="1319"/>
                  <a:pt x="311" y="1317"/>
                </a:cubicBezTo>
                <a:cubicBezTo>
                  <a:pt x="320" y="1315"/>
                  <a:pt x="331" y="1314"/>
                  <a:pt x="339" y="1309"/>
                </a:cubicBezTo>
                <a:cubicBezTo>
                  <a:pt x="347" y="1304"/>
                  <a:pt x="352" y="1292"/>
                  <a:pt x="359" y="1289"/>
                </a:cubicBezTo>
                <a:cubicBezTo>
                  <a:pt x="366" y="1286"/>
                  <a:pt x="377" y="1293"/>
                  <a:pt x="383" y="1289"/>
                </a:cubicBezTo>
                <a:cubicBezTo>
                  <a:pt x="389" y="1285"/>
                  <a:pt x="396" y="1272"/>
                  <a:pt x="395" y="1265"/>
                </a:cubicBezTo>
                <a:cubicBezTo>
                  <a:pt x="394" y="1258"/>
                  <a:pt x="384" y="1252"/>
                  <a:pt x="379" y="1245"/>
                </a:cubicBezTo>
                <a:cubicBezTo>
                  <a:pt x="374" y="1238"/>
                  <a:pt x="368" y="1230"/>
                  <a:pt x="367" y="1221"/>
                </a:cubicBezTo>
                <a:cubicBezTo>
                  <a:pt x="366" y="1212"/>
                  <a:pt x="370" y="1198"/>
                  <a:pt x="371" y="1189"/>
                </a:cubicBezTo>
                <a:cubicBezTo>
                  <a:pt x="372" y="1180"/>
                  <a:pt x="384" y="1178"/>
                  <a:pt x="387" y="1165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72" name="Freeform 257"/>
          <p:cNvSpPr>
            <a:spLocks/>
          </p:cNvSpPr>
          <p:nvPr/>
        </p:nvSpPr>
        <p:spPr bwMode="auto">
          <a:xfrm>
            <a:off x="2635474" y="530622"/>
            <a:ext cx="4768850" cy="3367087"/>
          </a:xfrm>
          <a:custGeom>
            <a:avLst/>
            <a:gdLst>
              <a:gd name="T0" fmla="*/ 892 w 3004"/>
              <a:gd name="T1" fmla="*/ 572 h 2121"/>
              <a:gd name="T2" fmla="*/ 1252 w 3004"/>
              <a:gd name="T3" fmla="*/ 420 h 2121"/>
              <a:gd name="T4" fmla="*/ 1296 w 3004"/>
              <a:gd name="T5" fmla="*/ 164 h 2121"/>
              <a:gd name="T6" fmla="*/ 1304 w 3004"/>
              <a:gd name="T7" fmla="*/ 68 h 2121"/>
              <a:gd name="T8" fmla="*/ 1372 w 3004"/>
              <a:gd name="T9" fmla="*/ 388 h 2121"/>
              <a:gd name="T10" fmla="*/ 1452 w 3004"/>
              <a:gd name="T11" fmla="*/ 468 h 2121"/>
              <a:gd name="T12" fmla="*/ 1584 w 3004"/>
              <a:gd name="T13" fmla="*/ 536 h 2121"/>
              <a:gd name="T14" fmla="*/ 1836 w 3004"/>
              <a:gd name="T15" fmla="*/ 544 h 2121"/>
              <a:gd name="T16" fmla="*/ 2012 w 3004"/>
              <a:gd name="T17" fmla="*/ 668 h 2121"/>
              <a:gd name="T18" fmla="*/ 2320 w 3004"/>
              <a:gd name="T19" fmla="*/ 716 h 2121"/>
              <a:gd name="T20" fmla="*/ 2524 w 3004"/>
              <a:gd name="T21" fmla="*/ 752 h 2121"/>
              <a:gd name="T22" fmla="*/ 2772 w 3004"/>
              <a:gd name="T23" fmla="*/ 940 h 2121"/>
              <a:gd name="T24" fmla="*/ 3004 w 3004"/>
              <a:gd name="T25" fmla="*/ 1196 h 2121"/>
              <a:gd name="T26" fmla="*/ 2808 w 3004"/>
              <a:gd name="T27" fmla="*/ 1572 h 2121"/>
              <a:gd name="T28" fmla="*/ 2648 w 3004"/>
              <a:gd name="T29" fmla="*/ 1792 h 2121"/>
              <a:gd name="T30" fmla="*/ 2724 w 3004"/>
              <a:gd name="T31" fmla="*/ 1588 h 2121"/>
              <a:gd name="T32" fmla="*/ 2832 w 3004"/>
              <a:gd name="T33" fmla="*/ 1472 h 2121"/>
              <a:gd name="T34" fmla="*/ 2968 w 3004"/>
              <a:gd name="T35" fmla="*/ 1196 h 2121"/>
              <a:gd name="T36" fmla="*/ 2916 w 3004"/>
              <a:gd name="T37" fmla="*/ 1020 h 2121"/>
              <a:gd name="T38" fmla="*/ 2715 w 3004"/>
              <a:gd name="T39" fmla="*/ 1022 h 2121"/>
              <a:gd name="T40" fmla="*/ 2644 w 3004"/>
              <a:gd name="T41" fmla="*/ 868 h 2121"/>
              <a:gd name="T42" fmla="*/ 2448 w 3004"/>
              <a:gd name="T43" fmla="*/ 752 h 2121"/>
              <a:gd name="T44" fmla="*/ 2296 w 3004"/>
              <a:gd name="T45" fmla="*/ 728 h 2121"/>
              <a:gd name="T46" fmla="*/ 2356 w 3004"/>
              <a:gd name="T47" fmla="*/ 980 h 2121"/>
              <a:gd name="T48" fmla="*/ 2268 w 3004"/>
              <a:gd name="T49" fmla="*/ 1320 h 2121"/>
              <a:gd name="T50" fmla="*/ 2125 w 3004"/>
              <a:gd name="T51" fmla="*/ 1456 h 2121"/>
              <a:gd name="T52" fmla="*/ 2196 w 3004"/>
              <a:gd name="T53" fmla="*/ 1457 h 2121"/>
              <a:gd name="T54" fmla="*/ 2325 w 3004"/>
              <a:gd name="T55" fmla="*/ 1453 h 2121"/>
              <a:gd name="T56" fmla="*/ 2270 w 3004"/>
              <a:gd name="T57" fmla="*/ 1488 h 2121"/>
              <a:gd name="T58" fmla="*/ 2277 w 3004"/>
              <a:gd name="T59" fmla="*/ 1566 h 2121"/>
              <a:gd name="T60" fmla="*/ 2202 w 3004"/>
              <a:gd name="T61" fmla="*/ 1538 h 2121"/>
              <a:gd name="T62" fmla="*/ 2176 w 3004"/>
              <a:gd name="T63" fmla="*/ 1720 h 2121"/>
              <a:gd name="T64" fmla="*/ 2087 w 3004"/>
              <a:gd name="T65" fmla="*/ 1775 h 2121"/>
              <a:gd name="T66" fmla="*/ 2084 w 3004"/>
              <a:gd name="T67" fmla="*/ 1624 h 2121"/>
              <a:gd name="T68" fmla="*/ 2059 w 3004"/>
              <a:gd name="T69" fmla="*/ 1445 h 2121"/>
              <a:gd name="T70" fmla="*/ 1914 w 3004"/>
              <a:gd name="T71" fmla="*/ 1544 h 2121"/>
              <a:gd name="T72" fmla="*/ 1920 w 3004"/>
              <a:gd name="T73" fmla="*/ 1656 h 2121"/>
              <a:gd name="T74" fmla="*/ 1972 w 3004"/>
              <a:gd name="T75" fmla="*/ 1700 h 2121"/>
              <a:gd name="T76" fmla="*/ 2024 w 3004"/>
              <a:gd name="T77" fmla="*/ 1580 h 2121"/>
              <a:gd name="T78" fmla="*/ 2043 w 3004"/>
              <a:gd name="T79" fmla="*/ 1734 h 2121"/>
              <a:gd name="T80" fmla="*/ 1979 w 3004"/>
              <a:gd name="T81" fmla="*/ 1823 h 2121"/>
              <a:gd name="T82" fmla="*/ 1988 w 3004"/>
              <a:gd name="T83" fmla="*/ 1952 h 2121"/>
              <a:gd name="T84" fmla="*/ 1878 w 3004"/>
              <a:gd name="T85" fmla="*/ 2108 h 2121"/>
              <a:gd name="T86" fmla="*/ 1812 w 3004"/>
              <a:gd name="T87" fmla="*/ 1804 h 2121"/>
              <a:gd name="T88" fmla="*/ 1616 w 3004"/>
              <a:gd name="T89" fmla="*/ 1528 h 2121"/>
              <a:gd name="T90" fmla="*/ 1580 w 3004"/>
              <a:gd name="T91" fmla="*/ 1276 h 2121"/>
              <a:gd name="T92" fmla="*/ 1578 w 3004"/>
              <a:gd name="T93" fmla="*/ 956 h 2121"/>
              <a:gd name="T94" fmla="*/ 1530 w 3004"/>
              <a:gd name="T95" fmla="*/ 941 h 2121"/>
              <a:gd name="T96" fmla="*/ 1449 w 3004"/>
              <a:gd name="T97" fmla="*/ 791 h 2121"/>
              <a:gd name="T98" fmla="*/ 1244 w 3004"/>
              <a:gd name="T99" fmla="*/ 748 h 2121"/>
              <a:gd name="T100" fmla="*/ 908 w 3004"/>
              <a:gd name="T101" fmla="*/ 864 h 2121"/>
              <a:gd name="T102" fmla="*/ 628 w 3004"/>
              <a:gd name="T103" fmla="*/ 976 h 2121"/>
              <a:gd name="T104" fmla="*/ 436 w 3004"/>
              <a:gd name="T105" fmla="*/ 1008 h 2121"/>
              <a:gd name="T106" fmla="*/ 320 w 3004"/>
              <a:gd name="T107" fmla="*/ 1156 h 2121"/>
              <a:gd name="T108" fmla="*/ 276 w 3004"/>
              <a:gd name="T109" fmla="*/ 1264 h 2121"/>
              <a:gd name="T110" fmla="*/ 176 w 3004"/>
              <a:gd name="T111" fmla="*/ 1344 h 2121"/>
              <a:gd name="T112" fmla="*/ 96 w 3004"/>
              <a:gd name="T113" fmla="*/ 1364 h 2121"/>
              <a:gd name="T114" fmla="*/ 72 w 3004"/>
              <a:gd name="T115" fmla="*/ 364 h 2121"/>
              <a:gd name="T116" fmla="*/ 196 w 3004"/>
              <a:gd name="T117" fmla="*/ 292 h 2121"/>
              <a:gd name="T118" fmla="*/ 292 w 3004"/>
              <a:gd name="T119" fmla="*/ 308 h 2121"/>
              <a:gd name="T120" fmla="*/ 280 w 3004"/>
              <a:gd name="T121" fmla="*/ 456 h 2121"/>
              <a:gd name="T122" fmla="*/ 260 w 3004"/>
              <a:gd name="T123" fmla="*/ 648 h 2121"/>
              <a:gd name="T124" fmla="*/ 492 w 3004"/>
              <a:gd name="T125" fmla="*/ 632 h 212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004"/>
              <a:gd name="T190" fmla="*/ 0 h 2121"/>
              <a:gd name="T191" fmla="*/ 3004 w 3004"/>
              <a:gd name="T192" fmla="*/ 2121 h 212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004" h="2121">
                <a:moveTo>
                  <a:pt x="612" y="572"/>
                </a:moveTo>
                <a:lnTo>
                  <a:pt x="644" y="572"/>
                </a:lnTo>
                <a:lnTo>
                  <a:pt x="668" y="564"/>
                </a:lnTo>
                <a:lnTo>
                  <a:pt x="736" y="560"/>
                </a:lnTo>
                <a:lnTo>
                  <a:pt x="768" y="564"/>
                </a:lnTo>
                <a:lnTo>
                  <a:pt x="792" y="548"/>
                </a:lnTo>
                <a:lnTo>
                  <a:pt x="824" y="548"/>
                </a:lnTo>
                <a:lnTo>
                  <a:pt x="892" y="572"/>
                </a:lnTo>
                <a:lnTo>
                  <a:pt x="936" y="584"/>
                </a:lnTo>
                <a:lnTo>
                  <a:pt x="992" y="560"/>
                </a:lnTo>
                <a:lnTo>
                  <a:pt x="1072" y="516"/>
                </a:lnTo>
                <a:lnTo>
                  <a:pt x="1100" y="488"/>
                </a:lnTo>
                <a:lnTo>
                  <a:pt x="1152" y="468"/>
                </a:lnTo>
                <a:lnTo>
                  <a:pt x="1220" y="456"/>
                </a:lnTo>
                <a:lnTo>
                  <a:pt x="1248" y="452"/>
                </a:lnTo>
                <a:lnTo>
                  <a:pt x="1252" y="420"/>
                </a:lnTo>
                <a:lnTo>
                  <a:pt x="1272" y="396"/>
                </a:lnTo>
                <a:lnTo>
                  <a:pt x="1264" y="368"/>
                </a:lnTo>
                <a:lnTo>
                  <a:pt x="1288" y="352"/>
                </a:lnTo>
                <a:lnTo>
                  <a:pt x="1320" y="340"/>
                </a:lnTo>
                <a:lnTo>
                  <a:pt x="1328" y="308"/>
                </a:lnTo>
                <a:lnTo>
                  <a:pt x="1320" y="268"/>
                </a:lnTo>
                <a:lnTo>
                  <a:pt x="1304" y="192"/>
                </a:lnTo>
                <a:lnTo>
                  <a:pt x="1296" y="164"/>
                </a:lnTo>
                <a:lnTo>
                  <a:pt x="1288" y="140"/>
                </a:lnTo>
                <a:lnTo>
                  <a:pt x="1272" y="100"/>
                </a:lnTo>
                <a:lnTo>
                  <a:pt x="1244" y="64"/>
                </a:lnTo>
                <a:lnTo>
                  <a:pt x="1224" y="44"/>
                </a:lnTo>
                <a:lnTo>
                  <a:pt x="1240" y="8"/>
                </a:lnTo>
                <a:lnTo>
                  <a:pt x="1264" y="0"/>
                </a:lnTo>
                <a:lnTo>
                  <a:pt x="1296" y="44"/>
                </a:lnTo>
                <a:lnTo>
                  <a:pt x="1304" y="68"/>
                </a:lnTo>
                <a:lnTo>
                  <a:pt x="1328" y="144"/>
                </a:lnTo>
                <a:lnTo>
                  <a:pt x="1364" y="232"/>
                </a:lnTo>
                <a:lnTo>
                  <a:pt x="1392" y="248"/>
                </a:lnTo>
                <a:lnTo>
                  <a:pt x="1432" y="268"/>
                </a:lnTo>
                <a:lnTo>
                  <a:pt x="1432" y="308"/>
                </a:lnTo>
                <a:lnTo>
                  <a:pt x="1428" y="340"/>
                </a:lnTo>
                <a:lnTo>
                  <a:pt x="1396" y="356"/>
                </a:lnTo>
                <a:lnTo>
                  <a:pt x="1372" y="388"/>
                </a:lnTo>
                <a:lnTo>
                  <a:pt x="1332" y="412"/>
                </a:lnTo>
                <a:lnTo>
                  <a:pt x="1308" y="436"/>
                </a:lnTo>
                <a:lnTo>
                  <a:pt x="1344" y="440"/>
                </a:lnTo>
                <a:lnTo>
                  <a:pt x="1340" y="476"/>
                </a:lnTo>
                <a:lnTo>
                  <a:pt x="1372" y="456"/>
                </a:lnTo>
                <a:lnTo>
                  <a:pt x="1400" y="456"/>
                </a:lnTo>
                <a:lnTo>
                  <a:pt x="1424" y="456"/>
                </a:lnTo>
                <a:lnTo>
                  <a:pt x="1452" y="468"/>
                </a:lnTo>
                <a:lnTo>
                  <a:pt x="1500" y="460"/>
                </a:lnTo>
                <a:lnTo>
                  <a:pt x="1536" y="452"/>
                </a:lnTo>
                <a:lnTo>
                  <a:pt x="1560" y="460"/>
                </a:lnTo>
                <a:lnTo>
                  <a:pt x="1562" y="499"/>
                </a:lnTo>
                <a:lnTo>
                  <a:pt x="1564" y="520"/>
                </a:lnTo>
                <a:lnTo>
                  <a:pt x="1554" y="542"/>
                </a:lnTo>
                <a:lnTo>
                  <a:pt x="1566" y="551"/>
                </a:lnTo>
                <a:lnTo>
                  <a:pt x="1584" y="536"/>
                </a:lnTo>
                <a:lnTo>
                  <a:pt x="1612" y="512"/>
                </a:lnTo>
                <a:lnTo>
                  <a:pt x="1632" y="496"/>
                </a:lnTo>
                <a:lnTo>
                  <a:pt x="1676" y="496"/>
                </a:lnTo>
                <a:lnTo>
                  <a:pt x="1704" y="500"/>
                </a:lnTo>
                <a:lnTo>
                  <a:pt x="1736" y="492"/>
                </a:lnTo>
                <a:lnTo>
                  <a:pt x="1760" y="516"/>
                </a:lnTo>
                <a:lnTo>
                  <a:pt x="1784" y="532"/>
                </a:lnTo>
                <a:lnTo>
                  <a:pt x="1836" y="544"/>
                </a:lnTo>
                <a:lnTo>
                  <a:pt x="1864" y="552"/>
                </a:lnTo>
                <a:lnTo>
                  <a:pt x="1900" y="576"/>
                </a:lnTo>
                <a:lnTo>
                  <a:pt x="1924" y="568"/>
                </a:lnTo>
                <a:lnTo>
                  <a:pt x="1952" y="580"/>
                </a:lnTo>
                <a:lnTo>
                  <a:pt x="1968" y="600"/>
                </a:lnTo>
                <a:lnTo>
                  <a:pt x="1984" y="624"/>
                </a:lnTo>
                <a:lnTo>
                  <a:pt x="1992" y="652"/>
                </a:lnTo>
                <a:lnTo>
                  <a:pt x="2012" y="668"/>
                </a:lnTo>
                <a:lnTo>
                  <a:pt x="2036" y="696"/>
                </a:lnTo>
                <a:lnTo>
                  <a:pt x="2068" y="676"/>
                </a:lnTo>
                <a:lnTo>
                  <a:pt x="2096" y="668"/>
                </a:lnTo>
                <a:lnTo>
                  <a:pt x="2128" y="676"/>
                </a:lnTo>
                <a:lnTo>
                  <a:pt x="2200" y="700"/>
                </a:lnTo>
                <a:lnTo>
                  <a:pt x="2232" y="704"/>
                </a:lnTo>
                <a:lnTo>
                  <a:pt x="2260" y="708"/>
                </a:lnTo>
                <a:lnTo>
                  <a:pt x="2320" y="716"/>
                </a:lnTo>
                <a:lnTo>
                  <a:pt x="2348" y="708"/>
                </a:lnTo>
                <a:lnTo>
                  <a:pt x="2388" y="708"/>
                </a:lnTo>
                <a:lnTo>
                  <a:pt x="2412" y="702"/>
                </a:lnTo>
                <a:lnTo>
                  <a:pt x="2433" y="701"/>
                </a:lnTo>
                <a:lnTo>
                  <a:pt x="2451" y="704"/>
                </a:lnTo>
                <a:lnTo>
                  <a:pt x="2472" y="716"/>
                </a:lnTo>
                <a:lnTo>
                  <a:pt x="2492" y="732"/>
                </a:lnTo>
                <a:lnTo>
                  <a:pt x="2524" y="752"/>
                </a:lnTo>
                <a:lnTo>
                  <a:pt x="2580" y="776"/>
                </a:lnTo>
                <a:lnTo>
                  <a:pt x="2616" y="792"/>
                </a:lnTo>
                <a:lnTo>
                  <a:pt x="2628" y="820"/>
                </a:lnTo>
                <a:lnTo>
                  <a:pt x="2648" y="848"/>
                </a:lnTo>
                <a:lnTo>
                  <a:pt x="2672" y="868"/>
                </a:lnTo>
                <a:lnTo>
                  <a:pt x="2684" y="892"/>
                </a:lnTo>
                <a:lnTo>
                  <a:pt x="2728" y="916"/>
                </a:lnTo>
                <a:lnTo>
                  <a:pt x="2772" y="940"/>
                </a:lnTo>
                <a:lnTo>
                  <a:pt x="2840" y="952"/>
                </a:lnTo>
                <a:lnTo>
                  <a:pt x="2872" y="940"/>
                </a:lnTo>
                <a:lnTo>
                  <a:pt x="2920" y="956"/>
                </a:lnTo>
                <a:lnTo>
                  <a:pt x="2940" y="996"/>
                </a:lnTo>
                <a:lnTo>
                  <a:pt x="2972" y="1068"/>
                </a:lnTo>
                <a:lnTo>
                  <a:pt x="2980" y="1108"/>
                </a:lnTo>
                <a:lnTo>
                  <a:pt x="2992" y="1156"/>
                </a:lnTo>
                <a:lnTo>
                  <a:pt x="3004" y="1196"/>
                </a:lnTo>
                <a:lnTo>
                  <a:pt x="2992" y="1224"/>
                </a:lnTo>
                <a:lnTo>
                  <a:pt x="2992" y="1264"/>
                </a:lnTo>
                <a:lnTo>
                  <a:pt x="2984" y="1300"/>
                </a:lnTo>
                <a:lnTo>
                  <a:pt x="2968" y="1360"/>
                </a:lnTo>
                <a:lnTo>
                  <a:pt x="2928" y="1424"/>
                </a:lnTo>
                <a:lnTo>
                  <a:pt x="2896" y="1464"/>
                </a:lnTo>
                <a:lnTo>
                  <a:pt x="2856" y="1520"/>
                </a:lnTo>
                <a:lnTo>
                  <a:pt x="2808" y="1572"/>
                </a:lnTo>
                <a:lnTo>
                  <a:pt x="2784" y="1584"/>
                </a:lnTo>
                <a:lnTo>
                  <a:pt x="2776" y="1608"/>
                </a:lnTo>
                <a:lnTo>
                  <a:pt x="2760" y="1632"/>
                </a:lnTo>
                <a:lnTo>
                  <a:pt x="2740" y="1660"/>
                </a:lnTo>
                <a:lnTo>
                  <a:pt x="2716" y="1704"/>
                </a:lnTo>
                <a:lnTo>
                  <a:pt x="2692" y="1736"/>
                </a:lnTo>
                <a:lnTo>
                  <a:pt x="2672" y="1772"/>
                </a:lnTo>
                <a:lnTo>
                  <a:pt x="2648" y="1792"/>
                </a:lnTo>
                <a:lnTo>
                  <a:pt x="2652" y="1764"/>
                </a:lnTo>
                <a:lnTo>
                  <a:pt x="2684" y="1732"/>
                </a:lnTo>
                <a:lnTo>
                  <a:pt x="2692" y="1704"/>
                </a:lnTo>
                <a:lnTo>
                  <a:pt x="2688" y="1680"/>
                </a:lnTo>
                <a:lnTo>
                  <a:pt x="2680" y="1656"/>
                </a:lnTo>
                <a:lnTo>
                  <a:pt x="2712" y="1640"/>
                </a:lnTo>
                <a:lnTo>
                  <a:pt x="2704" y="1604"/>
                </a:lnTo>
                <a:lnTo>
                  <a:pt x="2724" y="1588"/>
                </a:lnTo>
                <a:lnTo>
                  <a:pt x="2740" y="1608"/>
                </a:lnTo>
                <a:lnTo>
                  <a:pt x="2752" y="1584"/>
                </a:lnTo>
                <a:lnTo>
                  <a:pt x="2754" y="1544"/>
                </a:lnTo>
                <a:lnTo>
                  <a:pt x="2757" y="1529"/>
                </a:lnTo>
                <a:lnTo>
                  <a:pt x="2781" y="1521"/>
                </a:lnTo>
                <a:lnTo>
                  <a:pt x="2800" y="1524"/>
                </a:lnTo>
                <a:lnTo>
                  <a:pt x="2828" y="1504"/>
                </a:lnTo>
                <a:lnTo>
                  <a:pt x="2832" y="1472"/>
                </a:lnTo>
                <a:lnTo>
                  <a:pt x="2856" y="1436"/>
                </a:lnTo>
                <a:lnTo>
                  <a:pt x="2888" y="1420"/>
                </a:lnTo>
                <a:lnTo>
                  <a:pt x="2916" y="1392"/>
                </a:lnTo>
                <a:lnTo>
                  <a:pt x="2936" y="1368"/>
                </a:lnTo>
                <a:lnTo>
                  <a:pt x="2956" y="1340"/>
                </a:lnTo>
                <a:cubicBezTo>
                  <a:pt x="2969" y="1297"/>
                  <a:pt x="2968" y="1314"/>
                  <a:pt x="2968" y="1292"/>
                </a:cubicBezTo>
                <a:lnTo>
                  <a:pt x="2976" y="1268"/>
                </a:lnTo>
                <a:cubicBezTo>
                  <a:pt x="2974" y="1244"/>
                  <a:pt x="2974" y="1219"/>
                  <a:pt x="2968" y="1196"/>
                </a:cubicBezTo>
                <a:cubicBezTo>
                  <a:pt x="2968" y="1196"/>
                  <a:pt x="2958" y="1166"/>
                  <a:pt x="2956" y="1160"/>
                </a:cubicBezTo>
                <a:cubicBezTo>
                  <a:pt x="2955" y="1156"/>
                  <a:pt x="2952" y="1148"/>
                  <a:pt x="2952" y="1148"/>
                </a:cubicBezTo>
                <a:cubicBezTo>
                  <a:pt x="2951" y="1133"/>
                  <a:pt x="2951" y="1119"/>
                  <a:pt x="2948" y="1104"/>
                </a:cubicBezTo>
                <a:cubicBezTo>
                  <a:pt x="2945" y="1088"/>
                  <a:pt x="2936" y="1076"/>
                  <a:pt x="2936" y="1060"/>
                </a:cubicBezTo>
                <a:lnTo>
                  <a:pt x="2919" y="1055"/>
                </a:lnTo>
                <a:lnTo>
                  <a:pt x="2910" y="1046"/>
                </a:lnTo>
                <a:lnTo>
                  <a:pt x="2911" y="1038"/>
                </a:lnTo>
                <a:lnTo>
                  <a:pt x="2916" y="1020"/>
                </a:lnTo>
                <a:lnTo>
                  <a:pt x="2896" y="1004"/>
                </a:lnTo>
                <a:lnTo>
                  <a:pt x="2861" y="999"/>
                </a:lnTo>
                <a:lnTo>
                  <a:pt x="2840" y="996"/>
                </a:lnTo>
                <a:lnTo>
                  <a:pt x="2812" y="996"/>
                </a:lnTo>
                <a:lnTo>
                  <a:pt x="2784" y="992"/>
                </a:lnTo>
                <a:lnTo>
                  <a:pt x="2760" y="1004"/>
                </a:lnTo>
                <a:lnTo>
                  <a:pt x="2735" y="1014"/>
                </a:lnTo>
                <a:lnTo>
                  <a:pt x="2715" y="1022"/>
                </a:lnTo>
                <a:lnTo>
                  <a:pt x="2691" y="1016"/>
                </a:lnTo>
                <a:lnTo>
                  <a:pt x="2676" y="1016"/>
                </a:lnTo>
                <a:lnTo>
                  <a:pt x="2656" y="992"/>
                </a:lnTo>
                <a:lnTo>
                  <a:pt x="2636" y="972"/>
                </a:lnTo>
                <a:lnTo>
                  <a:pt x="2640" y="944"/>
                </a:lnTo>
                <a:lnTo>
                  <a:pt x="2652" y="920"/>
                </a:lnTo>
                <a:lnTo>
                  <a:pt x="2652" y="892"/>
                </a:lnTo>
                <a:lnTo>
                  <a:pt x="2644" y="868"/>
                </a:lnTo>
                <a:lnTo>
                  <a:pt x="2622" y="878"/>
                </a:lnTo>
                <a:lnTo>
                  <a:pt x="2619" y="869"/>
                </a:lnTo>
                <a:lnTo>
                  <a:pt x="2618" y="850"/>
                </a:lnTo>
                <a:lnTo>
                  <a:pt x="2624" y="832"/>
                </a:lnTo>
                <a:lnTo>
                  <a:pt x="2604" y="808"/>
                </a:lnTo>
                <a:lnTo>
                  <a:pt x="2532" y="780"/>
                </a:lnTo>
                <a:cubicBezTo>
                  <a:pt x="2495" y="755"/>
                  <a:pt x="2520" y="768"/>
                  <a:pt x="2492" y="768"/>
                </a:cubicBezTo>
                <a:lnTo>
                  <a:pt x="2448" y="752"/>
                </a:lnTo>
                <a:lnTo>
                  <a:pt x="2439" y="755"/>
                </a:lnTo>
                <a:lnTo>
                  <a:pt x="2427" y="764"/>
                </a:lnTo>
                <a:lnTo>
                  <a:pt x="2412" y="764"/>
                </a:lnTo>
                <a:lnTo>
                  <a:pt x="2409" y="755"/>
                </a:lnTo>
                <a:lnTo>
                  <a:pt x="2397" y="734"/>
                </a:lnTo>
                <a:lnTo>
                  <a:pt x="2375" y="730"/>
                </a:lnTo>
                <a:lnTo>
                  <a:pt x="2342" y="729"/>
                </a:lnTo>
                <a:lnTo>
                  <a:pt x="2296" y="728"/>
                </a:lnTo>
                <a:cubicBezTo>
                  <a:pt x="2285" y="728"/>
                  <a:pt x="2279" y="727"/>
                  <a:pt x="2276" y="732"/>
                </a:cubicBezTo>
                <a:cubicBezTo>
                  <a:pt x="2273" y="737"/>
                  <a:pt x="2275" y="751"/>
                  <a:pt x="2280" y="756"/>
                </a:cubicBezTo>
                <a:cubicBezTo>
                  <a:pt x="2286" y="762"/>
                  <a:pt x="2297" y="759"/>
                  <a:pt x="2304" y="764"/>
                </a:cubicBezTo>
                <a:cubicBezTo>
                  <a:pt x="2321" y="775"/>
                  <a:pt x="2336" y="781"/>
                  <a:pt x="2352" y="792"/>
                </a:cubicBezTo>
                <a:cubicBezTo>
                  <a:pt x="2363" y="809"/>
                  <a:pt x="2369" y="824"/>
                  <a:pt x="2380" y="840"/>
                </a:cubicBezTo>
                <a:cubicBezTo>
                  <a:pt x="2375" y="902"/>
                  <a:pt x="2386" y="878"/>
                  <a:pt x="2360" y="916"/>
                </a:cubicBezTo>
                <a:cubicBezTo>
                  <a:pt x="2355" y="923"/>
                  <a:pt x="2352" y="940"/>
                  <a:pt x="2352" y="940"/>
                </a:cubicBezTo>
                <a:cubicBezTo>
                  <a:pt x="2353" y="953"/>
                  <a:pt x="2354" y="967"/>
                  <a:pt x="2356" y="980"/>
                </a:cubicBezTo>
                <a:cubicBezTo>
                  <a:pt x="2358" y="988"/>
                  <a:pt x="2364" y="1004"/>
                  <a:pt x="2364" y="1004"/>
                </a:cubicBezTo>
                <a:cubicBezTo>
                  <a:pt x="2369" y="1060"/>
                  <a:pt x="2363" y="1037"/>
                  <a:pt x="2376" y="1076"/>
                </a:cubicBezTo>
                <a:cubicBezTo>
                  <a:pt x="2379" y="1084"/>
                  <a:pt x="2384" y="1100"/>
                  <a:pt x="2384" y="1100"/>
                </a:cubicBezTo>
                <a:cubicBezTo>
                  <a:pt x="2378" y="1141"/>
                  <a:pt x="2361" y="1184"/>
                  <a:pt x="2348" y="1224"/>
                </a:cubicBezTo>
                <a:cubicBezTo>
                  <a:pt x="2343" y="1238"/>
                  <a:pt x="2327" y="1245"/>
                  <a:pt x="2316" y="1252"/>
                </a:cubicBezTo>
                <a:cubicBezTo>
                  <a:pt x="2312" y="1255"/>
                  <a:pt x="2304" y="1260"/>
                  <a:pt x="2304" y="1260"/>
                </a:cubicBezTo>
                <a:cubicBezTo>
                  <a:pt x="2297" y="1271"/>
                  <a:pt x="2277" y="1294"/>
                  <a:pt x="2272" y="1308"/>
                </a:cubicBezTo>
                <a:cubicBezTo>
                  <a:pt x="2271" y="1312"/>
                  <a:pt x="2272" y="1318"/>
                  <a:pt x="2268" y="1320"/>
                </a:cubicBezTo>
                <a:cubicBezTo>
                  <a:pt x="2262" y="1324"/>
                  <a:pt x="2254" y="1321"/>
                  <a:pt x="2248" y="1324"/>
                </a:cubicBezTo>
                <a:cubicBezTo>
                  <a:pt x="2245" y="1325"/>
                  <a:pt x="2243" y="1329"/>
                  <a:pt x="2240" y="1332"/>
                </a:cubicBezTo>
                <a:lnTo>
                  <a:pt x="2188" y="1368"/>
                </a:lnTo>
                <a:lnTo>
                  <a:pt x="2160" y="1380"/>
                </a:lnTo>
                <a:lnTo>
                  <a:pt x="2144" y="1408"/>
                </a:lnTo>
                <a:lnTo>
                  <a:pt x="2128" y="1428"/>
                </a:lnTo>
                <a:lnTo>
                  <a:pt x="2128" y="1468"/>
                </a:lnTo>
                <a:lnTo>
                  <a:pt x="2125" y="1456"/>
                </a:lnTo>
                <a:lnTo>
                  <a:pt x="2124" y="1450"/>
                </a:lnTo>
                <a:lnTo>
                  <a:pt x="2130" y="1470"/>
                </a:lnTo>
                <a:lnTo>
                  <a:pt x="2137" y="1466"/>
                </a:lnTo>
                <a:lnTo>
                  <a:pt x="2150" y="1462"/>
                </a:lnTo>
                <a:lnTo>
                  <a:pt x="2166" y="1450"/>
                </a:lnTo>
                <a:lnTo>
                  <a:pt x="2158" y="1452"/>
                </a:lnTo>
                <a:lnTo>
                  <a:pt x="2180" y="1456"/>
                </a:lnTo>
                <a:lnTo>
                  <a:pt x="2196" y="1457"/>
                </a:lnTo>
                <a:lnTo>
                  <a:pt x="2214" y="1458"/>
                </a:lnTo>
                <a:lnTo>
                  <a:pt x="2228" y="1460"/>
                </a:lnTo>
                <a:lnTo>
                  <a:pt x="2259" y="1439"/>
                </a:lnTo>
                <a:lnTo>
                  <a:pt x="2268" y="1416"/>
                </a:lnTo>
                <a:lnTo>
                  <a:pt x="2296" y="1412"/>
                </a:lnTo>
                <a:lnTo>
                  <a:pt x="2310" y="1418"/>
                </a:lnTo>
                <a:lnTo>
                  <a:pt x="2324" y="1424"/>
                </a:lnTo>
                <a:lnTo>
                  <a:pt x="2325" y="1453"/>
                </a:lnTo>
                <a:lnTo>
                  <a:pt x="2309" y="1463"/>
                </a:lnTo>
                <a:lnTo>
                  <a:pt x="2293" y="1467"/>
                </a:lnTo>
                <a:lnTo>
                  <a:pt x="2281" y="1467"/>
                </a:lnTo>
                <a:lnTo>
                  <a:pt x="2279" y="1481"/>
                </a:lnTo>
                <a:lnTo>
                  <a:pt x="2271" y="1485"/>
                </a:lnTo>
                <a:lnTo>
                  <a:pt x="2257" y="1481"/>
                </a:lnTo>
                <a:lnTo>
                  <a:pt x="2260" y="1488"/>
                </a:lnTo>
                <a:lnTo>
                  <a:pt x="2270" y="1488"/>
                </a:lnTo>
                <a:lnTo>
                  <a:pt x="2282" y="1494"/>
                </a:lnTo>
                <a:lnTo>
                  <a:pt x="2286" y="1491"/>
                </a:lnTo>
                <a:lnTo>
                  <a:pt x="2288" y="1504"/>
                </a:lnTo>
                <a:lnTo>
                  <a:pt x="2281" y="1512"/>
                </a:lnTo>
                <a:lnTo>
                  <a:pt x="2274" y="1522"/>
                </a:lnTo>
                <a:lnTo>
                  <a:pt x="2277" y="1535"/>
                </a:lnTo>
                <a:lnTo>
                  <a:pt x="2278" y="1550"/>
                </a:lnTo>
                <a:lnTo>
                  <a:pt x="2277" y="1566"/>
                </a:lnTo>
                <a:lnTo>
                  <a:pt x="2272" y="1580"/>
                </a:lnTo>
                <a:lnTo>
                  <a:pt x="2260" y="1586"/>
                </a:lnTo>
                <a:lnTo>
                  <a:pt x="2246" y="1590"/>
                </a:lnTo>
                <a:lnTo>
                  <a:pt x="2232" y="1588"/>
                </a:lnTo>
                <a:lnTo>
                  <a:pt x="2226" y="1576"/>
                </a:lnTo>
                <a:lnTo>
                  <a:pt x="2220" y="1564"/>
                </a:lnTo>
                <a:lnTo>
                  <a:pt x="2216" y="1544"/>
                </a:lnTo>
                <a:lnTo>
                  <a:pt x="2202" y="1538"/>
                </a:lnTo>
                <a:lnTo>
                  <a:pt x="2188" y="1546"/>
                </a:lnTo>
                <a:lnTo>
                  <a:pt x="2178" y="1558"/>
                </a:lnTo>
                <a:lnTo>
                  <a:pt x="2170" y="1582"/>
                </a:lnTo>
                <a:lnTo>
                  <a:pt x="2168" y="1608"/>
                </a:lnTo>
                <a:lnTo>
                  <a:pt x="2156" y="1648"/>
                </a:lnTo>
                <a:lnTo>
                  <a:pt x="2188" y="1708"/>
                </a:lnTo>
                <a:lnTo>
                  <a:pt x="2186" y="1720"/>
                </a:lnTo>
                <a:lnTo>
                  <a:pt x="2176" y="1720"/>
                </a:lnTo>
                <a:lnTo>
                  <a:pt x="2160" y="1700"/>
                </a:lnTo>
                <a:lnTo>
                  <a:pt x="2144" y="1680"/>
                </a:lnTo>
                <a:lnTo>
                  <a:pt x="2132" y="1720"/>
                </a:lnTo>
                <a:lnTo>
                  <a:pt x="2140" y="1748"/>
                </a:lnTo>
                <a:lnTo>
                  <a:pt x="2134" y="1780"/>
                </a:lnTo>
                <a:lnTo>
                  <a:pt x="2120" y="1788"/>
                </a:lnTo>
                <a:lnTo>
                  <a:pt x="2104" y="1784"/>
                </a:lnTo>
                <a:cubicBezTo>
                  <a:pt x="2098" y="1783"/>
                  <a:pt x="2092" y="1780"/>
                  <a:pt x="2087" y="1775"/>
                </a:cubicBezTo>
                <a:cubicBezTo>
                  <a:pt x="2082" y="1771"/>
                  <a:pt x="2075" y="1764"/>
                  <a:pt x="2074" y="1760"/>
                </a:cubicBezTo>
                <a:cubicBezTo>
                  <a:pt x="2073" y="1756"/>
                  <a:pt x="2079" y="1751"/>
                  <a:pt x="2083" y="1748"/>
                </a:cubicBezTo>
                <a:cubicBezTo>
                  <a:pt x="2087" y="1745"/>
                  <a:pt x="2095" y="1745"/>
                  <a:pt x="2100" y="1740"/>
                </a:cubicBezTo>
                <a:cubicBezTo>
                  <a:pt x="2108" y="1734"/>
                  <a:pt x="2116" y="1716"/>
                  <a:pt x="2116" y="1716"/>
                </a:cubicBezTo>
                <a:cubicBezTo>
                  <a:pt x="2117" y="1707"/>
                  <a:pt x="2109" y="1703"/>
                  <a:pt x="2104" y="1688"/>
                </a:cubicBezTo>
                <a:cubicBezTo>
                  <a:pt x="2101" y="1679"/>
                  <a:pt x="2098" y="1671"/>
                  <a:pt x="2096" y="1664"/>
                </a:cubicBezTo>
                <a:cubicBezTo>
                  <a:pt x="2094" y="1657"/>
                  <a:pt x="2091" y="1650"/>
                  <a:pt x="2089" y="1643"/>
                </a:cubicBezTo>
                <a:cubicBezTo>
                  <a:pt x="2087" y="1636"/>
                  <a:pt x="2086" y="1633"/>
                  <a:pt x="2084" y="1624"/>
                </a:cubicBezTo>
                <a:lnTo>
                  <a:pt x="2076" y="1588"/>
                </a:lnTo>
                <a:lnTo>
                  <a:pt x="2084" y="1556"/>
                </a:lnTo>
                <a:lnTo>
                  <a:pt x="2080" y="1532"/>
                </a:lnTo>
                <a:cubicBezTo>
                  <a:pt x="2085" y="1500"/>
                  <a:pt x="2091" y="1497"/>
                  <a:pt x="2076" y="1512"/>
                </a:cubicBezTo>
                <a:lnTo>
                  <a:pt x="2080" y="1476"/>
                </a:lnTo>
                <a:lnTo>
                  <a:pt x="2077" y="1460"/>
                </a:lnTo>
                <a:lnTo>
                  <a:pt x="2072" y="1448"/>
                </a:lnTo>
                <a:lnTo>
                  <a:pt x="2059" y="1445"/>
                </a:lnTo>
                <a:lnTo>
                  <a:pt x="2040" y="1442"/>
                </a:lnTo>
                <a:lnTo>
                  <a:pt x="2016" y="1456"/>
                </a:lnTo>
                <a:lnTo>
                  <a:pt x="1999" y="1467"/>
                </a:lnTo>
                <a:lnTo>
                  <a:pt x="1980" y="1480"/>
                </a:lnTo>
                <a:lnTo>
                  <a:pt x="1960" y="1494"/>
                </a:lnTo>
                <a:lnTo>
                  <a:pt x="1948" y="1504"/>
                </a:lnTo>
                <a:lnTo>
                  <a:pt x="1934" y="1526"/>
                </a:lnTo>
                <a:lnTo>
                  <a:pt x="1914" y="1544"/>
                </a:lnTo>
                <a:lnTo>
                  <a:pt x="1904" y="1558"/>
                </a:lnTo>
                <a:lnTo>
                  <a:pt x="1904" y="1576"/>
                </a:lnTo>
                <a:lnTo>
                  <a:pt x="1908" y="1600"/>
                </a:lnTo>
                <a:lnTo>
                  <a:pt x="1924" y="1619"/>
                </a:lnTo>
                <a:lnTo>
                  <a:pt x="1932" y="1628"/>
                </a:lnTo>
                <a:lnTo>
                  <a:pt x="1930" y="1639"/>
                </a:lnTo>
                <a:lnTo>
                  <a:pt x="1926" y="1646"/>
                </a:lnTo>
                <a:lnTo>
                  <a:pt x="1920" y="1656"/>
                </a:lnTo>
                <a:lnTo>
                  <a:pt x="1923" y="1663"/>
                </a:lnTo>
                <a:lnTo>
                  <a:pt x="1932" y="1680"/>
                </a:lnTo>
                <a:lnTo>
                  <a:pt x="1936" y="1712"/>
                </a:lnTo>
                <a:lnTo>
                  <a:pt x="1946" y="1727"/>
                </a:lnTo>
                <a:lnTo>
                  <a:pt x="1958" y="1730"/>
                </a:lnTo>
                <a:lnTo>
                  <a:pt x="1961" y="1719"/>
                </a:lnTo>
                <a:lnTo>
                  <a:pt x="1966" y="1709"/>
                </a:lnTo>
                <a:lnTo>
                  <a:pt x="1972" y="1700"/>
                </a:lnTo>
                <a:lnTo>
                  <a:pt x="1968" y="1668"/>
                </a:lnTo>
                <a:lnTo>
                  <a:pt x="1964" y="1644"/>
                </a:lnTo>
                <a:lnTo>
                  <a:pt x="1976" y="1612"/>
                </a:lnTo>
                <a:lnTo>
                  <a:pt x="1988" y="1588"/>
                </a:lnTo>
                <a:lnTo>
                  <a:pt x="1991" y="1577"/>
                </a:lnTo>
                <a:lnTo>
                  <a:pt x="1998" y="1574"/>
                </a:lnTo>
                <a:lnTo>
                  <a:pt x="2006" y="1570"/>
                </a:lnTo>
                <a:lnTo>
                  <a:pt x="2024" y="1580"/>
                </a:lnTo>
                <a:lnTo>
                  <a:pt x="2048" y="1608"/>
                </a:lnTo>
                <a:lnTo>
                  <a:pt x="2052" y="1623"/>
                </a:lnTo>
                <a:lnTo>
                  <a:pt x="2056" y="1636"/>
                </a:lnTo>
                <a:lnTo>
                  <a:pt x="2056" y="1676"/>
                </a:lnTo>
                <a:lnTo>
                  <a:pt x="2058" y="1691"/>
                </a:lnTo>
                <a:lnTo>
                  <a:pt x="2054" y="1702"/>
                </a:lnTo>
                <a:lnTo>
                  <a:pt x="2054" y="1714"/>
                </a:lnTo>
                <a:lnTo>
                  <a:pt x="2043" y="1734"/>
                </a:lnTo>
                <a:lnTo>
                  <a:pt x="2038" y="1744"/>
                </a:lnTo>
                <a:lnTo>
                  <a:pt x="2036" y="1759"/>
                </a:lnTo>
                <a:lnTo>
                  <a:pt x="2036" y="1792"/>
                </a:lnTo>
                <a:lnTo>
                  <a:pt x="2030" y="1806"/>
                </a:lnTo>
                <a:lnTo>
                  <a:pt x="2008" y="1816"/>
                </a:lnTo>
                <a:lnTo>
                  <a:pt x="1994" y="1809"/>
                </a:lnTo>
                <a:lnTo>
                  <a:pt x="1984" y="1810"/>
                </a:lnTo>
                <a:lnTo>
                  <a:pt x="1979" y="1823"/>
                </a:lnTo>
                <a:lnTo>
                  <a:pt x="1976" y="1840"/>
                </a:lnTo>
                <a:lnTo>
                  <a:pt x="1988" y="1850"/>
                </a:lnTo>
                <a:lnTo>
                  <a:pt x="2006" y="1868"/>
                </a:lnTo>
                <a:lnTo>
                  <a:pt x="2012" y="1880"/>
                </a:lnTo>
                <a:lnTo>
                  <a:pt x="2008" y="1894"/>
                </a:lnTo>
                <a:lnTo>
                  <a:pt x="1992" y="1908"/>
                </a:lnTo>
                <a:lnTo>
                  <a:pt x="1990" y="1924"/>
                </a:lnTo>
                <a:lnTo>
                  <a:pt x="1988" y="1952"/>
                </a:lnTo>
                <a:lnTo>
                  <a:pt x="1999" y="1970"/>
                </a:lnTo>
                <a:lnTo>
                  <a:pt x="2008" y="1984"/>
                </a:lnTo>
                <a:lnTo>
                  <a:pt x="2008" y="2016"/>
                </a:lnTo>
                <a:lnTo>
                  <a:pt x="1976" y="2040"/>
                </a:lnTo>
                <a:lnTo>
                  <a:pt x="1951" y="2067"/>
                </a:lnTo>
                <a:lnTo>
                  <a:pt x="1919" y="2109"/>
                </a:lnTo>
                <a:lnTo>
                  <a:pt x="1899" y="2121"/>
                </a:lnTo>
                <a:lnTo>
                  <a:pt x="1878" y="2108"/>
                </a:lnTo>
                <a:lnTo>
                  <a:pt x="1869" y="2097"/>
                </a:lnTo>
                <a:lnTo>
                  <a:pt x="1856" y="2072"/>
                </a:lnTo>
                <a:lnTo>
                  <a:pt x="1852" y="2048"/>
                </a:lnTo>
                <a:lnTo>
                  <a:pt x="1836" y="1988"/>
                </a:lnTo>
                <a:lnTo>
                  <a:pt x="1824" y="1940"/>
                </a:lnTo>
                <a:lnTo>
                  <a:pt x="1808" y="1884"/>
                </a:lnTo>
                <a:lnTo>
                  <a:pt x="1808" y="1828"/>
                </a:lnTo>
                <a:lnTo>
                  <a:pt x="1812" y="1804"/>
                </a:lnTo>
                <a:lnTo>
                  <a:pt x="1816" y="1752"/>
                </a:lnTo>
                <a:lnTo>
                  <a:pt x="1800" y="1692"/>
                </a:lnTo>
                <a:lnTo>
                  <a:pt x="1784" y="1660"/>
                </a:lnTo>
                <a:lnTo>
                  <a:pt x="1760" y="1628"/>
                </a:lnTo>
                <a:lnTo>
                  <a:pt x="1728" y="1596"/>
                </a:lnTo>
                <a:lnTo>
                  <a:pt x="1692" y="1568"/>
                </a:lnTo>
                <a:lnTo>
                  <a:pt x="1628" y="1568"/>
                </a:lnTo>
                <a:lnTo>
                  <a:pt x="1616" y="1528"/>
                </a:lnTo>
                <a:lnTo>
                  <a:pt x="1608" y="1492"/>
                </a:lnTo>
                <a:lnTo>
                  <a:pt x="1584" y="1496"/>
                </a:lnTo>
                <a:lnTo>
                  <a:pt x="1559" y="1469"/>
                </a:lnTo>
                <a:lnTo>
                  <a:pt x="1548" y="1448"/>
                </a:lnTo>
                <a:lnTo>
                  <a:pt x="1557" y="1421"/>
                </a:lnTo>
                <a:lnTo>
                  <a:pt x="1572" y="1364"/>
                </a:lnTo>
                <a:lnTo>
                  <a:pt x="1584" y="1320"/>
                </a:lnTo>
                <a:lnTo>
                  <a:pt x="1580" y="1276"/>
                </a:lnTo>
                <a:lnTo>
                  <a:pt x="1596" y="1240"/>
                </a:lnTo>
                <a:lnTo>
                  <a:pt x="1604" y="1180"/>
                </a:lnTo>
                <a:lnTo>
                  <a:pt x="1612" y="1120"/>
                </a:lnTo>
                <a:lnTo>
                  <a:pt x="1608" y="1064"/>
                </a:lnTo>
                <a:lnTo>
                  <a:pt x="1588" y="1032"/>
                </a:lnTo>
                <a:cubicBezTo>
                  <a:pt x="1583" y="1023"/>
                  <a:pt x="1580" y="1014"/>
                  <a:pt x="1575" y="1007"/>
                </a:cubicBezTo>
                <a:cubicBezTo>
                  <a:pt x="1572" y="998"/>
                  <a:pt x="1572" y="988"/>
                  <a:pt x="1572" y="980"/>
                </a:cubicBezTo>
                <a:lnTo>
                  <a:pt x="1578" y="956"/>
                </a:lnTo>
                <a:lnTo>
                  <a:pt x="1584" y="920"/>
                </a:lnTo>
                <a:lnTo>
                  <a:pt x="1584" y="896"/>
                </a:lnTo>
                <a:lnTo>
                  <a:pt x="1572" y="872"/>
                </a:lnTo>
                <a:lnTo>
                  <a:pt x="1548" y="872"/>
                </a:lnTo>
                <a:lnTo>
                  <a:pt x="1548" y="896"/>
                </a:lnTo>
                <a:lnTo>
                  <a:pt x="1544" y="920"/>
                </a:lnTo>
                <a:lnTo>
                  <a:pt x="1539" y="929"/>
                </a:lnTo>
                <a:lnTo>
                  <a:pt x="1530" y="941"/>
                </a:lnTo>
                <a:lnTo>
                  <a:pt x="1521" y="944"/>
                </a:lnTo>
                <a:lnTo>
                  <a:pt x="1509" y="932"/>
                </a:lnTo>
                <a:lnTo>
                  <a:pt x="1500" y="900"/>
                </a:lnTo>
                <a:lnTo>
                  <a:pt x="1496" y="888"/>
                </a:lnTo>
                <a:lnTo>
                  <a:pt x="1487" y="866"/>
                </a:lnTo>
                <a:lnTo>
                  <a:pt x="1480" y="848"/>
                </a:lnTo>
                <a:lnTo>
                  <a:pt x="1464" y="816"/>
                </a:lnTo>
                <a:lnTo>
                  <a:pt x="1449" y="791"/>
                </a:lnTo>
                <a:lnTo>
                  <a:pt x="1425" y="790"/>
                </a:lnTo>
                <a:lnTo>
                  <a:pt x="1408" y="792"/>
                </a:lnTo>
                <a:lnTo>
                  <a:pt x="1389" y="789"/>
                </a:lnTo>
                <a:lnTo>
                  <a:pt x="1372" y="788"/>
                </a:lnTo>
                <a:lnTo>
                  <a:pt x="1352" y="768"/>
                </a:lnTo>
                <a:lnTo>
                  <a:pt x="1316" y="752"/>
                </a:lnTo>
                <a:lnTo>
                  <a:pt x="1272" y="756"/>
                </a:lnTo>
                <a:lnTo>
                  <a:pt x="1244" y="748"/>
                </a:lnTo>
                <a:lnTo>
                  <a:pt x="1224" y="772"/>
                </a:lnTo>
                <a:lnTo>
                  <a:pt x="1192" y="788"/>
                </a:lnTo>
                <a:lnTo>
                  <a:pt x="1144" y="804"/>
                </a:lnTo>
                <a:lnTo>
                  <a:pt x="1088" y="828"/>
                </a:lnTo>
                <a:lnTo>
                  <a:pt x="1024" y="828"/>
                </a:lnTo>
                <a:lnTo>
                  <a:pt x="1000" y="844"/>
                </a:lnTo>
                <a:lnTo>
                  <a:pt x="944" y="852"/>
                </a:lnTo>
                <a:lnTo>
                  <a:pt x="908" y="864"/>
                </a:lnTo>
                <a:lnTo>
                  <a:pt x="852" y="888"/>
                </a:lnTo>
                <a:lnTo>
                  <a:pt x="808" y="900"/>
                </a:lnTo>
                <a:lnTo>
                  <a:pt x="760" y="924"/>
                </a:lnTo>
                <a:lnTo>
                  <a:pt x="716" y="932"/>
                </a:lnTo>
                <a:lnTo>
                  <a:pt x="684" y="936"/>
                </a:lnTo>
                <a:lnTo>
                  <a:pt x="660" y="956"/>
                </a:lnTo>
                <a:lnTo>
                  <a:pt x="652" y="968"/>
                </a:lnTo>
                <a:lnTo>
                  <a:pt x="628" y="976"/>
                </a:lnTo>
                <a:lnTo>
                  <a:pt x="600" y="972"/>
                </a:lnTo>
                <a:lnTo>
                  <a:pt x="580" y="985"/>
                </a:lnTo>
                <a:lnTo>
                  <a:pt x="552" y="996"/>
                </a:lnTo>
                <a:lnTo>
                  <a:pt x="529" y="976"/>
                </a:lnTo>
                <a:lnTo>
                  <a:pt x="492" y="984"/>
                </a:lnTo>
                <a:lnTo>
                  <a:pt x="471" y="987"/>
                </a:lnTo>
                <a:lnTo>
                  <a:pt x="462" y="992"/>
                </a:lnTo>
                <a:lnTo>
                  <a:pt x="436" y="1008"/>
                </a:lnTo>
                <a:lnTo>
                  <a:pt x="420" y="1028"/>
                </a:lnTo>
                <a:lnTo>
                  <a:pt x="408" y="1052"/>
                </a:lnTo>
                <a:lnTo>
                  <a:pt x="388" y="1072"/>
                </a:lnTo>
                <a:lnTo>
                  <a:pt x="360" y="1080"/>
                </a:lnTo>
                <a:lnTo>
                  <a:pt x="344" y="1104"/>
                </a:lnTo>
                <a:lnTo>
                  <a:pt x="332" y="1116"/>
                </a:lnTo>
                <a:lnTo>
                  <a:pt x="328" y="1132"/>
                </a:lnTo>
                <a:lnTo>
                  <a:pt x="320" y="1156"/>
                </a:lnTo>
                <a:lnTo>
                  <a:pt x="312" y="1184"/>
                </a:lnTo>
                <a:lnTo>
                  <a:pt x="316" y="1208"/>
                </a:lnTo>
                <a:lnTo>
                  <a:pt x="316" y="1236"/>
                </a:lnTo>
                <a:lnTo>
                  <a:pt x="308" y="1272"/>
                </a:lnTo>
                <a:lnTo>
                  <a:pt x="300" y="1288"/>
                </a:lnTo>
                <a:lnTo>
                  <a:pt x="292" y="1288"/>
                </a:lnTo>
                <a:lnTo>
                  <a:pt x="284" y="1276"/>
                </a:lnTo>
                <a:lnTo>
                  <a:pt x="276" y="1264"/>
                </a:lnTo>
                <a:lnTo>
                  <a:pt x="268" y="1248"/>
                </a:lnTo>
                <a:lnTo>
                  <a:pt x="256" y="1240"/>
                </a:lnTo>
                <a:lnTo>
                  <a:pt x="244" y="1244"/>
                </a:lnTo>
                <a:lnTo>
                  <a:pt x="224" y="1256"/>
                </a:lnTo>
                <a:lnTo>
                  <a:pt x="208" y="1268"/>
                </a:lnTo>
                <a:lnTo>
                  <a:pt x="200" y="1288"/>
                </a:lnTo>
                <a:lnTo>
                  <a:pt x="192" y="1336"/>
                </a:lnTo>
                <a:lnTo>
                  <a:pt x="176" y="1344"/>
                </a:lnTo>
                <a:lnTo>
                  <a:pt x="156" y="1344"/>
                </a:lnTo>
                <a:lnTo>
                  <a:pt x="136" y="1360"/>
                </a:lnTo>
                <a:lnTo>
                  <a:pt x="120" y="1356"/>
                </a:lnTo>
                <a:lnTo>
                  <a:pt x="120" y="1328"/>
                </a:lnTo>
                <a:lnTo>
                  <a:pt x="116" y="1316"/>
                </a:lnTo>
                <a:lnTo>
                  <a:pt x="108" y="1320"/>
                </a:lnTo>
                <a:lnTo>
                  <a:pt x="100" y="1324"/>
                </a:lnTo>
                <a:lnTo>
                  <a:pt x="96" y="1364"/>
                </a:lnTo>
                <a:lnTo>
                  <a:pt x="80" y="1356"/>
                </a:lnTo>
                <a:lnTo>
                  <a:pt x="48" y="1336"/>
                </a:lnTo>
                <a:lnTo>
                  <a:pt x="0" y="1361"/>
                </a:lnTo>
                <a:lnTo>
                  <a:pt x="0" y="755"/>
                </a:lnTo>
                <a:lnTo>
                  <a:pt x="0" y="326"/>
                </a:lnTo>
                <a:lnTo>
                  <a:pt x="40" y="336"/>
                </a:lnTo>
                <a:lnTo>
                  <a:pt x="64" y="360"/>
                </a:lnTo>
                <a:lnTo>
                  <a:pt x="72" y="364"/>
                </a:lnTo>
                <a:lnTo>
                  <a:pt x="88" y="364"/>
                </a:lnTo>
                <a:lnTo>
                  <a:pt x="100" y="352"/>
                </a:lnTo>
                <a:lnTo>
                  <a:pt x="120" y="340"/>
                </a:lnTo>
                <a:lnTo>
                  <a:pt x="132" y="328"/>
                </a:lnTo>
                <a:lnTo>
                  <a:pt x="148" y="324"/>
                </a:lnTo>
                <a:lnTo>
                  <a:pt x="160" y="316"/>
                </a:lnTo>
                <a:lnTo>
                  <a:pt x="180" y="296"/>
                </a:lnTo>
                <a:lnTo>
                  <a:pt x="196" y="292"/>
                </a:lnTo>
                <a:lnTo>
                  <a:pt x="208" y="292"/>
                </a:lnTo>
                <a:lnTo>
                  <a:pt x="216" y="276"/>
                </a:lnTo>
                <a:lnTo>
                  <a:pt x="216" y="264"/>
                </a:lnTo>
                <a:lnTo>
                  <a:pt x="228" y="256"/>
                </a:lnTo>
                <a:lnTo>
                  <a:pt x="240" y="264"/>
                </a:lnTo>
                <a:lnTo>
                  <a:pt x="260" y="272"/>
                </a:lnTo>
                <a:lnTo>
                  <a:pt x="280" y="284"/>
                </a:lnTo>
                <a:lnTo>
                  <a:pt x="292" y="308"/>
                </a:lnTo>
                <a:lnTo>
                  <a:pt x="312" y="320"/>
                </a:lnTo>
                <a:lnTo>
                  <a:pt x="316" y="340"/>
                </a:lnTo>
                <a:lnTo>
                  <a:pt x="316" y="364"/>
                </a:lnTo>
                <a:lnTo>
                  <a:pt x="312" y="384"/>
                </a:lnTo>
                <a:lnTo>
                  <a:pt x="308" y="408"/>
                </a:lnTo>
                <a:lnTo>
                  <a:pt x="304" y="428"/>
                </a:lnTo>
                <a:lnTo>
                  <a:pt x="288" y="436"/>
                </a:lnTo>
                <a:lnTo>
                  <a:pt x="280" y="456"/>
                </a:lnTo>
                <a:lnTo>
                  <a:pt x="264" y="475"/>
                </a:lnTo>
                <a:lnTo>
                  <a:pt x="248" y="496"/>
                </a:lnTo>
                <a:lnTo>
                  <a:pt x="236" y="528"/>
                </a:lnTo>
                <a:lnTo>
                  <a:pt x="228" y="572"/>
                </a:lnTo>
                <a:lnTo>
                  <a:pt x="220" y="608"/>
                </a:lnTo>
                <a:lnTo>
                  <a:pt x="220" y="624"/>
                </a:lnTo>
                <a:lnTo>
                  <a:pt x="232" y="640"/>
                </a:lnTo>
                <a:lnTo>
                  <a:pt x="260" y="648"/>
                </a:lnTo>
                <a:lnTo>
                  <a:pt x="268" y="668"/>
                </a:lnTo>
                <a:lnTo>
                  <a:pt x="296" y="676"/>
                </a:lnTo>
                <a:lnTo>
                  <a:pt x="332" y="676"/>
                </a:lnTo>
                <a:lnTo>
                  <a:pt x="352" y="672"/>
                </a:lnTo>
                <a:lnTo>
                  <a:pt x="384" y="668"/>
                </a:lnTo>
                <a:lnTo>
                  <a:pt x="420" y="660"/>
                </a:lnTo>
                <a:lnTo>
                  <a:pt x="452" y="648"/>
                </a:lnTo>
                <a:lnTo>
                  <a:pt x="492" y="632"/>
                </a:lnTo>
                <a:lnTo>
                  <a:pt x="520" y="624"/>
                </a:lnTo>
                <a:lnTo>
                  <a:pt x="536" y="608"/>
                </a:lnTo>
                <a:lnTo>
                  <a:pt x="572" y="600"/>
                </a:lnTo>
                <a:lnTo>
                  <a:pt x="612" y="572"/>
                </a:lnTo>
                <a:close/>
              </a:path>
            </a:pathLst>
          </a:custGeom>
          <a:solidFill>
            <a:srgbClr val="FFFF66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73" name="Freeform 258"/>
          <p:cNvSpPr>
            <a:spLocks/>
          </p:cNvSpPr>
          <p:nvPr/>
        </p:nvSpPr>
        <p:spPr bwMode="auto">
          <a:xfrm>
            <a:off x="6632799" y="2648347"/>
            <a:ext cx="361950" cy="1079500"/>
          </a:xfrm>
          <a:custGeom>
            <a:avLst/>
            <a:gdLst>
              <a:gd name="T0" fmla="*/ 28 w 228"/>
              <a:gd name="T1" fmla="*/ 680 h 680"/>
              <a:gd name="T2" fmla="*/ 8 w 228"/>
              <a:gd name="T3" fmla="*/ 664 h 680"/>
              <a:gd name="T4" fmla="*/ 0 w 228"/>
              <a:gd name="T5" fmla="*/ 632 h 680"/>
              <a:gd name="T6" fmla="*/ 0 w 228"/>
              <a:gd name="T7" fmla="*/ 600 h 680"/>
              <a:gd name="T8" fmla="*/ 0 w 228"/>
              <a:gd name="T9" fmla="*/ 572 h 680"/>
              <a:gd name="T10" fmla="*/ 28 w 228"/>
              <a:gd name="T11" fmla="*/ 524 h 680"/>
              <a:gd name="T12" fmla="*/ 36 w 228"/>
              <a:gd name="T13" fmla="*/ 492 h 680"/>
              <a:gd name="T14" fmla="*/ 52 w 228"/>
              <a:gd name="T15" fmla="*/ 460 h 680"/>
              <a:gd name="T16" fmla="*/ 60 w 228"/>
              <a:gd name="T17" fmla="*/ 436 h 680"/>
              <a:gd name="T18" fmla="*/ 64 w 228"/>
              <a:gd name="T19" fmla="*/ 396 h 680"/>
              <a:gd name="T20" fmla="*/ 56 w 228"/>
              <a:gd name="T21" fmla="*/ 368 h 680"/>
              <a:gd name="T22" fmla="*/ 48 w 228"/>
              <a:gd name="T23" fmla="*/ 328 h 680"/>
              <a:gd name="T24" fmla="*/ 48 w 228"/>
              <a:gd name="T25" fmla="*/ 280 h 680"/>
              <a:gd name="T26" fmla="*/ 40 w 228"/>
              <a:gd name="T27" fmla="*/ 232 h 680"/>
              <a:gd name="T28" fmla="*/ 36 w 228"/>
              <a:gd name="T29" fmla="*/ 192 h 680"/>
              <a:gd name="T30" fmla="*/ 44 w 228"/>
              <a:gd name="T31" fmla="*/ 164 h 680"/>
              <a:gd name="T32" fmla="*/ 52 w 228"/>
              <a:gd name="T33" fmla="*/ 132 h 680"/>
              <a:gd name="T34" fmla="*/ 52 w 228"/>
              <a:gd name="T35" fmla="*/ 100 h 680"/>
              <a:gd name="T36" fmla="*/ 40 w 228"/>
              <a:gd name="T37" fmla="*/ 72 h 680"/>
              <a:gd name="T38" fmla="*/ 76 w 228"/>
              <a:gd name="T39" fmla="*/ 64 h 680"/>
              <a:gd name="T40" fmla="*/ 100 w 228"/>
              <a:gd name="T41" fmla="*/ 36 h 680"/>
              <a:gd name="T42" fmla="*/ 136 w 228"/>
              <a:gd name="T43" fmla="*/ 32 h 680"/>
              <a:gd name="T44" fmla="*/ 164 w 228"/>
              <a:gd name="T45" fmla="*/ 12 h 680"/>
              <a:gd name="T46" fmla="*/ 196 w 228"/>
              <a:gd name="T47" fmla="*/ 0 h 680"/>
              <a:gd name="T48" fmla="*/ 228 w 228"/>
              <a:gd name="T49" fmla="*/ 16 h 680"/>
              <a:gd name="T50" fmla="*/ 200 w 228"/>
              <a:gd name="T51" fmla="*/ 48 h 680"/>
              <a:gd name="T52" fmla="*/ 156 w 228"/>
              <a:gd name="T53" fmla="*/ 64 h 680"/>
              <a:gd name="T54" fmla="*/ 116 w 228"/>
              <a:gd name="T55" fmla="*/ 80 h 680"/>
              <a:gd name="T56" fmla="*/ 108 w 228"/>
              <a:gd name="T57" fmla="*/ 116 h 680"/>
              <a:gd name="T58" fmla="*/ 128 w 228"/>
              <a:gd name="T59" fmla="*/ 136 h 680"/>
              <a:gd name="T60" fmla="*/ 120 w 228"/>
              <a:gd name="T61" fmla="*/ 168 h 680"/>
              <a:gd name="T62" fmla="*/ 116 w 228"/>
              <a:gd name="T63" fmla="*/ 212 h 680"/>
              <a:gd name="T64" fmla="*/ 128 w 228"/>
              <a:gd name="T65" fmla="*/ 236 h 680"/>
              <a:gd name="T66" fmla="*/ 124 w 228"/>
              <a:gd name="T67" fmla="*/ 268 h 680"/>
              <a:gd name="T68" fmla="*/ 140 w 228"/>
              <a:gd name="T69" fmla="*/ 316 h 680"/>
              <a:gd name="T70" fmla="*/ 116 w 228"/>
              <a:gd name="T71" fmla="*/ 348 h 680"/>
              <a:gd name="T72" fmla="*/ 108 w 228"/>
              <a:gd name="T73" fmla="*/ 380 h 680"/>
              <a:gd name="T74" fmla="*/ 132 w 228"/>
              <a:gd name="T75" fmla="*/ 408 h 680"/>
              <a:gd name="T76" fmla="*/ 116 w 228"/>
              <a:gd name="T77" fmla="*/ 448 h 680"/>
              <a:gd name="T78" fmla="*/ 92 w 228"/>
              <a:gd name="T79" fmla="*/ 468 h 680"/>
              <a:gd name="T80" fmla="*/ 76 w 228"/>
              <a:gd name="T81" fmla="*/ 492 h 680"/>
              <a:gd name="T82" fmla="*/ 64 w 228"/>
              <a:gd name="T83" fmla="*/ 524 h 680"/>
              <a:gd name="T84" fmla="*/ 52 w 228"/>
              <a:gd name="T85" fmla="*/ 556 h 680"/>
              <a:gd name="T86" fmla="*/ 32 w 228"/>
              <a:gd name="T87" fmla="*/ 584 h 680"/>
              <a:gd name="T88" fmla="*/ 28 w 228"/>
              <a:gd name="T89" fmla="*/ 624 h 680"/>
              <a:gd name="T90" fmla="*/ 28 w 228"/>
              <a:gd name="T91" fmla="*/ 680 h 68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28"/>
              <a:gd name="T139" fmla="*/ 0 h 680"/>
              <a:gd name="T140" fmla="*/ 228 w 228"/>
              <a:gd name="T141" fmla="*/ 680 h 68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28" h="680">
                <a:moveTo>
                  <a:pt x="28" y="680"/>
                </a:moveTo>
                <a:lnTo>
                  <a:pt x="8" y="664"/>
                </a:lnTo>
                <a:lnTo>
                  <a:pt x="0" y="632"/>
                </a:lnTo>
                <a:lnTo>
                  <a:pt x="0" y="600"/>
                </a:lnTo>
                <a:lnTo>
                  <a:pt x="0" y="572"/>
                </a:lnTo>
                <a:lnTo>
                  <a:pt x="28" y="524"/>
                </a:lnTo>
                <a:lnTo>
                  <a:pt x="36" y="492"/>
                </a:lnTo>
                <a:lnTo>
                  <a:pt x="52" y="460"/>
                </a:lnTo>
                <a:lnTo>
                  <a:pt x="60" y="436"/>
                </a:lnTo>
                <a:lnTo>
                  <a:pt x="64" y="396"/>
                </a:lnTo>
                <a:lnTo>
                  <a:pt x="56" y="368"/>
                </a:lnTo>
                <a:lnTo>
                  <a:pt x="48" y="328"/>
                </a:lnTo>
                <a:lnTo>
                  <a:pt x="48" y="280"/>
                </a:lnTo>
                <a:lnTo>
                  <a:pt x="40" y="232"/>
                </a:lnTo>
                <a:lnTo>
                  <a:pt x="36" y="192"/>
                </a:lnTo>
                <a:lnTo>
                  <a:pt x="44" y="164"/>
                </a:lnTo>
                <a:lnTo>
                  <a:pt x="52" y="132"/>
                </a:lnTo>
                <a:lnTo>
                  <a:pt x="52" y="100"/>
                </a:lnTo>
                <a:lnTo>
                  <a:pt x="40" y="72"/>
                </a:lnTo>
                <a:lnTo>
                  <a:pt x="76" y="64"/>
                </a:lnTo>
                <a:lnTo>
                  <a:pt x="100" y="36"/>
                </a:lnTo>
                <a:lnTo>
                  <a:pt x="136" y="32"/>
                </a:lnTo>
                <a:lnTo>
                  <a:pt x="164" y="12"/>
                </a:lnTo>
                <a:lnTo>
                  <a:pt x="196" y="0"/>
                </a:lnTo>
                <a:lnTo>
                  <a:pt x="228" y="16"/>
                </a:lnTo>
                <a:lnTo>
                  <a:pt x="200" y="48"/>
                </a:lnTo>
                <a:lnTo>
                  <a:pt x="156" y="64"/>
                </a:lnTo>
                <a:lnTo>
                  <a:pt x="116" y="80"/>
                </a:lnTo>
                <a:lnTo>
                  <a:pt x="108" y="116"/>
                </a:lnTo>
                <a:lnTo>
                  <a:pt x="128" y="136"/>
                </a:lnTo>
                <a:lnTo>
                  <a:pt x="120" y="168"/>
                </a:lnTo>
                <a:lnTo>
                  <a:pt x="116" y="212"/>
                </a:lnTo>
                <a:lnTo>
                  <a:pt x="128" y="236"/>
                </a:lnTo>
                <a:lnTo>
                  <a:pt x="124" y="268"/>
                </a:lnTo>
                <a:lnTo>
                  <a:pt x="140" y="316"/>
                </a:lnTo>
                <a:lnTo>
                  <a:pt x="116" y="348"/>
                </a:lnTo>
                <a:lnTo>
                  <a:pt x="108" y="380"/>
                </a:lnTo>
                <a:lnTo>
                  <a:pt x="132" y="408"/>
                </a:lnTo>
                <a:lnTo>
                  <a:pt x="116" y="448"/>
                </a:lnTo>
                <a:lnTo>
                  <a:pt x="92" y="468"/>
                </a:lnTo>
                <a:lnTo>
                  <a:pt x="76" y="492"/>
                </a:lnTo>
                <a:lnTo>
                  <a:pt x="64" y="524"/>
                </a:lnTo>
                <a:lnTo>
                  <a:pt x="52" y="556"/>
                </a:lnTo>
                <a:lnTo>
                  <a:pt x="32" y="584"/>
                </a:lnTo>
                <a:lnTo>
                  <a:pt x="28" y="624"/>
                </a:lnTo>
                <a:lnTo>
                  <a:pt x="28" y="680"/>
                </a:lnTo>
                <a:close/>
              </a:path>
            </a:pathLst>
          </a:custGeom>
          <a:solidFill>
            <a:srgbClr val="FFFF66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74" name="Freeform 259"/>
          <p:cNvSpPr>
            <a:spLocks/>
          </p:cNvSpPr>
          <p:nvPr/>
        </p:nvSpPr>
        <p:spPr bwMode="auto">
          <a:xfrm>
            <a:off x="6353399" y="2808684"/>
            <a:ext cx="150812" cy="271463"/>
          </a:xfrm>
          <a:custGeom>
            <a:avLst/>
            <a:gdLst>
              <a:gd name="T0" fmla="*/ 20 w 95"/>
              <a:gd name="T1" fmla="*/ 49 h 171"/>
              <a:gd name="T2" fmla="*/ 12 w 95"/>
              <a:gd name="T3" fmla="*/ 65 h 171"/>
              <a:gd name="T4" fmla="*/ 8 w 95"/>
              <a:gd name="T5" fmla="*/ 81 h 171"/>
              <a:gd name="T6" fmla="*/ 5 w 95"/>
              <a:gd name="T7" fmla="*/ 105 h 171"/>
              <a:gd name="T8" fmla="*/ 2 w 95"/>
              <a:gd name="T9" fmla="*/ 123 h 171"/>
              <a:gd name="T10" fmla="*/ 1 w 95"/>
              <a:gd name="T11" fmla="*/ 150 h 171"/>
              <a:gd name="T12" fmla="*/ 0 w 95"/>
              <a:gd name="T13" fmla="*/ 165 h 171"/>
              <a:gd name="T14" fmla="*/ 10 w 95"/>
              <a:gd name="T15" fmla="*/ 171 h 171"/>
              <a:gd name="T16" fmla="*/ 28 w 95"/>
              <a:gd name="T17" fmla="*/ 169 h 171"/>
              <a:gd name="T18" fmla="*/ 44 w 95"/>
              <a:gd name="T19" fmla="*/ 149 h 171"/>
              <a:gd name="T20" fmla="*/ 48 w 95"/>
              <a:gd name="T21" fmla="*/ 134 h 171"/>
              <a:gd name="T22" fmla="*/ 52 w 95"/>
              <a:gd name="T23" fmla="*/ 119 h 171"/>
              <a:gd name="T24" fmla="*/ 56 w 95"/>
              <a:gd name="T25" fmla="*/ 105 h 171"/>
              <a:gd name="T26" fmla="*/ 54 w 95"/>
              <a:gd name="T27" fmla="*/ 92 h 171"/>
              <a:gd name="T28" fmla="*/ 57 w 95"/>
              <a:gd name="T29" fmla="*/ 82 h 171"/>
              <a:gd name="T30" fmla="*/ 63 w 95"/>
              <a:gd name="T31" fmla="*/ 70 h 171"/>
              <a:gd name="T32" fmla="*/ 73 w 95"/>
              <a:gd name="T33" fmla="*/ 58 h 171"/>
              <a:gd name="T34" fmla="*/ 81 w 95"/>
              <a:gd name="T35" fmla="*/ 44 h 171"/>
              <a:gd name="T36" fmla="*/ 95 w 95"/>
              <a:gd name="T37" fmla="*/ 28 h 171"/>
              <a:gd name="T38" fmla="*/ 95 w 95"/>
              <a:gd name="T39" fmla="*/ 18 h 171"/>
              <a:gd name="T40" fmla="*/ 89 w 95"/>
              <a:gd name="T41" fmla="*/ 6 h 171"/>
              <a:gd name="T42" fmla="*/ 79 w 95"/>
              <a:gd name="T43" fmla="*/ 0 h 171"/>
              <a:gd name="T44" fmla="*/ 60 w 95"/>
              <a:gd name="T45" fmla="*/ 1 h 171"/>
              <a:gd name="T46" fmla="*/ 54 w 95"/>
              <a:gd name="T47" fmla="*/ 14 h 171"/>
              <a:gd name="T48" fmla="*/ 48 w 95"/>
              <a:gd name="T49" fmla="*/ 29 h 171"/>
              <a:gd name="T50" fmla="*/ 32 w 95"/>
              <a:gd name="T51" fmla="*/ 40 h 171"/>
              <a:gd name="T52" fmla="*/ 20 w 95"/>
              <a:gd name="T53" fmla="*/ 49 h 17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95"/>
              <a:gd name="T82" fmla="*/ 0 h 171"/>
              <a:gd name="T83" fmla="*/ 95 w 95"/>
              <a:gd name="T84" fmla="*/ 171 h 171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95" h="171">
                <a:moveTo>
                  <a:pt x="20" y="49"/>
                </a:moveTo>
                <a:lnTo>
                  <a:pt x="12" y="65"/>
                </a:lnTo>
                <a:lnTo>
                  <a:pt x="8" y="81"/>
                </a:lnTo>
                <a:lnTo>
                  <a:pt x="5" y="105"/>
                </a:lnTo>
                <a:lnTo>
                  <a:pt x="2" y="123"/>
                </a:lnTo>
                <a:lnTo>
                  <a:pt x="1" y="150"/>
                </a:lnTo>
                <a:lnTo>
                  <a:pt x="0" y="165"/>
                </a:lnTo>
                <a:lnTo>
                  <a:pt x="10" y="171"/>
                </a:lnTo>
                <a:lnTo>
                  <a:pt x="28" y="169"/>
                </a:lnTo>
                <a:lnTo>
                  <a:pt x="44" y="149"/>
                </a:lnTo>
                <a:lnTo>
                  <a:pt x="48" y="134"/>
                </a:lnTo>
                <a:lnTo>
                  <a:pt x="52" y="119"/>
                </a:lnTo>
                <a:lnTo>
                  <a:pt x="56" y="105"/>
                </a:lnTo>
                <a:lnTo>
                  <a:pt x="54" y="92"/>
                </a:lnTo>
                <a:lnTo>
                  <a:pt x="57" y="82"/>
                </a:lnTo>
                <a:lnTo>
                  <a:pt x="63" y="70"/>
                </a:lnTo>
                <a:lnTo>
                  <a:pt x="73" y="58"/>
                </a:lnTo>
                <a:lnTo>
                  <a:pt x="81" y="44"/>
                </a:lnTo>
                <a:lnTo>
                  <a:pt x="95" y="28"/>
                </a:lnTo>
                <a:lnTo>
                  <a:pt x="95" y="18"/>
                </a:lnTo>
                <a:lnTo>
                  <a:pt x="89" y="6"/>
                </a:lnTo>
                <a:lnTo>
                  <a:pt x="79" y="0"/>
                </a:lnTo>
                <a:lnTo>
                  <a:pt x="60" y="1"/>
                </a:lnTo>
                <a:lnTo>
                  <a:pt x="54" y="14"/>
                </a:lnTo>
                <a:lnTo>
                  <a:pt x="48" y="29"/>
                </a:lnTo>
                <a:lnTo>
                  <a:pt x="32" y="40"/>
                </a:lnTo>
                <a:lnTo>
                  <a:pt x="20" y="49"/>
                </a:lnTo>
                <a:close/>
              </a:path>
            </a:pathLst>
          </a:custGeom>
          <a:solidFill>
            <a:srgbClr val="EAEC5E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75" name="Freeform 260"/>
          <p:cNvSpPr>
            <a:spLocks/>
          </p:cNvSpPr>
          <p:nvPr/>
        </p:nvSpPr>
        <p:spPr bwMode="auto">
          <a:xfrm>
            <a:off x="2632299" y="2651522"/>
            <a:ext cx="2806700" cy="4162425"/>
          </a:xfrm>
          <a:custGeom>
            <a:avLst/>
            <a:gdLst>
              <a:gd name="T0" fmla="*/ 744 w 1768"/>
              <a:gd name="T1" fmla="*/ 252 h 2622"/>
              <a:gd name="T2" fmla="*/ 844 w 1768"/>
              <a:gd name="T3" fmla="*/ 292 h 2622"/>
              <a:gd name="T4" fmla="*/ 1052 w 1768"/>
              <a:gd name="T5" fmla="*/ 216 h 2622"/>
              <a:gd name="T6" fmla="*/ 1220 w 1768"/>
              <a:gd name="T7" fmla="*/ 144 h 2622"/>
              <a:gd name="T8" fmla="*/ 1388 w 1768"/>
              <a:gd name="T9" fmla="*/ 148 h 2622"/>
              <a:gd name="T10" fmla="*/ 1452 w 1768"/>
              <a:gd name="T11" fmla="*/ 12 h 2622"/>
              <a:gd name="T12" fmla="*/ 1448 w 1768"/>
              <a:gd name="T13" fmla="*/ 116 h 2622"/>
              <a:gd name="T14" fmla="*/ 1492 w 1768"/>
              <a:gd name="T15" fmla="*/ 260 h 2622"/>
              <a:gd name="T16" fmla="*/ 1424 w 1768"/>
              <a:gd name="T17" fmla="*/ 408 h 2622"/>
              <a:gd name="T18" fmla="*/ 1420 w 1768"/>
              <a:gd name="T19" fmla="*/ 520 h 2622"/>
              <a:gd name="T20" fmla="*/ 1328 w 1768"/>
              <a:gd name="T21" fmla="*/ 752 h 2622"/>
              <a:gd name="T22" fmla="*/ 1220 w 1768"/>
              <a:gd name="T23" fmla="*/ 800 h 2622"/>
              <a:gd name="T24" fmla="*/ 1388 w 1768"/>
              <a:gd name="T25" fmla="*/ 832 h 2622"/>
              <a:gd name="T26" fmla="*/ 1508 w 1768"/>
              <a:gd name="T27" fmla="*/ 944 h 2622"/>
              <a:gd name="T28" fmla="*/ 1563 w 1768"/>
              <a:gd name="T29" fmla="*/ 1014 h 2622"/>
              <a:gd name="T30" fmla="*/ 1668 w 1768"/>
              <a:gd name="T31" fmla="*/ 1048 h 2622"/>
              <a:gd name="T32" fmla="*/ 1720 w 1768"/>
              <a:gd name="T33" fmla="*/ 1132 h 2622"/>
              <a:gd name="T34" fmla="*/ 1748 w 1768"/>
              <a:gd name="T35" fmla="*/ 1236 h 2622"/>
              <a:gd name="T36" fmla="*/ 1740 w 1768"/>
              <a:gd name="T37" fmla="*/ 1464 h 2622"/>
              <a:gd name="T38" fmla="*/ 1576 w 1768"/>
              <a:gd name="T39" fmla="*/ 1624 h 2622"/>
              <a:gd name="T40" fmla="*/ 1420 w 1768"/>
              <a:gd name="T41" fmla="*/ 1680 h 2622"/>
              <a:gd name="T42" fmla="*/ 1484 w 1768"/>
              <a:gd name="T43" fmla="*/ 1932 h 2622"/>
              <a:gd name="T44" fmla="*/ 1524 w 1768"/>
              <a:gd name="T45" fmla="*/ 2110 h 2622"/>
              <a:gd name="T46" fmla="*/ 1412 w 1768"/>
              <a:gd name="T47" fmla="*/ 2294 h 2622"/>
              <a:gd name="T48" fmla="*/ 1240 w 1768"/>
              <a:gd name="T49" fmla="*/ 2474 h 2622"/>
              <a:gd name="T50" fmla="*/ 1132 w 1768"/>
              <a:gd name="T51" fmla="*/ 2574 h 2622"/>
              <a:gd name="T52" fmla="*/ 1184 w 1768"/>
              <a:gd name="T53" fmla="*/ 2498 h 2622"/>
              <a:gd name="T54" fmla="*/ 1100 w 1768"/>
              <a:gd name="T55" fmla="*/ 2438 h 2622"/>
              <a:gd name="T56" fmla="*/ 968 w 1768"/>
              <a:gd name="T57" fmla="*/ 2346 h 2622"/>
              <a:gd name="T58" fmla="*/ 884 w 1768"/>
              <a:gd name="T59" fmla="*/ 2274 h 2622"/>
              <a:gd name="T60" fmla="*/ 792 w 1768"/>
              <a:gd name="T61" fmla="*/ 2246 h 2622"/>
              <a:gd name="T62" fmla="*/ 835 w 1768"/>
              <a:gd name="T63" fmla="*/ 2149 h 2622"/>
              <a:gd name="T64" fmla="*/ 1020 w 1768"/>
              <a:gd name="T65" fmla="*/ 1964 h 2622"/>
              <a:gd name="T66" fmla="*/ 1092 w 1768"/>
              <a:gd name="T67" fmla="*/ 1760 h 2622"/>
              <a:gd name="T68" fmla="*/ 1012 w 1768"/>
              <a:gd name="T69" fmla="*/ 1576 h 2622"/>
              <a:gd name="T70" fmla="*/ 912 w 1768"/>
              <a:gd name="T71" fmla="*/ 1416 h 2622"/>
              <a:gd name="T72" fmla="*/ 700 w 1768"/>
              <a:gd name="T73" fmla="*/ 1384 h 2622"/>
              <a:gd name="T74" fmla="*/ 668 w 1768"/>
              <a:gd name="T75" fmla="*/ 1132 h 2622"/>
              <a:gd name="T76" fmla="*/ 628 w 1768"/>
              <a:gd name="T77" fmla="*/ 880 h 2622"/>
              <a:gd name="T78" fmla="*/ 664 w 1768"/>
              <a:gd name="T79" fmla="*/ 668 h 2622"/>
              <a:gd name="T80" fmla="*/ 744 w 1768"/>
              <a:gd name="T81" fmla="*/ 648 h 2622"/>
              <a:gd name="T82" fmla="*/ 704 w 1768"/>
              <a:gd name="T83" fmla="*/ 834 h 2622"/>
              <a:gd name="T84" fmla="*/ 776 w 1768"/>
              <a:gd name="T85" fmla="*/ 768 h 2622"/>
              <a:gd name="T86" fmla="*/ 880 w 1768"/>
              <a:gd name="T87" fmla="*/ 696 h 2622"/>
              <a:gd name="T88" fmla="*/ 920 w 1768"/>
              <a:gd name="T89" fmla="*/ 728 h 2622"/>
              <a:gd name="T90" fmla="*/ 1100 w 1768"/>
              <a:gd name="T91" fmla="*/ 532 h 2622"/>
              <a:gd name="T92" fmla="*/ 916 w 1768"/>
              <a:gd name="T93" fmla="*/ 548 h 2622"/>
              <a:gd name="T94" fmla="*/ 556 w 1768"/>
              <a:gd name="T95" fmla="*/ 668 h 2622"/>
              <a:gd name="T96" fmla="*/ 408 w 1768"/>
              <a:gd name="T97" fmla="*/ 444 h 2622"/>
              <a:gd name="T98" fmla="*/ 368 w 1768"/>
              <a:gd name="T99" fmla="*/ 472 h 2622"/>
              <a:gd name="T100" fmla="*/ 444 w 1768"/>
              <a:gd name="T101" fmla="*/ 608 h 2622"/>
              <a:gd name="T102" fmla="*/ 476 w 1768"/>
              <a:gd name="T103" fmla="*/ 744 h 2622"/>
              <a:gd name="T104" fmla="*/ 440 w 1768"/>
              <a:gd name="T105" fmla="*/ 752 h 2622"/>
              <a:gd name="T106" fmla="*/ 420 w 1768"/>
              <a:gd name="T107" fmla="*/ 636 h 2622"/>
              <a:gd name="T108" fmla="*/ 352 w 1768"/>
              <a:gd name="T109" fmla="*/ 520 h 2622"/>
              <a:gd name="T110" fmla="*/ 160 w 1768"/>
              <a:gd name="T111" fmla="*/ 448 h 2622"/>
              <a:gd name="T112" fmla="*/ 0 w 1768"/>
              <a:gd name="T113" fmla="*/ 413 h 2622"/>
              <a:gd name="T114" fmla="*/ 148 w 1768"/>
              <a:gd name="T115" fmla="*/ 304 h 2622"/>
              <a:gd name="T116" fmla="*/ 220 w 1768"/>
              <a:gd name="T117" fmla="*/ 364 h 2622"/>
              <a:gd name="T118" fmla="*/ 280 w 1768"/>
              <a:gd name="T119" fmla="*/ 316 h 2622"/>
              <a:gd name="T120" fmla="*/ 292 w 1768"/>
              <a:gd name="T121" fmla="*/ 288 h 2622"/>
              <a:gd name="T122" fmla="*/ 608 w 1768"/>
              <a:gd name="T123" fmla="*/ 272 h 262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768"/>
              <a:gd name="T187" fmla="*/ 0 h 2622"/>
              <a:gd name="T188" fmla="*/ 1768 w 1768"/>
              <a:gd name="T189" fmla="*/ 2622 h 262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768" h="2622">
                <a:moveTo>
                  <a:pt x="608" y="272"/>
                </a:moveTo>
                <a:lnTo>
                  <a:pt x="644" y="264"/>
                </a:lnTo>
                <a:lnTo>
                  <a:pt x="668" y="260"/>
                </a:lnTo>
                <a:lnTo>
                  <a:pt x="696" y="260"/>
                </a:lnTo>
                <a:lnTo>
                  <a:pt x="724" y="280"/>
                </a:lnTo>
                <a:lnTo>
                  <a:pt x="748" y="284"/>
                </a:lnTo>
                <a:lnTo>
                  <a:pt x="744" y="252"/>
                </a:lnTo>
                <a:lnTo>
                  <a:pt x="748" y="238"/>
                </a:lnTo>
                <a:lnTo>
                  <a:pt x="752" y="234"/>
                </a:lnTo>
                <a:lnTo>
                  <a:pt x="765" y="234"/>
                </a:lnTo>
                <a:lnTo>
                  <a:pt x="784" y="244"/>
                </a:lnTo>
                <a:lnTo>
                  <a:pt x="780" y="268"/>
                </a:lnTo>
                <a:lnTo>
                  <a:pt x="808" y="276"/>
                </a:lnTo>
                <a:lnTo>
                  <a:pt x="844" y="292"/>
                </a:lnTo>
                <a:lnTo>
                  <a:pt x="876" y="296"/>
                </a:lnTo>
                <a:lnTo>
                  <a:pt x="892" y="276"/>
                </a:lnTo>
                <a:lnTo>
                  <a:pt x="932" y="260"/>
                </a:lnTo>
                <a:lnTo>
                  <a:pt x="948" y="240"/>
                </a:lnTo>
                <a:lnTo>
                  <a:pt x="992" y="248"/>
                </a:lnTo>
                <a:lnTo>
                  <a:pt x="1020" y="228"/>
                </a:lnTo>
                <a:lnTo>
                  <a:pt x="1052" y="216"/>
                </a:lnTo>
                <a:lnTo>
                  <a:pt x="1072" y="180"/>
                </a:lnTo>
                <a:lnTo>
                  <a:pt x="1096" y="164"/>
                </a:lnTo>
                <a:lnTo>
                  <a:pt x="1136" y="148"/>
                </a:lnTo>
                <a:lnTo>
                  <a:pt x="1160" y="148"/>
                </a:lnTo>
                <a:cubicBezTo>
                  <a:pt x="1187" y="151"/>
                  <a:pt x="1178" y="154"/>
                  <a:pt x="1184" y="154"/>
                </a:cubicBezTo>
                <a:lnTo>
                  <a:pt x="1202" y="148"/>
                </a:lnTo>
                <a:lnTo>
                  <a:pt x="1220" y="144"/>
                </a:lnTo>
                <a:lnTo>
                  <a:pt x="1252" y="152"/>
                </a:lnTo>
                <a:lnTo>
                  <a:pt x="1276" y="180"/>
                </a:lnTo>
                <a:lnTo>
                  <a:pt x="1324" y="192"/>
                </a:lnTo>
                <a:lnTo>
                  <a:pt x="1356" y="200"/>
                </a:lnTo>
                <a:lnTo>
                  <a:pt x="1388" y="188"/>
                </a:lnTo>
                <a:lnTo>
                  <a:pt x="1408" y="172"/>
                </a:lnTo>
                <a:lnTo>
                  <a:pt x="1388" y="148"/>
                </a:lnTo>
                <a:lnTo>
                  <a:pt x="1404" y="120"/>
                </a:lnTo>
                <a:lnTo>
                  <a:pt x="1424" y="100"/>
                </a:lnTo>
                <a:lnTo>
                  <a:pt x="1416" y="82"/>
                </a:lnTo>
                <a:lnTo>
                  <a:pt x="1420" y="72"/>
                </a:lnTo>
                <a:lnTo>
                  <a:pt x="1420" y="62"/>
                </a:lnTo>
                <a:lnTo>
                  <a:pt x="1436" y="44"/>
                </a:lnTo>
                <a:lnTo>
                  <a:pt x="1452" y="12"/>
                </a:lnTo>
                <a:lnTo>
                  <a:pt x="1476" y="0"/>
                </a:lnTo>
                <a:lnTo>
                  <a:pt x="1482" y="4"/>
                </a:lnTo>
                <a:lnTo>
                  <a:pt x="1484" y="12"/>
                </a:lnTo>
                <a:lnTo>
                  <a:pt x="1464" y="36"/>
                </a:lnTo>
                <a:lnTo>
                  <a:pt x="1452" y="64"/>
                </a:lnTo>
                <a:lnTo>
                  <a:pt x="1444" y="88"/>
                </a:lnTo>
                <a:lnTo>
                  <a:pt x="1448" y="116"/>
                </a:lnTo>
                <a:lnTo>
                  <a:pt x="1442" y="142"/>
                </a:lnTo>
                <a:lnTo>
                  <a:pt x="1450" y="154"/>
                </a:lnTo>
                <a:lnTo>
                  <a:pt x="1460" y="164"/>
                </a:lnTo>
                <a:lnTo>
                  <a:pt x="1476" y="164"/>
                </a:lnTo>
                <a:lnTo>
                  <a:pt x="1468" y="192"/>
                </a:lnTo>
                <a:lnTo>
                  <a:pt x="1476" y="228"/>
                </a:lnTo>
                <a:lnTo>
                  <a:pt x="1492" y="260"/>
                </a:lnTo>
                <a:lnTo>
                  <a:pt x="1484" y="300"/>
                </a:lnTo>
                <a:lnTo>
                  <a:pt x="1484" y="332"/>
                </a:lnTo>
                <a:lnTo>
                  <a:pt x="1476" y="362"/>
                </a:lnTo>
                <a:lnTo>
                  <a:pt x="1470" y="362"/>
                </a:lnTo>
                <a:lnTo>
                  <a:pt x="1456" y="360"/>
                </a:lnTo>
                <a:lnTo>
                  <a:pt x="1444" y="384"/>
                </a:lnTo>
                <a:lnTo>
                  <a:pt x="1424" y="408"/>
                </a:lnTo>
                <a:lnTo>
                  <a:pt x="1408" y="452"/>
                </a:lnTo>
                <a:lnTo>
                  <a:pt x="1404" y="476"/>
                </a:lnTo>
                <a:lnTo>
                  <a:pt x="1380" y="496"/>
                </a:lnTo>
                <a:lnTo>
                  <a:pt x="1380" y="524"/>
                </a:lnTo>
                <a:lnTo>
                  <a:pt x="1368" y="548"/>
                </a:lnTo>
                <a:lnTo>
                  <a:pt x="1400" y="536"/>
                </a:lnTo>
                <a:lnTo>
                  <a:pt x="1420" y="520"/>
                </a:lnTo>
                <a:lnTo>
                  <a:pt x="1424" y="544"/>
                </a:lnTo>
                <a:lnTo>
                  <a:pt x="1408" y="568"/>
                </a:lnTo>
                <a:lnTo>
                  <a:pt x="1396" y="624"/>
                </a:lnTo>
                <a:lnTo>
                  <a:pt x="1376" y="688"/>
                </a:lnTo>
                <a:lnTo>
                  <a:pt x="1376" y="712"/>
                </a:lnTo>
                <a:lnTo>
                  <a:pt x="1340" y="716"/>
                </a:lnTo>
                <a:lnTo>
                  <a:pt x="1328" y="752"/>
                </a:lnTo>
                <a:lnTo>
                  <a:pt x="1304" y="768"/>
                </a:lnTo>
                <a:lnTo>
                  <a:pt x="1256" y="748"/>
                </a:lnTo>
                <a:lnTo>
                  <a:pt x="1224" y="752"/>
                </a:lnTo>
                <a:lnTo>
                  <a:pt x="1213" y="760"/>
                </a:lnTo>
                <a:lnTo>
                  <a:pt x="1204" y="768"/>
                </a:lnTo>
                <a:lnTo>
                  <a:pt x="1203" y="779"/>
                </a:lnTo>
                <a:lnTo>
                  <a:pt x="1220" y="800"/>
                </a:lnTo>
                <a:lnTo>
                  <a:pt x="1244" y="796"/>
                </a:lnTo>
                <a:lnTo>
                  <a:pt x="1276" y="816"/>
                </a:lnTo>
                <a:lnTo>
                  <a:pt x="1290" y="811"/>
                </a:lnTo>
                <a:lnTo>
                  <a:pt x="1297" y="811"/>
                </a:lnTo>
                <a:lnTo>
                  <a:pt x="1332" y="816"/>
                </a:lnTo>
                <a:lnTo>
                  <a:pt x="1368" y="832"/>
                </a:lnTo>
                <a:lnTo>
                  <a:pt x="1388" y="832"/>
                </a:lnTo>
                <a:lnTo>
                  <a:pt x="1396" y="834"/>
                </a:lnTo>
                <a:lnTo>
                  <a:pt x="1402" y="839"/>
                </a:lnTo>
                <a:lnTo>
                  <a:pt x="1416" y="877"/>
                </a:lnTo>
                <a:lnTo>
                  <a:pt x="1422" y="888"/>
                </a:lnTo>
                <a:lnTo>
                  <a:pt x="1430" y="893"/>
                </a:lnTo>
                <a:lnTo>
                  <a:pt x="1508" y="932"/>
                </a:lnTo>
                <a:lnTo>
                  <a:pt x="1508" y="944"/>
                </a:lnTo>
                <a:lnTo>
                  <a:pt x="1510" y="950"/>
                </a:lnTo>
                <a:lnTo>
                  <a:pt x="1513" y="952"/>
                </a:lnTo>
                <a:lnTo>
                  <a:pt x="1532" y="940"/>
                </a:lnTo>
                <a:lnTo>
                  <a:pt x="1548" y="976"/>
                </a:lnTo>
                <a:lnTo>
                  <a:pt x="1553" y="999"/>
                </a:lnTo>
                <a:lnTo>
                  <a:pt x="1556" y="1008"/>
                </a:lnTo>
                <a:lnTo>
                  <a:pt x="1563" y="1014"/>
                </a:lnTo>
                <a:lnTo>
                  <a:pt x="1596" y="1024"/>
                </a:lnTo>
                <a:lnTo>
                  <a:pt x="1604" y="1052"/>
                </a:lnTo>
                <a:lnTo>
                  <a:pt x="1610" y="1052"/>
                </a:lnTo>
                <a:lnTo>
                  <a:pt x="1614" y="1043"/>
                </a:lnTo>
                <a:lnTo>
                  <a:pt x="1616" y="1032"/>
                </a:lnTo>
                <a:lnTo>
                  <a:pt x="1644" y="1044"/>
                </a:lnTo>
                <a:lnTo>
                  <a:pt x="1668" y="1048"/>
                </a:lnTo>
                <a:lnTo>
                  <a:pt x="1681" y="1048"/>
                </a:lnTo>
                <a:lnTo>
                  <a:pt x="1694" y="1050"/>
                </a:lnTo>
                <a:lnTo>
                  <a:pt x="1696" y="1058"/>
                </a:lnTo>
                <a:lnTo>
                  <a:pt x="1680" y="1072"/>
                </a:lnTo>
                <a:lnTo>
                  <a:pt x="1684" y="1078"/>
                </a:lnTo>
                <a:lnTo>
                  <a:pt x="1708" y="1096"/>
                </a:lnTo>
                <a:lnTo>
                  <a:pt x="1720" y="1132"/>
                </a:lnTo>
                <a:lnTo>
                  <a:pt x="1738" y="1182"/>
                </a:lnTo>
                <a:lnTo>
                  <a:pt x="1732" y="1190"/>
                </a:lnTo>
                <a:lnTo>
                  <a:pt x="1712" y="1170"/>
                </a:lnTo>
                <a:lnTo>
                  <a:pt x="1704" y="1168"/>
                </a:lnTo>
                <a:lnTo>
                  <a:pt x="1698" y="1174"/>
                </a:lnTo>
                <a:lnTo>
                  <a:pt x="1724" y="1200"/>
                </a:lnTo>
                <a:lnTo>
                  <a:pt x="1748" y="1236"/>
                </a:lnTo>
                <a:lnTo>
                  <a:pt x="1761" y="1261"/>
                </a:lnTo>
                <a:lnTo>
                  <a:pt x="1768" y="1272"/>
                </a:lnTo>
                <a:lnTo>
                  <a:pt x="1764" y="1286"/>
                </a:lnTo>
                <a:lnTo>
                  <a:pt x="1748" y="1316"/>
                </a:lnTo>
                <a:lnTo>
                  <a:pt x="1748" y="1344"/>
                </a:lnTo>
                <a:lnTo>
                  <a:pt x="1752" y="1408"/>
                </a:lnTo>
                <a:lnTo>
                  <a:pt x="1740" y="1464"/>
                </a:lnTo>
                <a:lnTo>
                  <a:pt x="1724" y="1496"/>
                </a:lnTo>
                <a:lnTo>
                  <a:pt x="1704" y="1528"/>
                </a:lnTo>
                <a:lnTo>
                  <a:pt x="1692" y="1552"/>
                </a:lnTo>
                <a:lnTo>
                  <a:pt x="1680" y="1576"/>
                </a:lnTo>
                <a:lnTo>
                  <a:pt x="1660" y="1592"/>
                </a:lnTo>
                <a:lnTo>
                  <a:pt x="1632" y="1612"/>
                </a:lnTo>
                <a:lnTo>
                  <a:pt x="1576" y="1624"/>
                </a:lnTo>
                <a:lnTo>
                  <a:pt x="1544" y="1612"/>
                </a:lnTo>
                <a:lnTo>
                  <a:pt x="1504" y="1612"/>
                </a:lnTo>
                <a:lnTo>
                  <a:pt x="1468" y="1628"/>
                </a:lnTo>
                <a:lnTo>
                  <a:pt x="1440" y="1640"/>
                </a:lnTo>
                <a:lnTo>
                  <a:pt x="1433" y="1652"/>
                </a:lnTo>
                <a:lnTo>
                  <a:pt x="1424" y="1662"/>
                </a:lnTo>
                <a:lnTo>
                  <a:pt x="1420" y="1680"/>
                </a:lnTo>
                <a:lnTo>
                  <a:pt x="1432" y="1724"/>
                </a:lnTo>
                <a:lnTo>
                  <a:pt x="1452" y="1764"/>
                </a:lnTo>
                <a:lnTo>
                  <a:pt x="1476" y="1804"/>
                </a:lnTo>
                <a:lnTo>
                  <a:pt x="1508" y="1832"/>
                </a:lnTo>
                <a:lnTo>
                  <a:pt x="1500" y="1860"/>
                </a:lnTo>
                <a:lnTo>
                  <a:pt x="1500" y="1892"/>
                </a:lnTo>
                <a:lnTo>
                  <a:pt x="1484" y="1932"/>
                </a:lnTo>
                <a:lnTo>
                  <a:pt x="1504" y="1964"/>
                </a:lnTo>
                <a:lnTo>
                  <a:pt x="1516" y="2010"/>
                </a:lnTo>
                <a:lnTo>
                  <a:pt x="1512" y="2042"/>
                </a:lnTo>
                <a:lnTo>
                  <a:pt x="1516" y="2058"/>
                </a:lnTo>
                <a:lnTo>
                  <a:pt x="1516" y="2071"/>
                </a:lnTo>
                <a:lnTo>
                  <a:pt x="1524" y="2090"/>
                </a:lnTo>
                <a:lnTo>
                  <a:pt x="1524" y="2110"/>
                </a:lnTo>
                <a:lnTo>
                  <a:pt x="1512" y="2130"/>
                </a:lnTo>
                <a:lnTo>
                  <a:pt x="1496" y="2142"/>
                </a:lnTo>
                <a:lnTo>
                  <a:pt x="1476" y="2166"/>
                </a:lnTo>
                <a:lnTo>
                  <a:pt x="1452" y="2194"/>
                </a:lnTo>
                <a:lnTo>
                  <a:pt x="1440" y="2230"/>
                </a:lnTo>
                <a:lnTo>
                  <a:pt x="1432" y="2266"/>
                </a:lnTo>
                <a:lnTo>
                  <a:pt x="1412" y="2294"/>
                </a:lnTo>
                <a:lnTo>
                  <a:pt x="1396" y="2322"/>
                </a:lnTo>
                <a:lnTo>
                  <a:pt x="1368" y="2366"/>
                </a:lnTo>
                <a:lnTo>
                  <a:pt x="1344" y="2390"/>
                </a:lnTo>
                <a:lnTo>
                  <a:pt x="1328" y="2406"/>
                </a:lnTo>
                <a:lnTo>
                  <a:pt x="1284" y="2426"/>
                </a:lnTo>
                <a:lnTo>
                  <a:pt x="1248" y="2458"/>
                </a:lnTo>
                <a:lnTo>
                  <a:pt x="1240" y="2474"/>
                </a:lnTo>
                <a:lnTo>
                  <a:pt x="1236" y="2498"/>
                </a:lnTo>
                <a:lnTo>
                  <a:pt x="1200" y="2558"/>
                </a:lnTo>
                <a:lnTo>
                  <a:pt x="1180" y="2582"/>
                </a:lnTo>
                <a:lnTo>
                  <a:pt x="1144" y="2622"/>
                </a:lnTo>
                <a:lnTo>
                  <a:pt x="1132" y="2618"/>
                </a:lnTo>
                <a:lnTo>
                  <a:pt x="1132" y="2602"/>
                </a:lnTo>
                <a:lnTo>
                  <a:pt x="1132" y="2574"/>
                </a:lnTo>
                <a:lnTo>
                  <a:pt x="1144" y="2554"/>
                </a:lnTo>
                <a:lnTo>
                  <a:pt x="1152" y="2538"/>
                </a:lnTo>
                <a:lnTo>
                  <a:pt x="1164" y="2526"/>
                </a:lnTo>
                <a:lnTo>
                  <a:pt x="1176" y="2530"/>
                </a:lnTo>
                <a:lnTo>
                  <a:pt x="1188" y="2514"/>
                </a:lnTo>
                <a:lnTo>
                  <a:pt x="1196" y="2486"/>
                </a:lnTo>
                <a:lnTo>
                  <a:pt x="1184" y="2498"/>
                </a:lnTo>
                <a:lnTo>
                  <a:pt x="1168" y="2490"/>
                </a:lnTo>
                <a:lnTo>
                  <a:pt x="1164" y="2502"/>
                </a:lnTo>
                <a:lnTo>
                  <a:pt x="1152" y="2502"/>
                </a:lnTo>
                <a:lnTo>
                  <a:pt x="1132" y="2486"/>
                </a:lnTo>
                <a:lnTo>
                  <a:pt x="1120" y="2474"/>
                </a:lnTo>
                <a:lnTo>
                  <a:pt x="1112" y="2454"/>
                </a:lnTo>
                <a:lnTo>
                  <a:pt x="1100" y="2438"/>
                </a:lnTo>
                <a:lnTo>
                  <a:pt x="1068" y="2418"/>
                </a:lnTo>
                <a:lnTo>
                  <a:pt x="1044" y="2398"/>
                </a:lnTo>
                <a:lnTo>
                  <a:pt x="1032" y="2378"/>
                </a:lnTo>
                <a:lnTo>
                  <a:pt x="1020" y="2370"/>
                </a:lnTo>
                <a:lnTo>
                  <a:pt x="1000" y="2358"/>
                </a:lnTo>
                <a:lnTo>
                  <a:pt x="984" y="2358"/>
                </a:lnTo>
                <a:lnTo>
                  <a:pt x="968" y="2346"/>
                </a:lnTo>
                <a:lnTo>
                  <a:pt x="952" y="2326"/>
                </a:lnTo>
                <a:lnTo>
                  <a:pt x="936" y="2326"/>
                </a:lnTo>
                <a:lnTo>
                  <a:pt x="920" y="2334"/>
                </a:lnTo>
                <a:lnTo>
                  <a:pt x="908" y="2322"/>
                </a:lnTo>
                <a:lnTo>
                  <a:pt x="912" y="2310"/>
                </a:lnTo>
                <a:lnTo>
                  <a:pt x="896" y="2294"/>
                </a:lnTo>
                <a:lnTo>
                  <a:pt x="884" y="2274"/>
                </a:lnTo>
                <a:lnTo>
                  <a:pt x="876" y="2258"/>
                </a:lnTo>
                <a:lnTo>
                  <a:pt x="864" y="2250"/>
                </a:lnTo>
                <a:lnTo>
                  <a:pt x="844" y="2246"/>
                </a:lnTo>
                <a:lnTo>
                  <a:pt x="836" y="2238"/>
                </a:lnTo>
                <a:lnTo>
                  <a:pt x="824" y="2234"/>
                </a:lnTo>
                <a:lnTo>
                  <a:pt x="812" y="2242"/>
                </a:lnTo>
                <a:lnTo>
                  <a:pt x="792" y="2246"/>
                </a:lnTo>
                <a:lnTo>
                  <a:pt x="784" y="2250"/>
                </a:lnTo>
                <a:lnTo>
                  <a:pt x="772" y="2242"/>
                </a:lnTo>
                <a:lnTo>
                  <a:pt x="776" y="2230"/>
                </a:lnTo>
                <a:lnTo>
                  <a:pt x="788" y="2210"/>
                </a:lnTo>
                <a:lnTo>
                  <a:pt x="804" y="2190"/>
                </a:lnTo>
                <a:lnTo>
                  <a:pt x="816" y="2170"/>
                </a:lnTo>
                <a:lnTo>
                  <a:pt x="835" y="2149"/>
                </a:lnTo>
                <a:lnTo>
                  <a:pt x="848" y="2134"/>
                </a:lnTo>
                <a:lnTo>
                  <a:pt x="865" y="2109"/>
                </a:lnTo>
                <a:lnTo>
                  <a:pt x="892" y="2073"/>
                </a:lnTo>
                <a:lnTo>
                  <a:pt x="908" y="2052"/>
                </a:lnTo>
                <a:lnTo>
                  <a:pt x="956" y="2016"/>
                </a:lnTo>
                <a:lnTo>
                  <a:pt x="988" y="1984"/>
                </a:lnTo>
                <a:lnTo>
                  <a:pt x="1020" y="1964"/>
                </a:lnTo>
                <a:lnTo>
                  <a:pt x="1044" y="1948"/>
                </a:lnTo>
                <a:lnTo>
                  <a:pt x="1084" y="1924"/>
                </a:lnTo>
                <a:lnTo>
                  <a:pt x="1104" y="1908"/>
                </a:lnTo>
                <a:lnTo>
                  <a:pt x="1108" y="1860"/>
                </a:lnTo>
                <a:lnTo>
                  <a:pt x="1108" y="1824"/>
                </a:lnTo>
                <a:lnTo>
                  <a:pt x="1096" y="1788"/>
                </a:lnTo>
                <a:lnTo>
                  <a:pt x="1092" y="1760"/>
                </a:lnTo>
                <a:lnTo>
                  <a:pt x="1068" y="1752"/>
                </a:lnTo>
                <a:lnTo>
                  <a:pt x="1040" y="1756"/>
                </a:lnTo>
                <a:lnTo>
                  <a:pt x="1048" y="1712"/>
                </a:lnTo>
                <a:lnTo>
                  <a:pt x="1044" y="1680"/>
                </a:lnTo>
                <a:lnTo>
                  <a:pt x="1056" y="1616"/>
                </a:lnTo>
                <a:lnTo>
                  <a:pt x="1056" y="1588"/>
                </a:lnTo>
                <a:lnTo>
                  <a:pt x="1012" y="1576"/>
                </a:lnTo>
                <a:lnTo>
                  <a:pt x="976" y="1580"/>
                </a:lnTo>
                <a:lnTo>
                  <a:pt x="936" y="1588"/>
                </a:lnTo>
                <a:lnTo>
                  <a:pt x="928" y="1556"/>
                </a:lnTo>
                <a:lnTo>
                  <a:pt x="928" y="1520"/>
                </a:lnTo>
                <a:lnTo>
                  <a:pt x="916" y="1484"/>
                </a:lnTo>
                <a:lnTo>
                  <a:pt x="916" y="1460"/>
                </a:lnTo>
                <a:lnTo>
                  <a:pt x="912" y="1416"/>
                </a:lnTo>
                <a:lnTo>
                  <a:pt x="892" y="1400"/>
                </a:lnTo>
                <a:lnTo>
                  <a:pt x="852" y="1404"/>
                </a:lnTo>
                <a:lnTo>
                  <a:pt x="824" y="1392"/>
                </a:lnTo>
                <a:lnTo>
                  <a:pt x="796" y="1400"/>
                </a:lnTo>
                <a:lnTo>
                  <a:pt x="748" y="1400"/>
                </a:lnTo>
                <a:lnTo>
                  <a:pt x="724" y="1400"/>
                </a:lnTo>
                <a:lnTo>
                  <a:pt x="700" y="1384"/>
                </a:lnTo>
                <a:lnTo>
                  <a:pt x="712" y="1344"/>
                </a:lnTo>
                <a:lnTo>
                  <a:pt x="704" y="1292"/>
                </a:lnTo>
                <a:lnTo>
                  <a:pt x="700" y="1268"/>
                </a:lnTo>
                <a:lnTo>
                  <a:pt x="688" y="1236"/>
                </a:lnTo>
                <a:lnTo>
                  <a:pt x="684" y="1208"/>
                </a:lnTo>
                <a:lnTo>
                  <a:pt x="668" y="1172"/>
                </a:lnTo>
                <a:lnTo>
                  <a:pt x="668" y="1132"/>
                </a:lnTo>
                <a:lnTo>
                  <a:pt x="688" y="1088"/>
                </a:lnTo>
                <a:lnTo>
                  <a:pt x="700" y="1052"/>
                </a:lnTo>
                <a:lnTo>
                  <a:pt x="716" y="1004"/>
                </a:lnTo>
                <a:lnTo>
                  <a:pt x="704" y="964"/>
                </a:lnTo>
                <a:lnTo>
                  <a:pt x="692" y="912"/>
                </a:lnTo>
                <a:lnTo>
                  <a:pt x="668" y="904"/>
                </a:lnTo>
                <a:lnTo>
                  <a:pt x="628" y="880"/>
                </a:lnTo>
                <a:lnTo>
                  <a:pt x="628" y="836"/>
                </a:lnTo>
                <a:lnTo>
                  <a:pt x="632" y="808"/>
                </a:lnTo>
                <a:lnTo>
                  <a:pt x="628" y="784"/>
                </a:lnTo>
                <a:lnTo>
                  <a:pt x="652" y="778"/>
                </a:lnTo>
                <a:lnTo>
                  <a:pt x="656" y="740"/>
                </a:lnTo>
                <a:lnTo>
                  <a:pt x="664" y="708"/>
                </a:lnTo>
                <a:lnTo>
                  <a:pt x="664" y="668"/>
                </a:lnTo>
                <a:lnTo>
                  <a:pt x="668" y="650"/>
                </a:lnTo>
                <a:lnTo>
                  <a:pt x="688" y="648"/>
                </a:lnTo>
                <a:lnTo>
                  <a:pt x="700" y="620"/>
                </a:lnTo>
                <a:lnTo>
                  <a:pt x="744" y="608"/>
                </a:lnTo>
                <a:lnTo>
                  <a:pt x="784" y="588"/>
                </a:lnTo>
                <a:lnTo>
                  <a:pt x="764" y="624"/>
                </a:lnTo>
                <a:lnTo>
                  <a:pt x="744" y="648"/>
                </a:lnTo>
                <a:lnTo>
                  <a:pt x="708" y="704"/>
                </a:lnTo>
                <a:lnTo>
                  <a:pt x="692" y="764"/>
                </a:lnTo>
                <a:lnTo>
                  <a:pt x="684" y="800"/>
                </a:lnTo>
                <a:lnTo>
                  <a:pt x="690" y="825"/>
                </a:lnTo>
                <a:lnTo>
                  <a:pt x="696" y="834"/>
                </a:lnTo>
                <a:lnTo>
                  <a:pt x="694" y="836"/>
                </a:lnTo>
                <a:lnTo>
                  <a:pt x="704" y="834"/>
                </a:lnTo>
                <a:lnTo>
                  <a:pt x="709" y="824"/>
                </a:lnTo>
                <a:lnTo>
                  <a:pt x="720" y="804"/>
                </a:lnTo>
                <a:lnTo>
                  <a:pt x="728" y="772"/>
                </a:lnTo>
                <a:lnTo>
                  <a:pt x="732" y="744"/>
                </a:lnTo>
                <a:lnTo>
                  <a:pt x="742" y="742"/>
                </a:lnTo>
                <a:lnTo>
                  <a:pt x="756" y="748"/>
                </a:lnTo>
                <a:lnTo>
                  <a:pt x="776" y="768"/>
                </a:lnTo>
                <a:lnTo>
                  <a:pt x="808" y="786"/>
                </a:lnTo>
                <a:lnTo>
                  <a:pt x="808" y="790"/>
                </a:lnTo>
                <a:lnTo>
                  <a:pt x="816" y="756"/>
                </a:lnTo>
                <a:lnTo>
                  <a:pt x="844" y="760"/>
                </a:lnTo>
                <a:lnTo>
                  <a:pt x="840" y="720"/>
                </a:lnTo>
                <a:lnTo>
                  <a:pt x="844" y="692"/>
                </a:lnTo>
                <a:lnTo>
                  <a:pt x="880" y="696"/>
                </a:lnTo>
                <a:cubicBezTo>
                  <a:pt x="894" y="705"/>
                  <a:pt x="905" y="713"/>
                  <a:pt x="884" y="720"/>
                </a:cubicBezTo>
                <a:cubicBezTo>
                  <a:pt x="868" y="744"/>
                  <a:pt x="886" y="744"/>
                  <a:pt x="904" y="756"/>
                </a:cubicBezTo>
                <a:cubicBezTo>
                  <a:pt x="905" y="762"/>
                  <a:pt x="916" y="813"/>
                  <a:pt x="920" y="816"/>
                </a:cubicBezTo>
                <a:cubicBezTo>
                  <a:pt x="927" y="821"/>
                  <a:pt x="944" y="824"/>
                  <a:pt x="944" y="824"/>
                </a:cubicBezTo>
                <a:cubicBezTo>
                  <a:pt x="949" y="823"/>
                  <a:pt x="957" y="825"/>
                  <a:pt x="960" y="820"/>
                </a:cubicBezTo>
                <a:cubicBezTo>
                  <a:pt x="968" y="806"/>
                  <a:pt x="945" y="791"/>
                  <a:pt x="936" y="788"/>
                </a:cubicBezTo>
                <a:cubicBezTo>
                  <a:pt x="929" y="767"/>
                  <a:pt x="932" y="747"/>
                  <a:pt x="920" y="728"/>
                </a:cubicBezTo>
                <a:cubicBezTo>
                  <a:pt x="911" y="684"/>
                  <a:pt x="896" y="663"/>
                  <a:pt x="852" y="652"/>
                </a:cubicBezTo>
                <a:cubicBezTo>
                  <a:pt x="861" y="638"/>
                  <a:pt x="868" y="633"/>
                  <a:pt x="884" y="628"/>
                </a:cubicBezTo>
                <a:cubicBezTo>
                  <a:pt x="933" y="632"/>
                  <a:pt x="935" y="636"/>
                  <a:pt x="972" y="648"/>
                </a:cubicBezTo>
                <a:cubicBezTo>
                  <a:pt x="1004" y="643"/>
                  <a:pt x="996" y="635"/>
                  <a:pt x="1024" y="616"/>
                </a:cubicBezTo>
                <a:cubicBezTo>
                  <a:pt x="1047" y="601"/>
                  <a:pt x="1109" y="589"/>
                  <a:pt x="1136" y="584"/>
                </a:cubicBezTo>
                <a:cubicBezTo>
                  <a:pt x="1143" y="579"/>
                  <a:pt x="1163" y="563"/>
                  <a:pt x="1148" y="552"/>
                </a:cubicBezTo>
                <a:cubicBezTo>
                  <a:pt x="1135" y="543"/>
                  <a:pt x="1114" y="542"/>
                  <a:pt x="1100" y="532"/>
                </a:cubicBezTo>
                <a:cubicBezTo>
                  <a:pt x="1095" y="516"/>
                  <a:pt x="1092" y="509"/>
                  <a:pt x="1076" y="504"/>
                </a:cubicBezTo>
                <a:cubicBezTo>
                  <a:pt x="1067" y="505"/>
                  <a:pt x="1057" y="504"/>
                  <a:pt x="1048" y="508"/>
                </a:cubicBezTo>
                <a:cubicBezTo>
                  <a:pt x="1032" y="514"/>
                  <a:pt x="1033" y="530"/>
                  <a:pt x="1016" y="536"/>
                </a:cubicBezTo>
                <a:cubicBezTo>
                  <a:pt x="1004" y="518"/>
                  <a:pt x="996" y="525"/>
                  <a:pt x="980" y="536"/>
                </a:cubicBezTo>
                <a:cubicBezTo>
                  <a:pt x="962" y="532"/>
                  <a:pt x="953" y="526"/>
                  <a:pt x="936" y="520"/>
                </a:cubicBezTo>
                <a:cubicBezTo>
                  <a:pt x="925" y="552"/>
                  <a:pt x="941" y="515"/>
                  <a:pt x="920" y="536"/>
                </a:cubicBezTo>
                <a:cubicBezTo>
                  <a:pt x="917" y="539"/>
                  <a:pt x="919" y="545"/>
                  <a:pt x="916" y="548"/>
                </a:cubicBezTo>
                <a:cubicBezTo>
                  <a:pt x="901" y="563"/>
                  <a:pt x="834" y="563"/>
                  <a:pt x="820" y="564"/>
                </a:cubicBezTo>
                <a:cubicBezTo>
                  <a:pt x="781" y="577"/>
                  <a:pt x="825" y="564"/>
                  <a:pt x="728" y="572"/>
                </a:cubicBezTo>
                <a:cubicBezTo>
                  <a:pt x="712" y="573"/>
                  <a:pt x="709" y="586"/>
                  <a:pt x="692" y="592"/>
                </a:cubicBezTo>
                <a:cubicBezTo>
                  <a:pt x="666" y="601"/>
                  <a:pt x="673" y="600"/>
                  <a:pt x="648" y="608"/>
                </a:cubicBezTo>
                <a:cubicBezTo>
                  <a:pt x="631" y="617"/>
                  <a:pt x="634" y="622"/>
                  <a:pt x="620" y="632"/>
                </a:cubicBezTo>
                <a:cubicBezTo>
                  <a:pt x="611" y="641"/>
                  <a:pt x="607" y="654"/>
                  <a:pt x="596" y="660"/>
                </a:cubicBezTo>
                <a:cubicBezTo>
                  <a:pt x="585" y="666"/>
                  <a:pt x="565" y="669"/>
                  <a:pt x="556" y="668"/>
                </a:cubicBezTo>
                <a:cubicBezTo>
                  <a:pt x="547" y="667"/>
                  <a:pt x="545" y="665"/>
                  <a:pt x="540" y="656"/>
                </a:cubicBezTo>
                <a:cubicBezTo>
                  <a:pt x="535" y="647"/>
                  <a:pt x="535" y="625"/>
                  <a:pt x="528" y="616"/>
                </a:cubicBezTo>
                <a:cubicBezTo>
                  <a:pt x="521" y="607"/>
                  <a:pt x="509" y="609"/>
                  <a:pt x="500" y="600"/>
                </a:cubicBezTo>
                <a:cubicBezTo>
                  <a:pt x="491" y="591"/>
                  <a:pt x="485" y="579"/>
                  <a:pt x="476" y="564"/>
                </a:cubicBezTo>
                <a:cubicBezTo>
                  <a:pt x="467" y="549"/>
                  <a:pt x="457" y="527"/>
                  <a:pt x="448" y="512"/>
                </a:cubicBezTo>
                <a:cubicBezTo>
                  <a:pt x="439" y="497"/>
                  <a:pt x="431" y="483"/>
                  <a:pt x="424" y="472"/>
                </a:cubicBezTo>
                <a:cubicBezTo>
                  <a:pt x="417" y="461"/>
                  <a:pt x="416" y="451"/>
                  <a:pt x="408" y="444"/>
                </a:cubicBezTo>
                <a:cubicBezTo>
                  <a:pt x="400" y="437"/>
                  <a:pt x="385" y="436"/>
                  <a:pt x="376" y="432"/>
                </a:cubicBezTo>
                <a:cubicBezTo>
                  <a:pt x="367" y="428"/>
                  <a:pt x="360" y="421"/>
                  <a:pt x="352" y="420"/>
                </a:cubicBezTo>
                <a:cubicBezTo>
                  <a:pt x="344" y="419"/>
                  <a:pt x="333" y="421"/>
                  <a:pt x="328" y="424"/>
                </a:cubicBezTo>
                <a:cubicBezTo>
                  <a:pt x="323" y="427"/>
                  <a:pt x="320" y="436"/>
                  <a:pt x="320" y="440"/>
                </a:cubicBezTo>
                <a:cubicBezTo>
                  <a:pt x="320" y="444"/>
                  <a:pt x="320" y="447"/>
                  <a:pt x="325" y="450"/>
                </a:cubicBezTo>
                <a:cubicBezTo>
                  <a:pt x="330" y="453"/>
                  <a:pt x="341" y="456"/>
                  <a:pt x="348" y="460"/>
                </a:cubicBezTo>
                <a:cubicBezTo>
                  <a:pt x="355" y="464"/>
                  <a:pt x="361" y="465"/>
                  <a:pt x="368" y="472"/>
                </a:cubicBezTo>
                <a:cubicBezTo>
                  <a:pt x="375" y="479"/>
                  <a:pt x="384" y="492"/>
                  <a:pt x="392" y="500"/>
                </a:cubicBezTo>
                <a:cubicBezTo>
                  <a:pt x="400" y="508"/>
                  <a:pt x="410" y="515"/>
                  <a:pt x="416" y="520"/>
                </a:cubicBezTo>
                <a:cubicBezTo>
                  <a:pt x="422" y="525"/>
                  <a:pt x="424" y="528"/>
                  <a:pt x="428" y="532"/>
                </a:cubicBezTo>
                <a:cubicBezTo>
                  <a:pt x="432" y="536"/>
                  <a:pt x="436" y="535"/>
                  <a:pt x="440" y="544"/>
                </a:cubicBezTo>
                <a:cubicBezTo>
                  <a:pt x="444" y="553"/>
                  <a:pt x="451" y="580"/>
                  <a:pt x="452" y="584"/>
                </a:cubicBezTo>
                <a:cubicBezTo>
                  <a:pt x="453" y="588"/>
                  <a:pt x="449" y="564"/>
                  <a:pt x="448" y="568"/>
                </a:cubicBezTo>
                <a:cubicBezTo>
                  <a:pt x="447" y="572"/>
                  <a:pt x="444" y="597"/>
                  <a:pt x="444" y="608"/>
                </a:cubicBezTo>
                <a:cubicBezTo>
                  <a:pt x="444" y="619"/>
                  <a:pt x="444" y="628"/>
                  <a:pt x="448" y="636"/>
                </a:cubicBezTo>
                <a:cubicBezTo>
                  <a:pt x="452" y="644"/>
                  <a:pt x="462" y="650"/>
                  <a:pt x="468" y="656"/>
                </a:cubicBezTo>
                <a:cubicBezTo>
                  <a:pt x="474" y="662"/>
                  <a:pt x="479" y="666"/>
                  <a:pt x="485" y="673"/>
                </a:cubicBezTo>
                <a:cubicBezTo>
                  <a:pt x="491" y="680"/>
                  <a:pt x="503" y="689"/>
                  <a:pt x="504" y="696"/>
                </a:cubicBezTo>
                <a:cubicBezTo>
                  <a:pt x="505" y="703"/>
                  <a:pt x="496" y="711"/>
                  <a:pt x="491" y="718"/>
                </a:cubicBezTo>
                <a:cubicBezTo>
                  <a:pt x="486" y="725"/>
                  <a:pt x="479" y="732"/>
                  <a:pt x="476" y="736"/>
                </a:cubicBezTo>
                <a:lnTo>
                  <a:pt x="476" y="744"/>
                </a:lnTo>
                <a:lnTo>
                  <a:pt x="484" y="756"/>
                </a:lnTo>
                <a:lnTo>
                  <a:pt x="492" y="768"/>
                </a:lnTo>
                <a:lnTo>
                  <a:pt x="496" y="784"/>
                </a:lnTo>
                <a:lnTo>
                  <a:pt x="480" y="796"/>
                </a:lnTo>
                <a:lnTo>
                  <a:pt x="456" y="792"/>
                </a:lnTo>
                <a:lnTo>
                  <a:pt x="436" y="784"/>
                </a:lnTo>
                <a:lnTo>
                  <a:pt x="440" y="752"/>
                </a:lnTo>
                <a:lnTo>
                  <a:pt x="432" y="724"/>
                </a:lnTo>
                <a:lnTo>
                  <a:pt x="420" y="708"/>
                </a:lnTo>
                <a:lnTo>
                  <a:pt x="412" y="700"/>
                </a:lnTo>
                <a:lnTo>
                  <a:pt x="400" y="684"/>
                </a:lnTo>
                <a:lnTo>
                  <a:pt x="416" y="668"/>
                </a:lnTo>
                <a:lnTo>
                  <a:pt x="432" y="660"/>
                </a:lnTo>
                <a:lnTo>
                  <a:pt x="420" y="636"/>
                </a:lnTo>
                <a:lnTo>
                  <a:pt x="404" y="612"/>
                </a:lnTo>
                <a:lnTo>
                  <a:pt x="400" y="588"/>
                </a:lnTo>
                <a:lnTo>
                  <a:pt x="404" y="568"/>
                </a:lnTo>
                <a:lnTo>
                  <a:pt x="408" y="548"/>
                </a:lnTo>
                <a:lnTo>
                  <a:pt x="392" y="536"/>
                </a:lnTo>
                <a:lnTo>
                  <a:pt x="376" y="524"/>
                </a:lnTo>
                <a:lnTo>
                  <a:pt x="352" y="520"/>
                </a:lnTo>
                <a:lnTo>
                  <a:pt x="324" y="508"/>
                </a:lnTo>
                <a:lnTo>
                  <a:pt x="296" y="504"/>
                </a:lnTo>
                <a:lnTo>
                  <a:pt x="268" y="508"/>
                </a:lnTo>
                <a:lnTo>
                  <a:pt x="244" y="500"/>
                </a:lnTo>
                <a:lnTo>
                  <a:pt x="204" y="468"/>
                </a:lnTo>
                <a:lnTo>
                  <a:pt x="164" y="448"/>
                </a:lnTo>
                <a:lnTo>
                  <a:pt x="160" y="448"/>
                </a:lnTo>
                <a:lnTo>
                  <a:pt x="136" y="444"/>
                </a:lnTo>
                <a:lnTo>
                  <a:pt x="116" y="428"/>
                </a:lnTo>
                <a:lnTo>
                  <a:pt x="92" y="424"/>
                </a:lnTo>
                <a:lnTo>
                  <a:pt x="68" y="420"/>
                </a:lnTo>
                <a:lnTo>
                  <a:pt x="56" y="408"/>
                </a:lnTo>
                <a:lnTo>
                  <a:pt x="44" y="412"/>
                </a:lnTo>
                <a:lnTo>
                  <a:pt x="0" y="413"/>
                </a:lnTo>
                <a:lnTo>
                  <a:pt x="0" y="341"/>
                </a:lnTo>
                <a:lnTo>
                  <a:pt x="40" y="348"/>
                </a:lnTo>
                <a:lnTo>
                  <a:pt x="56" y="336"/>
                </a:lnTo>
                <a:lnTo>
                  <a:pt x="72" y="328"/>
                </a:lnTo>
                <a:lnTo>
                  <a:pt x="96" y="324"/>
                </a:lnTo>
                <a:lnTo>
                  <a:pt x="126" y="322"/>
                </a:lnTo>
                <a:lnTo>
                  <a:pt x="148" y="304"/>
                </a:lnTo>
                <a:lnTo>
                  <a:pt x="164" y="308"/>
                </a:lnTo>
                <a:lnTo>
                  <a:pt x="180" y="320"/>
                </a:lnTo>
                <a:lnTo>
                  <a:pt x="188" y="332"/>
                </a:lnTo>
                <a:lnTo>
                  <a:pt x="188" y="348"/>
                </a:lnTo>
                <a:lnTo>
                  <a:pt x="188" y="364"/>
                </a:lnTo>
                <a:lnTo>
                  <a:pt x="200" y="368"/>
                </a:lnTo>
                <a:lnTo>
                  <a:pt x="220" y="364"/>
                </a:lnTo>
                <a:lnTo>
                  <a:pt x="248" y="360"/>
                </a:lnTo>
                <a:lnTo>
                  <a:pt x="239" y="366"/>
                </a:lnTo>
                <a:lnTo>
                  <a:pt x="272" y="360"/>
                </a:lnTo>
                <a:lnTo>
                  <a:pt x="296" y="356"/>
                </a:lnTo>
                <a:lnTo>
                  <a:pt x="308" y="348"/>
                </a:lnTo>
                <a:lnTo>
                  <a:pt x="308" y="340"/>
                </a:lnTo>
                <a:lnTo>
                  <a:pt x="280" y="316"/>
                </a:lnTo>
                <a:lnTo>
                  <a:pt x="204" y="280"/>
                </a:lnTo>
                <a:lnTo>
                  <a:pt x="196" y="268"/>
                </a:lnTo>
                <a:lnTo>
                  <a:pt x="204" y="260"/>
                </a:lnTo>
                <a:lnTo>
                  <a:pt x="216" y="260"/>
                </a:lnTo>
                <a:lnTo>
                  <a:pt x="232" y="260"/>
                </a:lnTo>
                <a:lnTo>
                  <a:pt x="264" y="276"/>
                </a:lnTo>
                <a:lnTo>
                  <a:pt x="292" y="288"/>
                </a:lnTo>
                <a:lnTo>
                  <a:pt x="320" y="300"/>
                </a:lnTo>
                <a:lnTo>
                  <a:pt x="360" y="312"/>
                </a:lnTo>
                <a:lnTo>
                  <a:pt x="408" y="308"/>
                </a:lnTo>
                <a:lnTo>
                  <a:pt x="440" y="304"/>
                </a:lnTo>
                <a:lnTo>
                  <a:pt x="496" y="296"/>
                </a:lnTo>
                <a:lnTo>
                  <a:pt x="552" y="286"/>
                </a:lnTo>
                <a:lnTo>
                  <a:pt x="608" y="272"/>
                </a:lnTo>
                <a:close/>
              </a:path>
            </a:pathLst>
          </a:custGeom>
          <a:solidFill>
            <a:srgbClr val="FFFF66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76" name="Freeform 261"/>
          <p:cNvSpPr>
            <a:spLocks/>
          </p:cNvSpPr>
          <p:nvPr/>
        </p:nvSpPr>
        <p:spPr bwMode="auto">
          <a:xfrm>
            <a:off x="6151786" y="4797822"/>
            <a:ext cx="201613" cy="196850"/>
          </a:xfrm>
          <a:custGeom>
            <a:avLst/>
            <a:gdLst>
              <a:gd name="T0" fmla="*/ 19 w 127"/>
              <a:gd name="T1" fmla="*/ 124 h 124"/>
              <a:gd name="T2" fmla="*/ 3 w 127"/>
              <a:gd name="T3" fmla="*/ 100 h 124"/>
              <a:gd name="T4" fmla="*/ 55 w 127"/>
              <a:gd name="T5" fmla="*/ 60 h 124"/>
              <a:gd name="T6" fmla="*/ 75 w 127"/>
              <a:gd name="T7" fmla="*/ 40 h 124"/>
              <a:gd name="T8" fmla="*/ 127 w 127"/>
              <a:gd name="T9" fmla="*/ 0 h 124"/>
              <a:gd name="T10" fmla="*/ 107 w 127"/>
              <a:gd name="T11" fmla="*/ 24 h 124"/>
              <a:gd name="T12" fmla="*/ 103 w 127"/>
              <a:gd name="T13" fmla="*/ 56 h 124"/>
              <a:gd name="T14" fmla="*/ 103 w 127"/>
              <a:gd name="T15" fmla="*/ 92 h 124"/>
              <a:gd name="T16" fmla="*/ 19 w 127"/>
              <a:gd name="T17" fmla="*/ 124 h 1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7"/>
              <a:gd name="T28" fmla="*/ 0 h 124"/>
              <a:gd name="T29" fmla="*/ 127 w 127"/>
              <a:gd name="T30" fmla="*/ 124 h 1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7" h="124">
                <a:moveTo>
                  <a:pt x="19" y="124"/>
                </a:moveTo>
                <a:cubicBezTo>
                  <a:pt x="14" y="116"/>
                  <a:pt x="0" y="109"/>
                  <a:pt x="3" y="100"/>
                </a:cubicBezTo>
                <a:cubicBezTo>
                  <a:pt x="10" y="79"/>
                  <a:pt x="34" y="67"/>
                  <a:pt x="55" y="60"/>
                </a:cubicBezTo>
                <a:cubicBezTo>
                  <a:pt x="76" y="28"/>
                  <a:pt x="48" y="67"/>
                  <a:pt x="75" y="40"/>
                </a:cubicBezTo>
                <a:cubicBezTo>
                  <a:pt x="101" y="14"/>
                  <a:pt x="76" y="0"/>
                  <a:pt x="127" y="0"/>
                </a:cubicBezTo>
                <a:lnTo>
                  <a:pt x="107" y="24"/>
                </a:lnTo>
                <a:lnTo>
                  <a:pt x="103" y="56"/>
                </a:lnTo>
                <a:cubicBezTo>
                  <a:pt x="105" y="65"/>
                  <a:pt x="112" y="83"/>
                  <a:pt x="103" y="92"/>
                </a:cubicBezTo>
                <a:cubicBezTo>
                  <a:pt x="90" y="105"/>
                  <a:pt x="40" y="109"/>
                  <a:pt x="19" y="124"/>
                </a:cubicBezTo>
                <a:close/>
              </a:path>
            </a:pathLst>
          </a:custGeom>
          <a:solidFill>
            <a:srgbClr val="FFFF66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77" name="Freeform 262"/>
          <p:cNvSpPr>
            <a:spLocks/>
          </p:cNvSpPr>
          <p:nvPr/>
        </p:nvSpPr>
        <p:spPr bwMode="auto">
          <a:xfrm>
            <a:off x="6410549" y="3711972"/>
            <a:ext cx="279400" cy="927100"/>
          </a:xfrm>
          <a:custGeom>
            <a:avLst/>
            <a:gdLst>
              <a:gd name="T0" fmla="*/ 160 w 176"/>
              <a:gd name="T1" fmla="*/ 0 h 584"/>
              <a:gd name="T2" fmla="*/ 156 w 176"/>
              <a:gd name="T3" fmla="*/ 36 h 584"/>
              <a:gd name="T4" fmla="*/ 140 w 176"/>
              <a:gd name="T5" fmla="*/ 56 h 584"/>
              <a:gd name="T6" fmla="*/ 136 w 176"/>
              <a:gd name="T7" fmla="*/ 116 h 584"/>
              <a:gd name="T8" fmla="*/ 120 w 176"/>
              <a:gd name="T9" fmla="*/ 136 h 584"/>
              <a:gd name="T10" fmla="*/ 96 w 176"/>
              <a:gd name="T11" fmla="*/ 144 h 584"/>
              <a:gd name="T12" fmla="*/ 108 w 176"/>
              <a:gd name="T13" fmla="*/ 168 h 584"/>
              <a:gd name="T14" fmla="*/ 100 w 176"/>
              <a:gd name="T15" fmla="*/ 192 h 584"/>
              <a:gd name="T16" fmla="*/ 108 w 176"/>
              <a:gd name="T17" fmla="*/ 220 h 584"/>
              <a:gd name="T18" fmla="*/ 24 w 176"/>
              <a:gd name="T19" fmla="*/ 268 h 584"/>
              <a:gd name="T20" fmla="*/ 32 w 176"/>
              <a:gd name="T21" fmla="*/ 288 h 584"/>
              <a:gd name="T22" fmla="*/ 16 w 176"/>
              <a:gd name="T23" fmla="*/ 320 h 584"/>
              <a:gd name="T24" fmla="*/ 0 w 176"/>
              <a:gd name="T25" fmla="*/ 392 h 584"/>
              <a:gd name="T26" fmla="*/ 20 w 176"/>
              <a:gd name="T27" fmla="*/ 444 h 584"/>
              <a:gd name="T28" fmla="*/ 28 w 176"/>
              <a:gd name="T29" fmla="*/ 584 h 584"/>
              <a:gd name="T30" fmla="*/ 60 w 176"/>
              <a:gd name="T31" fmla="*/ 528 h 584"/>
              <a:gd name="T32" fmla="*/ 76 w 176"/>
              <a:gd name="T33" fmla="*/ 500 h 584"/>
              <a:gd name="T34" fmla="*/ 76 w 176"/>
              <a:gd name="T35" fmla="*/ 476 h 584"/>
              <a:gd name="T36" fmla="*/ 80 w 176"/>
              <a:gd name="T37" fmla="*/ 428 h 584"/>
              <a:gd name="T38" fmla="*/ 84 w 176"/>
              <a:gd name="T39" fmla="*/ 396 h 584"/>
              <a:gd name="T40" fmla="*/ 92 w 176"/>
              <a:gd name="T41" fmla="*/ 364 h 584"/>
              <a:gd name="T42" fmla="*/ 112 w 176"/>
              <a:gd name="T43" fmla="*/ 316 h 584"/>
              <a:gd name="T44" fmla="*/ 128 w 176"/>
              <a:gd name="T45" fmla="*/ 288 h 584"/>
              <a:gd name="T46" fmla="*/ 144 w 176"/>
              <a:gd name="T47" fmla="*/ 236 h 584"/>
              <a:gd name="T48" fmla="*/ 160 w 176"/>
              <a:gd name="T49" fmla="*/ 184 h 584"/>
              <a:gd name="T50" fmla="*/ 160 w 176"/>
              <a:gd name="T51" fmla="*/ 148 h 584"/>
              <a:gd name="T52" fmla="*/ 164 w 176"/>
              <a:gd name="T53" fmla="*/ 108 h 584"/>
              <a:gd name="T54" fmla="*/ 168 w 176"/>
              <a:gd name="T55" fmla="*/ 76 h 584"/>
              <a:gd name="T56" fmla="*/ 176 w 176"/>
              <a:gd name="T57" fmla="*/ 40 h 584"/>
              <a:gd name="T58" fmla="*/ 160 w 176"/>
              <a:gd name="T59" fmla="*/ 0 h 58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76"/>
              <a:gd name="T91" fmla="*/ 0 h 584"/>
              <a:gd name="T92" fmla="*/ 176 w 176"/>
              <a:gd name="T93" fmla="*/ 584 h 58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76" h="584">
                <a:moveTo>
                  <a:pt x="160" y="0"/>
                </a:moveTo>
                <a:lnTo>
                  <a:pt x="156" y="36"/>
                </a:lnTo>
                <a:lnTo>
                  <a:pt x="140" y="56"/>
                </a:lnTo>
                <a:cubicBezTo>
                  <a:pt x="124" y="84"/>
                  <a:pt x="119" y="90"/>
                  <a:pt x="136" y="116"/>
                </a:cubicBezTo>
                <a:cubicBezTo>
                  <a:pt x="132" y="129"/>
                  <a:pt x="134" y="130"/>
                  <a:pt x="120" y="136"/>
                </a:cubicBezTo>
                <a:cubicBezTo>
                  <a:pt x="112" y="139"/>
                  <a:pt x="96" y="144"/>
                  <a:pt x="96" y="144"/>
                </a:cubicBezTo>
                <a:cubicBezTo>
                  <a:pt x="99" y="152"/>
                  <a:pt x="108" y="159"/>
                  <a:pt x="108" y="168"/>
                </a:cubicBezTo>
                <a:cubicBezTo>
                  <a:pt x="108" y="176"/>
                  <a:pt x="100" y="192"/>
                  <a:pt x="100" y="192"/>
                </a:cubicBezTo>
                <a:cubicBezTo>
                  <a:pt x="124" y="200"/>
                  <a:pt x="142" y="198"/>
                  <a:pt x="108" y="220"/>
                </a:cubicBezTo>
                <a:cubicBezTo>
                  <a:pt x="94" y="263"/>
                  <a:pt x="67" y="264"/>
                  <a:pt x="24" y="268"/>
                </a:cubicBezTo>
                <a:cubicBezTo>
                  <a:pt x="1" y="276"/>
                  <a:pt x="17" y="284"/>
                  <a:pt x="32" y="288"/>
                </a:cubicBezTo>
                <a:cubicBezTo>
                  <a:pt x="52" y="317"/>
                  <a:pt x="46" y="313"/>
                  <a:pt x="16" y="320"/>
                </a:cubicBezTo>
                <a:cubicBezTo>
                  <a:pt x="8" y="344"/>
                  <a:pt x="8" y="368"/>
                  <a:pt x="0" y="392"/>
                </a:cubicBezTo>
                <a:cubicBezTo>
                  <a:pt x="6" y="410"/>
                  <a:pt x="15" y="425"/>
                  <a:pt x="20" y="444"/>
                </a:cubicBezTo>
                <a:cubicBezTo>
                  <a:pt x="26" y="502"/>
                  <a:pt x="28" y="511"/>
                  <a:pt x="28" y="584"/>
                </a:cubicBezTo>
                <a:lnTo>
                  <a:pt x="60" y="528"/>
                </a:lnTo>
                <a:lnTo>
                  <a:pt x="76" y="500"/>
                </a:lnTo>
                <a:lnTo>
                  <a:pt x="76" y="476"/>
                </a:lnTo>
                <a:lnTo>
                  <a:pt x="80" y="428"/>
                </a:lnTo>
                <a:lnTo>
                  <a:pt x="84" y="396"/>
                </a:lnTo>
                <a:lnTo>
                  <a:pt x="92" y="364"/>
                </a:lnTo>
                <a:lnTo>
                  <a:pt x="112" y="316"/>
                </a:lnTo>
                <a:lnTo>
                  <a:pt x="128" y="288"/>
                </a:lnTo>
                <a:lnTo>
                  <a:pt x="144" y="236"/>
                </a:lnTo>
                <a:lnTo>
                  <a:pt x="160" y="184"/>
                </a:lnTo>
                <a:lnTo>
                  <a:pt x="160" y="148"/>
                </a:lnTo>
                <a:lnTo>
                  <a:pt x="164" y="108"/>
                </a:lnTo>
                <a:lnTo>
                  <a:pt x="168" y="76"/>
                </a:lnTo>
                <a:lnTo>
                  <a:pt x="176" y="40"/>
                </a:lnTo>
                <a:lnTo>
                  <a:pt x="160" y="0"/>
                </a:lnTo>
                <a:close/>
              </a:path>
            </a:pathLst>
          </a:custGeom>
          <a:solidFill>
            <a:srgbClr val="FFFF66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78" name="Freeform 263"/>
          <p:cNvSpPr>
            <a:spLocks/>
          </p:cNvSpPr>
          <p:nvPr/>
        </p:nvSpPr>
        <p:spPr bwMode="auto">
          <a:xfrm>
            <a:off x="3787999" y="4459684"/>
            <a:ext cx="234950" cy="420688"/>
          </a:xfrm>
          <a:custGeom>
            <a:avLst/>
            <a:gdLst>
              <a:gd name="T0" fmla="*/ 16 w 148"/>
              <a:gd name="T1" fmla="*/ 261 h 265"/>
              <a:gd name="T2" fmla="*/ 8 w 148"/>
              <a:gd name="T3" fmla="*/ 221 h 265"/>
              <a:gd name="T4" fmla="*/ 4 w 148"/>
              <a:gd name="T5" fmla="*/ 185 h 265"/>
              <a:gd name="T6" fmla="*/ 32 w 148"/>
              <a:gd name="T7" fmla="*/ 173 h 265"/>
              <a:gd name="T8" fmla="*/ 12 w 148"/>
              <a:gd name="T9" fmla="*/ 141 h 265"/>
              <a:gd name="T10" fmla="*/ 12 w 148"/>
              <a:gd name="T11" fmla="*/ 113 h 265"/>
              <a:gd name="T12" fmla="*/ 12 w 148"/>
              <a:gd name="T13" fmla="*/ 85 h 265"/>
              <a:gd name="T14" fmla="*/ 44 w 148"/>
              <a:gd name="T15" fmla="*/ 45 h 265"/>
              <a:gd name="T16" fmla="*/ 20 w 148"/>
              <a:gd name="T17" fmla="*/ 25 h 265"/>
              <a:gd name="T18" fmla="*/ 48 w 148"/>
              <a:gd name="T19" fmla="*/ 1 h 265"/>
              <a:gd name="T20" fmla="*/ 68 w 148"/>
              <a:gd name="T21" fmla="*/ 21 h 265"/>
              <a:gd name="T22" fmla="*/ 80 w 148"/>
              <a:gd name="T23" fmla="*/ 45 h 265"/>
              <a:gd name="T24" fmla="*/ 104 w 148"/>
              <a:gd name="T25" fmla="*/ 27 h 265"/>
              <a:gd name="T26" fmla="*/ 128 w 148"/>
              <a:gd name="T27" fmla="*/ 37 h 265"/>
              <a:gd name="T28" fmla="*/ 144 w 148"/>
              <a:gd name="T29" fmla="*/ 61 h 265"/>
              <a:gd name="T30" fmla="*/ 144 w 148"/>
              <a:gd name="T31" fmla="*/ 97 h 265"/>
              <a:gd name="T32" fmla="*/ 120 w 148"/>
              <a:gd name="T33" fmla="*/ 137 h 265"/>
              <a:gd name="T34" fmla="*/ 92 w 148"/>
              <a:gd name="T35" fmla="*/ 197 h 265"/>
              <a:gd name="T36" fmla="*/ 92 w 148"/>
              <a:gd name="T37" fmla="*/ 229 h 265"/>
              <a:gd name="T38" fmla="*/ 100 w 148"/>
              <a:gd name="T39" fmla="*/ 255 h 265"/>
              <a:gd name="T40" fmla="*/ 62 w 148"/>
              <a:gd name="T41" fmla="*/ 263 h 265"/>
              <a:gd name="T42" fmla="*/ 44 w 148"/>
              <a:gd name="T43" fmla="*/ 265 h 265"/>
              <a:gd name="T44" fmla="*/ 16 w 148"/>
              <a:gd name="T45" fmla="*/ 261 h 26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48"/>
              <a:gd name="T70" fmla="*/ 0 h 265"/>
              <a:gd name="T71" fmla="*/ 148 w 148"/>
              <a:gd name="T72" fmla="*/ 265 h 26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48" h="265">
                <a:moveTo>
                  <a:pt x="16" y="261"/>
                </a:moveTo>
                <a:cubicBezTo>
                  <a:pt x="9" y="255"/>
                  <a:pt x="10" y="234"/>
                  <a:pt x="8" y="221"/>
                </a:cubicBezTo>
                <a:cubicBezTo>
                  <a:pt x="6" y="208"/>
                  <a:pt x="0" y="193"/>
                  <a:pt x="4" y="185"/>
                </a:cubicBezTo>
                <a:cubicBezTo>
                  <a:pt x="8" y="177"/>
                  <a:pt x="31" y="180"/>
                  <a:pt x="32" y="173"/>
                </a:cubicBezTo>
                <a:cubicBezTo>
                  <a:pt x="33" y="166"/>
                  <a:pt x="15" y="151"/>
                  <a:pt x="12" y="141"/>
                </a:cubicBezTo>
                <a:cubicBezTo>
                  <a:pt x="9" y="131"/>
                  <a:pt x="12" y="122"/>
                  <a:pt x="12" y="113"/>
                </a:cubicBezTo>
                <a:cubicBezTo>
                  <a:pt x="12" y="104"/>
                  <a:pt x="7" y="96"/>
                  <a:pt x="12" y="85"/>
                </a:cubicBezTo>
                <a:cubicBezTo>
                  <a:pt x="17" y="74"/>
                  <a:pt x="43" y="55"/>
                  <a:pt x="44" y="45"/>
                </a:cubicBezTo>
                <a:cubicBezTo>
                  <a:pt x="45" y="35"/>
                  <a:pt x="19" y="32"/>
                  <a:pt x="20" y="25"/>
                </a:cubicBezTo>
                <a:cubicBezTo>
                  <a:pt x="21" y="18"/>
                  <a:pt x="40" y="2"/>
                  <a:pt x="48" y="1"/>
                </a:cubicBezTo>
                <a:cubicBezTo>
                  <a:pt x="56" y="0"/>
                  <a:pt x="63" y="14"/>
                  <a:pt x="68" y="21"/>
                </a:cubicBezTo>
                <a:cubicBezTo>
                  <a:pt x="73" y="28"/>
                  <a:pt x="74" y="44"/>
                  <a:pt x="80" y="45"/>
                </a:cubicBezTo>
                <a:cubicBezTo>
                  <a:pt x="86" y="46"/>
                  <a:pt x="96" y="28"/>
                  <a:pt x="104" y="27"/>
                </a:cubicBezTo>
                <a:cubicBezTo>
                  <a:pt x="112" y="26"/>
                  <a:pt x="121" y="31"/>
                  <a:pt x="128" y="37"/>
                </a:cubicBezTo>
                <a:cubicBezTo>
                  <a:pt x="135" y="43"/>
                  <a:pt x="141" y="51"/>
                  <a:pt x="144" y="61"/>
                </a:cubicBezTo>
                <a:cubicBezTo>
                  <a:pt x="147" y="71"/>
                  <a:pt x="148" y="84"/>
                  <a:pt x="144" y="97"/>
                </a:cubicBezTo>
                <a:cubicBezTo>
                  <a:pt x="140" y="110"/>
                  <a:pt x="129" y="120"/>
                  <a:pt x="120" y="137"/>
                </a:cubicBezTo>
                <a:cubicBezTo>
                  <a:pt x="111" y="154"/>
                  <a:pt x="97" y="182"/>
                  <a:pt x="92" y="197"/>
                </a:cubicBezTo>
                <a:cubicBezTo>
                  <a:pt x="87" y="212"/>
                  <a:pt x="91" y="219"/>
                  <a:pt x="92" y="229"/>
                </a:cubicBezTo>
                <a:cubicBezTo>
                  <a:pt x="93" y="239"/>
                  <a:pt x="105" y="249"/>
                  <a:pt x="100" y="255"/>
                </a:cubicBezTo>
                <a:cubicBezTo>
                  <a:pt x="95" y="261"/>
                  <a:pt x="71" y="261"/>
                  <a:pt x="62" y="263"/>
                </a:cubicBezTo>
                <a:cubicBezTo>
                  <a:pt x="53" y="265"/>
                  <a:pt x="52" y="265"/>
                  <a:pt x="44" y="265"/>
                </a:cubicBezTo>
                <a:cubicBezTo>
                  <a:pt x="36" y="265"/>
                  <a:pt x="22" y="262"/>
                  <a:pt x="16" y="261"/>
                </a:cubicBezTo>
                <a:close/>
              </a:path>
            </a:pathLst>
          </a:custGeom>
          <a:gradFill rotWithShape="0">
            <a:gsLst>
              <a:gs pos="0">
                <a:srgbClr val="CF0E30"/>
              </a:gs>
              <a:gs pos="100000">
                <a:srgbClr val="EC9FAC"/>
              </a:gs>
            </a:gsLst>
            <a:lin ang="18900000" scaled="1"/>
          </a:gradFill>
          <a:ln w="12700" cap="rnd">
            <a:solidFill>
              <a:srgbClr val="CF0E3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79" name="Rectangle 264"/>
          <p:cNvSpPr>
            <a:spLocks noChangeArrowheads="1"/>
          </p:cNvSpPr>
          <p:nvPr/>
        </p:nvSpPr>
        <p:spPr bwMode="auto">
          <a:xfrm>
            <a:off x="4994499" y="1321197"/>
            <a:ext cx="74612" cy="746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80" name="Text Box 265"/>
          <p:cNvSpPr txBox="1">
            <a:spLocks noChangeArrowheads="1"/>
          </p:cNvSpPr>
          <p:nvPr/>
        </p:nvSpPr>
        <p:spPr bwMode="auto">
          <a:xfrm>
            <a:off x="4413474" y="1271984"/>
            <a:ext cx="6143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Belém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2481" name="Rectangle 266"/>
          <p:cNvSpPr>
            <a:spLocks noChangeArrowheads="1"/>
          </p:cNvSpPr>
          <p:nvPr/>
        </p:nvSpPr>
        <p:spPr bwMode="auto">
          <a:xfrm>
            <a:off x="6772499" y="3340497"/>
            <a:ext cx="74612" cy="746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82" name="Text Box 267"/>
          <p:cNvSpPr txBox="1">
            <a:spLocks noChangeArrowheads="1"/>
          </p:cNvSpPr>
          <p:nvPr/>
        </p:nvSpPr>
        <p:spPr bwMode="auto">
          <a:xfrm>
            <a:off x="6642324" y="3405584"/>
            <a:ext cx="7826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Salvador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2483" name="Line 268"/>
          <p:cNvSpPr>
            <a:spLocks noChangeShapeType="1"/>
          </p:cNvSpPr>
          <p:nvPr/>
        </p:nvSpPr>
        <p:spPr bwMode="auto">
          <a:xfrm flipH="1">
            <a:off x="2918049" y="3848497"/>
            <a:ext cx="273050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4" name="Text Box 269"/>
          <p:cNvSpPr txBox="1">
            <a:spLocks noChangeArrowheads="1"/>
          </p:cNvSpPr>
          <p:nvPr/>
        </p:nvSpPr>
        <p:spPr bwMode="auto">
          <a:xfrm>
            <a:off x="2610074" y="3742134"/>
            <a:ext cx="3730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16</a:t>
            </a:r>
            <a:r>
              <a:rPr kumimoji="0" lang="pt-BR" sz="1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2485" name="Line 270"/>
          <p:cNvSpPr>
            <a:spLocks noChangeShapeType="1"/>
          </p:cNvSpPr>
          <p:nvPr/>
        </p:nvSpPr>
        <p:spPr bwMode="auto">
          <a:xfrm flipH="1">
            <a:off x="3032349" y="3753247"/>
            <a:ext cx="635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6" name="Text Box 271"/>
          <p:cNvSpPr txBox="1">
            <a:spLocks noChangeArrowheads="1"/>
          </p:cNvSpPr>
          <p:nvPr/>
        </p:nvSpPr>
        <p:spPr bwMode="auto">
          <a:xfrm>
            <a:off x="2864074" y="3977084"/>
            <a:ext cx="3730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62</a:t>
            </a:r>
            <a:r>
              <a:rPr kumimoji="0" lang="pt-BR" sz="1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2487" name="Text Box 272"/>
          <p:cNvSpPr txBox="1">
            <a:spLocks noChangeArrowheads="1"/>
          </p:cNvSpPr>
          <p:nvPr/>
        </p:nvSpPr>
        <p:spPr bwMode="auto">
          <a:xfrm>
            <a:off x="2619599" y="1632347"/>
            <a:ext cx="1343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CRÁTON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AMAZÔNICO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2488" name="Freeform 273"/>
          <p:cNvSpPr>
            <a:spLocks/>
          </p:cNvSpPr>
          <p:nvPr/>
        </p:nvSpPr>
        <p:spPr bwMode="auto">
          <a:xfrm>
            <a:off x="3697511" y="2826147"/>
            <a:ext cx="1265238" cy="2057400"/>
          </a:xfrm>
          <a:custGeom>
            <a:avLst/>
            <a:gdLst>
              <a:gd name="T0" fmla="*/ 81 w 797"/>
              <a:gd name="T1" fmla="*/ 1296 h 1296"/>
              <a:gd name="T2" fmla="*/ 69 w 797"/>
              <a:gd name="T3" fmla="*/ 1220 h 1296"/>
              <a:gd name="T4" fmla="*/ 41 w 797"/>
              <a:gd name="T5" fmla="*/ 1092 h 1296"/>
              <a:gd name="T6" fmla="*/ 25 w 797"/>
              <a:gd name="T7" fmla="*/ 980 h 1296"/>
              <a:gd name="T8" fmla="*/ 9 w 797"/>
              <a:gd name="T9" fmla="*/ 876 h 1296"/>
              <a:gd name="T10" fmla="*/ 5 w 797"/>
              <a:gd name="T11" fmla="*/ 780 h 1296"/>
              <a:gd name="T12" fmla="*/ 1 w 797"/>
              <a:gd name="T13" fmla="*/ 704 h 1296"/>
              <a:gd name="T14" fmla="*/ 9 w 797"/>
              <a:gd name="T15" fmla="*/ 640 h 1296"/>
              <a:gd name="T16" fmla="*/ 29 w 797"/>
              <a:gd name="T17" fmla="*/ 588 h 1296"/>
              <a:gd name="T18" fmla="*/ 49 w 797"/>
              <a:gd name="T19" fmla="*/ 544 h 1296"/>
              <a:gd name="T20" fmla="*/ 85 w 797"/>
              <a:gd name="T21" fmla="*/ 508 h 1296"/>
              <a:gd name="T22" fmla="*/ 133 w 797"/>
              <a:gd name="T23" fmla="*/ 484 h 1296"/>
              <a:gd name="T24" fmla="*/ 225 w 797"/>
              <a:gd name="T25" fmla="*/ 456 h 1296"/>
              <a:gd name="T26" fmla="*/ 341 w 797"/>
              <a:gd name="T27" fmla="*/ 432 h 1296"/>
              <a:gd name="T28" fmla="*/ 433 w 797"/>
              <a:gd name="T29" fmla="*/ 412 h 1296"/>
              <a:gd name="T30" fmla="*/ 533 w 797"/>
              <a:gd name="T31" fmla="*/ 380 h 1296"/>
              <a:gd name="T32" fmla="*/ 649 w 797"/>
              <a:gd name="T33" fmla="*/ 332 h 1296"/>
              <a:gd name="T34" fmla="*/ 717 w 797"/>
              <a:gd name="T35" fmla="*/ 284 h 1296"/>
              <a:gd name="T36" fmla="*/ 765 w 797"/>
              <a:gd name="T37" fmla="*/ 212 h 1296"/>
              <a:gd name="T38" fmla="*/ 789 w 797"/>
              <a:gd name="T39" fmla="*/ 156 h 1296"/>
              <a:gd name="T40" fmla="*/ 793 w 797"/>
              <a:gd name="T41" fmla="*/ 68 h 1296"/>
              <a:gd name="T42" fmla="*/ 797 w 797"/>
              <a:gd name="T43" fmla="*/ 0 h 129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97"/>
              <a:gd name="T67" fmla="*/ 0 h 1296"/>
              <a:gd name="T68" fmla="*/ 797 w 797"/>
              <a:gd name="T69" fmla="*/ 1296 h 129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97" h="1296">
                <a:moveTo>
                  <a:pt x="81" y="1296"/>
                </a:moveTo>
                <a:cubicBezTo>
                  <a:pt x="78" y="1275"/>
                  <a:pt x="76" y="1254"/>
                  <a:pt x="69" y="1220"/>
                </a:cubicBezTo>
                <a:cubicBezTo>
                  <a:pt x="62" y="1186"/>
                  <a:pt x="48" y="1132"/>
                  <a:pt x="41" y="1092"/>
                </a:cubicBezTo>
                <a:cubicBezTo>
                  <a:pt x="34" y="1052"/>
                  <a:pt x="30" y="1016"/>
                  <a:pt x="25" y="980"/>
                </a:cubicBezTo>
                <a:cubicBezTo>
                  <a:pt x="20" y="944"/>
                  <a:pt x="12" y="909"/>
                  <a:pt x="9" y="876"/>
                </a:cubicBezTo>
                <a:cubicBezTo>
                  <a:pt x="6" y="843"/>
                  <a:pt x="6" y="809"/>
                  <a:pt x="5" y="780"/>
                </a:cubicBezTo>
                <a:cubicBezTo>
                  <a:pt x="4" y="751"/>
                  <a:pt x="0" y="727"/>
                  <a:pt x="1" y="704"/>
                </a:cubicBezTo>
                <a:cubicBezTo>
                  <a:pt x="2" y="681"/>
                  <a:pt x="4" y="659"/>
                  <a:pt x="9" y="640"/>
                </a:cubicBezTo>
                <a:cubicBezTo>
                  <a:pt x="14" y="621"/>
                  <a:pt x="22" y="604"/>
                  <a:pt x="29" y="588"/>
                </a:cubicBezTo>
                <a:cubicBezTo>
                  <a:pt x="36" y="572"/>
                  <a:pt x="40" y="557"/>
                  <a:pt x="49" y="544"/>
                </a:cubicBezTo>
                <a:cubicBezTo>
                  <a:pt x="58" y="531"/>
                  <a:pt x="71" y="518"/>
                  <a:pt x="85" y="508"/>
                </a:cubicBezTo>
                <a:cubicBezTo>
                  <a:pt x="99" y="498"/>
                  <a:pt x="110" y="493"/>
                  <a:pt x="133" y="484"/>
                </a:cubicBezTo>
                <a:cubicBezTo>
                  <a:pt x="156" y="475"/>
                  <a:pt x="190" y="465"/>
                  <a:pt x="225" y="456"/>
                </a:cubicBezTo>
                <a:cubicBezTo>
                  <a:pt x="260" y="447"/>
                  <a:pt x="306" y="439"/>
                  <a:pt x="341" y="432"/>
                </a:cubicBezTo>
                <a:cubicBezTo>
                  <a:pt x="376" y="425"/>
                  <a:pt x="401" y="421"/>
                  <a:pt x="433" y="412"/>
                </a:cubicBezTo>
                <a:cubicBezTo>
                  <a:pt x="465" y="403"/>
                  <a:pt x="497" y="393"/>
                  <a:pt x="533" y="380"/>
                </a:cubicBezTo>
                <a:cubicBezTo>
                  <a:pt x="569" y="367"/>
                  <a:pt x="618" y="348"/>
                  <a:pt x="649" y="332"/>
                </a:cubicBezTo>
                <a:cubicBezTo>
                  <a:pt x="680" y="316"/>
                  <a:pt x="698" y="304"/>
                  <a:pt x="717" y="284"/>
                </a:cubicBezTo>
                <a:cubicBezTo>
                  <a:pt x="736" y="264"/>
                  <a:pt x="753" y="233"/>
                  <a:pt x="765" y="212"/>
                </a:cubicBezTo>
                <a:cubicBezTo>
                  <a:pt x="777" y="191"/>
                  <a:pt x="784" y="180"/>
                  <a:pt x="789" y="156"/>
                </a:cubicBezTo>
                <a:cubicBezTo>
                  <a:pt x="794" y="132"/>
                  <a:pt x="792" y="94"/>
                  <a:pt x="793" y="68"/>
                </a:cubicBezTo>
                <a:cubicBezTo>
                  <a:pt x="794" y="42"/>
                  <a:pt x="796" y="14"/>
                  <a:pt x="797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89" name="Freeform 274"/>
          <p:cNvSpPr>
            <a:spLocks/>
          </p:cNvSpPr>
          <p:nvPr/>
        </p:nvSpPr>
        <p:spPr bwMode="auto">
          <a:xfrm>
            <a:off x="4870674" y="1543447"/>
            <a:ext cx="28575" cy="228600"/>
          </a:xfrm>
          <a:custGeom>
            <a:avLst/>
            <a:gdLst>
              <a:gd name="T0" fmla="*/ 18 w 18"/>
              <a:gd name="T1" fmla="*/ 144 h 144"/>
              <a:gd name="T2" fmla="*/ 2 w 18"/>
              <a:gd name="T3" fmla="*/ 92 h 144"/>
              <a:gd name="T4" fmla="*/ 6 w 18"/>
              <a:gd name="T5" fmla="*/ 52 h 144"/>
              <a:gd name="T6" fmla="*/ 10 w 18"/>
              <a:gd name="T7" fmla="*/ 0 h 144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44"/>
              <a:gd name="T14" fmla="*/ 18 w 18"/>
              <a:gd name="T15" fmla="*/ 144 h 1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44">
                <a:moveTo>
                  <a:pt x="18" y="144"/>
                </a:moveTo>
                <a:cubicBezTo>
                  <a:pt x="11" y="125"/>
                  <a:pt x="4" y="107"/>
                  <a:pt x="2" y="92"/>
                </a:cubicBezTo>
                <a:cubicBezTo>
                  <a:pt x="0" y="77"/>
                  <a:pt x="5" y="67"/>
                  <a:pt x="6" y="52"/>
                </a:cubicBezTo>
                <a:cubicBezTo>
                  <a:pt x="7" y="37"/>
                  <a:pt x="9" y="9"/>
                  <a:pt x="10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90" name="Freeform 275"/>
          <p:cNvSpPr>
            <a:spLocks/>
          </p:cNvSpPr>
          <p:nvPr/>
        </p:nvSpPr>
        <p:spPr bwMode="auto">
          <a:xfrm>
            <a:off x="4619849" y="533797"/>
            <a:ext cx="247650" cy="736600"/>
          </a:xfrm>
          <a:custGeom>
            <a:avLst/>
            <a:gdLst>
              <a:gd name="T0" fmla="*/ 156 w 156"/>
              <a:gd name="T1" fmla="*/ 464 h 464"/>
              <a:gd name="T2" fmla="*/ 144 w 156"/>
              <a:gd name="T3" fmla="*/ 396 h 464"/>
              <a:gd name="T4" fmla="*/ 120 w 156"/>
              <a:gd name="T5" fmla="*/ 304 h 464"/>
              <a:gd name="T6" fmla="*/ 88 w 156"/>
              <a:gd name="T7" fmla="*/ 200 h 464"/>
              <a:gd name="T8" fmla="*/ 68 w 156"/>
              <a:gd name="T9" fmla="*/ 144 h 464"/>
              <a:gd name="T10" fmla="*/ 40 w 156"/>
              <a:gd name="T11" fmla="*/ 72 h 464"/>
              <a:gd name="T12" fmla="*/ 20 w 156"/>
              <a:gd name="T13" fmla="*/ 28 h 464"/>
              <a:gd name="T14" fmla="*/ 0 w 156"/>
              <a:gd name="T15" fmla="*/ 0 h 4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6"/>
              <a:gd name="T25" fmla="*/ 0 h 464"/>
              <a:gd name="T26" fmla="*/ 156 w 156"/>
              <a:gd name="T27" fmla="*/ 464 h 4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6" h="464">
                <a:moveTo>
                  <a:pt x="156" y="464"/>
                </a:moveTo>
                <a:cubicBezTo>
                  <a:pt x="153" y="443"/>
                  <a:pt x="150" y="423"/>
                  <a:pt x="144" y="396"/>
                </a:cubicBezTo>
                <a:cubicBezTo>
                  <a:pt x="138" y="369"/>
                  <a:pt x="129" y="337"/>
                  <a:pt x="120" y="304"/>
                </a:cubicBezTo>
                <a:cubicBezTo>
                  <a:pt x="111" y="271"/>
                  <a:pt x="97" y="227"/>
                  <a:pt x="88" y="200"/>
                </a:cubicBezTo>
                <a:cubicBezTo>
                  <a:pt x="79" y="173"/>
                  <a:pt x="76" y="165"/>
                  <a:pt x="68" y="144"/>
                </a:cubicBezTo>
                <a:cubicBezTo>
                  <a:pt x="60" y="123"/>
                  <a:pt x="48" y="91"/>
                  <a:pt x="40" y="72"/>
                </a:cubicBezTo>
                <a:cubicBezTo>
                  <a:pt x="32" y="53"/>
                  <a:pt x="27" y="40"/>
                  <a:pt x="20" y="28"/>
                </a:cubicBezTo>
                <a:cubicBezTo>
                  <a:pt x="13" y="16"/>
                  <a:pt x="6" y="8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91" name="Freeform 276"/>
          <p:cNvSpPr>
            <a:spLocks/>
          </p:cNvSpPr>
          <p:nvPr/>
        </p:nvSpPr>
        <p:spPr bwMode="auto">
          <a:xfrm>
            <a:off x="4342036" y="5577284"/>
            <a:ext cx="658813" cy="787400"/>
          </a:xfrm>
          <a:custGeom>
            <a:avLst/>
            <a:gdLst>
              <a:gd name="T0" fmla="*/ 54 w 606"/>
              <a:gd name="T1" fmla="*/ 680 h 1445"/>
              <a:gd name="T2" fmla="*/ 74 w 606"/>
              <a:gd name="T3" fmla="*/ 644 h 1445"/>
              <a:gd name="T4" fmla="*/ 102 w 606"/>
              <a:gd name="T5" fmla="*/ 596 h 1445"/>
              <a:gd name="T6" fmla="*/ 94 w 606"/>
              <a:gd name="T7" fmla="*/ 524 h 1445"/>
              <a:gd name="T8" fmla="*/ 82 w 606"/>
              <a:gd name="T9" fmla="*/ 420 h 1445"/>
              <a:gd name="T10" fmla="*/ 74 w 606"/>
              <a:gd name="T11" fmla="*/ 352 h 1445"/>
              <a:gd name="T12" fmla="*/ 66 w 606"/>
              <a:gd name="T13" fmla="*/ 316 h 1445"/>
              <a:gd name="T14" fmla="*/ 58 w 606"/>
              <a:gd name="T15" fmla="*/ 268 h 1445"/>
              <a:gd name="T16" fmla="*/ 34 w 606"/>
              <a:gd name="T17" fmla="*/ 192 h 1445"/>
              <a:gd name="T18" fmla="*/ 26 w 606"/>
              <a:gd name="T19" fmla="*/ 108 h 1445"/>
              <a:gd name="T20" fmla="*/ 54 w 606"/>
              <a:gd name="T21" fmla="*/ 64 h 1445"/>
              <a:gd name="T22" fmla="*/ 122 w 606"/>
              <a:gd name="T23" fmla="*/ 20 h 1445"/>
              <a:gd name="T24" fmla="*/ 158 w 606"/>
              <a:gd name="T25" fmla="*/ 8 h 1445"/>
              <a:gd name="T26" fmla="*/ 182 w 606"/>
              <a:gd name="T27" fmla="*/ 0 h 1445"/>
              <a:gd name="T28" fmla="*/ 234 w 606"/>
              <a:gd name="T29" fmla="*/ 12 h 1445"/>
              <a:gd name="T30" fmla="*/ 274 w 606"/>
              <a:gd name="T31" fmla="*/ 32 h 1445"/>
              <a:gd name="T32" fmla="*/ 318 w 606"/>
              <a:gd name="T33" fmla="*/ 52 h 1445"/>
              <a:gd name="T34" fmla="*/ 394 w 606"/>
              <a:gd name="T35" fmla="*/ 104 h 1445"/>
              <a:gd name="T36" fmla="*/ 478 w 606"/>
              <a:gd name="T37" fmla="*/ 168 h 1445"/>
              <a:gd name="T38" fmla="*/ 546 w 606"/>
              <a:gd name="T39" fmla="*/ 224 h 1445"/>
              <a:gd name="T40" fmla="*/ 590 w 606"/>
              <a:gd name="T41" fmla="*/ 276 h 1445"/>
              <a:gd name="T42" fmla="*/ 606 w 606"/>
              <a:gd name="T43" fmla="*/ 332 h 1445"/>
              <a:gd name="T44" fmla="*/ 602 w 606"/>
              <a:gd name="T45" fmla="*/ 388 h 1445"/>
              <a:gd name="T46" fmla="*/ 586 w 606"/>
              <a:gd name="T47" fmla="*/ 460 h 1445"/>
              <a:gd name="T48" fmla="*/ 562 w 606"/>
              <a:gd name="T49" fmla="*/ 540 h 1445"/>
              <a:gd name="T50" fmla="*/ 510 w 606"/>
              <a:gd name="T51" fmla="*/ 588 h 1445"/>
              <a:gd name="T52" fmla="*/ 450 w 606"/>
              <a:gd name="T53" fmla="*/ 640 h 1445"/>
              <a:gd name="T54" fmla="*/ 382 w 606"/>
              <a:gd name="T55" fmla="*/ 692 h 1445"/>
              <a:gd name="T56" fmla="*/ 318 w 606"/>
              <a:gd name="T57" fmla="*/ 736 h 1445"/>
              <a:gd name="T58" fmla="*/ 261 w 606"/>
              <a:gd name="T59" fmla="*/ 821 h 1445"/>
              <a:gd name="T60" fmla="*/ 213 w 606"/>
              <a:gd name="T61" fmla="*/ 920 h 1445"/>
              <a:gd name="T62" fmla="*/ 178 w 606"/>
              <a:gd name="T63" fmla="*/ 996 h 1445"/>
              <a:gd name="T64" fmla="*/ 146 w 606"/>
              <a:gd name="T65" fmla="*/ 1072 h 1445"/>
              <a:gd name="T66" fmla="*/ 114 w 606"/>
              <a:gd name="T67" fmla="*/ 1154 h 1445"/>
              <a:gd name="T68" fmla="*/ 105 w 606"/>
              <a:gd name="T69" fmla="*/ 1217 h 1445"/>
              <a:gd name="T70" fmla="*/ 111 w 606"/>
              <a:gd name="T71" fmla="*/ 1295 h 1445"/>
              <a:gd name="T72" fmla="*/ 78 w 606"/>
              <a:gd name="T73" fmla="*/ 1346 h 1445"/>
              <a:gd name="T74" fmla="*/ 0 w 606"/>
              <a:gd name="T75" fmla="*/ 1445 h 144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06"/>
              <a:gd name="T115" fmla="*/ 0 h 1445"/>
              <a:gd name="T116" fmla="*/ 606 w 606"/>
              <a:gd name="T117" fmla="*/ 1445 h 144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06" h="1445">
                <a:moveTo>
                  <a:pt x="54" y="680"/>
                </a:moveTo>
                <a:lnTo>
                  <a:pt x="74" y="644"/>
                </a:lnTo>
                <a:lnTo>
                  <a:pt x="102" y="596"/>
                </a:lnTo>
                <a:lnTo>
                  <a:pt x="94" y="524"/>
                </a:lnTo>
                <a:lnTo>
                  <a:pt x="82" y="420"/>
                </a:lnTo>
                <a:lnTo>
                  <a:pt x="74" y="352"/>
                </a:lnTo>
                <a:lnTo>
                  <a:pt x="66" y="316"/>
                </a:lnTo>
                <a:lnTo>
                  <a:pt x="58" y="268"/>
                </a:lnTo>
                <a:lnTo>
                  <a:pt x="34" y="192"/>
                </a:lnTo>
                <a:lnTo>
                  <a:pt x="26" y="108"/>
                </a:lnTo>
                <a:lnTo>
                  <a:pt x="54" y="64"/>
                </a:lnTo>
                <a:lnTo>
                  <a:pt x="122" y="20"/>
                </a:lnTo>
                <a:lnTo>
                  <a:pt x="158" y="8"/>
                </a:lnTo>
                <a:lnTo>
                  <a:pt x="182" y="0"/>
                </a:lnTo>
                <a:lnTo>
                  <a:pt x="234" y="12"/>
                </a:lnTo>
                <a:lnTo>
                  <a:pt x="274" y="32"/>
                </a:lnTo>
                <a:lnTo>
                  <a:pt x="318" y="52"/>
                </a:lnTo>
                <a:lnTo>
                  <a:pt x="394" y="104"/>
                </a:lnTo>
                <a:lnTo>
                  <a:pt x="478" y="168"/>
                </a:lnTo>
                <a:lnTo>
                  <a:pt x="546" y="224"/>
                </a:lnTo>
                <a:lnTo>
                  <a:pt x="590" y="276"/>
                </a:lnTo>
                <a:lnTo>
                  <a:pt x="606" y="332"/>
                </a:lnTo>
                <a:lnTo>
                  <a:pt x="602" y="388"/>
                </a:lnTo>
                <a:lnTo>
                  <a:pt x="586" y="460"/>
                </a:lnTo>
                <a:lnTo>
                  <a:pt x="562" y="540"/>
                </a:lnTo>
                <a:lnTo>
                  <a:pt x="510" y="588"/>
                </a:lnTo>
                <a:lnTo>
                  <a:pt x="450" y="640"/>
                </a:lnTo>
                <a:lnTo>
                  <a:pt x="382" y="692"/>
                </a:lnTo>
                <a:lnTo>
                  <a:pt x="318" y="736"/>
                </a:lnTo>
                <a:lnTo>
                  <a:pt x="261" y="821"/>
                </a:lnTo>
                <a:lnTo>
                  <a:pt x="213" y="920"/>
                </a:lnTo>
                <a:lnTo>
                  <a:pt x="178" y="996"/>
                </a:lnTo>
                <a:lnTo>
                  <a:pt x="146" y="1072"/>
                </a:lnTo>
                <a:lnTo>
                  <a:pt x="114" y="1154"/>
                </a:lnTo>
                <a:lnTo>
                  <a:pt x="105" y="1217"/>
                </a:lnTo>
                <a:lnTo>
                  <a:pt x="111" y="1295"/>
                </a:lnTo>
                <a:lnTo>
                  <a:pt x="78" y="1346"/>
                </a:lnTo>
                <a:lnTo>
                  <a:pt x="0" y="1445"/>
                </a:ln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92" name="Freeform 277"/>
          <p:cNvSpPr>
            <a:spLocks/>
          </p:cNvSpPr>
          <p:nvPr/>
        </p:nvSpPr>
        <p:spPr bwMode="auto">
          <a:xfrm>
            <a:off x="6283549" y="2513409"/>
            <a:ext cx="1054100" cy="115888"/>
          </a:xfrm>
          <a:custGeom>
            <a:avLst/>
            <a:gdLst>
              <a:gd name="T0" fmla="*/ 0 w 664"/>
              <a:gd name="T1" fmla="*/ 9 h 73"/>
              <a:gd name="T2" fmla="*/ 56 w 664"/>
              <a:gd name="T3" fmla="*/ 1 h 73"/>
              <a:gd name="T4" fmla="*/ 104 w 664"/>
              <a:gd name="T5" fmla="*/ 13 h 73"/>
              <a:gd name="T6" fmla="*/ 224 w 664"/>
              <a:gd name="T7" fmla="*/ 45 h 73"/>
              <a:gd name="T8" fmla="*/ 300 w 664"/>
              <a:gd name="T9" fmla="*/ 69 h 73"/>
              <a:gd name="T10" fmla="*/ 368 w 664"/>
              <a:gd name="T11" fmla="*/ 69 h 73"/>
              <a:gd name="T12" fmla="*/ 436 w 664"/>
              <a:gd name="T13" fmla="*/ 61 h 73"/>
              <a:gd name="T14" fmla="*/ 476 w 664"/>
              <a:gd name="T15" fmla="*/ 41 h 73"/>
              <a:gd name="T16" fmla="*/ 556 w 664"/>
              <a:gd name="T17" fmla="*/ 37 h 73"/>
              <a:gd name="T18" fmla="*/ 624 w 664"/>
              <a:gd name="T19" fmla="*/ 25 h 73"/>
              <a:gd name="T20" fmla="*/ 664 w 664"/>
              <a:gd name="T21" fmla="*/ 13 h 7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4"/>
              <a:gd name="T34" fmla="*/ 0 h 73"/>
              <a:gd name="T35" fmla="*/ 664 w 664"/>
              <a:gd name="T36" fmla="*/ 73 h 7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4" h="73">
                <a:moveTo>
                  <a:pt x="0" y="9"/>
                </a:moveTo>
                <a:cubicBezTo>
                  <a:pt x="19" y="4"/>
                  <a:pt x="39" y="0"/>
                  <a:pt x="56" y="1"/>
                </a:cubicBezTo>
                <a:cubicBezTo>
                  <a:pt x="73" y="2"/>
                  <a:pt x="76" y="6"/>
                  <a:pt x="104" y="13"/>
                </a:cubicBezTo>
                <a:cubicBezTo>
                  <a:pt x="132" y="20"/>
                  <a:pt x="191" y="36"/>
                  <a:pt x="224" y="45"/>
                </a:cubicBezTo>
                <a:cubicBezTo>
                  <a:pt x="257" y="54"/>
                  <a:pt x="276" y="65"/>
                  <a:pt x="300" y="69"/>
                </a:cubicBezTo>
                <a:cubicBezTo>
                  <a:pt x="324" y="73"/>
                  <a:pt x="345" y="70"/>
                  <a:pt x="368" y="69"/>
                </a:cubicBezTo>
                <a:cubicBezTo>
                  <a:pt x="391" y="68"/>
                  <a:pt x="418" y="66"/>
                  <a:pt x="436" y="61"/>
                </a:cubicBezTo>
                <a:cubicBezTo>
                  <a:pt x="454" y="56"/>
                  <a:pt x="456" y="45"/>
                  <a:pt x="476" y="41"/>
                </a:cubicBezTo>
                <a:cubicBezTo>
                  <a:pt x="496" y="37"/>
                  <a:pt x="531" y="40"/>
                  <a:pt x="556" y="37"/>
                </a:cubicBezTo>
                <a:cubicBezTo>
                  <a:pt x="581" y="34"/>
                  <a:pt x="606" y="29"/>
                  <a:pt x="624" y="25"/>
                </a:cubicBezTo>
                <a:cubicBezTo>
                  <a:pt x="642" y="21"/>
                  <a:pt x="655" y="16"/>
                  <a:pt x="664" y="1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93" name="Freeform 278"/>
          <p:cNvSpPr>
            <a:spLocks/>
          </p:cNvSpPr>
          <p:nvPr/>
        </p:nvSpPr>
        <p:spPr bwMode="auto">
          <a:xfrm>
            <a:off x="6393086" y="2343547"/>
            <a:ext cx="639763" cy="173037"/>
          </a:xfrm>
          <a:custGeom>
            <a:avLst/>
            <a:gdLst>
              <a:gd name="T0" fmla="*/ 0 w 403"/>
              <a:gd name="T1" fmla="*/ 109 h 109"/>
              <a:gd name="T2" fmla="*/ 67 w 403"/>
              <a:gd name="T3" fmla="*/ 100 h 109"/>
              <a:gd name="T4" fmla="*/ 115 w 403"/>
              <a:gd name="T5" fmla="*/ 88 h 109"/>
              <a:gd name="T6" fmla="*/ 235 w 403"/>
              <a:gd name="T7" fmla="*/ 60 h 109"/>
              <a:gd name="T8" fmla="*/ 275 w 403"/>
              <a:gd name="T9" fmla="*/ 48 h 109"/>
              <a:gd name="T10" fmla="*/ 299 w 403"/>
              <a:gd name="T11" fmla="*/ 28 h 109"/>
              <a:gd name="T12" fmla="*/ 331 w 403"/>
              <a:gd name="T13" fmla="*/ 20 h 109"/>
              <a:gd name="T14" fmla="*/ 363 w 403"/>
              <a:gd name="T15" fmla="*/ 4 h 109"/>
              <a:gd name="T16" fmla="*/ 403 w 403"/>
              <a:gd name="T17" fmla="*/ 0 h 10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3"/>
              <a:gd name="T28" fmla="*/ 0 h 109"/>
              <a:gd name="T29" fmla="*/ 403 w 403"/>
              <a:gd name="T30" fmla="*/ 109 h 10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3" h="109">
                <a:moveTo>
                  <a:pt x="0" y="109"/>
                </a:moveTo>
                <a:cubicBezTo>
                  <a:pt x="11" y="107"/>
                  <a:pt x="48" y="103"/>
                  <a:pt x="67" y="100"/>
                </a:cubicBezTo>
                <a:cubicBezTo>
                  <a:pt x="86" y="97"/>
                  <a:pt x="87" y="95"/>
                  <a:pt x="115" y="88"/>
                </a:cubicBezTo>
                <a:cubicBezTo>
                  <a:pt x="143" y="81"/>
                  <a:pt x="208" y="67"/>
                  <a:pt x="235" y="60"/>
                </a:cubicBezTo>
                <a:cubicBezTo>
                  <a:pt x="262" y="53"/>
                  <a:pt x="264" y="53"/>
                  <a:pt x="275" y="48"/>
                </a:cubicBezTo>
                <a:cubicBezTo>
                  <a:pt x="286" y="43"/>
                  <a:pt x="290" y="33"/>
                  <a:pt x="299" y="28"/>
                </a:cubicBezTo>
                <a:cubicBezTo>
                  <a:pt x="308" y="23"/>
                  <a:pt x="320" y="24"/>
                  <a:pt x="331" y="20"/>
                </a:cubicBezTo>
                <a:cubicBezTo>
                  <a:pt x="342" y="16"/>
                  <a:pt x="351" y="7"/>
                  <a:pt x="363" y="4"/>
                </a:cubicBezTo>
                <a:cubicBezTo>
                  <a:pt x="375" y="1"/>
                  <a:pt x="389" y="0"/>
                  <a:pt x="403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94" name="Freeform 279"/>
          <p:cNvSpPr>
            <a:spLocks/>
          </p:cNvSpPr>
          <p:nvPr/>
        </p:nvSpPr>
        <p:spPr bwMode="auto">
          <a:xfrm>
            <a:off x="6372449" y="2318147"/>
            <a:ext cx="920750" cy="101600"/>
          </a:xfrm>
          <a:custGeom>
            <a:avLst/>
            <a:gdLst>
              <a:gd name="T0" fmla="*/ 0 w 580"/>
              <a:gd name="T1" fmla="*/ 64 h 64"/>
              <a:gd name="T2" fmla="*/ 68 w 580"/>
              <a:gd name="T3" fmla="*/ 52 h 64"/>
              <a:gd name="T4" fmla="*/ 132 w 580"/>
              <a:gd name="T5" fmla="*/ 32 h 64"/>
              <a:gd name="T6" fmla="*/ 188 w 580"/>
              <a:gd name="T7" fmla="*/ 28 h 64"/>
              <a:gd name="T8" fmla="*/ 248 w 580"/>
              <a:gd name="T9" fmla="*/ 32 h 64"/>
              <a:gd name="T10" fmla="*/ 312 w 580"/>
              <a:gd name="T11" fmla="*/ 32 h 64"/>
              <a:gd name="T12" fmla="*/ 352 w 580"/>
              <a:gd name="T13" fmla="*/ 24 h 64"/>
              <a:gd name="T14" fmla="*/ 408 w 580"/>
              <a:gd name="T15" fmla="*/ 12 h 64"/>
              <a:gd name="T16" fmla="*/ 452 w 580"/>
              <a:gd name="T17" fmla="*/ 16 h 64"/>
              <a:gd name="T18" fmla="*/ 504 w 580"/>
              <a:gd name="T19" fmla="*/ 16 h 64"/>
              <a:gd name="T20" fmla="*/ 552 w 580"/>
              <a:gd name="T21" fmla="*/ 12 h 64"/>
              <a:gd name="T22" fmla="*/ 580 w 580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80"/>
              <a:gd name="T37" fmla="*/ 0 h 64"/>
              <a:gd name="T38" fmla="*/ 580 w 580"/>
              <a:gd name="T39" fmla="*/ 64 h 6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80" h="64">
                <a:moveTo>
                  <a:pt x="0" y="64"/>
                </a:moveTo>
                <a:cubicBezTo>
                  <a:pt x="23" y="60"/>
                  <a:pt x="46" y="57"/>
                  <a:pt x="68" y="52"/>
                </a:cubicBezTo>
                <a:cubicBezTo>
                  <a:pt x="90" y="47"/>
                  <a:pt x="112" y="36"/>
                  <a:pt x="132" y="32"/>
                </a:cubicBezTo>
                <a:cubicBezTo>
                  <a:pt x="152" y="28"/>
                  <a:pt x="169" y="28"/>
                  <a:pt x="188" y="28"/>
                </a:cubicBezTo>
                <a:cubicBezTo>
                  <a:pt x="207" y="28"/>
                  <a:pt x="227" y="31"/>
                  <a:pt x="248" y="32"/>
                </a:cubicBezTo>
                <a:cubicBezTo>
                  <a:pt x="269" y="33"/>
                  <a:pt x="295" y="33"/>
                  <a:pt x="312" y="32"/>
                </a:cubicBezTo>
                <a:cubicBezTo>
                  <a:pt x="329" y="31"/>
                  <a:pt x="336" y="27"/>
                  <a:pt x="352" y="24"/>
                </a:cubicBezTo>
                <a:cubicBezTo>
                  <a:pt x="368" y="21"/>
                  <a:pt x="391" y="13"/>
                  <a:pt x="408" y="12"/>
                </a:cubicBezTo>
                <a:cubicBezTo>
                  <a:pt x="425" y="11"/>
                  <a:pt x="436" y="15"/>
                  <a:pt x="452" y="16"/>
                </a:cubicBezTo>
                <a:cubicBezTo>
                  <a:pt x="468" y="17"/>
                  <a:pt x="487" y="17"/>
                  <a:pt x="504" y="16"/>
                </a:cubicBezTo>
                <a:cubicBezTo>
                  <a:pt x="521" y="15"/>
                  <a:pt x="539" y="15"/>
                  <a:pt x="552" y="12"/>
                </a:cubicBezTo>
                <a:cubicBezTo>
                  <a:pt x="565" y="9"/>
                  <a:pt x="573" y="3"/>
                  <a:pt x="5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95" name="Freeform 280"/>
          <p:cNvSpPr>
            <a:spLocks/>
          </p:cNvSpPr>
          <p:nvPr/>
        </p:nvSpPr>
        <p:spPr bwMode="auto">
          <a:xfrm>
            <a:off x="6385149" y="2095897"/>
            <a:ext cx="698500" cy="317500"/>
          </a:xfrm>
          <a:custGeom>
            <a:avLst/>
            <a:gdLst>
              <a:gd name="T0" fmla="*/ 0 w 440"/>
              <a:gd name="T1" fmla="*/ 200 h 200"/>
              <a:gd name="T2" fmla="*/ 52 w 440"/>
              <a:gd name="T3" fmla="*/ 160 h 200"/>
              <a:gd name="T4" fmla="*/ 96 w 440"/>
              <a:gd name="T5" fmla="*/ 136 h 200"/>
              <a:gd name="T6" fmla="*/ 132 w 440"/>
              <a:gd name="T7" fmla="*/ 120 h 200"/>
              <a:gd name="T8" fmla="*/ 184 w 440"/>
              <a:gd name="T9" fmla="*/ 116 h 200"/>
              <a:gd name="T10" fmla="*/ 212 w 440"/>
              <a:gd name="T11" fmla="*/ 120 h 200"/>
              <a:gd name="T12" fmla="*/ 244 w 440"/>
              <a:gd name="T13" fmla="*/ 132 h 200"/>
              <a:gd name="T14" fmla="*/ 296 w 440"/>
              <a:gd name="T15" fmla="*/ 128 h 200"/>
              <a:gd name="T16" fmla="*/ 348 w 440"/>
              <a:gd name="T17" fmla="*/ 112 h 200"/>
              <a:gd name="T18" fmla="*/ 376 w 440"/>
              <a:gd name="T19" fmla="*/ 84 h 200"/>
              <a:gd name="T20" fmla="*/ 400 w 440"/>
              <a:gd name="T21" fmla="*/ 48 h 200"/>
              <a:gd name="T22" fmla="*/ 424 w 440"/>
              <a:gd name="T23" fmla="*/ 20 h 200"/>
              <a:gd name="T24" fmla="*/ 440 w 440"/>
              <a:gd name="T25" fmla="*/ 0 h 2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0"/>
              <a:gd name="T40" fmla="*/ 0 h 200"/>
              <a:gd name="T41" fmla="*/ 440 w 440"/>
              <a:gd name="T42" fmla="*/ 200 h 2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0" h="200">
                <a:moveTo>
                  <a:pt x="0" y="200"/>
                </a:moveTo>
                <a:cubicBezTo>
                  <a:pt x="18" y="185"/>
                  <a:pt x="36" y="171"/>
                  <a:pt x="52" y="160"/>
                </a:cubicBezTo>
                <a:cubicBezTo>
                  <a:pt x="68" y="149"/>
                  <a:pt x="83" y="143"/>
                  <a:pt x="96" y="136"/>
                </a:cubicBezTo>
                <a:cubicBezTo>
                  <a:pt x="109" y="129"/>
                  <a:pt x="117" y="123"/>
                  <a:pt x="132" y="120"/>
                </a:cubicBezTo>
                <a:cubicBezTo>
                  <a:pt x="147" y="117"/>
                  <a:pt x="171" y="116"/>
                  <a:pt x="184" y="116"/>
                </a:cubicBezTo>
                <a:cubicBezTo>
                  <a:pt x="197" y="116"/>
                  <a:pt x="202" y="117"/>
                  <a:pt x="212" y="120"/>
                </a:cubicBezTo>
                <a:cubicBezTo>
                  <a:pt x="222" y="123"/>
                  <a:pt x="230" y="131"/>
                  <a:pt x="244" y="132"/>
                </a:cubicBezTo>
                <a:cubicBezTo>
                  <a:pt x="258" y="133"/>
                  <a:pt x="279" y="131"/>
                  <a:pt x="296" y="128"/>
                </a:cubicBezTo>
                <a:cubicBezTo>
                  <a:pt x="313" y="125"/>
                  <a:pt x="335" y="119"/>
                  <a:pt x="348" y="112"/>
                </a:cubicBezTo>
                <a:cubicBezTo>
                  <a:pt x="361" y="105"/>
                  <a:pt x="367" y="95"/>
                  <a:pt x="376" y="84"/>
                </a:cubicBezTo>
                <a:cubicBezTo>
                  <a:pt x="385" y="73"/>
                  <a:pt x="392" y="59"/>
                  <a:pt x="400" y="48"/>
                </a:cubicBezTo>
                <a:cubicBezTo>
                  <a:pt x="408" y="37"/>
                  <a:pt x="417" y="28"/>
                  <a:pt x="424" y="20"/>
                </a:cubicBezTo>
                <a:cubicBezTo>
                  <a:pt x="431" y="12"/>
                  <a:pt x="435" y="6"/>
                  <a:pt x="44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96" name="Freeform 281"/>
          <p:cNvSpPr>
            <a:spLocks/>
          </p:cNvSpPr>
          <p:nvPr/>
        </p:nvSpPr>
        <p:spPr bwMode="auto">
          <a:xfrm>
            <a:off x="6975699" y="2127647"/>
            <a:ext cx="273050" cy="222250"/>
          </a:xfrm>
          <a:custGeom>
            <a:avLst/>
            <a:gdLst>
              <a:gd name="T0" fmla="*/ 0 w 172"/>
              <a:gd name="T1" fmla="*/ 140 h 140"/>
              <a:gd name="T2" fmla="*/ 44 w 172"/>
              <a:gd name="T3" fmla="*/ 120 h 140"/>
              <a:gd name="T4" fmla="*/ 72 w 172"/>
              <a:gd name="T5" fmla="*/ 92 h 140"/>
              <a:gd name="T6" fmla="*/ 96 w 172"/>
              <a:gd name="T7" fmla="*/ 56 h 140"/>
              <a:gd name="T8" fmla="*/ 120 w 172"/>
              <a:gd name="T9" fmla="*/ 28 h 140"/>
              <a:gd name="T10" fmla="*/ 144 w 172"/>
              <a:gd name="T11" fmla="*/ 12 h 140"/>
              <a:gd name="T12" fmla="*/ 172 w 172"/>
              <a:gd name="T13" fmla="*/ 0 h 1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2"/>
              <a:gd name="T22" fmla="*/ 0 h 140"/>
              <a:gd name="T23" fmla="*/ 172 w 172"/>
              <a:gd name="T24" fmla="*/ 140 h 1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2" h="140">
                <a:moveTo>
                  <a:pt x="0" y="140"/>
                </a:moveTo>
                <a:cubicBezTo>
                  <a:pt x="16" y="134"/>
                  <a:pt x="32" y="128"/>
                  <a:pt x="44" y="120"/>
                </a:cubicBezTo>
                <a:cubicBezTo>
                  <a:pt x="56" y="112"/>
                  <a:pt x="63" y="103"/>
                  <a:pt x="72" y="92"/>
                </a:cubicBezTo>
                <a:cubicBezTo>
                  <a:pt x="81" y="81"/>
                  <a:pt x="88" y="67"/>
                  <a:pt x="96" y="56"/>
                </a:cubicBezTo>
                <a:cubicBezTo>
                  <a:pt x="104" y="45"/>
                  <a:pt x="112" y="35"/>
                  <a:pt x="120" y="28"/>
                </a:cubicBezTo>
                <a:cubicBezTo>
                  <a:pt x="128" y="21"/>
                  <a:pt x="135" y="17"/>
                  <a:pt x="144" y="12"/>
                </a:cubicBezTo>
                <a:cubicBezTo>
                  <a:pt x="153" y="7"/>
                  <a:pt x="162" y="3"/>
                  <a:pt x="17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97" name="Freeform 282"/>
          <p:cNvSpPr>
            <a:spLocks/>
          </p:cNvSpPr>
          <p:nvPr/>
        </p:nvSpPr>
        <p:spPr bwMode="auto">
          <a:xfrm>
            <a:off x="7147149" y="2222897"/>
            <a:ext cx="146050" cy="114300"/>
          </a:xfrm>
          <a:custGeom>
            <a:avLst/>
            <a:gdLst>
              <a:gd name="T0" fmla="*/ 0 w 92"/>
              <a:gd name="T1" fmla="*/ 72 h 72"/>
              <a:gd name="T2" fmla="*/ 36 w 92"/>
              <a:gd name="T3" fmla="*/ 40 h 72"/>
              <a:gd name="T4" fmla="*/ 68 w 92"/>
              <a:gd name="T5" fmla="*/ 16 h 72"/>
              <a:gd name="T6" fmla="*/ 92 w 92"/>
              <a:gd name="T7" fmla="*/ 0 h 72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72"/>
              <a:gd name="T14" fmla="*/ 92 w 92"/>
              <a:gd name="T15" fmla="*/ 72 h 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72">
                <a:moveTo>
                  <a:pt x="0" y="72"/>
                </a:moveTo>
                <a:cubicBezTo>
                  <a:pt x="12" y="60"/>
                  <a:pt x="25" y="49"/>
                  <a:pt x="36" y="40"/>
                </a:cubicBezTo>
                <a:cubicBezTo>
                  <a:pt x="47" y="31"/>
                  <a:pt x="59" y="23"/>
                  <a:pt x="68" y="16"/>
                </a:cubicBezTo>
                <a:cubicBezTo>
                  <a:pt x="77" y="9"/>
                  <a:pt x="85" y="5"/>
                  <a:pt x="9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98" name="Freeform 283"/>
          <p:cNvSpPr>
            <a:spLocks/>
          </p:cNvSpPr>
          <p:nvPr/>
        </p:nvSpPr>
        <p:spPr bwMode="auto">
          <a:xfrm>
            <a:off x="6416899" y="1733947"/>
            <a:ext cx="184150" cy="558800"/>
          </a:xfrm>
          <a:custGeom>
            <a:avLst/>
            <a:gdLst>
              <a:gd name="T0" fmla="*/ 0 w 116"/>
              <a:gd name="T1" fmla="*/ 352 h 352"/>
              <a:gd name="T2" fmla="*/ 36 w 116"/>
              <a:gd name="T3" fmla="*/ 312 h 352"/>
              <a:gd name="T4" fmla="*/ 52 w 116"/>
              <a:gd name="T5" fmla="*/ 272 h 352"/>
              <a:gd name="T6" fmla="*/ 48 w 116"/>
              <a:gd name="T7" fmla="*/ 228 h 352"/>
              <a:gd name="T8" fmla="*/ 28 w 116"/>
              <a:gd name="T9" fmla="*/ 180 h 352"/>
              <a:gd name="T10" fmla="*/ 32 w 116"/>
              <a:gd name="T11" fmla="*/ 128 h 352"/>
              <a:gd name="T12" fmla="*/ 48 w 116"/>
              <a:gd name="T13" fmla="*/ 64 h 352"/>
              <a:gd name="T14" fmla="*/ 72 w 116"/>
              <a:gd name="T15" fmla="*/ 24 h 352"/>
              <a:gd name="T16" fmla="*/ 116 w 116"/>
              <a:gd name="T17" fmla="*/ 0 h 3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6"/>
              <a:gd name="T28" fmla="*/ 0 h 352"/>
              <a:gd name="T29" fmla="*/ 116 w 116"/>
              <a:gd name="T30" fmla="*/ 352 h 3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6" h="352">
                <a:moveTo>
                  <a:pt x="0" y="352"/>
                </a:moveTo>
                <a:cubicBezTo>
                  <a:pt x="13" y="338"/>
                  <a:pt x="27" y="325"/>
                  <a:pt x="36" y="312"/>
                </a:cubicBezTo>
                <a:cubicBezTo>
                  <a:pt x="45" y="299"/>
                  <a:pt x="50" y="286"/>
                  <a:pt x="52" y="272"/>
                </a:cubicBezTo>
                <a:cubicBezTo>
                  <a:pt x="54" y="258"/>
                  <a:pt x="52" y="243"/>
                  <a:pt x="48" y="228"/>
                </a:cubicBezTo>
                <a:cubicBezTo>
                  <a:pt x="44" y="213"/>
                  <a:pt x="31" y="197"/>
                  <a:pt x="28" y="180"/>
                </a:cubicBezTo>
                <a:cubicBezTo>
                  <a:pt x="25" y="163"/>
                  <a:pt x="29" y="147"/>
                  <a:pt x="32" y="128"/>
                </a:cubicBezTo>
                <a:cubicBezTo>
                  <a:pt x="35" y="109"/>
                  <a:pt x="41" y="81"/>
                  <a:pt x="48" y="64"/>
                </a:cubicBezTo>
                <a:cubicBezTo>
                  <a:pt x="55" y="47"/>
                  <a:pt x="61" y="35"/>
                  <a:pt x="72" y="24"/>
                </a:cubicBezTo>
                <a:cubicBezTo>
                  <a:pt x="83" y="13"/>
                  <a:pt x="109" y="4"/>
                  <a:pt x="11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499" name="Freeform 284"/>
          <p:cNvSpPr>
            <a:spLocks/>
          </p:cNvSpPr>
          <p:nvPr/>
        </p:nvSpPr>
        <p:spPr bwMode="auto">
          <a:xfrm>
            <a:off x="6416899" y="1911747"/>
            <a:ext cx="374650" cy="374650"/>
          </a:xfrm>
          <a:custGeom>
            <a:avLst/>
            <a:gdLst>
              <a:gd name="T0" fmla="*/ 0 w 236"/>
              <a:gd name="T1" fmla="*/ 236 h 236"/>
              <a:gd name="T2" fmla="*/ 56 w 236"/>
              <a:gd name="T3" fmla="*/ 204 h 236"/>
              <a:gd name="T4" fmla="*/ 108 w 236"/>
              <a:gd name="T5" fmla="*/ 152 h 236"/>
              <a:gd name="T6" fmla="*/ 152 w 236"/>
              <a:gd name="T7" fmla="*/ 100 h 236"/>
              <a:gd name="T8" fmla="*/ 192 w 236"/>
              <a:gd name="T9" fmla="*/ 56 h 236"/>
              <a:gd name="T10" fmla="*/ 236 w 236"/>
              <a:gd name="T11" fmla="*/ 0 h 2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6"/>
              <a:gd name="T19" fmla="*/ 0 h 236"/>
              <a:gd name="T20" fmla="*/ 236 w 236"/>
              <a:gd name="T21" fmla="*/ 236 h 2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6" h="236">
                <a:moveTo>
                  <a:pt x="0" y="236"/>
                </a:moveTo>
                <a:cubicBezTo>
                  <a:pt x="19" y="227"/>
                  <a:pt x="38" y="218"/>
                  <a:pt x="56" y="204"/>
                </a:cubicBezTo>
                <a:cubicBezTo>
                  <a:pt x="74" y="190"/>
                  <a:pt x="92" y="169"/>
                  <a:pt x="108" y="152"/>
                </a:cubicBezTo>
                <a:cubicBezTo>
                  <a:pt x="124" y="135"/>
                  <a:pt x="138" y="116"/>
                  <a:pt x="152" y="100"/>
                </a:cubicBezTo>
                <a:cubicBezTo>
                  <a:pt x="166" y="84"/>
                  <a:pt x="178" y="73"/>
                  <a:pt x="192" y="56"/>
                </a:cubicBezTo>
                <a:cubicBezTo>
                  <a:pt x="206" y="39"/>
                  <a:pt x="221" y="19"/>
                  <a:pt x="23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00" name="Freeform 285"/>
          <p:cNvSpPr>
            <a:spLocks/>
          </p:cNvSpPr>
          <p:nvPr/>
        </p:nvSpPr>
        <p:spPr bwMode="auto">
          <a:xfrm>
            <a:off x="6499449" y="2051447"/>
            <a:ext cx="101600" cy="120650"/>
          </a:xfrm>
          <a:custGeom>
            <a:avLst/>
            <a:gdLst>
              <a:gd name="T0" fmla="*/ 0 w 64"/>
              <a:gd name="T1" fmla="*/ 76 h 76"/>
              <a:gd name="T2" fmla="*/ 32 w 64"/>
              <a:gd name="T3" fmla="*/ 56 h 76"/>
              <a:gd name="T4" fmla="*/ 52 w 64"/>
              <a:gd name="T5" fmla="*/ 24 h 76"/>
              <a:gd name="T6" fmla="*/ 64 w 64"/>
              <a:gd name="T7" fmla="*/ 0 h 76"/>
              <a:gd name="T8" fmla="*/ 0 60000 65536"/>
              <a:gd name="T9" fmla="*/ 0 60000 65536"/>
              <a:gd name="T10" fmla="*/ 0 60000 65536"/>
              <a:gd name="T11" fmla="*/ 0 60000 65536"/>
              <a:gd name="T12" fmla="*/ 0 w 64"/>
              <a:gd name="T13" fmla="*/ 0 h 76"/>
              <a:gd name="T14" fmla="*/ 64 w 64"/>
              <a:gd name="T15" fmla="*/ 76 h 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" h="76">
                <a:moveTo>
                  <a:pt x="0" y="76"/>
                </a:moveTo>
                <a:cubicBezTo>
                  <a:pt x="11" y="70"/>
                  <a:pt x="23" y="65"/>
                  <a:pt x="32" y="56"/>
                </a:cubicBezTo>
                <a:cubicBezTo>
                  <a:pt x="41" y="47"/>
                  <a:pt x="47" y="33"/>
                  <a:pt x="52" y="24"/>
                </a:cubicBezTo>
                <a:cubicBezTo>
                  <a:pt x="57" y="15"/>
                  <a:pt x="62" y="7"/>
                  <a:pt x="6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01" name="Freeform 286"/>
          <p:cNvSpPr>
            <a:spLocks/>
          </p:cNvSpPr>
          <p:nvPr/>
        </p:nvSpPr>
        <p:spPr bwMode="auto">
          <a:xfrm>
            <a:off x="6626449" y="1899047"/>
            <a:ext cx="139700" cy="203200"/>
          </a:xfrm>
          <a:custGeom>
            <a:avLst/>
            <a:gdLst>
              <a:gd name="T0" fmla="*/ 0 w 88"/>
              <a:gd name="T1" fmla="*/ 128 h 128"/>
              <a:gd name="T2" fmla="*/ 8 w 88"/>
              <a:gd name="T3" fmla="*/ 92 h 128"/>
              <a:gd name="T4" fmla="*/ 24 w 88"/>
              <a:gd name="T5" fmla="*/ 44 h 128"/>
              <a:gd name="T6" fmla="*/ 56 w 88"/>
              <a:gd name="T7" fmla="*/ 16 h 128"/>
              <a:gd name="T8" fmla="*/ 88 w 88"/>
              <a:gd name="T9" fmla="*/ 0 h 1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8"/>
              <a:gd name="T16" fmla="*/ 0 h 128"/>
              <a:gd name="T17" fmla="*/ 88 w 88"/>
              <a:gd name="T18" fmla="*/ 128 h 1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8" h="128">
                <a:moveTo>
                  <a:pt x="0" y="128"/>
                </a:moveTo>
                <a:cubicBezTo>
                  <a:pt x="2" y="117"/>
                  <a:pt x="4" y="106"/>
                  <a:pt x="8" y="92"/>
                </a:cubicBezTo>
                <a:cubicBezTo>
                  <a:pt x="12" y="78"/>
                  <a:pt x="16" y="56"/>
                  <a:pt x="24" y="44"/>
                </a:cubicBezTo>
                <a:cubicBezTo>
                  <a:pt x="32" y="32"/>
                  <a:pt x="45" y="23"/>
                  <a:pt x="56" y="16"/>
                </a:cubicBezTo>
                <a:cubicBezTo>
                  <a:pt x="67" y="9"/>
                  <a:pt x="80" y="4"/>
                  <a:pt x="8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02" name="Freeform 287"/>
          <p:cNvSpPr>
            <a:spLocks/>
          </p:cNvSpPr>
          <p:nvPr/>
        </p:nvSpPr>
        <p:spPr bwMode="auto">
          <a:xfrm>
            <a:off x="6353399" y="1695847"/>
            <a:ext cx="82550" cy="63500"/>
          </a:xfrm>
          <a:custGeom>
            <a:avLst/>
            <a:gdLst>
              <a:gd name="T0" fmla="*/ 0 w 52"/>
              <a:gd name="T1" fmla="*/ 40 h 40"/>
              <a:gd name="T2" fmla="*/ 52 w 52"/>
              <a:gd name="T3" fmla="*/ 0 h 40"/>
              <a:gd name="T4" fmla="*/ 0 60000 65536"/>
              <a:gd name="T5" fmla="*/ 0 60000 65536"/>
              <a:gd name="T6" fmla="*/ 0 w 52"/>
              <a:gd name="T7" fmla="*/ 0 h 40"/>
              <a:gd name="T8" fmla="*/ 52 w 52"/>
              <a:gd name="T9" fmla="*/ 40 h 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2" h="40">
                <a:moveTo>
                  <a:pt x="0" y="40"/>
                </a:moveTo>
                <a:cubicBezTo>
                  <a:pt x="21" y="23"/>
                  <a:pt x="43" y="7"/>
                  <a:pt x="5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03" name="Freeform 288"/>
          <p:cNvSpPr>
            <a:spLocks/>
          </p:cNvSpPr>
          <p:nvPr/>
        </p:nvSpPr>
        <p:spPr bwMode="auto">
          <a:xfrm>
            <a:off x="6305774" y="1684734"/>
            <a:ext cx="50800" cy="50800"/>
          </a:xfrm>
          <a:custGeom>
            <a:avLst/>
            <a:gdLst>
              <a:gd name="T0" fmla="*/ 0 w 32"/>
              <a:gd name="T1" fmla="*/ 32 h 32"/>
              <a:gd name="T2" fmla="*/ 32 w 32"/>
              <a:gd name="T3" fmla="*/ 0 h 32"/>
              <a:gd name="T4" fmla="*/ 0 60000 65536"/>
              <a:gd name="T5" fmla="*/ 0 60000 65536"/>
              <a:gd name="T6" fmla="*/ 0 w 32"/>
              <a:gd name="T7" fmla="*/ 0 h 32"/>
              <a:gd name="T8" fmla="*/ 32 w 32"/>
              <a:gd name="T9" fmla="*/ 32 h 3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" h="32">
                <a:moveTo>
                  <a:pt x="0" y="32"/>
                </a:moveTo>
                <a:cubicBezTo>
                  <a:pt x="12" y="19"/>
                  <a:pt x="25" y="7"/>
                  <a:pt x="3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04" name="Freeform 289"/>
          <p:cNvSpPr>
            <a:spLocks/>
          </p:cNvSpPr>
          <p:nvPr/>
        </p:nvSpPr>
        <p:spPr bwMode="auto">
          <a:xfrm>
            <a:off x="6410549" y="1733947"/>
            <a:ext cx="184150" cy="152400"/>
          </a:xfrm>
          <a:custGeom>
            <a:avLst/>
            <a:gdLst>
              <a:gd name="T0" fmla="*/ 0 w 116"/>
              <a:gd name="T1" fmla="*/ 96 h 96"/>
              <a:gd name="T2" fmla="*/ 44 w 116"/>
              <a:gd name="T3" fmla="*/ 52 h 96"/>
              <a:gd name="T4" fmla="*/ 72 w 116"/>
              <a:gd name="T5" fmla="*/ 28 h 96"/>
              <a:gd name="T6" fmla="*/ 116 w 116"/>
              <a:gd name="T7" fmla="*/ 0 h 96"/>
              <a:gd name="T8" fmla="*/ 0 60000 65536"/>
              <a:gd name="T9" fmla="*/ 0 60000 65536"/>
              <a:gd name="T10" fmla="*/ 0 60000 65536"/>
              <a:gd name="T11" fmla="*/ 0 60000 65536"/>
              <a:gd name="T12" fmla="*/ 0 w 116"/>
              <a:gd name="T13" fmla="*/ 0 h 96"/>
              <a:gd name="T14" fmla="*/ 116 w 116"/>
              <a:gd name="T15" fmla="*/ 96 h 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6" h="96">
                <a:moveTo>
                  <a:pt x="0" y="96"/>
                </a:moveTo>
                <a:cubicBezTo>
                  <a:pt x="16" y="79"/>
                  <a:pt x="32" y="63"/>
                  <a:pt x="44" y="52"/>
                </a:cubicBezTo>
                <a:cubicBezTo>
                  <a:pt x="56" y="41"/>
                  <a:pt x="60" y="37"/>
                  <a:pt x="72" y="28"/>
                </a:cubicBezTo>
                <a:cubicBezTo>
                  <a:pt x="84" y="19"/>
                  <a:pt x="100" y="9"/>
                  <a:pt x="11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05" name="Freeform 290"/>
          <p:cNvSpPr>
            <a:spLocks/>
          </p:cNvSpPr>
          <p:nvPr/>
        </p:nvSpPr>
        <p:spPr bwMode="auto">
          <a:xfrm>
            <a:off x="6261324" y="2559447"/>
            <a:ext cx="177800" cy="63500"/>
          </a:xfrm>
          <a:custGeom>
            <a:avLst/>
            <a:gdLst>
              <a:gd name="T0" fmla="*/ 0 w 112"/>
              <a:gd name="T1" fmla="*/ 40 h 40"/>
              <a:gd name="T2" fmla="*/ 24 w 112"/>
              <a:gd name="T3" fmla="*/ 20 h 40"/>
              <a:gd name="T4" fmla="*/ 56 w 112"/>
              <a:gd name="T5" fmla="*/ 16 h 40"/>
              <a:gd name="T6" fmla="*/ 88 w 112"/>
              <a:gd name="T7" fmla="*/ 16 h 40"/>
              <a:gd name="T8" fmla="*/ 112 w 112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2"/>
              <a:gd name="T16" fmla="*/ 0 h 40"/>
              <a:gd name="T17" fmla="*/ 112 w 112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2" h="40">
                <a:moveTo>
                  <a:pt x="0" y="40"/>
                </a:moveTo>
                <a:cubicBezTo>
                  <a:pt x="7" y="32"/>
                  <a:pt x="15" y="24"/>
                  <a:pt x="24" y="20"/>
                </a:cubicBezTo>
                <a:cubicBezTo>
                  <a:pt x="33" y="16"/>
                  <a:pt x="45" y="17"/>
                  <a:pt x="56" y="16"/>
                </a:cubicBezTo>
                <a:cubicBezTo>
                  <a:pt x="67" y="15"/>
                  <a:pt x="79" y="19"/>
                  <a:pt x="88" y="16"/>
                </a:cubicBezTo>
                <a:cubicBezTo>
                  <a:pt x="97" y="13"/>
                  <a:pt x="104" y="6"/>
                  <a:pt x="11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06" name="Freeform 291"/>
          <p:cNvSpPr>
            <a:spLocks/>
          </p:cNvSpPr>
          <p:nvPr/>
        </p:nvSpPr>
        <p:spPr bwMode="auto">
          <a:xfrm>
            <a:off x="6397849" y="2602309"/>
            <a:ext cx="234950" cy="52388"/>
          </a:xfrm>
          <a:custGeom>
            <a:avLst/>
            <a:gdLst>
              <a:gd name="T0" fmla="*/ 0 w 148"/>
              <a:gd name="T1" fmla="*/ 33 h 33"/>
              <a:gd name="T2" fmla="*/ 28 w 148"/>
              <a:gd name="T3" fmla="*/ 21 h 33"/>
              <a:gd name="T4" fmla="*/ 60 w 148"/>
              <a:gd name="T5" fmla="*/ 1 h 33"/>
              <a:gd name="T6" fmla="*/ 84 w 148"/>
              <a:gd name="T7" fmla="*/ 13 h 33"/>
              <a:gd name="T8" fmla="*/ 116 w 148"/>
              <a:gd name="T9" fmla="*/ 29 h 33"/>
              <a:gd name="T10" fmla="*/ 148 w 148"/>
              <a:gd name="T11" fmla="*/ 25 h 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"/>
              <a:gd name="T19" fmla="*/ 0 h 33"/>
              <a:gd name="T20" fmla="*/ 148 w 148"/>
              <a:gd name="T21" fmla="*/ 33 h 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" h="33">
                <a:moveTo>
                  <a:pt x="0" y="33"/>
                </a:moveTo>
                <a:cubicBezTo>
                  <a:pt x="9" y="29"/>
                  <a:pt x="18" y="26"/>
                  <a:pt x="28" y="21"/>
                </a:cubicBezTo>
                <a:cubicBezTo>
                  <a:pt x="38" y="16"/>
                  <a:pt x="51" y="2"/>
                  <a:pt x="60" y="1"/>
                </a:cubicBezTo>
                <a:cubicBezTo>
                  <a:pt x="69" y="0"/>
                  <a:pt x="75" y="8"/>
                  <a:pt x="84" y="13"/>
                </a:cubicBezTo>
                <a:cubicBezTo>
                  <a:pt x="93" y="18"/>
                  <a:pt x="105" y="27"/>
                  <a:pt x="116" y="29"/>
                </a:cubicBezTo>
                <a:cubicBezTo>
                  <a:pt x="127" y="31"/>
                  <a:pt x="137" y="28"/>
                  <a:pt x="148" y="2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07" name="Freeform 292"/>
          <p:cNvSpPr>
            <a:spLocks/>
          </p:cNvSpPr>
          <p:nvPr/>
        </p:nvSpPr>
        <p:spPr bwMode="auto">
          <a:xfrm>
            <a:off x="6581999" y="2680097"/>
            <a:ext cx="120650" cy="60325"/>
          </a:xfrm>
          <a:custGeom>
            <a:avLst/>
            <a:gdLst>
              <a:gd name="T0" fmla="*/ 0 w 76"/>
              <a:gd name="T1" fmla="*/ 0 h 38"/>
              <a:gd name="T2" fmla="*/ 20 w 76"/>
              <a:gd name="T3" fmla="*/ 24 h 38"/>
              <a:gd name="T4" fmla="*/ 48 w 76"/>
              <a:gd name="T5" fmla="*/ 36 h 38"/>
              <a:gd name="T6" fmla="*/ 76 w 76"/>
              <a:gd name="T7" fmla="*/ 36 h 38"/>
              <a:gd name="T8" fmla="*/ 0 60000 65536"/>
              <a:gd name="T9" fmla="*/ 0 60000 65536"/>
              <a:gd name="T10" fmla="*/ 0 60000 65536"/>
              <a:gd name="T11" fmla="*/ 0 60000 65536"/>
              <a:gd name="T12" fmla="*/ 0 w 76"/>
              <a:gd name="T13" fmla="*/ 0 h 38"/>
              <a:gd name="T14" fmla="*/ 76 w 76"/>
              <a:gd name="T15" fmla="*/ 38 h 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" h="38">
                <a:moveTo>
                  <a:pt x="0" y="0"/>
                </a:moveTo>
                <a:cubicBezTo>
                  <a:pt x="6" y="9"/>
                  <a:pt x="12" y="18"/>
                  <a:pt x="20" y="24"/>
                </a:cubicBezTo>
                <a:cubicBezTo>
                  <a:pt x="28" y="30"/>
                  <a:pt x="39" y="34"/>
                  <a:pt x="48" y="36"/>
                </a:cubicBezTo>
                <a:cubicBezTo>
                  <a:pt x="57" y="38"/>
                  <a:pt x="66" y="37"/>
                  <a:pt x="76" y="3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08" name="Freeform 293"/>
          <p:cNvSpPr>
            <a:spLocks/>
          </p:cNvSpPr>
          <p:nvPr/>
        </p:nvSpPr>
        <p:spPr bwMode="auto">
          <a:xfrm>
            <a:off x="6864574" y="2789634"/>
            <a:ext cx="254000" cy="41275"/>
          </a:xfrm>
          <a:custGeom>
            <a:avLst/>
            <a:gdLst>
              <a:gd name="T0" fmla="*/ 0 w 160"/>
              <a:gd name="T1" fmla="*/ 14 h 26"/>
              <a:gd name="T2" fmla="*/ 32 w 160"/>
              <a:gd name="T3" fmla="*/ 2 h 26"/>
              <a:gd name="T4" fmla="*/ 68 w 160"/>
              <a:gd name="T5" fmla="*/ 2 h 26"/>
              <a:gd name="T6" fmla="*/ 100 w 160"/>
              <a:gd name="T7" fmla="*/ 6 h 26"/>
              <a:gd name="T8" fmla="*/ 128 w 160"/>
              <a:gd name="T9" fmla="*/ 18 h 26"/>
              <a:gd name="T10" fmla="*/ 160 w 160"/>
              <a:gd name="T11" fmla="*/ 26 h 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0"/>
              <a:gd name="T19" fmla="*/ 0 h 26"/>
              <a:gd name="T20" fmla="*/ 160 w 160"/>
              <a:gd name="T21" fmla="*/ 26 h 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0" h="26">
                <a:moveTo>
                  <a:pt x="0" y="14"/>
                </a:moveTo>
                <a:cubicBezTo>
                  <a:pt x="10" y="9"/>
                  <a:pt x="21" y="4"/>
                  <a:pt x="32" y="2"/>
                </a:cubicBezTo>
                <a:cubicBezTo>
                  <a:pt x="43" y="0"/>
                  <a:pt x="57" y="1"/>
                  <a:pt x="68" y="2"/>
                </a:cubicBezTo>
                <a:cubicBezTo>
                  <a:pt x="79" y="3"/>
                  <a:pt x="90" y="3"/>
                  <a:pt x="100" y="6"/>
                </a:cubicBezTo>
                <a:cubicBezTo>
                  <a:pt x="110" y="9"/>
                  <a:pt x="118" y="15"/>
                  <a:pt x="128" y="18"/>
                </a:cubicBezTo>
                <a:cubicBezTo>
                  <a:pt x="138" y="21"/>
                  <a:pt x="152" y="25"/>
                  <a:pt x="160" y="2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09" name="Freeform 294"/>
          <p:cNvSpPr>
            <a:spLocks/>
          </p:cNvSpPr>
          <p:nvPr/>
        </p:nvSpPr>
        <p:spPr bwMode="auto">
          <a:xfrm>
            <a:off x="6840761" y="2848372"/>
            <a:ext cx="254000" cy="68262"/>
          </a:xfrm>
          <a:custGeom>
            <a:avLst/>
            <a:gdLst>
              <a:gd name="T0" fmla="*/ 0 w 160"/>
              <a:gd name="T1" fmla="*/ 23 h 43"/>
              <a:gd name="T2" fmla="*/ 24 w 160"/>
              <a:gd name="T3" fmla="*/ 3 h 43"/>
              <a:gd name="T4" fmla="*/ 60 w 160"/>
              <a:gd name="T5" fmla="*/ 3 h 43"/>
              <a:gd name="T6" fmla="*/ 88 w 160"/>
              <a:gd name="T7" fmla="*/ 23 h 43"/>
              <a:gd name="T8" fmla="*/ 120 w 160"/>
              <a:gd name="T9" fmla="*/ 31 h 43"/>
              <a:gd name="T10" fmla="*/ 160 w 160"/>
              <a:gd name="T11" fmla="*/ 43 h 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0"/>
              <a:gd name="T19" fmla="*/ 0 h 43"/>
              <a:gd name="T20" fmla="*/ 160 w 160"/>
              <a:gd name="T21" fmla="*/ 43 h 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0" h="43">
                <a:moveTo>
                  <a:pt x="0" y="23"/>
                </a:moveTo>
                <a:cubicBezTo>
                  <a:pt x="7" y="14"/>
                  <a:pt x="14" y="6"/>
                  <a:pt x="24" y="3"/>
                </a:cubicBezTo>
                <a:cubicBezTo>
                  <a:pt x="34" y="0"/>
                  <a:pt x="49" y="0"/>
                  <a:pt x="60" y="3"/>
                </a:cubicBezTo>
                <a:cubicBezTo>
                  <a:pt x="71" y="6"/>
                  <a:pt x="78" y="18"/>
                  <a:pt x="88" y="23"/>
                </a:cubicBezTo>
                <a:cubicBezTo>
                  <a:pt x="98" y="28"/>
                  <a:pt x="108" y="28"/>
                  <a:pt x="120" y="31"/>
                </a:cubicBezTo>
                <a:cubicBezTo>
                  <a:pt x="132" y="34"/>
                  <a:pt x="146" y="38"/>
                  <a:pt x="160" y="4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10" name="Freeform 295"/>
          <p:cNvSpPr>
            <a:spLocks/>
          </p:cNvSpPr>
          <p:nvPr/>
        </p:nvSpPr>
        <p:spPr bwMode="auto">
          <a:xfrm>
            <a:off x="6818536" y="2915047"/>
            <a:ext cx="190500" cy="41275"/>
          </a:xfrm>
          <a:custGeom>
            <a:avLst/>
            <a:gdLst>
              <a:gd name="T0" fmla="*/ 120 w 120"/>
              <a:gd name="T1" fmla="*/ 24 h 26"/>
              <a:gd name="T2" fmla="*/ 80 w 120"/>
              <a:gd name="T3" fmla="*/ 24 h 26"/>
              <a:gd name="T4" fmla="*/ 48 w 120"/>
              <a:gd name="T5" fmla="*/ 24 h 26"/>
              <a:gd name="T6" fmla="*/ 24 w 120"/>
              <a:gd name="T7" fmla="*/ 12 h 26"/>
              <a:gd name="T8" fmla="*/ 0 w 120"/>
              <a:gd name="T9" fmla="*/ 0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"/>
              <a:gd name="T16" fmla="*/ 0 h 26"/>
              <a:gd name="T17" fmla="*/ 120 w 120"/>
              <a:gd name="T18" fmla="*/ 26 h 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" h="26">
                <a:moveTo>
                  <a:pt x="120" y="24"/>
                </a:moveTo>
                <a:cubicBezTo>
                  <a:pt x="106" y="24"/>
                  <a:pt x="92" y="24"/>
                  <a:pt x="80" y="24"/>
                </a:cubicBezTo>
                <a:cubicBezTo>
                  <a:pt x="68" y="24"/>
                  <a:pt x="57" y="26"/>
                  <a:pt x="48" y="24"/>
                </a:cubicBezTo>
                <a:cubicBezTo>
                  <a:pt x="39" y="22"/>
                  <a:pt x="32" y="16"/>
                  <a:pt x="24" y="12"/>
                </a:cubicBezTo>
                <a:cubicBezTo>
                  <a:pt x="16" y="8"/>
                  <a:pt x="4" y="2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11" name="Freeform 296"/>
          <p:cNvSpPr>
            <a:spLocks/>
          </p:cNvSpPr>
          <p:nvPr/>
        </p:nvSpPr>
        <p:spPr bwMode="auto">
          <a:xfrm>
            <a:off x="6321649" y="2680097"/>
            <a:ext cx="107950" cy="6350"/>
          </a:xfrm>
          <a:custGeom>
            <a:avLst/>
            <a:gdLst>
              <a:gd name="T0" fmla="*/ 0 w 68"/>
              <a:gd name="T1" fmla="*/ 0 h 4"/>
              <a:gd name="T2" fmla="*/ 32 w 68"/>
              <a:gd name="T3" fmla="*/ 4 h 4"/>
              <a:gd name="T4" fmla="*/ 68 w 68"/>
              <a:gd name="T5" fmla="*/ 0 h 4"/>
              <a:gd name="T6" fmla="*/ 0 60000 65536"/>
              <a:gd name="T7" fmla="*/ 0 60000 65536"/>
              <a:gd name="T8" fmla="*/ 0 60000 65536"/>
              <a:gd name="T9" fmla="*/ 0 w 68"/>
              <a:gd name="T10" fmla="*/ 0 h 4"/>
              <a:gd name="T11" fmla="*/ 68 w 68"/>
              <a:gd name="T12" fmla="*/ 4 h 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" h="4">
                <a:moveTo>
                  <a:pt x="0" y="0"/>
                </a:moveTo>
                <a:cubicBezTo>
                  <a:pt x="10" y="2"/>
                  <a:pt x="21" y="4"/>
                  <a:pt x="32" y="4"/>
                </a:cubicBezTo>
                <a:cubicBezTo>
                  <a:pt x="43" y="4"/>
                  <a:pt x="55" y="2"/>
                  <a:pt x="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12" name="Freeform 297"/>
          <p:cNvSpPr>
            <a:spLocks/>
          </p:cNvSpPr>
          <p:nvPr/>
        </p:nvSpPr>
        <p:spPr bwMode="auto">
          <a:xfrm>
            <a:off x="6340699" y="2711847"/>
            <a:ext cx="63500" cy="12700"/>
          </a:xfrm>
          <a:custGeom>
            <a:avLst/>
            <a:gdLst>
              <a:gd name="T0" fmla="*/ 0 w 40"/>
              <a:gd name="T1" fmla="*/ 8 h 8"/>
              <a:gd name="T2" fmla="*/ 40 w 40"/>
              <a:gd name="T3" fmla="*/ 0 h 8"/>
              <a:gd name="T4" fmla="*/ 0 60000 65536"/>
              <a:gd name="T5" fmla="*/ 0 60000 65536"/>
              <a:gd name="T6" fmla="*/ 0 w 40"/>
              <a:gd name="T7" fmla="*/ 0 h 8"/>
              <a:gd name="T8" fmla="*/ 40 w 40"/>
              <a:gd name="T9" fmla="*/ 8 h 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" h="8">
                <a:moveTo>
                  <a:pt x="0" y="8"/>
                </a:moveTo>
                <a:cubicBezTo>
                  <a:pt x="16" y="4"/>
                  <a:pt x="33" y="1"/>
                  <a:pt x="4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13" name="Freeform 298"/>
          <p:cNvSpPr>
            <a:spLocks/>
          </p:cNvSpPr>
          <p:nvPr/>
        </p:nvSpPr>
        <p:spPr bwMode="auto">
          <a:xfrm>
            <a:off x="6721699" y="2381647"/>
            <a:ext cx="609600" cy="234950"/>
          </a:xfrm>
          <a:custGeom>
            <a:avLst/>
            <a:gdLst>
              <a:gd name="T0" fmla="*/ 0 w 384"/>
              <a:gd name="T1" fmla="*/ 148 h 148"/>
              <a:gd name="T2" fmla="*/ 48 w 384"/>
              <a:gd name="T3" fmla="*/ 136 h 148"/>
              <a:gd name="T4" fmla="*/ 96 w 384"/>
              <a:gd name="T5" fmla="*/ 104 h 148"/>
              <a:gd name="T6" fmla="*/ 132 w 384"/>
              <a:gd name="T7" fmla="*/ 64 h 148"/>
              <a:gd name="T8" fmla="*/ 168 w 384"/>
              <a:gd name="T9" fmla="*/ 28 h 148"/>
              <a:gd name="T10" fmla="*/ 200 w 384"/>
              <a:gd name="T11" fmla="*/ 12 h 148"/>
              <a:gd name="T12" fmla="*/ 264 w 384"/>
              <a:gd name="T13" fmla="*/ 4 h 148"/>
              <a:gd name="T14" fmla="*/ 296 w 384"/>
              <a:gd name="T15" fmla="*/ 4 h 148"/>
              <a:gd name="T16" fmla="*/ 320 w 384"/>
              <a:gd name="T17" fmla="*/ 8 h 148"/>
              <a:gd name="T18" fmla="*/ 356 w 384"/>
              <a:gd name="T19" fmla="*/ 4 h 148"/>
              <a:gd name="T20" fmla="*/ 384 w 384"/>
              <a:gd name="T21" fmla="*/ 0 h 14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84"/>
              <a:gd name="T34" fmla="*/ 0 h 148"/>
              <a:gd name="T35" fmla="*/ 384 w 384"/>
              <a:gd name="T36" fmla="*/ 148 h 14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84" h="148">
                <a:moveTo>
                  <a:pt x="0" y="148"/>
                </a:moveTo>
                <a:cubicBezTo>
                  <a:pt x="16" y="145"/>
                  <a:pt x="32" y="143"/>
                  <a:pt x="48" y="136"/>
                </a:cubicBezTo>
                <a:cubicBezTo>
                  <a:pt x="64" y="129"/>
                  <a:pt x="82" y="116"/>
                  <a:pt x="96" y="104"/>
                </a:cubicBezTo>
                <a:cubicBezTo>
                  <a:pt x="110" y="92"/>
                  <a:pt x="120" y="77"/>
                  <a:pt x="132" y="64"/>
                </a:cubicBezTo>
                <a:cubicBezTo>
                  <a:pt x="144" y="51"/>
                  <a:pt x="157" y="37"/>
                  <a:pt x="168" y="28"/>
                </a:cubicBezTo>
                <a:cubicBezTo>
                  <a:pt x="179" y="19"/>
                  <a:pt x="184" y="16"/>
                  <a:pt x="200" y="12"/>
                </a:cubicBezTo>
                <a:cubicBezTo>
                  <a:pt x="216" y="8"/>
                  <a:pt x="248" y="5"/>
                  <a:pt x="264" y="4"/>
                </a:cubicBezTo>
                <a:cubicBezTo>
                  <a:pt x="280" y="3"/>
                  <a:pt x="287" y="3"/>
                  <a:pt x="296" y="4"/>
                </a:cubicBezTo>
                <a:cubicBezTo>
                  <a:pt x="305" y="5"/>
                  <a:pt x="310" y="8"/>
                  <a:pt x="320" y="8"/>
                </a:cubicBezTo>
                <a:cubicBezTo>
                  <a:pt x="330" y="8"/>
                  <a:pt x="345" y="5"/>
                  <a:pt x="356" y="4"/>
                </a:cubicBezTo>
                <a:cubicBezTo>
                  <a:pt x="367" y="3"/>
                  <a:pt x="379" y="1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14" name="Freeform 299"/>
          <p:cNvSpPr>
            <a:spLocks/>
          </p:cNvSpPr>
          <p:nvPr/>
        </p:nvSpPr>
        <p:spPr bwMode="auto">
          <a:xfrm>
            <a:off x="6918549" y="2387997"/>
            <a:ext cx="323850" cy="234950"/>
          </a:xfrm>
          <a:custGeom>
            <a:avLst/>
            <a:gdLst>
              <a:gd name="T0" fmla="*/ 0 w 204"/>
              <a:gd name="T1" fmla="*/ 148 h 148"/>
              <a:gd name="T2" fmla="*/ 56 w 204"/>
              <a:gd name="T3" fmla="*/ 128 h 148"/>
              <a:gd name="T4" fmla="*/ 100 w 204"/>
              <a:gd name="T5" fmla="*/ 100 h 148"/>
              <a:gd name="T6" fmla="*/ 128 w 204"/>
              <a:gd name="T7" fmla="*/ 64 h 148"/>
              <a:gd name="T8" fmla="*/ 148 w 204"/>
              <a:gd name="T9" fmla="*/ 44 h 148"/>
              <a:gd name="T10" fmla="*/ 164 w 204"/>
              <a:gd name="T11" fmla="*/ 20 h 148"/>
              <a:gd name="T12" fmla="*/ 204 w 204"/>
              <a:gd name="T13" fmla="*/ 0 h 1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4"/>
              <a:gd name="T22" fmla="*/ 0 h 148"/>
              <a:gd name="T23" fmla="*/ 204 w 204"/>
              <a:gd name="T24" fmla="*/ 148 h 1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4" h="148">
                <a:moveTo>
                  <a:pt x="0" y="148"/>
                </a:moveTo>
                <a:cubicBezTo>
                  <a:pt x="19" y="142"/>
                  <a:pt x="39" y="136"/>
                  <a:pt x="56" y="128"/>
                </a:cubicBezTo>
                <a:cubicBezTo>
                  <a:pt x="73" y="120"/>
                  <a:pt x="88" y="111"/>
                  <a:pt x="100" y="100"/>
                </a:cubicBezTo>
                <a:cubicBezTo>
                  <a:pt x="112" y="89"/>
                  <a:pt x="120" y="73"/>
                  <a:pt x="128" y="64"/>
                </a:cubicBezTo>
                <a:cubicBezTo>
                  <a:pt x="136" y="55"/>
                  <a:pt x="142" y="51"/>
                  <a:pt x="148" y="44"/>
                </a:cubicBezTo>
                <a:cubicBezTo>
                  <a:pt x="154" y="37"/>
                  <a:pt x="155" y="27"/>
                  <a:pt x="164" y="20"/>
                </a:cubicBezTo>
                <a:cubicBezTo>
                  <a:pt x="173" y="13"/>
                  <a:pt x="197" y="3"/>
                  <a:pt x="20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15" name="Freeform 300"/>
          <p:cNvSpPr>
            <a:spLocks noChangeAspect="1"/>
          </p:cNvSpPr>
          <p:nvPr/>
        </p:nvSpPr>
        <p:spPr bwMode="auto">
          <a:xfrm rot="-445902">
            <a:off x="7032849" y="2200672"/>
            <a:ext cx="90487" cy="73025"/>
          </a:xfrm>
          <a:custGeom>
            <a:avLst/>
            <a:gdLst>
              <a:gd name="T0" fmla="*/ 57 w 57"/>
              <a:gd name="T1" fmla="*/ 0 h 46"/>
              <a:gd name="T2" fmla="*/ 22 w 57"/>
              <a:gd name="T3" fmla="*/ 10 h 46"/>
              <a:gd name="T4" fmla="*/ 32 w 57"/>
              <a:gd name="T5" fmla="*/ 18 h 46"/>
              <a:gd name="T6" fmla="*/ 0 w 57"/>
              <a:gd name="T7" fmla="*/ 46 h 46"/>
              <a:gd name="T8" fmla="*/ 57 w 57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46"/>
              <a:gd name="T17" fmla="*/ 57 w 57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46">
                <a:moveTo>
                  <a:pt x="57" y="0"/>
                </a:moveTo>
                <a:lnTo>
                  <a:pt x="22" y="10"/>
                </a:lnTo>
                <a:lnTo>
                  <a:pt x="32" y="18"/>
                </a:lnTo>
                <a:lnTo>
                  <a:pt x="0" y="46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16" name="Freeform 301"/>
          <p:cNvSpPr>
            <a:spLocks noChangeAspect="1"/>
          </p:cNvSpPr>
          <p:nvPr/>
        </p:nvSpPr>
        <p:spPr bwMode="auto">
          <a:xfrm rot="1685444">
            <a:off x="7185249" y="2495947"/>
            <a:ext cx="90487" cy="73025"/>
          </a:xfrm>
          <a:custGeom>
            <a:avLst/>
            <a:gdLst>
              <a:gd name="T0" fmla="*/ 57 w 57"/>
              <a:gd name="T1" fmla="*/ 0 h 46"/>
              <a:gd name="T2" fmla="*/ 22 w 57"/>
              <a:gd name="T3" fmla="*/ 10 h 46"/>
              <a:gd name="T4" fmla="*/ 32 w 57"/>
              <a:gd name="T5" fmla="*/ 18 h 46"/>
              <a:gd name="T6" fmla="*/ 0 w 57"/>
              <a:gd name="T7" fmla="*/ 46 h 46"/>
              <a:gd name="T8" fmla="*/ 57 w 57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46"/>
              <a:gd name="T17" fmla="*/ 57 w 57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46">
                <a:moveTo>
                  <a:pt x="57" y="0"/>
                </a:moveTo>
                <a:lnTo>
                  <a:pt x="22" y="10"/>
                </a:lnTo>
                <a:lnTo>
                  <a:pt x="32" y="18"/>
                </a:lnTo>
                <a:lnTo>
                  <a:pt x="0" y="46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17" name="Freeform 302"/>
          <p:cNvSpPr>
            <a:spLocks noChangeAspect="1"/>
          </p:cNvSpPr>
          <p:nvPr/>
        </p:nvSpPr>
        <p:spPr bwMode="auto">
          <a:xfrm>
            <a:off x="6837586" y="2457847"/>
            <a:ext cx="90488" cy="73025"/>
          </a:xfrm>
          <a:custGeom>
            <a:avLst/>
            <a:gdLst>
              <a:gd name="T0" fmla="*/ 57 w 57"/>
              <a:gd name="T1" fmla="*/ 0 h 46"/>
              <a:gd name="T2" fmla="*/ 22 w 57"/>
              <a:gd name="T3" fmla="*/ 10 h 46"/>
              <a:gd name="T4" fmla="*/ 32 w 57"/>
              <a:gd name="T5" fmla="*/ 18 h 46"/>
              <a:gd name="T6" fmla="*/ 0 w 57"/>
              <a:gd name="T7" fmla="*/ 46 h 46"/>
              <a:gd name="T8" fmla="*/ 57 w 57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46"/>
              <a:gd name="T17" fmla="*/ 57 w 57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46">
                <a:moveTo>
                  <a:pt x="57" y="0"/>
                </a:moveTo>
                <a:lnTo>
                  <a:pt x="22" y="10"/>
                </a:lnTo>
                <a:lnTo>
                  <a:pt x="32" y="18"/>
                </a:lnTo>
                <a:lnTo>
                  <a:pt x="0" y="46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18" name="Freeform 303"/>
          <p:cNvSpPr>
            <a:spLocks noChangeAspect="1"/>
          </p:cNvSpPr>
          <p:nvPr/>
        </p:nvSpPr>
        <p:spPr bwMode="auto">
          <a:xfrm>
            <a:off x="7023324" y="2462609"/>
            <a:ext cx="90487" cy="73025"/>
          </a:xfrm>
          <a:custGeom>
            <a:avLst/>
            <a:gdLst>
              <a:gd name="T0" fmla="*/ 57 w 57"/>
              <a:gd name="T1" fmla="*/ 0 h 46"/>
              <a:gd name="T2" fmla="*/ 22 w 57"/>
              <a:gd name="T3" fmla="*/ 10 h 46"/>
              <a:gd name="T4" fmla="*/ 32 w 57"/>
              <a:gd name="T5" fmla="*/ 18 h 46"/>
              <a:gd name="T6" fmla="*/ 0 w 57"/>
              <a:gd name="T7" fmla="*/ 46 h 46"/>
              <a:gd name="T8" fmla="*/ 57 w 57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46"/>
              <a:gd name="T17" fmla="*/ 57 w 57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46">
                <a:moveTo>
                  <a:pt x="57" y="0"/>
                </a:moveTo>
                <a:lnTo>
                  <a:pt x="22" y="10"/>
                </a:lnTo>
                <a:lnTo>
                  <a:pt x="32" y="18"/>
                </a:lnTo>
                <a:lnTo>
                  <a:pt x="0" y="46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19" name="Freeform 304"/>
          <p:cNvSpPr>
            <a:spLocks noChangeAspect="1"/>
          </p:cNvSpPr>
          <p:nvPr/>
        </p:nvSpPr>
        <p:spPr bwMode="auto">
          <a:xfrm rot="3042636">
            <a:off x="6595493" y="2525315"/>
            <a:ext cx="90488" cy="73025"/>
          </a:xfrm>
          <a:custGeom>
            <a:avLst/>
            <a:gdLst>
              <a:gd name="T0" fmla="*/ 57 w 57"/>
              <a:gd name="T1" fmla="*/ 0 h 46"/>
              <a:gd name="T2" fmla="*/ 22 w 57"/>
              <a:gd name="T3" fmla="*/ 10 h 46"/>
              <a:gd name="T4" fmla="*/ 32 w 57"/>
              <a:gd name="T5" fmla="*/ 18 h 46"/>
              <a:gd name="T6" fmla="*/ 0 w 57"/>
              <a:gd name="T7" fmla="*/ 46 h 46"/>
              <a:gd name="T8" fmla="*/ 57 w 57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46"/>
              <a:gd name="T17" fmla="*/ 57 w 57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46">
                <a:moveTo>
                  <a:pt x="57" y="0"/>
                </a:moveTo>
                <a:lnTo>
                  <a:pt x="22" y="10"/>
                </a:lnTo>
                <a:lnTo>
                  <a:pt x="32" y="18"/>
                </a:lnTo>
                <a:lnTo>
                  <a:pt x="0" y="46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20" name="Freeform 305"/>
          <p:cNvSpPr>
            <a:spLocks noChangeAspect="1"/>
          </p:cNvSpPr>
          <p:nvPr/>
        </p:nvSpPr>
        <p:spPr bwMode="auto">
          <a:xfrm rot="10010167">
            <a:off x="6237511" y="4234259"/>
            <a:ext cx="90488" cy="73025"/>
          </a:xfrm>
          <a:custGeom>
            <a:avLst/>
            <a:gdLst>
              <a:gd name="T0" fmla="*/ 57 w 57"/>
              <a:gd name="T1" fmla="*/ 0 h 46"/>
              <a:gd name="T2" fmla="*/ 22 w 57"/>
              <a:gd name="T3" fmla="*/ 10 h 46"/>
              <a:gd name="T4" fmla="*/ 32 w 57"/>
              <a:gd name="T5" fmla="*/ 18 h 46"/>
              <a:gd name="T6" fmla="*/ 0 w 57"/>
              <a:gd name="T7" fmla="*/ 46 h 46"/>
              <a:gd name="T8" fmla="*/ 57 w 57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46"/>
              <a:gd name="T17" fmla="*/ 57 w 57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46">
                <a:moveTo>
                  <a:pt x="57" y="0"/>
                </a:moveTo>
                <a:lnTo>
                  <a:pt x="22" y="10"/>
                </a:lnTo>
                <a:lnTo>
                  <a:pt x="32" y="18"/>
                </a:lnTo>
                <a:lnTo>
                  <a:pt x="0" y="46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21" name="Freeform 306"/>
          <p:cNvSpPr>
            <a:spLocks noChangeAspect="1"/>
          </p:cNvSpPr>
          <p:nvPr/>
        </p:nvSpPr>
        <p:spPr bwMode="auto">
          <a:xfrm>
            <a:off x="7161436" y="2224484"/>
            <a:ext cx="90488" cy="73025"/>
          </a:xfrm>
          <a:custGeom>
            <a:avLst/>
            <a:gdLst>
              <a:gd name="T0" fmla="*/ 57 w 57"/>
              <a:gd name="T1" fmla="*/ 0 h 46"/>
              <a:gd name="T2" fmla="*/ 22 w 57"/>
              <a:gd name="T3" fmla="*/ 10 h 46"/>
              <a:gd name="T4" fmla="*/ 32 w 57"/>
              <a:gd name="T5" fmla="*/ 18 h 46"/>
              <a:gd name="T6" fmla="*/ 0 w 57"/>
              <a:gd name="T7" fmla="*/ 46 h 46"/>
              <a:gd name="T8" fmla="*/ 57 w 57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46"/>
              <a:gd name="T17" fmla="*/ 57 w 57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46">
                <a:moveTo>
                  <a:pt x="57" y="0"/>
                </a:moveTo>
                <a:lnTo>
                  <a:pt x="22" y="10"/>
                </a:lnTo>
                <a:lnTo>
                  <a:pt x="32" y="18"/>
                </a:lnTo>
                <a:lnTo>
                  <a:pt x="0" y="46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22" name="Freeform 307"/>
          <p:cNvSpPr>
            <a:spLocks noChangeAspect="1"/>
          </p:cNvSpPr>
          <p:nvPr/>
        </p:nvSpPr>
        <p:spPr bwMode="auto">
          <a:xfrm rot="1841429">
            <a:off x="6585174" y="2219722"/>
            <a:ext cx="90487" cy="73025"/>
          </a:xfrm>
          <a:custGeom>
            <a:avLst/>
            <a:gdLst>
              <a:gd name="T0" fmla="*/ 57 w 57"/>
              <a:gd name="T1" fmla="*/ 0 h 46"/>
              <a:gd name="T2" fmla="*/ 22 w 57"/>
              <a:gd name="T3" fmla="*/ 10 h 46"/>
              <a:gd name="T4" fmla="*/ 32 w 57"/>
              <a:gd name="T5" fmla="*/ 18 h 46"/>
              <a:gd name="T6" fmla="*/ 0 w 57"/>
              <a:gd name="T7" fmla="*/ 46 h 46"/>
              <a:gd name="T8" fmla="*/ 57 w 57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46"/>
              <a:gd name="T17" fmla="*/ 57 w 57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46">
                <a:moveTo>
                  <a:pt x="57" y="0"/>
                </a:moveTo>
                <a:lnTo>
                  <a:pt x="22" y="10"/>
                </a:lnTo>
                <a:lnTo>
                  <a:pt x="32" y="18"/>
                </a:lnTo>
                <a:lnTo>
                  <a:pt x="0" y="46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23" name="Freeform 308"/>
          <p:cNvSpPr>
            <a:spLocks noChangeAspect="1"/>
          </p:cNvSpPr>
          <p:nvPr/>
        </p:nvSpPr>
        <p:spPr bwMode="auto">
          <a:xfrm rot="-521198">
            <a:off x="6918549" y="2172097"/>
            <a:ext cx="90487" cy="73025"/>
          </a:xfrm>
          <a:custGeom>
            <a:avLst/>
            <a:gdLst>
              <a:gd name="T0" fmla="*/ 57 w 57"/>
              <a:gd name="T1" fmla="*/ 0 h 46"/>
              <a:gd name="T2" fmla="*/ 22 w 57"/>
              <a:gd name="T3" fmla="*/ 10 h 46"/>
              <a:gd name="T4" fmla="*/ 32 w 57"/>
              <a:gd name="T5" fmla="*/ 18 h 46"/>
              <a:gd name="T6" fmla="*/ 0 w 57"/>
              <a:gd name="T7" fmla="*/ 46 h 46"/>
              <a:gd name="T8" fmla="*/ 57 w 57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46"/>
              <a:gd name="T17" fmla="*/ 57 w 57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46">
                <a:moveTo>
                  <a:pt x="57" y="0"/>
                </a:moveTo>
                <a:lnTo>
                  <a:pt x="22" y="10"/>
                </a:lnTo>
                <a:lnTo>
                  <a:pt x="32" y="18"/>
                </a:lnTo>
                <a:lnTo>
                  <a:pt x="0" y="46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24" name="Freeform 309"/>
          <p:cNvSpPr>
            <a:spLocks noChangeAspect="1"/>
          </p:cNvSpPr>
          <p:nvPr/>
        </p:nvSpPr>
        <p:spPr bwMode="auto">
          <a:xfrm>
            <a:off x="6628036" y="1895872"/>
            <a:ext cx="90488" cy="73025"/>
          </a:xfrm>
          <a:custGeom>
            <a:avLst/>
            <a:gdLst>
              <a:gd name="T0" fmla="*/ 57 w 57"/>
              <a:gd name="T1" fmla="*/ 0 h 46"/>
              <a:gd name="T2" fmla="*/ 22 w 57"/>
              <a:gd name="T3" fmla="*/ 10 h 46"/>
              <a:gd name="T4" fmla="*/ 32 w 57"/>
              <a:gd name="T5" fmla="*/ 18 h 46"/>
              <a:gd name="T6" fmla="*/ 0 w 57"/>
              <a:gd name="T7" fmla="*/ 46 h 46"/>
              <a:gd name="T8" fmla="*/ 57 w 57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46"/>
              <a:gd name="T17" fmla="*/ 57 w 57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46">
                <a:moveTo>
                  <a:pt x="57" y="0"/>
                </a:moveTo>
                <a:lnTo>
                  <a:pt x="22" y="10"/>
                </a:lnTo>
                <a:lnTo>
                  <a:pt x="32" y="18"/>
                </a:lnTo>
                <a:lnTo>
                  <a:pt x="0" y="46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25" name="Freeform 310"/>
          <p:cNvSpPr>
            <a:spLocks noChangeAspect="1"/>
          </p:cNvSpPr>
          <p:nvPr/>
        </p:nvSpPr>
        <p:spPr bwMode="auto">
          <a:xfrm rot="-1357191">
            <a:off x="6002561" y="4623197"/>
            <a:ext cx="90488" cy="73025"/>
          </a:xfrm>
          <a:custGeom>
            <a:avLst/>
            <a:gdLst>
              <a:gd name="T0" fmla="*/ 57 w 57"/>
              <a:gd name="T1" fmla="*/ 0 h 46"/>
              <a:gd name="T2" fmla="*/ 22 w 57"/>
              <a:gd name="T3" fmla="*/ 10 h 46"/>
              <a:gd name="T4" fmla="*/ 32 w 57"/>
              <a:gd name="T5" fmla="*/ 18 h 46"/>
              <a:gd name="T6" fmla="*/ 0 w 57"/>
              <a:gd name="T7" fmla="*/ 46 h 46"/>
              <a:gd name="T8" fmla="*/ 57 w 57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46"/>
              <a:gd name="T17" fmla="*/ 57 w 57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46">
                <a:moveTo>
                  <a:pt x="57" y="0"/>
                </a:moveTo>
                <a:lnTo>
                  <a:pt x="22" y="10"/>
                </a:lnTo>
                <a:lnTo>
                  <a:pt x="32" y="18"/>
                </a:lnTo>
                <a:lnTo>
                  <a:pt x="0" y="46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26" name="Freeform 311"/>
          <p:cNvSpPr>
            <a:spLocks noChangeAspect="1"/>
          </p:cNvSpPr>
          <p:nvPr/>
        </p:nvSpPr>
        <p:spPr bwMode="auto">
          <a:xfrm>
            <a:off x="6428011" y="1752997"/>
            <a:ext cx="90488" cy="73025"/>
          </a:xfrm>
          <a:custGeom>
            <a:avLst/>
            <a:gdLst>
              <a:gd name="T0" fmla="*/ 57 w 57"/>
              <a:gd name="T1" fmla="*/ 0 h 46"/>
              <a:gd name="T2" fmla="*/ 22 w 57"/>
              <a:gd name="T3" fmla="*/ 10 h 46"/>
              <a:gd name="T4" fmla="*/ 32 w 57"/>
              <a:gd name="T5" fmla="*/ 18 h 46"/>
              <a:gd name="T6" fmla="*/ 0 w 57"/>
              <a:gd name="T7" fmla="*/ 46 h 46"/>
              <a:gd name="T8" fmla="*/ 57 w 57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46"/>
              <a:gd name="T17" fmla="*/ 57 w 57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46">
                <a:moveTo>
                  <a:pt x="57" y="0"/>
                </a:moveTo>
                <a:lnTo>
                  <a:pt x="22" y="10"/>
                </a:lnTo>
                <a:lnTo>
                  <a:pt x="32" y="18"/>
                </a:lnTo>
                <a:lnTo>
                  <a:pt x="0" y="46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27" name="Freeform 312"/>
          <p:cNvSpPr>
            <a:spLocks/>
          </p:cNvSpPr>
          <p:nvPr/>
        </p:nvSpPr>
        <p:spPr bwMode="auto">
          <a:xfrm>
            <a:off x="6940774" y="2753122"/>
            <a:ext cx="77787" cy="47625"/>
          </a:xfrm>
          <a:custGeom>
            <a:avLst/>
            <a:gdLst>
              <a:gd name="T0" fmla="*/ 0 w 49"/>
              <a:gd name="T1" fmla="*/ 24 h 30"/>
              <a:gd name="T2" fmla="*/ 27 w 49"/>
              <a:gd name="T3" fmla="*/ 7 h 30"/>
              <a:gd name="T4" fmla="*/ 40 w 49"/>
              <a:gd name="T5" fmla="*/ 15 h 30"/>
              <a:gd name="T6" fmla="*/ 49 w 49"/>
              <a:gd name="T7" fmla="*/ 27 h 30"/>
              <a:gd name="T8" fmla="*/ 0 w 49"/>
              <a:gd name="T9" fmla="*/ 24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"/>
              <a:gd name="T16" fmla="*/ 0 h 30"/>
              <a:gd name="T17" fmla="*/ 49 w 49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" h="30">
                <a:moveTo>
                  <a:pt x="0" y="24"/>
                </a:moveTo>
                <a:cubicBezTo>
                  <a:pt x="10" y="19"/>
                  <a:pt x="18" y="12"/>
                  <a:pt x="27" y="7"/>
                </a:cubicBezTo>
                <a:cubicBezTo>
                  <a:pt x="33" y="0"/>
                  <a:pt x="34" y="11"/>
                  <a:pt x="40" y="15"/>
                </a:cubicBezTo>
                <a:cubicBezTo>
                  <a:pt x="42" y="20"/>
                  <a:pt x="46" y="22"/>
                  <a:pt x="49" y="27"/>
                </a:cubicBezTo>
                <a:cubicBezTo>
                  <a:pt x="34" y="30"/>
                  <a:pt x="16" y="24"/>
                  <a:pt x="0" y="24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28" name="Freeform 313"/>
          <p:cNvSpPr>
            <a:spLocks/>
          </p:cNvSpPr>
          <p:nvPr/>
        </p:nvSpPr>
        <p:spPr bwMode="auto">
          <a:xfrm>
            <a:off x="6528024" y="2615009"/>
            <a:ext cx="55562" cy="28575"/>
          </a:xfrm>
          <a:custGeom>
            <a:avLst/>
            <a:gdLst>
              <a:gd name="T0" fmla="*/ 0 w 35"/>
              <a:gd name="T1" fmla="*/ 4 h 18"/>
              <a:gd name="T2" fmla="*/ 24 w 35"/>
              <a:gd name="T3" fmla="*/ 0 h 18"/>
              <a:gd name="T4" fmla="*/ 30 w 35"/>
              <a:gd name="T5" fmla="*/ 13 h 18"/>
              <a:gd name="T6" fmla="*/ 33 w 35"/>
              <a:gd name="T7" fmla="*/ 18 h 18"/>
              <a:gd name="T8" fmla="*/ 12 w 35"/>
              <a:gd name="T9" fmla="*/ 9 h 18"/>
              <a:gd name="T10" fmla="*/ 0 w 35"/>
              <a:gd name="T11" fmla="*/ 4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5"/>
              <a:gd name="T19" fmla="*/ 0 h 18"/>
              <a:gd name="T20" fmla="*/ 35 w 35"/>
              <a:gd name="T21" fmla="*/ 18 h 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5" h="18">
                <a:moveTo>
                  <a:pt x="0" y="4"/>
                </a:moveTo>
                <a:cubicBezTo>
                  <a:pt x="11" y="3"/>
                  <a:pt x="15" y="2"/>
                  <a:pt x="24" y="0"/>
                </a:cubicBezTo>
                <a:cubicBezTo>
                  <a:pt x="26" y="5"/>
                  <a:pt x="27" y="9"/>
                  <a:pt x="30" y="13"/>
                </a:cubicBezTo>
                <a:cubicBezTo>
                  <a:pt x="31" y="15"/>
                  <a:pt x="35" y="18"/>
                  <a:pt x="33" y="18"/>
                </a:cubicBezTo>
                <a:cubicBezTo>
                  <a:pt x="28" y="18"/>
                  <a:pt x="18" y="10"/>
                  <a:pt x="12" y="9"/>
                </a:cubicBezTo>
                <a:cubicBezTo>
                  <a:pt x="1" y="4"/>
                  <a:pt x="6" y="4"/>
                  <a:pt x="0" y="4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29" name="Freeform 314"/>
          <p:cNvSpPr>
            <a:spLocks/>
          </p:cNvSpPr>
          <p:nvPr/>
        </p:nvSpPr>
        <p:spPr bwMode="auto">
          <a:xfrm>
            <a:off x="6602636" y="2702322"/>
            <a:ext cx="44450" cy="31750"/>
          </a:xfrm>
          <a:custGeom>
            <a:avLst/>
            <a:gdLst>
              <a:gd name="T0" fmla="*/ 0 w 28"/>
              <a:gd name="T1" fmla="*/ 6 h 20"/>
              <a:gd name="T2" fmla="*/ 20 w 28"/>
              <a:gd name="T3" fmla="*/ 0 h 20"/>
              <a:gd name="T4" fmla="*/ 28 w 28"/>
              <a:gd name="T5" fmla="*/ 20 h 20"/>
              <a:gd name="T6" fmla="*/ 0 w 28"/>
              <a:gd name="T7" fmla="*/ 6 h 20"/>
              <a:gd name="T8" fmla="*/ 0 60000 65536"/>
              <a:gd name="T9" fmla="*/ 0 60000 65536"/>
              <a:gd name="T10" fmla="*/ 0 60000 65536"/>
              <a:gd name="T11" fmla="*/ 0 60000 65536"/>
              <a:gd name="T12" fmla="*/ 0 w 28"/>
              <a:gd name="T13" fmla="*/ 0 h 20"/>
              <a:gd name="T14" fmla="*/ 28 w 28"/>
              <a:gd name="T15" fmla="*/ 20 h 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" h="20">
                <a:moveTo>
                  <a:pt x="0" y="6"/>
                </a:moveTo>
                <a:lnTo>
                  <a:pt x="20" y="0"/>
                </a:lnTo>
                <a:lnTo>
                  <a:pt x="28" y="2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30" name="Freeform 315"/>
          <p:cNvSpPr>
            <a:spLocks/>
          </p:cNvSpPr>
          <p:nvPr/>
        </p:nvSpPr>
        <p:spPr bwMode="auto">
          <a:xfrm>
            <a:off x="6127974" y="2667397"/>
            <a:ext cx="136525" cy="30162"/>
          </a:xfrm>
          <a:custGeom>
            <a:avLst/>
            <a:gdLst>
              <a:gd name="T0" fmla="*/ 86 w 86"/>
              <a:gd name="T1" fmla="*/ 0 h 19"/>
              <a:gd name="T2" fmla="*/ 75 w 86"/>
              <a:gd name="T3" fmla="*/ 9 h 19"/>
              <a:gd name="T4" fmla="*/ 54 w 86"/>
              <a:gd name="T5" fmla="*/ 16 h 19"/>
              <a:gd name="T6" fmla="*/ 32 w 86"/>
              <a:gd name="T7" fmla="*/ 16 h 19"/>
              <a:gd name="T8" fmla="*/ 17 w 86"/>
              <a:gd name="T9" fmla="*/ 13 h 19"/>
              <a:gd name="T10" fmla="*/ 0 w 86"/>
              <a:gd name="T11" fmla="*/ 19 h 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6"/>
              <a:gd name="T19" fmla="*/ 0 h 19"/>
              <a:gd name="T20" fmla="*/ 86 w 86"/>
              <a:gd name="T21" fmla="*/ 19 h 1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6" h="19">
                <a:moveTo>
                  <a:pt x="86" y="0"/>
                </a:moveTo>
                <a:lnTo>
                  <a:pt x="75" y="9"/>
                </a:lnTo>
                <a:lnTo>
                  <a:pt x="54" y="16"/>
                </a:lnTo>
                <a:lnTo>
                  <a:pt x="32" y="16"/>
                </a:lnTo>
                <a:lnTo>
                  <a:pt x="17" y="13"/>
                </a:lnTo>
                <a:lnTo>
                  <a:pt x="0" y="19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31" name="Freeform 316"/>
          <p:cNvSpPr>
            <a:spLocks/>
          </p:cNvSpPr>
          <p:nvPr/>
        </p:nvSpPr>
        <p:spPr bwMode="auto">
          <a:xfrm>
            <a:off x="6866161" y="2926159"/>
            <a:ext cx="74613" cy="26988"/>
          </a:xfrm>
          <a:custGeom>
            <a:avLst/>
            <a:gdLst>
              <a:gd name="T0" fmla="*/ 0 w 47"/>
              <a:gd name="T1" fmla="*/ 9 h 17"/>
              <a:gd name="T2" fmla="*/ 29 w 47"/>
              <a:gd name="T3" fmla="*/ 0 h 17"/>
              <a:gd name="T4" fmla="*/ 47 w 47"/>
              <a:gd name="T5" fmla="*/ 17 h 17"/>
              <a:gd name="T6" fmla="*/ 29 w 47"/>
              <a:gd name="T7" fmla="*/ 15 h 17"/>
              <a:gd name="T8" fmla="*/ 15 w 47"/>
              <a:gd name="T9" fmla="*/ 15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"/>
              <a:gd name="T16" fmla="*/ 0 h 17"/>
              <a:gd name="T17" fmla="*/ 47 w 4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" h="17">
                <a:moveTo>
                  <a:pt x="0" y="9"/>
                </a:moveTo>
                <a:lnTo>
                  <a:pt x="29" y="0"/>
                </a:lnTo>
                <a:lnTo>
                  <a:pt x="47" y="17"/>
                </a:lnTo>
                <a:lnTo>
                  <a:pt x="29" y="15"/>
                </a:lnTo>
                <a:lnTo>
                  <a:pt x="15" y="15"/>
                </a:lnTo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32" name="Freeform 317"/>
          <p:cNvSpPr>
            <a:spLocks/>
          </p:cNvSpPr>
          <p:nvPr/>
        </p:nvSpPr>
        <p:spPr bwMode="auto">
          <a:xfrm>
            <a:off x="5692999" y="2853134"/>
            <a:ext cx="196850" cy="134938"/>
          </a:xfrm>
          <a:custGeom>
            <a:avLst/>
            <a:gdLst>
              <a:gd name="T0" fmla="*/ 0 w 124"/>
              <a:gd name="T1" fmla="*/ 85 h 85"/>
              <a:gd name="T2" fmla="*/ 28 w 124"/>
              <a:gd name="T3" fmla="*/ 70 h 85"/>
              <a:gd name="T4" fmla="*/ 52 w 124"/>
              <a:gd name="T5" fmla="*/ 43 h 85"/>
              <a:gd name="T6" fmla="*/ 69 w 124"/>
              <a:gd name="T7" fmla="*/ 22 h 85"/>
              <a:gd name="T8" fmla="*/ 88 w 124"/>
              <a:gd name="T9" fmla="*/ 10 h 85"/>
              <a:gd name="T10" fmla="*/ 108 w 124"/>
              <a:gd name="T11" fmla="*/ 3 h 85"/>
              <a:gd name="T12" fmla="*/ 124 w 124"/>
              <a:gd name="T13" fmla="*/ 0 h 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4"/>
              <a:gd name="T22" fmla="*/ 0 h 85"/>
              <a:gd name="T23" fmla="*/ 124 w 124"/>
              <a:gd name="T24" fmla="*/ 85 h 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4" h="85">
                <a:moveTo>
                  <a:pt x="0" y="85"/>
                </a:moveTo>
                <a:lnTo>
                  <a:pt x="28" y="70"/>
                </a:lnTo>
                <a:lnTo>
                  <a:pt x="52" y="43"/>
                </a:lnTo>
                <a:lnTo>
                  <a:pt x="69" y="22"/>
                </a:lnTo>
                <a:lnTo>
                  <a:pt x="88" y="10"/>
                </a:lnTo>
                <a:lnTo>
                  <a:pt x="108" y="3"/>
                </a:lnTo>
                <a:lnTo>
                  <a:pt x="12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33" name="Freeform 318"/>
          <p:cNvSpPr>
            <a:spLocks/>
          </p:cNvSpPr>
          <p:nvPr/>
        </p:nvSpPr>
        <p:spPr bwMode="auto">
          <a:xfrm>
            <a:off x="6073999" y="3672284"/>
            <a:ext cx="209550" cy="239713"/>
          </a:xfrm>
          <a:custGeom>
            <a:avLst/>
            <a:gdLst>
              <a:gd name="T0" fmla="*/ 0 w 132"/>
              <a:gd name="T1" fmla="*/ 151 h 151"/>
              <a:gd name="T2" fmla="*/ 20 w 132"/>
              <a:gd name="T3" fmla="*/ 71 h 151"/>
              <a:gd name="T4" fmla="*/ 48 w 132"/>
              <a:gd name="T5" fmla="*/ 27 h 151"/>
              <a:gd name="T6" fmla="*/ 88 w 132"/>
              <a:gd name="T7" fmla="*/ 3 h 151"/>
              <a:gd name="T8" fmla="*/ 132 w 132"/>
              <a:gd name="T9" fmla="*/ 7 h 1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2"/>
              <a:gd name="T16" fmla="*/ 0 h 151"/>
              <a:gd name="T17" fmla="*/ 132 w 132"/>
              <a:gd name="T18" fmla="*/ 151 h 1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2" h="151">
                <a:moveTo>
                  <a:pt x="0" y="151"/>
                </a:moveTo>
                <a:cubicBezTo>
                  <a:pt x="6" y="121"/>
                  <a:pt x="12" y="92"/>
                  <a:pt x="20" y="71"/>
                </a:cubicBezTo>
                <a:cubicBezTo>
                  <a:pt x="28" y="50"/>
                  <a:pt x="37" y="38"/>
                  <a:pt x="48" y="27"/>
                </a:cubicBezTo>
                <a:cubicBezTo>
                  <a:pt x="59" y="16"/>
                  <a:pt x="74" y="6"/>
                  <a:pt x="88" y="3"/>
                </a:cubicBezTo>
                <a:cubicBezTo>
                  <a:pt x="102" y="0"/>
                  <a:pt x="117" y="3"/>
                  <a:pt x="132" y="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34" name="Freeform 319"/>
          <p:cNvSpPr>
            <a:spLocks/>
          </p:cNvSpPr>
          <p:nvPr/>
        </p:nvSpPr>
        <p:spPr bwMode="auto">
          <a:xfrm>
            <a:off x="6099399" y="3804047"/>
            <a:ext cx="82550" cy="190500"/>
          </a:xfrm>
          <a:custGeom>
            <a:avLst/>
            <a:gdLst>
              <a:gd name="T0" fmla="*/ 0 w 52"/>
              <a:gd name="T1" fmla="*/ 120 h 120"/>
              <a:gd name="T2" fmla="*/ 20 w 52"/>
              <a:gd name="T3" fmla="*/ 68 h 120"/>
              <a:gd name="T4" fmla="*/ 36 w 52"/>
              <a:gd name="T5" fmla="*/ 24 h 120"/>
              <a:gd name="T6" fmla="*/ 52 w 52"/>
              <a:gd name="T7" fmla="*/ 0 h 120"/>
              <a:gd name="T8" fmla="*/ 0 60000 65536"/>
              <a:gd name="T9" fmla="*/ 0 60000 65536"/>
              <a:gd name="T10" fmla="*/ 0 60000 65536"/>
              <a:gd name="T11" fmla="*/ 0 60000 65536"/>
              <a:gd name="T12" fmla="*/ 0 w 52"/>
              <a:gd name="T13" fmla="*/ 0 h 120"/>
              <a:gd name="T14" fmla="*/ 52 w 52"/>
              <a:gd name="T15" fmla="*/ 120 h 1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" h="120">
                <a:moveTo>
                  <a:pt x="0" y="120"/>
                </a:moveTo>
                <a:cubicBezTo>
                  <a:pt x="7" y="102"/>
                  <a:pt x="14" y="84"/>
                  <a:pt x="20" y="68"/>
                </a:cubicBezTo>
                <a:cubicBezTo>
                  <a:pt x="26" y="52"/>
                  <a:pt x="31" y="35"/>
                  <a:pt x="36" y="24"/>
                </a:cubicBezTo>
                <a:cubicBezTo>
                  <a:pt x="41" y="13"/>
                  <a:pt x="46" y="6"/>
                  <a:pt x="5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35" name="Freeform 320"/>
          <p:cNvSpPr>
            <a:spLocks/>
          </p:cNvSpPr>
          <p:nvPr/>
        </p:nvSpPr>
        <p:spPr bwMode="auto">
          <a:xfrm>
            <a:off x="6242274" y="3697684"/>
            <a:ext cx="95250" cy="36513"/>
          </a:xfrm>
          <a:custGeom>
            <a:avLst/>
            <a:gdLst>
              <a:gd name="T0" fmla="*/ 0 w 60"/>
              <a:gd name="T1" fmla="*/ 23 h 23"/>
              <a:gd name="T2" fmla="*/ 28 w 60"/>
              <a:gd name="T3" fmla="*/ 3 h 23"/>
              <a:gd name="T4" fmla="*/ 60 w 60"/>
              <a:gd name="T5" fmla="*/ 7 h 23"/>
              <a:gd name="T6" fmla="*/ 0 60000 65536"/>
              <a:gd name="T7" fmla="*/ 0 60000 65536"/>
              <a:gd name="T8" fmla="*/ 0 60000 65536"/>
              <a:gd name="T9" fmla="*/ 0 w 60"/>
              <a:gd name="T10" fmla="*/ 0 h 23"/>
              <a:gd name="T11" fmla="*/ 60 w 6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" h="23">
                <a:moveTo>
                  <a:pt x="0" y="23"/>
                </a:moveTo>
                <a:cubicBezTo>
                  <a:pt x="9" y="14"/>
                  <a:pt x="18" y="6"/>
                  <a:pt x="28" y="3"/>
                </a:cubicBezTo>
                <a:cubicBezTo>
                  <a:pt x="38" y="0"/>
                  <a:pt x="52" y="4"/>
                  <a:pt x="60" y="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36" name="Freeform 321"/>
          <p:cNvSpPr>
            <a:spLocks/>
          </p:cNvSpPr>
          <p:nvPr/>
        </p:nvSpPr>
        <p:spPr bwMode="auto">
          <a:xfrm>
            <a:off x="6397849" y="3772297"/>
            <a:ext cx="114300" cy="82550"/>
          </a:xfrm>
          <a:custGeom>
            <a:avLst/>
            <a:gdLst>
              <a:gd name="T0" fmla="*/ 0 w 72"/>
              <a:gd name="T1" fmla="*/ 0 h 52"/>
              <a:gd name="T2" fmla="*/ 48 w 72"/>
              <a:gd name="T3" fmla="*/ 32 h 52"/>
              <a:gd name="T4" fmla="*/ 72 w 72"/>
              <a:gd name="T5" fmla="*/ 52 h 52"/>
              <a:gd name="T6" fmla="*/ 0 60000 65536"/>
              <a:gd name="T7" fmla="*/ 0 60000 65536"/>
              <a:gd name="T8" fmla="*/ 0 60000 65536"/>
              <a:gd name="T9" fmla="*/ 0 w 72"/>
              <a:gd name="T10" fmla="*/ 0 h 52"/>
              <a:gd name="T11" fmla="*/ 72 w 72"/>
              <a:gd name="T12" fmla="*/ 52 h 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" h="52">
                <a:moveTo>
                  <a:pt x="0" y="0"/>
                </a:moveTo>
                <a:cubicBezTo>
                  <a:pt x="18" y="11"/>
                  <a:pt x="36" y="23"/>
                  <a:pt x="48" y="32"/>
                </a:cubicBezTo>
                <a:cubicBezTo>
                  <a:pt x="60" y="41"/>
                  <a:pt x="66" y="46"/>
                  <a:pt x="72" y="5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37" name="Freeform 322"/>
          <p:cNvSpPr>
            <a:spLocks/>
          </p:cNvSpPr>
          <p:nvPr/>
        </p:nvSpPr>
        <p:spPr bwMode="auto">
          <a:xfrm>
            <a:off x="5299299" y="4426347"/>
            <a:ext cx="876300" cy="736600"/>
          </a:xfrm>
          <a:custGeom>
            <a:avLst/>
            <a:gdLst>
              <a:gd name="T0" fmla="*/ 0 w 552"/>
              <a:gd name="T1" fmla="*/ 464 h 464"/>
              <a:gd name="T2" fmla="*/ 116 w 552"/>
              <a:gd name="T3" fmla="*/ 408 h 464"/>
              <a:gd name="T4" fmla="*/ 176 w 552"/>
              <a:gd name="T5" fmla="*/ 376 h 464"/>
              <a:gd name="T6" fmla="*/ 244 w 552"/>
              <a:gd name="T7" fmla="*/ 336 h 464"/>
              <a:gd name="T8" fmla="*/ 300 w 552"/>
              <a:gd name="T9" fmla="*/ 320 h 464"/>
              <a:gd name="T10" fmla="*/ 360 w 552"/>
              <a:gd name="T11" fmla="*/ 292 h 464"/>
              <a:gd name="T12" fmla="*/ 412 w 552"/>
              <a:gd name="T13" fmla="*/ 260 h 464"/>
              <a:gd name="T14" fmla="*/ 464 w 552"/>
              <a:gd name="T15" fmla="*/ 212 h 464"/>
              <a:gd name="T16" fmla="*/ 492 w 552"/>
              <a:gd name="T17" fmla="*/ 164 h 464"/>
              <a:gd name="T18" fmla="*/ 528 w 552"/>
              <a:gd name="T19" fmla="*/ 92 h 464"/>
              <a:gd name="T20" fmla="*/ 540 w 552"/>
              <a:gd name="T21" fmla="*/ 40 h 464"/>
              <a:gd name="T22" fmla="*/ 552 w 552"/>
              <a:gd name="T23" fmla="*/ 0 h 4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52"/>
              <a:gd name="T37" fmla="*/ 0 h 464"/>
              <a:gd name="T38" fmla="*/ 552 w 552"/>
              <a:gd name="T39" fmla="*/ 464 h 46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52" h="464">
                <a:moveTo>
                  <a:pt x="0" y="464"/>
                </a:moveTo>
                <a:cubicBezTo>
                  <a:pt x="19" y="455"/>
                  <a:pt x="87" y="423"/>
                  <a:pt x="116" y="408"/>
                </a:cubicBezTo>
                <a:cubicBezTo>
                  <a:pt x="145" y="393"/>
                  <a:pt x="155" y="388"/>
                  <a:pt x="176" y="376"/>
                </a:cubicBezTo>
                <a:cubicBezTo>
                  <a:pt x="197" y="364"/>
                  <a:pt x="223" y="345"/>
                  <a:pt x="244" y="336"/>
                </a:cubicBezTo>
                <a:cubicBezTo>
                  <a:pt x="265" y="327"/>
                  <a:pt x="281" y="327"/>
                  <a:pt x="300" y="320"/>
                </a:cubicBezTo>
                <a:cubicBezTo>
                  <a:pt x="319" y="313"/>
                  <a:pt x="341" y="302"/>
                  <a:pt x="360" y="292"/>
                </a:cubicBezTo>
                <a:cubicBezTo>
                  <a:pt x="379" y="282"/>
                  <a:pt x="395" y="273"/>
                  <a:pt x="412" y="260"/>
                </a:cubicBezTo>
                <a:cubicBezTo>
                  <a:pt x="429" y="247"/>
                  <a:pt x="451" y="228"/>
                  <a:pt x="464" y="212"/>
                </a:cubicBezTo>
                <a:cubicBezTo>
                  <a:pt x="477" y="196"/>
                  <a:pt x="481" y="184"/>
                  <a:pt x="492" y="164"/>
                </a:cubicBezTo>
                <a:cubicBezTo>
                  <a:pt x="503" y="144"/>
                  <a:pt x="520" y="113"/>
                  <a:pt x="528" y="92"/>
                </a:cubicBezTo>
                <a:cubicBezTo>
                  <a:pt x="536" y="71"/>
                  <a:pt x="536" y="55"/>
                  <a:pt x="540" y="40"/>
                </a:cubicBezTo>
                <a:cubicBezTo>
                  <a:pt x="544" y="25"/>
                  <a:pt x="550" y="7"/>
                  <a:pt x="552" y="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38" name="Freeform 323"/>
          <p:cNvSpPr>
            <a:spLocks/>
          </p:cNvSpPr>
          <p:nvPr/>
        </p:nvSpPr>
        <p:spPr bwMode="auto">
          <a:xfrm>
            <a:off x="6181949" y="3911997"/>
            <a:ext cx="349250" cy="476250"/>
          </a:xfrm>
          <a:custGeom>
            <a:avLst/>
            <a:gdLst>
              <a:gd name="T0" fmla="*/ 0 w 220"/>
              <a:gd name="T1" fmla="*/ 300 h 300"/>
              <a:gd name="T2" fmla="*/ 16 w 220"/>
              <a:gd name="T3" fmla="*/ 264 h 300"/>
              <a:gd name="T4" fmla="*/ 48 w 220"/>
              <a:gd name="T5" fmla="*/ 200 h 300"/>
              <a:gd name="T6" fmla="*/ 76 w 220"/>
              <a:gd name="T7" fmla="*/ 168 h 300"/>
              <a:gd name="T8" fmla="*/ 104 w 220"/>
              <a:gd name="T9" fmla="*/ 128 h 300"/>
              <a:gd name="T10" fmla="*/ 140 w 220"/>
              <a:gd name="T11" fmla="*/ 84 h 300"/>
              <a:gd name="T12" fmla="*/ 176 w 220"/>
              <a:gd name="T13" fmla="*/ 48 h 300"/>
              <a:gd name="T14" fmla="*/ 220 w 220"/>
              <a:gd name="T15" fmla="*/ 0 h 3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20"/>
              <a:gd name="T25" fmla="*/ 0 h 300"/>
              <a:gd name="T26" fmla="*/ 220 w 220"/>
              <a:gd name="T27" fmla="*/ 300 h 3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20" h="300">
                <a:moveTo>
                  <a:pt x="0" y="300"/>
                </a:moveTo>
                <a:cubicBezTo>
                  <a:pt x="4" y="290"/>
                  <a:pt x="8" y="281"/>
                  <a:pt x="16" y="264"/>
                </a:cubicBezTo>
                <a:cubicBezTo>
                  <a:pt x="24" y="247"/>
                  <a:pt x="38" y="216"/>
                  <a:pt x="48" y="200"/>
                </a:cubicBezTo>
                <a:cubicBezTo>
                  <a:pt x="58" y="184"/>
                  <a:pt x="67" y="180"/>
                  <a:pt x="76" y="168"/>
                </a:cubicBezTo>
                <a:cubicBezTo>
                  <a:pt x="85" y="156"/>
                  <a:pt x="93" y="142"/>
                  <a:pt x="104" y="128"/>
                </a:cubicBezTo>
                <a:cubicBezTo>
                  <a:pt x="115" y="114"/>
                  <a:pt x="128" y="97"/>
                  <a:pt x="140" y="84"/>
                </a:cubicBezTo>
                <a:cubicBezTo>
                  <a:pt x="152" y="71"/>
                  <a:pt x="163" y="62"/>
                  <a:pt x="176" y="48"/>
                </a:cubicBezTo>
                <a:cubicBezTo>
                  <a:pt x="189" y="34"/>
                  <a:pt x="213" y="8"/>
                  <a:pt x="220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39" name="Freeform 324"/>
          <p:cNvSpPr>
            <a:spLocks/>
          </p:cNvSpPr>
          <p:nvPr/>
        </p:nvSpPr>
        <p:spPr bwMode="auto">
          <a:xfrm>
            <a:off x="6124799" y="4604147"/>
            <a:ext cx="88900" cy="146050"/>
          </a:xfrm>
          <a:custGeom>
            <a:avLst/>
            <a:gdLst>
              <a:gd name="T0" fmla="*/ 0 w 56"/>
              <a:gd name="T1" fmla="*/ 92 h 92"/>
              <a:gd name="T2" fmla="*/ 32 w 56"/>
              <a:gd name="T3" fmla="*/ 56 h 92"/>
              <a:gd name="T4" fmla="*/ 52 w 56"/>
              <a:gd name="T5" fmla="*/ 28 h 92"/>
              <a:gd name="T6" fmla="*/ 56 w 56"/>
              <a:gd name="T7" fmla="*/ 0 h 92"/>
              <a:gd name="T8" fmla="*/ 0 60000 65536"/>
              <a:gd name="T9" fmla="*/ 0 60000 65536"/>
              <a:gd name="T10" fmla="*/ 0 60000 65536"/>
              <a:gd name="T11" fmla="*/ 0 60000 65536"/>
              <a:gd name="T12" fmla="*/ 0 w 56"/>
              <a:gd name="T13" fmla="*/ 0 h 92"/>
              <a:gd name="T14" fmla="*/ 56 w 56"/>
              <a:gd name="T15" fmla="*/ 92 h 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6" h="92">
                <a:moveTo>
                  <a:pt x="0" y="92"/>
                </a:moveTo>
                <a:cubicBezTo>
                  <a:pt x="11" y="79"/>
                  <a:pt x="23" y="67"/>
                  <a:pt x="32" y="56"/>
                </a:cubicBezTo>
                <a:cubicBezTo>
                  <a:pt x="41" y="45"/>
                  <a:pt x="48" y="37"/>
                  <a:pt x="52" y="28"/>
                </a:cubicBezTo>
                <a:cubicBezTo>
                  <a:pt x="56" y="19"/>
                  <a:pt x="56" y="9"/>
                  <a:pt x="5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40" name="Freeform 325"/>
          <p:cNvSpPr>
            <a:spLocks/>
          </p:cNvSpPr>
          <p:nvPr/>
        </p:nvSpPr>
        <p:spPr bwMode="auto">
          <a:xfrm>
            <a:off x="5953349" y="4591447"/>
            <a:ext cx="374650" cy="330200"/>
          </a:xfrm>
          <a:custGeom>
            <a:avLst/>
            <a:gdLst>
              <a:gd name="T0" fmla="*/ 0 w 236"/>
              <a:gd name="T1" fmla="*/ 208 h 208"/>
              <a:gd name="T2" fmla="*/ 64 w 236"/>
              <a:gd name="T3" fmla="*/ 176 h 208"/>
              <a:gd name="T4" fmla="*/ 116 w 236"/>
              <a:gd name="T5" fmla="*/ 136 h 208"/>
              <a:gd name="T6" fmla="*/ 180 w 236"/>
              <a:gd name="T7" fmla="*/ 76 h 208"/>
              <a:gd name="T8" fmla="*/ 224 w 236"/>
              <a:gd name="T9" fmla="*/ 28 h 208"/>
              <a:gd name="T10" fmla="*/ 236 w 236"/>
              <a:gd name="T11" fmla="*/ 0 h 20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6"/>
              <a:gd name="T19" fmla="*/ 0 h 208"/>
              <a:gd name="T20" fmla="*/ 236 w 236"/>
              <a:gd name="T21" fmla="*/ 208 h 20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6" h="208">
                <a:moveTo>
                  <a:pt x="0" y="208"/>
                </a:moveTo>
                <a:cubicBezTo>
                  <a:pt x="22" y="198"/>
                  <a:pt x="45" y="188"/>
                  <a:pt x="64" y="176"/>
                </a:cubicBezTo>
                <a:cubicBezTo>
                  <a:pt x="83" y="164"/>
                  <a:pt x="97" y="153"/>
                  <a:pt x="116" y="136"/>
                </a:cubicBezTo>
                <a:cubicBezTo>
                  <a:pt x="135" y="119"/>
                  <a:pt x="162" y="94"/>
                  <a:pt x="180" y="76"/>
                </a:cubicBezTo>
                <a:cubicBezTo>
                  <a:pt x="198" y="58"/>
                  <a:pt x="215" y="41"/>
                  <a:pt x="224" y="28"/>
                </a:cubicBezTo>
                <a:cubicBezTo>
                  <a:pt x="233" y="15"/>
                  <a:pt x="234" y="7"/>
                  <a:pt x="23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41" name="Freeform 326"/>
          <p:cNvSpPr>
            <a:spLocks/>
          </p:cNvSpPr>
          <p:nvPr/>
        </p:nvSpPr>
        <p:spPr bwMode="auto">
          <a:xfrm>
            <a:off x="6347049" y="4419997"/>
            <a:ext cx="19050" cy="127000"/>
          </a:xfrm>
          <a:custGeom>
            <a:avLst/>
            <a:gdLst>
              <a:gd name="T0" fmla="*/ 0 w 12"/>
              <a:gd name="T1" fmla="*/ 80 h 80"/>
              <a:gd name="T2" fmla="*/ 8 w 12"/>
              <a:gd name="T3" fmla="*/ 28 h 80"/>
              <a:gd name="T4" fmla="*/ 12 w 12"/>
              <a:gd name="T5" fmla="*/ 0 h 80"/>
              <a:gd name="T6" fmla="*/ 0 60000 65536"/>
              <a:gd name="T7" fmla="*/ 0 60000 65536"/>
              <a:gd name="T8" fmla="*/ 0 60000 65536"/>
              <a:gd name="T9" fmla="*/ 0 w 12"/>
              <a:gd name="T10" fmla="*/ 0 h 80"/>
              <a:gd name="T11" fmla="*/ 12 w 12"/>
              <a:gd name="T12" fmla="*/ 80 h 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" h="80">
                <a:moveTo>
                  <a:pt x="0" y="80"/>
                </a:moveTo>
                <a:cubicBezTo>
                  <a:pt x="3" y="60"/>
                  <a:pt x="6" y="41"/>
                  <a:pt x="8" y="28"/>
                </a:cubicBezTo>
                <a:cubicBezTo>
                  <a:pt x="10" y="15"/>
                  <a:pt x="11" y="5"/>
                  <a:pt x="1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42" name="Freeform 327"/>
          <p:cNvSpPr>
            <a:spLocks/>
          </p:cNvSpPr>
          <p:nvPr/>
        </p:nvSpPr>
        <p:spPr bwMode="auto">
          <a:xfrm>
            <a:off x="5953349" y="4889897"/>
            <a:ext cx="196850" cy="114300"/>
          </a:xfrm>
          <a:custGeom>
            <a:avLst/>
            <a:gdLst>
              <a:gd name="T0" fmla="*/ 0 w 124"/>
              <a:gd name="T1" fmla="*/ 72 h 72"/>
              <a:gd name="T2" fmla="*/ 76 w 124"/>
              <a:gd name="T3" fmla="*/ 36 h 72"/>
              <a:gd name="T4" fmla="*/ 124 w 124"/>
              <a:gd name="T5" fmla="*/ 0 h 72"/>
              <a:gd name="T6" fmla="*/ 0 60000 65536"/>
              <a:gd name="T7" fmla="*/ 0 60000 65536"/>
              <a:gd name="T8" fmla="*/ 0 60000 65536"/>
              <a:gd name="T9" fmla="*/ 0 w 124"/>
              <a:gd name="T10" fmla="*/ 0 h 72"/>
              <a:gd name="T11" fmla="*/ 124 w 124"/>
              <a:gd name="T12" fmla="*/ 72 h 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" h="72">
                <a:moveTo>
                  <a:pt x="0" y="72"/>
                </a:moveTo>
                <a:cubicBezTo>
                  <a:pt x="27" y="60"/>
                  <a:pt x="55" y="48"/>
                  <a:pt x="76" y="36"/>
                </a:cubicBezTo>
                <a:cubicBezTo>
                  <a:pt x="97" y="24"/>
                  <a:pt x="114" y="8"/>
                  <a:pt x="12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43" name="Freeform 328"/>
          <p:cNvSpPr>
            <a:spLocks/>
          </p:cNvSpPr>
          <p:nvPr/>
        </p:nvSpPr>
        <p:spPr bwMode="auto">
          <a:xfrm>
            <a:off x="5318349" y="5086747"/>
            <a:ext cx="349250" cy="139700"/>
          </a:xfrm>
          <a:custGeom>
            <a:avLst/>
            <a:gdLst>
              <a:gd name="T0" fmla="*/ 0 w 220"/>
              <a:gd name="T1" fmla="*/ 88 h 88"/>
              <a:gd name="T2" fmla="*/ 60 w 220"/>
              <a:gd name="T3" fmla="*/ 60 h 88"/>
              <a:gd name="T4" fmla="*/ 132 w 220"/>
              <a:gd name="T5" fmla="*/ 36 h 88"/>
              <a:gd name="T6" fmla="*/ 184 w 220"/>
              <a:gd name="T7" fmla="*/ 12 h 88"/>
              <a:gd name="T8" fmla="*/ 220 w 220"/>
              <a:gd name="T9" fmla="*/ 0 h 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0"/>
              <a:gd name="T16" fmla="*/ 0 h 88"/>
              <a:gd name="T17" fmla="*/ 220 w 220"/>
              <a:gd name="T18" fmla="*/ 88 h 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0" h="88">
                <a:moveTo>
                  <a:pt x="0" y="88"/>
                </a:moveTo>
                <a:cubicBezTo>
                  <a:pt x="19" y="78"/>
                  <a:pt x="38" y="69"/>
                  <a:pt x="60" y="60"/>
                </a:cubicBezTo>
                <a:cubicBezTo>
                  <a:pt x="82" y="51"/>
                  <a:pt x="111" y="44"/>
                  <a:pt x="132" y="36"/>
                </a:cubicBezTo>
                <a:cubicBezTo>
                  <a:pt x="153" y="28"/>
                  <a:pt x="169" y="18"/>
                  <a:pt x="184" y="12"/>
                </a:cubicBezTo>
                <a:cubicBezTo>
                  <a:pt x="199" y="6"/>
                  <a:pt x="209" y="3"/>
                  <a:pt x="22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44" name="Freeform 329"/>
          <p:cNvSpPr>
            <a:spLocks/>
          </p:cNvSpPr>
          <p:nvPr/>
        </p:nvSpPr>
        <p:spPr bwMode="auto">
          <a:xfrm>
            <a:off x="5515199" y="4972447"/>
            <a:ext cx="222250" cy="133350"/>
          </a:xfrm>
          <a:custGeom>
            <a:avLst/>
            <a:gdLst>
              <a:gd name="T0" fmla="*/ 0 w 140"/>
              <a:gd name="T1" fmla="*/ 84 h 84"/>
              <a:gd name="T2" fmla="*/ 60 w 140"/>
              <a:gd name="T3" fmla="*/ 44 h 84"/>
              <a:gd name="T4" fmla="*/ 104 w 140"/>
              <a:gd name="T5" fmla="*/ 20 h 84"/>
              <a:gd name="T6" fmla="*/ 140 w 140"/>
              <a:gd name="T7" fmla="*/ 0 h 84"/>
              <a:gd name="T8" fmla="*/ 0 60000 65536"/>
              <a:gd name="T9" fmla="*/ 0 60000 65536"/>
              <a:gd name="T10" fmla="*/ 0 60000 65536"/>
              <a:gd name="T11" fmla="*/ 0 60000 65536"/>
              <a:gd name="T12" fmla="*/ 0 w 140"/>
              <a:gd name="T13" fmla="*/ 0 h 84"/>
              <a:gd name="T14" fmla="*/ 140 w 140"/>
              <a:gd name="T15" fmla="*/ 84 h 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0" h="84">
                <a:moveTo>
                  <a:pt x="0" y="84"/>
                </a:moveTo>
                <a:cubicBezTo>
                  <a:pt x="21" y="69"/>
                  <a:pt x="43" y="55"/>
                  <a:pt x="60" y="44"/>
                </a:cubicBezTo>
                <a:cubicBezTo>
                  <a:pt x="77" y="33"/>
                  <a:pt x="91" y="27"/>
                  <a:pt x="104" y="20"/>
                </a:cubicBezTo>
                <a:cubicBezTo>
                  <a:pt x="117" y="13"/>
                  <a:pt x="128" y="6"/>
                  <a:pt x="14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45" name="Freeform 330"/>
          <p:cNvSpPr>
            <a:spLocks/>
          </p:cNvSpPr>
          <p:nvPr/>
        </p:nvSpPr>
        <p:spPr bwMode="auto">
          <a:xfrm>
            <a:off x="5604099" y="4940697"/>
            <a:ext cx="311150" cy="139700"/>
          </a:xfrm>
          <a:custGeom>
            <a:avLst/>
            <a:gdLst>
              <a:gd name="T0" fmla="*/ 0 w 196"/>
              <a:gd name="T1" fmla="*/ 88 h 88"/>
              <a:gd name="T2" fmla="*/ 72 w 196"/>
              <a:gd name="T3" fmla="*/ 48 h 88"/>
              <a:gd name="T4" fmla="*/ 168 w 196"/>
              <a:gd name="T5" fmla="*/ 20 h 88"/>
              <a:gd name="T6" fmla="*/ 196 w 196"/>
              <a:gd name="T7" fmla="*/ 0 h 88"/>
              <a:gd name="T8" fmla="*/ 0 60000 65536"/>
              <a:gd name="T9" fmla="*/ 0 60000 65536"/>
              <a:gd name="T10" fmla="*/ 0 60000 65536"/>
              <a:gd name="T11" fmla="*/ 0 60000 65536"/>
              <a:gd name="T12" fmla="*/ 0 w 196"/>
              <a:gd name="T13" fmla="*/ 0 h 88"/>
              <a:gd name="T14" fmla="*/ 196 w 196"/>
              <a:gd name="T15" fmla="*/ 88 h 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" h="88">
                <a:moveTo>
                  <a:pt x="0" y="88"/>
                </a:moveTo>
                <a:cubicBezTo>
                  <a:pt x="22" y="73"/>
                  <a:pt x="44" y="59"/>
                  <a:pt x="72" y="48"/>
                </a:cubicBezTo>
                <a:cubicBezTo>
                  <a:pt x="100" y="37"/>
                  <a:pt x="147" y="28"/>
                  <a:pt x="168" y="20"/>
                </a:cubicBezTo>
                <a:cubicBezTo>
                  <a:pt x="189" y="12"/>
                  <a:pt x="192" y="6"/>
                  <a:pt x="19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46" name="Freeform 331"/>
          <p:cNvSpPr>
            <a:spLocks/>
          </p:cNvSpPr>
          <p:nvPr/>
        </p:nvSpPr>
        <p:spPr bwMode="auto">
          <a:xfrm>
            <a:off x="4905599" y="5245497"/>
            <a:ext cx="146050" cy="152400"/>
          </a:xfrm>
          <a:custGeom>
            <a:avLst/>
            <a:gdLst>
              <a:gd name="T0" fmla="*/ 0 w 92"/>
              <a:gd name="T1" fmla="*/ 96 h 96"/>
              <a:gd name="T2" fmla="*/ 44 w 92"/>
              <a:gd name="T3" fmla="*/ 60 h 96"/>
              <a:gd name="T4" fmla="*/ 72 w 92"/>
              <a:gd name="T5" fmla="*/ 28 h 96"/>
              <a:gd name="T6" fmla="*/ 92 w 92"/>
              <a:gd name="T7" fmla="*/ 0 h 96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96"/>
              <a:gd name="T14" fmla="*/ 92 w 92"/>
              <a:gd name="T15" fmla="*/ 96 h 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96">
                <a:moveTo>
                  <a:pt x="0" y="96"/>
                </a:moveTo>
                <a:cubicBezTo>
                  <a:pt x="16" y="83"/>
                  <a:pt x="32" y="71"/>
                  <a:pt x="44" y="60"/>
                </a:cubicBezTo>
                <a:cubicBezTo>
                  <a:pt x="56" y="49"/>
                  <a:pt x="64" y="38"/>
                  <a:pt x="72" y="28"/>
                </a:cubicBezTo>
                <a:cubicBezTo>
                  <a:pt x="80" y="18"/>
                  <a:pt x="88" y="6"/>
                  <a:pt x="9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47" name="Freeform 332"/>
          <p:cNvSpPr>
            <a:spLocks/>
          </p:cNvSpPr>
          <p:nvPr/>
        </p:nvSpPr>
        <p:spPr bwMode="auto">
          <a:xfrm>
            <a:off x="5000849" y="5296297"/>
            <a:ext cx="222250" cy="234950"/>
          </a:xfrm>
          <a:custGeom>
            <a:avLst/>
            <a:gdLst>
              <a:gd name="T0" fmla="*/ 0 w 140"/>
              <a:gd name="T1" fmla="*/ 148 h 148"/>
              <a:gd name="T2" fmla="*/ 24 w 140"/>
              <a:gd name="T3" fmla="*/ 104 h 148"/>
              <a:gd name="T4" fmla="*/ 48 w 140"/>
              <a:gd name="T5" fmla="*/ 80 h 148"/>
              <a:gd name="T6" fmla="*/ 84 w 140"/>
              <a:gd name="T7" fmla="*/ 44 h 148"/>
              <a:gd name="T8" fmla="*/ 120 w 140"/>
              <a:gd name="T9" fmla="*/ 16 h 148"/>
              <a:gd name="T10" fmla="*/ 140 w 140"/>
              <a:gd name="T11" fmla="*/ 0 h 1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0"/>
              <a:gd name="T19" fmla="*/ 0 h 148"/>
              <a:gd name="T20" fmla="*/ 140 w 140"/>
              <a:gd name="T21" fmla="*/ 148 h 1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0" h="148">
                <a:moveTo>
                  <a:pt x="0" y="148"/>
                </a:moveTo>
                <a:cubicBezTo>
                  <a:pt x="8" y="131"/>
                  <a:pt x="16" y="115"/>
                  <a:pt x="24" y="104"/>
                </a:cubicBezTo>
                <a:cubicBezTo>
                  <a:pt x="32" y="93"/>
                  <a:pt x="38" y="90"/>
                  <a:pt x="48" y="80"/>
                </a:cubicBezTo>
                <a:cubicBezTo>
                  <a:pt x="58" y="70"/>
                  <a:pt x="72" y="55"/>
                  <a:pt x="84" y="44"/>
                </a:cubicBezTo>
                <a:cubicBezTo>
                  <a:pt x="96" y="33"/>
                  <a:pt x="111" y="23"/>
                  <a:pt x="120" y="16"/>
                </a:cubicBezTo>
                <a:cubicBezTo>
                  <a:pt x="129" y="9"/>
                  <a:pt x="134" y="4"/>
                  <a:pt x="14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48" name="Freeform 333"/>
          <p:cNvSpPr>
            <a:spLocks/>
          </p:cNvSpPr>
          <p:nvPr/>
        </p:nvSpPr>
        <p:spPr bwMode="auto">
          <a:xfrm>
            <a:off x="4943699" y="5226447"/>
            <a:ext cx="292100" cy="222250"/>
          </a:xfrm>
          <a:custGeom>
            <a:avLst/>
            <a:gdLst>
              <a:gd name="T0" fmla="*/ 0 w 184"/>
              <a:gd name="T1" fmla="*/ 140 h 140"/>
              <a:gd name="T2" fmla="*/ 32 w 184"/>
              <a:gd name="T3" fmla="*/ 100 h 140"/>
              <a:gd name="T4" fmla="*/ 72 w 184"/>
              <a:gd name="T5" fmla="*/ 72 h 140"/>
              <a:gd name="T6" fmla="*/ 104 w 184"/>
              <a:gd name="T7" fmla="*/ 48 h 140"/>
              <a:gd name="T8" fmla="*/ 140 w 184"/>
              <a:gd name="T9" fmla="*/ 20 h 140"/>
              <a:gd name="T10" fmla="*/ 184 w 184"/>
              <a:gd name="T11" fmla="*/ 0 h 1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4"/>
              <a:gd name="T19" fmla="*/ 0 h 140"/>
              <a:gd name="T20" fmla="*/ 184 w 184"/>
              <a:gd name="T21" fmla="*/ 140 h 1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4" h="140">
                <a:moveTo>
                  <a:pt x="0" y="140"/>
                </a:moveTo>
                <a:cubicBezTo>
                  <a:pt x="10" y="125"/>
                  <a:pt x="20" y="111"/>
                  <a:pt x="32" y="100"/>
                </a:cubicBezTo>
                <a:cubicBezTo>
                  <a:pt x="44" y="89"/>
                  <a:pt x="60" y="81"/>
                  <a:pt x="72" y="72"/>
                </a:cubicBezTo>
                <a:cubicBezTo>
                  <a:pt x="84" y="63"/>
                  <a:pt x="93" y="57"/>
                  <a:pt x="104" y="48"/>
                </a:cubicBezTo>
                <a:cubicBezTo>
                  <a:pt x="115" y="39"/>
                  <a:pt x="127" y="28"/>
                  <a:pt x="140" y="20"/>
                </a:cubicBezTo>
                <a:cubicBezTo>
                  <a:pt x="153" y="12"/>
                  <a:pt x="168" y="6"/>
                  <a:pt x="1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49" name="Freeform 334"/>
          <p:cNvSpPr>
            <a:spLocks/>
          </p:cNvSpPr>
          <p:nvPr/>
        </p:nvSpPr>
        <p:spPr bwMode="auto">
          <a:xfrm>
            <a:off x="5045299" y="5474097"/>
            <a:ext cx="82550" cy="95250"/>
          </a:xfrm>
          <a:custGeom>
            <a:avLst/>
            <a:gdLst>
              <a:gd name="T0" fmla="*/ 0 w 40"/>
              <a:gd name="T1" fmla="*/ 44 h 44"/>
              <a:gd name="T2" fmla="*/ 40 w 40"/>
              <a:gd name="T3" fmla="*/ 0 h 44"/>
              <a:gd name="T4" fmla="*/ 0 60000 65536"/>
              <a:gd name="T5" fmla="*/ 0 60000 65536"/>
              <a:gd name="T6" fmla="*/ 0 w 40"/>
              <a:gd name="T7" fmla="*/ 0 h 44"/>
              <a:gd name="T8" fmla="*/ 40 w 40"/>
              <a:gd name="T9" fmla="*/ 44 h 4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" h="44">
                <a:moveTo>
                  <a:pt x="0" y="44"/>
                </a:moveTo>
                <a:cubicBezTo>
                  <a:pt x="15" y="27"/>
                  <a:pt x="31" y="10"/>
                  <a:pt x="4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50" name="Freeform 335"/>
          <p:cNvSpPr>
            <a:spLocks/>
          </p:cNvSpPr>
          <p:nvPr/>
        </p:nvSpPr>
        <p:spPr bwMode="auto">
          <a:xfrm>
            <a:off x="5432649" y="5143897"/>
            <a:ext cx="177800" cy="76200"/>
          </a:xfrm>
          <a:custGeom>
            <a:avLst/>
            <a:gdLst>
              <a:gd name="T0" fmla="*/ 0 w 112"/>
              <a:gd name="T1" fmla="*/ 48 h 48"/>
              <a:gd name="T2" fmla="*/ 52 w 112"/>
              <a:gd name="T3" fmla="*/ 20 h 48"/>
              <a:gd name="T4" fmla="*/ 112 w 112"/>
              <a:gd name="T5" fmla="*/ 0 h 48"/>
              <a:gd name="T6" fmla="*/ 0 60000 65536"/>
              <a:gd name="T7" fmla="*/ 0 60000 65536"/>
              <a:gd name="T8" fmla="*/ 0 60000 65536"/>
              <a:gd name="T9" fmla="*/ 0 w 112"/>
              <a:gd name="T10" fmla="*/ 0 h 48"/>
              <a:gd name="T11" fmla="*/ 112 w 112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2" h="48">
                <a:moveTo>
                  <a:pt x="0" y="48"/>
                </a:moveTo>
                <a:cubicBezTo>
                  <a:pt x="16" y="38"/>
                  <a:pt x="33" y="28"/>
                  <a:pt x="52" y="20"/>
                </a:cubicBezTo>
                <a:cubicBezTo>
                  <a:pt x="71" y="12"/>
                  <a:pt x="99" y="5"/>
                  <a:pt x="11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51" name="Freeform 336"/>
          <p:cNvSpPr>
            <a:spLocks/>
          </p:cNvSpPr>
          <p:nvPr/>
        </p:nvSpPr>
        <p:spPr bwMode="auto">
          <a:xfrm>
            <a:off x="5489799" y="4845447"/>
            <a:ext cx="336550" cy="215900"/>
          </a:xfrm>
          <a:custGeom>
            <a:avLst/>
            <a:gdLst>
              <a:gd name="T0" fmla="*/ 0 w 212"/>
              <a:gd name="T1" fmla="*/ 136 h 136"/>
              <a:gd name="T2" fmla="*/ 52 w 212"/>
              <a:gd name="T3" fmla="*/ 80 h 136"/>
              <a:gd name="T4" fmla="*/ 92 w 212"/>
              <a:gd name="T5" fmla="*/ 52 h 136"/>
              <a:gd name="T6" fmla="*/ 140 w 212"/>
              <a:gd name="T7" fmla="*/ 28 h 136"/>
              <a:gd name="T8" fmla="*/ 180 w 212"/>
              <a:gd name="T9" fmla="*/ 12 h 136"/>
              <a:gd name="T10" fmla="*/ 212 w 212"/>
              <a:gd name="T11" fmla="*/ 0 h 1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136"/>
              <a:gd name="T20" fmla="*/ 212 w 212"/>
              <a:gd name="T21" fmla="*/ 136 h 1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136">
                <a:moveTo>
                  <a:pt x="0" y="136"/>
                </a:moveTo>
                <a:cubicBezTo>
                  <a:pt x="18" y="115"/>
                  <a:pt x="37" y="94"/>
                  <a:pt x="52" y="80"/>
                </a:cubicBezTo>
                <a:cubicBezTo>
                  <a:pt x="67" y="66"/>
                  <a:pt x="77" y="61"/>
                  <a:pt x="92" y="52"/>
                </a:cubicBezTo>
                <a:cubicBezTo>
                  <a:pt x="107" y="43"/>
                  <a:pt x="125" y="35"/>
                  <a:pt x="140" y="28"/>
                </a:cubicBezTo>
                <a:cubicBezTo>
                  <a:pt x="155" y="21"/>
                  <a:pt x="168" y="17"/>
                  <a:pt x="180" y="12"/>
                </a:cubicBezTo>
                <a:cubicBezTo>
                  <a:pt x="192" y="7"/>
                  <a:pt x="202" y="3"/>
                  <a:pt x="21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52" name="Freeform 337"/>
          <p:cNvSpPr>
            <a:spLocks/>
          </p:cNvSpPr>
          <p:nvPr/>
        </p:nvSpPr>
        <p:spPr bwMode="auto">
          <a:xfrm>
            <a:off x="5362799" y="4693047"/>
            <a:ext cx="622300" cy="374650"/>
          </a:xfrm>
          <a:custGeom>
            <a:avLst/>
            <a:gdLst>
              <a:gd name="T0" fmla="*/ 0 w 392"/>
              <a:gd name="T1" fmla="*/ 236 h 236"/>
              <a:gd name="T2" fmla="*/ 68 w 392"/>
              <a:gd name="T3" fmla="*/ 196 h 236"/>
              <a:gd name="T4" fmla="*/ 108 w 392"/>
              <a:gd name="T5" fmla="*/ 164 h 236"/>
              <a:gd name="T6" fmla="*/ 160 w 392"/>
              <a:gd name="T7" fmla="*/ 128 h 236"/>
              <a:gd name="T8" fmla="*/ 208 w 392"/>
              <a:gd name="T9" fmla="*/ 96 h 236"/>
              <a:gd name="T10" fmla="*/ 252 w 392"/>
              <a:gd name="T11" fmla="*/ 80 h 236"/>
              <a:gd name="T12" fmla="*/ 292 w 392"/>
              <a:gd name="T13" fmla="*/ 64 h 236"/>
              <a:gd name="T14" fmla="*/ 340 w 392"/>
              <a:gd name="T15" fmla="*/ 44 h 236"/>
              <a:gd name="T16" fmla="*/ 368 w 392"/>
              <a:gd name="T17" fmla="*/ 24 h 236"/>
              <a:gd name="T18" fmla="*/ 392 w 392"/>
              <a:gd name="T19" fmla="*/ 0 h 2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92"/>
              <a:gd name="T31" fmla="*/ 0 h 236"/>
              <a:gd name="T32" fmla="*/ 392 w 392"/>
              <a:gd name="T33" fmla="*/ 236 h 2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92" h="236">
                <a:moveTo>
                  <a:pt x="0" y="236"/>
                </a:moveTo>
                <a:cubicBezTo>
                  <a:pt x="25" y="222"/>
                  <a:pt x="50" y="208"/>
                  <a:pt x="68" y="196"/>
                </a:cubicBezTo>
                <a:cubicBezTo>
                  <a:pt x="86" y="184"/>
                  <a:pt x="93" y="175"/>
                  <a:pt x="108" y="164"/>
                </a:cubicBezTo>
                <a:cubicBezTo>
                  <a:pt x="123" y="153"/>
                  <a:pt x="143" y="139"/>
                  <a:pt x="160" y="128"/>
                </a:cubicBezTo>
                <a:cubicBezTo>
                  <a:pt x="177" y="117"/>
                  <a:pt x="193" y="104"/>
                  <a:pt x="208" y="96"/>
                </a:cubicBezTo>
                <a:cubicBezTo>
                  <a:pt x="223" y="88"/>
                  <a:pt x="238" y="85"/>
                  <a:pt x="252" y="80"/>
                </a:cubicBezTo>
                <a:cubicBezTo>
                  <a:pt x="266" y="75"/>
                  <a:pt x="277" y="70"/>
                  <a:pt x="292" y="64"/>
                </a:cubicBezTo>
                <a:cubicBezTo>
                  <a:pt x="307" y="58"/>
                  <a:pt x="327" y="51"/>
                  <a:pt x="340" y="44"/>
                </a:cubicBezTo>
                <a:cubicBezTo>
                  <a:pt x="353" y="37"/>
                  <a:pt x="359" y="31"/>
                  <a:pt x="368" y="24"/>
                </a:cubicBezTo>
                <a:cubicBezTo>
                  <a:pt x="377" y="17"/>
                  <a:pt x="384" y="8"/>
                  <a:pt x="39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53" name="Freeform 338"/>
          <p:cNvSpPr>
            <a:spLocks/>
          </p:cNvSpPr>
          <p:nvPr/>
        </p:nvSpPr>
        <p:spPr bwMode="auto">
          <a:xfrm>
            <a:off x="6029549" y="4400947"/>
            <a:ext cx="25400" cy="171450"/>
          </a:xfrm>
          <a:custGeom>
            <a:avLst/>
            <a:gdLst>
              <a:gd name="T0" fmla="*/ 0 w 16"/>
              <a:gd name="T1" fmla="*/ 108 h 108"/>
              <a:gd name="T2" fmla="*/ 12 w 16"/>
              <a:gd name="T3" fmla="*/ 72 h 108"/>
              <a:gd name="T4" fmla="*/ 16 w 16"/>
              <a:gd name="T5" fmla="*/ 24 h 108"/>
              <a:gd name="T6" fmla="*/ 12 w 16"/>
              <a:gd name="T7" fmla="*/ 0 h 108"/>
              <a:gd name="T8" fmla="*/ 0 60000 65536"/>
              <a:gd name="T9" fmla="*/ 0 60000 65536"/>
              <a:gd name="T10" fmla="*/ 0 60000 65536"/>
              <a:gd name="T11" fmla="*/ 0 60000 65536"/>
              <a:gd name="T12" fmla="*/ 0 w 16"/>
              <a:gd name="T13" fmla="*/ 0 h 108"/>
              <a:gd name="T14" fmla="*/ 16 w 16"/>
              <a:gd name="T15" fmla="*/ 108 h 1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" h="108">
                <a:moveTo>
                  <a:pt x="0" y="108"/>
                </a:moveTo>
                <a:cubicBezTo>
                  <a:pt x="4" y="97"/>
                  <a:pt x="9" y="86"/>
                  <a:pt x="12" y="72"/>
                </a:cubicBezTo>
                <a:cubicBezTo>
                  <a:pt x="15" y="58"/>
                  <a:pt x="16" y="36"/>
                  <a:pt x="16" y="24"/>
                </a:cubicBezTo>
                <a:cubicBezTo>
                  <a:pt x="16" y="12"/>
                  <a:pt x="14" y="6"/>
                  <a:pt x="1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54" name="Freeform 339"/>
          <p:cNvSpPr>
            <a:spLocks/>
          </p:cNvSpPr>
          <p:nvPr/>
        </p:nvSpPr>
        <p:spPr bwMode="auto">
          <a:xfrm>
            <a:off x="5904136" y="4089797"/>
            <a:ext cx="74613" cy="247650"/>
          </a:xfrm>
          <a:custGeom>
            <a:avLst/>
            <a:gdLst>
              <a:gd name="T0" fmla="*/ 27 w 47"/>
              <a:gd name="T1" fmla="*/ 156 h 156"/>
              <a:gd name="T2" fmla="*/ 3 w 47"/>
              <a:gd name="T3" fmla="*/ 112 h 156"/>
              <a:gd name="T4" fmla="*/ 7 w 47"/>
              <a:gd name="T5" fmla="*/ 60 h 156"/>
              <a:gd name="T6" fmla="*/ 19 w 47"/>
              <a:gd name="T7" fmla="*/ 32 h 156"/>
              <a:gd name="T8" fmla="*/ 47 w 47"/>
              <a:gd name="T9" fmla="*/ 0 h 1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"/>
              <a:gd name="T16" fmla="*/ 0 h 156"/>
              <a:gd name="T17" fmla="*/ 47 w 47"/>
              <a:gd name="T18" fmla="*/ 156 h 1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" h="156">
                <a:moveTo>
                  <a:pt x="27" y="156"/>
                </a:moveTo>
                <a:cubicBezTo>
                  <a:pt x="16" y="142"/>
                  <a:pt x="6" y="128"/>
                  <a:pt x="3" y="112"/>
                </a:cubicBezTo>
                <a:cubicBezTo>
                  <a:pt x="0" y="96"/>
                  <a:pt x="4" y="73"/>
                  <a:pt x="7" y="60"/>
                </a:cubicBezTo>
                <a:cubicBezTo>
                  <a:pt x="10" y="47"/>
                  <a:pt x="12" y="42"/>
                  <a:pt x="19" y="32"/>
                </a:cubicBezTo>
                <a:cubicBezTo>
                  <a:pt x="26" y="22"/>
                  <a:pt x="42" y="5"/>
                  <a:pt x="47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55" name="Freeform 340"/>
          <p:cNvSpPr>
            <a:spLocks/>
          </p:cNvSpPr>
          <p:nvPr/>
        </p:nvSpPr>
        <p:spPr bwMode="auto">
          <a:xfrm>
            <a:off x="6026374" y="4223147"/>
            <a:ext cx="50800" cy="127000"/>
          </a:xfrm>
          <a:custGeom>
            <a:avLst/>
            <a:gdLst>
              <a:gd name="T0" fmla="*/ 0 w 32"/>
              <a:gd name="T1" fmla="*/ 80 h 80"/>
              <a:gd name="T2" fmla="*/ 12 w 32"/>
              <a:gd name="T3" fmla="*/ 28 h 80"/>
              <a:gd name="T4" fmla="*/ 32 w 32"/>
              <a:gd name="T5" fmla="*/ 0 h 80"/>
              <a:gd name="T6" fmla="*/ 0 60000 65536"/>
              <a:gd name="T7" fmla="*/ 0 60000 65536"/>
              <a:gd name="T8" fmla="*/ 0 60000 65536"/>
              <a:gd name="T9" fmla="*/ 0 w 32"/>
              <a:gd name="T10" fmla="*/ 0 h 80"/>
              <a:gd name="T11" fmla="*/ 32 w 32"/>
              <a:gd name="T12" fmla="*/ 80 h 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" h="80">
                <a:moveTo>
                  <a:pt x="0" y="80"/>
                </a:moveTo>
                <a:cubicBezTo>
                  <a:pt x="3" y="60"/>
                  <a:pt x="7" y="41"/>
                  <a:pt x="12" y="28"/>
                </a:cubicBezTo>
                <a:cubicBezTo>
                  <a:pt x="17" y="15"/>
                  <a:pt x="27" y="5"/>
                  <a:pt x="3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56" name="Freeform 341"/>
          <p:cNvSpPr>
            <a:spLocks/>
          </p:cNvSpPr>
          <p:nvPr/>
        </p:nvSpPr>
        <p:spPr bwMode="auto">
          <a:xfrm>
            <a:off x="6204174" y="4137422"/>
            <a:ext cx="69850" cy="95250"/>
          </a:xfrm>
          <a:custGeom>
            <a:avLst/>
            <a:gdLst>
              <a:gd name="T0" fmla="*/ 0 w 44"/>
              <a:gd name="T1" fmla="*/ 60 h 60"/>
              <a:gd name="T2" fmla="*/ 20 w 44"/>
              <a:gd name="T3" fmla="*/ 28 h 60"/>
              <a:gd name="T4" fmla="*/ 44 w 44"/>
              <a:gd name="T5" fmla="*/ 0 h 60"/>
              <a:gd name="T6" fmla="*/ 0 60000 65536"/>
              <a:gd name="T7" fmla="*/ 0 60000 65536"/>
              <a:gd name="T8" fmla="*/ 0 60000 65536"/>
              <a:gd name="T9" fmla="*/ 0 w 44"/>
              <a:gd name="T10" fmla="*/ 0 h 60"/>
              <a:gd name="T11" fmla="*/ 44 w 44"/>
              <a:gd name="T12" fmla="*/ 60 h 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" h="60">
                <a:moveTo>
                  <a:pt x="0" y="60"/>
                </a:moveTo>
                <a:cubicBezTo>
                  <a:pt x="6" y="49"/>
                  <a:pt x="13" y="38"/>
                  <a:pt x="20" y="28"/>
                </a:cubicBezTo>
                <a:cubicBezTo>
                  <a:pt x="27" y="18"/>
                  <a:pt x="39" y="8"/>
                  <a:pt x="4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57" name="Freeform 342"/>
          <p:cNvSpPr>
            <a:spLocks/>
          </p:cNvSpPr>
          <p:nvPr/>
        </p:nvSpPr>
        <p:spPr bwMode="auto">
          <a:xfrm>
            <a:off x="6010499" y="3772297"/>
            <a:ext cx="76200" cy="177800"/>
          </a:xfrm>
          <a:custGeom>
            <a:avLst/>
            <a:gdLst>
              <a:gd name="T0" fmla="*/ 4 w 48"/>
              <a:gd name="T1" fmla="*/ 112 h 112"/>
              <a:gd name="T2" fmla="*/ 4 w 48"/>
              <a:gd name="T3" fmla="*/ 88 h 112"/>
              <a:gd name="T4" fmla="*/ 4 w 48"/>
              <a:gd name="T5" fmla="*/ 48 h 112"/>
              <a:gd name="T6" fmla="*/ 28 w 48"/>
              <a:gd name="T7" fmla="*/ 20 h 112"/>
              <a:gd name="T8" fmla="*/ 48 w 48"/>
              <a:gd name="T9" fmla="*/ 0 h 1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"/>
              <a:gd name="T16" fmla="*/ 0 h 112"/>
              <a:gd name="T17" fmla="*/ 48 w 48"/>
              <a:gd name="T18" fmla="*/ 112 h 1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" h="112">
                <a:moveTo>
                  <a:pt x="4" y="112"/>
                </a:moveTo>
                <a:cubicBezTo>
                  <a:pt x="4" y="105"/>
                  <a:pt x="4" y="99"/>
                  <a:pt x="4" y="88"/>
                </a:cubicBezTo>
                <a:cubicBezTo>
                  <a:pt x="4" y="77"/>
                  <a:pt x="0" y="59"/>
                  <a:pt x="4" y="48"/>
                </a:cubicBezTo>
                <a:cubicBezTo>
                  <a:pt x="8" y="37"/>
                  <a:pt x="21" y="28"/>
                  <a:pt x="28" y="20"/>
                </a:cubicBezTo>
                <a:cubicBezTo>
                  <a:pt x="35" y="12"/>
                  <a:pt x="41" y="6"/>
                  <a:pt x="4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58" name="Freeform 343"/>
          <p:cNvSpPr>
            <a:spLocks/>
          </p:cNvSpPr>
          <p:nvPr/>
        </p:nvSpPr>
        <p:spPr bwMode="auto">
          <a:xfrm>
            <a:off x="5458049" y="4712097"/>
            <a:ext cx="265112" cy="165100"/>
          </a:xfrm>
          <a:custGeom>
            <a:avLst/>
            <a:gdLst>
              <a:gd name="T0" fmla="*/ 112 w 167"/>
              <a:gd name="T1" fmla="*/ 104 h 104"/>
              <a:gd name="T2" fmla="*/ 152 w 167"/>
              <a:gd name="T3" fmla="*/ 80 h 104"/>
              <a:gd name="T4" fmla="*/ 164 w 167"/>
              <a:gd name="T5" fmla="*/ 52 h 104"/>
              <a:gd name="T6" fmla="*/ 136 w 167"/>
              <a:gd name="T7" fmla="*/ 40 h 104"/>
              <a:gd name="T8" fmla="*/ 92 w 167"/>
              <a:gd name="T9" fmla="*/ 28 h 104"/>
              <a:gd name="T10" fmla="*/ 32 w 167"/>
              <a:gd name="T11" fmla="*/ 16 h 104"/>
              <a:gd name="T12" fmla="*/ 0 w 167"/>
              <a:gd name="T13" fmla="*/ 0 h 1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7"/>
              <a:gd name="T22" fmla="*/ 0 h 104"/>
              <a:gd name="T23" fmla="*/ 167 w 167"/>
              <a:gd name="T24" fmla="*/ 104 h 1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7" h="104">
                <a:moveTo>
                  <a:pt x="112" y="104"/>
                </a:moveTo>
                <a:cubicBezTo>
                  <a:pt x="127" y="96"/>
                  <a:pt x="143" y="89"/>
                  <a:pt x="152" y="80"/>
                </a:cubicBezTo>
                <a:cubicBezTo>
                  <a:pt x="161" y="71"/>
                  <a:pt x="167" y="59"/>
                  <a:pt x="164" y="52"/>
                </a:cubicBezTo>
                <a:cubicBezTo>
                  <a:pt x="161" y="45"/>
                  <a:pt x="148" y="44"/>
                  <a:pt x="136" y="40"/>
                </a:cubicBezTo>
                <a:cubicBezTo>
                  <a:pt x="124" y="36"/>
                  <a:pt x="109" y="32"/>
                  <a:pt x="92" y="28"/>
                </a:cubicBezTo>
                <a:cubicBezTo>
                  <a:pt x="75" y="24"/>
                  <a:pt x="47" y="21"/>
                  <a:pt x="32" y="16"/>
                </a:cubicBezTo>
                <a:cubicBezTo>
                  <a:pt x="17" y="11"/>
                  <a:pt x="8" y="5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59" name="Freeform 344"/>
          <p:cNvSpPr>
            <a:spLocks/>
          </p:cNvSpPr>
          <p:nvPr/>
        </p:nvSpPr>
        <p:spPr bwMode="auto">
          <a:xfrm>
            <a:off x="5413599" y="4750197"/>
            <a:ext cx="131762" cy="139700"/>
          </a:xfrm>
          <a:custGeom>
            <a:avLst/>
            <a:gdLst>
              <a:gd name="T0" fmla="*/ 8 w 83"/>
              <a:gd name="T1" fmla="*/ 88 h 88"/>
              <a:gd name="T2" fmla="*/ 68 w 83"/>
              <a:gd name="T3" fmla="*/ 60 h 88"/>
              <a:gd name="T4" fmla="*/ 72 w 83"/>
              <a:gd name="T5" fmla="*/ 36 h 88"/>
              <a:gd name="T6" fmla="*/ 0 w 83"/>
              <a:gd name="T7" fmla="*/ 0 h 88"/>
              <a:gd name="T8" fmla="*/ 0 60000 65536"/>
              <a:gd name="T9" fmla="*/ 0 60000 65536"/>
              <a:gd name="T10" fmla="*/ 0 60000 65536"/>
              <a:gd name="T11" fmla="*/ 0 60000 65536"/>
              <a:gd name="T12" fmla="*/ 0 w 83"/>
              <a:gd name="T13" fmla="*/ 0 h 88"/>
              <a:gd name="T14" fmla="*/ 83 w 83"/>
              <a:gd name="T15" fmla="*/ 88 h 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" h="88">
                <a:moveTo>
                  <a:pt x="8" y="88"/>
                </a:moveTo>
                <a:cubicBezTo>
                  <a:pt x="32" y="78"/>
                  <a:pt x="57" y="69"/>
                  <a:pt x="68" y="60"/>
                </a:cubicBezTo>
                <a:cubicBezTo>
                  <a:pt x="79" y="51"/>
                  <a:pt x="83" y="46"/>
                  <a:pt x="72" y="36"/>
                </a:cubicBezTo>
                <a:cubicBezTo>
                  <a:pt x="61" y="26"/>
                  <a:pt x="30" y="13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60" name="Freeform 345"/>
          <p:cNvSpPr>
            <a:spLocks/>
          </p:cNvSpPr>
          <p:nvPr/>
        </p:nvSpPr>
        <p:spPr bwMode="auto">
          <a:xfrm>
            <a:off x="5426299" y="4883547"/>
            <a:ext cx="125412" cy="76200"/>
          </a:xfrm>
          <a:custGeom>
            <a:avLst/>
            <a:gdLst>
              <a:gd name="T0" fmla="*/ 0 w 79"/>
              <a:gd name="T1" fmla="*/ 12 h 48"/>
              <a:gd name="T2" fmla="*/ 44 w 79"/>
              <a:gd name="T3" fmla="*/ 0 h 48"/>
              <a:gd name="T4" fmla="*/ 76 w 79"/>
              <a:gd name="T5" fmla="*/ 12 h 48"/>
              <a:gd name="T6" fmla="*/ 64 w 79"/>
              <a:gd name="T7" fmla="*/ 48 h 48"/>
              <a:gd name="T8" fmla="*/ 0 60000 65536"/>
              <a:gd name="T9" fmla="*/ 0 60000 65536"/>
              <a:gd name="T10" fmla="*/ 0 60000 65536"/>
              <a:gd name="T11" fmla="*/ 0 60000 65536"/>
              <a:gd name="T12" fmla="*/ 0 w 79"/>
              <a:gd name="T13" fmla="*/ 0 h 48"/>
              <a:gd name="T14" fmla="*/ 79 w 79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9" h="48">
                <a:moveTo>
                  <a:pt x="0" y="12"/>
                </a:moveTo>
                <a:cubicBezTo>
                  <a:pt x="15" y="6"/>
                  <a:pt x="31" y="0"/>
                  <a:pt x="44" y="0"/>
                </a:cubicBezTo>
                <a:cubicBezTo>
                  <a:pt x="57" y="0"/>
                  <a:pt x="73" y="4"/>
                  <a:pt x="76" y="12"/>
                </a:cubicBezTo>
                <a:cubicBezTo>
                  <a:pt x="79" y="20"/>
                  <a:pt x="71" y="34"/>
                  <a:pt x="64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61" name="Freeform 346"/>
          <p:cNvSpPr>
            <a:spLocks/>
          </p:cNvSpPr>
          <p:nvPr/>
        </p:nvSpPr>
        <p:spPr bwMode="auto">
          <a:xfrm>
            <a:off x="5096099" y="3924697"/>
            <a:ext cx="300037" cy="203200"/>
          </a:xfrm>
          <a:custGeom>
            <a:avLst/>
            <a:gdLst>
              <a:gd name="T0" fmla="*/ 0 w 189"/>
              <a:gd name="T1" fmla="*/ 0 h 128"/>
              <a:gd name="T2" fmla="*/ 76 w 189"/>
              <a:gd name="T3" fmla="*/ 32 h 128"/>
              <a:gd name="T4" fmla="*/ 136 w 189"/>
              <a:gd name="T5" fmla="*/ 64 h 128"/>
              <a:gd name="T6" fmla="*/ 172 w 189"/>
              <a:gd name="T7" fmla="*/ 92 h 128"/>
              <a:gd name="T8" fmla="*/ 184 w 189"/>
              <a:gd name="T9" fmla="*/ 120 h 128"/>
              <a:gd name="T10" fmla="*/ 144 w 189"/>
              <a:gd name="T11" fmla="*/ 128 h 1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9"/>
              <a:gd name="T19" fmla="*/ 0 h 128"/>
              <a:gd name="T20" fmla="*/ 189 w 189"/>
              <a:gd name="T21" fmla="*/ 128 h 1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9" h="128">
                <a:moveTo>
                  <a:pt x="0" y="0"/>
                </a:moveTo>
                <a:cubicBezTo>
                  <a:pt x="26" y="10"/>
                  <a:pt x="53" y="21"/>
                  <a:pt x="76" y="32"/>
                </a:cubicBezTo>
                <a:cubicBezTo>
                  <a:pt x="99" y="43"/>
                  <a:pt x="120" y="54"/>
                  <a:pt x="136" y="64"/>
                </a:cubicBezTo>
                <a:cubicBezTo>
                  <a:pt x="152" y="74"/>
                  <a:pt x="164" y="83"/>
                  <a:pt x="172" y="92"/>
                </a:cubicBezTo>
                <a:cubicBezTo>
                  <a:pt x="180" y="101"/>
                  <a:pt x="189" y="114"/>
                  <a:pt x="184" y="120"/>
                </a:cubicBezTo>
                <a:cubicBezTo>
                  <a:pt x="179" y="126"/>
                  <a:pt x="161" y="127"/>
                  <a:pt x="144" y="1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62" name="Freeform 347"/>
          <p:cNvSpPr>
            <a:spLocks/>
          </p:cNvSpPr>
          <p:nvPr/>
        </p:nvSpPr>
        <p:spPr bwMode="auto">
          <a:xfrm>
            <a:off x="5261199" y="4083447"/>
            <a:ext cx="131762" cy="125412"/>
          </a:xfrm>
          <a:custGeom>
            <a:avLst/>
            <a:gdLst>
              <a:gd name="T0" fmla="*/ 0 w 83"/>
              <a:gd name="T1" fmla="*/ 0 h 79"/>
              <a:gd name="T2" fmla="*/ 44 w 83"/>
              <a:gd name="T3" fmla="*/ 32 h 79"/>
              <a:gd name="T4" fmla="*/ 76 w 83"/>
              <a:gd name="T5" fmla="*/ 52 h 79"/>
              <a:gd name="T6" fmla="*/ 76 w 83"/>
              <a:gd name="T7" fmla="*/ 76 h 79"/>
              <a:gd name="T8" fmla="*/ 36 w 83"/>
              <a:gd name="T9" fmla="*/ 72 h 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3"/>
              <a:gd name="T16" fmla="*/ 0 h 79"/>
              <a:gd name="T17" fmla="*/ 83 w 83"/>
              <a:gd name="T18" fmla="*/ 79 h 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3" h="79">
                <a:moveTo>
                  <a:pt x="0" y="0"/>
                </a:moveTo>
                <a:cubicBezTo>
                  <a:pt x="15" y="11"/>
                  <a:pt x="31" y="23"/>
                  <a:pt x="44" y="32"/>
                </a:cubicBezTo>
                <a:cubicBezTo>
                  <a:pt x="57" y="41"/>
                  <a:pt x="71" y="45"/>
                  <a:pt x="76" y="52"/>
                </a:cubicBezTo>
                <a:cubicBezTo>
                  <a:pt x="81" y="59"/>
                  <a:pt x="83" y="73"/>
                  <a:pt x="76" y="76"/>
                </a:cubicBezTo>
                <a:cubicBezTo>
                  <a:pt x="69" y="79"/>
                  <a:pt x="45" y="74"/>
                  <a:pt x="36" y="7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63" name="Freeform 348"/>
          <p:cNvSpPr>
            <a:spLocks/>
          </p:cNvSpPr>
          <p:nvPr/>
        </p:nvSpPr>
        <p:spPr bwMode="auto">
          <a:xfrm>
            <a:off x="5446936" y="4650184"/>
            <a:ext cx="177800" cy="95250"/>
          </a:xfrm>
          <a:custGeom>
            <a:avLst/>
            <a:gdLst>
              <a:gd name="T0" fmla="*/ 0 w 112"/>
              <a:gd name="T1" fmla="*/ 0 h 60"/>
              <a:gd name="T2" fmla="*/ 40 w 112"/>
              <a:gd name="T3" fmla="*/ 32 h 60"/>
              <a:gd name="T4" fmla="*/ 76 w 112"/>
              <a:gd name="T5" fmla="*/ 44 h 60"/>
              <a:gd name="T6" fmla="*/ 112 w 112"/>
              <a:gd name="T7" fmla="*/ 60 h 60"/>
              <a:gd name="T8" fmla="*/ 0 60000 65536"/>
              <a:gd name="T9" fmla="*/ 0 60000 65536"/>
              <a:gd name="T10" fmla="*/ 0 60000 65536"/>
              <a:gd name="T11" fmla="*/ 0 60000 65536"/>
              <a:gd name="T12" fmla="*/ 0 w 112"/>
              <a:gd name="T13" fmla="*/ 0 h 60"/>
              <a:gd name="T14" fmla="*/ 112 w 112"/>
              <a:gd name="T15" fmla="*/ 60 h 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2" h="60">
                <a:moveTo>
                  <a:pt x="0" y="0"/>
                </a:moveTo>
                <a:cubicBezTo>
                  <a:pt x="13" y="12"/>
                  <a:pt x="27" y="25"/>
                  <a:pt x="40" y="32"/>
                </a:cubicBezTo>
                <a:cubicBezTo>
                  <a:pt x="53" y="39"/>
                  <a:pt x="64" y="39"/>
                  <a:pt x="76" y="44"/>
                </a:cubicBezTo>
                <a:cubicBezTo>
                  <a:pt x="88" y="49"/>
                  <a:pt x="103" y="57"/>
                  <a:pt x="112" y="6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64" name="Freeform 349"/>
          <p:cNvSpPr>
            <a:spLocks/>
          </p:cNvSpPr>
          <p:nvPr/>
        </p:nvSpPr>
        <p:spPr bwMode="auto">
          <a:xfrm>
            <a:off x="5400899" y="4553347"/>
            <a:ext cx="114300" cy="63500"/>
          </a:xfrm>
          <a:custGeom>
            <a:avLst/>
            <a:gdLst>
              <a:gd name="T0" fmla="*/ 0 w 72"/>
              <a:gd name="T1" fmla="*/ 0 h 40"/>
              <a:gd name="T2" fmla="*/ 40 w 72"/>
              <a:gd name="T3" fmla="*/ 28 h 40"/>
              <a:gd name="T4" fmla="*/ 72 w 72"/>
              <a:gd name="T5" fmla="*/ 40 h 40"/>
              <a:gd name="T6" fmla="*/ 0 60000 65536"/>
              <a:gd name="T7" fmla="*/ 0 60000 65536"/>
              <a:gd name="T8" fmla="*/ 0 60000 65536"/>
              <a:gd name="T9" fmla="*/ 0 w 72"/>
              <a:gd name="T10" fmla="*/ 0 h 40"/>
              <a:gd name="T11" fmla="*/ 72 w 72"/>
              <a:gd name="T12" fmla="*/ 40 h 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" h="40">
                <a:moveTo>
                  <a:pt x="0" y="0"/>
                </a:moveTo>
                <a:cubicBezTo>
                  <a:pt x="14" y="10"/>
                  <a:pt x="28" y="21"/>
                  <a:pt x="40" y="28"/>
                </a:cubicBezTo>
                <a:cubicBezTo>
                  <a:pt x="52" y="35"/>
                  <a:pt x="65" y="37"/>
                  <a:pt x="72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65" name="Freeform 350"/>
          <p:cNvSpPr>
            <a:spLocks/>
          </p:cNvSpPr>
          <p:nvPr/>
        </p:nvSpPr>
        <p:spPr bwMode="auto">
          <a:xfrm>
            <a:off x="5211986" y="4175522"/>
            <a:ext cx="146050" cy="127000"/>
          </a:xfrm>
          <a:custGeom>
            <a:avLst/>
            <a:gdLst>
              <a:gd name="T0" fmla="*/ 0 w 92"/>
              <a:gd name="T1" fmla="*/ 0 h 80"/>
              <a:gd name="T2" fmla="*/ 40 w 92"/>
              <a:gd name="T3" fmla="*/ 32 h 80"/>
              <a:gd name="T4" fmla="*/ 76 w 92"/>
              <a:gd name="T5" fmla="*/ 60 h 80"/>
              <a:gd name="T6" fmla="*/ 92 w 92"/>
              <a:gd name="T7" fmla="*/ 80 h 80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80"/>
              <a:gd name="T14" fmla="*/ 92 w 92"/>
              <a:gd name="T15" fmla="*/ 80 h 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80">
                <a:moveTo>
                  <a:pt x="0" y="0"/>
                </a:moveTo>
                <a:cubicBezTo>
                  <a:pt x="13" y="11"/>
                  <a:pt x="27" y="22"/>
                  <a:pt x="40" y="32"/>
                </a:cubicBezTo>
                <a:cubicBezTo>
                  <a:pt x="53" y="42"/>
                  <a:pt x="67" y="52"/>
                  <a:pt x="76" y="60"/>
                </a:cubicBezTo>
                <a:cubicBezTo>
                  <a:pt x="85" y="68"/>
                  <a:pt x="88" y="74"/>
                  <a:pt x="92" y="8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66" name="Freeform 351"/>
          <p:cNvSpPr>
            <a:spLocks/>
          </p:cNvSpPr>
          <p:nvPr/>
        </p:nvSpPr>
        <p:spPr bwMode="auto">
          <a:xfrm>
            <a:off x="5362799" y="4369197"/>
            <a:ext cx="133350" cy="57150"/>
          </a:xfrm>
          <a:custGeom>
            <a:avLst/>
            <a:gdLst>
              <a:gd name="T0" fmla="*/ 0 w 84"/>
              <a:gd name="T1" fmla="*/ 0 h 36"/>
              <a:gd name="T2" fmla="*/ 44 w 84"/>
              <a:gd name="T3" fmla="*/ 20 h 36"/>
              <a:gd name="T4" fmla="*/ 84 w 84"/>
              <a:gd name="T5" fmla="*/ 36 h 36"/>
              <a:gd name="T6" fmla="*/ 0 60000 65536"/>
              <a:gd name="T7" fmla="*/ 0 60000 65536"/>
              <a:gd name="T8" fmla="*/ 0 60000 65536"/>
              <a:gd name="T9" fmla="*/ 0 w 84"/>
              <a:gd name="T10" fmla="*/ 0 h 36"/>
              <a:gd name="T11" fmla="*/ 84 w 84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4" h="36">
                <a:moveTo>
                  <a:pt x="0" y="0"/>
                </a:moveTo>
                <a:cubicBezTo>
                  <a:pt x="15" y="7"/>
                  <a:pt x="30" y="14"/>
                  <a:pt x="44" y="20"/>
                </a:cubicBezTo>
                <a:cubicBezTo>
                  <a:pt x="58" y="26"/>
                  <a:pt x="71" y="31"/>
                  <a:pt x="84" y="3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67" name="Freeform 352"/>
          <p:cNvSpPr>
            <a:spLocks/>
          </p:cNvSpPr>
          <p:nvPr/>
        </p:nvSpPr>
        <p:spPr bwMode="auto">
          <a:xfrm>
            <a:off x="4943699" y="3975497"/>
            <a:ext cx="292100" cy="177800"/>
          </a:xfrm>
          <a:custGeom>
            <a:avLst/>
            <a:gdLst>
              <a:gd name="T0" fmla="*/ 0 w 184"/>
              <a:gd name="T1" fmla="*/ 0 h 112"/>
              <a:gd name="T2" fmla="*/ 104 w 184"/>
              <a:gd name="T3" fmla="*/ 48 h 112"/>
              <a:gd name="T4" fmla="*/ 148 w 184"/>
              <a:gd name="T5" fmla="*/ 76 h 112"/>
              <a:gd name="T6" fmla="*/ 184 w 184"/>
              <a:gd name="T7" fmla="*/ 112 h 112"/>
              <a:gd name="T8" fmla="*/ 0 60000 65536"/>
              <a:gd name="T9" fmla="*/ 0 60000 65536"/>
              <a:gd name="T10" fmla="*/ 0 60000 65536"/>
              <a:gd name="T11" fmla="*/ 0 60000 65536"/>
              <a:gd name="T12" fmla="*/ 0 w 184"/>
              <a:gd name="T13" fmla="*/ 0 h 112"/>
              <a:gd name="T14" fmla="*/ 184 w 184"/>
              <a:gd name="T15" fmla="*/ 112 h 1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" h="112">
                <a:moveTo>
                  <a:pt x="0" y="0"/>
                </a:moveTo>
                <a:cubicBezTo>
                  <a:pt x="39" y="17"/>
                  <a:pt x="79" y="35"/>
                  <a:pt x="104" y="48"/>
                </a:cubicBezTo>
                <a:cubicBezTo>
                  <a:pt x="129" y="61"/>
                  <a:pt x="135" y="65"/>
                  <a:pt x="148" y="76"/>
                </a:cubicBezTo>
                <a:cubicBezTo>
                  <a:pt x="161" y="87"/>
                  <a:pt x="175" y="104"/>
                  <a:pt x="184" y="11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68" name="Freeform 353"/>
          <p:cNvSpPr>
            <a:spLocks/>
          </p:cNvSpPr>
          <p:nvPr/>
        </p:nvSpPr>
        <p:spPr bwMode="auto">
          <a:xfrm>
            <a:off x="5259611" y="3569097"/>
            <a:ext cx="58738" cy="438150"/>
          </a:xfrm>
          <a:custGeom>
            <a:avLst/>
            <a:gdLst>
              <a:gd name="T0" fmla="*/ 37 w 37"/>
              <a:gd name="T1" fmla="*/ 276 h 276"/>
              <a:gd name="T2" fmla="*/ 25 w 37"/>
              <a:gd name="T3" fmla="*/ 236 h 276"/>
              <a:gd name="T4" fmla="*/ 13 w 37"/>
              <a:gd name="T5" fmla="*/ 188 h 276"/>
              <a:gd name="T6" fmla="*/ 1 w 37"/>
              <a:gd name="T7" fmla="*/ 128 h 276"/>
              <a:gd name="T8" fmla="*/ 5 w 37"/>
              <a:gd name="T9" fmla="*/ 80 h 276"/>
              <a:gd name="T10" fmla="*/ 17 w 37"/>
              <a:gd name="T11" fmla="*/ 32 h 276"/>
              <a:gd name="T12" fmla="*/ 29 w 37"/>
              <a:gd name="T13" fmla="*/ 0 h 2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276"/>
              <a:gd name="T23" fmla="*/ 37 w 37"/>
              <a:gd name="T24" fmla="*/ 276 h 2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276">
                <a:moveTo>
                  <a:pt x="37" y="276"/>
                </a:moveTo>
                <a:cubicBezTo>
                  <a:pt x="33" y="263"/>
                  <a:pt x="29" y="251"/>
                  <a:pt x="25" y="236"/>
                </a:cubicBezTo>
                <a:cubicBezTo>
                  <a:pt x="21" y="221"/>
                  <a:pt x="17" y="206"/>
                  <a:pt x="13" y="188"/>
                </a:cubicBezTo>
                <a:cubicBezTo>
                  <a:pt x="9" y="170"/>
                  <a:pt x="2" y="146"/>
                  <a:pt x="1" y="128"/>
                </a:cubicBezTo>
                <a:cubicBezTo>
                  <a:pt x="0" y="110"/>
                  <a:pt x="2" y="96"/>
                  <a:pt x="5" y="80"/>
                </a:cubicBezTo>
                <a:cubicBezTo>
                  <a:pt x="8" y="64"/>
                  <a:pt x="13" y="45"/>
                  <a:pt x="17" y="32"/>
                </a:cubicBezTo>
                <a:cubicBezTo>
                  <a:pt x="21" y="19"/>
                  <a:pt x="25" y="9"/>
                  <a:pt x="2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69" name="Freeform 354"/>
          <p:cNvSpPr>
            <a:spLocks/>
          </p:cNvSpPr>
          <p:nvPr/>
        </p:nvSpPr>
        <p:spPr bwMode="auto">
          <a:xfrm>
            <a:off x="5159599" y="3442097"/>
            <a:ext cx="266700" cy="120650"/>
          </a:xfrm>
          <a:custGeom>
            <a:avLst/>
            <a:gdLst>
              <a:gd name="T0" fmla="*/ 0 w 168"/>
              <a:gd name="T1" fmla="*/ 76 h 76"/>
              <a:gd name="T2" fmla="*/ 72 w 168"/>
              <a:gd name="T3" fmla="*/ 52 h 76"/>
              <a:gd name="T4" fmla="*/ 108 w 168"/>
              <a:gd name="T5" fmla="*/ 28 h 76"/>
              <a:gd name="T6" fmla="*/ 168 w 168"/>
              <a:gd name="T7" fmla="*/ 0 h 76"/>
              <a:gd name="T8" fmla="*/ 0 60000 65536"/>
              <a:gd name="T9" fmla="*/ 0 60000 65536"/>
              <a:gd name="T10" fmla="*/ 0 60000 65536"/>
              <a:gd name="T11" fmla="*/ 0 60000 65536"/>
              <a:gd name="T12" fmla="*/ 0 w 168"/>
              <a:gd name="T13" fmla="*/ 0 h 76"/>
              <a:gd name="T14" fmla="*/ 168 w 168"/>
              <a:gd name="T15" fmla="*/ 76 h 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8" h="76">
                <a:moveTo>
                  <a:pt x="0" y="76"/>
                </a:moveTo>
                <a:cubicBezTo>
                  <a:pt x="27" y="68"/>
                  <a:pt x="54" y="60"/>
                  <a:pt x="72" y="52"/>
                </a:cubicBezTo>
                <a:cubicBezTo>
                  <a:pt x="90" y="44"/>
                  <a:pt x="92" y="37"/>
                  <a:pt x="108" y="28"/>
                </a:cubicBezTo>
                <a:cubicBezTo>
                  <a:pt x="124" y="19"/>
                  <a:pt x="146" y="9"/>
                  <a:pt x="1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70" name="Freeform 355"/>
          <p:cNvSpPr>
            <a:spLocks/>
          </p:cNvSpPr>
          <p:nvPr/>
        </p:nvSpPr>
        <p:spPr bwMode="auto">
          <a:xfrm>
            <a:off x="5331049" y="3056334"/>
            <a:ext cx="74612" cy="169863"/>
          </a:xfrm>
          <a:custGeom>
            <a:avLst/>
            <a:gdLst>
              <a:gd name="T0" fmla="*/ 12 w 22"/>
              <a:gd name="T1" fmla="*/ 0 h 110"/>
              <a:gd name="T2" fmla="*/ 20 w 22"/>
              <a:gd name="T3" fmla="*/ 40 h 110"/>
              <a:gd name="T4" fmla="*/ 0 w 22"/>
              <a:gd name="T5" fmla="*/ 110 h 110"/>
              <a:gd name="T6" fmla="*/ 0 60000 65536"/>
              <a:gd name="T7" fmla="*/ 0 60000 65536"/>
              <a:gd name="T8" fmla="*/ 0 60000 65536"/>
              <a:gd name="T9" fmla="*/ 0 w 22"/>
              <a:gd name="T10" fmla="*/ 0 h 110"/>
              <a:gd name="T11" fmla="*/ 22 w 22"/>
              <a:gd name="T12" fmla="*/ 110 h 1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" h="110">
                <a:moveTo>
                  <a:pt x="12" y="0"/>
                </a:moveTo>
                <a:cubicBezTo>
                  <a:pt x="17" y="9"/>
                  <a:pt x="22" y="22"/>
                  <a:pt x="20" y="40"/>
                </a:cubicBezTo>
                <a:cubicBezTo>
                  <a:pt x="18" y="58"/>
                  <a:pt x="4" y="96"/>
                  <a:pt x="0" y="11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71" name="Freeform 356"/>
          <p:cNvSpPr>
            <a:spLocks/>
          </p:cNvSpPr>
          <p:nvPr/>
        </p:nvSpPr>
        <p:spPr bwMode="auto">
          <a:xfrm>
            <a:off x="5285011" y="3224609"/>
            <a:ext cx="82550" cy="158750"/>
          </a:xfrm>
          <a:custGeom>
            <a:avLst/>
            <a:gdLst>
              <a:gd name="T0" fmla="*/ 52 w 52"/>
              <a:gd name="T1" fmla="*/ 0 h 100"/>
              <a:gd name="T2" fmla="*/ 40 w 52"/>
              <a:gd name="T3" fmla="*/ 56 h 100"/>
              <a:gd name="T4" fmla="*/ 24 w 52"/>
              <a:gd name="T5" fmla="*/ 84 h 100"/>
              <a:gd name="T6" fmla="*/ 0 w 52"/>
              <a:gd name="T7" fmla="*/ 100 h 100"/>
              <a:gd name="T8" fmla="*/ 0 60000 65536"/>
              <a:gd name="T9" fmla="*/ 0 60000 65536"/>
              <a:gd name="T10" fmla="*/ 0 60000 65536"/>
              <a:gd name="T11" fmla="*/ 0 60000 65536"/>
              <a:gd name="T12" fmla="*/ 0 w 52"/>
              <a:gd name="T13" fmla="*/ 0 h 100"/>
              <a:gd name="T14" fmla="*/ 52 w 52"/>
              <a:gd name="T15" fmla="*/ 100 h 1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" h="100">
                <a:moveTo>
                  <a:pt x="52" y="0"/>
                </a:moveTo>
                <a:cubicBezTo>
                  <a:pt x="48" y="21"/>
                  <a:pt x="45" y="42"/>
                  <a:pt x="40" y="56"/>
                </a:cubicBezTo>
                <a:cubicBezTo>
                  <a:pt x="35" y="70"/>
                  <a:pt x="31" y="77"/>
                  <a:pt x="24" y="84"/>
                </a:cubicBezTo>
                <a:cubicBezTo>
                  <a:pt x="17" y="91"/>
                  <a:pt x="8" y="95"/>
                  <a:pt x="0" y="10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72" name="Freeform 357"/>
          <p:cNvSpPr>
            <a:spLocks/>
          </p:cNvSpPr>
          <p:nvPr/>
        </p:nvSpPr>
        <p:spPr bwMode="auto">
          <a:xfrm>
            <a:off x="5338986" y="3227784"/>
            <a:ext cx="88900" cy="133350"/>
          </a:xfrm>
          <a:custGeom>
            <a:avLst/>
            <a:gdLst>
              <a:gd name="T0" fmla="*/ 56 w 56"/>
              <a:gd name="T1" fmla="*/ 0 h 84"/>
              <a:gd name="T2" fmla="*/ 24 w 56"/>
              <a:gd name="T3" fmla="*/ 60 h 84"/>
              <a:gd name="T4" fmla="*/ 0 w 56"/>
              <a:gd name="T5" fmla="*/ 84 h 84"/>
              <a:gd name="T6" fmla="*/ 0 60000 65536"/>
              <a:gd name="T7" fmla="*/ 0 60000 65536"/>
              <a:gd name="T8" fmla="*/ 0 60000 65536"/>
              <a:gd name="T9" fmla="*/ 0 w 56"/>
              <a:gd name="T10" fmla="*/ 0 h 84"/>
              <a:gd name="T11" fmla="*/ 56 w 56"/>
              <a:gd name="T12" fmla="*/ 84 h 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" h="84">
                <a:moveTo>
                  <a:pt x="56" y="0"/>
                </a:moveTo>
                <a:cubicBezTo>
                  <a:pt x="44" y="23"/>
                  <a:pt x="33" y="46"/>
                  <a:pt x="24" y="60"/>
                </a:cubicBezTo>
                <a:cubicBezTo>
                  <a:pt x="15" y="74"/>
                  <a:pt x="7" y="79"/>
                  <a:pt x="0" y="8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73" name="Freeform 358"/>
          <p:cNvSpPr>
            <a:spLocks/>
          </p:cNvSpPr>
          <p:nvPr/>
        </p:nvSpPr>
        <p:spPr bwMode="auto">
          <a:xfrm>
            <a:off x="5311999" y="3346847"/>
            <a:ext cx="101600" cy="152400"/>
          </a:xfrm>
          <a:custGeom>
            <a:avLst/>
            <a:gdLst>
              <a:gd name="T0" fmla="*/ 64 w 64"/>
              <a:gd name="T1" fmla="*/ 0 h 96"/>
              <a:gd name="T2" fmla="*/ 28 w 64"/>
              <a:gd name="T3" fmla="*/ 56 h 96"/>
              <a:gd name="T4" fmla="*/ 0 w 64"/>
              <a:gd name="T5" fmla="*/ 96 h 96"/>
              <a:gd name="T6" fmla="*/ 0 60000 65536"/>
              <a:gd name="T7" fmla="*/ 0 60000 65536"/>
              <a:gd name="T8" fmla="*/ 0 60000 65536"/>
              <a:gd name="T9" fmla="*/ 0 w 64"/>
              <a:gd name="T10" fmla="*/ 0 h 96"/>
              <a:gd name="T11" fmla="*/ 64 w 64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" h="96">
                <a:moveTo>
                  <a:pt x="64" y="0"/>
                </a:moveTo>
                <a:cubicBezTo>
                  <a:pt x="51" y="20"/>
                  <a:pt x="39" y="40"/>
                  <a:pt x="28" y="56"/>
                </a:cubicBezTo>
                <a:cubicBezTo>
                  <a:pt x="17" y="72"/>
                  <a:pt x="8" y="84"/>
                  <a:pt x="0" y="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74" name="Freeform 359"/>
          <p:cNvSpPr>
            <a:spLocks/>
          </p:cNvSpPr>
          <p:nvPr/>
        </p:nvSpPr>
        <p:spPr bwMode="auto">
          <a:xfrm>
            <a:off x="5204049" y="3378597"/>
            <a:ext cx="139700" cy="152400"/>
          </a:xfrm>
          <a:custGeom>
            <a:avLst/>
            <a:gdLst>
              <a:gd name="T0" fmla="*/ 88 w 88"/>
              <a:gd name="T1" fmla="*/ 0 h 96"/>
              <a:gd name="T2" fmla="*/ 56 w 88"/>
              <a:gd name="T3" fmla="*/ 48 h 96"/>
              <a:gd name="T4" fmla="*/ 0 w 88"/>
              <a:gd name="T5" fmla="*/ 96 h 96"/>
              <a:gd name="T6" fmla="*/ 0 60000 65536"/>
              <a:gd name="T7" fmla="*/ 0 60000 65536"/>
              <a:gd name="T8" fmla="*/ 0 60000 65536"/>
              <a:gd name="T9" fmla="*/ 0 w 88"/>
              <a:gd name="T10" fmla="*/ 0 h 96"/>
              <a:gd name="T11" fmla="*/ 88 w 88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8" h="96">
                <a:moveTo>
                  <a:pt x="88" y="0"/>
                </a:moveTo>
                <a:cubicBezTo>
                  <a:pt x="79" y="16"/>
                  <a:pt x="71" y="32"/>
                  <a:pt x="56" y="48"/>
                </a:cubicBezTo>
                <a:cubicBezTo>
                  <a:pt x="41" y="64"/>
                  <a:pt x="20" y="80"/>
                  <a:pt x="0" y="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75" name="Freeform 360"/>
          <p:cNvSpPr>
            <a:spLocks/>
          </p:cNvSpPr>
          <p:nvPr/>
        </p:nvSpPr>
        <p:spPr bwMode="auto">
          <a:xfrm>
            <a:off x="5102449" y="3594497"/>
            <a:ext cx="165100" cy="127000"/>
          </a:xfrm>
          <a:custGeom>
            <a:avLst/>
            <a:gdLst>
              <a:gd name="T0" fmla="*/ 104 w 104"/>
              <a:gd name="T1" fmla="*/ 0 h 80"/>
              <a:gd name="T2" fmla="*/ 68 w 104"/>
              <a:gd name="T3" fmla="*/ 44 h 80"/>
              <a:gd name="T4" fmla="*/ 24 w 104"/>
              <a:gd name="T5" fmla="*/ 64 h 80"/>
              <a:gd name="T6" fmla="*/ 0 w 104"/>
              <a:gd name="T7" fmla="*/ 80 h 80"/>
              <a:gd name="T8" fmla="*/ 0 60000 65536"/>
              <a:gd name="T9" fmla="*/ 0 60000 65536"/>
              <a:gd name="T10" fmla="*/ 0 60000 65536"/>
              <a:gd name="T11" fmla="*/ 0 60000 65536"/>
              <a:gd name="T12" fmla="*/ 0 w 104"/>
              <a:gd name="T13" fmla="*/ 0 h 80"/>
              <a:gd name="T14" fmla="*/ 104 w 104"/>
              <a:gd name="T15" fmla="*/ 80 h 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4" h="80">
                <a:moveTo>
                  <a:pt x="104" y="0"/>
                </a:moveTo>
                <a:cubicBezTo>
                  <a:pt x="92" y="16"/>
                  <a:pt x="81" y="33"/>
                  <a:pt x="68" y="44"/>
                </a:cubicBezTo>
                <a:cubicBezTo>
                  <a:pt x="55" y="55"/>
                  <a:pt x="35" y="58"/>
                  <a:pt x="24" y="64"/>
                </a:cubicBezTo>
                <a:cubicBezTo>
                  <a:pt x="13" y="70"/>
                  <a:pt x="6" y="75"/>
                  <a:pt x="0" y="8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76" name="Freeform 361"/>
          <p:cNvSpPr>
            <a:spLocks/>
          </p:cNvSpPr>
          <p:nvPr/>
        </p:nvSpPr>
        <p:spPr bwMode="auto">
          <a:xfrm>
            <a:off x="5000849" y="3569097"/>
            <a:ext cx="196850" cy="158750"/>
          </a:xfrm>
          <a:custGeom>
            <a:avLst/>
            <a:gdLst>
              <a:gd name="T0" fmla="*/ 124 w 124"/>
              <a:gd name="T1" fmla="*/ 0 h 100"/>
              <a:gd name="T2" fmla="*/ 92 w 124"/>
              <a:gd name="T3" fmla="*/ 40 h 100"/>
              <a:gd name="T4" fmla="*/ 68 w 124"/>
              <a:gd name="T5" fmla="*/ 64 h 100"/>
              <a:gd name="T6" fmla="*/ 28 w 124"/>
              <a:gd name="T7" fmla="*/ 88 h 100"/>
              <a:gd name="T8" fmla="*/ 0 w 124"/>
              <a:gd name="T9" fmla="*/ 100 h 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"/>
              <a:gd name="T16" fmla="*/ 0 h 100"/>
              <a:gd name="T17" fmla="*/ 124 w 124"/>
              <a:gd name="T18" fmla="*/ 100 h 1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" h="100">
                <a:moveTo>
                  <a:pt x="124" y="0"/>
                </a:moveTo>
                <a:cubicBezTo>
                  <a:pt x="112" y="14"/>
                  <a:pt x="101" y="29"/>
                  <a:pt x="92" y="40"/>
                </a:cubicBezTo>
                <a:cubicBezTo>
                  <a:pt x="83" y="51"/>
                  <a:pt x="79" y="56"/>
                  <a:pt x="68" y="64"/>
                </a:cubicBezTo>
                <a:cubicBezTo>
                  <a:pt x="57" y="72"/>
                  <a:pt x="39" y="82"/>
                  <a:pt x="28" y="88"/>
                </a:cubicBezTo>
                <a:cubicBezTo>
                  <a:pt x="17" y="94"/>
                  <a:pt x="8" y="97"/>
                  <a:pt x="0" y="10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77" name="Freeform 362"/>
          <p:cNvSpPr>
            <a:spLocks/>
          </p:cNvSpPr>
          <p:nvPr/>
        </p:nvSpPr>
        <p:spPr bwMode="auto">
          <a:xfrm>
            <a:off x="5378674" y="3105547"/>
            <a:ext cx="38100" cy="95250"/>
          </a:xfrm>
          <a:custGeom>
            <a:avLst/>
            <a:gdLst>
              <a:gd name="T0" fmla="*/ 24 w 24"/>
              <a:gd name="T1" fmla="*/ 0 h 60"/>
              <a:gd name="T2" fmla="*/ 12 w 24"/>
              <a:gd name="T3" fmla="*/ 36 h 60"/>
              <a:gd name="T4" fmla="*/ 0 w 24"/>
              <a:gd name="T5" fmla="*/ 60 h 60"/>
              <a:gd name="T6" fmla="*/ 0 60000 65536"/>
              <a:gd name="T7" fmla="*/ 0 60000 65536"/>
              <a:gd name="T8" fmla="*/ 0 60000 65536"/>
              <a:gd name="T9" fmla="*/ 0 w 24"/>
              <a:gd name="T10" fmla="*/ 0 h 60"/>
              <a:gd name="T11" fmla="*/ 24 w 24"/>
              <a:gd name="T12" fmla="*/ 60 h 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0">
                <a:moveTo>
                  <a:pt x="24" y="0"/>
                </a:moveTo>
                <a:cubicBezTo>
                  <a:pt x="20" y="13"/>
                  <a:pt x="16" y="26"/>
                  <a:pt x="12" y="36"/>
                </a:cubicBezTo>
                <a:cubicBezTo>
                  <a:pt x="8" y="46"/>
                  <a:pt x="4" y="53"/>
                  <a:pt x="0" y="6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78" name="Freeform 363"/>
          <p:cNvSpPr>
            <a:spLocks/>
          </p:cNvSpPr>
          <p:nvPr/>
        </p:nvSpPr>
        <p:spPr bwMode="auto">
          <a:xfrm>
            <a:off x="6083524" y="3594497"/>
            <a:ext cx="88900" cy="171450"/>
          </a:xfrm>
          <a:custGeom>
            <a:avLst/>
            <a:gdLst>
              <a:gd name="T0" fmla="*/ 56 w 56"/>
              <a:gd name="T1" fmla="*/ 0 h 108"/>
              <a:gd name="T2" fmla="*/ 48 w 56"/>
              <a:gd name="T3" fmla="*/ 44 h 108"/>
              <a:gd name="T4" fmla="*/ 24 w 56"/>
              <a:gd name="T5" fmla="*/ 64 h 108"/>
              <a:gd name="T6" fmla="*/ 0 w 56"/>
              <a:gd name="T7" fmla="*/ 108 h 108"/>
              <a:gd name="T8" fmla="*/ 0 60000 65536"/>
              <a:gd name="T9" fmla="*/ 0 60000 65536"/>
              <a:gd name="T10" fmla="*/ 0 60000 65536"/>
              <a:gd name="T11" fmla="*/ 0 60000 65536"/>
              <a:gd name="T12" fmla="*/ 0 w 56"/>
              <a:gd name="T13" fmla="*/ 0 h 108"/>
              <a:gd name="T14" fmla="*/ 56 w 56"/>
              <a:gd name="T15" fmla="*/ 108 h 1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6" h="108">
                <a:moveTo>
                  <a:pt x="56" y="0"/>
                </a:moveTo>
                <a:cubicBezTo>
                  <a:pt x="54" y="16"/>
                  <a:pt x="53" y="33"/>
                  <a:pt x="48" y="44"/>
                </a:cubicBezTo>
                <a:cubicBezTo>
                  <a:pt x="43" y="55"/>
                  <a:pt x="32" y="53"/>
                  <a:pt x="24" y="64"/>
                </a:cubicBezTo>
                <a:cubicBezTo>
                  <a:pt x="16" y="75"/>
                  <a:pt x="8" y="91"/>
                  <a:pt x="0" y="10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79" name="Freeform 364"/>
          <p:cNvSpPr>
            <a:spLocks/>
          </p:cNvSpPr>
          <p:nvPr/>
        </p:nvSpPr>
        <p:spPr bwMode="auto">
          <a:xfrm>
            <a:off x="6223224" y="3600847"/>
            <a:ext cx="92075" cy="63500"/>
          </a:xfrm>
          <a:custGeom>
            <a:avLst/>
            <a:gdLst>
              <a:gd name="T0" fmla="*/ 0 w 58"/>
              <a:gd name="T1" fmla="*/ 0 h 40"/>
              <a:gd name="T2" fmla="*/ 8 w 58"/>
              <a:gd name="T3" fmla="*/ 6 h 40"/>
              <a:gd name="T4" fmla="*/ 30 w 58"/>
              <a:gd name="T5" fmla="*/ 24 h 40"/>
              <a:gd name="T6" fmla="*/ 58 w 58"/>
              <a:gd name="T7" fmla="*/ 40 h 40"/>
              <a:gd name="T8" fmla="*/ 0 60000 65536"/>
              <a:gd name="T9" fmla="*/ 0 60000 65536"/>
              <a:gd name="T10" fmla="*/ 0 60000 65536"/>
              <a:gd name="T11" fmla="*/ 0 60000 65536"/>
              <a:gd name="T12" fmla="*/ 0 w 58"/>
              <a:gd name="T13" fmla="*/ 0 h 40"/>
              <a:gd name="T14" fmla="*/ 58 w 58"/>
              <a:gd name="T15" fmla="*/ 40 h 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8" h="40">
                <a:moveTo>
                  <a:pt x="0" y="0"/>
                </a:moveTo>
                <a:cubicBezTo>
                  <a:pt x="1" y="1"/>
                  <a:pt x="3" y="2"/>
                  <a:pt x="8" y="6"/>
                </a:cubicBezTo>
                <a:cubicBezTo>
                  <a:pt x="13" y="10"/>
                  <a:pt x="22" y="18"/>
                  <a:pt x="30" y="24"/>
                </a:cubicBezTo>
                <a:cubicBezTo>
                  <a:pt x="38" y="30"/>
                  <a:pt x="49" y="36"/>
                  <a:pt x="58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80" name="Freeform 365"/>
          <p:cNvSpPr>
            <a:spLocks/>
          </p:cNvSpPr>
          <p:nvPr/>
        </p:nvSpPr>
        <p:spPr bwMode="auto">
          <a:xfrm>
            <a:off x="5007199" y="3769122"/>
            <a:ext cx="196850" cy="114300"/>
          </a:xfrm>
          <a:custGeom>
            <a:avLst/>
            <a:gdLst>
              <a:gd name="T0" fmla="*/ 0 w 124"/>
              <a:gd name="T1" fmla="*/ 0 h 72"/>
              <a:gd name="T2" fmla="*/ 56 w 124"/>
              <a:gd name="T3" fmla="*/ 24 h 72"/>
              <a:gd name="T4" fmla="*/ 108 w 124"/>
              <a:gd name="T5" fmla="*/ 40 h 72"/>
              <a:gd name="T6" fmla="*/ 120 w 124"/>
              <a:gd name="T7" fmla="*/ 64 h 72"/>
              <a:gd name="T8" fmla="*/ 84 w 124"/>
              <a:gd name="T9" fmla="*/ 72 h 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"/>
              <a:gd name="T16" fmla="*/ 0 h 72"/>
              <a:gd name="T17" fmla="*/ 124 w 124"/>
              <a:gd name="T18" fmla="*/ 72 h 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" h="72">
                <a:moveTo>
                  <a:pt x="0" y="0"/>
                </a:moveTo>
                <a:cubicBezTo>
                  <a:pt x="19" y="8"/>
                  <a:pt x="38" y="17"/>
                  <a:pt x="56" y="24"/>
                </a:cubicBezTo>
                <a:cubicBezTo>
                  <a:pt x="74" y="31"/>
                  <a:pt x="97" y="33"/>
                  <a:pt x="108" y="40"/>
                </a:cubicBezTo>
                <a:cubicBezTo>
                  <a:pt x="119" y="47"/>
                  <a:pt x="124" y="59"/>
                  <a:pt x="120" y="64"/>
                </a:cubicBezTo>
                <a:cubicBezTo>
                  <a:pt x="116" y="69"/>
                  <a:pt x="100" y="70"/>
                  <a:pt x="84" y="7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81" name="Freeform 366"/>
          <p:cNvSpPr>
            <a:spLocks/>
          </p:cNvSpPr>
          <p:nvPr/>
        </p:nvSpPr>
        <p:spPr bwMode="auto">
          <a:xfrm>
            <a:off x="5045299" y="3848497"/>
            <a:ext cx="174625" cy="107950"/>
          </a:xfrm>
          <a:custGeom>
            <a:avLst/>
            <a:gdLst>
              <a:gd name="T0" fmla="*/ 0 w 110"/>
              <a:gd name="T1" fmla="*/ 0 h 68"/>
              <a:gd name="T2" fmla="*/ 60 w 110"/>
              <a:gd name="T3" fmla="*/ 20 h 68"/>
              <a:gd name="T4" fmla="*/ 88 w 110"/>
              <a:gd name="T5" fmla="*/ 36 h 68"/>
              <a:gd name="T6" fmla="*/ 108 w 110"/>
              <a:gd name="T7" fmla="*/ 60 h 68"/>
              <a:gd name="T8" fmla="*/ 76 w 110"/>
              <a:gd name="T9" fmla="*/ 68 h 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"/>
              <a:gd name="T16" fmla="*/ 0 h 68"/>
              <a:gd name="T17" fmla="*/ 110 w 110"/>
              <a:gd name="T18" fmla="*/ 68 h 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" h="68">
                <a:moveTo>
                  <a:pt x="0" y="0"/>
                </a:moveTo>
                <a:cubicBezTo>
                  <a:pt x="22" y="7"/>
                  <a:pt x="45" y="14"/>
                  <a:pt x="60" y="20"/>
                </a:cubicBezTo>
                <a:cubicBezTo>
                  <a:pt x="75" y="26"/>
                  <a:pt x="80" y="29"/>
                  <a:pt x="88" y="36"/>
                </a:cubicBezTo>
                <a:cubicBezTo>
                  <a:pt x="96" y="43"/>
                  <a:pt x="110" y="55"/>
                  <a:pt x="108" y="60"/>
                </a:cubicBezTo>
                <a:cubicBezTo>
                  <a:pt x="106" y="65"/>
                  <a:pt x="91" y="66"/>
                  <a:pt x="76" y="6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82" name="Freeform 367"/>
          <p:cNvSpPr>
            <a:spLocks/>
          </p:cNvSpPr>
          <p:nvPr/>
        </p:nvSpPr>
        <p:spPr bwMode="auto">
          <a:xfrm>
            <a:off x="5016724" y="2711847"/>
            <a:ext cx="28575" cy="349250"/>
          </a:xfrm>
          <a:custGeom>
            <a:avLst/>
            <a:gdLst>
              <a:gd name="T0" fmla="*/ 10 w 18"/>
              <a:gd name="T1" fmla="*/ 0 h 220"/>
              <a:gd name="T2" fmla="*/ 6 w 18"/>
              <a:gd name="T3" fmla="*/ 44 h 220"/>
              <a:gd name="T4" fmla="*/ 6 w 18"/>
              <a:gd name="T5" fmla="*/ 108 h 220"/>
              <a:gd name="T6" fmla="*/ 2 w 18"/>
              <a:gd name="T7" fmla="*/ 164 h 220"/>
              <a:gd name="T8" fmla="*/ 18 w 18"/>
              <a:gd name="T9" fmla="*/ 220 h 2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20"/>
              <a:gd name="T17" fmla="*/ 18 w 18"/>
              <a:gd name="T18" fmla="*/ 220 h 2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20">
                <a:moveTo>
                  <a:pt x="10" y="0"/>
                </a:moveTo>
                <a:cubicBezTo>
                  <a:pt x="8" y="13"/>
                  <a:pt x="7" y="26"/>
                  <a:pt x="6" y="44"/>
                </a:cubicBezTo>
                <a:cubicBezTo>
                  <a:pt x="5" y="62"/>
                  <a:pt x="7" y="88"/>
                  <a:pt x="6" y="108"/>
                </a:cubicBezTo>
                <a:cubicBezTo>
                  <a:pt x="5" y="128"/>
                  <a:pt x="0" y="145"/>
                  <a:pt x="2" y="164"/>
                </a:cubicBezTo>
                <a:cubicBezTo>
                  <a:pt x="4" y="183"/>
                  <a:pt x="15" y="209"/>
                  <a:pt x="18" y="2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83" name="Freeform 368"/>
          <p:cNvSpPr>
            <a:spLocks/>
          </p:cNvSpPr>
          <p:nvPr/>
        </p:nvSpPr>
        <p:spPr bwMode="auto">
          <a:xfrm>
            <a:off x="5067524" y="2673747"/>
            <a:ext cx="23812" cy="323850"/>
          </a:xfrm>
          <a:custGeom>
            <a:avLst/>
            <a:gdLst>
              <a:gd name="T0" fmla="*/ 10 w 15"/>
              <a:gd name="T1" fmla="*/ 204 h 204"/>
              <a:gd name="T2" fmla="*/ 14 w 15"/>
              <a:gd name="T3" fmla="*/ 140 h 204"/>
              <a:gd name="T4" fmla="*/ 2 w 15"/>
              <a:gd name="T5" fmla="*/ 88 h 204"/>
              <a:gd name="T6" fmla="*/ 2 w 15"/>
              <a:gd name="T7" fmla="*/ 24 h 204"/>
              <a:gd name="T8" fmla="*/ 10 w 15"/>
              <a:gd name="T9" fmla="*/ 0 h 2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204"/>
              <a:gd name="T17" fmla="*/ 15 w 15"/>
              <a:gd name="T18" fmla="*/ 204 h 2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204">
                <a:moveTo>
                  <a:pt x="10" y="204"/>
                </a:moveTo>
                <a:cubicBezTo>
                  <a:pt x="12" y="181"/>
                  <a:pt x="15" y="159"/>
                  <a:pt x="14" y="140"/>
                </a:cubicBezTo>
                <a:cubicBezTo>
                  <a:pt x="13" y="121"/>
                  <a:pt x="4" y="107"/>
                  <a:pt x="2" y="88"/>
                </a:cubicBezTo>
                <a:cubicBezTo>
                  <a:pt x="0" y="69"/>
                  <a:pt x="1" y="39"/>
                  <a:pt x="2" y="24"/>
                </a:cubicBezTo>
                <a:cubicBezTo>
                  <a:pt x="3" y="9"/>
                  <a:pt x="9" y="4"/>
                  <a:pt x="1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84" name="Freeform 369"/>
          <p:cNvSpPr>
            <a:spLocks/>
          </p:cNvSpPr>
          <p:nvPr/>
        </p:nvSpPr>
        <p:spPr bwMode="auto">
          <a:xfrm>
            <a:off x="5038949" y="2057797"/>
            <a:ext cx="36512" cy="241300"/>
          </a:xfrm>
          <a:custGeom>
            <a:avLst/>
            <a:gdLst>
              <a:gd name="T0" fmla="*/ 0 w 23"/>
              <a:gd name="T1" fmla="*/ 0 h 152"/>
              <a:gd name="T2" fmla="*/ 20 w 23"/>
              <a:gd name="T3" fmla="*/ 68 h 152"/>
              <a:gd name="T4" fmla="*/ 16 w 23"/>
              <a:gd name="T5" fmla="*/ 124 h 152"/>
              <a:gd name="T6" fmla="*/ 12 w 23"/>
              <a:gd name="T7" fmla="*/ 152 h 152"/>
              <a:gd name="T8" fmla="*/ 0 60000 65536"/>
              <a:gd name="T9" fmla="*/ 0 60000 65536"/>
              <a:gd name="T10" fmla="*/ 0 60000 65536"/>
              <a:gd name="T11" fmla="*/ 0 60000 65536"/>
              <a:gd name="T12" fmla="*/ 0 w 23"/>
              <a:gd name="T13" fmla="*/ 0 h 152"/>
              <a:gd name="T14" fmla="*/ 23 w 23"/>
              <a:gd name="T15" fmla="*/ 152 h 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" h="152">
                <a:moveTo>
                  <a:pt x="0" y="0"/>
                </a:moveTo>
                <a:cubicBezTo>
                  <a:pt x="8" y="23"/>
                  <a:pt x="17" y="47"/>
                  <a:pt x="20" y="68"/>
                </a:cubicBezTo>
                <a:cubicBezTo>
                  <a:pt x="23" y="89"/>
                  <a:pt x="17" y="110"/>
                  <a:pt x="16" y="124"/>
                </a:cubicBezTo>
                <a:cubicBezTo>
                  <a:pt x="15" y="138"/>
                  <a:pt x="13" y="145"/>
                  <a:pt x="12" y="15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85" name="Freeform 370"/>
          <p:cNvSpPr>
            <a:spLocks/>
          </p:cNvSpPr>
          <p:nvPr/>
        </p:nvSpPr>
        <p:spPr bwMode="auto">
          <a:xfrm>
            <a:off x="5089749" y="2229247"/>
            <a:ext cx="38100" cy="323850"/>
          </a:xfrm>
          <a:custGeom>
            <a:avLst/>
            <a:gdLst>
              <a:gd name="T0" fmla="*/ 16 w 24"/>
              <a:gd name="T1" fmla="*/ 0 h 204"/>
              <a:gd name="T2" fmla="*/ 16 w 24"/>
              <a:gd name="T3" fmla="*/ 52 h 204"/>
              <a:gd name="T4" fmla="*/ 24 w 24"/>
              <a:gd name="T5" fmla="*/ 104 h 204"/>
              <a:gd name="T6" fmla="*/ 16 w 24"/>
              <a:gd name="T7" fmla="*/ 156 h 204"/>
              <a:gd name="T8" fmla="*/ 0 w 24"/>
              <a:gd name="T9" fmla="*/ 204 h 2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204"/>
              <a:gd name="T17" fmla="*/ 24 w 24"/>
              <a:gd name="T18" fmla="*/ 204 h 2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204">
                <a:moveTo>
                  <a:pt x="16" y="0"/>
                </a:moveTo>
                <a:cubicBezTo>
                  <a:pt x="15" y="17"/>
                  <a:pt x="15" y="35"/>
                  <a:pt x="16" y="52"/>
                </a:cubicBezTo>
                <a:cubicBezTo>
                  <a:pt x="17" y="69"/>
                  <a:pt x="24" y="87"/>
                  <a:pt x="24" y="104"/>
                </a:cubicBezTo>
                <a:cubicBezTo>
                  <a:pt x="24" y="121"/>
                  <a:pt x="20" y="139"/>
                  <a:pt x="16" y="156"/>
                </a:cubicBezTo>
                <a:cubicBezTo>
                  <a:pt x="12" y="173"/>
                  <a:pt x="6" y="188"/>
                  <a:pt x="0" y="20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86" name="Freeform 371"/>
          <p:cNvSpPr>
            <a:spLocks/>
          </p:cNvSpPr>
          <p:nvPr/>
        </p:nvSpPr>
        <p:spPr bwMode="auto">
          <a:xfrm>
            <a:off x="5035774" y="2311797"/>
            <a:ext cx="41275" cy="361950"/>
          </a:xfrm>
          <a:custGeom>
            <a:avLst/>
            <a:gdLst>
              <a:gd name="T0" fmla="*/ 26 w 26"/>
              <a:gd name="T1" fmla="*/ 0 h 228"/>
              <a:gd name="T2" fmla="*/ 6 w 26"/>
              <a:gd name="T3" fmla="*/ 76 h 228"/>
              <a:gd name="T4" fmla="*/ 2 w 26"/>
              <a:gd name="T5" fmla="*/ 132 h 228"/>
              <a:gd name="T6" fmla="*/ 2 w 26"/>
              <a:gd name="T7" fmla="*/ 184 h 228"/>
              <a:gd name="T8" fmla="*/ 14 w 26"/>
              <a:gd name="T9" fmla="*/ 228 h 2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228"/>
              <a:gd name="T17" fmla="*/ 26 w 26"/>
              <a:gd name="T18" fmla="*/ 228 h 2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228">
                <a:moveTo>
                  <a:pt x="26" y="0"/>
                </a:moveTo>
                <a:cubicBezTo>
                  <a:pt x="18" y="27"/>
                  <a:pt x="10" y="54"/>
                  <a:pt x="6" y="76"/>
                </a:cubicBezTo>
                <a:cubicBezTo>
                  <a:pt x="2" y="98"/>
                  <a:pt x="3" y="114"/>
                  <a:pt x="2" y="132"/>
                </a:cubicBezTo>
                <a:cubicBezTo>
                  <a:pt x="1" y="150"/>
                  <a:pt x="0" y="168"/>
                  <a:pt x="2" y="184"/>
                </a:cubicBezTo>
                <a:cubicBezTo>
                  <a:pt x="4" y="200"/>
                  <a:pt x="9" y="214"/>
                  <a:pt x="14" y="2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87" name="Freeform 372"/>
          <p:cNvSpPr>
            <a:spLocks/>
          </p:cNvSpPr>
          <p:nvPr/>
        </p:nvSpPr>
        <p:spPr bwMode="auto">
          <a:xfrm>
            <a:off x="5918424" y="4527947"/>
            <a:ext cx="41275" cy="146050"/>
          </a:xfrm>
          <a:custGeom>
            <a:avLst/>
            <a:gdLst>
              <a:gd name="T0" fmla="*/ 26 w 26"/>
              <a:gd name="T1" fmla="*/ 92 h 92"/>
              <a:gd name="T2" fmla="*/ 10 w 26"/>
              <a:gd name="T3" fmla="*/ 68 h 92"/>
              <a:gd name="T4" fmla="*/ 2 w 26"/>
              <a:gd name="T5" fmla="*/ 44 h 92"/>
              <a:gd name="T6" fmla="*/ 22 w 26"/>
              <a:gd name="T7" fmla="*/ 0 h 92"/>
              <a:gd name="T8" fmla="*/ 0 60000 65536"/>
              <a:gd name="T9" fmla="*/ 0 60000 65536"/>
              <a:gd name="T10" fmla="*/ 0 60000 65536"/>
              <a:gd name="T11" fmla="*/ 0 60000 65536"/>
              <a:gd name="T12" fmla="*/ 0 w 26"/>
              <a:gd name="T13" fmla="*/ 0 h 92"/>
              <a:gd name="T14" fmla="*/ 26 w 26"/>
              <a:gd name="T15" fmla="*/ 92 h 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" h="92">
                <a:moveTo>
                  <a:pt x="26" y="92"/>
                </a:moveTo>
                <a:cubicBezTo>
                  <a:pt x="20" y="84"/>
                  <a:pt x="14" y="76"/>
                  <a:pt x="10" y="68"/>
                </a:cubicBezTo>
                <a:cubicBezTo>
                  <a:pt x="6" y="60"/>
                  <a:pt x="0" y="55"/>
                  <a:pt x="2" y="44"/>
                </a:cubicBezTo>
                <a:cubicBezTo>
                  <a:pt x="4" y="33"/>
                  <a:pt x="13" y="16"/>
                  <a:pt x="2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88" name="Freeform 373"/>
          <p:cNvSpPr>
            <a:spLocks/>
          </p:cNvSpPr>
          <p:nvPr/>
        </p:nvSpPr>
        <p:spPr bwMode="auto">
          <a:xfrm>
            <a:off x="5970811" y="3969147"/>
            <a:ext cx="90488" cy="323850"/>
          </a:xfrm>
          <a:custGeom>
            <a:avLst/>
            <a:gdLst>
              <a:gd name="T0" fmla="*/ 57 w 57"/>
              <a:gd name="T1" fmla="*/ 0 h 204"/>
              <a:gd name="T2" fmla="*/ 53 w 57"/>
              <a:gd name="T3" fmla="*/ 36 h 204"/>
              <a:gd name="T4" fmla="*/ 37 w 57"/>
              <a:gd name="T5" fmla="*/ 92 h 204"/>
              <a:gd name="T6" fmla="*/ 13 w 57"/>
              <a:gd name="T7" fmla="*/ 120 h 204"/>
              <a:gd name="T8" fmla="*/ 5 w 57"/>
              <a:gd name="T9" fmla="*/ 164 h 204"/>
              <a:gd name="T10" fmla="*/ 1 w 57"/>
              <a:gd name="T11" fmla="*/ 204 h 2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7"/>
              <a:gd name="T19" fmla="*/ 0 h 204"/>
              <a:gd name="T20" fmla="*/ 57 w 57"/>
              <a:gd name="T21" fmla="*/ 204 h 2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7" h="204">
                <a:moveTo>
                  <a:pt x="57" y="0"/>
                </a:moveTo>
                <a:cubicBezTo>
                  <a:pt x="56" y="10"/>
                  <a:pt x="56" y="21"/>
                  <a:pt x="53" y="36"/>
                </a:cubicBezTo>
                <a:cubicBezTo>
                  <a:pt x="50" y="51"/>
                  <a:pt x="44" y="78"/>
                  <a:pt x="37" y="92"/>
                </a:cubicBezTo>
                <a:cubicBezTo>
                  <a:pt x="30" y="106"/>
                  <a:pt x="18" y="108"/>
                  <a:pt x="13" y="120"/>
                </a:cubicBezTo>
                <a:cubicBezTo>
                  <a:pt x="8" y="132"/>
                  <a:pt x="7" y="150"/>
                  <a:pt x="5" y="164"/>
                </a:cubicBezTo>
                <a:cubicBezTo>
                  <a:pt x="3" y="178"/>
                  <a:pt x="0" y="194"/>
                  <a:pt x="1" y="20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89" name="Freeform 374"/>
          <p:cNvSpPr>
            <a:spLocks/>
          </p:cNvSpPr>
          <p:nvPr/>
        </p:nvSpPr>
        <p:spPr bwMode="auto">
          <a:xfrm>
            <a:off x="5415186" y="4426347"/>
            <a:ext cx="107950" cy="114300"/>
          </a:xfrm>
          <a:custGeom>
            <a:avLst/>
            <a:gdLst>
              <a:gd name="T0" fmla="*/ 0 w 68"/>
              <a:gd name="T1" fmla="*/ 0 h 72"/>
              <a:gd name="T2" fmla="*/ 31 w 68"/>
              <a:gd name="T3" fmla="*/ 15 h 72"/>
              <a:gd name="T4" fmla="*/ 54 w 68"/>
              <a:gd name="T5" fmla="*/ 29 h 72"/>
              <a:gd name="T6" fmla="*/ 66 w 68"/>
              <a:gd name="T7" fmla="*/ 51 h 72"/>
              <a:gd name="T8" fmla="*/ 63 w 68"/>
              <a:gd name="T9" fmla="*/ 66 h 72"/>
              <a:gd name="T10" fmla="*/ 36 w 68"/>
              <a:gd name="T11" fmla="*/ 71 h 72"/>
              <a:gd name="T12" fmla="*/ 13 w 68"/>
              <a:gd name="T13" fmla="*/ 71 h 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"/>
              <a:gd name="T22" fmla="*/ 0 h 72"/>
              <a:gd name="T23" fmla="*/ 68 w 68"/>
              <a:gd name="T24" fmla="*/ 72 h 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" h="72">
                <a:moveTo>
                  <a:pt x="0" y="0"/>
                </a:moveTo>
                <a:cubicBezTo>
                  <a:pt x="11" y="5"/>
                  <a:pt x="22" y="10"/>
                  <a:pt x="31" y="15"/>
                </a:cubicBezTo>
                <a:cubicBezTo>
                  <a:pt x="40" y="20"/>
                  <a:pt x="48" y="23"/>
                  <a:pt x="54" y="29"/>
                </a:cubicBezTo>
                <a:cubicBezTo>
                  <a:pt x="60" y="35"/>
                  <a:pt x="65" y="45"/>
                  <a:pt x="66" y="51"/>
                </a:cubicBezTo>
                <a:cubicBezTo>
                  <a:pt x="67" y="57"/>
                  <a:pt x="68" y="63"/>
                  <a:pt x="63" y="66"/>
                </a:cubicBezTo>
                <a:cubicBezTo>
                  <a:pt x="58" y="69"/>
                  <a:pt x="44" y="70"/>
                  <a:pt x="36" y="71"/>
                </a:cubicBezTo>
                <a:cubicBezTo>
                  <a:pt x="28" y="72"/>
                  <a:pt x="20" y="71"/>
                  <a:pt x="13" y="7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grpSp>
        <p:nvGrpSpPr>
          <p:cNvPr id="62590" name="Group 375"/>
          <p:cNvGrpSpPr>
            <a:grpSpLocks/>
          </p:cNvGrpSpPr>
          <p:nvPr/>
        </p:nvGrpSpPr>
        <p:grpSpPr bwMode="auto">
          <a:xfrm>
            <a:off x="5993036" y="4002484"/>
            <a:ext cx="276225" cy="244475"/>
            <a:chOff x="2750" y="3054"/>
            <a:chExt cx="174" cy="154"/>
          </a:xfrm>
        </p:grpSpPr>
        <p:sp>
          <p:nvSpPr>
            <p:cNvPr id="62723" name="Oval 376"/>
            <p:cNvSpPr>
              <a:spLocks noChangeArrowheads="1"/>
            </p:cNvSpPr>
            <p:nvPr/>
          </p:nvSpPr>
          <p:spPr bwMode="auto">
            <a:xfrm>
              <a:off x="2784" y="3069"/>
              <a:ext cx="106" cy="12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endParaRPr>
            </a:p>
          </p:txBody>
        </p:sp>
        <p:sp>
          <p:nvSpPr>
            <p:cNvPr id="62724" name="Text Box 377"/>
            <p:cNvSpPr txBox="1">
              <a:spLocks noChangeArrowheads="1"/>
            </p:cNvSpPr>
            <p:nvPr/>
          </p:nvSpPr>
          <p:spPr bwMode="auto">
            <a:xfrm>
              <a:off x="2750" y="3054"/>
              <a:ext cx="17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</a:t>
              </a: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62591" name="Freeform 378"/>
          <p:cNvSpPr>
            <a:spLocks/>
          </p:cNvSpPr>
          <p:nvPr/>
        </p:nvSpPr>
        <p:spPr bwMode="auto">
          <a:xfrm>
            <a:off x="5959699" y="4366022"/>
            <a:ext cx="9525" cy="139700"/>
          </a:xfrm>
          <a:custGeom>
            <a:avLst/>
            <a:gdLst>
              <a:gd name="T0" fmla="*/ 4 w 6"/>
              <a:gd name="T1" fmla="*/ 88 h 88"/>
              <a:gd name="T2" fmla="*/ 0 w 6"/>
              <a:gd name="T3" fmla="*/ 62 h 88"/>
              <a:gd name="T4" fmla="*/ 0 w 6"/>
              <a:gd name="T5" fmla="*/ 26 h 88"/>
              <a:gd name="T6" fmla="*/ 6 w 6"/>
              <a:gd name="T7" fmla="*/ 0 h 88"/>
              <a:gd name="T8" fmla="*/ 0 60000 65536"/>
              <a:gd name="T9" fmla="*/ 0 60000 65536"/>
              <a:gd name="T10" fmla="*/ 0 60000 65536"/>
              <a:gd name="T11" fmla="*/ 0 60000 65536"/>
              <a:gd name="T12" fmla="*/ 0 w 6"/>
              <a:gd name="T13" fmla="*/ 0 h 88"/>
              <a:gd name="T14" fmla="*/ 6 w 6"/>
              <a:gd name="T15" fmla="*/ 88 h 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" h="88">
                <a:moveTo>
                  <a:pt x="4" y="88"/>
                </a:moveTo>
                <a:lnTo>
                  <a:pt x="0" y="62"/>
                </a:lnTo>
                <a:lnTo>
                  <a:pt x="0" y="26"/>
                </a:lnTo>
                <a:lnTo>
                  <a:pt x="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92" name="Freeform 379"/>
          <p:cNvSpPr>
            <a:spLocks/>
          </p:cNvSpPr>
          <p:nvPr/>
        </p:nvSpPr>
        <p:spPr bwMode="auto">
          <a:xfrm>
            <a:off x="6293074" y="3813572"/>
            <a:ext cx="146050" cy="73025"/>
          </a:xfrm>
          <a:custGeom>
            <a:avLst/>
            <a:gdLst>
              <a:gd name="T0" fmla="*/ 0 w 92"/>
              <a:gd name="T1" fmla="*/ 0 h 46"/>
              <a:gd name="T2" fmla="*/ 38 w 92"/>
              <a:gd name="T3" fmla="*/ 16 h 46"/>
              <a:gd name="T4" fmla="*/ 70 w 92"/>
              <a:gd name="T5" fmla="*/ 30 h 46"/>
              <a:gd name="T6" fmla="*/ 92 w 92"/>
              <a:gd name="T7" fmla="*/ 46 h 46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46"/>
              <a:gd name="T14" fmla="*/ 92 w 92"/>
              <a:gd name="T15" fmla="*/ 46 h 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46">
                <a:moveTo>
                  <a:pt x="0" y="0"/>
                </a:moveTo>
                <a:lnTo>
                  <a:pt x="38" y="16"/>
                </a:lnTo>
                <a:lnTo>
                  <a:pt x="70" y="30"/>
                </a:lnTo>
                <a:lnTo>
                  <a:pt x="92" y="4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grpSp>
        <p:nvGrpSpPr>
          <p:cNvPr id="62593" name="Group 380"/>
          <p:cNvGrpSpPr>
            <a:grpSpLocks/>
          </p:cNvGrpSpPr>
          <p:nvPr/>
        </p:nvGrpSpPr>
        <p:grpSpPr bwMode="auto">
          <a:xfrm>
            <a:off x="5426299" y="5040709"/>
            <a:ext cx="276225" cy="244475"/>
            <a:chOff x="2393" y="3708"/>
            <a:chExt cx="174" cy="154"/>
          </a:xfrm>
        </p:grpSpPr>
        <p:sp>
          <p:nvSpPr>
            <p:cNvPr id="62721" name="Oval 381"/>
            <p:cNvSpPr>
              <a:spLocks noChangeArrowheads="1"/>
            </p:cNvSpPr>
            <p:nvPr/>
          </p:nvSpPr>
          <p:spPr bwMode="auto">
            <a:xfrm>
              <a:off x="2430" y="3727"/>
              <a:ext cx="97" cy="11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endParaRPr>
            </a:p>
          </p:txBody>
        </p:sp>
        <p:sp>
          <p:nvSpPr>
            <p:cNvPr id="62722" name="Text Box 382"/>
            <p:cNvSpPr txBox="1">
              <a:spLocks noChangeArrowheads="1"/>
            </p:cNvSpPr>
            <p:nvPr/>
          </p:nvSpPr>
          <p:spPr bwMode="auto">
            <a:xfrm>
              <a:off x="2393" y="3708"/>
              <a:ext cx="17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</a:t>
              </a: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62594" name="Freeform 383"/>
          <p:cNvSpPr>
            <a:spLocks/>
          </p:cNvSpPr>
          <p:nvPr/>
        </p:nvSpPr>
        <p:spPr bwMode="auto">
          <a:xfrm>
            <a:off x="6220049" y="4391422"/>
            <a:ext cx="73025" cy="161925"/>
          </a:xfrm>
          <a:custGeom>
            <a:avLst/>
            <a:gdLst>
              <a:gd name="T0" fmla="*/ 0 w 46"/>
              <a:gd name="T1" fmla="*/ 102 h 102"/>
              <a:gd name="T2" fmla="*/ 10 w 46"/>
              <a:gd name="T3" fmla="*/ 54 h 102"/>
              <a:gd name="T4" fmla="*/ 26 w 46"/>
              <a:gd name="T5" fmla="*/ 24 h 102"/>
              <a:gd name="T6" fmla="*/ 46 w 46"/>
              <a:gd name="T7" fmla="*/ 0 h 102"/>
              <a:gd name="T8" fmla="*/ 0 60000 65536"/>
              <a:gd name="T9" fmla="*/ 0 60000 65536"/>
              <a:gd name="T10" fmla="*/ 0 60000 65536"/>
              <a:gd name="T11" fmla="*/ 0 60000 65536"/>
              <a:gd name="T12" fmla="*/ 0 w 46"/>
              <a:gd name="T13" fmla="*/ 0 h 102"/>
              <a:gd name="T14" fmla="*/ 46 w 46"/>
              <a:gd name="T15" fmla="*/ 102 h 1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6" h="102">
                <a:moveTo>
                  <a:pt x="0" y="102"/>
                </a:moveTo>
                <a:cubicBezTo>
                  <a:pt x="3" y="84"/>
                  <a:pt x="6" y="67"/>
                  <a:pt x="10" y="54"/>
                </a:cubicBezTo>
                <a:cubicBezTo>
                  <a:pt x="14" y="41"/>
                  <a:pt x="20" y="33"/>
                  <a:pt x="26" y="24"/>
                </a:cubicBezTo>
                <a:cubicBezTo>
                  <a:pt x="32" y="15"/>
                  <a:pt x="39" y="7"/>
                  <a:pt x="4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grpSp>
        <p:nvGrpSpPr>
          <p:cNvPr id="62595" name="Group 384"/>
          <p:cNvGrpSpPr>
            <a:grpSpLocks/>
          </p:cNvGrpSpPr>
          <p:nvPr/>
        </p:nvGrpSpPr>
        <p:grpSpPr bwMode="auto">
          <a:xfrm>
            <a:off x="5134199" y="4327922"/>
            <a:ext cx="360362" cy="244475"/>
            <a:chOff x="2209" y="3259"/>
            <a:chExt cx="227" cy="154"/>
          </a:xfrm>
        </p:grpSpPr>
        <p:sp>
          <p:nvSpPr>
            <p:cNvPr id="62719" name="Oval 385"/>
            <p:cNvSpPr>
              <a:spLocks noChangeArrowheads="1"/>
            </p:cNvSpPr>
            <p:nvPr/>
          </p:nvSpPr>
          <p:spPr bwMode="auto">
            <a:xfrm>
              <a:off x="2234" y="3271"/>
              <a:ext cx="174" cy="13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endParaRPr>
            </a:p>
          </p:txBody>
        </p:sp>
        <p:sp>
          <p:nvSpPr>
            <p:cNvPr id="62720" name="Text Box 386"/>
            <p:cNvSpPr txBox="1">
              <a:spLocks noChangeArrowheads="1"/>
            </p:cNvSpPr>
            <p:nvPr/>
          </p:nvSpPr>
          <p:spPr bwMode="auto">
            <a:xfrm>
              <a:off x="2209" y="3259"/>
              <a:ext cx="22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SB</a:t>
              </a: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2596" name="Group 390"/>
          <p:cNvGrpSpPr>
            <a:grpSpLocks/>
          </p:cNvGrpSpPr>
          <p:nvPr/>
        </p:nvGrpSpPr>
        <p:grpSpPr bwMode="auto">
          <a:xfrm>
            <a:off x="4911949" y="2207022"/>
            <a:ext cx="368300" cy="244475"/>
            <a:chOff x="2069" y="1923"/>
            <a:chExt cx="232" cy="154"/>
          </a:xfrm>
        </p:grpSpPr>
        <p:sp>
          <p:nvSpPr>
            <p:cNvPr id="62717" name="Oval 391"/>
            <p:cNvSpPr>
              <a:spLocks noChangeArrowheads="1"/>
            </p:cNvSpPr>
            <p:nvPr/>
          </p:nvSpPr>
          <p:spPr bwMode="auto">
            <a:xfrm>
              <a:off x="2101" y="1941"/>
              <a:ext cx="172" cy="1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endParaRPr>
            </a:p>
          </p:txBody>
        </p:sp>
        <p:sp>
          <p:nvSpPr>
            <p:cNvPr id="62718" name="Text Box 392"/>
            <p:cNvSpPr txBox="1">
              <a:spLocks noChangeArrowheads="1"/>
            </p:cNvSpPr>
            <p:nvPr/>
          </p:nvSpPr>
          <p:spPr bwMode="auto">
            <a:xfrm>
              <a:off x="2069" y="1923"/>
              <a:ext cx="23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AR</a:t>
              </a: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62597" name="Text Box 393"/>
          <p:cNvSpPr txBox="1">
            <a:spLocks noChangeArrowheads="1"/>
          </p:cNvSpPr>
          <p:nvPr/>
        </p:nvSpPr>
        <p:spPr bwMode="auto">
          <a:xfrm>
            <a:off x="6648674" y="4421584"/>
            <a:ext cx="1301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COBERTURA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FANEROZÓICA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2598" name="Rectangle 394"/>
          <p:cNvSpPr>
            <a:spLocks noChangeArrowheads="1"/>
          </p:cNvSpPr>
          <p:nvPr/>
        </p:nvSpPr>
        <p:spPr bwMode="auto">
          <a:xfrm>
            <a:off x="7020149" y="4083447"/>
            <a:ext cx="466725" cy="285750"/>
          </a:xfrm>
          <a:prstGeom prst="rect">
            <a:avLst/>
          </a:prstGeom>
          <a:solidFill>
            <a:srgbClr val="FFFF66"/>
          </a:solidFill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599" name="Text Box 395"/>
          <p:cNvSpPr txBox="1">
            <a:spLocks noChangeArrowheads="1"/>
          </p:cNvSpPr>
          <p:nvPr/>
        </p:nvSpPr>
        <p:spPr bwMode="auto">
          <a:xfrm>
            <a:off x="5623149" y="5386784"/>
            <a:ext cx="2101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FAIXAS BRASILIANAS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2600" name="Rectangle 396"/>
          <p:cNvSpPr>
            <a:spLocks noChangeArrowheads="1"/>
          </p:cNvSpPr>
          <p:nvPr/>
        </p:nvSpPr>
        <p:spPr bwMode="auto">
          <a:xfrm>
            <a:off x="5486624" y="5731272"/>
            <a:ext cx="466725" cy="2857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01" name="Text Box 397"/>
          <p:cNvSpPr txBox="1">
            <a:spLocks noChangeArrowheads="1"/>
          </p:cNvSpPr>
          <p:nvPr/>
        </p:nvSpPr>
        <p:spPr bwMode="auto">
          <a:xfrm>
            <a:off x="5184999" y="6093222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CRÁTONS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62602" name="Group 398"/>
          <p:cNvGrpSpPr>
            <a:grpSpLocks/>
          </p:cNvGrpSpPr>
          <p:nvPr/>
        </p:nvGrpSpPr>
        <p:grpSpPr bwMode="auto">
          <a:xfrm>
            <a:off x="6421661" y="5080397"/>
            <a:ext cx="468313" cy="293687"/>
            <a:chOff x="2140" y="4655"/>
            <a:chExt cx="295" cy="185"/>
          </a:xfrm>
        </p:grpSpPr>
        <p:sp>
          <p:nvSpPr>
            <p:cNvPr id="62707" name="Rectangle 399"/>
            <p:cNvSpPr>
              <a:spLocks noChangeArrowheads="1"/>
            </p:cNvSpPr>
            <p:nvPr/>
          </p:nvSpPr>
          <p:spPr bwMode="auto">
            <a:xfrm>
              <a:off x="2141" y="4655"/>
              <a:ext cx="294" cy="182"/>
            </a:xfrm>
            <a:prstGeom prst="rect">
              <a:avLst/>
            </a:prstGeom>
            <a:gradFill rotWithShape="0">
              <a:gsLst>
                <a:gs pos="0">
                  <a:srgbClr val="CF0E30"/>
                </a:gs>
                <a:gs pos="100000">
                  <a:srgbClr val="EC9FAC"/>
                </a:gs>
              </a:gsLst>
              <a:lin ang="18900000" scaled="1"/>
            </a:gradFill>
            <a:ln w="12700" cap="rnd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endParaRPr>
            </a:p>
          </p:txBody>
        </p:sp>
        <p:sp>
          <p:nvSpPr>
            <p:cNvPr id="62708" name="Oval 400"/>
            <p:cNvSpPr>
              <a:spLocks noChangeArrowheads="1"/>
            </p:cNvSpPr>
            <p:nvPr/>
          </p:nvSpPr>
          <p:spPr bwMode="auto">
            <a:xfrm>
              <a:off x="2251" y="4702"/>
              <a:ext cx="94" cy="11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endParaRPr>
            </a:p>
          </p:txBody>
        </p:sp>
        <p:sp>
          <p:nvSpPr>
            <p:cNvPr id="62709" name="Text Box 401"/>
            <p:cNvSpPr txBox="1">
              <a:spLocks noChangeArrowheads="1"/>
            </p:cNvSpPr>
            <p:nvPr/>
          </p:nvSpPr>
          <p:spPr bwMode="auto">
            <a:xfrm>
              <a:off x="2211" y="4686"/>
              <a:ext cx="17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</a:t>
              </a: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710" name="Freeform 402"/>
            <p:cNvSpPr>
              <a:spLocks/>
            </p:cNvSpPr>
            <p:nvPr/>
          </p:nvSpPr>
          <p:spPr bwMode="auto">
            <a:xfrm>
              <a:off x="2145" y="4728"/>
              <a:ext cx="112" cy="97"/>
            </a:xfrm>
            <a:custGeom>
              <a:avLst/>
              <a:gdLst>
                <a:gd name="T0" fmla="*/ 0 w 112"/>
                <a:gd name="T1" fmla="*/ 96 h 96"/>
                <a:gd name="T2" fmla="*/ 40 w 112"/>
                <a:gd name="T3" fmla="*/ 74 h 96"/>
                <a:gd name="T4" fmla="*/ 48 w 112"/>
                <a:gd name="T5" fmla="*/ 52 h 96"/>
                <a:gd name="T6" fmla="*/ 64 w 112"/>
                <a:gd name="T7" fmla="*/ 30 h 96"/>
                <a:gd name="T8" fmla="*/ 80 w 112"/>
                <a:gd name="T9" fmla="*/ 10 h 96"/>
                <a:gd name="T10" fmla="*/ 112 w 112"/>
                <a:gd name="T11" fmla="*/ 0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2"/>
                <a:gd name="T19" fmla="*/ 0 h 96"/>
                <a:gd name="T20" fmla="*/ 112 w 112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2" h="96">
                  <a:moveTo>
                    <a:pt x="0" y="96"/>
                  </a:moveTo>
                  <a:cubicBezTo>
                    <a:pt x="16" y="88"/>
                    <a:pt x="32" y="81"/>
                    <a:pt x="40" y="74"/>
                  </a:cubicBezTo>
                  <a:cubicBezTo>
                    <a:pt x="48" y="67"/>
                    <a:pt x="44" y="59"/>
                    <a:pt x="48" y="52"/>
                  </a:cubicBezTo>
                  <a:cubicBezTo>
                    <a:pt x="52" y="45"/>
                    <a:pt x="59" y="37"/>
                    <a:pt x="64" y="30"/>
                  </a:cubicBezTo>
                  <a:cubicBezTo>
                    <a:pt x="69" y="23"/>
                    <a:pt x="72" y="15"/>
                    <a:pt x="80" y="10"/>
                  </a:cubicBezTo>
                  <a:cubicBezTo>
                    <a:pt x="88" y="5"/>
                    <a:pt x="107" y="2"/>
                    <a:pt x="11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endParaRPr>
            </a:p>
          </p:txBody>
        </p:sp>
        <p:sp>
          <p:nvSpPr>
            <p:cNvPr id="62711" name="Freeform 403"/>
            <p:cNvSpPr>
              <a:spLocks/>
            </p:cNvSpPr>
            <p:nvPr/>
          </p:nvSpPr>
          <p:spPr bwMode="auto">
            <a:xfrm>
              <a:off x="2337" y="4704"/>
              <a:ext cx="94" cy="129"/>
            </a:xfrm>
            <a:custGeom>
              <a:avLst/>
              <a:gdLst>
                <a:gd name="T0" fmla="*/ 0 w 94"/>
                <a:gd name="T1" fmla="*/ 128 h 128"/>
                <a:gd name="T2" fmla="*/ 26 w 94"/>
                <a:gd name="T3" fmla="*/ 106 h 128"/>
                <a:gd name="T4" fmla="*/ 38 w 94"/>
                <a:gd name="T5" fmla="*/ 94 h 128"/>
                <a:gd name="T6" fmla="*/ 50 w 94"/>
                <a:gd name="T7" fmla="*/ 66 h 128"/>
                <a:gd name="T8" fmla="*/ 66 w 94"/>
                <a:gd name="T9" fmla="*/ 36 h 128"/>
                <a:gd name="T10" fmla="*/ 88 w 94"/>
                <a:gd name="T11" fmla="*/ 10 h 128"/>
                <a:gd name="T12" fmla="*/ 94 w 94"/>
                <a:gd name="T13" fmla="*/ 0 h 1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4"/>
                <a:gd name="T22" fmla="*/ 0 h 128"/>
                <a:gd name="T23" fmla="*/ 94 w 94"/>
                <a:gd name="T24" fmla="*/ 128 h 1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4" h="128">
                  <a:moveTo>
                    <a:pt x="0" y="128"/>
                  </a:moveTo>
                  <a:cubicBezTo>
                    <a:pt x="10" y="120"/>
                    <a:pt x="20" y="112"/>
                    <a:pt x="26" y="106"/>
                  </a:cubicBezTo>
                  <a:cubicBezTo>
                    <a:pt x="32" y="100"/>
                    <a:pt x="34" y="101"/>
                    <a:pt x="38" y="94"/>
                  </a:cubicBezTo>
                  <a:cubicBezTo>
                    <a:pt x="42" y="87"/>
                    <a:pt x="45" y="76"/>
                    <a:pt x="50" y="66"/>
                  </a:cubicBezTo>
                  <a:cubicBezTo>
                    <a:pt x="55" y="56"/>
                    <a:pt x="60" y="45"/>
                    <a:pt x="66" y="36"/>
                  </a:cubicBezTo>
                  <a:cubicBezTo>
                    <a:pt x="72" y="27"/>
                    <a:pt x="83" y="16"/>
                    <a:pt x="88" y="10"/>
                  </a:cubicBezTo>
                  <a:cubicBezTo>
                    <a:pt x="93" y="4"/>
                    <a:pt x="93" y="2"/>
                    <a:pt x="9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endParaRPr>
            </a:p>
          </p:txBody>
        </p:sp>
        <p:sp>
          <p:nvSpPr>
            <p:cNvPr id="62712" name="Freeform 404"/>
            <p:cNvSpPr>
              <a:spLocks/>
            </p:cNvSpPr>
            <p:nvPr/>
          </p:nvSpPr>
          <p:spPr bwMode="auto">
            <a:xfrm>
              <a:off x="2205" y="4789"/>
              <a:ext cx="56" cy="48"/>
            </a:xfrm>
            <a:custGeom>
              <a:avLst/>
              <a:gdLst>
                <a:gd name="T0" fmla="*/ 0 w 50"/>
                <a:gd name="T1" fmla="*/ 34 h 34"/>
                <a:gd name="T2" fmla="*/ 32 w 50"/>
                <a:gd name="T3" fmla="*/ 16 h 34"/>
                <a:gd name="T4" fmla="*/ 50 w 50"/>
                <a:gd name="T5" fmla="*/ 0 h 34"/>
                <a:gd name="T6" fmla="*/ 0 60000 65536"/>
                <a:gd name="T7" fmla="*/ 0 60000 65536"/>
                <a:gd name="T8" fmla="*/ 0 60000 65536"/>
                <a:gd name="T9" fmla="*/ 0 w 50"/>
                <a:gd name="T10" fmla="*/ 0 h 34"/>
                <a:gd name="T11" fmla="*/ 50 w 50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" h="34">
                  <a:moveTo>
                    <a:pt x="0" y="34"/>
                  </a:moveTo>
                  <a:cubicBezTo>
                    <a:pt x="12" y="28"/>
                    <a:pt x="24" y="22"/>
                    <a:pt x="32" y="16"/>
                  </a:cubicBezTo>
                  <a:cubicBezTo>
                    <a:pt x="40" y="10"/>
                    <a:pt x="46" y="3"/>
                    <a:pt x="5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endParaRPr>
            </a:p>
          </p:txBody>
        </p:sp>
        <p:sp>
          <p:nvSpPr>
            <p:cNvPr id="62713" name="Freeform 405"/>
            <p:cNvSpPr>
              <a:spLocks/>
            </p:cNvSpPr>
            <p:nvPr/>
          </p:nvSpPr>
          <p:spPr bwMode="auto">
            <a:xfrm>
              <a:off x="2339" y="4669"/>
              <a:ext cx="92" cy="67"/>
            </a:xfrm>
            <a:custGeom>
              <a:avLst/>
              <a:gdLst>
                <a:gd name="T0" fmla="*/ 0 w 92"/>
                <a:gd name="T1" fmla="*/ 66 h 66"/>
                <a:gd name="T2" fmla="*/ 32 w 92"/>
                <a:gd name="T3" fmla="*/ 46 h 66"/>
                <a:gd name="T4" fmla="*/ 68 w 92"/>
                <a:gd name="T5" fmla="*/ 36 h 66"/>
                <a:gd name="T6" fmla="*/ 88 w 92"/>
                <a:gd name="T7" fmla="*/ 14 h 66"/>
                <a:gd name="T8" fmla="*/ 92 w 92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66"/>
                <a:gd name="T17" fmla="*/ 92 w 92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66">
                  <a:moveTo>
                    <a:pt x="0" y="66"/>
                  </a:moveTo>
                  <a:lnTo>
                    <a:pt x="32" y="46"/>
                  </a:lnTo>
                  <a:lnTo>
                    <a:pt x="68" y="36"/>
                  </a:lnTo>
                  <a:lnTo>
                    <a:pt x="88" y="14"/>
                  </a:lnTo>
                  <a:lnTo>
                    <a:pt x="92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endParaRPr>
            </a:p>
          </p:txBody>
        </p:sp>
        <p:sp>
          <p:nvSpPr>
            <p:cNvPr id="62714" name="Freeform 406"/>
            <p:cNvSpPr>
              <a:spLocks noChangeAspect="1"/>
            </p:cNvSpPr>
            <p:nvPr/>
          </p:nvSpPr>
          <p:spPr bwMode="auto">
            <a:xfrm rot="1780385">
              <a:off x="2197" y="4666"/>
              <a:ext cx="57" cy="47"/>
            </a:xfrm>
            <a:custGeom>
              <a:avLst/>
              <a:gdLst>
                <a:gd name="T0" fmla="*/ 57 w 57"/>
                <a:gd name="T1" fmla="*/ 0 h 46"/>
                <a:gd name="T2" fmla="*/ 22 w 57"/>
                <a:gd name="T3" fmla="*/ 10 h 46"/>
                <a:gd name="T4" fmla="*/ 32 w 57"/>
                <a:gd name="T5" fmla="*/ 18 h 46"/>
                <a:gd name="T6" fmla="*/ 0 w 57"/>
                <a:gd name="T7" fmla="*/ 46 h 46"/>
                <a:gd name="T8" fmla="*/ 57 w 57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46"/>
                <a:gd name="T17" fmla="*/ 57 w 57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46">
                  <a:moveTo>
                    <a:pt x="57" y="0"/>
                  </a:moveTo>
                  <a:lnTo>
                    <a:pt x="22" y="10"/>
                  </a:lnTo>
                  <a:lnTo>
                    <a:pt x="32" y="18"/>
                  </a:lnTo>
                  <a:lnTo>
                    <a:pt x="0" y="46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endParaRPr>
            </a:p>
          </p:txBody>
        </p:sp>
        <p:sp>
          <p:nvSpPr>
            <p:cNvPr id="62715" name="Freeform 407"/>
            <p:cNvSpPr>
              <a:spLocks/>
            </p:cNvSpPr>
            <p:nvPr/>
          </p:nvSpPr>
          <p:spPr bwMode="auto">
            <a:xfrm>
              <a:off x="2140" y="4706"/>
              <a:ext cx="129" cy="27"/>
            </a:xfrm>
            <a:custGeom>
              <a:avLst/>
              <a:gdLst>
                <a:gd name="T0" fmla="*/ 0 w 129"/>
                <a:gd name="T1" fmla="*/ 27 h 27"/>
                <a:gd name="T2" fmla="*/ 24 w 129"/>
                <a:gd name="T3" fmla="*/ 18 h 27"/>
                <a:gd name="T4" fmla="*/ 42 w 129"/>
                <a:gd name="T5" fmla="*/ 6 h 27"/>
                <a:gd name="T6" fmla="*/ 60 w 129"/>
                <a:gd name="T7" fmla="*/ 6 h 27"/>
                <a:gd name="T8" fmla="*/ 96 w 129"/>
                <a:gd name="T9" fmla="*/ 0 h 27"/>
                <a:gd name="T10" fmla="*/ 129 w 129"/>
                <a:gd name="T11" fmla="*/ 6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9"/>
                <a:gd name="T19" fmla="*/ 0 h 27"/>
                <a:gd name="T20" fmla="*/ 129 w 129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9" h="27">
                  <a:moveTo>
                    <a:pt x="0" y="27"/>
                  </a:moveTo>
                  <a:cubicBezTo>
                    <a:pt x="8" y="24"/>
                    <a:pt x="17" y="21"/>
                    <a:pt x="24" y="18"/>
                  </a:cubicBezTo>
                  <a:cubicBezTo>
                    <a:pt x="31" y="15"/>
                    <a:pt x="36" y="8"/>
                    <a:pt x="42" y="6"/>
                  </a:cubicBezTo>
                  <a:cubicBezTo>
                    <a:pt x="48" y="4"/>
                    <a:pt x="51" y="7"/>
                    <a:pt x="60" y="6"/>
                  </a:cubicBezTo>
                  <a:cubicBezTo>
                    <a:pt x="69" y="5"/>
                    <a:pt x="85" y="0"/>
                    <a:pt x="96" y="0"/>
                  </a:cubicBezTo>
                  <a:cubicBezTo>
                    <a:pt x="107" y="0"/>
                    <a:pt x="124" y="5"/>
                    <a:pt x="129" y="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endParaRPr>
            </a:p>
          </p:txBody>
        </p:sp>
        <p:sp>
          <p:nvSpPr>
            <p:cNvPr id="62716" name="Freeform 408"/>
            <p:cNvSpPr>
              <a:spLocks/>
            </p:cNvSpPr>
            <p:nvPr/>
          </p:nvSpPr>
          <p:spPr bwMode="auto">
            <a:xfrm>
              <a:off x="2299" y="4657"/>
              <a:ext cx="57" cy="42"/>
            </a:xfrm>
            <a:custGeom>
              <a:avLst/>
              <a:gdLst>
                <a:gd name="T0" fmla="*/ 0 w 57"/>
                <a:gd name="T1" fmla="*/ 42 h 42"/>
                <a:gd name="T2" fmla="*/ 21 w 57"/>
                <a:gd name="T3" fmla="*/ 27 h 42"/>
                <a:gd name="T4" fmla="*/ 39 w 57"/>
                <a:gd name="T5" fmla="*/ 15 h 42"/>
                <a:gd name="T6" fmla="*/ 57 w 57"/>
                <a:gd name="T7" fmla="*/ 0 h 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"/>
                <a:gd name="T13" fmla="*/ 0 h 42"/>
                <a:gd name="T14" fmla="*/ 57 w 57"/>
                <a:gd name="T15" fmla="*/ 42 h 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" h="42">
                  <a:moveTo>
                    <a:pt x="0" y="42"/>
                  </a:moveTo>
                  <a:cubicBezTo>
                    <a:pt x="7" y="37"/>
                    <a:pt x="14" y="32"/>
                    <a:pt x="21" y="27"/>
                  </a:cubicBezTo>
                  <a:cubicBezTo>
                    <a:pt x="28" y="22"/>
                    <a:pt x="33" y="20"/>
                    <a:pt x="39" y="15"/>
                  </a:cubicBezTo>
                  <a:cubicBezTo>
                    <a:pt x="45" y="10"/>
                    <a:pt x="51" y="5"/>
                    <a:pt x="57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endParaRPr>
            </a:p>
          </p:txBody>
        </p:sp>
      </p:grpSp>
      <p:sp>
        <p:nvSpPr>
          <p:cNvPr id="62603" name="Freeform 409"/>
          <p:cNvSpPr>
            <a:spLocks noChangeAspect="1"/>
          </p:cNvSpPr>
          <p:nvPr/>
        </p:nvSpPr>
        <p:spPr bwMode="auto">
          <a:xfrm rot="10015818" flipV="1">
            <a:off x="5065936" y="3977084"/>
            <a:ext cx="90488" cy="73025"/>
          </a:xfrm>
          <a:custGeom>
            <a:avLst/>
            <a:gdLst>
              <a:gd name="T0" fmla="*/ 57 w 57"/>
              <a:gd name="T1" fmla="*/ 0 h 46"/>
              <a:gd name="T2" fmla="*/ 22 w 57"/>
              <a:gd name="T3" fmla="*/ 10 h 46"/>
              <a:gd name="T4" fmla="*/ 32 w 57"/>
              <a:gd name="T5" fmla="*/ 18 h 46"/>
              <a:gd name="T6" fmla="*/ 0 w 57"/>
              <a:gd name="T7" fmla="*/ 46 h 46"/>
              <a:gd name="T8" fmla="*/ 57 w 57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46"/>
              <a:gd name="T17" fmla="*/ 57 w 57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46">
                <a:moveTo>
                  <a:pt x="57" y="0"/>
                </a:moveTo>
                <a:lnTo>
                  <a:pt x="22" y="10"/>
                </a:lnTo>
                <a:lnTo>
                  <a:pt x="32" y="18"/>
                </a:lnTo>
                <a:lnTo>
                  <a:pt x="0" y="46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04" name="Freeform 410"/>
          <p:cNvSpPr>
            <a:spLocks noChangeAspect="1"/>
          </p:cNvSpPr>
          <p:nvPr/>
        </p:nvSpPr>
        <p:spPr bwMode="auto">
          <a:xfrm>
            <a:off x="4930999" y="3410347"/>
            <a:ext cx="90487" cy="73025"/>
          </a:xfrm>
          <a:custGeom>
            <a:avLst/>
            <a:gdLst>
              <a:gd name="T0" fmla="*/ 57 w 57"/>
              <a:gd name="T1" fmla="*/ 0 h 46"/>
              <a:gd name="T2" fmla="*/ 22 w 57"/>
              <a:gd name="T3" fmla="*/ 10 h 46"/>
              <a:gd name="T4" fmla="*/ 32 w 57"/>
              <a:gd name="T5" fmla="*/ 18 h 46"/>
              <a:gd name="T6" fmla="*/ 0 w 57"/>
              <a:gd name="T7" fmla="*/ 46 h 46"/>
              <a:gd name="T8" fmla="*/ 57 w 57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46"/>
              <a:gd name="T17" fmla="*/ 57 w 57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46">
                <a:moveTo>
                  <a:pt x="57" y="0"/>
                </a:moveTo>
                <a:lnTo>
                  <a:pt x="22" y="10"/>
                </a:lnTo>
                <a:lnTo>
                  <a:pt x="32" y="18"/>
                </a:lnTo>
                <a:lnTo>
                  <a:pt x="0" y="46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05" name="Freeform 411"/>
          <p:cNvSpPr>
            <a:spLocks noChangeAspect="1"/>
          </p:cNvSpPr>
          <p:nvPr/>
        </p:nvSpPr>
        <p:spPr bwMode="auto">
          <a:xfrm rot="20829460" flipV="1">
            <a:off x="5037361" y="4029472"/>
            <a:ext cx="90488" cy="73025"/>
          </a:xfrm>
          <a:custGeom>
            <a:avLst/>
            <a:gdLst>
              <a:gd name="T0" fmla="*/ 57 w 57"/>
              <a:gd name="T1" fmla="*/ 0 h 46"/>
              <a:gd name="T2" fmla="*/ 22 w 57"/>
              <a:gd name="T3" fmla="*/ 10 h 46"/>
              <a:gd name="T4" fmla="*/ 32 w 57"/>
              <a:gd name="T5" fmla="*/ 18 h 46"/>
              <a:gd name="T6" fmla="*/ 0 w 57"/>
              <a:gd name="T7" fmla="*/ 46 h 46"/>
              <a:gd name="T8" fmla="*/ 57 w 57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46"/>
              <a:gd name="T17" fmla="*/ 57 w 57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46">
                <a:moveTo>
                  <a:pt x="57" y="0"/>
                </a:moveTo>
                <a:lnTo>
                  <a:pt x="22" y="10"/>
                </a:lnTo>
                <a:lnTo>
                  <a:pt x="32" y="18"/>
                </a:lnTo>
                <a:lnTo>
                  <a:pt x="0" y="46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06" name="Freeform 412"/>
          <p:cNvSpPr>
            <a:spLocks noChangeAspect="1"/>
          </p:cNvSpPr>
          <p:nvPr/>
        </p:nvSpPr>
        <p:spPr bwMode="auto">
          <a:xfrm rot="-459771">
            <a:off x="4932586" y="3250009"/>
            <a:ext cx="90488" cy="73025"/>
          </a:xfrm>
          <a:custGeom>
            <a:avLst/>
            <a:gdLst>
              <a:gd name="T0" fmla="*/ 57 w 57"/>
              <a:gd name="T1" fmla="*/ 0 h 46"/>
              <a:gd name="T2" fmla="*/ 22 w 57"/>
              <a:gd name="T3" fmla="*/ 10 h 46"/>
              <a:gd name="T4" fmla="*/ 32 w 57"/>
              <a:gd name="T5" fmla="*/ 18 h 46"/>
              <a:gd name="T6" fmla="*/ 0 w 57"/>
              <a:gd name="T7" fmla="*/ 46 h 46"/>
              <a:gd name="T8" fmla="*/ 57 w 57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46"/>
              <a:gd name="T17" fmla="*/ 57 w 57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46">
                <a:moveTo>
                  <a:pt x="57" y="0"/>
                </a:moveTo>
                <a:lnTo>
                  <a:pt x="22" y="10"/>
                </a:lnTo>
                <a:lnTo>
                  <a:pt x="32" y="18"/>
                </a:lnTo>
                <a:lnTo>
                  <a:pt x="0" y="46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07" name="Freeform 413"/>
          <p:cNvSpPr>
            <a:spLocks noChangeAspect="1"/>
          </p:cNvSpPr>
          <p:nvPr/>
        </p:nvSpPr>
        <p:spPr bwMode="auto">
          <a:xfrm rot="20247179" flipV="1">
            <a:off x="5532661" y="4742259"/>
            <a:ext cx="90488" cy="73025"/>
          </a:xfrm>
          <a:custGeom>
            <a:avLst/>
            <a:gdLst>
              <a:gd name="T0" fmla="*/ 57 w 57"/>
              <a:gd name="T1" fmla="*/ 0 h 46"/>
              <a:gd name="T2" fmla="*/ 22 w 57"/>
              <a:gd name="T3" fmla="*/ 10 h 46"/>
              <a:gd name="T4" fmla="*/ 32 w 57"/>
              <a:gd name="T5" fmla="*/ 18 h 46"/>
              <a:gd name="T6" fmla="*/ 0 w 57"/>
              <a:gd name="T7" fmla="*/ 46 h 46"/>
              <a:gd name="T8" fmla="*/ 57 w 57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46"/>
              <a:gd name="T17" fmla="*/ 57 w 57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46">
                <a:moveTo>
                  <a:pt x="57" y="0"/>
                </a:moveTo>
                <a:lnTo>
                  <a:pt x="22" y="10"/>
                </a:lnTo>
                <a:lnTo>
                  <a:pt x="32" y="18"/>
                </a:lnTo>
                <a:lnTo>
                  <a:pt x="0" y="46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08" name="Freeform 414"/>
          <p:cNvSpPr>
            <a:spLocks noChangeAspect="1"/>
          </p:cNvSpPr>
          <p:nvPr/>
        </p:nvSpPr>
        <p:spPr bwMode="auto">
          <a:xfrm rot="10433351" flipV="1">
            <a:off x="5499324" y="4643834"/>
            <a:ext cx="90487" cy="73025"/>
          </a:xfrm>
          <a:custGeom>
            <a:avLst/>
            <a:gdLst>
              <a:gd name="T0" fmla="*/ 57 w 57"/>
              <a:gd name="T1" fmla="*/ 0 h 46"/>
              <a:gd name="T2" fmla="*/ 22 w 57"/>
              <a:gd name="T3" fmla="*/ 10 h 46"/>
              <a:gd name="T4" fmla="*/ 32 w 57"/>
              <a:gd name="T5" fmla="*/ 18 h 46"/>
              <a:gd name="T6" fmla="*/ 0 w 57"/>
              <a:gd name="T7" fmla="*/ 46 h 46"/>
              <a:gd name="T8" fmla="*/ 57 w 57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46"/>
              <a:gd name="T17" fmla="*/ 57 w 57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46">
                <a:moveTo>
                  <a:pt x="57" y="0"/>
                </a:moveTo>
                <a:lnTo>
                  <a:pt x="22" y="10"/>
                </a:lnTo>
                <a:lnTo>
                  <a:pt x="32" y="18"/>
                </a:lnTo>
                <a:lnTo>
                  <a:pt x="0" y="46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09" name="Freeform 415"/>
          <p:cNvSpPr>
            <a:spLocks noChangeAspect="1"/>
          </p:cNvSpPr>
          <p:nvPr/>
        </p:nvSpPr>
        <p:spPr bwMode="auto">
          <a:xfrm rot="10534622">
            <a:off x="6161311" y="4743847"/>
            <a:ext cx="90488" cy="73025"/>
          </a:xfrm>
          <a:custGeom>
            <a:avLst/>
            <a:gdLst>
              <a:gd name="T0" fmla="*/ 57 w 57"/>
              <a:gd name="T1" fmla="*/ 0 h 46"/>
              <a:gd name="T2" fmla="*/ 22 w 57"/>
              <a:gd name="T3" fmla="*/ 10 h 46"/>
              <a:gd name="T4" fmla="*/ 32 w 57"/>
              <a:gd name="T5" fmla="*/ 18 h 46"/>
              <a:gd name="T6" fmla="*/ 0 w 57"/>
              <a:gd name="T7" fmla="*/ 46 h 46"/>
              <a:gd name="T8" fmla="*/ 57 w 57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46"/>
              <a:gd name="T17" fmla="*/ 57 w 57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46">
                <a:moveTo>
                  <a:pt x="57" y="0"/>
                </a:moveTo>
                <a:lnTo>
                  <a:pt x="22" y="10"/>
                </a:lnTo>
                <a:lnTo>
                  <a:pt x="32" y="18"/>
                </a:lnTo>
                <a:lnTo>
                  <a:pt x="0" y="46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10" name="Freeform 416"/>
          <p:cNvSpPr>
            <a:spLocks/>
          </p:cNvSpPr>
          <p:nvPr/>
        </p:nvSpPr>
        <p:spPr bwMode="auto">
          <a:xfrm>
            <a:off x="4262661" y="6183709"/>
            <a:ext cx="555625" cy="422275"/>
          </a:xfrm>
          <a:custGeom>
            <a:avLst/>
            <a:gdLst>
              <a:gd name="T0" fmla="*/ 81 w 350"/>
              <a:gd name="T1" fmla="*/ 233 h 266"/>
              <a:gd name="T2" fmla="*/ 89 w 350"/>
              <a:gd name="T3" fmla="*/ 189 h 266"/>
              <a:gd name="T4" fmla="*/ 81 w 350"/>
              <a:gd name="T5" fmla="*/ 153 h 266"/>
              <a:gd name="T6" fmla="*/ 25 w 350"/>
              <a:gd name="T7" fmla="*/ 125 h 266"/>
              <a:gd name="T8" fmla="*/ 1 w 350"/>
              <a:gd name="T9" fmla="*/ 105 h 266"/>
              <a:gd name="T10" fmla="*/ 21 w 350"/>
              <a:gd name="T11" fmla="*/ 65 h 266"/>
              <a:gd name="T12" fmla="*/ 45 w 350"/>
              <a:gd name="T13" fmla="*/ 37 h 266"/>
              <a:gd name="T14" fmla="*/ 85 w 350"/>
              <a:gd name="T15" fmla="*/ 41 h 266"/>
              <a:gd name="T16" fmla="*/ 101 w 350"/>
              <a:gd name="T17" fmla="*/ 13 h 266"/>
              <a:gd name="T18" fmla="*/ 141 w 350"/>
              <a:gd name="T19" fmla="*/ 25 h 266"/>
              <a:gd name="T20" fmla="*/ 161 w 350"/>
              <a:gd name="T21" fmla="*/ 1 h 266"/>
              <a:gd name="T22" fmla="*/ 181 w 350"/>
              <a:gd name="T23" fmla="*/ 21 h 266"/>
              <a:gd name="T24" fmla="*/ 229 w 350"/>
              <a:gd name="T25" fmla="*/ 13 h 266"/>
              <a:gd name="T26" fmla="*/ 285 w 350"/>
              <a:gd name="T27" fmla="*/ 25 h 266"/>
              <a:gd name="T28" fmla="*/ 329 w 350"/>
              <a:gd name="T29" fmla="*/ 5 h 266"/>
              <a:gd name="T30" fmla="*/ 349 w 350"/>
              <a:gd name="T31" fmla="*/ 21 h 266"/>
              <a:gd name="T32" fmla="*/ 321 w 350"/>
              <a:gd name="T33" fmla="*/ 45 h 266"/>
              <a:gd name="T34" fmla="*/ 289 w 350"/>
              <a:gd name="T35" fmla="*/ 45 h 266"/>
              <a:gd name="T36" fmla="*/ 265 w 350"/>
              <a:gd name="T37" fmla="*/ 77 h 266"/>
              <a:gd name="T38" fmla="*/ 225 w 350"/>
              <a:gd name="T39" fmla="*/ 97 h 266"/>
              <a:gd name="T40" fmla="*/ 245 w 350"/>
              <a:gd name="T41" fmla="*/ 125 h 266"/>
              <a:gd name="T42" fmla="*/ 217 w 350"/>
              <a:gd name="T43" fmla="*/ 165 h 266"/>
              <a:gd name="T44" fmla="*/ 189 w 350"/>
              <a:gd name="T45" fmla="*/ 169 h 266"/>
              <a:gd name="T46" fmla="*/ 165 w 350"/>
              <a:gd name="T47" fmla="*/ 205 h 266"/>
              <a:gd name="T48" fmla="*/ 145 w 350"/>
              <a:gd name="T49" fmla="*/ 233 h 266"/>
              <a:gd name="T50" fmla="*/ 113 w 350"/>
              <a:gd name="T51" fmla="*/ 265 h 266"/>
              <a:gd name="T52" fmla="*/ 81 w 350"/>
              <a:gd name="T53" fmla="*/ 233 h 26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50"/>
              <a:gd name="T82" fmla="*/ 0 h 266"/>
              <a:gd name="T83" fmla="*/ 350 w 350"/>
              <a:gd name="T84" fmla="*/ 266 h 26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50" h="266">
                <a:moveTo>
                  <a:pt x="81" y="233"/>
                </a:moveTo>
                <a:cubicBezTo>
                  <a:pt x="77" y="220"/>
                  <a:pt x="89" y="202"/>
                  <a:pt x="89" y="189"/>
                </a:cubicBezTo>
                <a:cubicBezTo>
                  <a:pt x="89" y="176"/>
                  <a:pt x="92" y="164"/>
                  <a:pt x="81" y="153"/>
                </a:cubicBezTo>
                <a:cubicBezTo>
                  <a:pt x="70" y="142"/>
                  <a:pt x="38" y="133"/>
                  <a:pt x="25" y="125"/>
                </a:cubicBezTo>
                <a:cubicBezTo>
                  <a:pt x="12" y="117"/>
                  <a:pt x="2" y="115"/>
                  <a:pt x="1" y="105"/>
                </a:cubicBezTo>
                <a:cubicBezTo>
                  <a:pt x="0" y="95"/>
                  <a:pt x="14" y="76"/>
                  <a:pt x="21" y="65"/>
                </a:cubicBezTo>
                <a:cubicBezTo>
                  <a:pt x="28" y="54"/>
                  <a:pt x="34" y="41"/>
                  <a:pt x="45" y="37"/>
                </a:cubicBezTo>
                <a:cubicBezTo>
                  <a:pt x="56" y="33"/>
                  <a:pt x="76" y="45"/>
                  <a:pt x="85" y="41"/>
                </a:cubicBezTo>
                <a:cubicBezTo>
                  <a:pt x="94" y="37"/>
                  <a:pt x="92" y="16"/>
                  <a:pt x="101" y="13"/>
                </a:cubicBezTo>
                <a:cubicBezTo>
                  <a:pt x="110" y="10"/>
                  <a:pt x="131" y="27"/>
                  <a:pt x="141" y="25"/>
                </a:cubicBezTo>
                <a:cubicBezTo>
                  <a:pt x="151" y="23"/>
                  <a:pt x="154" y="2"/>
                  <a:pt x="161" y="1"/>
                </a:cubicBezTo>
                <a:cubicBezTo>
                  <a:pt x="168" y="0"/>
                  <a:pt x="170" y="19"/>
                  <a:pt x="181" y="21"/>
                </a:cubicBezTo>
                <a:cubicBezTo>
                  <a:pt x="192" y="23"/>
                  <a:pt x="212" y="12"/>
                  <a:pt x="229" y="13"/>
                </a:cubicBezTo>
                <a:cubicBezTo>
                  <a:pt x="246" y="14"/>
                  <a:pt x="268" y="26"/>
                  <a:pt x="285" y="25"/>
                </a:cubicBezTo>
                <a:cubicBezTo>
                  <a:pt x="302" y="24"/>
                  <a:pt x="318" y="6"/>
                  <a:pt x="329" y="5"/>
                </a:cubicBezTo>
                <a:cubicBezTo>
                  <a:pt x="340" y="4"/>
                  <a:pt x="350" y="14"/>
                  <a:pt x="349" y="21"/>
                </a:cubicBezTo>
                <a:cubicBezTo>
                  <a:pt x="348" y="28"/>
                  <a:pt x="331" y="41"/>
                  <a:pt x="321" y="45"/>
                </a:cubicBezTo>
                <a:cubicBezTo>
                  <a:pt x="311" y="49"/>
                  <a:pt x="298" y="40"/>
                  <a:pt x="289" y="45"/>
                </a:cubicBezTo>
                <a:cubicBezTo>
                  <a:pt x="280" y="50"/>
                  <a:pt x="276" y="68"/>
                  <a:pt x="265" y="77"/>
                </a:cubicBezTo>
                <a:cubicBezTo>
                  <a:pt x="254" y="86"/>
                  <a:pt x="228" y="89"/>
                  <a:pt x="225" y="97"/>
                </a:cubicBezTo>
                <a:cubicBezTo>
                  <a:pt x="222" y="105"/>
                  <a:pt x="246" y="114"/>
                  <a:pt x="245" y="125"/>
                </a:cubicBezTo>
                <a:cubicBezTo>
                  <a:pt x="244" y="136"/>
                  <a:pt x="226" y="158"/>
                  <a:pt x="217" y="165"/>
                </a:cubicBezTo>
                <a:cubicBezTo>
                  <a:pt x="208" y="172"/>
                  <a:pt x="198" y="162"/>
                  <a:pt x="189" y="169"/>
                </a:cubicBezTo>
                <a:cubicBezTo>
                  <a:pt x="180" y="176"/>
                  <a:pt x="172" y="194"/>
                  <a:pt x="165" y="205"/>
                </a:cubicBezTo>
                <a:cubicBezTo>
                  <a:pt x="158" y="216"/>
                  <a:pt x="154" y="223"/>
                  <a:pt x="145" y="233"/>
                </a:cubicBezTo>
                <a:cubicBezTo>
                  <a:pt x="136" y="243"/>
                  <a:pt x="122" y="264"/>
                  <a:pt x="113" y="265"/>
                </a:cubicBezTo>
                <a:cubicBezTo>
                  <a:pt x="104" y="266"/>
                  <a:pt x="85" y="246"/>
                  <a:pt x="81" y="233"/>
                </a:cubicBezTo>
                <a:close/>
              </a:path>
            </a:pathLst>
          </a:custGeom>
          <a:gradFill rotWithShape="0">
            <a:gsLst>
              <a:gs pos="0">
                <a:srgbClr val="CF0E30"/>
              </a:gs>
              <a:gs pos="100000">
                <a:srgbClr val="EC9FAC"/>
              </a:gs>
            </a:gsLst>
            <a:lin ang="18900000" scaled="1"/>
          </a:gradFill>
          <a:ln w="12700" cap="rnd">
            <a:solidFill>
              <a:srgbClr val="CF0E3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11" name="Freeform 417"/>
          <p:cNvSpPr>
            <a:spLocks/>
          </p:cNvSpPr>
          <p:nvPr/>
        </p:nvSpPr>
        <p:spPr bwMode="auto">
          <a:xfrm>
            <a:off x="4308699" y="6223397"/>
            <a:ext cx="165100" cy="146050"/>
          </a:xfrm>
          <a:custGeom>
            <a:avLst/>
            <a:gdLst>
              <a:gd name="T0" fmla="*/ 0 w 104"/>
              <a:gd name="T1" fmla="*/ 92 h 92"/>
              <a:gd name="T2" fmla="*/ 44 w 104"/>
              <a:gd name="T3" fmla="*/ 52 h 92"/>
              <a:gd name="T4" fmla="*/ 60 w 104"/>
              <a:gd name="T5" fmla="*/ 24 h 92"/>
              <a:gd name="T6" fmla="*/ 104 w 104"/>
              <a:gd name="T7" fmla="*/ 0 h 92"/>
              <a:gd name="T8" fmla="*/ 0 60000 65536"/>
              <a:gd name="T9" fmla="*/ 0 60000 65536"/>
              <a:gd name="T10" fmla="*/ 0 60000 65536"/>
              <a:gd name="T11" fmla="*/ 0 60000 65536"/>
              <a:gd name="T12" fmla="*/ 0 w 104"/>
              <a:gd name="T13" fmla="*/ 0 h 92"/>
              <a:gd name="T14" fmla="*/ 104 w 104"/>
              <a:gd name="T15" fmla="*/ 92 h 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4" h="92">
                <a:moveTo>
                  <a:pt x="0" y="92"/>
                </a:moveTo>
                <a:cubicBezTo>
                  <a:pt x="17" y="77"/>
                  <a:pt x="34" y="63"/>
                  <a:pt x="44" y="52"/>
                </a:cubicBezTo>
                <a:cubicBezTo>
                  <a:pt x="54" y="41"/>
                  <a:pt x="50" y="33"/>
                  <a:pt x="60" y="24"/>
                </a:cubicBezTo>
                <a:cubicBezTo>
                  <a:pt x="70" y="15"/>
                  <a:pt x="87" y="7"/>
                  <a:pt x="10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12" name="Freeform 418"/>
          <p:cNvSpPr>
            <a:spLocks/>
          </p:cNvSpPr>
          <p:nvPr/>
        </p:nvSpPr>
        <p:spPr bwMode="auto">
          <a:xfrm>
            <a:off x="4397599" y="6217047"/>
            <a:ext cx="241300" cy="215900"/>
          </a:xfrm>
          <a:custGeom>
            <a:avLst/>
            <a:gdLst>
              <a:gd name="T0" fmla="*/ 0 w 152"/>
              <a:gd name="T1" fmla="*/ 136 h 136"/>
              <a:gd name="T2" fmla="*/ 8 w 152"/>
              <a:gd name="T3" fmla="*/ 96 h 136"/>
              <a:gd name="T4" fmla="*/ 48 w 152"/>
              <a:gd name="T5" fmla="*/ 40 h 136"/>
              <a:gd name="T6" fmla="*/ 80 w 152"/>
              <a:gd name="T7" fmla="*/ 16 h 136"/>
              <a:gd name="T8" fmla="*/ 152 w 152"/>
              <a:gd name="T9" fmla="*/ 0 h 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2"/>
              <a:gd name="T16" fmla="*/ 0 h 136"/>
              <a:gd name="T17" fmla="*/ 152 w 152"/>
              <a:gd name="T18" fmla="*/ 136 h 1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" h="136">
                <a:moveTo>
                  <a:pt x="0" y="136"/>
                </a:moveTo>
                <a:cubicBezTo>
                  <a:pt x="0" y="124"/>
                  <a:pt x="0" y="112"/>
                  <a:pt x="8" y="96"/>
                </a:cubicBezTo>
                <a:cubicBezTo>
                  <a:pt x="16" y="80"/>
                  <a:pt x="36" y="53"/>
                  <a:pt x="48" y="40"/>
                </a:cubicBezTo>
                <a:cubicBezTo>
                  <a:pt x="60" y="27"/>
                  <a:pt x="63" y="23"/>
                  <a:pt x="80" y="16"/>
                </a:cubicBezTo>
                <a:cubicBezTo>
                  <a:pt x="97" y="9"/>
                  <a:pt x="140" y="3"/>
                  <a:pt x="15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13" name="Freeform 419"/>
          <p:cNvSpPr>
            <a:spLocks/>
          </p:cNvSpPr>
          <p:nvPr/>
        </p:nvSpPr>
        <p:spPr bwMode="auto">
          <a:xfrm>
            <a:off x="4416649" y="6223397"/>
            <a:ext cx="215900" cy="260350"/>
          </a:xfrm>
          <a:custGeom>
            <a:avLst/>
            <a:gdLst>
              <a:gd name="T0" fmla="*/ 0 w 136"/>
              <a:gd name="T1" fmla="*/ 164 h 164"/>
              <a:gd name="T2" fmla="*/ 40 w 136"/>
              <a:gd name="T3" fmla="*/ 100 h 164"/>
              <a:gd name="T4" fmla="*/ 56 w 136"/>
              <a:gd name="T5" fmla="*/ 72 h 164"/>
              <a:gd name="T6" fmla="*/ 96 w 136"/>
              <a:gd name="T7" fmla="*/ 36 h 164"/>
              <a:gd name="T8" fmla="*/ 136 w 136"/>
              <a:gd name="T9" fmla="*/ 0 h 1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6"/>
              <a:gd name="T16" fmla="*/ 0 h 164"/>
              <a:gd name="T17" fmla="*/ 136 w 136"/>
              <a:gd name="T18" fmla="*/ 164 h 1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6" h="164">
                <a:moveTo>
                  <a:pt x="0" y="164"/>
                </a:moveTo>
                <a:lnTo>
                  <a:pt x="40" y="100"/>
                </a:lnTo>
                <a:lnTo>
                  <a:pt x="56" y="72"/>
                </a:lnTo>
                <a:lnTo>
                  <a:pt x="96" y="36"/>
                </a:lnTo>
                <a:lnTo>
                  <a:pt x="13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14" name="Freeform 420"/>
          <p:cNvSpPr>
            <a:spLocks/>
          </p:cNvSpPr>
          <p:nvPr/>
        </p:nvSpPr>
        <p:spPr bwMode="auto">
          <a:xfrm>
            <a:off x="4416649" y="6407547"/>
            <a:ext cx="152400" cy="190500"/>
          </a:xfrm>
          <a:custGeom>
            <a:avLst/>
            <a:gdLst>
              <a:gd name="T0" fmla="*/ 96 w 96"/>
              <a:gd name="T1" fmla="*/ 0 h 120"/>
              <a:gd name="T2" fmla="*/ 72 w 96"/>
              <a:gd name="T3" fmla="*/ 28 h 120"/>
              <a:gd name="T4" fmla="*/ 36 w 96"/>
              <a:gd name="T5" fmla="*/ 52 h 120"/>
              <a:gd name="T6" fmla="*/ 8 w 96"/>
              <a:gd name="T7" fmla="*/ 84 h 120"/>
              <a:gd name="T8" fmla="*/ 0 w 96"/>
              <a:gd name="T9" fmla="*/ 120 h 1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120"/>
              <a:gd name="T17" fmla="*/ 96 w 96"/>
              <a:gd name="T18" fmla="*/ 120 h 1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120">
                <a:moveTo>
                  <a:pt x="96" y="0"/>
                </a:moveTo>
                <a:cubicBezTo>
                  <a:pt x="89" y="9"/>
                  <a:pt x="82" y="19"/>
                  <a:pt x="72" y="28"/>
                </a:cubicBezTo>
                <a:cubicBezTo>
                  <a:pt x="62" y="37"/>
                  <a:pt x="47" y="43"/>
                  <a:pt x="36" y="52"/>
                </a:cubicBezTo>
                <a:cubicBezTo>
                  <a:pt x="25" y="61"/>
                  <a:pt x="14" y="73"/>
                  <a:pt x="8" y="84"/>
                </a:cubicBezTo>
                <a:cubicBezTo>
                  <a:pt x="2" y="95"/>
                  <a:pt x="1" y="107"/>
                  <a:pt x="0" y="1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15" name="Freeform 421"/>
          <p:cNvSpPr>
            <a:spLocks/>
          </p:cNvSpPr>
          <p:nvPr/>
        </p:nvSpPr>
        <p:spPr bwMode="auto">
          <a:xfrm>
            <a:off x="4543649" y="6217047"/>
            <a:ext cx="146050" cy="152400"/>
          </a:xfrm>
          <a:custGeom>
            <a:avLst/>
            <a:gdLst>
              <a:gd name="T0" fmla="*/ 0 w 92"/>
              <a:gd name="T1" fmla="*/ 96 h 96"/>
              <a:gd name="T2" fmla="*/ 52 w 92"/>
              <a:gd name="T3" fmla="*/ 52 h 96"/>
              <a:gd name="T4" fmla="*/ 76 w 92"/>
              <a:gd name="T5" fmla="*/ 24 h 96"/>
              <a:gd name="T6" fmla="*/ 92 w 92"/>
              <a:gd name="T7" fmla="*/ 0 h 96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96"/>
              <a:gd name="T14" fmla="*/ 92 w 92"/>
              <a:gd name="T15" fmla="*/ 96 h 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96">
                <a:moveTo>
                  <a:pt x="0" y="96"/>
                </a:moveTo>
                <a:cubicBezTo>
                  <a:pt x="19" y="80"/>
                  <a:pt x="39" y="64"/>
                  <a:pt x="52" y="52"/>
                </a:cubicBezTo>
                <a:cubicBezTo>
                  <a:pt x="65" y="40"/>
                  <a:pt x="69" y="33"/>
                  <a:pt x="76" y="24"/>
                </a:cubicBezTo>
                <a:cubicBezTo>
                  <a:pt x="83" y="15"/>
                  <a:pt x="87" y="7"/>
                  <a:pt x="9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16" name="Freeform 422"/>
          <p:cNvSpPr>
            <a:spLocks/>
          </p:cNvSpPr>
          <p:nvPr/>
        </p:nvSpPr>
        <p:spPr bwMode="auto">
          <a:xfrm>
            <a:off x="5013549" y="5575697"/>
            <a:ext cx="127000" cy="152400"/>
          </a:xfrm>
          <a:custGeom>
            <a:avLst/>
            <a:gdLst>
              <a:gd name="T0" fmla="*/ 0 w 80"/>
              <a:gd name="T1" fmla="*/ 96 h 96"/>
              <a:gd name="T2" fmla="*/ 44 w 80"/>
              <a:gd name="T3" fmla="*/ 36 h 96"/>
              <a:gd name="T4" fmla="*/ 80 w 80"/>
              <a:gd name="T5" fmla="*/ 0 h 96"/>
              <a:gd name="T6" fmla="*/ 0 60000 65536"/>
              <a:gd name="T7" fmla="*/ 0 60000 65536"/>
              <a:gd name="T8" fmla="*/ 0 60000 65536"/>
              <a:gd name="T9" fmla="*/ 0 w 80"/>
              <a:gd name="T10" fmla="*/ 0 h 96"/>
              <a:gd name="T11" fmla="*/ 80 w 80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0" h="96">
                <a:moveTo>
                  <a:pt x="0" y="96"/>
                </a:moveTo>
                <a:lnTo>
                  <a:pt x="44" y="36"/>
                </a:lnTo>
                <a:lnTo>
                  <a:pt x="8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17" name="Freeform 423"/>
          <p:cNvSpPr>
            <a:spLocks/>
          </p:cNvSpPr>
          <p:nvPr/>
        </p:nvSpPr>
        <p:spPr bwMode="auto">
          <a:xfrm>
            <a:off x="5045299" y="5670947"/>
            <a:ext cx="76200" cy="152400"/>
          </a:xfrm>
          <a:custGeom>
            <a:avLst/>
            <a:gdLst>
              <a:gd name="T0" fmla="*/ 0 w 48"/>
              <a:gd name="T1" fmla="*/ 96 h 96"/>
              <a:gd name="T2" fmla="*/ 24 w 48"/>
              <a:gd name="T3" fmla="*/ 64 h 96"/>
              <a:gd name="T4" fmla="*/ 24 w 48"/>
              <a:gd name="T5" fmla="*/ 28 h 96"/>
              <a:gd name="T6" fmla="*/ 48 w 48"/>
              <a:gd name="T7" fmla="*/ 0 h 96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96"/>
              <a:gd name="T14" fmla="*/ 48 w 48"/>
              <a:gd name="T15" fmla="*/ 96 h 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96">
                <a:moveTo>
                  <a:pt x="0" y="96"/>
                </a:moveTo>
                <a:lnTo>
                  <a:pt x="24" y="64"/>
                </a:lnTo>
                <a:lnTo>
                  <a:pt x="24" y="28"/>
                </a:lnTo>
                <a:lnTo>
                  <a:pt x="4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18" name="Freeform 424"/>
          <p:cNvSpPr>
            <a:spLocks/>
          </p:cNvSpPr>
          <p:nvPr/>
        </p:nvSpPr>
        <p:spPr bwMode="auto">
          <a:xfrm>
            <a:off x="5107211" y="3319859"/>
            <a:ext cx="327025" cy="117475"/>
          </a:xfrm>
          <a:custGeom>
            <a:avLst/>
            <a:gdLst>
              <a:gd name="T0" fmla="*/ 0 w 164"/>
              <a:gd name="T1" fmla="*/ 68 h 68"/>
              <a:gd name="T2" fmla="*/ 120 w 164"/>
              <a:gd name="T3" fmla="*/ 24 h 68"/>
              <a:gd name="T4" fmla="*/ 164 w 164"/>
              <a:gd name="T5" fmla="*/ 0 h 68"/>
              <a:gd name="T6" fmla="*/ 0 60000 65536"/>
              <a:gd name="T7" fmla="*/ 0 60000 65536"/>
              <a:gd name="T8" fmla="*/ 0 60000 65536"/>
              <a:gd name="T9" fmla="*/ 0 w 164"/>
              <a:gd name="T10" fmla="*/ 0 h 68"/>
              <a:gd name="T11" fmla="*/ 164 w 164"/>
              <a:gd name="T12" fmla="*/ 68 h 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4" h="68">
                <a:moveTo>
                  <a:pt x="0" y="68"/>
                </a:moveTo>
                <a:cubicBezTo>
                  <a:pt x="46" y="51"/>
                  <a:pt x="93" y="35"/>
                  <a:pt x="120" y="24"/>
                </a:cubicBezTo>
                <a:cubicBezTo>
                  <a:pt x="147" y="13"/>
                  <a:pt x="155" y="6"/>
                  <a:pt x="16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19" name="Freeform 425"/>
          <p:cNvSpPr>
            <a:spLocks/>
          </p:cNvSpPr>
          <p:nvPr/>
        </p:nvSpPr>
        <p:spPr bwMode="auto">
          <a:xfrm>
            <a:off x="5242149" y="3181747"/>
            <a:ext cx="203200" cy="101600"/>
          </a:xfrm>
          <a:custGeom>
            <a:avLst/>
            <a:gdLst>
              <a:gd name="T0" fmla="*/ 0 w 128"/>
              <a:gd name="T1" fmla="*/ 64 h 64"/>
              <a:gd name="T2" fmla="*/ 64 w 128"/>
              <a:gd name="T3" fmla="*/ 28 h 64"/>
              <a:gd name="T4" fmla="*/ 128 w 128"/>
              <a:gd name="T5" fmla="*/ 0 h 64"/>
              <a:gd name="T6" fmla="*/ 0 60000 65536"/>
              <a:gd name="T7" fmla="*/ 0 60000 65536"/>
              <a:gd name="T8" fmla="*/ 0 60000 65536"/>
              <a:gd name="T9" fmla="*/ 0 w 128"/>
              <a:gd name="T10" fmla="*/ 0 h 64"/>
              <a:gd name="T11" fmla="*/ 128 w 128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8" h="64">
                <a:moveTo>
                  <a:pt x="0" y="64"/>
                </a:moveTo>
                <a:cubicBezTo>
                  <a:pt x="21" y="51"/>
                  <a:pt x="43" y="39"/>
                  <a:pt x="64" y="28"/>
                </a:cubicBezTo>
                <a:cubicBezTo>
                  <a:pt x="85" y="17"/>
                  <a:pt x="106" y="8"/>
                  <a:pt x="12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grpSp>
        <p:nvGrpSpPr>
          <p:cNvPr id="62620" name="Group 426"/>
          <p:cNvGrpSpPr>
            <a:grpSpLocks/>
          </p:cNvGrpSpPr>
          <p:nvPr/>
        </p:nvGrpSpPr>
        <p:grpSpPr bwMode="auto">
          <a:xfrm>
            <a:off x="4986561" y="3456384"/>
            <a:ext cx="368300" cy="244475"/>
            <a:chOff x="2116" y="2710"/>
            <a:chExt cx="232" cy="154"/>
          </a:xfrm>
        </p:grpSpPr>
        <p:sp>
          <p:nvSpPr>
            <p:cNvPr id="62705" name="Oval 427"/>
            <p:cNvSpPr>
              <a:spLocks noChangeArrowheads="1"/>
            </p:cNvSpPr>
            <p:nvPr/>
          </p:nvSpPr>
          <p:spPr bwMode="auto">
            <a:xfrm>
              <a:off x="2148" y="2726"/>
              <a:ext cx="168" cy="12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endParaRPr>
            </a:p>
          </p:txBody>
        </p:sp>
        <p:sp>
          <p:nvSpPr>
            <p:cNvPr id="62706" name="Text Box 428"/>
            <p:cNvSpPr txBox="1">
              <a:spLocks noChangeArrowheads="1"/>
            </p:cNvSpPr>
            <p:nvPr/>
          </p:nvSpPr>
          <p:spPr bwMode="auto">
            <a:xfrm>
              <a:off x="2116" y="2710"/>
              <a:ext cx="23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NB</a:t>
              </a: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62621" name="Freeform 429"/>
          <p:cNvSpPr>
            <a:spLocks noChangeAspect="1"/>
          </p:cNvSpPr>
          <p:nvPr/>
        </p:nvSpPr>
        <p:spPr bwMode="auto">
          <a:xfrm rot="1241527">
            <a:off x="5172299" y="3337322"/>
            <a:ext cx="90487" cy="73025"/>
          </a:xfrm>
          <a:custGeom>
            <a:avLst/>
            <a:gdLst>
              <a:gd name="T0" fmla="*/ 57 w 57"/>
              <a:gd name="T1" fmla="*/ 0 h 46"/>
              <a:gd name="T2" fmla="*/ 22 w 57"/>
              <a:gd name="T3" fmla="*/ 10 h 46"/>
              <a:gd name="T4" fmla="*/ 32 w 57"/>
              <a:gd name="T5" fmla="*/ 18 h 46"/>
              <a:gd name="T6" fmla="*/ 0 w 57"/>
              <a:gd name="T7" fmla="*/ 46 h 46"/>
              <a:gd name="T8" fmla="*/ 57 w 57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46"/>
              <a:gd name="T17" fmla="*/ 57 w 57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46">
                <a:moveTo>
                  <a:pt x="57" y="0"/>
                </a:moveTo>
                <a:lnTo>
                  <a:pt x="22" y="10"/>
                </a:lnTo>
                <a:lnTo>
                  <a:pt x="32" y="18"/>
                </a:lnTo>
                <a:lnTo>
                  <a:pt x="0" y="46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22" name="Freeform 430"/>
          <p:cNvSpPr>
            <a:spLocks noChangeAspect="1"/>
          </p:cNvSpPr>
          <p:nvPr/>
        </p:nvSpPr>
        <p:spPr bwMode="auto">
          <a:xfrm rot="648799">
            <a:off x="5204049" y="3205559"/>
            <a:ext cx="90487" cy="73025"/>
          </a:xfrm>
          <a:custGeom>
            <a:avLst/>
            <a:gdLst>
              <a:gd name="T0" fmla="*/ 57 w 57"/>
              <a:gd name="T1" fmla="*/ 0 h 46"/>
              <a:gd name="T2" fmla="*/ 22 w 57"/>
              <a:gd name="T3" fmla="*/ 10 h 46"/>
              <a:gd name="T4" fmla="*/ 32 w 57"/>
              <a:gd name="T5" fmla="*/ 18 h 46"/>
              <a:gd name="T6" fmla="*/ 0 w 57"/>
              <a:gd name="T7" fmla="*/ 46 h 46"/>
              <a:gd name="T8" fmla="*/ 57 w 57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46"/>
              <a:gd name="T17" fmla="*/ 57 w 57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46">
                <a:moveTo>
                  <a:pt x="57" y="0"/>
                </a:moveTo>
                <a:lnTo>
                  <a:pt x="22" y="10"/>
                </a:lnTo>
                <a:lnTo>
                  <a:pt x="32" y="18"/>
                </a:lnTo>
                <a:lnTo>
                  <a:pt x="0" y="46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23" name="Freeform 431"/>
          <p:cNvSpPr>
            <a:spLocks/>
          </p:cNvSpPr>
          <p:nvPr/>
        </p:nvSpPr>
        <p:spPr bwMode="auto">
          <a:xfrm>
            <a:off x="5075461" y="3716734"/>
            <a:ext cx="138113" cy="52388"/>
          </a:xfrm>
          <a:custGeom>
            <a:avLst/>
            <a:gdLst>
              <a:gd name="T0" fmla="*/ 0 w 87"/>
              <a:gd name="T1" fmla="*/ 33 h 33"/>
              <a:gd name="T2" fmla="*/ 42 w 87"/>
              <a:gd name="T3" fmla="*/ 24 h 33"/>
              <a:gd name="T4" fmla="*/ 87 w 87"/>
              <a:gd name="T5" fmla="*/ 0 h 33"/>
              <a:gd name="T6" fmla="*/ 0 60000 65536"/>
              <a:gd name="T7" fmla="*/ 0 60000 65536"/>
              <a:gd name="T8" fmla="*/ 0 60000 65536"/>
              <a:gd name="T9" fmla="*/ 0 w 87"/>
              <a:gd name="T10" fmla="*/ 0 h 33"/>
              <a:gd name="T11" fmla="*/ 87 w 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" h="33">
                <a:moveTo>
                  <a:pt x="0" y="33"/>
                </a:moveTo>
                <a:cubicBezTo>
                  <a:pt x="14" y="31"/>
                  <a:pt x="28" y="29"/>
                  <a:pt x="42" y="24"/>
                </a:cubicBezTo>
                <a:cubicBezTo>
                  <a:pt x="56" y="19"/>
                  <a:pt x="78" y="6"/>
                  <a:pt x="87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24" name="Freeform 432"/>
          <p:cNvSpPr>
            <a:spLocks/>
          </p:cNvSpPr>
          <p:nvPr/>
        </p:nvSpPr>
        <p:spPr bwMode="auto">
          <a:xfrm>
            <a:off x="5108799" y="3735784"/>
            <a:ext cx="128587" cy="60325"/>
          </a:xfrm>
          <a:custGeom>
            <a:avLst/>
            <a:gdLst>
              <a:gd name="T0" fmla="*/ 0 w 81"/>
              <a:gd name="T1" fmla="*/ 36 h 38"/>
              <a:gd name="T2" fmla="*/ 39 w 81"/>
              <a:gd name="T3" fmla="*/ 36 h 38"/>
              <a:gd name="T4" fmla="*/ 60 w 81"/>
              <a:gd name="T5" fmla="*/ 24 h 38"/>
              <a:gd name="T6" fmla="*/ 81 w 81"/>
              <a:gd name="T7" fmla="*/ 0 h 38"/>
              <a:gd name="T8" fmla="*/ 0 60000 65536"/>
              <a:gd name="T9" fmla="*/ 0 60000 65536"/>
              <a:gd name="T10" fmla="*/ 0 60000 65536"/>
              <a:gd name="T11" fmla="*/ 0 60000 65536"/>
              <a:gd name="T12" fmla="*/ 0 w 81"/>
              <a:gd name="T13" fmla="*/ 0 h 38"/>
              <a:gd name="T14" fmla="*/ 81 w 81"/>
              <a:gd name="T15" fmla="*/ 38 h 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" h="38">
                <a:moveTo>
                  <a:pt x="0" y="36"/>
                </a:moveTo>
                <a:cubicBezTo>
                  <a:pt x="14" y="37"/>
                  <a:pt x="29" y="38"/>
                  <a:pt x="39" y="36"/>
                </a:cubicBezTo>
                <a:cubicBezTo>
                  <a:pt x="49" y="34"/>
                  <a:pt x="53" y="30"/>
                  <a:pt x="60" y="24"/>
                </a:cubicBezTo>
                <a:cubicBezTo>
                  <a:pt x="67" y="18"/>
                  <a:pt x="74" y="9"/>
                  <a:pt x="81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25" name="Freeform 433"/>
          <p:cNvSpPr>
            <a:spLocks/>
          </p:cNvSpPr>
          <p:nvPr/>
        </p:nvSpPr>
        <p:spPr bwMode="auto">
          <a:xfrm>
            <a:off x="4913536" y="3616722"/>
            <a:ext cx="123825" cy="80962"/>
          </a:xfrm>
          <a:custGeom>
            <a:avLst/>
            <a:gdLst>
              <a:gd name="T0" fmla="*/ 0 w 87"/>
              <a:gd name="T1" fmla="*/ 66 h 66"/>
              <a:gd name="T2" fmla="*/ 33 w 87"/>
              <a:gd name="T3" fmla="*/ 60 h 66"/>
              <a:gd name="T4" fmla="*/ 66 w 87"/>
              <a:gd name="T5" fmla="*/ 36 h 66"/>
              <a:gd name="T6" fmla="*/ 87 w 87"/>
              <a:gd name="T7" fmla="*/ 0 h 66"/>
              <a:gd name="T8" fmla="*/ 0 60000 65536"/>
              <a:gd name="T9" fmla="*/ 0 60000 65536"/>
              <a:gd name="T10" fmla="*/ 0 60000 65536"/>
              <a:gd name="T11" fmla="*/ 0 60000 65536"/>
              <a:gd name="T12" fmla="*/ 0 w 87"/>
              <a:gd name="T13" fmla="*/ 0 h 66"/>
              <a:gd name="T14" fmla="*/ 87 w 87"/>
              <a:gd name="T15" fmla="*/ 66 h 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7" h="66">
                <a:moveTo>
                  <a:pt x="0" y="66"/>
                </a:moveTo>
                <a:cubicBezTo>
                  <a:pt x="11" y="65"/>
                  <a:pt x="22" y="65"/>
                  <a:pt x="33" y="60"/>
                </a:cubicBezTo>
                <a:cubicBezTo>
                  <a:pt x="44" y="55"/>
                  <a:pt x="57" y="46"/>
                  <a:pt x="66" y="36"/>
                </a:cubicBezTo>
                <a:cubicBezTo>
                  <a:pt x="75" y="26"/>
                  <a:pt x="81" y="13"/>
                  <a:pt x="87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26" name="Freeform 434"/>
          <p:cNvSpPr>
            <a:spLocks/>
          </p:cNvSpPr>
          <p:nvPr/>
        </p:nvSpPr>
        <p:spPr bwMode="auto">
          <a:xfrm>
            <a:off x="5132611" y="3207147"/>
            <a:ext cx="30163" cy="157162"/>
          </a:xfrm>
          <a:custGeom>
            <a:avLst/>
            <a:gdLst>
              <a:gd name="T0" fmla="*/ 12 w 19"/>
              <a:gd name="T1" fmla="*/ 0 h 99"/>
              <a:gd name="T2" fmla="*/ 18 w 19"/>
              <a:gd name="T3" fmla="*/ 39 h 99"/>
              <a:gd name="T4" fmla="*/ 15 w 19"/>
              <a:gd name="T5" fmla="*/ 66 h 99"/>
              <a:gd name="T6" fmla="*/ 0 w 19"/>
              <a:gd name="T7" fmla="*/ 99 h 99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99"/>
              <a:gd name="T14" fmla="*/ 19 w 19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99">
                <a:moveTo>
                  <a:pt x="12" y="0"/>
                </a:moveTo>
                <a:cubicBezTo>
                  <a:pt x="14" y="14"/>
                  <a:pt x="17" y="28"/>
                  <a:pt x="18" y="39"/>
                </a:cubicBezTo>
                <a:cubicBezTo>
                  <a:pt x="19" y="50"/>
                  <a:pt x="18" y="56"/>
                  <a:pt x="15" y="66"/>
                </a:cubicBezTo>
                <a:cubicBezTo>
                  <a:pt x="12" y="76"/>
                  <a:pt x="4" y="92"/>
                  <a:pt x="0" y="9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27" name="Freeform 435"/>
          <p:cNvSpPr>
            <a:spLocks/>
          </p:cNvSpPr>
          <p:nvPr/>
        </p:nvSpPr>
        <p:spPr bwMode="auto">
          <a:xfrm>
            <a:off x="5004024" y="3454797"/>
            <a:ext cx="71437" cy="90487"/>
          </a:xfrm>
          <a:custGeom>
            <a:avLst/>
            <a:gdLst>
              <a:gd name="T0" fmla="*/ 45 w 45"/>
              <a:gd name="T1" fmla="*/ 0 h 57"/>
              <a:gd name="T2" fmla="*/ 21 w 45"/>
              <a:gd name="T3" fmla="*/ 45 h 57"/>
              <a:gd name="T4" fmla="*/ 0 w 45"/>
              <a:gd name="T5" fmla="*/ 57 h 57"/>
              <a:gd name="T6" fmla="*/ 0 60000 65536"/>
              <a:gd name="T7" fmla="*/ 0 60000 65536"/>
              <a:gd name="T8" fmla="*/ 0 60000 65536"/>
              <a:gd name="T9" fmla="*/ 0 w 45"/>
              <a:gd name="T10" fmla="*/ 0 h 57"/>
              <a:gd name="T11" fmla="*/ 45 w 45"/>
              <a:gd name="T12" fmla="*/ 57 h 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" h="57">
                <a:moveTo>
                  <a:pt x="45" y="0"/>
                </a:moveTo>
                <a:lnTo>
                  <a:pt x="21" y="45"/>
                </a:lnTo>
                <a:lnTo>
                  <a:pt x="0" y="5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28" name="Freeform 436"/>
          <p:cNvSpPr>
            <a:spLocks/>
          </p:cNvSpPr>
          <p:nvPr/>
        </p:nvSpPr>
        <p:spPr bwMode="auto">
          <a:xfrm>
            <a:off x="5251674" y="3007122"/>
            <a:ext cx="42862" cy="176212"/>
          </a:xfrm>
          <a:custGeom>
            <a:avLst/>
            <a:gdLst>
              <a:gd name="T0" fmla="*/ 27 w 27"/>
              <a:gd name="T1" fmla="*/ 0 h 111"/>
              <a:gd name="T2" fmla="*/ 24 w 27"/>
              <a:gd name="T3" fmla="*/ 48 h 111"/>
              <a:gd name="T4" fmla="*/ 9 w 27"/>
              <a:gd name="T5" fmla="*/ 87 h 111"/>
              <a:gd name="T6" fmla="*/ 0 w 27"/>
              <a:gd name="T7" fmla="*/ 111 h 111"/>
              <a:gd name="T8" fmla="*/ 0 60000 65536"/>
              <a:gd name="T9" fmla="*/ 0 60000 65536"/>
              <a:gd name="T10" fmla="*/ 0 60000 65536"/>
              <a:gd name="T11" fmla="*/ 0 60000 65536"/>
              <a:gd name="T12" fmla="*/ 0 w 27"/>
              <a:gd name="T13" fmla="*/ 0 h 111"/>
              <a:gd name="T14" fmla="*/ 27 w 27"/>
              <a:gd name="T15" fmla="*/ 111 h 1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" h="111">
                <a:moveTo>
                  <a:pt x="27" y="0"/>
                </a:moveTo>
                <a:cubicBezTo>
                  <a:pt x="27" y="17"/>
                  <a:pt x="27" y="34"/>
                  <a:pt x="24" y="48"/>
                </a:cubicBezTo>
                <a:cubicBezTo>
                  <a:pt x="21" y="62"/>
                  <a:pt x="13" y="77"/>
                  <a:pt x="9" y="87"/>
                </a:cubicBezTo>
                <a:cubicBezTo>
                  <a:pt x="5" y="97"/>
                  <a:pt x="1" y="107"/>
                  <a:pt x="0" y="11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29" name="Freeform 437"/>
          <p:cNvSpPr>
            <a:spLocks/>
          </p:cNvSpPr>
          <p:nvPr/>
        </p:nvSpPr>
        <p:spPr bwMode="auto">
          <a:xfrm>
            <a:off x="4818286" y="3156347"/>
            <a:ext cx="298450" cy="361950"/>
          </a:xfrm>
          <a:custGeom>
            <a:avLst/>
            <a:gdLst>
              <a:gd name="T0" fmla="*/ 0 w 188"/>
              <a:gd name="T1" fmla="*/ 228 h 228"/>
              <a:gd name="T2" fmla="*/ 92 w 188"/>
              <a:gd name="T3" fmla="*/ 132 h 228"/>
              <a:gd name="T4" fmla="*/ 148 w 188"/>
              <a:gd name="T5" fmla="*/ 60 h 228"/>
              <a:gd name="T6" fmla="*/ 188 w 188"/>
              <a:gd name="T7" fmla="*/ 0 h 228"/>
              <a:gd name="T8" fmla="*/ 0 60000 65536"/>
              <a:gd name="T9" fmla="*/ 0 60000 65536"/>
              <a:gd name="T10" fmla="*/ 0 60000 65536"/>
              <a:gd name="T11" fmla="*/ 0 60000 65536"/>
              <a:gd name="T12" fmla="*/ 0 w 188"/>
              <a:gd name="T13" fmla="*/ 0 h 228"/>
              <a:gd name="T14" fmla="*/ 188 w 188"/>
              <a:gd name="T15" fmla="*/ 228 h 2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8" h="228">
                <a:moveTo>
                  <a:pt x="0" y="228"/>
                </a:moveTo>
                <a:lnTo>
                  <a:pt x="92" y="132"/>
                </a:lnTo>
                <a:lnTo>
                  <a:pt x="148" y="60"/>
                </a:lnTo>
                <a:lnTo>
                  <a:pt x="18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30" name="Freeform 438"/>
          <p:cNvSpPr>
            <a:spLocks/>
          </p:cNvSpPr>
          <p:nvPr/>
        </p:nvSpPr>
        <p:spPr bwMode="auto">
          <a:xfrm>
            <a:off x="4921474" y="3361134"/>
            <a:ext cx="152400" cy="184150"/>
          </a:xfrm>
          <a:custGeom>
            <a:avLst/>
            <a:gdLst>
              <a:gd name="T0" fmla="*/ 0 w 96"/>
              <a:gd name="T1" fmla="*/ 116 h 116"/>
              <a:gd name="T2" fmla="*/ 44 w 96"/>
              <a:gd name="T3" fmla="*/ 84 h 116"/>
              <a:gd name="T4" fmla="*/ 80 w 96"/>
              <a:gd name="T5" fmla="*/ 32 h 116"/>
              <a:gd name="T6" fmla="*/ 96 w 96"/>
              <a:gd name="T7" fmla="*/ 0 h 116"/>
              <a:gd name="T8" fmla="*/ 0 60000 65536"/>
              <a:gd name="T9" fmla="*/ 0 60000 65536"/>
              <a:gd name="T10" fmla="*/ 0 60000 65536"/>
              <a:gd name="T11" fmla="*/ 0 60000 65536"/>
              <a:gd name="T12" fmla="*/ 0 w 96"/>
              <a:gd name="T13" fmla="*/ 0 h 116"/>
              <a:gd name="T14" fmla="*/ 96 w 96"/>
              <a:gd name="T15" fmla="*/ 116 h 1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" h="116">
                <a:moveTo>
                  <a:pt x="0" y="116"/>
                </a:moveTo>
                <a:lnTo>
                  <a:pt x="44" y="84"/>
                </a:lnTo>
                <a:lnTo>
                  <a:pt x="80" y="32"/>
                </a:lnTo>
                <a:lnTo>
                  <a:pt x="9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31" name="Freeform 439"/>
          <p:cNvSpPr>
            <a:spLocks/>
          </p:cNvSpPr>
          <p:nvPr/>
        </p:nvSpPr>
        <p:spPr bwMode="auto">
          <a:xfrm>
            <a:off x="5019899" y="2888059"/>
            <a:ext cx="158750" cy="285750"/>
          </a:xfrm>
          <a:custGeom>
            <a:avLst/>
            <a:gdLst>
              <a:gd name="T0" fmla="*/ 0 w 100"/>
              <a:gd name="T1" fmla="*/ 180 h 180"/>
              <a:gd name="T2" fmla="*/ 52 w 100"/>
              <a:gd name="T3" fmla="*/ 104 h 180"/>
              <a:gd name="T4" fmla="*/ 80 w 100"/>
              <a:gd name="T5" fmla="*/ 40 h 180"/>
              <a:gd name="T6" fmla="*/ 100 w 100"/>
              <a:gd name="T7" fmla="*/ 0 h 180"/>
              <a:gd name="T8" fmla="*/ 0 60000 65536"/>
              <a:gd name="T9" fmla="*/ 0 60000 65536"/>
              <a:gd name="T10" fmla="*/ 0 60000 65536"/>
              <a:gd name="T11" fmla="*/ 0 60000 65536"/>
              <a:gd name="T12" fmla="*/ 0 w 100"/>
              <a:gd name="T13" fmla="*/ 0 h 180"/>
              <a:gd name="T14" fmla="*/ 100 w 100"/>
              <a:gd name="T15" fmla="*/ 180 h 1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0" h="180">
                <a:moveTo>
                  <a:pt x="0" y="180"/>
                </a:moveTo>
                <a:lnTo>
                  <a:pt x="52" y="104"/>
                </a:lnTo>
                <a:lnTo>
                  <a:pt x="80" y="40"/>
                </a:lnTo>
                <a:lnTo>
                  <a:pt x="10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32" name="Freeform 440"/>
          <p:cNvSpPr>
            <a:spLocks/>
          </p:cNvSpPr>
          <p:nvPr/>
        </p:nvSpPr>
        <p:spPr bwMode="auto">
          <a:xfrm>
            <a:off x="5088161" y="2953147"/>
            <a:ext cx="114300" cy="203200"/>
          </a:xfrm>
          <a:custGeom>
            <a:avLst/>
            <a:gdLst>
              <a:gd name="T0" fmla="*/ 0 w 72"/>
              <a:gd name="T1" fmla="*/ 128 h 128"/>
              <a:gd name="T2" fmla="*/ 32 w 72"/>
              <a:gd name="T3" fmla="*/ 68 h 128"/>
              <a:gd name="T4" fmla="*/ 60 w 72"/>
              <a:gd name="T5" fmla="*/ 28 h 128"/>
              <a:gd name="T6" fmla="*/ 72 w 72"/>
              <a:gd name="T7" fmla="*/ 0 h 128"/>
              <a:gd name="T8" fmla="*/ 0 60000 65536"/>
              <a:gd name="T9" fmla="*/ 0 60000 65536"/>
              <a:gd name="T10" fmla="*/ 0 60000 65536"/>
              <a:gd name="T11" fmla="*/ 0 60000 65536"/>
              <a:gd name="T12" fmla="*/ 0 w 72"/>
              <a:gd name="T13" fmla="*/ 0 h 128"/>
              <a:gd name="T14" fmla="*/ 72 w 72"/>
              <a:gd name="T15" fmla="*/ 128 h 1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" h="128">
                <a:moveTo>
                  <a:pt x="0" y="128"/>
                </a:moveTo>
                <a:cubicBezTo>
                  <a:pt x="11" y="106"/>
                  <a:pt x="22" y="85"/>
                  <a:pt x="32" y="68"/>
                </a:cubicBezTo>
                <a:cubicBezTo>
                  <a:pt x="42" y="51"/>
                  <a:pt x="53" y="39"/>
                  <a:pt x="60" y="28"/>
                </a:cubicBezTo>
                <a:cubicBezTo>
                  <a:pt x="67" y="17"/>
                  <a:pt x="69" y="8"/>
                  <a:pt x="7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33" name="Freeform 441"/>
          <p:cNvSpPr>
            <a:spLocks/>
          </p:cNvSpPr>
          <p:nvPr/>
        </p:nvSpPr>
        <p:spPr bwMode="auto">
          <a:xfrm>
            <a:off x="4904011" y="3873897"/>
            <a:ext cx="166688" cy="85725"/>
          </a:xfrm>
          <a:custGeom>
            <a:avLst/>
            <a:gdLst>
              <a:gd name="T0" fmla="*/ 0 w 105"/>
              <a:gd name="T1" fmla="*/ 0 h 54"/>
              <a:gd name="T2" fmla="*/ 33 w 105"/>
              <a:gd name="T3" fmla="*/ 27 h 54"/>
              <a:gd name="T4" fmla="*/ 69 w 105"/>
              <a:gd name="T5" fmla="*/ 36 h 54"/>
              <a:gd name="T6" fmla="*/ 105 w 105"/>
              <a:gd name="T7" fmla="*/ 54 h 54"/>
              <a:gd name="T8" fmla="*/ 0 60000 65536"/>
              <a:gd name="T9" fmla="*/ 0 60000 65536"/>
              <a:gd name="T10" fmla="*/ 0 60000 65536"/>
              <a:gd name="T11" fmla="*/ 0 60000 65536"/>
              <a:gd name="T12" fmla="*/ 0 w 105"/>
              <a:gd name="T13" fmla="*/ 0 h 54"/>
              <a:gd name="T14" fmla="*/ 105 w 105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" h="54">
                <a:moveTo>
                  <a:pt x="0" y="0"/>
                </a:moveTo>
                <a:cubicBezTo>
                  <a:pt x="10" y="10"/>
                  <a:pt x="21" y="21"/>
                  <a:pt x="33" y="27"/>
                </a:cubicBezTo>
                <a:cubicBezTo>
                  <a:pt x="45" y="33"/>
                  <a:pt x="57" y="32"/>
                  <a:pt x="69" y="36"/>
                </a:cubicBezTo>
                <a:cubicBezTo>
                  <a:pt x="81" y="40"/>
                  <a:pt x="99" y="51"/>
                  <a:pt x="105" y="5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34" name="Freeform 442"/>
          <p:cNvSpPr>
            <a:spLocks/>
          </p:cNvSpPr>
          <p:nvPr/>
        </p:nvSpPr>
        <p:spPr bwMode="auto">
          <a:xfrm>
            <a:off x="4856386" y="3788172"/>
            <a:ext cx="161925" cy="47625"/>
          </a:xfrm>
          <a:custGeom>
            <a:avLst/>
            <a:gdLst>
              <a:gd name="T0" fmla="*/ 0 w 102"/>
              <a:gd name="T1" fmla="*/ 0 h 30"/>
              <a:gd name="T2" fmla="*/ 36 w 102"/>
              <a:gd name="T3" fmla="*/ 3 h 30"/>
              <a:gd name="T4" fmla="*/ 63 w 102"/>
              <a:gd name="T5" fmla="*/ 18 h 30"/>
              <a:gd name="T6" fmla="*/ 102 w 102"/>
              <a:gd name="T7" fmla="*/ 3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102"/>
              <a:gd name="T13" fmla="*/ 0 h 30"/>
              <a:gd name="T14" fmla="*/ 102 w 102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2" h="30">
                <a:moveTo>
                  <a:pt x="0" y="0"/>
                </a:moveTo>
                <a:cubicBezTo>
                  <a:pt x="13" y="0"/>
                  <a:pt x="26" y="0"/>
                  <a:pt x="36" y="3"/>
                </a:cubicBezTo>
                <a:cubicBezTo>
                  <a:pt x="46" y="6"/>
                  <a:pt x="52" y="14"/>
                  <a:pt x="63" y="18"/>
                </a:cubicBezTo>
                <a:cubicBezTo>
                  <a:pt x="74" y="22"/>
                  <a:pt x="94" y="28"/>
                  <a:pt x="102" y="3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35" name="Freeform 443"/>
          <p:cNvSpPr>
            <a:spLocks noChangeAspect="1"/>
          </p:cNvSpPr>
          <p:nvPr/>
        </p:nvSpPr>
        <p:spPr bwMode="auto">
          <a:xfrm rot="21547735" flipV="1">
            <a:off x="5213574" y="4210447"/>
            <a:ext cx="90487" cy="73025"/>
          </a:xfrm>
          <a:custGeom>
            <a:avLst/>
            <a:gdLst>
              <a:gd name="T0" fmla="*/ 57 w 57"/>
              <a:gd name="T1" fmla="*/ 0 h 46"/>
              <a:gd name="T2" fmla="*/ 22 w 57"/>
              <a:gd name="T3" fmla="*/ 10 h 46"/>
              <a:gd name="T4" fmla="*/ 32 w 57"/>
              <a:gd name="T5" fmla="*/ 18 h 46"/>
              <a:gd name="T6" fmla="*/ 0 w 57"/>
              <a:gd name="T7" fmla="*/ 46 h 46"/>
              <a:gd name="T8" fmla="*/ 57 w 57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46"/>
              <a:gd name="T17" fmla="*/ 57 w 57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46">
                <a:moveTo>
                  <a:pt x="57" y="0"/>
                </a:moveTo>
                <a:lnTo>
                  <a:pt x="22" y="10"/>
                </a:lnTo>
                <a:lnTo>
                  <a:pt x="32" y="18"/>
                </a:lnTo>
                <a:lnTo>
                  <a:pt x="0" y="46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36" name="Freeform 444"/>
          <p:cNvSpPr>
            <a:spLocks/>
          </p:cNvSpPr>
          <p:nvPr/>
        </p:nvSpPr>
        <p:spPr bwMode="auto">
          <a:xfrm>
            <a:off x="3838799" y="3702447"/>
            <a:ext cx="107950" cy="127000"/>
          </a:xfrm>
          <a:custGeom>
            <a:avLst/>
            <a:gdLst>
              <a:gd name="T0" fmla="*/ 0 w 68"/>
              <a:gd name="T1" fmla="*/ 80 h 80"/>
              <a:gd name="T2" fmla="*/ 20 w 68"/>
              <a:gd name="T3" fmla="*/ 52 h 80"/>
              <a:gd name="T4" fmla="*/ 40 w 68"/>
              <a:gd name="T5" fmla="*/ 24 h 80"/>
              <a:gd name="T6" fmla="*/ 68 w 68"/>
              <a:gd name="T7" fmla="*/ 0 h 80"/>
              <a:gd name="T8" fmla="*/ 0 60000 65536"/>
              <a:gd name="T9" fmla="*/ 0 60000 65536"/>
              <a:gd name="T10" fmla="*/ 0 60000 65536"/>
              <a:gd name="T11" fmla="*/ 0 60000 65536"/>
              <a:gd name="T12" fmla="*/ 0 w 68"/>
              <a:gd name="T13" fmla="*/ 0 h 80"/>
              <a:gd name="T14" fmla="*/ 68 w 68"/>
              <a:gd name="T15" fmla="*/ 80 h 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8" h="80">
                <a:moveTo>
                  <a:pt x="0" y="80"/>
                </a:moveTo>
                <a:cubicBezTo>
                  <a:pt x="6" y="70"/>
                  <a:pt x="13" y="61"/>
                  <a:pt x="20" y="52"/>
                </a:cubicBezTo>
                <a:cubicBezTo>
                  <a:pt x="27" y="43"/>
                  <a:pt x="32" y="33"/>
                  <a:pt x="40" y="24"/>
                </a:cubicBezTo>
                <a:cubicBezTo>
                  <a:pt x="48" y="15"/>
                  <a:pt x="58" y="7"/>
                  <a:pt x="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37" name="Freeform 445"/>
          <p:cNvSpPr>
            <a:spLocks/>
          </p:cNvSpPr>
          <p:nvPr/>
        </p:nvSpPr>
        <p:spPr bwMode="auto">
          <a:xfrm>
            <a:off x="3745136" y="3596084"/>
            <a:ext cx="223838" cy="333375"/>
          </a:xfrm>
          <a:custGeom>
            <a:avLst/>
            <a:gdLst>
              <a:gd name="T0" fmla="*/ 0 w 141"/>
              <a:gd name="T1" fmla="*/ 210 h 210"/>
              <a:gd name="T2" fmla="*/ 6 w 141"/>
              <a:gd name="T3" fmla="*/ 168 h 210"/>
              <a:gd name="T4" fmla="*/ 18 w 141"/>
              <a:gd name="T5" fmla="*/ 135 h 210"/>
              <a:gd name="T6" fmla="*/ 29 w 141"/>
              <a:gd name="T7" fmla="*/ 112 h 210"/>
              <a:gd name="T8" fmla="*/ 53 w 141"/>
              <a:gd name="T9" fmla="*/ 76 h 210"/>
              <a:gd name="T10" fmla="*/ 85 w 141"/>
              <a:gd name="T11" fmla="*/ 48 h 210"/>
              <a:gd name="T12" fmla="*/ 117 w 141"/>
              <a:gd name="T13" fmla="*/ 8 h 210"/>
              <a:gd name="T14" fmla="*/ 141 w 141"/>
              <a:gd name="T15" fmla="*/ 0 h 21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1"/>
              <a:gd name="T25" fmla="*/ 0 h 210"/>
              <a:gd name="T26" fmla="*/ 141 w 141"/>
              <a:gd name="T27" fmla="*/ 210 h 21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1" h="210">
                <a:moveTo>
                  <a:pt x="0" y="210"/>
                </a:moveTo>
                <a:cubicBezTo>
                  <a:pt x="1" y="203"/>
                  <a:pt x="3" y="180"/>
                  <a:pt x="6" y="168"/>
                </a:cubicBezTo>
                <a:cubicBezTo>
                  <a:pt x="9" y="156"/>
                  <a:pt x="14" y="144"/>
                  <a:pt x="18" y="135"/>
                </a:cubicBezTo>
                <a:cubicBezTo>
                  <a:pt x="22" y="126"/>
                  <a:pt x="23" y="122"/>
                  <a:pt x="29" y="112"/>
                </a:cubicBezTo>
                <a:cubicBezTo>
                  <a:pt x="35" y="102"/>
                  <a:pt x="44" y="87"/>
                  <a:pt x="53" y="76"/>
                </a:cubicBezTo>
                <a:cubicBezTo>
                  <a:pt x="62" y="65"/>
                  <a:pt x="74" y="59"/>
                  <a:pt x="85" y="48"/>
                </a:cubicBezTo>
                <a:cubicBezTo>
                  <a:pt x="96" y="37"/>
                  <a:pt x="108" y="16"/>
                  <a:pt x="117" y="8"/>
                </a:cubicBezTo>
                <a:cubicBezTo>
                  <a:pt x="126" y="0"/>
                  <a:pt x="134" y="3"/>
                  <a:pt x="141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38" name="Freeform 446"/>
          <p:cNvSpPr>
            <a:spLocks/>
          </p:cNvSpPr>
          <p:nvPr/>
        </p:nvSpPr>
        <p:spPr bwMode="auto">
          <a:xfrm>
            <a:off x="3851499" y="3581797"/>
            <a:ext cx="279400" cy="190500"/>
          </a:xfrm>
          <a:custGeom>
            <a:avLst/>
            <a:gdLst>
              <a:gd name="T0" fmla="*/ 0 w 176"/>
              <a:gd name="T1" fmla="*/ 120 h 120"/>
              <a:gd name="T2" fmla="*/ 24 w 176"/>
              <a:gd name="T3" fmla="*/ 76 h 120"/>
              <a:gd name="T4" fmla="*/ 52 w 176"/>
              <a:gd name="T5" fmla="*/ 52 h 120"/>
              <a:gd name="T6" fmla="*/ 76 w 176"/>
              <a:gd name="T7" fmla="*/ 32 h 120"/>
              <a:gd name="T8" fmla="*/ 140 w 176"/>
              <a:gd name="T9" fmla="*/ 8 h 120"/>
              <a:gd name="T10" fmla="*/ 176 w 176"/>
              <a:gd name="T11" fmla="*/ 0 h 1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6"/>
              <a:gd name="T19" fmla="*/ 0 h 120"/>
              <a:gd name="T20" fmla="*/ 176 w 176"/>
              <a:gd name="T21" fmla="*/ 120 h 1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6" h="120">
                <a:moveTo>
                  <a:pt x="0" y="120"/>
                </a:moveTo>
                <a:cubicBezTo>
                  <a:pt x="7" y="103"/>
                  <a:pt x="15" y="87"/>
                  <a:pt x="24" y="76"/>
                </a:cubicBezTo>
                <a:cubicBezTo>
                  <a:pt x="33" y="65"/>
                  <a:pt x="43" y="59"/>
                  <a:pt x="52" y="52"/>
                </a:cubicBezTo>
                <a:cubicBezTo>
                  <a:pt x="61" y="45"/>
                  <a:pt x="61" y="39"/>
                  <a:pt x="76" y="32"/>
                </a:cubicBezTo>
                <a:cubicBezTo>
                  <a:pt x="91" y="25"/>
                  <a:pt x="123" y="13"/>
                  <a:pt x="140" y="8"/>
                </a:cubicBezTo>
                <a:cubicBezTo>
                  <a:pt x="157" y="3"/>
                  <a:pt x="170" y="1"/>
                  <a:pt x="17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39" name="Freeform 447"/>
          <p:cNvSpPr>
            <a:spLocks/>
          </p:cNvSpPr>
          <p:nvPr/>
        </p:nvSpPr>
        <p:spPr bwMode="auto">
          <a:xfrm>
            <a:off x="4168999" y="3550047"/>
            <a:ext cx="177800" cy="19050"/>
          </a:xfrm>
          <a:custGeom>
            <a:avLst/>
            <a:gdLst>
              <a:gd name="T0" fmla="*/ 0 w 112"/>
              <a:gd name="T1" fmla="*/ 12 h 12"/>
              <a:gd name="T2" fmla="*/ 56 w 112"/>
              <a:gd name="T3" fmla="*/ 4 h 12"/>
              <a:gd name="T4" fmla="*/ 112 w 112"/>
              <a:gd name="T5" fmla="*/ 0 h 12"/>
              <a:gd name="T6" fmla="*/ 0 60000 65536"/>
              <a:gd name="T7" fmla="*/ 0 60000 65536"/>
              <a:gd name="T8" fmla="*/ 0 60000 65536"/>
              <a:gd name="T9" fmla="*/ 0 w 112"/>
              <a:gd name="T10" fmla="*/ 0 h 12"/>
              <a:gd name="T11" fmla="*/ 112 w 112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2" h="12">
                <a:moveTo>
                  <a:pt x="0" y="12"/>
                </a:moveTo>
                <a:cubicBezTo>
                  <a:pt x="18" y="9"/>
                  <a:pt x="37" y="6"/>
                  <a:pt x="56" y="4"/>
                </a:cubicBezTo>
                <a:cubicBezTo>
                  <a:pt x="75" y="2"/>
                  <a:pt x="99" y="1"/>
                  <a:pt x="11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40" name="Freeform 448"/>
          <p:cNvSpPr>
            <a:spLocks/>
          </p:cNvSpPr>
          <p:nvPr/>
        </p:nvSpPr>
        <p:spPr bwMode="auto">
          <a:xfrm>
            <a:off x="4130899" y="3594497"/>
            <a:ext cx="152400" cy="38100"/>
          </a:xfrm>
          <a:custGeom>
            <a:avLst/>
            <a:gdLst>
              <a:gd name="T0" fmla="*/ 0 w 96"/>
              <a:gd name="T1" fmla="*/ 24 h 24"/>
              <a:gd name="T2" fmla="*/ 32 w 96"/>
              <a:gd name="T3" fmla="*/ 8 h 24"/>
              <a:gd name="T4" fmla="*/ 72 w 96"/>
              <a:gd name="T5" fmla="*/ 8 h 24"/>
              <a:gd name="T6" fmla="*/ 96 w 96"/>
              <a:gd name="T7" fmla="*/ 0 h 24"/>
              <a:gd name="T8" fmla="*/ 0 60000 65536"/>
              <a:gd name="T9" fmla="*/ 0 60000 65536"/>
              <a:gd name="T10" fmla="*/ 0 60000 65536"/>
              <a:gd name="T11" fmla="*/ 0 60000 65536"/>
              <a:gd name="T12" fmla="*/ 0 w 96"/>
              <a:gd name="T13" fmla="*/ 0 h 24"/>
              <a:gd name="T14" fmla="*/ 96 w 96"/>
              <a:gd name="T15" fmla="*/ 24 h 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" h="24">
                <a:moveTo>
                  <a:pt x="0" y="24"/>
                </a:moveTo>
                <a:cubicBezTo>
                  <a:pt x="10" y="17"/>
                  <a:pt x="20" y="11"/>
                  <a:pt x="32" y="8"/>
                </a:cubicBezTo>
                <a:cubicBezTo>
                  <a:pt x="44" y="5"/>
                  <a:pt x="61" y="9"/>
                  <a:pt x="72" y="8"/>
                </a:cubicBezTo>
                <a:cubicBezTo>
                  <a:pt x="83" y="7"/>
                  <a:pt x="89" y="3"/>
                  <a:pt x="9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41" name="Freeform 449"/>
          <p:cNvSpPr>
            <a:spLocks/>
          </p:cNvSpPr>
          <p:nvPr/>
        </p:nvSpPr>
        <p:spPr bwMode="auto">
          <a:xfrm>
            <a:off x="4483324" y="3391297"/>
            <a:ext cx="185737" cy="327025"/>
          </a:xfrm>
          <a:custGeom>
            <a:avLst/>
            <a:gdLst>
              <a:gd name="T0" fmla="*/ 114 w 117"/>
              <a:gd name="T1" fmla="*/ 0 h 206"/>
              <a:gd name="T2" fmla="*/ 98 w 117"/>
              <a:gd name="T3" fmla="*/ 36 h 206"/>
              <a:gd name="T4" fmla="*/ 110 w 117"/>
              <a:gd name="T5" fmla="*/ 76 h 206"/>
              <a:gd name="T6" fmla="*/ 106 w 117"/>
              <a:gd name="T7" fmla="*/ 108 h 206"/>
              <a:gd name="T8" fmla="*/ 66 w 117"/>
              <a:gd name="T9" fmla="*/ 120 h 206"/>
              <a:gd name="T10" fmla="*/ 94 w 117"/>
              <a:gd name="T11" fmla="*/ 156 h 206"/>
              <a:gd name="T12" fmla="*/ 98 w 117"/>
              <a:gd name="T13" fmla="*/ 184 h 206"/>
              <a:gd name="T14" fmla="*/ 74 w 117"/>
              <a:gd name="T15" fmla="*/ 204 h 206"/>
              <a:gd name="T16" fmla="*/ 54 w 117"/>
              <a:gd name="T17" fmla="*/ 172 h 206"/>
              <a:gd name="T18" fmla="*/ 42 w 117"/>
              <a:gd name="T19" fmla="*/ 116 h 206"/>
              <a:gd name="T20" fmla="*/ 10 w 117"/>
              <a:gd name="T21" fmla="*/ 88 h 206"/>
              <a:gd name="T22" fmla="*/ 6 w 117"/>
              <a:gd name="T23" fmla="*/ 64 h 206"/>
              <a:gd name="T24" fmla="*/ 46 w 117"/>
              <a:gd name="T25" fmla="*/ 40 h 206"/>
              <a:gd name="T26" fmla="*/ 78 w 117"/>
              <a:gd name="T27" fmla="*/ 18 h 206"/>
              <a:gd name="T28" fmla="*/ 114 w 117"/>
              <a:gd name="T29" fmla="*/ 0 h 20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7"/>
              <a:gd name="T46" fmla="*/ 0 h 206"/>
              <a:gd name="T47" fmla="*/ 117 w 117"/>
              <a:gd name="T48" fmla="*/ 206 h 20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7" h="206">
                <a:moveTo>
                  <a:pt x="114" y="0"/>
                </a:moveTo>
                <a:cubicBezTo>
                  <a:pt x="117" y="3"/>
                  <a:pt x="99" y="23"/>
                  <a:pt x="98" y="36"/>
                </a:cubicBezTo>
                <a:cubicBezTo>
                  <a:pt x="97" y="49"/>
                  <a:pt x="109" y="64"/>
                  <a:pt x="110" y="76"/>
                </a:cubicBezTo>
                <a:cubicBezTo>
                  <a:pt x="111" y="88"/>
                  <a:pt x="113" y="101"/>
                  <a:pt x="106" y="108"/>
                </a:cubicBezTo>
                <a:cubicBezTo>
                  <a:pt x="99" y="115"/>
                  <a:pt x="68" y="112"/>
                  <a:pt x="66" y="120"/>
                </a:cubicBezTo>
                <a:cubicBezTo>
                  <a:pt x="64" y="128"/>
                  <a:pt x="89" y="145"/>
                  <a:pt x="94" y="156"/>
                </a:cubicBezTo>
                <a:cubicBezTo>
                  <a:pt x="99" y="167"/>
                  <a:pt x="101" y="176"/>
                  <a:pt x="98" y="184"/>
                </a:cubicBezTo>
                <a:cubicBezTo>
                  <a:pt x="95" y="192"/>
                  <a:pt x="81" y="206"/>
                  <a:pt x="74" y="204"/>
                </a:cubicBezTo>
                <a:cubicBezTo>
                  <a:pt x="67" y="202"/>
                  <a:pt x="59" y="187"/>
                  <a:pt x="54" y="172"/>
                </a:cubicBezTo>
                <a:cubicBezTo>
                  <a:pt x="49" y="157"/>
                  <a:pt x="49" y="130"/>
                  <a:pt x="42" y="116"/>
                </a:cubicBezTo>
                <a:cubicBezTo>
                  <a:pt x="35" y="102"/>
                  <a:pt x="16" y="97"/>
                  <a:pt x="10" y="88"/>
                </a:cubicBezTo>
                <a:cubicBezTo>
                  <a:pt x="4" y="79"/>
                  <a:pt x="0" y="72"/>
                  <a:pt x="6" y="64"/>
                </a:cubicBezTo>
                <a:cubicBezTo>
                  <a:pt x="12" y="56"/>
                  <a:pt x="34" y="48"/>
                  <a:pt x="46" y="40"/>
                </a:cubicBezTo>
                <a:cubicBezTo>
                  <a:pt x="58" y="32"/>
                  <a:pt x="67" y="25"/>
                  <a:pt x="78" y="18"/>
                </a:cubicBezTo>
                <a:cubicBezTo>
                  <a:pt x="89" y="11"/>
                  <a:pt x="106" y="4"/>
                  <a:pt x="114" y="0"/>
                </a:cubicBez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42" name="Freeform 450"/>
          <p:cNvSpPr>
            <a:spLocks/>
          </p:cNvSpPr>
          <p:nvPr/>
        </p:nvSpPr>
        <p:spPr bwMode="auto">
          <a:xfrm>
            <a:off x="4600799" y="3275409"/>
            <a:ext cx="95250" cy="142875"/>
          </a:xfrm>
          <a:custGeom>
            <a:avLst/>
            <a:gdLst>
              <a:gd name="T0" fmla="*/ 0 w 60"/>
              <a:gd name="T1" fmla="*/ 85 h 90"/>
              <a:gd name="T2" fmla="*/ 28 w 60"/>
              <a:gd name="T3" fmla="*/ 1 h 90"/>
              <a:gd name="T4" fmla="*/ 52 w 60"/>
              <a:gd name="T5" fmla="*/ 5 h 90"/>
              <a:gd name="T6" fmla="*/ 60 w 60"/>
              <a:gd name="T7" fmla="*/ 29 h 90"/>
              <a:gd name="T8" fmla="*/ 34 w 60"/>
              <a:gd name="T9" fmla="*/ 79 h 90"/>
              <a:gd name="T10" fmla="*/ 16 w 60"/>
              <a:gd name="T11" fmla="*/ 87 h 90"/>
              <a:gd name="T12" fmla="*/ 0 w 60"/>
              <a:gd name="T13" fmla="*/ 85 h 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90"/>
              <a:gd name="T23" fmla="*/ 60 w 60"/>
              <a:gd name="T24" fmla="*/ 90 h 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90">
                <a:moveTo>
                  <a:pt x="0" y="85"/>
                </a:moveTo>
                <a:cubicBezTo>
                  <a:pt x="17" y="59"/>
                  <a:pt x="1" y="19"/>
                  <a:pt x="28" y="1"/>
                </a:cubicBezTo>
                <a:cubicBezTo>
                  <a:pt x="36" y="2"/>
                  <a:pt x="46" y="0"/>
                  <a:pt x="52" y="5"/>
                </a:cubicBezTo>
                <a:cubicBezTo>
                  <a:pt x="58" y="11"/>
                  <a:pt x="60" y="29"/>
                  <a:pt x="60" y="29"/>
                </a:cubicBezTo>
                <a:cubicBezTo>
                  <a:pt x="56" y="48"/>
                  <a:pt x="53" y="73"/>
                  <a:pt x="34" y="79"/>
                </a:cubicBezTo>
                <a:cubicBezTo>
                  <a:pt x="29" y="78"/>
                  <a:pt x="20" y="90"/>
                  <a:pt x="16" y="87"/>
                </a:cubicBezTo>
                <a:cubicBezTo>
                  <a:pt x="6" y="87"/>
                  <a:pt x="16" y="52"/>
                  <a:pt x="0" y="85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43" name="Freeform 451"/>
          <p:cNvSpPr>
            <a:spLocks/>
          </p:cNvSpPr>
          <p:nvPr/>
        </p:nvSpPr>
        <p:spPr bwMode="auto">
          <a:xfrm>
            <a:off x="4505549" y="3499247"/>
            <a:ext cx="139700" cy="22225"/>
          </a:xfrm>
          <a:custGeom>
            <a:avLst/>
            <a:gdLst>
              <a:gd name="T0" fmla="*/ 0 w 88"/>
              <a:gd name="T1" fmla="*/ 14 h 14"/>
              <a:gd name="T2" fmla="*/ 34 w 88"/>
              <a:gd name="T3" fmla="*/ 10 h 14"/>
              <a:gd name="T4" fmla="*/ 60 w 88"/>
              <a:gd name="T5" fmla="*/ 8 h 14"/>
              <a:gd name="T6" fmla="*/ 88 w 88"/>
              <a:gd name="T7" fmla="*/ 0 h 14"/>
              <a:gd name="T8" fmla="*/ 0 60000 65536"/>
              <a:gd name="T9" fmla="*/ 0 60000 65536"/>
              <a:gd name="T10" fmla="*/ 0 60000 65536"/>
              <a:gd name="T11" fmla="*/ 0 60000 65536"/>
              <a:gd name="T12" fmla="*/ 0 w 88"/>
              <a:gd name="T13" fmla="*/ 0 h 14"/>
              <a:gd name="T14" fmla="*/ 88 w 88"/>
              <a:gd name="T15" fmla="*/ 14 h 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" h="14">
                <a:moveTo>
                  <a:pt x="0" y="14"/>
                </a:moveTo>
                <a:cubicBezTo>
                  <a:pt x="12" y="12"/>
                  <a:pt x="24" y="11"/>
                  <a:pt x="34" y="10"/>
                </a:cubicBezTo>
                <a:cubicBezTo>
                  <a:pt x="44" y="9"/>
                  <a:pt x="51" y="10"/>
                  <a:pt x="60" y="8"/>
                </a:cubicBezTo>
                <a:cubicBezTo>
                  <a:pt x="69" y="6"/>
                  <a:pt x="78" y="3"/>
                  <a:pt x="8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44" name="Freeform 452"/>
          <p:cNvSpPr>
            <a:spLocks/>
          </p:cNvSpPr>
          <p:nvPr/>
        </p:nvSpPr>
        <p:spPr bwMode="auto">
          <a:xfrm>
            <a:off x="4530949" y="3445272"/>
            <a:ext cx="107950" cy="47625"/>
          </a:xfrm>
          <a:custGeom>
            <a:avLst/>
            <a:gdLst>
              <a:gd name="T0" fmla="*/ 0 w 68"/>
              <a:gd name="T1" fmla="*/ 30 h 30"/>
              <a:gd name="T2" fmla="*/ 44 w 68"/>
              <a:gd name="T3" fmla="*/ 16 h 30"/>
              <a:gd name="T4" fmla="*/ 68 w 68"/>
              <a:gd name="T5" fmla="*/ 0 h 30"/>
              <a:gd name="T6" fmla="*/ 0 60000 65536"/>
              <a:gd name="T7" fmla="*/ 0 60000 65536"/>
              <a:gd name="T8" fmla="*/ 0 60000 65536"/>
              <a:gd name="T9" fmla="*/ 0 w 68"/>
              <a:gd name="T10" fmla="*/ 0 h 30"/>
              <a:gd name="T11" fmla="*/ 68 w 68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" h="30">
                <a:moveTo>
                  <a:pt x="0" y="30"/>
                </a:moveTo>
                <a:cubicBezTo>
                  <a:pt x="16" y="25"/>
                  <a:pt x="33" y="21"/>
                  <a:pt x="44" y="16"/>
                </a:cubicBezTo>
                <a:cubicBezTo>
                  <a:pt x="55" y="11"/>
                  <a:pt x="61" y="5"/>
                  <a:pt x="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45" name="Freeform 453"/>
          <p:cNvSpPr>
            <a:spLocks/>
          </p:cNvSpPr>
          <p:nvPr/>
        </p:nvSpPr>
        <p:spPr bwMode="auto">
          <a:xfrm>
            <a:off x="4553174" y="3562747"/>
            <a:ext cx="41275" cy="6350"/>
          </a:xfrm>
          <a:custGeom>
            <a:avLst/>
            <a:gdLst>
              <a:gd name="T0" fmla="*/ 0 w 26"/>
              <a:gd name="T1" fmla="*/ 0 h 4"/>
              <a:gd name="T2" fmla="*/ 26 w 26"/>
              <a:gd name="T3" fmla="*/ 4 h 4"/>
              <a:gd name="T4" fmla="*/ 0 60000 65536"/>
              <a:gd name="T5" fmla="*/ 0 60000 65536"/>
              <a:gd name="T6" fmla="*/ 0 w 26"/>
              <a:gd name="T7" fmla="*/ 0 h 4"/>
              <a:gd name="T8" fmla="*/ 26 w 26"/>
              <a:gd name="T9" fmla="*/ 4 h 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" h="4">
                <a:moveTo>
                  <a:pt x="0" y="0"/>
                </a:moveTo>
                <a:cubicBezTo>
                  <a:pt x="11" y="1"/>
                  <a:pt x="22" y="3"/>
                  <a:pt x="26" y="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46" name="Freeform 454"/>
          <p:cNvSpPr>
            <a:spLocks/>
          </p:cNvSpPr>
          <p:nvPr/>
        </p:nvSpPr>
        <p:spPr bwMode="auto">
          <a:xfrm>
            <a:off x="4565874" y="3654822"/>
            <a:ext cx="69850" cy="15875"/>
          </a:xfrm>
          <a:custGeom>
            <a:avLst/>
            <a:gdLst>
              <a:gd name="T0" fmla="*/ 0 w 44"/>
              <a:gd name="T1" fmla="*/ 0 h 10"/>
              <a:gd name="T2" fmla="*/ 28 w 44"/>
              <a:gd name="T3" fmla="*/ 6 h 10"/>
              <a:gd name="T4" fmla="*/ 44 w 44"/>
              <a:gd name="T5" fmla="*/ 10 h 10"/>
              <a:gd name="T6" fmla="*/ 0 60000 65536"/>
              <a:gd name="T7" fmla="*/ 0 60000 65536"/>
              <a:gd name="T8" fmla="*/ 0 60000 65536"/>
              <a:gd name="T9" fmla="*/ 0 w 44"/>
              <a:gd name="T10" fmla="*/ 0 h 10"/>
              <a:gd name="T11" fmla="*/ 44 w 44"/>
              <a:gd name="T12" fmla="*/ 10 h 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" h="10">
                <a:moveTo>
                  <a:pt x="0" y="0"/>
                </a:moveTo>
                <a:cubicBezTo>
                  <a:pt x="10" y="2"/>
                  <a:pt x="21" y="4"/>
                  <a:pt x="28" y="6"/>
                </a:cubicBezTo>
                <a:cubicBezTo>
                  <a:pt x="35" y="8"/>
                  <a:pt x="39" y="9"/>
                  <a:pt x="44" y="1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47" name="Freeform 455"/>
          <p:cNvSpPr>
            <a:spLocks/>
          </p:cNvSpPr>
          <p:nvPr/>
        </p:nvSpPr>
        <p:spPr bwMode="auto">
          <a:xfrm>
            <a:off x="3837211" y="4564459"/>
            <a:ext cx="36513" cy="315913"/>
          </a:xfrm>
          <a:custGeom>
            <a:avLst/>
            <a:gdLst>
              <a:gd name="T0" fmla="*/ 17 w 23"/>
              <a:gd name="T1" fmla="*/ 199 h 199"/>
              <a:gd name="T2" fmla="*/ 21 w 23"/>
              <a:gd name="T3" fmla="*/ 161 h 199"/>
              <a:gd name="T4" fmla="*/ 23 w 23"/>
              <a:gd name="T5" fmla="*/ 105 h 199"/>
              <a:gd name="T6" fmla="*/ 13 w 23"/>
              <a:gd name="T7" fmla="*/ 59 h 199"/>
              <a:gd name="T8" fmla="*/ 7 w 23"/>
              <a:gd name="T9" fmla="*/ 29 h 199"/>
              <a:gd name="T10" fmla="*/ 0 w 23"/>
              <a:gd name="T11" fmla="*/ 0 h 1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"/>
              <a:gd name="T19" fmla="*/ 0 h 199"/>
              <a:gd name="T20" fmla="*/ 23 w 23"/>
              <a:gd name="T21" fmla="*/ 199 h 1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" h="199">
                <a:moveTo>
                  <a:pt x="17" y="199"/>
                </a:moveTo>
                <a:lnTo>
                  <a:pt x="21" y="161"/>
                </a:lnTo>
                <a:lnTo>
                  <a:pt x="23" y="105"/>
                </a:lnTo>
                <a:lnTo>
                  <a:pt x="13" y="59"/>
                </a:lnTo>
                <a:lnTo>
                  <a:pt x="7" y="29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48" name="Freeform 456"/>
          <p:cNvSpPr>
            <a:spLocks/>
          </p:cNvSpPr>
          <p:nvPr/>
        </p:nvSpPr>
        <p:spPr bwMode="auto">
          <a:xfrm>
            <a:off x="3883249" y="4480322"/>
            <a:ext cx="41275" cy="266700"/>
          </a:xfrm>
          <a:custGeom>
            <a:avLst/>
            <a:gdLst>
              <a:gd name="T0" fmla="*/ 18 w 26"/>
              <a:gd name="T1" fmla="*/ 168 h 168"/>
              <a:gd name="T2" fmla="*/ 26 w 26"/>
              <a:gd name="T3" fmla="*/ 108 h 168"/>
              <a:gd name="T4" fmla="*/ 18 w 26"/>
              <a:gd name="T5" fmla="*/ 70 h 168"/>
              <a:gd name="T6" fmla="*/ 14 w 26"/>
              <a:gd name="T7" fmla="*/ 46 h 168"/>
              <a:gd name="T8" fmla="*/ 2 w 26"/>
              <a:gd name="T9" fmla="*/ 16 h 168"/>
              <a:gd name="T10" fmla="*/ 0 w 26"/>
              <a:gd name="T11" fmla="*/ 0 h 1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"/>
              <a:gd name="T19" fmla="*/ 0 h 168"/>
              <a:gd name="T20" fmla="*/ 26 w 26"/>
              <a:gd name="T21" fmla="*/ 168 h 16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" h="168">
                <a:moveTo>
                  <a:pt x="18" y="168"/>
                </a:moveTo>
                <a:lnTo>
                  <a:pt x="26" y="108"/>
                </a:lnTo>
                <a:lnTo>
                  <a:pt x="18" y="70"/>
                </a:lnTo>
                <a:lnTo>
                  <a:pt x="14" y="46"/>
                </a:lnTo>
                <a:lnTo>
                  <a:pt x="2" y="16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49" name="Freeform 457"/>
          <p:cNvSpPr>
            <a:spLocks/>
          </p:cNvSpPr>
          <p:nvPr/>
        </p:nvSpPr>
        <p:spPr bwMode="auto">
          <a:xfrm>
            <a:off x="3953099" y="4499372"/>
            <a:ext cx="22225" cy="184150"/>
          </a:xfrm>
          <a:custGeom>
            <a:avLst/>
            <a:gdLst>
              <a:gd name="T0" fmla="*/ 10 w 14"/>
              <a:gd name="T1" fmla="*/ 116 h 116"/>
              <a:gd name="T2" fmla="*/ 14 w 14"/>
              <a:gd name="T3" fmla="*/ 76 h 116"/>
              <a:gd name="T4" fmla="*/ 14 w 14"/>
              <a:gd name="T5" fmla="*/ 56 h 116"/>
              <a:gd name="T6" fmla="*/ 10 w 14"/>
              <a:gd name="T7" fmla="*/ 34 h 116"/>
              <a:gd name="T8" fmla="*/ 6 w 14"/>
              <a:gd name="T9" fmla="*/ 22 h 116"/>
              <a:gd name="T10" fmla="*/ 0 w 14"/>
              <a:gd name="T11" fmla="*/ 0 h 1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"/>
              <a:gd name="T19" fmla="*/ 0 h 116"/>
              <a:gd name="T20" fmla="*/ 14 w 14"/>
              <a:gd name="T21" fmla="*/ 116 h 1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" h="116">
                <a:moveTo>
                  <a:pt x="10" y="116"/>
                </a:moveTo>
                <a:lnTo>
                  <a:pt x="14" y="76"/>
                </a:lnTo>
                <a:lnTo>
                  <a:pt x="14" y="56"/>
                </a:lnTo>
                <a:lnTo>
                  <a:pt x="10" y="34"/>
                </a:lnTo>
                <a:lnTo>
                  <a:pt x="6" y="22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50" name="Freeform 458"/>
          <p:cNvSpPr>
            <a:spLocks/>
          </p:cNvSpPr>
          <p:nvPr/>
        </p:nvSpPr>
        <p:spPr bwMode="auto">
          <a:xfrm>
            <a:off x="3883249" y="3778647"/>
            <a:ext cx="57150" cy="76200"/>
          </a:xfrm>
          <a:custGeom>
            <a:avLst/>
            <a:gdLst>
              <a:gd name="T0" fmla="*/ 0 w 36"/>
              <a:gd name="T1" fmla="*/ 48 h 48"/>
              <a:gd name="T2" fmla="*/ 12 w 36"/>
              <a:gd name="T3" fmla="*/ 12 h 48"/>
              <a:gd name="T4" fmla="*/ 36 w 36"/>
              <a:gd name="T5" fmla="*/ 0 h 48"/>
              <a:gd name="T6" fmla="*/ 0 60000 65536"/>
              <a:gd name="T7" fmla="*/ 0 60000 65536"/>
              <a:gd name="T8" fmla="*/ 0 60000 65536"/>
              <a:gd name="T9" fmla="*/ 0 w 36"/>
              <a:gd name="T10" fmla="*/ 0 h 48"/>
              <a:gd name="T11" fmla="*/ 36 w 36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" h="48">
                <a:moveTo>
                  <a:pt x="0" y="48"/>
                </a:moveTo>
                <a:cubicBezTo>
                  <a:pt x="3" y="34"/>
                  <a:pt x="6" y="20"/>
                  <a:pt x="12" y="12"/>
                </a:cubicBezTo>
                <a:cubicBezTo>
                  <a:pt x="18" y="4"/>
                  <a:pt x="31" y="4"/>
                  <a:pt x="3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51" name="Line 459"/>
          <p:cNvSpPr>
            <a:spLocks noChangeShapeType="1"/>
          </p:cNvSpPr>
          <p:nvPr/>
        </p:nvSpPr>
        <p:spPr bwMode="auto">
          <a:xfrm>
            <a:off x="3178399" y="5175647"/>
            <a:ext cx="1587" cy="1028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652" name="Freeform 460"/>
          <p:cNvSpPr>
            <a:spLocks/>
          </p:cNvSpPr>
          <p:nvPr/>
        </p:nvSpPr>
        <p:spPr bwMode="auto">
          <a:xfrm>
            <a:off x="3070449" y="5010547"/>
            <a:ext cx="114300" cy="355600"/>
          </a:xfrm>
          <a:custGeom>
            <a:avLst/>
            <a:gdLst>
              <a:gd name="T0" fmla="*/ 72 w 72"/>
              <a:gd name="T1" fmla="*/ 0 h 224"/>
              <a:gd name="T2" fmla="*/ 72 w 72"/>
              <a:gd name="T3" fmla="*/ 180 h 224"/>
              <a:gd name="T4" fmla="*/ 0 w 72"/>
              <a:gd name="T5" fmla="*/ 224 h 224"/>
              <a:gd name="T6" fmla="*/ 72 w 72"/>
              <a:gd name="T7" fmla="*/ 0 h 224"/>
              <a:gd name="T8" fmla="*/ 0 60000 65536"/>
              <a:gd name="T9" fmla="*/ 0 60000 65536"/>
              <a:gd name="T10" fmla="*/ 0 60000 65536"/>
              <a:gd name="T11" fmla="*/ 0 60000 65536"/>
              <a:gd name="T12" fmla="*/ 0 w 72"/>
              <a:gd name="T13" fmla="*/ 0 h 224"/>
              <a:gd name="T14" fmla="*/ 72 w 72"/>
              <a:gd name="T15" fmla="*/ 224 h 2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" h="224">
                <a:moveTo>
                  <a:pt x="72" y="0"/>
                </a:moveTo>
                <a:lnTo>
                  <a:pt x="72" y="180"/>
                </a:lnTo>
                <a:lnTo>
                  <a:pt x="0" y="224"/>
                </a:lnTo>
                <a:lnTo>
                  <a:pt x="72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53" name="Text Box 461"/>
          <p:cNvSpPr txBox="1">
            <a:spLocks noChangeArrowheads="1"/>
          </p:cNvSpPr>
          <p:nvPr/>
        </p:nvSpPr>
        <p:spPr bwMode="auto">
          <a:xfrm>
            <a:off x="2952974" y="5347097"/>
            <a:ext cx="4413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N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62654" name="Group 462"/>
          <p:cNvGrpSpPr>
            <a:grpSpLocks/>
          </p:cNvGrpSpPr>
          <p:nvPr/>
        </p:nvGrpSpPr>
        <p:grpSpPr bwMode="auto">
          <a:xfrm>
            <a:off x="2752949" y="6674247"/>
            <a:ext cx="889000" cy="74612"/>
            <a:chOff x="828" y="4260"/>
            <a:chExt cx="552" cy="47"/>
          </a:xfrm>
        </p:grpSpPr>
        <p:sp>
          <p:nvSpPr>
            <p:cNvPr id="62703" name="Rectangle 463"/>
            <p:cNvSpPr>
              <a:spLocks noChangeArrowheads="1"/>
            </p:cNvSpPr>
            <p:nvPr/>
          </p:nvSpPr>
          <p:spPr bwMode="auto">
            <a:xfrm>
              <a:off x="828" y="4260"/>
              <a:ext cx="276" cy="4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endParaRPr>
            </a:p>
          </p:txBody>
        </p:sp>
        <p:sp>
          <p:nvSpPr>
            <p:cNvPr id="62704" name="Rectangle 464"/>
            <p:cNvSpPr>
              <a:spLocks noChangeArrowheads="1"/>
            </p:cNvSpPr>
            <p:nvPr/>
          </p:nvSpPr>
          <p:spPr bwMode="auto">
            <a:xfrm>
              <a:off x="1104" y="4260"/>
              <a:ext cx="276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endParaRPr>
            </a:p>
          </p:txBody>
        </p:sp>
      </p:grpSp>
      <p:sp>
        <p:nvSpPr>
          <p:cNvPr id="62655" name="Text Box 465"/>
          <p:cNvSpPr txBox="1">
            <a:spLocks noChangeArrowheads="1"/>
          </p:cNvSpPr>
          <p:nvPr/>
        </p:nvSpPr>
        <p:spPr bwMode="auto">
          <a:xfrm>
            <a:off x="2838674" y="6321822"/>
            <a:ext cx="873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600 km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2656" name="Freeform 466"/>
          <p:cNvSpPr>
            <a:spLocks/>
          </p:cNvSpPr>
          <p:nvPr/>
        </p:nvSpPr>
        <p:spPr bwMode="auto">
          <a:xfrm>
            <a:off x="5920011" y="4573984"/>
            <a:ext cx="28575" cy="47625"/>
          </a:xfrm>
          <a:custGeom>
            <a:avLst/>
            <a:gdLst>
              <a:gd name="T0" fmla="*/ 6 w 18"/>
              <a:gd name="T1" fmla="*/ 0 h 30"/>
              <a:gd name="T2" fmla="*/ 18 w 18"/>
              <a:gd name="T3" fmla="*/ 16 h 30"/>
              <a:gd name="T4" fmla="*/ 4 w 18"/>
              <a:gd name="T5" fmla="*/ 30 h 30"/>
              <a:gd name="T6" fmla="*/ 0 w 18"/>
              <a:gd name="T7" fmla="*/ 18 h 30"/>
              <a:gd name="T8" fmla="*/ 6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0"/>
              <a:gd name="T17" fmla="*/ 18 w 18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0">
                <a:moveTo>
                  <a:pt x="6" y="0"/>
                </a:moveTo>
                <a:lnTo>
                  <a:pt x="18" y="16"/>
                </a:lnTo>
                <a:lnTo>
                  <a:pt x="4" y="30"/>
                </a:lnTo>
                <a:lnTo>
                  <a:pt x="0" y="18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57" name="Freeform 467"/>
          <p:cNvSpPr>
            <a:spLocks/>
          </p:cNvSpPr>
          <p:nvPr/>
        </p:nvSpPr>
        <p:spPr bwMode="auto">
          <a:xfrm>
            <a:off x="5956524" y="4418409"/>
            <a:ext cx="25400" cy="44450"/>
          </a:xfrm>
          <a:custGeom>
            <a:avLst/>
            <a:gdLst>
              <a:gd name="T0" fmla="*/ 4 w 16"/>
              <a:gd name="T1" fmla="*/ 0 h 28"/>
              <a:gd name="T2" fmla="*/ 16 w 16"/>
              <a:gd name="T3" fmla="*/ 12 h 28"/>
              <a:gd name="T4" fmla="*/ 0 w 16"/>
              <a:gd name="T5" fmla="*/ 28 h 28"/>
              <a:gd name="T6" fmla="*/ 4 w 16"/>
              <a:gd name="T7" fmla="*/ 0 h 28"/>
              <a:gd name="T8" fmla="*/ 0 60000 65536"/>
              <a:gd name="T9" fmla="*/ 0 60000 65536"/>
              <a:gd name="T10" fmla="*/ 0 60000 65536"/>
              <a:gd name="T11" fmla="*/ 0 60000 65536"/>
              <a:gd name="T12" fmla="*/ 0 w 16"/>
              <a:gd name="T13" fmla="*/ 0 h 28"/>
              <a:gd name="T14" fmla="*/ 16 w 16"/>
              <a:gd name="T15" fmla="*/ 28 h 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" h="28">
                <a:moveTo>
                  <a:pt x="4" y="0"/>
                </a:moveTo>
                <a:lnTo>
                  <a:pt x="16" y="12"/>
                </a:lnTo>
                <a:lnTo>
                  <a:pt x="0" y="28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58" name="Freeform 468"/>
          <p:cNvSpPr>
            <a:spLocks/>
          </p:cNvSpPr>
          <p:nvPr/>
        </p:nvSpPr>
        <p:spPr bwMode="auto">
          <a:xfrm>
            <a:off x="5907311" y="4192984"/>
            <a:ext cx="28575" cy="44450"/>
          </a:xfrm>
          <a:custGeom>
            <a:avLst/>
            <a:gdLst>
              <a:gd name="T0" fmla="*/ 4 w 18"/>
              <a:gd name="T1" fmla="*/ 0 h 28"/>
              <a:gd name="T2" fmla="*/ 18 w 18"/>
              <a:gd name="T3" fmla="*/ 16 h 28"/>
              <a:gd name="T4" fmla="*/ 0 w 18"/>
              <a:gd name="T5" fmla="*/ 28 h 28"/>
              <a:gd name="T6" fmla="*/ 4 w 18"/>
              <a:gd name="T7" fmla="*/ 0 h 28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28"/>
              <a:gd name="T14" fmla="*/ 18 w 18"/>
              <a:gd name="T15" fmla="*/ 28 h 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28">
                <a:moveTo>
                  <a:pt x="4" y="0"/>
                </a:moveTo>
                <a:lnTo>
                  <a:pt x="18" y="16"/>
                </a:lnTo>
                <a:lnTo>
                  <a:pt x="0" y="28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59" name="Freeform 469"/>
          <p:cNvSpPr>
            <a:spLocks/>
          </p:cNvSpPr>
          <p:nvPr/>
        </p:nvSpPr>
        <p:spPr bwMode="auto">
          <a:xfrm>
            <a:off x="6139086" y="3694509"/>
            <a:ext cx="41275" cy="34925"/>
          </a:xfrm>
          <a:custGeom>
            <a:avLst/>
            <a:gdLst>
              <a:gd name="T0" fmla="*/ 26 w 26"/>
              <a:gd name="T1" fmla="*/ 0 h 22"/>
              <a:gd name="T2" fmla="*/ 26 w 26"/>
              <a:gd name="T3" fmla="*/ 22 h 22"/>
              <a:gd name="T4" fmla="*/ 0 w 26"/>
              <a:gd name="T5" fmla="*/ 20 h 22"/>
              <a:gd name="T6" fmla="*/ 26 w 26"/>
              <a:gd name="T7" fmla="*/ 0 h 22"/>
              <a:gd name="T8" fmla="*/ 0 60000 65536"/>
              <a:gd name="T9" fmla="*/ 0 60000 65536"/>
              <a:gd name="T10" fmla="*/ 0 60000 65536"/>
              <a:gd name="T11" fmla="*/ 0 60000 65536"/>
              <a:gd name="T12" fmla="*/ 0 w 26"/>
              <a:gd name="T13" fmla="*/ 0 h 22"/>
              <a:gd name="T14" fmla="*/ 26 w 26"/>
              <a:gd name="T15" fmla="*/ 22 h 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" h="22">
                <a:moveTo>
                  <a:pt x="26" y="0"/>
                </a:moveTo>
                <a:lnTo>
                  <a:pt x="26" y="22"/>
                </a:lnTo>
                <a:lnTo>
                  <a:pt x="0" y="20"/>
                </a:lnTo>
                <a:lnTo>
                  <a:pt x="26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60" name="Freeform 470"/>
          <p:cNvSpPr>
            <a:spLocks/>
          </p:cNvSpPr>
          <p:nvPr/>
        </p:nvSpPr>
        <p:spPr bwMode="auto">
          <a:xfrm>
            <a:off x="5361211" y="4178697"/>
            <a:ext cx="23813" cy="26987"/>
          </a:xfrm>
          <a:custGeom>
            <a:avLst/>
            <a:gdLst>
              <a:gd name="T0" fmla="*/ 15 w 15"/>
              <a:gd name="T1" fmla="*/ 0 h 17"/>
              <a:gd name="T2" fmla="*/ 0 w 15"/>
              <a:gd name="T3" fmla="*/ 3 h 17"/>
              <a:gd name="T4" fmla="*/ 15 w 15"/>
              <a:gd name="T5" fmla="*/ 17 h 17"/>
              <a:gd name="T6" fmla="*/ 15 w 15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5"/>
              <a:gd name="T13" fmla="*/ 0 h 17"/>
              <a:gd name="T14" fmla="*/ 15 w 15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" h="17">
                <a:moveTo>
                  <a:pt x="15" y="0"/>
                </a:moveTo>
                <a:lnTo>
                  <a:pt x="0" y="3"/>
                </a:lnTo>
                <a:lnTo>
                  <a:pt x="15" y="17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61" name="Freeform 471"/>
          <p:cNvSpPr>
            <a:spLocks/>
          </p:cNvSpPr>
          <p:nvPr/>
        </p:nvSpPr>
        <p:spPr bwMode="auto">
          <a:xfrm>
            <a:off x="5359624" y="4096147"/>
            <a:ext cx="30162" cy="30162"/>
          </a:xfrm>
          <a:custGeom>
            <a:avLst/>
            <a:gdLst>
              <a:gd name="T0" fmla="*/ 16 w 19"/>
              <a:gd name="T1" fmla="*/ 0 h 19"/>
              <a:gd name="T2" fmla="*/ 0 w 19"/>
              <a:gd name="T3" fmla="*/ 1 h 19"/>
              <a:gd name="T4" fmla="*/ 10 w 19"/>
              <a:gd name="T5" fmla="*/ 19 h 19"/>
              <a:gd name="T6" fmla="*/ 19 w 19"/>
              <a:gd name="T7" fmla="*/ 13 h 19"/>
              <a:gd name="T8" fmla="*/ 16 w 19"/>
              <a:gd name="T9" fmla="*/ 0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9"/>
              <a:gd name="T17" fmla="*/ 19 w 19"/>
              <a:gd name="T18" fmla="*/ 19 h 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9">
                <a:moveTo>
                  <a:pt x="16" y="0"/>
                </a:moveTo>
                <a:lnTo>
                  <a:pt x="0" y="1"/>
                </a:lnTo>
                <a:lnTo>
                  <a:pt x="10" y="19"/>
                </a:lnTo>
                <a:lnTo>
                  <a:pt x="19" y="13"/>
                </a:lnTo>
                <a:lnTo>
                  <a:pt x="16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62" name="Freeform 472"/>
          <p:cNvSpPr>
            <a:spLocks/>
          </p:cNvSpPr>
          <p:nvPr/>
        </p:nvSpPr>
        <p:spPr bwMode="auto">
          <a:xfrm>
            <a:off x="5169124" y="3853259"/>
            <a:ext cx="28575" cy="25400"/>
          </a:xfrm>
          <a:custGeom>
            <a:avLst/>
            <a:gdLst>
              <a:gd name="T0" fmla="*/ 18 w 18"/>
              <a:gd name="T1" fmla="*/ 0 h 16"/>
              <a:gd name="T2" fmla="*/ 0 w 18"/>
              <a:gd name="T3" fmla="*/ 1 h 16"/>
              <a:gd name="T4" fmla="*/ 11 w 18"/>
              <a:gd name="T5" fmla="*/ 16 h 16"/>
              <a:gd name="T6" fmla="*/ 16 w 18"/>
              <a:gd name="T7" fmla="*/ 9 h 16"/>
              <a:gd name="T8" fmla="*/ 18 w 18"/>
              <a:gd name="T9" fmla="*/ 0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6"/>
              <a:gd name="T17" fmla="*/ 18 w 18"/>
              <a:gd name="T18" fmla="*/ 16 h 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6">
                <a:moveTo>
                  <a:pt x="18" y="0"/>
                </a:moveTo>
                <a:lnTo>
                  <a:pt x="0" y="1"/>
                </a:lnTo>
                <a:lnTo>
                  <a:pt x="11" y="16"/>
                </a:lnTo>
                <a:lnTo>
                  <a:pt x="16" y="9"/>
                </a:lnTo>
                <a:lnTo>
                  <a:pt x="18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63" name="Freeform 473"/>
          <p:cNvSpPr>
            <a:spLocks/>
          </p:cNvSpPr>
          <p:nvPr/>
        </p:nvSpPr>
        <p:spPr bwMode="auto">
          <a:xfrm>
            <a:off x="5483449" y="4502547"/>
            <a:ext cx="33337" cy="28575"/>
          </a:xfrm>
          <a:custGeom>
            <a:avLst/>
            <a:gdLst>
              <a:gd name="T0" fmla="*/ 21 w 21"/>
              <a:gd name="T1" fmla="*/ 0 h 18"/>
              <a:gd name="T2" fmla="*/ 0 w 21"/>
              <a:gd name="T3" fmla="*/ 3 h 18"/>
              <a:gd name="T4" fmla="*/ 19 w 21"/>
              <a:gd name="T5" fmla="*/ 18 h 18"/>
              <a:gd name="T6" fmla="*/ 21 w 21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21"/>
              <a:gd name="T13" fmla="*/ 0 h 18"/>
              <a:gd name="T14" fmla="*/ 21 w 21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" h="18">
                <a:moveTo>
                  <a:pt x="21" y="0"/>
                </a:moveTo>
                <a:lnTo>
                  <a:pt x="0" y="3"/>
                </a:lnTo>
                <a:lnTo>
                  <a:pt x="19" y="18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64" name="Freeform 474"/>
          <p:cNvSpPr>
            <a:spLocks/>
          </p:cNvSpPr>
          <p:nvPr/>
        </p:nvSpPr>
        <p:spPr bwMode="auto">
          <a:xfrm>
            <a:off x="6016849" y="3877072"/>
            <a:ext cx="23812" cy="39687"/>
          </a:xfrm>
          <a:custGeom>
            <a:avLst/>
            <a:gdLst>
              <a:gd name="T0" fmla="*/ 0 w 15"/>
              <a:gd name="T1" fmla="*/ 0 h 25"/>
              <a:gd name="T2" fmla="*/ 15 w 15"/>
              <a:gd name="T3" fmla="*/ 10 h 25"/>
              <a:gd name="T4" fmla="*/ 0 w 15"/>
              <a:gd name="T5" fmla="*/ 25 h 25"/>
              <a:gd name="T6" fmla="*/ 0 w 15"/>
              <a:gd name="T7" fmla="*/ 0 h 25"/>
              <a:gd name="T8" fmla="*/ 0 60000 65536"/>
              <a:gd name="T9" fmla="*/ 0 60000 65536"/>
              <a:gd name="T10" fmla="*/ 0 60000 65536"/>
              <a:gd name="T11" fmla="*/ 0 60000 65536"/>
              <a:gd name="T12" fmla="*/ 0 w 15"/>
              <a:gd name="T13" fmla="*/ 0 h 25"/>
              <a:gd name="T14" fmla="*/ 15 w 15"/>
              <a:gd name="T15" fmla="*/ 25 h 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" h="25">
                <a:moveTo>
                  <a:pt x="0" y="0"/>
                </a:moveTo>
                <a:lnTo>
                  <a:pt x="15" y="10"/>
                </a:lnTo>
                <a:lnTo>
                  <a:pt x="0" y="2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65" name="Freeform 475"/>
          <p:cNvSpPr>
            <a:spLocks/>
          </p:cNvSpPr>
          <p:nvPr/>
        </p:nvSpPr>
        <p:spPr bwMode="auto">
          <a:xfrm>
            <a:off x="6423249" y="2615009"/>
            <a:ext cx="38100" cy="28575"/>
          </a:xfrm>
          <a:custGeom>
            <a:avLst/>
            <a:gdLst>
              <a:gd name="T0" fmla="*/ 0 w 24"/>
              <a:gd name="T1" fmla="*/ 18 h 18"/>
              <a:gd name="T2" fmla="*/ 3 w 24"/>
              <a:gd name="T3" fmla="*/ 0 h 18"/>
              <a:gd name="T4" fmla="*/ 24 w 24"/>
              <a:gd name="T5" fmla="*/ 4 h 18"/>
              <a:gd name="T6" fmla="*/ 0 w 24"/>
              <a:gd name="T7" fmla="*/ 18 h 18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8"/>
              <a:gd name="T14" fmla="*/ 24 w 24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8">
                <a:moveTo>
                  <a:pt x="0" y="18"/>
                </a:moveTo>
                <a:lnTo>
                  <a:pt x="3" y="0"/>
                </a:lnTo>
                <a:lnTo>
                  <a:pt x="24" y="4"/>
                </a:lnTo>
                <a:lnTo>
                  <a:pt x="0" y="18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66" name="Freeform 476"/>
          <p:cNvSpPr>
            <a:spLocks/>
          </p:cNvSpPr>
          <p:nvPr/>
        </p:nvSpPr>
        <p:spPr bwMode="auto">
          <a:xfrm>
            <a:off x="6955061" y="2849959"/>
            <a:ext cx="61913" cy="46038"/>
          </a:xfrm>
          <a:custGeom>
            <a:avLst/>
            <a:gdLst>
              <a:gd name="T0" fmla="*/ 0 w 39"/>
              <a:gd name="T1" fmla="*/ 8 h 29"/>
              <a:gd name="T2" fmla="*/ 28 w 39"/>
              <a:gd name="T3" fmla="*/ 0 h 29"/>
              <a:gd name="T4" fmla="*/ 39 w 39"/>
              <a:gd name="T5" fmla="*/ 29 h 29"/>
              <a:gd name="T6" fmla="*/ 22 w 39"/>
              <a:gd name="T7" fmla="*/ 24 h 29"/>
              <a:gd name="T8" fmla="*/ 9 w 39"/>
              <a:gd name="T9" fmla="*/ 17 h 29"/>
              <a:gd name="T10" fmla="*/ 0 w 39"/>
              <a:gd name="T11" fmla="*/ 8 h 2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"/>
              <a:gd name="T19" fmla="*/ 0 h 29"/>
              <a:gd name="T20" fmla="*/ 39 w 39"/>
              <a:gd name="T21" fmla="*/ 29 h 2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" h="29">
                <a:moveTo>
                  <a:pt x="0" y="8"/>
                </a:moveTo>
                <a:lnTo>
                  <a:pt x="28" y="0"/>
                </a:lnTo>
                <a:lnTo>
                  <a:pt x="39" y="29"/>
                </a:lnTo>
                <a:lnTo>
                  <a:pt x="22" y="24"/>
                </a:lnTo>
                <a:lnTo>
                  <a:pt x="9" y="17"/>
                </a:lnTo>
                <a:lnTo>
                  <a:pt x="0" y="8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67" name="Freeform 477"/>
          <p:cNvSpPr>
            <a:spLocks/>
          </p:cNvSpPr>
          <p:nvPr/>
        </p:nvSpPr>
        <p:spPr bwMode="auto">
          <a:xfrm>
            <a:off x="5069111" y="2138759"/>
            <a:ext cx="33338" cy="57150"/>
          </a:xfrm>
          <a:custGeom>
            <a:avLst/>
            <a:gdLst>
              <a:gd name="T0" fmla="*/ 0 w 21"/>
              <a:gd name="T1" fmla="*/ 0 h 36"/>
              <a:gd name="T2" fmla="*/ 21 w 21"/>
              <a:gd name="T3" fmla="*/ 15 h 36"/>
              <a:gd name="T4" fmla="*/ 1 w 21"/>
              <a:gd name="T5" fmla="*/ 36 h 36"/>
              <a:gd name="T6" fmla="*/ 0 w 21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21"/>
              <a:gd name="T13" fmla="*/ 0 h 36"/>
              <a:gd name="T14" fmla="*/ 21 w 21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" h="36">
                <a:moveTo>
                  <a:pt x="0" y="0"/>
                </a:moveTo>
                <a:lnTo>
                  <a:pt x="21" y="15"/>
                </a:lnTo>
                <a:lnTo>
                  <a:pt x="1" y="3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68" name="Freeform 478"/>
          <p:cNvSpPr>
            <a:spLocks/>
          </p:cNvSpPr>
          <p:nvPr/>
        </p:nvSpPr>
        <p:spPr bwMode="auto">
          <a:xfrm>
            <a:off x="5035774" y="2564209"/>
            <a:ext cx="30162" cy="46038"/>
          </a:xfrm>
          <a:custGeom>
            <a:avLst/>
            <a:gdLst>
              <a:gd name="T0" fmla="*/ 3 w 19"/>
              <a:gd name="T1" fmla="*/ 0 h 29"/>
              <a:gd name="T2" fmla="*/ 19 w 19"/>
              <a:gd name="T3" fmla="*/ 15 h 29"/>
              <a:gd name="T4" fmla="*/ 1 w 19"/>
              <a:gd name="T5" fmla="*/ 29 h 29"/>
              <a:gd name="T6" fmla="*/ 0 w 19"/>
              <a:gd name="T7" fmla="*/ 14 h 29"/>
              <a:gd name="T8" fmla="*/ 3 w 19"/>
              <a:gd name="T9" fmla="*/ 0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29"/>
              <a:gd name="T17" fmla="*/ 19 w 19"/>
              <a:gd name="T18" fmla="*/ 29 h 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29">
                <a:moveTo>
                  <a:pt x="3" y="0"/>
                </a:moveTo>
                <a:lnTo>
                  <a:pt x="19" y="15"/>
                </a:lnTo>
                <a:lnTo>
                  <a:pt x="1" y="29"/>
                </a:lnTo>
                <a:lnTo>
                  <a:pt x="0" y="14"/>
                </a:lnTo>
                <a:lnTo>
                  <a:pt x="3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69" name="Freeform 479"/>
          <p:cNvSpPr>
            <a:spLocks/>
          </p:cNvSpPr>
          <p:nvPr/>
        </p:nvSpPr>
        <p:spPr bwMode="auto">
          <a:xfrm>
            <a:off x="5021486" y="2864247"/>
            <a:ext cx="30163" cy="52387"/>
          </a:xfrm>
          <a:custGeom>
            <a:avLst/>
            <a:gdLst>
              <a:gd name="T0" fmla="*/ 3 w 19"/>
              <a:gd name="T1" fmla="*/ 0 h 33"/>
              <a:gd name="T2" fmla="*/ 19 w 19"/>
              <a:gd name="T3" fmla="*/ 18 h 33"/>
              <a:gd name="T4" fmla="*/ 0 w 19"/>
              <a:gd name="T5" fmla="*/ 33 h 33"/>
              <a:gd name="T6" fmla="*/ 3 w 19"/>
              <a:gd name="T7" fmla="*/ 0 h 33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33"/>
              <a:gd name="T14" fmla="*/ 19 w 19"/>
              <a:gd name="T15" fmla="*/ 33 h 3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33">
                <a:moveTo>
                  <a:pt x="3" y="0"/>
                </a:moveTo>
                <a:lnTo>
                  <a:pt x="19" y="18"/>
                </a:lnTo>
                <a:lnTo>
                  <a:pt x="0" y="33"/>
                </a:lnTo>
                <a:lnTo>
                  <a:pt x="3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70" name="Freeform 480"/>
          <p:cNvSpPr>
            <a:spLocks/>
          </p:cNvSpPr>
          <p:nvPr/>
        </p:nvSpPr>
        <p:spPr bwMode="auto">
          <a:xfrm>
            <a:off x="5127849" y="3267472"/>
            <a:ext cx="33337" cy="52387"/>
          </a:xfrm>
          <a:custGeom>
            <a:avLst/>
            <a:gdLst>
              <a:gd name="T0" fmla="*/ 20 w 21"/>
              <a:gd name="T1" fmla="*/ 0 h 33"/>
              <a:gd name="T2" fmla="*/ 0 w 21"/>
              <a:gd name="T3" fmla="*/ 10 h 33"/>
              <a:gd name="T4" fmla="*/ 15 w 21"/>
              <a:gd name="T5" fmla="*/ 33 h 33"/>
              <a:gd name="T6" fmla="*/ 21 w 21"/>
              <a:gd name="T7" fmla="*/ 18 h 33"/>
              <a:gd name="T8" fmla="*/ 20 w 21"/>
              <a:gd name="T9" fmla="*/ 0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33"/>
              <a:gd name="T17" fmla="*/ 21 w 21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33">
                <a:moveTo>
                  <a:pt x="20" y="0"/>
                </a:moveTo>
                <a:lnTo>
                  <a:pt x="0" y="10"/>
                </a:lnTo>
                <a:lnTo>
                  <a:pt x="15" y="33"/>
                </a:lnTo>
                <a:lnTo>
                  <a:pt x="21" y="18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71" name="Freeform 481"/>
          <p:cNvSpPr>
            <a:spLocks/>
          </p:cNvSpPr>
          <p:nvPr/>
        </p:nvSpPr>
        <p:spPr bwMode="auto">
          <a:xfrm>
            <a:off x="5254849" y="3086497"/>
            <a:ext cx="34925" cy="44450"/>
          </a:xfrm>
          <a:custGeom>
            <a:avLst/>
            <a:gdLst>
              <a:gd name="T0" fmla="*/ 22 w 22"/>
              <a:gd name="T1" fmla="*/ 0 h 28"/>
              <a:gd name="T2" fmla="*/ 0 w 22"/>
              <a:gd name="T3" fmla="*/ 7 h 28"/>
              <a:gd name="T4" fmla="*/ 12 w 22"/>
              <a:gd name="T5" fmla="*/ 28 h 28"/>
              <a:gd name="T6" fmla="*/ 22 w 22"/>
              <a:gd name="T7" fmla="*/ 0 h 28"/>
              <a:gd name="T8" fmla="*/ 0 60000 65536"/>
              <a:gd name="T9" fmla="*/ 0 60000 65536"/>
              <a:gd name="T10" fmla="*/ 0 60000 65536"/>
              <a:gd name="T11" fmla="*/ 0 60000 65536"/>
              <a:gd name="T12" fmla="*/ 0 w 22"/>
              <a:gd name="T13" fmla="*/ 0 h 28"/>
              <a:gd name="T14" fmla="*/ 22 w 22"/>
              <a:gd name="T15" fmla="*/ 28 h 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" h="28">
                <a:moveTo>
                  <a:pt x="22" y="0"/>
                </a:moveTo>
                <a:lnTo>
                  <a:pt x="0" y="7"/>
                </a:lnTo>
                <a:lnTo>
                  <a:pt x="12" y="28"/>
                </a:lnTo>
                <a:lnTo>
                  <a:pt x="22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72" name="Freeform 482"/>
          <p:cNvSpPr>
            <a:spLocks/>
          </p:cNvSpPr>
          <p:nvPr/>
        </p:nvSpPr>
        <p:spPr bwMode="auto">
          <a:xfrm>
            <a:off x="5326286" y="3264297"/>
            <a:ext cx="33338" cy="42862"/>
          </a:xfrm>
          <a:custGeom>
            <a:avLst/>
            <a:gdLst>
              <a:gd name="T0" fmla="*/ 21 w 21"/>
              <a:gd name="T1" fmla="*/ 0 h 27"/>
              <a:gd name="T2" fmla="*/ 0 w 21"/>
              <a:gd name="T3" fmla="*/ 9 h 27"/>
              <a:gd name="T4" fmla="*/ 13 w 21"/>
              <a:gd name="T5" fmla="*/ 27 h 27"/>
              <a:gd name="T6" fmla="*/ 21 w 21"/>
              <a:gd name="T7" fmla="*/ 0 h 27"/>
              <a:gd name="T8" fmla="*/ 0 60000 65536"/>
              <a:gd name="T9" fmla="*/ 0 60000 65536"/>
              <a:gd name="T10" fmla="*/ 0 60000 65536"/>
              <a:gd name="T11" fmla="*/ 0 60000 65536"/>
              <a:gd name="T12" fmla="*/ 0 w 21"/>
              <a:gd name="T13" fmla="*/ 0 h 27"/>
              <a:gd name="T14" fmla="*/ 21 w 21"/>
              <a:gd name="T15" fmla="*/ 27 h 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" h="27">
                <a:moveTo>
                  <a:pt x="21" y="0"/>
                </a:moveTo>
                <a:lnTo>
                  <a:pt x="0" y="9"/>
                </a:lnTo>
                <a:lnTo>
                  <a:pt x="13" y="27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73" name="Freeform 483"/>
          <p:cNvSpPr>
            <a:spLocks/>
          </p:cNvSpPr>
          <p:nvPr/>
        </p:nvSpPr>
        <p:spPr bwMode="auto">
          <a:xfrm>
            <a:off x="5275486" y="3424634"/>
            <a:ext cx="36513" cy="39688"/>
          </a:xfrm>
          <a:custGeom>
            <a:avLst/>
            <a:gdLst>
              <a:gd name="T0" fmla="*/ 23 w 23"/>
              <a:gd name="T1" fmla="*/ 0 h 25"/>
              <a:gd name="T2" fmla="*/ 0 w 23"/>
              <a:gd name="T3" fmla="*/ 0 h 25"/>
              <a:gd name="T4" fmla="*/ 5 w 23"/>
              <a:gd name="T5" fmla="*/ 25 h 25"/>
              <a:gd name="T6" fmla="*/ 23 w 23"/>
              <a:gd name="T7" fmla="*/ 0 h 25"/>
              <a:gd name="T8" fmla="*/ 0 60000 65536"/>
              <a:gd name="T9" fmla="*/ 0 60000 65536"/>
              <a:gd name="T10" fmla="*/ 0 60000 65536"/>
              <a:gd name="T11" fmla="*/ 0 60000 65536"/>
              <a:gd name="T12" fmla="*/ 0 w 23"/>
              <a:gd name="T13" fmla="*/ 0 h 25"/>
              <a:gd name="T14" fmla="*/ 23 w 23"/>
              <a:gd name="T15" fmla="*/ 25 h 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" h="25">
                <a:moveTo>
                  <a:pt x="23" y="0"/>
                </a:moveTo>
                <a:lnTo>
                  <a:pt x="0" y="0"/>
                </a:lnTo>
                <a:lnTo>
                  <a:pt x="5" y="25"/>
                </a:lnTo>
                <a:lnTo>
                  <a:pt x="23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74" name="Freeform 484"/>
          <p:cNvSpPr>
            <a:spLocks/>
          </p:cNvSpPr>
          <p:nvPr/>
        </p:nvSpPr>
        <p:spPr bwMode="auto">
          <a:xfrm>
            <a:off x="5256436" y="3842147"/>
            <a:ext cx="33338" cy="50800"/>
          </a:xfrm>
          <a:custGeom>
            <a:avLst/>
            <a:gdLst>
              <a:gd name="T0" fmla="*/ 9 w 21"/>
              <a:gd name="T1" fmla="*/ 0 h 32"/>
              <a:gd name="T2" fmla="*/ 0 w 21"/>
              <a:gd name="T3" fmla="*/ 17 h 32"/>
              <a:gd name="T4" fmla="*/ 21 w 21"/>
              <a:gd name="T5" fmla="*/ 32 h 32"/>
              <a:gd name="T6" fmla="*/ 9 w 21"/>
              <a:gd name="T7" fmla="*/ 0 h 32"/>
              <a:gd name="T8" fmla="*/ 0 60000 65536"/>
              <a:gd name="T9" fmla="*/ 0 60000 65536"/>
              <a:gd name="T10" fmla="*/ 0 60000 65536"/>
              <a:gd name="T11" fmla="*/ 0 60000 65536"/>
              <a:gd name="T12" fmla="*/ 0 w 21"/>
              <a:gd name="T13" fmla="*/ 0 h 32"/>
              <a:gd name="T14" fmla="*/ 21 w 21"/>
              <a:gd name="T15" fmla="*/ 32 h 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" h="32">
                <a:moveTo>
                  <a:pt x="9" y="0"/>
                </a:moveTo>
                <a:lnTo>
                  <a:pt x="0" y="17"/>
                </a:lnTo>
                <a:lnTo>
                  <a:pt x="21" y="32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75" name="Freeform 485"/>
          <p:cNvSpPr>
            <a:spLocks/>
          </p:cNvSpPr>
          <p:nvPr/>
        </p:nvSpPr>
        <p:spPr bwMode="auto">
          <a:xfrm>
            <a:off x="3859436" y="4634309"/>
            <a:ext cx="28575" cy="42863"/>
          </a:xfrm>
          <a:custGeom>
            <a:avLst/>
            <a:gdLst>
              <a:gd name="T0" fmla="*/ 0 w 18"/>
              <a:gd name="T1" fmla="*/ 0 h 27"/>
              <a:gd name="T2" fmla="*/ 18 w 18"/>
              <a:gd name="T3" fmla="*/ 7 h 27"/>
              <a:gd name="T4" fmla="*/ 4 w 18"/>
              <a:gd name="T5" fmla="*/ 27 h 27"/>
              <a:gd name="T6" fmla="*/ 0 w 18"/>
              <a:gd name="T7" fmla="*/ 0 h 2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27"/>
              <a:gd name="T14" fmla="*/ 18 w 18"/>
              <a:gd name="T15" fmla="*/ 27 h 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27">
                <a:moveTo>
                  <a:pt x="0" y="0"/>
                </a:moveTo>
                <a:lnTo>
                  <a:pt x="18" y="7"/>
                </a:lnTo>
                <a:lnTo>
                  <a:pt x="4" y="27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76" name="Freeform 486"/>
          <p:cNvSpPr>
            <a:spLocks/>
          </p:cNvSpPr>
          <p:nvPr/>
        </p:nvSpPr>
        <p:spPr bwMode="auto">
          <a:xfrm>
            <a:off x="3908649" y="4569222"/>
            <a:ext cx="31750" cy="42862"/>
          </a:xfrm>
          <a:custGeom>
            <a:avLst/>
            <a:gdLst>
              <a:gd name="T0" fmla="*/ 0 w 20"/>
              <a:gd name="T1" fmla="*/ 0 h 27"/>
              <a:gd name="T2" fmla="*/ 20 w 20"/>
              <a:gd name="T3" fmla="*/ 8 h 27"/>
              <a:gd name="T4" fmla="*/ 8 w 20"/>
              <a:gd name="T5" fmla="*/ 27 h 27"/>
              <a:gd name="T6" fmla="*/ 2 w 20"/>
              <a:gd name="T7" fmla="*/ 17 h 27"/>
              <a:gd name="T8" fmla="*/ 0 w 20"/>
              <a:gd name="T9" fmla="*/ 0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27"/>
              <a:gd name="T17" fmla="*/ 20 w 20"/>
              <a:gd name="T18" fmla="*/ 27 h 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27">
                <a:moveTo>
                  <a:pt x="0" y="0"/>
                </a:moveTo>
                <a:lnTo>
                  <a:pt x="20" y="8"/>
                </a:lnTo>
                <a:lnTo>
                  <a:pt x="8" y="27"/>
                </a:lnTo>
                <a:lnTo>
                  <a:pt x="2" y="17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F0E30"/>
              </a:gs>
              <a:gs pos="100000">
                <a:srgbClr val="EC9FAC"/>
              </a:gs>
            </a:gsLst>
            <a:lin ang="18900000" scaled="1"/>
          </a:gradFill>
          <a:ln w="12700" cap="rnd">
            <a:solidFill>
              <a:srgbClr val="CF0E3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77" name="Freeform 487"/>
          <p:cNvSpPr>
            <a:spLocks/>
          </p:cNvSpPr>
          <p:nvPr/>
        </p:nvSpPr>
        <p:spPr bwMode="auto">
          <a:xfrm>
            <a:off x="3784824" y="3750072"/>
            <a:ext cx="28575" cy="38100"/>
          </a:xfrm>
          <a:custGeom>
            <a:avLst/>
            <a:gdLst>
              <a:gd name="T0" fmla="*/ 0 w 18"/>
              <a:gd name="T1" fmla="*/ 24 h 24"/>
              <a:gd name="T2" fmla="*/ 18 w 18"/>
              <a:gd name="T3" fmla="*/ 20 h 24"/>
              <a:gd name="T4" fmla="*/ 14 w 18"/>
              <a:gd name="T5" fmla="*/ 0 h 24"/>
              <a:gd name="T6" fmla="*/ 0 w 18"/>
              <a:gd name="T7" fmla="*/ 24 h 24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24"/>
              <a:gd name="T14" fmla="*/ 18 w 18"/>
              <a:gd name="T15" fmla="*/ 24 h 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24">
                <a:moveTo>
                  <a:pt x="0" y="24"/>
                </a:moveTo>
                <a:lnTo>
                  <a:pt x="18" y="20"/>
                </a:lnTo>
                <a:lnTo>
                  <a:pt x="14" y="0"/>
                </a:lnTo>
                <a:lnTo>
                  <a:pt x="0" y="24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78" name="Freeform 488"/>
          <p:cNvSpPr>
            <a:spLocks/>
          </p:cNvSpPr>
          <p:nvPr/>
        </p:nvSpPr>
        <p:spPr bwMode="auto">
          <a:xfrm>
            <a:off x="3899124" y="3615134"/>
            <a:ext cx="31750" cy="30163"/>
          </a:xfrm>
          <a:custGeom>
            <a:avLst/>
            <a:gdLst>
              <a:gd name="T0" fmla="*/ 18 w 20"/>
              <a:gd name="T1" fmla="*/ 0 h 19"/>
              <a:gd name="T2" fmla="*/ 20 w 20"/>
              <a:gd name="T3" fmla="*/ 19 h 19"/>
              <a:gd name="T4" fmla="*/ 0 w 20"/>
              <a:gd name="T5" fmla="*/ 19 h 19"/>
              <a:gd name="T6" fmla="*/ 18 w 20"/>
              <a:gd name="T7" fmla="*/ 0 h 19"/>
              <a:gd name="T8" fmla="*/ 0 60000 65536"/>
              <a:gd name="T9" fmla="*/ 0 60000 65536"/>
              <a:gd name="T10" fmla="*/ 0 60000 65536"/>
              <a:gd name="T11" fmla="*/ 0 60000 65536"/>
              <a:gd name="T12" fmla="*/ 0 w 20"/>
              <a:gd name="T13" fmla="*/ 0 h 19"/>
              <a:gd name="T14" fmla="*/ 20 w 20"/>
              <a:gd name="T15" fmla="*/ 19 h 1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" h="19">
                <a:moveTo>
                  <a:pt x="18" y="0"/>
                </a:moveTo>
                <a:lnTo>
                  <a:pt x="20" y="19"/>
                </a:lnTo>
                <a:lnTo>
                  <a:pt x="0" y="19"/>
                </a:lnTo>
                <a:lnTo>
                  <a:pt x="18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grpSp>
        <p:nvGrpSpPr>
          <p:cNvPr id="62679" name="Group 489"/>
          <p:cNvGrpSpPr>
            <a:grpSpLocks/>
          </p:cNvGrpSpPr>
          <p:nvPr/>
        </p:nvGrpSpPr>
        <p:grpSpPr bwMode="auto">
          <a:xfrm>
            <a:off x="3873724" y="3697684"/>
            <a:ext cx="268287" cy="244475"/>
            <a:chOff x="2393" y="3708"/>
            <a:chExt cx="169" cy="154"/>
          </a:xfrm>
        </p:grpSpPr>
        <p:sp>
          <p:nvSpPr>
            <p:cNvPr id="62701" name="Oval 490"/>
            <p:cNvSpPr>
              <a:spLocks noChangeArrowheads="1"/>
            </p:cNvSpPr>
            <p:nvPr/>
          </p:nvSpPr>
          <p:spPr bwMode="auto">
            <a:xfrm>
              <a:off x="2430" y="3727"/>
              <a:ext cx="97" cy="11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endParaRPr>
            </a:p>
          </p:txBody>
        </p:sp>
        <p:sp>
          <p:nvSpPr>
            <p:cNvPr id="62702" name="Text Box 491"/>
            <p:cNvSpPr txBox="1">
              <a:spLocks noChangeArrowheads="1"/>
            </p:cNvSpPr>
            <p:nvPr/>
          </p:nvSpPr>
          <p:spPr bwMode="auto">
            <a:xfrm>
              <a:off x="2393" y="3708"/>
              <a:ext cx="16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</a:t>
              </a: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62680" name="Freeform 492"/>
          <p:cNvSpPr>
            <a:spLocks/>
          </p:cNvSpPr>
          <p:nvPr/>
        </p:nvSpPr>
        <p:spPr bwMode="auto">
          <a:xfrm>
            <a:off x="5340574" y="1383109"/>
            <a:ext cx="330200" cy="276225"/>
          </a:xfrm>
          <a:custGeom>
            <a:avLst/>
            <a:gdLst>
              <a:gd name="T0" fmla="*/ 89 w 208"/>
              <a:gd name="T1" fmla="*/ 0 h 174"/>
              <a:gd name="T2" fmla="*/ 98 w 208"/>
              <a:gd name="T3" fmla="*/ 52 h 174"/>
              <a:gd name="T4" fmla="*/ 83 w 208"/>
              <a:gd name="T5" fmla="*/ 75 h 174"/>
              <a:gd name="T6" fmla="*/ 65 w 208"/>
              <a:gd name="T7" fmla="*/ 56 h 174"/>
              <a:gd name="T8" fmla="*/ 51 w 208"/>
              <a:gd name="T9" fmla="*/ 33 h 174"/>
              <a:gd name="T10" fmla="*/ 15 w 208"/>
              <a:gd name="T11" fmla="*/ 41 h 174"/>
              <a:gd name="T12" fmla="*/ 1 w 208"/>
              <a:gd name="T13" fmla="*/ 60 h 174"/>
              <a:gd name="T14" fmla="*/ 19 w 208"/>
              <a:gd name="T15" fmla="*/ 75 h 174"/>
              <a:gd name="T16" fmla="*/ 48 w 208"/>
              <a:gd name="T17" fmla="*/ 101 h 174"/>
              <a:gd name="T18" fmla="*/ 65 w 208"/>
              <a:gd name="T19" fmla="*/ 161 h 174"/>
              <a:gd name="T20" fmla="*/ 101 w 208"/>
              <a:gd name="T21" fmla="*/ 157 h 174"/>
              <a:gd name="T22" fmla="*/ 141 w 208"/>
              <a:gd name="T23" fmla="*/ 172 h 174"/>
              <a:gd name="T24" fmla="*/ 137 w 208"/>
              <a:gd name="T25" fmla="*/ 146 h 174"/>
              <a:gd name="T26" fmla="*/ 130 w 208"/>
              <a:gd name="T27" fmla="*/ 105 h 174"/>
              <a:gd name="T28" fmla="*/ 116 w 208"/>
              <a:gd name="T29" fmla="*/ 86 h 174"/>
              <a:gd name="T30" fmla="*/ 141 w 208"/>
              <a:gd name="T31" fmla="*/ 63 h 174"/>
              <a:gd name="T32" fmla="*/ 155 w 208"/>
              <a:gd name="T33" fmla="*/ 93 h 174"/>
              <a:gd name="T34" fmla="*/ 184 w 208"/>
              <a:gd name="T35" fmla="*/ 108 h 174"/>
              <a:gd name="T36" fmla="*/ 205 w 208"/>
              <a:gd name="T37" fmla="*/ 101 h 174"/>
              <a:gd name="T38" fmla="*/ 202 w 208"/>
              <a:gd name="T39" fmla="*/ 75 h 174"/>
              <a:gd name="T40" fmla="*/ 195 w 208"/>
              <a:gd name="T41" fmla="*/ 48 h 174"/>
              <a:gd name="T42" fmla="*/ 173 w 208"/>
              <a:gd name="T43" fmla="*/ 26 h 174"/>
              <a:gd name="T44" fmla="*/ 153 w 208"/>
              <a:gd name="T45" fmla="*/ 20 h 174"/>
              <a:gd name="T46" fmla="*/ 129 w 208"/>
              <a:gd name="T47" fmla="*/ 12 h 174"/>
              <a:gd name="T48" fmla="*/ 89 w 208"/>
              <a:gd name="T49" fmla="*/ 0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08"/>
              <a:gd name="T76" fmla="*/ 0 h 174"/>
              <a:gd name="T77" fmla="*/ 208 w 208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08" h="174">
                <a:moveTo>
                  <a:pt x="89" y="0"/>
                </a:moveTo>
                <a:cubicBezTo>
                  <a:pt x="84" y="7"/>
                  <a:pt x="99" y="40"/>
                  <a:pt x="98" y="52"/>
                </a:cubicBezTo>
                <a:cubicBezTo>
                  <a:pt x="97" y="64"/>
                  <a:pt x="89" y="74"/>
                  <a:pt x="83" y="75"/>
                </a:cubicBezTo>
                <a:cubicBezTo>
                  <a:pt x="78" y="76"/>
                  <a:pt x="71" y="63"/>
                  <a:pt x="65" y="56"/>
                </a:cubicBezTo>
                <a:cubicBezTo>
                  <a:pt x="60" y="49"/>
                  <a:pt x="59" y="36"/>
                  <a:pt x="51" y="33"/>
                </a:cubicBezTo>
                <a:cubicBezTo>
                  <a:pt x="43" y="31"/>
                  <a:pt x="23" y="36"/>
                  <a:pt x="15" y="41"/>
                </a:cubicBezTo>
                <a:cubicBezTo>
                  <a:pt x="7" y="46"/>
                  <a:pt x="0" y="54"/>
                  <a:pt x="1" y="60"/>
                </a:cubicBezTo>
                <a:cubicBezTo>
                  <a:pt x="2" y="65"/>
                  <a:pt x="11" y="68"/>
                  <a:pt x="19" y="75"/>
                </a:cubicBezTo>
                <a:cubicBezTo>
                  <a:pt x="27" y="81"/>
                  <a:pt x="39" y="87"/>
                  <a:pt x="48" y="101"/>
                </a:cubicBezTo>
                <a:cubicBezTo>
                  <a:pt x="56" y="115"/>
                  <a:pt x="56" y="152"/>
                  <a:pt x="65" y="161"/>
                </a:cubicBezTo>
                <a:cubicBezTo>
                  <a:pt x="74" y="170"/>
                  <a:pt x="89" y="155"/>
                  <a:pt x="101" y="157"/>
                </a:cubicBezTo>
                <a:cubicBezTo>
                  <a:pt x="114" y="159"/>
                  <a:pt x="134" y="174"/>
                  <a:pt x="141" y="172"/>
                </a:cubicBezTo>
                <a:cubicBezTo>
                  <a:pt x="147" y="170"/>
                  <a:pt x="139" y="157"/>
                  <a:pt x="137" y="146"/>
                </a:cubicBezTo>
                <a:cubicBezTo>
                  <a:pt x="135" y="135"/>
                  <a:pt x="134" y="115"/>
                  <a:pt x="130" y="105"/>
                </a:cubicBezTo>
                <a:cubicBezTo>
                  <a:pt x="126" y="94"/>
                  <a:pt x="114" y="92"/>
                  <a:pt x="116" y="86"/>
                </a:cubicBezTo>
                <a:cubicBezTo>
                  <a:pt x="117" y="79"/>
                  <a:pt x="134" y="63"/>
                  <a:pt x="141" y="63"/>
                </a:cubicBezTo>
                <a:cubicBezTo>
                  <a:pt x="147" y="64"/>
                  <a:pt x="148" y="86"/>
                  <a:pt x="155" y="93"/>
                </a:cubicBezTo>
                <a:cubicBezTo>
                  <a:pt x="162" y="101"/>
                  <a:pt x="176" y="107"/>
                  <a:pt x="184" y="108"/>
                </a:cubicBezTo>
                <a:cubicBezTo>
                  <a:pt x="192" y="109"/>
                  <a:pt x="203" y="107"/>
                  <a:pt x="205" y="101"/>
                </a:cubicBezTo>
                <a:cubicBezTo>
                  <a:pt x="208" y="95"/>
                  <a:pt x="204" y="83"/>
                  <a:pt x="202" y="75"/>
                </a:cubicBezTo>
                <a:cubicBezTo>
                  <a:pt x="200" y="66"/>
                  <a:pt x="199" y="57"/>
                  <a:pt x="195" y="48"/>
                </a:cubicBezTo>
                <a:cubicBezTo>
                  <a:pt x="190" y="40"/>
                  <a:pt x="180" y="31"/>
                  <a:pt x="173" y="26"/>
                </a:cubicBezTo>
                <a:cubicBezTo>
                  <a:pt x="166" y="21"/>
                  <a:pt x="160" y="22"/>
                  <a:pt x="153" y="20"/>
                </a:cubicBezTo>
                <a:cubicBezTo>
                  <a:pt x="146" y="18"/>
                  <a:pt x="140" y="15"/>
                  <a:pt x="129" y="12"/>
                </a:cubicBezTo>
                <a:cubicBezTo>
                  <a:pt x="118" y="9"/>
                  <a:pt x="97" y="2"/>
                  <a:pt x="89" y="0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81" name="Freeform 493"/>
          <p:cNvSpPr>
            <a:spLocks/>
          </p:cNvSpPr>
          <p:nvPr/>
        </p:nvSpPr>
        <p:spPr bwMode="auto">
          <a:xfrm>
            <a:off x="5221511" y="1332309"/>
            <a:ext cx="927100" cy="458788"/>
          </a:xfrm>
          <a:custGeom>
            <a:avLst/>
            <a:gdLst>
              <a:gd name="T0" fmla="*/ 0 w 10000"/>
              <a:gd name="T1" fmla="*/ 0 h 10000"/>
              <a:gd name="T2" fmla="*/ 25403 w 10000"/>
              <a:gd name="T3" fmla="*/ 120593 h 10000"/>
              <a:gd name="T4" fmla="*/ 38104 w 10000"/>
              <a:gd name="T5" fmla="*/ 247784 h 10000"/>
              <a:gd name="T6" fmla="*/ 234927 w 10000"/>
              <a:gd name="T7" fmla="*/ 406315 h 10000"/>
              <a:gd name="T8" fmla="*/ 587967 w 10000"/>
              <a:gd name="T9" fmla="*/ 452041 h 10000"/>
              <a:gd name="T10" fmla="*/ 863594 w 10000"/>
              <a:gd name="T11" fmla="*/ 355548 h 10000"/>
              <a:gd name="T12" fmla="*/ 927100 w 10000"/>
              <a:gd name="T13" fmla="*/ 342811 h 1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0"/>
              <a:gd name="T22" fmla="*/ 0 h 10000"/>
              <a:gd name="T23" fmla="*/ 10000 w 10000"/>
              <a:gd name="T24" fmla="*/ 10000 h 1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0" h="10000">
                <a:moveTo>
                  <a:pt x="0" y="0"/>
                </a:moveTo>
                <a:cubicBezTo>
                  <a:pt x="103" y="863"/>
                  <a:pt x="205" y="1734"/>
                  <a:pt x="274" y="2632"/>
                </a:cubicBezTo>
                <a:cubicBezTo>
                  <a:pt x="342" y="3532"/>
                  <a:pt x="194" y="4410"/>
                  <a:pt x="411" y="5408"/>
                </a:cubicBezTo>
                <a:cubicBezTo>
                  <a:pt x="1176" y="7090"/>
                  <a:pt x="1805" y="7660"/>
                  <a:pt x="2534" y="8868"/>
                </a:cubicBezTo>
                <a:cubicBezTo>
                  <a:pt x="4052" y="10000"/>
                  <a:pt x="5029" y="9911"/>
                  <a:pt x="6342" y="9866"/>
                </a:cubicBezTo>
                <a:cubicBezTo>
                  <a:pt x="7655" y="9127"/>
                  <a:pt x="8455" y="8989"/>
                  <a:pt x="9315" y="7760"/>
                </a:cubicBezTo>
                <a:cubicBezTo>
                  <a:pt x="9452" y="7416"/>
                  <a:pt x="9880" y="7728"/>
                  <a:pt x="10000" y="748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82" name="Rectangle 494"/>
          <p:cNvSpPr>
            <a:spLocks noChangeArrowheads="1"/>
          </p:cNvSpPr>
          <p:nvPr/>
        </p:nvSpPr>
        <p:spPr bwMode="auto">
          <a:xfrm>
            <a:off x="4167411" y="4577159"/>
            <a:ext cx="1003300" cy="41910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83" name="Text Box 495"/>
          <p:cNvSpPr txBox="1">
            <a:spLocks noChangeArrowheads="1"/>
          </p:cNvSpPr>
          <p:nvPr/>
        </p:nvSpPr>
        <p:spPr bwMode="auto">
          <a:xfrm>
            <a:off x="3975324" y="5682059"/>
            <a:ext cx="1317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CRATON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 LA PLATA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2684" name="Rectangle 496"/>
          <p:cNvSpPr>
            <a:spLocks noChangeArrowheads="1"/>
          </p:cNvSpPr>
          <p:nvPr/>
        </p:nvSpPr>
        <p:spPr bwMode="auto">
          <a:xfrm>
            <a:off x="5361211" y="1802209"/>
            <a:ext cx="758825" cy="50800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62685" name="Text Box 497"/>
          <p:cNvSpPr txBox="1">
            <a:spLocks noChangeArrowheads="1"/>
          </p:cNvSpPr>
          <p:nvPr/>
        </p:nvSpPr>
        <p:spPr bwMode="auto">
          <a:xfrm>
            <a:off x="5334224" y="1830784"/>
            <a:ext cx="7826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CRATON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SÃO LUIS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2686" name="Freeform 498"/>
          <p:cNvSpPr>
            <a:spLocks/>
          </p:cNvSpPr>
          <p:nvPr/>
        </p:nvSpPr>
        <p:spPr bwMode="auto">
          <a:xfrm>
            <a:off x="5586636" y="3215084"/>
            <a:ext cx="1019175" cy="396875"/>
          </a:xfrm>
          <a:custGeom>
            <a:avLst/>
            <a:gdLst>
              <a:gd name="T0" fmla="*/ 240 w 840"/>
              <a:gd name="T1" fmla="*/ 296 h 296"/>
              <a:gd name="T2" fmla="*/ 0 w 840"/>
              <a:gd name="T3" fmla="*/ 296 h 296"/>
              <a:gd name="T4" fmla="*/ 0 w 840"/>
              <a:gd name="T5" fmla="*/ 0 h 296"/>
              <a:gd name="T6" fmla="*/ 816 w 840"/>
              <a:gd name="T7" fmla="*/ 8 h 296"/>
              <a:gd name="T8" fmla="*/ 840 w 840"/>
              <a:gd name="T9" fmla="*/ 96 h 296"/>
              <a:gd name="T10" fmla="*/ 800 w 840"/>
              <a:gd name="T11" fmla="*/ 208 h 296"/>
              <a:gd name="T12" fmla="*/ 752 w 840"/>
              <a:gd name="T13" fmla="*/ 296 h 296"/>
              <a:gd name="T14" fmla="*/ 464 w 840"/>
              <a:gd name="T15" fmla="*/ 296 h 296"/>
              <a:gd name="T16" fmla="*/ 240 w 840"/>
              <a:gd name="T17" fmla="*/ 296 h 2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40"/>
              <a:gd name="T28" fmla="*/ 0 h 296"/>
              <a:gd name="T29" fmla="*/ 840 w 840"/>
              <a:gd name="T30" fmla="*/ 296 h 2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40" h="296">
                <a:moveTo>
                  <a:pt x="240" y="296"/>
                </a:moveTo>
                <a:lnTo>
                  <a:pt x="0" y="296"/>
                </a:lnTo>
                <a:lnTo>
                  <a:pt x="0" y="0"/>
                </a:lnTo>
                <a:lnTo>
                  <a:pt x="816" y="8"/>
                </a:lnTo>
                <a:lnTo>
                  <a:pt x="840" y="96"/>
                </a:lnTo>
                <a:lnTo>
                  <a:pt x="800" y="208"/>
                </a:lnTo>
                <a:lnTo>
                  <a:pt x="752" y="296"/>
                </a:lnTo>
                <a:lnTo>
                  <a:pt x="464" y="296"/>
                </a:lnTo>
                <a:lnTo>
                  <a:pt x="240" y="29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98803" name="Text Box 499"/>
          <p:cNvSpPr txBox="1">
            <a:spLocks noChangeArrowheads="1"/>
          </p:cNvSpPr>
          <p:nvPr/>
        </p:nvSpPr>
        <p:spPr bwMode="auto">
          <a:xfrm>
            <a:off x="5597749" y="3202384"/>
            <a:ext cx="10763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CRATON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S.FRANCISCO</a:t>
            </a:r>
            <a:endParaRPr kumimoji="0" lang="pt-BR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2688" name="CaixaDeTexto 528"/>
          <p:cNvSpPr txBox="1">
            <a:spLocks noChangeArrowheads="1"/>
          </p:cNvSpPr>
          <p:nvPr/>
        </p:nvSpPr>
        <p:spPr bwMode="auto">
          <a:xfrm>
            <a:off x="182070" y="235256"/>
            <a:ext cx="186942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CRÁTONS/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FAIXAS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BRASILIANAS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3" name="Elipse 252"/>
          <p:cNvSpPr/>
          <p:nvPr/>
        </p:nvSpPr>
        <p:spPr>
          <a:xfrm>
            <a:off x="4905599" y="3062684"/>
            <a:ext cx="503237" cy="350838"/>
          </a:xfrm>
          <a:prstGeom prst="ellips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54" name="Elipse 253"/>
          <p:cNvSpPr/>
          <p:nvPr/>
        </p:nvSpPr>
        <p:spPr>
          <a:xfrm>
            <a:off x="6589936" y="2194322"/>
            <a:ext cx="503238" cy="350837"/>
          </a:xfrm>
          <a:prstGeom prst="ellips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B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55" name="Elipse 254"/>
          <p:cNvSpPr/>
          <p:nvPr/>
        </p:nvSpPr>
        <p:spPr>
          <a:xfrm>
            <a:off x="5751736" y="4716859"/>
            <a:ext cx="503238" cy="349250"/>
          </a:xfrm>
          <a:prstGeom prst="ellips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M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62692" name="Group 426"/>
          <p:cNvGrpSpPr>
            <a:grpSpLocks/>
          </p:cNvGrpSpPr>
          <p:nvPr/>
        </p:nvGrpSpPr>
        <p:grpSpPr bwMode="auto">
          <a:xfrm>
            <a:off x="4926236" y="5513784"/>
            <a:ext cx="355600" cy="246063"/>
            <a:chOff x="2116" y="2710"/>
            <a:chExt cx="224" cy="155"/>
          </a:xfrm>
        </p:grpSpPr>
        <p:sp>
          <p:nvSpPr>
            <p:cNvPr id="62699" name="Oval 427"/>
            <p:cNvSpPr>
              <a:spLocks noChangeArrowheads="1"/>
            </p:cNvSpPr>
            <p:nvPr/>
          </p:nvSpPr>
          <p:spPr bwMode="auto">
            <a:xfrm>
              <a:off x="2148" y="2726"/>
              <a:ext cx="168" cy="12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endParaRPr>
            </a:p>
          </p:txBody>
        </p:sp>
        <p:sp>
          <p:nvSpPr>
            <p:cNvPr id="62700" name="Text Box 428"/>
            <p:cNvSpPr txBox="1">
              <a:spLocks noChangeArrowheads="1"/>
            </p:cNvSpPr>
            <p:nvPr/>
          </p:nvSpPr>
          <p:spPr bwMode="auto">
            <a:xfrm>
              <a:off x="2116" y="2710"/>
              <a:ext cx="22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DF</a:t>
              </a: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2693" name="Group 426"/>
          <p:cNvGrpSpPr>
            <a:grpSpLocks/>
          </p:cNvGrpSpPr>
          <p:nvPr/>
        </p:nvGrpSpPr>
        <p:grpSpPr bwMode="auto">
          <a:xfrm>
            <a:off x="6755036" y="2808684"/>
            <a:ext cx="317500" cy="246063"/>
            <a:chOff x="2116" y="2710"/>
            <a:chExt cx="200" cy="155"/>
          </a:xfrm>
        </p:grpSpPr>
        <p:sp>
          <p:nvSpPr>
            <p:cNvPr id="62697" name="Oval 427"/>
            <p:cNvSpPr>
              <a:spLocks noChangeArrowheads="1"/>
            </p:cNvSpPr>
            <p:nvPr/>
          </p:nvSpPr>
          <p:spPr bwMode="auto">
            <a:xfrm>
              <a:off x="2148" y="2726"/>
              <a:ext cx="168" cy="12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endParaRPr>
            </a:p>
          </p:txBody>
        </p:sp>
        <p:sp>
          <p:nvSpPr>
            <p:cNvPr id="62698" name="Text Box 428"/>
            <p:cNvSpPr txBox="1">
              <a:spLocks noChangeArrowheads="1"/>
            </p:cNvSpPr>
            <p:nvPr/>
          </p:nvSpPr>
          <p:spPr bwMode="auto">
            <a:xfrm>
              <a:off x="2116" y="2710"/>
              <a:ext cx="19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</a:t>
              </a: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2694" name="Group 426"/>
          <p:cNvGrpSpPr>
            <a:grpSpLocks/>
          </p:cNvGrpSpPr>
          <p:nvPr/>
        </p:nvGrpSpPr>
        <p:grpSpPr bwMode="auto">
          <a:xfrm>
            <a:off x="6183544" y="2572147"/>
            <a:ext cx="494456" cy="246062"/>
            <a:chOff x="2116" y="2710"/>
            <a:chExt cx="286" cy="155"/>
          </a:xfrm>
        </p:grpSpPr>
        <p:sp>
          <p:nvSpPr>
            <p:cNvPr id="62695" name="Oval 427"/>
            <p:cNvSpPr>
              <a:spLocks noChangeArrowheads="1"/>
            </p:cNvSpPr>
            <p:nvPr/>
          </p:nvSpPr>
          <p:spPr bwMode="auto">
            <a:xfrm>
              <a:off x="2148" y="2726"/>
              <a:ext cx="168" cy="12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endParaRPr>
            </a:p>
          </p:txBody>
        </p:sp>
        <p:sp>
          <p:nvSpPr>
            <p:cNvPr id="62696" name="Text Box 428"/>
            <p:cNvSpPr txBox="1">
              <a:spLocks noChangeArrowheads="1"/>
            </p:cNvSpPr>
            <p:nvPr/>
          </p:nvSpPr>
          <p:spPr bwMode="auto">
            <a:xfrm>
              <a:off x="2116" y="2710"/>
              <a:ext cx="28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RPo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61" name="Freeform 276"/>
          <p:cNvSpPr>
            <a:spLocks/>
          </p:cNvSpPr>
          <p:nvPr/>
        </p:nvSpPr>
        <p:spPr bwMode="auto">
          <a:xfrm>
            <a:off x="4245200" y="4258071"/>
            <a:ext cx="989012" cy="1105987"/>
          </a:xfrm>
          <a:custGeom>
            <a:avLst/>
            <a:gdLst>
              <a:gd name="T0" fmla="*/ 54 w 606"/>
              <a:gd name="T1" fmla="*/ 680 h 1445"/>
              <a:gd name="T2" fmla="*/ 74 w 606"/>
              <a:gd name="T3" fmla="*/ 644 h 1445"/>
              <a:gd name="T4" fmla="*/ 102 w 606"/>
              <a:gd name="T5" fmla="*/ 596 h 1445"/>
              <a:gd name="T6" fmla="*/ 94 w 606"/>
              <a:gd name="T7" fmla="*/ 524 h 1445"/>
              <a:gd name="T8" fmla="*/ 82 w 606"/>
              <a:gd name="T9" fmla="*/ 420 h 1445"/>
              <a:gd name="T10" fmla="*/ 74 w 606"/>
              <a:gd name="T11" fmla="*/ 352 h 1445"/>
              <a:gd name="T12" fmla="*/ 66 w 606"/>
              <a:gd name="T13" fmla="*/ 316 h 1445"/>
              <a:gd name="T14" fmla="*/ 58 w 606"/>
              <a:gd name="T15" fmla="*/ 268 h 1445"/>
              <a:gd name="T16" fmla="*/ 34 w 606"/>
              <a:gd name="T17" fmla="*/ 192 h 1445"/>
              <a:gd name="T18" fmla="*/ 26 w 606"/>
              <a:gd name="T19" fmla="*/ 108 h 1445"/>
              <a:gd name="T20" fmla="*/ 54 w 606"/>
              <a:gd name="T21" fmla="*/ 64 h 1445"/>
              <a:gd name="T22" fmla="*/ 122 w 606"/>
              <a:gd name="T23" fmla="*/ 20 h 1445"/>
              <a:gd name="T24" fmla="*/ 158 w 606"/>
              <a:gd name="T25" fmla="*/ 8 h 1445"/>
              <a:gd name="T26" fmla="*/ 182 w 606"/>
              <a:gd name="T27" fmla="*/ 0 h 1445"/>
              <a:gd name="T28" fmla="*/ 234 w 606"/>
              <a:gd name="T29" fmla="*/ 12 h 1445"/>
              <a:gd name="T30" fmla="*/ 274 w 606"/>
              <a:gd name="T31" fmla="*/ 32 h 1445"/>
              <a:gd name="T32" fmla="*/ 318 w 606"/>
              <a:gd name="T33" fmla="*/ 52 h 1445"/>
              <a:gd name="T34" fmla="*/ 394 w 606"/>
              <a:gd name="T35" fmla="*/ 104 h 1445"/>
              <a:gd name="T36" fmla="*/ 478 w 606"/>
              <a:gd name="T37" fmla="*/ 168 h 1445"/>
              <a:gd name="T38" fmla="*/ 546 w 606"/>
              <a:gd name="T39" fmla="*/ 224 h 1445"/>
              <a:gd name="T40" fmla="*/ 590 w 606"/>
              <a:gd name="T41" fmla="*/ 276 h 1445"/>
              <a:gd name="T42" fmla="*/ 606 w 606"/>
              <a:gd name="T43" fmla="*/ 332 h 1445"/>
              <a:gd name="T44" fmla="*/ 602 w 606"/>
              <a:gd name="T45" fmla="*/ 388 h 1445"/>
              <a:gd name="T46" fmla="*/ 586 w 606"/>
              <a:gd name="T47" fmla="*/ 460 h 1445"/>
              <a:gd name="T48" fmla="*/ 562 w 606"/>
              <a:gd name="T49" fmla="*/ 540 h 1445"/>
              <a:gd name="T50" fmla="*/ 510 w 606"/>
              <a:gd name="T51" fmla="*/ 588 h 1445"/>
              <a:gd name="T52" fmla="*/ 450 w 606"/>
              <a:gd name="T53" fmla="*/ 640 h 1445"/>
              <a:gd name="T54" fmla="*/ 382 w 606"/>
              <a:gd name="T55" fmla="*/ 692 h 1445"/>
              <a:gd name="T56" fmla="*/ 318 w 606"/>
              <a:gd name="T57" fmla="*/ 736 h 1445"/>
              <a:gd name="T58" fmla="*/ 261 w 606"/>
              <a:gd name="T59" fmla="*/ 821 h 1445"/>
              <a:gd name="T60" fmla="*/ 213 w 606"/>
              <a:gd name="T61" fmla="*/ 920 h 1445"/>
              <a:gd name="T62" fmla="*/ 178 w 606"/>
              <a:gd name="T63" fmla="*/ 996 h 1445"/>
              <a:gd name="T64" fmla="*/ 146 w 606"/>
              <a:gd name="T65" fmla="*/ 1072 h 1445"/>
              <a:gd name="T66" fmla="*/ 114 w 606"/>
              <a:gd name="T67" fmla="*/ 1154 h 1445"/>
              <a:gd name="T68" fmla="*/ 105 w 606"/>
              <a:gd name="T69" fmla="*/ 1217 h 1445"/>
              <a:gd name="T70" fmla="*/ 111 w 606"/>
              <a:gd name="T71" fmla="*/ 1295 h 1445"/>
              <a:gd name="T72" fmla="*/ 78 w 606"/>
              <a:gd name="T73" fmla="*/ 1346 h 1445"/>
              <a:gd name="T74" fmla="*/ 0 w 606"/>
              <a:gd name="T75" fmla="*/ 1445 h 144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06"/>
              <a:gd name="T115" fmla="*/ 0 h 1445"/>
              <a:gd name="T116" fmla="*/ 606 w 606"/>
              <a:gd name="T117" fmla="*/ 1445 h 1445"/>
              <a:gd name="connsiteX0" fmla="*/ 891 w 10000"/>
              <a:gd name="connsiteY0" fmla="*/ 4706 h 10000"/>
              <a:gd name="connsiteX1" fmla="*/ 1221 w 10000"/>
              <a:gd name="connsiteY1" fmla="*/ 4457 h 10000"/>
              <a:gd name="connsiteX2" fmla="*/ 1683 w 10000"/>
              <a:gd name="connsiteY2" fmla="*/ 4125 h 10000"/>
              <a:gd name="connsiteX3" fmla="*/ 1551 w 10000"/>
              <a:gd name="connsiteY3" fmla="*/ 3626 h 10000"/>
              <a:gd name="connsiteX4" fmla="*/ 1353 w 10000"/>
              <a:gd name="connsiteY4" fmla="*/ 2907 h 10000"/>
              <a:gd name="connsiteX5" fmla="*/ 1221 w 10000"/>
              <a:gd name="connsiteY5" fmla="*/ 2436 h 10000"/>
              <a:gd name="connsiteX6" fmla="*/ 1089 w 10000"/>
              <a:gd name="connsiteY6" fmla="*/ 2187 h 10000"/>
              <a:gd name="connsiteX7" fmla="*/ 957 w 10000"/>
              <a:gd name="connsiteY7" fmla="*/ 1855 h 10000"/>
              <a:gd name="connsiteX8" fmla="*/ 561 w 10000"/>
              <a:gd name="connsiteY8" fmla="*/ 1329 h 10000"/>
              <a:gd name="connsiteX9" fmla="*/ 429 w 10000"/>
              <a:gd name="connsiteY9" fmla="*/ 747 h 10000"/>
              <a:gd name="connsiteX10" fmla="*/ 891 w 10000"/>
              <a:gd name="connsiteY10" fmla="*/ 443 h 10000"/>
              <a:gd name="connsiteX11" fmla="*/ 2013 w 10000"/>
              <a:gd name="connsiteY11" fmla="*/ 138 h 10000"/>
              <a:gd name="connsiteX12" fmla="*/ 2607 w 10000"/>
              <a:gd name="connsiteY12" fmla="*/ 55 h 10000"/>
              <a:gd name="connsiteX13" fmla="*/ 3003 w 10000"/>
              <a:gd name="connsiteY13" fmla="*/ 0 h 10000"/>
              <a:gd name="connsiteX14" fmla="*/ 3861 w 10000"/>
              <a:gd name="connsiteY14" fmla="*/ 83 h 10000"/>
              <a:gd name="connsiteX15" fmla="*/ 4521 w 10000"/>
              <a:gd name="connsiteY15" fmla="*/ 221 h 10000"/>
              <a:gd name="connsiteX16" fmla="*/ 5248 w 10000"/>
              <a:gd name="connsiteY16" fmla="*/ 360 h 10000"/>
              <a:gd name="connsiteX17" fmla="*/ 6502 w 10000"/>
              <a:gd name="connsiteY17" fmla="*/ 720 h 10000"/>
              <a:gd name="connsiteX18" fmla="*/ 7888 w 10000"/>
              <a:gd name="connsiteY18" fmla="*/ 1163 h 10000"/>
              <a:gd name="connsiteX19" fmla="*/ 9010 w 10000"/>
              <a:gd name="connsiteY19" fmla="*/ 1550 h 10000"/>
              <a:gd name="connsiteX20" fmla="*/ 9736 w 10000"/>
              <a:gd name="connsiteY20" fmla="*/ 1910 h 10000"/>
              <a:gd name="connsiteX21" fmla="*/ 10000 w 10000"/>
              <a:gd name="connsiteY21" fmla="*/ 2298 h 10000"/>
              <a:gd name="connsiteX22" fmla="*/ 9934 w 10000"/>
              <a:gd name="connsiteY22" fmla="*/ 2685 h 10000"/>
              <a:gd name="connsiteX23" fmla="*/ 9670 w 10000"/>
              <a:gd name="connsiteY23" fmla="*/ 3183 h 10000"/>
              <a:gd name="connsiteX24" fmla="*/ 9274 w 10000"/>
              <a:gd name="connsiteY24" fmla="*/ 3737 h 10000"/>
              <a:gd name="connsiteX25" fmla="*/ 8416 w 10000"/>
              <a:gd name="connsiteY25" fmla="*/ 4069 h 10000"/>
              <a:gd name="connsiteX26" fmla="*/ 7426 w 10000"/>
              <a:gd name="connsiteY26" fmla="*/ 4429 h 10000"/>
              <a:gd name="connsiteX27" fmla="*/ 6304 w 10000"/>
              <a:gd name="connsiteY27" fmla="*/ 4789 h 10000"/>
              <a:gd name="connsiteX28" fmla="*/ 7194 w 10000"/>
              <a:gd name="connsiteY28" fmla="*/ 6528 h 10000"/>
              <a:gd name="connsiteX29" fmla="*/ 4307 w 10000"/>
              <a:gd name="connsiteY29" fmla="*/ 5682 h 10000"/>
              <a:gd name="connsiteX30" fmla="*/ 3515 w 10000"/>
              <a:gd name="connsiteY30" fmla="*/ 6367 h 10000"/>
              <a:gd name="connsiteX31" fmla="*/ 2937 w 10000"/>
              <a:gd name="connsiteY31" fmla="*/ 6893 h 10000"/>
              <a:gd name="connsiteX32" fmla="*/ 2409 w 10000"/>
              <a:gd name="connsiteY32" fmla="*/ 7419 h 10000"/>
              <a:gd name="connsiteX33" fmla="*/ 1881 w 10000"/>
              <a:gd name="connsiteY33" fmla="*/ 7986 h 10000"/>
              <a:gd name="connsiteX34" fmla="*/ 1733 w 10000"/>
              <a:gd name="connsiteY34" fmla="*/ 8422 h 10000"/>
              <a:gd name="connsiteX35" fmla="*/ 1832 w 10000"/>
              <a:gd name="connsiteY35" fmla="*/ 8962 h 10000"/>
              <a:gd name="connsiteX36" fmla="*/ 1287 w 10000"/>
              <a:gd name="connsiteY36" fmla="*/ 9315 h 10000"/>
              <a:gd name="connsiteX37" fmla="*/ 0 w 10000"/>
              <a:gd name="connsiteY37" fmla="*/ 10000 h 10000"/>
              <a:gd name="connsiteX0" fmla="*/ 891 w 10000"/>
              <a:gd name="connsiteY0" fmla="*/ 4706 h 10000"/>
              <a:gd name="connsiteX1" fmla="*/ 1221 w 10000"/>
              <a:gd name="connsiteY1" fmla="*/ 4457 h 10000"/>
              <a:gd name="connsiteX2" fmla="*/ 1683 w 10000"/>
              <a:gd name="connsiteY2" fmla="*/ 4125 h 10000"/>
              <a:gd name="connsiteX3" fmla="*/ 1551 w 10000"/>
              <a:gd name="connsiteY3" fmla="*/ 3626 h 10000"/>
              <a:gd name="connsiteX4" fmla="*/ 1353 w 10000"/>
              <a:gd name="connsiteY4" fmla="*/ 2907 h 10000"/>
              <a:gd name="connsiteX5" fmla="*/ 1221 w 10000"/>
              <a:gd name="connsiteY5" fmla="*/ 2436 h 10000"/>
              <a:gd name="connsiteX6" fmla="*/ 1089 w 10000"/>
              <a:gd name="connsiteY6" fmla="*/ 2187 h 10000"/>
              <a:gd name="connsiteX7" fmla="*/ 957 w 10000"/>
              <a:gd name="connsiteY7" fmla="*/ 1855 h 10000"/>
              <a:gd name="connsiteX8" fmla="*/ 561 w 10000"/>
              <a:gd name="connsiteY8" fmla="*/ 1329 h 10000"/>
              <a:gd name="connsiteX9" fmla="*/ 429 w 10000"/>
              <a:gd name="connsiteY9" fmla="*/ 747 h 10000"/>
              <a:gd name="connsiteX10" fmla="*/ 891 w 10000"/>
              <a:gd name="connsiteY10" fmla="*/ 443 h 10000"/>
              <a:gd name="connsiteX11" fmla="*/ 2013 w 10000"/>
              <a:gd name="connsiteY11" fmla="*/ 138 h 10000"/>
              <a:gd name="connsiteX12" fmla="*/ 2607 w 10000"/>
              <a:gd name="connsiteY12" fmla="*/ 55 h 10000"/>
              <a:gd name="connsiteX13" fmla="*/ 3003 w 10000"/>
              <a:gd name="connsiteY13" fmla="*/ 0 h 10000"/>
              <a:gd name="connsiteX14" fmla="*/ 3861 w 10000"/>
              <a:gd name="connsiteY14" fmla="*/ 83 h 10000"/>
              <a:gd name="connsiteX15" fmla="*/ 4521 w 10000"/>
              <a:gd name="connsiteY15" fmla="*/ 221 h 10000"/>
              <a:gd name="connsiteX16" fmla="*/ 5248 w 10000"/>
              <a:gd name="connsiteY16" fmla="*/ 360 h 10000"/>
              <a:gd name="connsiteX17" fmla="*/ 6502 w 10000"/>
              <a:gd name="connsiteY17" fmla="*/ 720 h 10000"/>
              <a:gd name="connsiteX18" fmla="*/ 7888 w 10000"/>
              <a:gd name="connsiteY18" fmla="*/ 1163 h 10000"/>
              <a:gd name="connsiteX19" fmla="*/ 9010 w 10000"/>
              <a:gd name="connsiteY19" fmla="*/ 1550 h 10000"/>
              <a:gd name="connsiteX20" fmla="*/ 9736 w 10000"/>
              <a:gd name="connsiteY20" fmla="*/ 1910 h 10000"/>
              <a:gd name="connsiteX21" fmla="*/ 10000 w 10000"/>
              <a:gd name="connsiteY21" fmla="*/ 2298 h 10000"/>
              <a:gd name="connsiteX22" fmla="*/ 9934 w 10000"/>
              <a:gd name="connsiteY22" fmla="*/ 2685 h 10000"/>
              <a:gd name="connsiteX23" fmla="*/ 9670 w 10000"/>
              <a:gd name="connsiteY23" fmla="*/ 3183 h 10000"/>
              <a:gd name="connsiteX24" fmla="*/ 9274 w 10000"/>
              <a:gd name="connsiteY24" fmla="*/ 3737 h 10000"/>
              <a:gd name="connsiteX25" fmla="*/ 8416 w 10000"/>
              <a:gd name="connsiteY25" fmla="*/ 4069 h 10000"/>
              <a:gd name="connsiteX26" fmla="*/ 7426 w 10000"/>
              <a:gd name="connsiteY26" fmla="*/ 4429 h 10000"/>
              <a:gd name="connsiteX27" fmla="*/ 7861 w 10000"/>
              <a:gd name="connsiteY27" fmla="*/ 5507 h 10000"/>
              <a:gd name="connsiteX28" fmla="*/ 7194 w 10000"/>
              <a:gd name="connsiteY28" fmla="*/ 6528 h 10000"/>
              <a:gd name="connsiteX29" fmla="*/ 4307 w 10000"/>
              <a:gd name="connsiteY29" fmla="*/ 5682 h 10000"/>
              <a:gd name="connsiteX30" fmla="*/ 3515 w 10000"/>
              <a:gd name="connsiteY30" fmla="*/ 6367 h 10000"/>
              <a:gd name="connsiteX31" fmla="*/ 2937 w 10000"/>
              <a:gd name="connsiteY31" fmla="*/ 6893 h 10000"/>
              <a:gd name="connsiteX32" fmla="*/ 2409 w 10000"/>
              <a:gd name="connsiteY32" fmla="*/ 7419 h 10000"/>
              <a:gd name="connsiteX33" fmla="*/ 1881 w 10000"/>
              <a:gd name="connsiteY33" fmla="*/ 7986 h 10000"/>
              <a:gd name="connsiteX34" fmla="*/ 1733 w 10000"/>
              <a:gd name="connsiteY34" fmla="*/ 8422 h 10000"/>
              <a:gd name="connsiteX35" fmla="*/ 1832 w 10000"/>
              <a:gd name="connsiteY35" fmla="*/ 8962 h 10000"/>
              <a:gd name="connsiteX36" fmla="*/ 1287 w 10000"/>
              <a:gd name="connsiteY36" fmla="*/ 9315 h 10000"/>
              <a:gd name="connsiteX37" fmla="*/ 0 w 10000"/>
              <a:gd name="connsiteY37" fmla="*/ 10000 h 10000"/>
              <a:gd name="connsiteX0" fmla="*/ 891 w 10000"/>
              <a:gd name="connsiteY0" fmla="*/ 4706 h 10000"/>
              <a:gd name="connsiteX1" fmla="*/ 1221 w 10000"/>
              <a:gd name="connsiteY1" fmla="*/ 4457 h 10000"/>
              <a:gd name="connsiteX2" fmla="*/ 1683 w 10000"/>
              <a:gd name="connsiteY2" fmla="*/ 4125 h 10000"/>
              <a:gd name="connsiteX3" fmla="*/ 1551 w 10000"/>
              <a:gd name="connsiteY3" fmla="*/ 3626 h 10000"/>
              <a:gd name="connsiteX4" fmla="*/ 1353 w 10000"/>
              <a:gd name="connsiteY4" fmla="*/ 2907 h 10000"/>
              <a:gd name="connsiteX5" fmla="*/ 1221 w 10000"/>
              <a:gd name="connsiteY5" fmla="*/ 2436 h 10000"/>
              <a:gd name="connsiteX6" fmla="*/ 1089 w 10000"/>
              <a:gd name="connsiteY6" fmla="*/ 2187 h 10000"/>
              <a:gd name="connsiteX7" fmla="*/ 957 w 10000"/>
              <a:gd name="connsiteY7" fmla="*/ 1855 h 10000"/>
              <a:gd name="connsiteX8" fmla="*/ 561 w 10000"/>
              <a:gd name="connsiteY8" fmla="*/ 1329 h 10000"/>
              <a:gd name="connsiteX9" fmla="*/ 429 w 10000"/>
              <a:gd name="connsiteY9" fmla="*/ 747 h 10000"/>
              <a:gd name="connsiteX10" fmla="*/ 891 w 10000"/>
              <a:gd name="connsiteY10" fmla="*/ 443 h 10000"/>
              <a:gd name="connsiteX11" fmla="*/ 2013 w 10000"/>
              <a:gd name="connsiteY11" fmla="*/ 138 h 10000"/>
              <a:gd name="connsiteX12" fmla="*/ 2607 w 10000"/>
              <a:gd name="connsiteY12" fmla="*/ 55 h 10000"/>
              <a:gd name="connsiteX13" fmla="*/ 3003 w 10000"/>
              <a:gd name="connsiteY13" fmla="*/ 0 h 10000"/>
              <a:gd name="connsiteX14" fmla="*/ 3861 w 10000"/>
              <a:gd name="connsiteY14" fmla="*/ 83 h 10000"/>
              <a:gd name="connsiteX15" fmla="*/ 4521 w 10000"/>
              <a:gd name="connsiteY15" fmla="*/ 221 h 10000"/>
              <a:gd name="connsiteX16" fmla="*/ 5248 w 10000"/>
              <a:gd name="connsiteY16" fmla="*/ 360 h 10000"/>
              <a:gd name="connsiteX17" fmla="*/ 6502 w 10000"/>
              <a:gd name="connsiteY17" fmla="*/ 720 h 10000"/>
              <a:gd name="connsiteX18" fmla="*/ 7888 w 10000"/>
              <a:gd name="connsiteY18" fmla="*/ 1163 h 10000"/>
              <a:gd name="connsiteX19" fmla="*/ 9010 w 10000"/>
              <a:gd name="connsiteY19" fmla="*/ 1550 h 10000"/>
              <a:gd name="connsiteX20" fmla="*/ 9736 w 10000"/>
              <a:gd name="connsiteY20" fmla="*/ 1910 h 10000"/>
              <a:gd name="connsiteX21" fmla="*/ 10000 w 10000"/>
              <a:gd name="connsiteY21" fmla="*/ 2298 h 10000"/>
              <a:gd name="connsiteX22" fmla="*/ 9934 w 10000"/>
              <a:gd name="connsiteY22" fmla="*/ 2685 h 10000"/>
              <a:gd name="connsiteX23" fmla="*/ 9670 w 10000"/>
              <a:gd name="connsiteY23" fmla="*/ 3183 h 10000"/>
              <a:gd name="connsiteX24" fmla="*/ 9274 w 10000"/>
              <a:gd name="connsiteY24" fmla="*/ 3737 h 10000"/>
              <a:gd name="connsiteX25" fmla="*/ 8416 w 10000"/>
              <a:gd name="connsiteY25" fmla="*/ 4069 h 10000"/>
              <a:gd name="connsiteX26" fmla="*/ 7426 w 10000"/>
              <a:gd name="connsiteY26" fmla="*/ 4429 h 10000"/>
              <a:gd name="connsiteX27" fmla="*/ 7861 w 10000"/>
              <a:gd name="connsiteY27" fmla="*/ 5507 h 10000"/>
              <a:gd name="connsiteX28" fmla="*/ 7194 w 10000"/>
              <a:gd name="connsiteY28" fmla="*/ 6528 h 10000"/>
              <a:gd name="connsiteX29" fmla="*/ 4307 w 10000"/>
              <a:gd name="connsiteY29" fmla="*/ 5682 h 10000"/>
              <a:gd name="connsiteX30" fmla="*/ 5072 w 10000"/>
              <a:gd name="connsiteY30" fmla="*/ 8071 h 10000"/>
              <a:gd name="connsiteX31" fmla="*/ 2937 w 10000"/>
              <a:gd name="connsiteY31" fmla="*/ 6893 h 10000"/>
              <a:gd name="connsiteX32" fmla="*/ 2409 w 10000"/>
              <a:gd name="connsiteY32" fmla="*/ 7419 h 10000"/>
              <a:gd name="connsiteX33" fmla="*/ 1881 w 10000"/>
              <a:gd name="connsiteY33" fmla="*/ 7986 h 10000"/>
              <a:gd name="connsiteX34" fmla="*/ 1733 w 10000"/>
              <a:gd name="connsiteY34" fmla="*/ 8422 h 10000"/>
              <a:gd name="connsiteX35" fmla="*/ 1832 w 10000"/>
              <a:gd name="connsiteY35" fmla="*/ 8962 h 10000"/>
              <a:gd name="connsiteX36" fmla="*/ 1287 w 10000"/>
              <a:gd name="connsiteY36" fmla="*/ 9315 h 10000"/>
              <a:gd name="connsiteX37" fmla="*/ 0 w 10000"/>
              <a:gd name="connsiteY37" fmla="*/ 10000 h 10000"/>
              <a:gd name="connsiteX0" fmla="*/ 891 w 10000"/>
              <a:gd name="connsiteY0" fmla="*/ 4706 h 10000"/>
              <a:gd name="connsiteX1" fmla="*/ 1221 w 10000"/>
              <a:gd name="connsiteY1" fmla="*/ 4457 h 10000"/>
              <a:gd name="connsiteX2" fmla="*/ 1683 w 10000"/>
              <a:gd name="connsiteY2" fmla="*/ 4125 h 10000"/>
              <a:gd name="connsiteX3" fmla="*/ 1551 w 10000"/>
              <a:gd name="connsiteY3" fmla="*/ 3626 h 10000"/>
              <a:gd name="connsiteX4" fmla="*/ 1353 w 10000"/>
              <a:gd name="connsiteY4" fmla="*/ 2907 h 10000"/>
              <a:gd name="connsiteX5" fmla="*/ 1221 w 10000"/>
              <a:gd name="connsiteY5" fmla="*/ 2436 h 10000"/>
              <a:gd name="connsiteX6" fmla="*/ 1089 w 10000"/>
              <a:gd name="connsiteY6" fmla="*/ 2187 h 10000"/>
              <a:gd name="connsiteX7" fmla="*/ 957 w 10000"/>
              <a:gd name="connsiteY7" fmla="*/ 1855 h 10000"/>
              <a:gd name="connsiteX8" fmla="*/ 561 w 10000"/>
              <a:gd name="connsiteY8" fmla="*/ 1329 h 10000"/>
              <a:gd name="connsiteX9" fmla="*/ 429 w 10000"/>
              <a:gd name="connsiteY9" fmla="*/ 747 h 10000"/>
              <a:gd name="connsiteX10" fmla="*/ 891 w 10000"/>
              <a:gd name="connsiteY10" fmla="*/ 443 h 10000"/>
              <a:gd name="connsiteX11" fmla="*/ 2013 w 10000"/>
              <a:gd name="connsiteY11" fmla="*/ 138 h 10000"/>
              <a:gd name="connsiteX12" fmla="*/ 2607 w 10000"/>
              <a:gd name="connsiteY12" fmla="*/ 55 h 10000"/>
              <a:gd name="connsiteX13" fmla="*/ 3003 w 10000"/>
              <a:gd name="connsiteY13" fmla="*/ 0 h 10000"/>
              <a:gd name="connsiteX14" fmla="*/ 3861 w 10000"/>
              <a:gd name="connsiteY14" fmla="*/ 83 h 10000"/>
              <a:gd name="connsiteX15" fmla="*/ 4521 w 10000"/>
              <a:gd name="connsiteY15" fmla="*/ 221 h 10000"/>
              <a:gd name="connsiteX16" fmla="*/ 5248 w 10000"/>
              <a:gd name="connsiteY16" fmla="*/ 360 h 10000"/>
              <a:gd name="connsiteX17" fmla="*/ 6502 w 10000"/>
              <a:gd name="connsiteY17" fmla="*/ 720 h 10000"/>
              <a:gd name="connsiteX18" fmla="*/ 7888 w 10000"/>
              <a:gd name="connsiteY18" fmla="*/ 1163 h 10000"/>
              <a:gd name="connsiteX19" fmla="*/ 9010 w 10000"/>
              <a:gd name="connsiteY19" fmla="*/ 1550 h 10000"/>
              <a:gd name="connsiteX20" fmla="*/ 9736 w 10000"/>
              <a:gd name="connsiteY20" fmla="*/ 1910 h 10000"/>
              <a:gd name="connsiteX21" fmla="*/ 10000 w 10000"/>
              <a:gd name="connsiteY21" fmla="*/ 2298 h 10000"/>
              <a:gd name="connsiteX22" fmla="*/ 9934 w 10000"/>
              <a:gd name="connsiteY22" fmla="*/ 2685 h 10000"/>
              <a:gd name="connsiteX23" fmla="*/ 9670 w 10000"/>
              <a:gd name="connsiteY23" fmla="*/ 3183 h 10000"/>
              <a:gd name="connsiteX24" fmla="*/ 9274 w 10000"/>
              <a:gd name="connsiteY24" fmla="*/ 3737 h 10000"/>
              <a:gd name="connsiteX25" fmla="*/ 8416 w 10000"/>
              <a:gd name="connsiteY25" fmla="*/ 4069 h 10000"/>
              <a:gd name="connsiteX26" fmla="*/ 7426 w 10000"/>
              <a:gd name="connsiteY26" fmla="*/ 4429 h 10000"/>
              <a:gd name="connsiteX27" fmla="*/ 7861 w 10000"/>
              <a:gd name="connsiteY27" fmla="*/ 5507 h 10000"/>
              <a:gd name="connsiteX28" fmla="*/ 7194 w 10000"/>
              <a:gd name="connsiteY28" fmla="*/ 6528 h 10000"/>
              <a:gd name="connsiteX29" fmla="*/ 5767 w 10000"/>
              <a:gd name="connsiteY29" fmla="*/ 7207 h 10000"/>
              <a:gd name="connsiteX30" fmla="*/ 5072 w 10000"/>
              <a:gd name="connsiteY30" fmla="*/ 8071 h 10000"/>
              <a:gd name="connsiteX31" fmla="*/ 2937 w 10000"/>
              <a:gd name="connsiteY31" fmla="*/ 6893 h 10000"/>
              <a:gd name="connsiteX32" fmla="*/ 2409 w 10000"/>
              <a:gd name="connsiteY32" fmla="*/ 7419 h 10000"/>
              <a:gd name="connsiteX33" fmla="*/ 1881 w 10000"/>
              <a:gd name="connsiteY33" fmla="*/ 7986 h 10000"/>
              <a:gd name="connsiteX34" fmla="*/ 1733 w 10000"/>
              <a:gd name="connsiteY34" fmla="*/ 8422 h 10000"/>
              <a:gd name="connsiteX35" fmla="*/ 1832 w 10000"/>
              <a:gd name="connsiteY35" fmla="*/ 8962 h 10000"/>
              <a:gd name="connsiteX36" fmla="*/ 1287 w 10000"/>
              <a:gd name="connsiteY36" fmla="*/ 9315 h 10000"/>
              <a:gd name="connsiteX37" fmla="*/ 0 w 10000"/>
              <a:gd name="connsiteY37" fmla="*/ 10000 h 10000"/>
              <a:gd name="connsiteX0" fmla="*/ 891 w 10000"/>
              <a:gd name="connsiteY0" fmla="*/ 4706 h 10000"/>
              <a:gd name="connsiteX1" fmla="*/ 1221 w 10000"/>
              <a:gd name="connsiteY1" fmla="*/ 4457 h 10000"/>
              <a:gd name="connsiteX2" fmla="*/ 1683 w 10000"/>
              <a:gd name="connsiteY2" fmla="*/ 4125 h 10000"/>
              <a:gd name="connsiteX3" fmla="*/ 1551 w 10000"/>
              <a:gd name="connsiteY3" fmla="*/ 3626 h 10000"/>
              <a:gd name="connsiteX4" fmla="*/ 1353 w 10000"/>
              <a:gd name="connsiteY4" fmla="*/ 2907 h 10000"/>
              <a:gd name="connsiteX5" fmla="*/ 1221 w 10000"/>
              <a:gd name="connsiteY5" fmla="*/ 2436 h 10000"/>
              <a:gd name="connsiteX6" fmla="*/ 1089 w 10000"/>
              <a:gd name="connsiteY6" fmla="*/ 2187 h 10000"/>
              <a:gd name="connsiteX7" fmla="*/ 957 w 10000"/>
              <a:gd name="connsiteY7" fmla="*/ 1855 h 10000"/>
              <a:gd name="connsiteX8" fmla="*/ 561 w 10000"/>
              <a:gd name="connsiteY8" fmla="*/ 1329 h 10000"/>
              <a:gd name="connsiteX9" fmla="*/ 429 w 10000"/>
              <a:gd name="connsiteY9" fmla="*/ 747 h 10000"/>
              <a:gd name="connsiteX10" fmla="*/ 891 w 10000"/>
              <a:gd name="connsiteY10" fmla="*/ 443 h 10000"/>
              <a:gd name="connsiteX11" fmla="*/ 2013 w 10000"/>
              <a:gd name="connsiteY11" fmla="*/ 138 h 10000"/>
              <a:gd name="connsiteX12" fmla="*/ 2607 w 10000"/>
              <a:gd name="connsiteY12" fmla="*/ 55 h 10000"/>
              <a:gd name="connsiteX13" fmla="*/ 3003 w 10000"/>
              <a:gd name="connsiteY13" fmla="*/ 0 h 10000"/>
              <a:gd name="connsiteX14" fmla="*/ 3861 w 10000"/>
              <a:gd name="connsiteY14" fmla="*/ 83 h 10000"/>
              <a:gd name="connsiteX15" fmla="*/ 4521 w 10000"/>
              <a:gd name="connsiteY15" fmla="*/ 221 h 10000"/>
              <a:gd name="connsiteX16" fmla="*/ 5248 w 10000"/>
              <a:gd name="connsiteY16" fmla="*/ 360 h 10000"/>
              <a:gd name="connsiteX17" fmla="*/ 6502 w 10000"/>
              <a:gd name="connsiteY17" fmla="*/ 720 h 10000"/>
              <a:gd name="connsiteX18" fmla="*/ 7888 w 10000"/>
              <a:gd name="connsiteY18" fmla="*/ 1163 h 10000"/>
              <a:gd name="connsiteX19" fmla="*/ 9010 w 10000"/>
              <a:gd name="connsiteY19" fmla="*/ 1550 h 10000"/>
              <a:gd name="connsiteX20" fmla="*/ 9736 w 10000"/>
              <a:gd name="connsiteY20" fmla="*/ 1910 h 10000"/>
              <a:gd name="connsiteX21" fmla="*/ 10000 w 10000"/>
              <a:gd name="connsiteY21" fmla="*/ 2298 h 10000"/>
              <a:gd name="connsiteX22" fmla="*/ 9934 w 10000"/>
              <a:gd name="connsiteY22" fmla="*/ 2685 h 10000"/>
              <a:gd name="connsiteX23" fmla="*/ 9670 w 10000"/>
              <a:gd name="connsiteY23" fmla="*/ 3183 h 10000"/>
              <a:gd name="connsiteX24" fmla="*/ 9274 w 10000"/>
              <a:gd name="connsiteY24" fmla="*/ 3737 h 10000"/>
              <a:gd name="connsiteX25" fmla="*/ 8416 w 10000"/>
              <a:gd name="connsiteY25" fmla="*/ 4069 h 10000"/>
              <a:gd name="connsiteX26" fmla="*/ 7426 w 10000"/>
              <a:gd name="connsiteY26" fmla="*/ 4429 h 10000"/>
              <a:gd name="connsiteX27" fmla="*/ 7861 w 10000"/>
              <a:gd name="connsiteY27" fmla="*/ 5507 h 10000"/>
              <a:gd name="connsiteX28" fmla="*/ 7194 w 10000"/>
              <a:gd name="connsiteY28" fmla="*/ 6528 h 10000"/>
              <a:gd name="connsiteX29" fmla="*/ 5767 w 10000"/>
              <a:gd name="connsiteY29" fmla="*/ 7207 h 10000"/>
              <a:gd name="connsiteX30" fmla="*/ 5072 w 10000"/>
              <a:gd name="connsiteY30" fmla="*/ 8071 h 10000"/>
              <a:gd name="connsiteX31" fmla="*/ 4883 w 10000"/>
              <a:gd name="connsiteY31" fmla="*/ 8956 h 10000"/>
              <a:gd name="connsiteX32" fmla="*/ 2409 w 10000"/>
              <a:gd name="connsiteY32" fmla="*/ 7419 h 10000"/>
              <a:gd name="connsiteX33" fmla="*/ 1881 w 10000"/>
              <a:gd name="connsiteY33" fmla="*/ 7986 h 10000"/>
              <a:gd name="connsiteX34" fmla="*/ 1733 w 10000"/>
              <a:gd name="connsiteY34" fmla="*/ 8422 h 10000"/>
              <a:gd name="connsiteX35" fmla="*/ 1832 w 10000"/>
              <a:gd name="connsiteY35" fmla="*/ 8962 h 10000"/>
              <a:gd name="connsiteX36" fmla="*/ 1287 w 10000"/>
              <a:gd name="connsiteY36" fmla="*/ 9315 h 10000"/>
              <a:gd name="connsiteX37" fmla="*/ 0 w 10000"/>
              <a:gd name="connsiteY37" fmla="*/ 10000 h 10000"/>
              <a:gd name="connsiteX0" fmla="*/ 891 w 10000"/>
              <a:gd name="connsiteY0" fmla="*/ 4706 h 10000"/>
              <a:gd name="connsiteX1" fmla="*/ 1221 w 10000"/>
              <a:gd name="connsiteY1" fmla="*/ 4457 h 10000"/>
              <a:gd name="connsiteX2" fmla="*/ 1683 w 10000"/>
              <a:gd name="connsiteY2" fmla="*/ 4125 h 10000"/>
              <a:gd name="connsiteX3" fmla="*/ 1551 w 10000"/>
              <a:gd name="connsiteY3" fmla="*/ 3626 h 10000"/>
              <a:gd name="connsiteX4" fmla="*/ 1353 w 10000"/>
              <a:gd name="connsiteY4" fmla="*/ 2907 h 10000"/>
              <a:gd name="connsiteX5" fmla="*/ 1221 w 10000"/>
              <a:gd name="connsiteY5" fmla="*/ 2436 h 10000"/>
              <a:gd name="connsiteX6" fmla="*/ 1089 w 10000"/>
              <a:gd name="connsiteY6" fmla="*/ 2187 h 10000"/>
              <a:gd name="connsiteX7" fmla="*/ 957 w 10000"/>
              <a:gd name="connsiteY7" fmla="*/ 1855 h 10000"/>
              <a:gd name="connsiteX8" fmla="*/ 561 w 10000"/>
              <a:gd name="connsiteY8" fmla="*/ 1329 h 10000"/>
              <a:gd name="connsiteX9" fmla="*/ 429 w 10000"/>
              <a:gd name="connsiteY9" fmla="*/ 747 h 10000"/>
              <a:gd name="connsiteX10" fmla="*/ 891 w 10000"/>
              <a:gd name="connsiteY10" fmla="*/ 443 h 10000"/>
              <a:gd name="connsiteX11" fmla="*/ 2013 w 10000"/>
              <a:gd name="connsiteY11" fmla="*/ 138 h 10000"/>
              <a:gd name="connsiteX12" fmla="*/ 2607 w 10000"/>
              <a:gd name="connsiteY12" fmla="*/ 55 h 10000"/>
              <a:gd name="connsiteX13" fmla="*/ 3003 w 10000"/>
              <a:gd name="connsiteY13" fmla="*/ 0 h 10000"/>
              <a:gd name="connsiteX14" fmla="*/ 3861 w 10000"/>
              <a:gd name="connsiteY14" fmla="*/ 83 h 10000"/>
              <a:gd name="connsiteX15" fmla="*/ 4521 w 10000"/>
              <a:gd name="connsiteY15" fmla="*/ 221 h 10000"/>
              <a:gd name="connsiteX16" fmla="*/ 5248 w 10000"/>
              <a:gd name="connsiteY16" fmla="*/ 360 h 10000"/>
              <a:gd name="connsiteX17" fmla="*/ 6502 w 10000"/>
              <a:gd name="connsiteY17" fmla="*/ 720 h 10000"/>
              <a:gd name="connsiteX18" fmla="*/ 7888 w 10000"/>
              <a:gd name="connsiteY18" fmla="*/ 1163 h 10000"/>
              <a:gd name="connsiteX19" fmla="*/ 9010 w 10000"/>
              <a:gd name="connsiteY19" fmla="*/ 1550 h 10000"/>
              <a:gd name="connsiteX20" fmla="*/ 9736 w 10000"/>
              <a:gd name="connsiteY20" fmla="*/ 1910 h 10000"/>
              <a:gd name="connsiteX21" fmla="*/ 10000 w 10000"/>
              <a:gd name="connsiteY21" fmla="*/ 2298 h 10000"/>
              <a:gd name="connsiteX22" fmla="*/ 9934 w 10000"/>
              <a:gd name="connsiteY22" fmla="*/ 2685 h 10000"/>
              <a:gd name="connsiteX23" fmla="*/ 9670 w 10000"/>
              <a:gd name="connsiteY23" fmla="*/ 3183 h 10000"/>
              <a:gd name="connsiteX24" fmla="*/ 9274 w 10000"/>
              <a:gd name="connsiteY24" fmla="*/ 3737 h 10000"/>
              <a:gd name="connsiteX25" fmla="*/ 8416 w 10000"/>
              <a:gd name="connsiteY25" fmla="*/ 4069 h 10000"/>
              <a:gd name="connsiteX26" fmla="*/ 7426 w 10000"/>
              <a:gd name="connsiteY26" fmla="*/ 4429 h 10000"/>
              <a:gd name="connsiteX27" fmla="*/ 7861 w 10000"/>
              <a:gd name="connsiteY27" fmla="*/ 5507 h 10000"/>
              <a:gd name="connsiteX28" fmla="*/ 7194 w 10000"/>
              <a:gd name="connsiteY28" fmla="*/ 6528 h 10000"/>
              <a:gd name="connsiteX29" fmla="*/ 5767 w 10000"/>
              <a:gd name="connsiteY29" fmla="*/ 7207 h 10000"/>
              <a:gd name="connsiteX30" fmla="*/ 5072 w 10000"/>
              <a:gd name="connsiteY30" fmla="*/ 8071 h 10000"/>
              <a:gd name="connsiteX31" fmla="*/ 4883 w 10000"/>
              <a:gd name="connsiteY31" fmla="*/ 8956 h 10000"/>
              <a:gd name="connsiteX32" fmla="*/ 4063 w 10000"/>
              <a:gd name="connsiteY32" fmla="*/ 8316 h 10000"/>
              <a:gd name="connsiteX33" fmla="*/ 1881 w 10000"/>
              <a:gd name="connsiteY33" fmla="*/ 7986 h 10000"/>
              <a:gd name="connsiteX34" fmla="*/ 1733 w 10000"/>
              <a:gd name="connsiteY34" fmla="*/ 8422 h 10000"/>
              <a:gd name="connsiteX35" fmla="*/ 1832 w 10000"/>
              <a:gd name="connsiteY35" fmla="*/ 8962 h 10000"/>
              <a:gd name="connsiteX36" fmla="*/ 1287 w 10000"/>
              <a:gd name="connsiteY36" fmla="*/ 9315 h 10000"/>
              <a:gd name="connsiteX37" fmla="*/ 0 w 10000"/>
              <a:gd name="connsiteY37" fmla="*/ 10000 h 10000"/>
              <a:gd name="connsiteX0" fmla="*/ 891 w 10000"/>
              <a:gd name="connsiteY0" fmla="*/ 4706 h 10306"/>
              <a:gd name="connsiteX1" fmla="*/ 1221 w 10000"/>
              <a:gd name="connsiteY1" fmla="*/ 4457 h 10306"/>
              <a:gd name="connsiteX2" fmla="*/ 1683 w 10000"/>
              <a:gd name="connsiteY2" fmla="*/ 4125 h 10306"/>
              <a:gd name="connsiteX3" fmla="*/ 1551 w 10000"/>
              <a:gd name="connsiteY3" fmla="*/ 3626 h 10306"/>
              <a:gd name="connsiteX4" fmla="*/ 1353 w 10000"/>
              <a:gd name="connsiteY4" fmla="*/ 2907 h 10306"/>
              <a:gd name="connsiteX5" fmla="*/ 1221 w 10000"/>
              <a:gd name="connsiteY5" fmla="*/ 2436 h 10306"/>
              <a:gd name="connsiteX6" fmla="*/ 1089 w 10000"/>
              <a:gd name="connsiteY6" fmla="*/ 2187 h 10306"/>
              <a:gd name="connsiteX7" fmla="*/ 957 w 10000"/>
              <a:gd name="connsiteY7" fmla="*/ 1855 h 10306"/>
              <a:gd name="connsiteX8" fmla="*/ 561 w 10000"/>
              <a:gd name="connsiteY8" fmla="*/ 1329 h 10306"/>
              <a:gd name="connsiteX9" fmla="*/ 429 w 10000"/>
              <a:gd name="connsiteY9" fmla="*/ 747 h 10306"/>
              <a:gd name="connsiteX10" fmla="*/ 891 w 10000"/>
              <a:gd name="connsiteY10" fmla="*/ 443 h 10306"/>
              <a:gd name="connsiteX11" fmla="*/ 2013 w 10000"/>
              <a:gd name="connsiteY11" fmla="*/ 138 h 10306"/>
              <a:gd name="connsiteX12" fmla="*/ 2607 w 10000"/>
              <a:gd name="connsiteY12" fmla="*/ 55 h 10306"/>
              <a:gd name="connsiteX13" fmla="*/ 3003 w 10000"/>
              <a:gd name="connsiteY13" fmla="*/ 0 h 10306"/>
              <a:gd name="connsiteX14" fmla="*/ 3861 w 10000"/>
              <a:gd name="connsiteY14" fmla="*/ 83 h 10306"/>
              <a:gd name="connsiteX15" fmla="*/ 4521 w 10000"/>
              <a:gd name="connsiteY15" fmla="*/ 221 h 10306"/>
              <a:gd name="connsiteX16" fmla="*/ 5248 w 10000"/>
              <a:gd name="connsiteY16" fmla="*/ 360 h 10306"/>
              <a:gd name="connsiteX17" fmla="*/ 6502 w 10000"/>
              <a:gd name="connsiteY17" fmla="*/ 720 h 10306"/>
              <a:gd name="connsiteX18" fmla="*/ 7888 w 10000"/>
              <a:gd name="connsiteY18" fmla="*/ 1163 h 10306"/>
              <a:gd name="connsiteX19" fmla="*/ 9010 w 10000"/>
              <a:gd name="connsiteY19" fmla="*/ 1550 h 10306"/>
              <a:gd name="connsiteX20" fmla="*/ 9736 w 10000"/>
              <a:gd name="connsiteY20" fmla="*/ 1910 h 10306"/>
              <a:gd name="connsiteX21" fmla="*/ 10000 w 10000"/>
              <a:gd name="connsiteY21" fmla="*/ 2298 h 10306"/>
              <a:gd name="connsiteX22" fmla="*/ 9934 w 10000"/>
              <a:gd name="connsiteY22" fmla="*/ 2685 h 10306"/>
              <a:gd name="connsiteX23" fmla="*/ 9670 w 10000"/>
              <a:gd name="connsiteY23" fmla="*/ 3183 h 10306"/>
              <a:gd name="connsiteX24" fmla="*/ 9274 w 10000"/>
              <a:gd name="connsiteY24" fmla="*/ 3737 h 10306"/>
              <a:gd name="connsiteX25" fmla="*/ 8416 w 10000"/>
              <a:gd name="connsiteY25" fmla="*/ 4069 h 10306"/>
              <a:gd name="connsiteX26" fmla="*/ 7426 w 10000"/>
              <a:gd name="connsiteY26" fmla="*/ 4429 h 10306"/>
              <a:gd name="connsiteX27" fmla="*/ 7861 w 10000"/>
              <a:gd name="connsiteY27" fmla="*/ 5507 h 10306"/>
              <a:gd name="connsiteX28" fmla="*/ 7194 w 10000"/>
              <a:gd name="connsiteY28" fmla="*/ 6528 h 10306"/>
              <a:gd name="connsiteX29" fmla="*/ 5767 w 10000"/>
              <a:gd name="connsiteY29" fmla="*/ 7207 h 10306"/>
              <a:gd name="connsiteX30" fmla="*/ 5072 w 10000"/>
              <a:gd name="connsiteY30" fmla="*/ 8071 h 10306"/>
              <a:gd name="connsiteX31" fmla="*/ 4883 w 10000"/>
              <a:gd name="connsiteY31" fmla="*/ 8956 h 10306"/>
              <a:gd name="connsiteX32" fmla="*/ 4063 w 10000"/>
              <a:gd name="connsiteY32" fmla="*/ 8316 h 10306"/>
              <a:gd name="connsiteX33" fmla="*/ 1881 w 10000"/>
              <a:gd name="connsiteY33" fmla="*/ 7986 h 10306"/>
              <a:gd name="connsiteX34" fmla="*/ 3290 w 10000"/>
              <a:gd name="connsiteY34" fmla="*/ 10306 h 10306"/>
              <a:gd name="connsiteX35" fmla="*/ 1832 w 10000"/>
              <a:gd name="connsiteY35" fmla="*/ 8962 h 10306"/>
              <a:gd name="connsiteX36" fmla="*/ 1287 w 10000"/>
              <a:gd name="connsiteY36" fmla="*/ 9315 h 10306"/>
              <a:gd name="connsiteX37" fmla="*/ 0 w 10000"/>
              <a:gd name="connsiteY37" fmla="*/ 10000 h 10306"/>
              <a:gd name="connsiteX0" fmla="*/ 891 w 10000"/>
              <a:gd name="connsiteY0" fmla="*/ 4706 h 10306"/>
              <a:gd name="connsiteX1" fmla="*/ 1221 w 10000"/>
              <a:gd name="connsiteY1" fmla="*/ 4457 h 10306"/>
              <a:gd name="connsiteX2" fmla="*/ 1683 w 10000"/>
              <a:gd name="connsiteY2" fmla="*/ 4125 h 10306"/>
              <a:gd name="connsiteX3" fmla="*/ 1551 w 10000"/>
              <a:gd name="connsiteY3" fmla="*/ 3626 h 10306"/>
              <a:gd name="connsiteX4" fmla="*/ 1353 w 10000"/>
              <a:gd name="connsiteY4" fmla="*/ 2907 h 10306"/>
              <a:gd name="connsiteX5" fmla="*/ 1221 w 10000"/>
              <a:gd name="connsiteY5" fmla="*/ 2436 h 10306"/>
              <a:gd name="connsiteX6" fmla="*/ 1089 w 10000"/>
              <a:gd name="connsiteY6" fmla="*/ 2187 h 10306"/>
              <a:gd name="connsiteX7" fmla="*/ 957 w 10000"/>
              <a:gd name="connsiteY7" fmla="*/ 1855 h 10306"/>
              <a:gd name="connsiteX8" fmla="*/ 561 w 10000"/>
              <a:gd name="connsiteY8" fmla="*/ 1329 h 10306"/>
              <a:gd name="connsiteX9" fmla="*/ 429 w 10000"/>
              <a:gd name="connsiteY9" fmla="*/ 747 h 10306"/>
              <a:gd name="connsiteX10" fmla="*/ 891 w 10000"/>
              <a:gd name="connsiteY10" fmla="*/ 443 h 10306"/>
              <a:gd name="connsiteX11" fmla="*/ 2013 w 10000"/>
              <a:gd name="connsiteY11" fmla="*/ 138 h 10306"/>
              <a:gd name="connsiteX12" fmla="*/ 2607 w 10000"/>
              <a:gd name="connsiteY12" fmla="*/ 55 h 10306"/>
              <a:gd name="connsiteX13" fmla="*/ 3003 w 10000"/>
              <a:gd name="connsiteY13" fmla="*/ 0 h 10306"/>
              <a:gd name="connsiteX14" fmla="*/ 3861 w 10000"/>
              <a:gd name="connsiteY14" fmla="*/ 83 h 10306"/>
              <a:gd name="connsiteX15" fmla="*/ 4521 w 10000"/>
              <a:gd name="connsiteY15" fmla="*/ 221 h 10306"/>
              <a:gd name="connsiteX16" fmla="*/ 5248 w 10000"/>
              <a:gd name="connsiteY16" fmla="*/ 360 h 10306"/>
              <a:gd name="connsiteX17" fmla="*/ 6502 w 10000"/>
              <a:gd name="connsiteY17" fmla="*/ 720 h 10306"/>
              <a:gd name="connsiteX18" fmla="*/ 7888 w 10000"/>
              <a:gd name="connsiteY18" fmla="*/ 1163 h 10306"/>
              <a:gd name="connsiteX19" fmla="*/ 9010 w 10000"/>
              <a:gd name="connsiteY19" fmla="*/ 1550 h 10306"/>
              <a:gd name="connsiteX20" fmla="*/ 9736 w 10000"/>
              <a:gd name="connsiteY20" fmla="*/ 1910 h 10306"/>
              <a:gd name="connsiteX21" fmla="*/ 10000 w 10000"/>
              <a:gd name="connsiteY21" fmla="*/ 2298 h 10306"/>
              <a:gd name="connsiteX22" fmla="*/ 9934 w 10000"/>
              <a:gd name="connsiteY22" fmla="*/ 2685 h 10306"/>
              <a:gd name="connsiteX23" fmla="*/ 9670 w 10000"/>
              <a:gd name="connsiteY23" fmla="*/ 3183 h 10306"/>
              <a:gd name="connsiteX24" fmla="*/ 9274 w 10000"/>
              <a:gd name="connsiteY24" fmla="*/ 3737 h 10306"/>
              <a:gd name="connsiteX25" fmla="*/ 8416 w 10000"/>
              <a:gd name="connsiteY25" fmla="*/ 4069 h 10306"/>
              <a:gd name="connsiteX26" fmla="*/ 7426 w 10000"/>
              <a:gd name="connsiteY26" fmla="*/ 4429 h 10306"/>
              <a:gd name="connsiteX27" fmla="*/ 7861 w 10000"/>
              <a:gd name="connsiteY27" fmla="*/ 5507 h 10306"/>
              <a:gd name="connsiteX28" fmla="*/ 7194 w 10000"/>
              <a:gd name="connsiteY28" fmla="*/ 6528 h 10306"/>
              <a:gd name="connsiteX29" fmla="*/ 5767 w 10000"/>
              <a:gd name="connsiteY29" fmla="*/ 7207 h 10306"/>
              <a:gd name="connsiteX30" fmla="*/ 5072 w 10000"/>
              <a:gd name="connsiteY30" fmla="*/ 8071 h 10306"/>
              <a:gd name="connsiteX31" fmla="*/ 4883 w 10000"/>
              <a:gd name="connsiteY31" fmla="*/ 8956 h 10306"/>
              <a:gd name="connsiteX32" fmla="*/ 4063 w 10000"/>
              <a:gd name="connsiteY32" fmla="*/ 8316 h 10306"/>
              <a:gd name="connsiteX33" fmla="*/ 4150 w 10000"/>
              <a:gd name="connsiteY33" fmla="*/ 9146 h 10306"/>
              <a:gd name="connsiteX34" fmla="*/ 1881 w 10000"/>
              <a:gd name="connsiteY34" fmla="*/ 7986 h 10306"/>
              <a:gd name="connsiteX35" fmla="*/ 3290 w 10000"/>
              <a:gd name="connsiteY35" fmla="*/ 10306 h 10306"/>
              <a:gd name="connsiteX36" fmla="*/ 1832 w 10000"/>
              <a:gd name="connsiteY36" fmla="*/ 8962 h 10306"/>
              <a:gd name="connsiteX37" fmla="*/ 1287 w 10000"/>
              <a:gd name="connsiteY37" fmla="*/ 9315 h 10306"/>
              <a:gd name="connsiteX38" fmla="*/ 0 w 10000"/>
              <a:gd name="connsiteY38" fmla="*/ 10000 h 10306"/>
              <a:gd name="connsiteX0" fmla="*/ 891 w 10000"/>
              <a:gd name="connsiteY0" fmla="*/ 4706 h 10306"/>
              <a:gd name="connsiteX1" fmla="*/ 1221 w 10000"/>
              <a:gd name="connsiteY1" fmla="*/ 4457 h 10306"/>
              <a:gd name="connsiteX2" fmla="*/ 1683 w 10000"/>
              <a:gd name="connsiteY2" fmla="*/ 4125 h 10306"/>
              <a:gd name="connsiteX3" fmla="*/ 1551 w 10000"/>
              <a:gd name="connsiteY3" fmla="*/ 3626 h 10306"/>
              <a:gd name="connsiteX4" fmla="*/ 1353 w 10000"/>
              <a:gd name="connsiteY4" fmla="*/ 2907 h 10306"/>
              <a:gd name="connsiteX5" fmla="*/ 1221 w 10000"/>
              <a:gd name="connsiteY5" fmla="*/ 2436 h 10306"/>
              <a:gd name="connsiteX6" fmla="*/ 1089 w 10000"/>
              <a:gd name="connsiteY6" fmla="*/ 2187 h 10306"/>
              <a:gd name="connsiteX7" fmla="*/ 957 w 10000"/>
              <a:gd name="connsiteY7" fmla="*/ 1855 h 10306"/>
              <a:gd name="connsiteX8" fmla="*/ 561 w 10000"/>
              <a:gd name="connsiteY8" fmla="*/ 1329 h 10306"/>
              <a:gd name="connsiteX9" fmla="*/ 429 w 10000"/>
              <a:gd name="connsiteY9" fmla="*/ 747 h 10306"/>
              <a:gd name="connsiteX10" fmla="*/ 891 w 10000"/>
              <a:gd name="connsiteY10" fmla="*/ 443 h 10306"/>
              <a:gd name="connsiteX11" fmla="*/ 2013 w 10000"/>
              <a:gd name="connsiteY11" fmla="*/ 138 h 10306"/>
              <a:gd name="connsiteX12" fmla="*/ 2607 w 10000"/>
              <a:gd name="connsiteY12" fmla="*/ 55 h 10306"/>
              <a:gd name="connsiteX13" fmla="*/ 3003 w 10000"/>
              <a:gd name="connsiteY13" fmla="*/ 0 h 10306"/>
              <a:gd name="connsiteX14" fmla="*/ 3861 w 10000"/>
              <a:gd name="connsiteY14" fmla="*/ 83 h 10306"/>
              <a:gd name="connsiteX15" fmla="*/ 4521 w 10000"/>
              <a:gd name="connsiteY15" fmla="*/ 221 h 10306"/>
              <a:gd name="connsiteX16" fmla="*/ 5248 w 10000"/>
              <a:gd name="connsiteY16" fmla="*/ 360 h 10306"/>
              <a:gd name="connsiteX17" fmla="*/ 6502 w 10000"/>
              <a:gd name="connsiteY17" fmla="*/ 720 h 10306"/>
              <a:gd name="connsiteX18" fmla="*/ 7888 w 10000"/>
              <a:gd name="connsiteY18" fmla="*/ 1163 h 10306"/>
              <a:gd name="connsiteX19" fmla="*/ 9010 w 10000"/>
              <a:gd name="connsiteY19" fmla="*/ 1550 h 10306"/>
              <a:gd name="connsiteX20" fmla="*/ 9736 w 10000"/>
              <a:gd name="connsiteY20" fmla="*/ 1910 h 10306"/>
              <a:gd name="connsiteX21" fmla="*/ 10000 w 10000"/>
              <a:gd name="connsiteY21" fmla="*/ 2298 h 10306"/>
              <a:gd name="connsiteX22" fmla="*/ 9934 w 10000"/>
              <a:gd name="connsiteY22" fmla="*/ 2685 h 10306"/>
              <a:gd name="connsiteX23" fmla="*/ 9670 w 10000"/>
              <a:gd name="connsiteY23" fmla="*/ 3183 h 10306"/>
              <a:gd name="connsiteX24" fmla="*/ 9274 w 10000"/>
              <a:gd name="connsiteY24" fmla="*/ 3737 h 10306"/>
              <a:gd name="connsiteX25" fmla="*/ 8416 w 10000"/>
              <a:gd name="connsiteY25" fmla="*/ 4069 h 10306"/>
              <a:gd name="connsiteX26" fmla="*/ 7426 w 10000"/>
              <a:gd name="connsiteY26" fmla="*/ 4429 h 10306"/>
              <a:gd name="connsiteX27" fmla="*/ 7861 w 10000"/>
              <a:gd name="connsiteY27" fmla="*/ 5507 h 10306"/>
              <a:gd name="connsiteX28" fmla="*/ 7194 w 10000"/>
              <a:gd name="connsiteY28" fmla="*/ 6528 h 10306"/>
              <a:gd name="connsiteX29" fmla="*/ 5767 w 10000"/>
              <a:gd name="connsiteY29" fmla="*/ 7207 h 10306"/>
              <a:gd name="connsiteX30" fmla="*/ 5072 w 10000"/>
              <a:gd name="connsiteY30" fmla="*/ 8071 h 10306"/>
              <a:gd name="connsiteX31" fmla="*/ 4883 w 10000"/>
              <a:gd name="connsiteY31" fmla="*/ 8956 h 10306"/>
              <a:gd name="connsiteX32" fmla="*/ 4063 w 10000"/>
              <a:gd name="connsiteY32" fmla="*/ 8316 h 10306"/>
              <a:gd name="connsiteX33" fmla="*/ 4150 w 10000"/>
              <a:gd name="connsiteY33" fmla="*/ 9146 h 10306"/>
              <a:gd name="connsiteX34" fmla="*/ 3925 w 10000"/>
              <a:gd name="connsiteY34" fmla="*/ 9870 h 10306"/>
              <a:gd name="connsiteX35" fmla="*/ 3290 w 10000"/>
              <a:gd name="connsiteY35" fmla="*/ 10306 h 10306"/>
              <a:gd name="connsiteX36" fmla="*/ 1832 w 10000"/>
              <a:gd name="connsiteY36" fmla="*/ 8962 h 10306"/>
              <a:gd name="connsiteX37" fmla="*/ 1287 w 10000"/>
              <a:gd name="connsiteY37" fmla="*/ 9315 h 10306"/>
              <a:gd name="connsiteX38" fmla="*/ 0 w 10000"/>
              <a:gd name="connsiteY38" fmla="*/ 10000 h 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000" h="10306">
                <a:moveTo>
                  <a:pt x="891" y="4706"/>
                </a:moveTo>
                <a:lnTo>
                  <a:pt x="1221" y="4457"/>
                </a:lnTo>
                <a:lnTo>
                  <a:pt x="1683" y="4125"/>
                </a:lnTo>
                <a:lnTo>
                  <a:pt x="1551" y="3626"/>
                </a:lnTo>
                <a:lnTo>
                  <a:pt x="1353" y="2907"/>
                </a:lnTo>
                <a:lnTo>
                  <a:pt x="1221" y="2436"/>
                </a:lnTo>
                <a:lnTo>
                  <a:pt x="1089" y="2187"/>
                </a:lnTo>
                <a:lnTo>
                  <a:pt x="957" y="1855"/>
                </a:lnTo>
                <a:lnTo>
                  <a:pt x="561" y="1329"/>
                </a:lnTo>
                <a:lnTo>
                  <a:pt x="429" y="747"/>
                </a:lnTo>
                <a:lnTo>
                  <a:pt x="891" y="443"/>
                </a:lnTo>
                <a:lnTo>
                  <a:pt x="2013" y="138"/>
                </a:lnTo>
                <a:lnTo>
                  <a:pt x="2607" y="55"/>
                </a:lnTo>
                <a:lnTo>
                  <a:pt x="3003" y="0"/>
                </a:lnTo>
                <a:lnTo>
                  <a:pt x="3861" y="83"/>
                </a:lnTo>
                <a:lnTo>
                  <a:pt x="4521" y="221"/>
                </a:lnTo>
                <a:lnTo>
                  <a:pt x="5248" y="360"/>
                </a:lnTo>
                <a:lnTo>
                  <a:pt x="6502" y="720"/>
                </a:lnTo>
                <a:lnTo>
                  <a:pt x="7888" y="1163"/>
                </a:lnTo>
                <a:lnTo>
                  <a:pt x="9010" y="1550"/>
                </a:lnTo>
                <a:lnTo>
                  <a:pt x="9736" y="1910"/>
                </a:lnTo>
                <a:lnTo>
                  <a:pt x="10000" y="2298"/>
                </a:lnTo>
                <a:lnTo>
                  <a:pt x="9934" y="2685"/>
                </a:lnTo>
                <a:lnTo>
                  <a:pt x="9670" y="3183"/>
                </a:lnTo>
                <a:lnTo>
                  <a:pt x="9274" y="3737"/>
                </a:lnTo>
                <a:lnTo>
                  <a:pt x="8416" y="4069"/>
                </a:lnTo>
                <a:lnTo>
                  <a:pt x="7426" y="4429"/>
                </a:lnTo>
                <a:lnTo>
                  <a:pt x="7861" y="5507"/>
                </a:lnTo>
                <a:lnTo>
                  <a:pt x="7194" y="6528"/>
                </a:lnTo>
                <a:lnTo>
                  <a:pt x="5767" y="7207"/>
                </a:lnTo>
                <a:lnTo>
                  <a:pt x="5072" y="8071"/>
                </a:lnTo>
                <a:lnTo>
                  <a:pt x="4883" y="8956"/>
                </a:lnTo>
                <a:lnTo>
                  <a:pt x="4063" y="8316"/>
                </a:lnTo>
                <a:cubicBezTo>
                  <a:pt x="3541" y="8204"/>
                  <a:pt x="4672" y="9258"/>
                  <a:pt x="4150" y="9146"/>
                </a:cubicBezTo>
                <a:lnTo>
                  <a:pt x="3925" y="9870"/>
                </a:lnTo>
                <a:cubicBezTo>
                  <a:pt x="3876" y="10015"/>
                  <a:pt x="3339" y="10161"/>
                  <a:pt x="3290" y="10306"/>
                </a:cubicBezTo>
                <a:lnTo>
                  <a:pt x="1832" y="8962"/>
                </a:lnTo>
                <a:lnTo>
                  <a:pt x="1287" y="9315"/>
                </a:lnTo>
                <a:lnTo>
                  <a:pt x="0" y="10000"/>
                </a:ln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262" name="Text Box 495"/>
          <p:cNvSpPr txBox="1">
            <a:spLocks noChangeArrowheads="1"/>
          </p:cNvSpPr>
          <p:nvPr/>
        </p:nvSpPr>
        <p:spPr bwMode="auto">
          <a:xfrm>
            <a:off x="4041999" y="4575172"/>
            <a:ext cx="13176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CRATON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PARANAPANEMA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63" name="Group 426">
            <a:extLst>
              <a:ext uri="{FF2B5EF4-FFF2-40B4-BE49-F238E27FC236}">
                <a16:creationId xmlns:a16="http://schemas.microsoft.com/office/drawing/2014/main" id="{55B2B7D8-BA2D-4A82-AD9F-881FD36444C0}"/>
              </a:ext>
            </a:extLst>
          </p:cNvPr>
          <p:cNvGrpSpPr>
            <a:grpSpLocks/>
          </p:cNvGrpSpPr>
          <p:nvPr/>
        </p:nvGrpSpPr>
        <p:grpSpPr bwMode="auto">
          <a:xfrm rot="19807168">
            <a:off x="5503410" y="2629529"/>
            <a:ext cx="398463" cy="246063"/>
            <a:chOff x="2086" y="2710"/>
            <a:chExt cx="251" cy="155"/>
          </a:xfrm>
        </p:grpSpPr>
        <p:sp>
          <p:nvSpPr>
            <p:cNvPr id="264" name="Oval 427">
              <a:extLst>
                <a:ext uri="{FF2B5EF4-FFF2-40B4-BE49-F238E27FC236}">
                  <a16:creationId xmlns:a16="http://schemas.microsoft.com/office/drawing/2014/main" id="{356B1C3C-5BE6-4605-B718-81294498B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726"/>
              <a:ext cx="168" cy="12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endParaRPr>
            </a:p>
          </p:txBody>
        </p:sp>
        <p:sp>
          <p:nvSpPr>
            <p:cNvPr id="265" name="Text Box 428">
              <a:extLst>
                <a:ext uri="{FF2B5EF4-FFF2-40B4-BE49-F238E27FC236}">
                  <a16:creationId xmlns:a16="http://schemas.microsoft.com/office/drawing/2014/main" id="{77C237F3-0A7F-4F4A-8772-739B6F0CEC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6" y="2710"/>
              <a:ext cx="25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RP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D9F68C1D-7D11-4A9F-B4A6-31094D318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75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237"/>
    </mc:Choice>
    <mc:Fallback>
      <p:transition spd="slow" advTm="124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831" t="40917" r="-1"/>
          <a:stretch/>
        </p:blipFill>
        <p:spPr bwMode="auto">
          <a:xfrm>
            <a:off x="4430305" y="2112180"/>
            <a:ext cx="4713695" cy="47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201" t="26597" r="5793" b="56888"/>
          <a:stretch/>
        </p:blipFill>
        <p:spPr bwMode="auto">
          <a:xfrm>
            <a:off x="7873" y="4725144"/>
            <a:ext cx="269557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-15878" y="24562"/>
            <a:ext cx="4699824" cy="4840129"/>
            <a:chOff x="-15878" y="24562"/>
            <a:chExt cx="4699824" cy="4840129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19" r="27154" b="43005"/>
            <a:stretch/>
          </p:blipFill>
          <p:spPr bwMode="auto">
            <a:xfrm>
              <a:off x="-15878" y="24562"/>
              <a:ext cx="4512337" cy="45565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Forma livre 7"/>
            <p:cNvSpPr/>
            <p:nvPr/>
          </p:nvSpPr>
          <p:spPr>
            <a:xfrm>
              <a:off x="2697395" y="2583015"/>
              <a:ext cx="1986551" cy="2281676"/>
            </a:xfrm>
            <a:custGeom>
              <a:avLst/>
              <a:gdLst>
                <a:gd name="connsiteX0" fmla="*/ 1679584 w 1857714"/>
                <a:gd name="connsiteY0" fmla="*/ 4364 h 2153811"/>
                <a:gd name="connsiteX1" fmla="*/ 1679584 w 1857714"/>
                <a:gd name="connsiteY1" fmla="*/ 4364 h 2153811"/>
                <a:gd name="connsiteX2" fmla="*/ 1489579 w 1857714"/>
                <a:gd name="connsiteY2" fmla="*/ 16239 h 2153811"/>
                <a:gd name="connsiteX3" fmla="*/ 1418327 w 1857714"/>
                <a:gd name="connsiteY3" fmla="*/ 51865 h 2153811"/>
                <a:gd name="connsiteX4" fmla="*/ 1382701 w 1857714"/>
                <a:gd name="connsiteY4" fmla="*/ 87491 h 2153811"/>
                <a:gd name="connsiteX5" fmla="*/ 1311449 w 1857714"/>
                <a:gd name="connsiteY5" fmla="*/ 123117 h 2153811"/>
                <a:gd name="connsiteX6" fmla="*/ 1275823 w 1857714"/>
                <a:gd name="connsiteY6" fmla="*/ 146868 h 2153811"/>
                <a:gd name="connsiteX7" fmla="*/ 1240197 w 1857714"/>
                <a:gd name="connsiteY7" fmla="*/ 182494 h 2153811"/>
                <a:gd name="connsiteX8" fmla="*/ 1204571 w 1857714"/>
                <a:gd name="connsiteY8" fmla="*/ 194369 h 2153811"/>
                <a:gd name="connsiteX9" fmla="*/ 1133320 w 1857714"/>
                <a:gd name="connsiteY9" fmla="*/ 241871 h 2153811"/>
                <a:gd name="connsiteX10" fmla="*/ 1097694 w 1857714"/>
                <a:gd name="connsiteY10" fmla="*/ 265621 h 2153811"/>
                <a:gd name="connsiteX11" fmla="*/ 1026442 w 1857714"/>
                <a:gd name="connsiteY11" fmla="*/ 384374 h 2153811"/>
                <a:gd name="connsiteX12" fmla="*/ 1002691 w 1857714"/>
                <a:gd name="connsiteY12" fmla="*/ 420000 h 2153811"/>
                <a:gd name="connsiteX13" fmla="*/ 978940 w 1857714"/>
                <a:gd name="connsiteY13" fmla="*/ 467502 h 2153811"/>
                <a:gd name="connsiteX14" fmla="*/ 967065 w 1857714"/>
                <a:gd name="connsiteY14" fmla="*/ 503128 h 2153811"/>
                <a:gd name="connsiteX15" fmla="*/ 943314 w 1857714"/>
                <a:gd name="connsiteY15" fmla="*/ 538754 h 2153811"/>
                <a:gd name="connsiteX16" fmla="*/ 919564 w 1857714"/>
                <a:gd name="connsiteY16" fmla="*/ 586255 h 2153811"/>
                <a:gd name="connsiteX17" fmla="*/ 895813 w 1857714"/>
                <a:gd name="connsiteY17" fmla="*/ 621881 h 2153811"/>
                <a:gd name="connsiteX18" fmla="*/ 872062 w 1857714"/>
                <a:gd name="connsiteY18" fmla="*/ 669382 h 2153811"/>
                <a:gd name="connsiteX19" fmla="*/ 860187 w 1857714"/>
                <a:gd name="connsiteY19" fmla="*/ 705008 h 2153811"/>
                <a:gd name="connsiteX20" fmla="*/ 824561 w 1857714"/>
                <a:gd name="connsiteY20" fmla="*/ 752509 h 2153811"/>
                <a:gd name="connsiteX21" fmla="*/ 800810 w 1857714"/>
                <a:gd name="connsiteY21" fmla="*/ 788135 h 2153811"/>
                <a:gd name="connsiteX22" fmla="*/ 682057 w 1857714"/>
                <a:gd name="connsiteY22" fmla="*/ 859387 h 2153811"/>
                <a:gd name="connsiteX23" fmla="*/ 610805 w 1857714"/>
                <a:gd name="connsiteY23" fmla="*/ 883138 h 2153811"/>
                <a:gd name="connsiteX24" fmla="*/ 503927 w 1857714"/>
                <a:gd name="connsiteY24" fmla="*/ 942515 h 2153811"/>
                <a:gd name="connsiteX25" fmla="*/ 432675 w 1857714"/>
                <a:gd name="connsiteY25" fmla="*/ 1013767 h 2153811"/>
                <a:gd name="connsiteX26" fmla="*/ 385174 w 1857714"/>
                <a:gd name="connsiteY26" fmla="*/ 1085019 h 2153811"/>
                <a:gd name="connsiteX27" fmla="*/ 361423 w 1857714"/>
                <a:gd name="connsiteY27" fmla="*/ 1120645 h 2153811"/>
                <a:gd name="connsiteX28" fmla="*/ 325797 w 1857714"/>
                <a:gd name="connsiteY28" fmla="*/ 1156271 h 2153811"/>
                <a:gd name="connsiteX29" fmla="*/ 290171 w 1857714"/>
                <a:gd name="connsiteY29" fmla="*/ 1227522 h 2153811"/>
                <a:gd name="connsiteX30" fmla="*/ 254545 w 1857714"/>
                <a:gd name="connsiteY30" fmla="*/ 1275024 h 2153811"/>
                <a:gd name="connsiteX31" fmla="*/ 195169 w 1857714"/>
                <a:gd name="connsiteY31" fmla="*/ 1370026 h 2153811"/>
                <a:gd name="connsiteX32" fmla="*/ 171418 w 1857714"/>
                <a:gd name="connsiteY32" fmla="*/ 1441278 h 2153811"/>
                <a:gd name="connsiteX33" fmla="*/ 159543 w 1857714"/>
                <a:gd name="connsiteY33" fmla="*/ 1476904 h 2153811"/>
                <a:gd name="connsiteX34" fmla="*/ 112042 w 1857714"/>
                <a:gd name="connsiteY34" fmla="*/ 1548156 h 2153811"/>
                <a:gd name="connsiteX35" fmla="*/ 88291 w 1857714"/>
                <a:gd name="connsiteY35" fmla="*/ 1583782 h 2153811"/>
                <a:gd name="connsiteX36" fmla="*/ 76416 w 1857714"/>
                <a:gd name="connsiteY36" fmla="*/ 1619408 h 2153811"/>
                <a:gd name="connsiteX37" fmla="*/ 52665 w 1857714"/>
                <a:gd name="connsiteY37" fmla="*/ 1655034 h 2153811"/>
                <a:gd name="connsiteX38" fmla="*/ 17039 w 1857714"/>
                <a:gd name="connsiteY38" fmla="*/ 1738161 h 2153811"/>
                <a:gd name="connsiteX39" fmla="*/ 17039 w 1857714"/>
                <a:gd name="connsiteY39" fmla="*/ 1880665 h 2153811"/>
                <a:gd name="connsiteX40" fmla="*/ 52665 w 1857714"/>
                <a:gd name="connsiteY40" fmla="*/ 1916291 h 2153811"/>
                <a:gd name="connsiteX41" fmla="*/ 88291 w 1857714"/>
                <a:gd name="connsiteY41" fmla="*/ 1963793 h 2153811"/>
                <a:gd name="connsiteX42" fmla="*/ 195169 w 1857714"/>
                <a:gd name="connsiteY42" fmla="*/ 2023169 h 2153811"/>
                <a:gd name="connsiteX43" fmla="*/ 373299 w 1857714"/>
                <a:gd name="connsiteY43" fmla="*/ 2070671 h 2153811"/>
                <a:gd name="connsiteX44" fmla="*/ 872062 w 1857714"/>
                <a:gd name="connsiteY44" fmla="*/ 2094421 h 2153811"/>
                <a:gd name="connsiteX45" fmla="*/ 1014566 w 1857714"/>
                <a:gd name="connsiteY45" fmla="*/ 2118172 h 2153811"/>
                <a:gd name="connsiteX46" fmla="*/ 1050192 w 1857714"/>
                <a:gd name="connsiteY46" fmla="*/ 2130047 h 2153811"/>
                <a:gd name="connsiteX47" fmla="*/ 1180821 w 1857714"/>
                <a:gd name="connsiteY47" fmla="*/ 2141922 h 2153811"/>
                <a:gd name="connsiteX48" fmla="*/ 1216447 w 1857714"/>
                <a:gd name="connsiteY48" fmla="*/ 2153798 h 2153811"/>
                <a:gd name="connsiteX49" fmla="*/ 1465829 w 1857714"/>
                <a:gd name="connsiteY49" fmla="*/ 2130047 h 2153811"/>
                <a:gd name="connsiteX50" fmla="*/ 1537081 w 1857714"/>
                <a:gd name="connsiteY50" fmla="*/ 2058795 h 2153811"/>
                <a:gd name="connsiteX51" fmla="*/ 1596457 w 1857714"/>
                <a:gd name="connsiteY51" fmla="*/ 1975668 h 2153811"/>
                <a:gd name="connsiteX52" fmla="*/ 1643958 w 1857714"/>
                <a:gd name="connsiteY52" fmla="*/ 1904416 h 2153811"/>
                <a:gd name="connsiteX53" fmla="*/ 1655834 w 1857714"/>
                <a:gd name="connsiteY53" fmla="*/ 1868790 h 2153811"/>
                <a:gd name="connsiteX54" fmla="*/ 1715210 w 1857714"/>
                <a:gd name="connsiteY54" fmla="*/ 1773787 h 2153811"/>
                <a:gd name="connsiteX55" fmla="*/ 1727086 w 1857714"/>
                <a:gd name="connsiteY55" fmla="*/ 1738161 h 2153811"/>
                <a:gd name="connsiteX56" fmla="*/ 1762712 w 1857714"/>
                <a:gd name="connsiteY56" fmla="*/ 1702535 h 2153811"/>
                <a:gd name="connsiteX57" fmla="*/ 1774587 w 1857714"/>
                <a:gd name="connsiteY57" fmla="*/ 1666909 h 2153811"/>
                <a:gd name="connsiteX58" fmla="*/ 1798338 w 1857714"/>
                <a:gd name="connsiteY58" fmla="*/ 1619408 h 2153811"/>
                <a:gd name="connsiteX59" fmla="*/ 1810213 w 1857714"/>
                <a:gd name="connsiteY59" fmla="*/ 1500655 h 2153811"/>
                <a:gd name="connsiteX60" fmla="*/ 1822088 w 1857714"/>
                <a:gd name="connsiteY60" fmla="*/ 1441278 h 2153811"/>
                <a:gd name="connsiteX61" fmla="*/ 1833964 w 1857714"/>
                <a:gd name="connsiteY61" fmla="*/ 1358151 h 2153811"/>
                <a:gd name="connsiteX62" fmla="*/ 1857714 w 1857714"/>
                <a:gd name="connsiteY62" fmla="*/ 906889 h 2153811"/>
                <a:gd name="connsiteX63" fmla="*/ 1845839 w 1857714"/>
                <a:gd name="connsiteY63" fmla="*/ 431876 h 2153811"/>
                <a:gd name="connsiteX64" fmla="*/ 1833964 w 1857714"/>
                <a:gd name="connsiteY64" fmla="*/ 396250 h 2153811"/>
                <a:gd name="connsiteX65" fmla="*/ 1798338 w 1857714"/>
                <a:gd name="connsiteY65" fmla="*/ 277496 h 2153811"/>
                <a:gd name="connsiteX66" fmla="*/ 1786462 w 1857714"/>
                <a:gd name="connsiteY66" fmla="*/ 241871 h 2153811"/>
                <a:gd name="connsiteX67" fmla="*/ 1774587 w 1857714"/>
                <a:gd name="connsiteY67" fmla="*/ 206245 h 2153811"/>
                <a:gd name="connsiteX68" fmla="*/ 1750836 w 1857714"/>
                <a:gd name="connsiteY68" fmla="*/ 170619 h 2153811"/>
                <a:gd name="connsiteX69" fmla="*/ 1703335 w 1857714"/>
                <a:gd name="connsiteY69" fmla="*/ 51865 h 2153811"/>
                <a:gd name="connsiteX70" fmla="*/ 1679584 w 1857714"/>
                <a:gd name="connsiteY70" fmla="*/ 4364 h 215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857714" h="2153811">
                  <a:moveTo>
                    <a:pt x="1679584" y="4364"/>
                  </a:moveTo>
                  <a:lnTo>
                    <a:pt x="1679584" y="4364"/>
                  </a:lnTo>
                  <a:cubicBezTo>
                    <a:pt x="1616249" y="8322"/>
                    <a:pt x="1552689" y="9596"/>
                    <a:pt x="1489579" y="16239"/>
                  </a:cubicBezTo>
                  <a:cubicBezTo>
                    <a:pt x="1465061" y="18820"/>
                    <a:pt x="1436267" y="36916"/>
                    <a:pt x="1418327" y="51865"/>
                  </a:cubicBezTo>
                  <a:cubicBezTo>
                    <a:pt x="1405425" y="62616"/>
                    <a:pt x="1395603" y="76740"/>
                    <a:pt x="1382701" y="87491"/>
                  </a:cubicBezTo>
                  <a:cubicBezTo>
                    <a:pt x="1352006" y="113070"/>
                    <a:pt x="1347156" y="111215"/>
                    <a:pt x="1311449" y="123117"/>
                  </a:cubicBezTo>
                  <a:cubicBezTo>
                    <a:pt x="1299574" y="131034"/>
                    <a:pt x="1286787" y="137731"/>
                    <a:pt x="1275823" y="146868"/>
                  </a:cubicBezTo>
                  <a:cubicBezTo>
                    <a:pt x="1262921" y="157619"/>
                    <a:pt x="1254171" y="173178"/>
                    <a:pt x="1240197" y="182494"/>
                  </a:cubicBezTo>
                  <a:cubicBezTo>
                    <a:pt x="1229782" y="189438"/>
                    <a:pt x="1216446" y="190411"/>
                    <a:pt x="1204571" y="194369"/>
                  </a:cubicBezTo>
                  <a:lnTo>
                    <a:pt x="1133320" y="241871"/>
                  </a:lnTo>
                  <a:lnTo>
                    <a:pt x="1097694" y="265621"/>
                  </a:lnTo>
                  <a:cubicBezTo>
                    <a:pt x="981490" y="439925"/>
                    <a:pt x="1099474" y="256567"/>
                    <a:pt x="1026442" y="384374"/>
                  </a:cubicBezTo>
                  <a:cubicBezTo>
                    <a:pt x="1019361" y="396766"/>
                    <a:pt x="1009772" y="407608"/>
                    <a:pt x="1002691" y="420000"/>
                  </a:cubicBezTo>
                  <a:cubicBezTo>
                    <a:pt x="993908" y="435370"/>
                    <a:pt x="985913" y="451230"/>
                    <a:pt x="978940" y="467502"/>
                  </a:cubicBezTo>
                  <a:cubicBezTo>
                    <a:pt x="974009" y="479008"/>
                    <a:pt x="972663" y="491932"/>
                    <a:pt x="967065" y="503128"/>
                  </a:cubicBezTo>
                  <a:cubicBezTo>
                    <a:pt x="960682" y="515894"/>
                    <a:pt x="950395" y="526362"/>
                    <a:pt x="943314" y="538754"/>
                  </a:cubicBezTo>
                  <a:cubicBezTo>
                    <a:pt x="934531" y="554124"/>
                    <a:pt x="928347" y="570885"/>
                    <a:pt x="919564" y="586255"/>
                  </a:cubicBezTo>
                  <a:cubicBezTo>
                    <a:pt x="912483" y="598647"/>
                    <a:pt x="902894" y="609489"/>
                    <a:pt x="895813" y="621881"/>
                  </a:cubicBezTo>
                  <a:cubicBezTo>
                    <a:pt x="887030" y="637251"/>
                    <a:pt x="879035" y="653111"/>
                    <a:pt x="872062" y="669382"/>
                  </a:cubicBezTo>
                  <a:cubicBezTo>
                    <a:pt x="867131" y="680888"/>
                    <a:pt x="866397" y="694140"/>
                    <a:pt x="860187" y="705008"/>
                  </a:cubicBezTo>
                  <a:cubicBezTo>
                    <a:pt x="850367" y="722192"/>
                    <a:pt x="836065" y="736404"/>
                    <a:pt x="824561" y="752509"/>
                  </a:cubicBezTo>
                  <a:cubicBezTo>
                    <a:pt x="816265" y="764123"/>
                    <a:pt x="811551" y="778737"/>
                    <a:pt x="800810" y="788135"/>
                  </a:cubicBezTo>
                  <a:cubicBezTo>
                    <a:pt x="777328" y="808682"/>
                    <a:pt x="716330" y="845678"/>
                    <a:pt x="682057" y="859387"/>
                  </a:cubicBezTo>
                  <a:cubicBezTo>
                    <a:pt x="658812" y="868685"/>
                    <a:pt x="610805" y="883138"/>
                    <a:pt x="610805" y="883138"/>
                  </a:cubicBezTo>
                  <a:cubicBezTo>
                    <a:pt x="529138" y="937583"/>
                    <a:pt x="566633" y="921612"/>
                    <a:pt x="503927" y="942515"/>
                  </a:cubicBezTo>
                  <a:cubicBezTo>
                    <a:pt x="426716" y="1058335"/>
                    <a:pt x="550509" y="881205"/>
                    <a:pt x="432675" y="1013767"/>
                  </a:cubicBezTo>
                  <a:cubicBezTo>
                    <a:pt x="413711" y="1035102"/>
                    <a:pt x="401008" y="1061268"/>
                    <a:pt x="385174" y="1085019"/>
                  </a:cubicBezTo>
                  <a:cubicBezTo>
                    <a:pt x="377257" y="1096894"/>
                    <a:pt x="371515" y="1110553"/>
                    <a:pt x="361423" y="1120645"/>
                  </a:cubicBezTo>
                  <a:cubicBezTo>
                    <a:pt x="349548" y="1132520"/>
                    <a:pt x="336548" y="1143369"/>
                    <a:pt x="325797" y="1156271"/>
                  </a:cubicBezTo>
                  <a:cubicBezTo>
                    <a:pt x="269382" y="1223969"/>
                    <a:pt x="329120" y="1159361"/>
                    <a:pt x="290171" y="1227522"/>
                  </a:cubicBezTo>
                  <a:cubicBezTo>
                    <a:pt x="280351" y="1244707"/>
                    <a:pt x="265035" y="1258240"/>
                    <a:pt x="254545" y="1275024"/>
                  </a:cubicBezTo>
                  <a:cubicBezTo>
                    <a:pt x="173046" y="1405425"/>
                    <a:pt x="296087" y="1235470"/>
                    <a:pt x="195169" y="1370026"/>
                  </a:cubicBezTo>
                  <a:lnTo>
                    <a:pt x="171418" y="1441278"/>
                  </a:lnTo>
                  <a:cubicBezTo>
                    <a:pt x="167460" y="1453153"/>
                    <a:pt x="166487" y="1466489"/>
                    <a:pt x="159543" y="1476904"/>
                  </a:cubicBezTo>
                  <a:lnTo>
                    <a:pt x="112042" y="1548156"/>
                  </a:lnTo>
                  <a:lnTo>
                    <a:pt x="88291" y="1583782"/>
                  </a:lnTo>
                  <a:cubicBezTo>
                    <a:pt x="84333" y="1595657"/>
                    <a:pt x="82014" y="1608212"/>
                    <a:pt x="76416" y="1619408"/>
                  </a:cubicBezTo>
                  <a:cubicBezTo>
                    <a:pt x="70033" y="1632174"/>
                    <a:pt x="58287" y="1641916"/>
                    <a:pt x="52665" y="1655034"/>
                  </a:cubicBezTo>
                  <a:cubicBezTo>
                    <a:pt x="6654" y="1762392"/>
                    <a:pt x="76668" y="1648719"/>
                    <a:pt x="17039" y="1738161"/>
                  </a:cubicBezTo>
                  <a:cubicBezTo>
                    <a:pt x="-1541" y="1793903"/>
                    <a:pt x="-9476" y="1801120"/>
                    <a:pt x="17039" y="1880665"/>
                  </a:cubicBezTo>
                  <a:cubicBezTo>
                    <a:pt x="22350" y="1896597"/>
                    <a:pt x="41735" y="1903540"/>
                    <a:pt x="52665" y="1916291"/>
                  </a:cubicBezTo>
                  <a:cubicBezTo>
                    <a:pt x="65546" y="1931319"/>
                    <a:pt x="73498" y="1950644"/>
                    <a:pt x="88291" y="1963793"/>
                  </a:cubicBezTo>
                  <a:cubicBezTo>
                    <a:pt x="137291" y="2007349"/>
                    <a:pt x="146789" y="2007043"/>
                    <a:pt x="195169" y="2023169"/>
                  </a:cubicBezTo>
                  <a:cubicBezTo>
                    <a:pt x="270863" y="2073633"/>
                    <a:pt x="216717" y="2044574"/>
                    <a:pt x="373299" y="2070671"/>
                  </a:cubicBezTo>
                  <a:cubicBezTo>
                    <a:pt x="585163" y="2105982"/>
                    <a:pt x="420524" y="2081879"/>
                    <a:pt x="872062" y="2094421"/>
                  </a:cubicBezTo>
                  <a:cubicBezTo>
                    <a:pt x="997921" y="2125884"/>
                    <a:pt x="810693" y="2081103"/>
                    <a:pt x="1014566" y="2118172"/>
                  </a:cubicBezTo>
                  <a:cubicBezTo>
                    <a:pt x="1026882" y="2120411"/>
                    <a:pt x="1037800" y="2128277"/>
                    <a:pt x="1050192" y="2130047"/>
                  </a:cubicBezTo>
                  <a:cubicBezTo>
                    <a:pt x="1093475" y="2136230"/>
                    <a:pt x="1137278" y="2137964"/>
                    <a:pt x="1180821" y="2141922"/>
                  </a:cubicBezTo>
                  <a:cubicBezTo>
                    <a:pt x="1192696" y="2145881"/>
                    <a:pt x="1203929" y="2153798"/>
                    <a:pt x="1216447" y="2153798"/>
                  </a:cubicBezTo>
                  <a:cubicBezTo>
                    <a:pt x="1383280" y="2153798"/>
                    <a:pt x="1365360" y="2155163"/>
                    <a:pt x="1465829" y="2130047"/>
                  </a:cubicBezTo>
                  <a:cubicBezTo>
                    <a:pt x="1489580" y="2106296"/>
                    <a:pt x="1518450" y="2086743"/>
                    <a:pt x="1537081" y="2058795"/>
                  </a:cubicBezTo>
                  <a:cubicBezTo>
                    <a:pt x="1571809" y="2006701"/>
                    <a:pt x="1552268" y="2034587"/>
                    <a:pt x="1596457" y="1975668"/>
                  </a:cubicBezTo>
                  <a:cubicBezTo>
                    <a:pt x="1624692" y="1890961"/>
                    <a:pt x="1584657" y="1993367"/>
                    <a:pt x="1643958" y="1904416"/>
                  </a:cubicBezTo>
                  <a:cubicBezTo>
                    <a:pt x="1650902" y="1894001"/>
                    <a:pt x="1649840" y="1879779"/>
                    <a:pt x="1655834" y="1868790"/>
                  </a:cubicBezTo>
                  <a:cubicBezTo>
                    <a:pt x="1673716" y="1836006"/>
                    <a:pt x="1703400" y="1809214"/>
                    <a:pt x="1715210" y="1773787"/>
                  </a:cubicBezTo>
                  <a:cubicBezTo>
                    <a:pt x="1719169" y="1761912"/>
                    <a:pt x="1720142" y="1748576"/>
                    <a:pt x="1727086" y="1738161"/>
                  </a:cubicBezTo>
                  <a:cubicBezTo>
                    <a:pt x="1736402" y="1724187"/>
                    <a:pt x="1750837" y="1714410"/>
                    <a:pt x="1762712" y="1702535"/>
                  </a:cubicBezTo>
                  <a:cubicBezTo>
                    <a:pt x="1766670" y="1690660"/>
                    <a:pt x="1769656" y="1678415"/>
                    <a:pt x="1774587" y="1666909"/>
                  </a:cubicBezTo>
                  <a:cubicBezTo>
                    <a:pt x="1781560" y="1650638"/>
                    <a:pt x="1794629" y="1636718"/>
                    <a:pt x="1798338" y="1619408"/>
                  </a:cubicBezTo>
                  <a:cubicBezTo>
                    <a:pt x="1806673" y="1580509"/>
                    <a:pt x="1804955" y="1540088"/>
                    <a:pt x="1810213" y="1500655"/>
                  </a:cubicBezTo>
                  <a:cubicBezTo>
                    <a:pt x="1812881" y="1480648"/>
                    <a:pt x="1818770" y="1461188"/>
                    <a:pt x="1822088" y="1441278"/>
                  </a:cubicBezTo>
                  <a:cubicBezTo>
                    <a:pt x="1826690" y="1413668"/>
                    <a:pt x="1830005" y="1385860"/>
                    <a:pt x="1833964" y="1358151"/>
                  </a:cubicBezTo>
                  <a:cubicBezTo>
                    <a:pt x="1844323" y="1213119"/>
                    <a:pt x="1857714" y="1048771"/>
                    <a:pt x="1857714" y="906889"/>
                  </a:cubicBezTo>
                  <a:cubicBezTo>
                    <a:pt x="1857714" y="748502"/>
                    <a:pt x="1853198" y="590092"/>
                    <a:pt x="1845839" y="431876"/>
                  </a:cubicBezTo>
                  <a:cubicBezTo>
                    <a:pt x="1845257" y="419372"/>
                    <a:pt x="1837403" y="408286"/>
                    <a:pt x="1833964" y="396250"/>
                  </a:cubicBezTo>
                  <a:cubicBezTo>
                    <a:pt x="1798077" y="270648"/>
                    <a:pt x="1854765" y="446775"/>
                    <a:pt x="1798338" y="277496"/>
                  </a:cubicBezTo>
                  <a:lnTo>
                    <a:pt x="1786462" y="241871"/>
                  </a:lnTo>
                  <a:cubicBezTo>
                    <a:pt x="1782503" y="229996"/>
                    <a:pt x="1781531" y="216660"/>
                    <a:pt x="1774587" y="206245"/>
                  </a:cubicBezTo>
                  <a:lnTo>
                    <a:pt x="1750836" y="170619"/>
                  </a:lnTo>
                  <a:cubicBezTo>
                    <a:pt x="1733842" y="119637"/>
                    <a:pt x="1729546" y="95550"/>
                    <a:pt x="1703335" y="51865"/>
                  </a:cubicBezTo>
                  <a:cubicBezTo>
                    <a:pt x="1653638" y="-30963"/>
                    <a:pt x="1683543" y="12281"/>
                    <a:pt x="1679584" y="4364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4" name="Forma livre 3"/>
          <p:cNvSpPr/>
          <p:nvPr/>
        </p:nvSpPr>
        <p:spPr>
          <a:xfrm>
            <a:off x="4191990" y="1757548"/>
            <a:ext cx="1845158" cy="1650935"/>
          </a:xfrm>
          <a:custGeom>
            <a:avLst/>
            <a:gdLst>
              <a:gd name="connsiteX0" fmla="*/ 23750 w 1845158"/>
              <a:gd name="connsiteY0" fmla="*/ 118753 h 1650935"/>
              <a:gd name="connsiteX1" fmla="*/ 23750 w 1845158"/>
              <a:gd name="connsiteY1" fmla="*/ 118753 h 1650935"/>
              <a:gd name="connsiteX2" fmla="*/ 35626 w 1845158"/>
              <a:gd name="connsiteY2" fmla="*/ 249382 h 1650935"/>
              <a:gd name="connsiteX3" fmla="*/ 11875 w 1845158"/>
              <a:gd name="connsiteY3" fmla="*/ 795647 h 1650935"/>
              <a:gd name="connsiteX4" fmla="*/ 23750 w 1845158"/>
              <a:gd name="connsiteY4" fmla="*/ 1033153 h 1650935"/>
              <a:gd name="connsiteX5" fmla="*/ 47501 w 1845158"/>
              <a:gd name="connsiteY5" fmla="*/ 1151907 h 1650935"/>
              <a:gd name="connsiteX6" fmla="*/ 83127 w 1845158"/>
              <a:gd name="connsiteY6" fmla="*/ 1341912 h 1650935"/>
              <a:gd name="connsiteX7" fmla="*/ 118753 w 1845158"/>
              <a:gd name="connsiteY7" fmla="*/ 1389413 h 1650935"/>
              <a:gd name="connsiteX8" fmla="*/ 130628 w 1845158"/>
              <a:gd name="connsiteY8" fmla="*/ 1460665 h 1650935"/>
              <a:gd name="connsiteX9" fmla="*/ 190005 w 1845158"/>
              <a:gd name="connsiteY9" fmla="*/ 1555668 h 1650935"/>
              <a:gd name="connsiteX10" fmla="*/ 201880 w 1845158"/>
              <a:gd name="connsiteY10" fmla="*/ 1626920 h 1650935"/>
              <a:gd name="connsiteX11" fmla="*/ 237506 w 1845158"/>
              <a:gd name="connsiteY11" fmla="*/ 1650670 h 1650935"/>
              <a:gd name="connsiteX12" fmla="*/ 273132 w 1845158"/>
              <a:gd name="connsiteY12" fmla="*/ 1638795 h 1650935"/>
              <a:gd name="connsiteX13" fmla="*/ 403761 w 1845158"/>
              <a:gd name="connsiteY13" fmla="*/ 1615044 h 1650935"/>
              <a:gd name="connsiteX14" fmla="*/ 653142 w 1845158"/>
              <a:gd name="connsiteY14" fmla="*/ 1603169 h 1650935"/>
              <a:gd name="connsiteX15" fmla="*/ 748145 w 1845158"/>
              <a:gd name="connsiteY15" fmla="*/ 1579418 h 1650935"/>
              <a:gd name="connsiteX16" fmla="*/ 855023 w 1845158"/>
              <a:gd name="connsiteY16" fmla="*/ 1531917 h 1650935"/>
              <a:gd name="connsiteX17" fmla="*/ 938150 w 1845158"/>
              <a:gd name="connsiteY17" fmla="*/ 1496291 h 1650935"/>
              <a:gd name="connsiteX18" fmla="*/ 1045028 w 1845158"/>
              <a:gd name="connsiteY18" fmla="*/ 1436914 h 1650935"/>
              <a:gd name="connsiteX19" fmla="*/ 1092529 w 1845158"/>
              <a:gd name="connsiteY19" fmla="*/ 1365662 h 1650935"/>
              <a:gd name="connsiteX20" fmla="*/ 1175657 w 1845158"/>
              <a:gd name="connsiteY20" fmla="*/ 1318161 h 1650935"/>
              <a:gd name="connsiteX21" fmla="*/ 1235033 w 1845158"/>
              <a:gd name="connsiteY21" fmla="*/ 1258784 h 1650935"/>
              <a:gd name="connsiteX22" fmla="*/ 1294410 w 1845158"/>
              <a:gd name="connsiteY22" fmla="*/ 1187533 h 1650935"/>
              <a:gd name="connsiteX23" fmla="*/ 1330036 w 1845158"/>
              <a:gd name="connsiteY23" fmla="*/ 1163782 h 1650935"/>
              <a:gd name="connsiteX24" fmla="*/ 1353787 w 1845158"/>
              <a:gd name="connsiteY24" fmla="*/ 1128156 h 1650935"/>
              <a:gd name="connsiteX25" fmla="*/ 1377537 w 1845158"/>
              <a:gd name="connsiteY25" fmla="*/ 1080655 h 1650935"/>
              <a:gd name="connsiteX26" fmla="*/ 1448789 w 1845158"/>
              <a:gd name="connsiteY26" fmla="*/ 1021278 h 1650935"/>
              <a:gd name="connsiteX27" fmla="*/ 1484415 w 1845158"/>
              <a:gd name="connsiteY27" fmla="*/ 973777 h 1650935"/>
              <a:gd name="connsiteX28" fmla="*/ 1520041 w 1845158"/>
              <a:gd name="connsiteY28" fmla="*/ 938151 h 1650935"/>
              <a:gd name="connsiteX29" fmla="*/ 1579418 w 1845158"/>
              <a:gd name="connsiteY29" fmla="*/ 843148 h 1650935"/>
              <a:gd name="connsiteX30" fmla="*/ 1591293 w 1845158"/>
              <a:gd name="connsiteY30" fmla="*/ 807522 h 1650935"/>
              <a:gd name="connsiteX31" fmla="*/ 1626919 w 1845158"/>
              <a:gd name="connsiteY31" fmla="*/ 771896 h 1650935"/>
              <a:gd name="connsiteX32" fmla="*/ 1650670 w 1845158"/>
              <a:gd name="connsiteY32" fmla="*/ 724395 h 1650935"/>
              <a:gd name="connsiteX33" fmla="*/ 1686296 w 1845158"/>
              <a:gd name="connsiteY33" fmla="*/ 676894 h 1650935"/>
              <a:gd name="connsiteX34" fmla="*/ 1733797 w 1845158"/>
              <a:gd name="connsiteY34" fmla="*/ 593766 h 1650935"/>
              <a:gd name="connsiteX35" fmla="*/ 1757548 w 1845158"/>
              <a:gd name="connsiteY35" fmla="*/ 510639 h 1650935"/>
              <a:gd name="connsiteX36" fmla="*/ 1781298 w 1845158"/>
              <a:gd name="connsiteY36" fmla="*/ 475013 h 1650935"/>
              <a:gd name="connsiteX37" fmla="*/ 1805049 w 1845158"/>
              <a:gd name="connsiteY37" fmla="*/ 403761 h 1650935"/>
              <a:gd name="connsiteX38" fmla="*/ 1828800 w 1845158"/>
              <a:gd name="connsiteY38" fmla="*/ 356260 h 1650935"/>
              <a:gd name="connsiteX39" fmla="*/ 1828800 w 1845158"/>
              <a:gd name="connsiteY39" fmla="*/ 166255 h 1650935"/>
              <a:gd name="connsiteX40" fmla="*/ 1745672 w 1845158"/>
              <a:gd name="connsiteY40" fmla="*/ 130629 h 1650935"/>
              <a:gd name="connsiteX41" fmla="*/ 1211283 w 1845158"/>
              <a:gd name="connsiteY41" fmla="*/ 118753 h 1650935"/>
              <a:gd name="connsiteX42" fmla="*/ 1140031 w 1845158"/>
              <a:gd name="connsiteY42" fmla="*/ 95003 h 1650935"/>
              <a:gd name="connsiteX43" fmla="*/ 1068779 w 1845158"/>
              <a:gd name="connsiteY43" fmla="*/ 83127 h 1650935"/>
              <a:gd name="connsiteX44" fmla="*/ 855023 w 1845158"/>
              <a:gd name="connsiteY44" fmla="*/ 59377 h 1650935"/>
              <a:gd name="connsiteX45" fmla="*/ 783771 w 1845158"/>
              <a:gd name="connsiteY45" fmla="*/ 47501 h 1650935"/>
              <a:gd name="connsiteX46" fmla="*/ 665018 w 1845158"/>
              <a:gd name="connsiteY46" fmla="*/ 23751 h 1650935"/>
              <a:gd name="connsiteX47" fmla="*/ 296883 w 1845158"/>
              <a:gd name="connsiteY47" fmla="*/ 0 h 1650935"/>
              <a:gd name="connsiteX48" fmla="*/ 83127 w 1845158"/>
              <a:gd name="connsiteY48" fmla="*/ 23751 h 1650935"/>
              <a:gd name="connsiteX49" fmla="*/ 47501 w 1845158"/>
              <a:gd name="connsiteY49" fmla="*/ 47501 h 1650935"/>
              <a:gd name="connsiteX50" fmla="*/ 23750 w 1845158"/>
              <a:gd name="connsiteY50" fmla="*/ 83127 h 1650935"/>
              <a:gd name="connsiteX51" fmla="*/ 0 w 1845158"/>
              <a:gd name="connsiteY51" fmla="*/ 154379 h 1650935"/>
              <a:gd name="connsiteX52" fmla="*/ 71252 w 1845158"/>
              <a:gd name="connsiteY52" fmla="*/ 190005 h 1650935"/>
              <a:gd name="connsiteX53" fmla="*/ 23750 w 1845158"/>
              <a:gd name="connsiteY53" fmla="*/ 213756 h 1650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845158" h="1650935">
                <a:moveTo>
                  <a:pt x="23750" y="118753"/>
                </a:moveTo>
                <a:lnTo>
                  <a:pt x="23750" y="118753"/>
                </a:lnTo>
                <a:cubicBezTo>
                  <a:pt x="27709" y="162296"/>
                  <a:pt x="35626" y="205659"/>
                  <a:pt x="35626" y="249382"/>
                </a:cubicBezTo>
                <a:cubicBezTo>
                  <a:pt x="35626" y="608997"/>
                  <a:pt x="36787" y="571432"/>
                  <a:pt x="11875" y="795647"/>
                </a:cubicBezTo>
                <a:cubicBezTo>
                  <a:pt x="15833" y="874816"/>
                  <a:pt x="17670" y="954119"/>
                  <a:pt x="23750" y="1033153"/>
                </a:cubicBezTo>
                <a:cubicBezTo>
                  <a:pt x="28836" y="1099268"/>
                  <a:pt x="36208" y="1095440"/>
                  <a:pt x="47501" y="1151907"/>
                </a:cubicBezTo>
                <a:cubicBezTo>
                  <a:pt x="54079" y="1184796"/>
                  <a:pt x="74662" y="1330625"/>
                  <a:pt x="83127" y="1341912"/>
                </a:cubicBezTo>
                <a:lnTo>
                  <a:pt x="118753" y="1389413"/>
                </a:lnTo>
                <a:cubicBezTo>
                  <a:pt x="122711" y="1413164"/>
                  <a:pt x="122399" y="1438036"/>
                  <a:pt x="130628" y="1460665"/>
                </a:cubicBezTo>
                <a:cubicBezTo>
                  <a:pt x="136358" y="1476423"/>
                  <a:pt x="176477" y="1535377"/>
                  <a:pt x="190005" y="1555668"/>
                </a:cubicBezTo>
                <a:cubicBezTo>
                  <a:pt x="193963" y="1579419"/>
                  <a:pt x="191112" y="1605384"/>
                  <a:pt x="201880" y="1626920"/>
                </a:cubicBezTo>
                <a:cubicBezTo>
                  <a:pt x="208263" y="1639685"/>
                  <a:pt x="223428" y="1648324"/>
                  <a:pt x="237506" y="1650670"/>
                </a:cubicBezTo>
                <a:cubicBezTo>
                  <a:pt x="249853" y="1652728"/>
                  <a:pt x="261096" y="1642234"/>
                  <a:pt x="273132" y="1638795"/>
                </a:cubicBezTo>
                <a:cubicBezTo>
                  <a:pt x="316046" y="1626534"/>
                  <a:pt x="358914" y="1618247"/>
                  <a:pt x="403761" y="1615044"/>
                </a:cubicBezTo>
                <a:cubicBezTo>
                  <a:pt x="486771" y="1609115"/>
                  <a:pt x="570015" y="1607127"/>
                  <a:pt x="653142" y="1603169"/>
                </a:cubicBezTo>
                <a:cubicBezTo>
                  <a:pt x="684810" y="1595252"/>
                  <a:pt x="720985" y="1597524"/>
                  <a:pt x="748145" y="1579418"/>
                </a:cubicBezTo>
                <a:cubicBezTo>
                  <a:pt x="852950" y="1509550"/>
                  <a:pt x="685421" y="1616720"/>
                  <a:pt x="855023" y="1531917"/>
                </a:cubicBezTo>
                <a:cubicBezTo>
                  <a:pt x="913720" y="1502568"/>
                  <a:pt x="885730" y="1513764"/>
                  <a:pt x="938150" y="1496291"/>
                </a:cubicBezTo>
                <a:cubicBezTo>
                  <a:pt x="1019817" y="1441846"/>
                  <a:pt x="982322" y="1457817"/>
                  <a:pt x="1045028" y="1436914"/>
                </a:cubicBezTo>
                <a:cubicBezTo>
                  <a:pt x="1060862" y="1413163"/>
                  <a:pt x="1066998" y="1378427"/>
                  <a:pt x="1092529" y="1365662"/>
                </a:cubicBezTo>
                <a:cubicBezTo>
                  <a:pt x="1152797" y="1335529"/>
                  <a:pt x="1125301" y="1351732"/>
                  <a:pt x="1175657" y="1318161"/>
                </a:cubicBezTo>
                <a:cubicBezTo>
                  <a:pt x="1219198" y="1252848"/>
                  <a:pt x="1175658" y="1308264"/>
                  <a:pt x="1235033" y="1258784"/>
                </a:cubicBezTo>
                <a:cubicBezTo>
                  <a:pt x="1351764" y="1161508"/>
                  <a:pt x="1200994" y="1280947"/>
                  <a:pt x="1294410" y="1187533"/>
                </a:cubicBezTo>
                <a:cubicBezTo>
                  <a:pt x="1304502" y="1177441"/>
                  <a:pt x="1318161" y="1171699"/>
                  <a:pt x="1330036" y="1163782"/>
                </a:cubicBezTo>
                <a:cubicBezTo>
                  <a:pt x="1337953" y="1151907"/>
                  <a:pt x="1346706" y="1140548"/>
                  <a:pt x="1353787" y="1128156"/>
                </a:cubicBezTo>
                <a:cubicBezTo>
                  <a:pt x="1362570" y="1112786"/>
                  <a:pt x="1367248" y="1095060"/>
                  <a:pt x="1377537" y="1080655"/>
                </a:cubicBezTo>
                <a:cubicBezTo>
                  <a:pt x="1426171" y="1012567"/>
                  <a:pt x="1396712" y="1073355"/>
                  <a:pt x="1448789" y="1021278"/>
                </a:cubicBezTo>
                <a:cubicBezTo>
                  <a:pt x="1462784" y="1007283"/>
                  <a:pt x="1471534" y="988804"/>
                  <a:pt x="1484415" y="973777"/>
                </a:cubicBezTo>
                <a:cubicBezTo>
                  <a:pt x="1495345" y="961026"/>
                  <a:pt x="1509111" y="950902"/>
                  <a:pt x="1520041" y="938151"/>
                </a:cubicBezTo>
                <a:cubicBezTo>
                  <a:pt x="1549265" y="904056"/>
                  <a:pt x="1562041" y="883694"/>
                  <a:pt x="1579418" y="843148"/>
                </a:cubicBezTo>
                <a:cubicBezTo>
                  <a:pt x="1584349" y="831642"/>
                  <a:pt x="1584349" y="817937"/>
                  <a:pt x="1591293" y="807522"/>
                </a:cubicBezTo>
                <a:cubicBezTo>
                  <a:pt x="1600609" y="793548"/>
                  <a:pt x="1617157" y="785562"/>
                  <a:pt x="1626919" y="771896"/>
                </a:cubicBezTo>
                <a:cubicBezTo>
                  <a:pt x="1637209" y="757491"/>
                  <a:pt x="1641288" y="739407"/>
                  <a:pt x="1650670" y="724395"/>
                </a:cubicBezTo>
                <a:cubicBezTo>
                  <a:pt x="1661160" y="707611"/>
                  <a:pt x="1674792" y="693000"/>
                  <a:pt x="1686296" y="676894"/>
                </a:cubicBezTo>
                <a:cubicBezTo>
                  <a:pt x="1714269" y="637732"/>
                  <a:pt x="1710605" y="640149"/>
                  <a:pt x="1733797" y="593766"/>
                </a:cubicBezTo>
                <a:cubicBezTo>
                  <a:pt x="1737603" y="578540"/>
                  <a:pt x="1749028" y="527680"/>
                  <a:pt x="1757548" y="510639"/>
                </a:cubicBezTo>
                <a:cubicBezTo>
                  <a:pt x="1763931" y="497874"/>
                  <a:pt x="1775502" y="488055"/>
                  <a:pt x="1781298" y="475013"/>
                </a:cubicBezTo>
                <a:cubicBezTo>
                  <a:pt x="1791466" y="452135"/>
                  <a:pt x="1793853" y="426153"/>
                  <a:pt x="1805049" y="403761"/>
                </a:cubicBezTo>
                <a:lnTo>
                  <a:pt x="1828800" y="356260"/>
                </a:lnTo>
                <a:cubicBezTo>
                  <a:pt x="1842258" y="288969"/>
                  <a:pt x="1857647" y="241257"/>
                  <a:pt x="1828800" y="166255"/>
                </a:cubicBezTo>
                <a:cubicBezTo>
                  <a:pt x="1826736" y="160888"/>
                  <a:pt x="1758047" y="131145"/>
                  <a:pt x="1745672" y="130629"/>
                </a:cubicBezTo>
                <a:cubicBezTo>
                  <a:pt x="1567653" y="123211"/>
                  <a:pt x="1389413" y="122712"/>
                  <a:pt x="1211283" y="118753"/>
                </a:cubicBezTo>
                <a:cubicBezTo>
                  <a:pt x="1187532" y="110836"/>
                  <a:pt x="1164726" y="99119"/>
                  <a:pt x="1140031" y="95003"/>
                </a:cubicBezTo>
                <a:cubicBezTo>
                  <a:pt x="1116280" y="91044"/>
                  <a:pt x="1092692" y="85940"/>
                  <a:pt x="1068779" y="83127"/>
                </a:cubicBezTo>
                <a:cubicBezTo>
                  <a:pt x="853156" y="57759"/>
                  <a:pt x="1017999" y="84451"/>
                  <a:pt x="855023" y="59377"/>
                </a:cubicBezTo>
                <a:cubicBezTo>
                  <a:pt x="831225" y="55716"/>
                  <a:pt x="807382" y="52223"/>
                  <a:pt x="783771" y="47501"/>
                </a:cubicBezTo>
                <a:cubicBezTo>
                  <a:pt x="716956" y="34138"/>
                  <a:pt x="746401" y="31889"/>
                  <a:pt x="665018" y="23751"/>
                </a:cubicBezTo>
                <a:cubicBezTo>
                  <a:pt x="593515" y="16601"/>
                  <a:pt x="357686" y="3577"/>
                  <a:pt x="296883" y="0"/>
                </a:cubicBezTo>
                <a:cubicBezTo>
                  <a:pt x="274606" y="1485"/>
                  <a:pt x="139796" y="-4583"/>
                  <a:pt x="83127" y="23751"/>
                </a:cubicBezTo>
                <a:cubicBezTo>
                  <a:pt x="70362" y="30134"/>
                  <a:pt x="59376" y="39584"/>
                  <a:pt x="47501" y="47501"/>
                </a:cubicBezTo>
                <a:cubicBezTo>
                  <a:pt x="39584" y="59376"/>
                  <a:pt x="29547" y="70085"/>
                  <a:pt x="23750" y="83127"/>
                </a:cubicBezTo>
                <a:cubicBezTo>
                  <a:pt x="13582" y="106005"/>
                  <a:pt x="0" y="154379"/>
                  <a:pt x="0" y="154379"/>
                </a:cubicBezTo>
                <a:cubicBezTo>
                  <a:pt x="18134" y="208782"/>
                  <a:pt x="-643" y="190005"/>
                  <a:pt x="71252" y="190005"/>
                </a:cubicBezTo>
                <a:lnTo>
                  <a:pt x="23750" y="213756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Forma livre 10"/>
          <p:cNvSpPr/>
          <p:nvPr/>
        </p:nvSpPr>
        <p:spPr>
          <a:xfrm>
            <a:off x="206979" y="118753"/>
            <a:ext cx="1229935" cy="712520"/>
          </a:xfrm>
          <a:custGeom>
            <a:avLst/>
            <a:gdLst>
              <a:gd name="connsiteX0" fmla="*/ 89904 w 1229935"/>
              <a:gd name="connsiteY0" fmla="*/ 11876 h 712520"/>
              <a:gd name="connsiteX1" fmla="*/ 89904 w 1229935"/>
              <a:gd name="connsiteY1" fmla="*/ 11876 h 712520"/>
              <a:gd name="connsiteX2" fmla="*/ 101779 w 1229935"/>
              <a:gd name="connsiteY2" fmla="*/ 130629 h 712520"/>
              <a:gd name="connsiteX3" fmla="*/ 113655 w 1229935"/>
              <a:gd name="connsiteY3" fmla="*/ 178130 h 712520"/>
              <a:gd name="connsiteX4" fmla="*/ 125530 w 1229935"/>
              <a:gd name="connsiteY4" fmla="*/ 237507 h 712520"/>
              <a:gd name="connsiteX5" fmla="*/ 137405 w 1229935"/>
              <a:gd name="connsiteY5" fmla="*/ 498764 h 712520"/>
              <a:gd name="connsiteX6" fmla="*/ 149281 w 1229935"/>
              <a:gd name="connsiteY6" fmla="*/ 534390 h 712520"/>
              <a:gd name="connsiteX7" fmla="*/ 184907 w 1229935"/>
              <a:gd name="connsiteY7" fmla="*/ 570016 h 712520"/>
              <a:gd name="connsiteX8" fmla="*/ 256159 w 1229935"/>
              <a:gd name="connsiteY8" fmla="*/ 629392 h 712520"/>
              <a:gd name="connsiteX9" fmla="*/ 303660 w 1229935"/>
              <a:gd name="connsiteY9" fmla="*/ 665018 h 712520"/>
              <a:gd name="connsiteX10" fmla="*/ 374912 w 1229935"/>
              <a:gd name="connsiteY10" fmla="*/ 688769 h 712520"/>
              <a:gd name="connsiteX11" fmla="*/ 458039 w 1229935"/>
              <a:gd name="connsiteY11" fmla="*/ 712520 h 712520"/>
              <a:gd name="connsiteX12" fmla="*/ 695546 w 1229935"/>
              <a:gd name="connsiteY12" fmla="*/ 700644 h 712520"/>
              <a:gd name="connsiteX13" fmla="*/ 743047 w 1229935"/>
              <a:gd name="connsiteY13" fmla="*/ 688769 h 712520"/>
              <a:gd name="connsiteX14" fmla="*/ 814299 w 1229935"/>
              <a:gd name="connsiteY14" fmla="*/ 676894 h 712520"/>
              <a:gd name="connsiteX15" fmla="*/ 849925 w 1229935"/>
              <a:gd name="connsiteY15" fmla="*/ 665018 h 712520"/>
              <a:gd name="connsiteX16" fmla="*/ 933052 w 1229935"/>
              <a:gd name="connsiteY16" fmla="*/ 641268 h 712520"/>
              <a:gd name="connsiteX17" fmla="*/ 968678 w 1229935"/>
              <a:gd name="connsiteY17" fmla="*/ 617517 h 712520"/>
              <a:gd name="connsiteX18" fmla="*/ 1004304 w 1229935"/>
              <a:gd name="connsiteY18" fmla="*/ 605642 h 712520"/>
              <a:gd name="connsiteX19" fmla="*/ 1075556 w 1229935"/>
              <a:gd name="connsiteY19" fmla="*/ 558141 h 712520"/>
              <a:gd name="connsiteX20" fmla="*/ 1111182 w 1229935"/>
              <a:gd name="connsiteY20" fmla="*/ 534390 h 712520"/>
              <a:gd name="connsiteX21" fmla="*/ 1146808 w 1229935"/>
              <a:gd name="connsiteY21" fmla="*/ 522515 h 712520"/>
              <a:gd name="connsiteX22" fmla="*/ 1182434 w 1229935"/>
              <a:gd name="connsiteY22" fmla="*/ 498764 h 712520"/>
              <a:gd name="connsiteX23" fmla="*/ 1229935 w 1229935"/>
              <a:gd name="connsiteY23" fmla="*/ 427512 h 712520"/>
              <a:gd name="connsiteX24" fmla="*/ 1218060 w 1229935"/>
              <a:gd name="connsiteY24" fmla="*/ 225631 h 712520"/>
              <a:gd name="connsiteX25" fmla="*/ 1158683 w 1229935"/>
              <a:gd name="connsiteY25" fmla="*/ 166255 h 712520"/>
              <a:gd name="connsiteX26" fmla="*/ 1123057 w 1229935"/>
              <a:gd name="connsiteY26" fmla="*/ 130629 h 712520"/>
              <a:gd name="connsiteX27" fmla="*/ 1087431 w 1229935"/>
              <a:gd name="connsiteY27" fmla="*/ 106878 h 712520"/>
              <a:gd name="connsiteX28" fmla="*/ 992429 w 1229935"/>
              <a:gd name="connsiteY28" fmla="*/ 83128 h 712520"/>
              <a:gd name="connsiteX29" fmla="*/ 909302 w 1229935"/>
              <a:gd name="connsiteY29" fmla="*/ 59377 h 712520"/>
              <a:gd name="connsiteX30" fmla="*/ 861800 w 1229935"/>
              <a:gd name="connsiteY30" fmla="*/ 47502 h 712520"/>
              <a:gd name="connsiteX31" fmla="*/ 778673 w 1229935"/>
              <a:gd name="connsiteY31" fmla="*/ 23751 h 712520"/>
              <a:gd name="connsiteX32" fmla="*/ 659920 w 1229935"/>
              <a:gd name="connsiteY32" fmla="*/ 11876 h 712520"/>
              <a:gd name="connsiteX33" fmla="*/ 303660 w 1229935"/>
              <a:gd name="connsiteY33" fmla="*/ 0 h 712520"/>
              <a:gd name="connsiteX34" fmla="*/ 66153 w 1229935"/>
              <a:gd name="connsiteY34" fmla="*/ 11876 h 712520"/>
              <a:gd name="connsiteX35" fmla="*/ 18652 w 1229935"/>
              <a:gd name="connsiteY35" fmla="*/ 23751 h 712520"/>
              <a:gd name="connsiteX36" fmla="*/ 66153 w 1229935"/>
              <a:gd name="connsiteY36" fmla="*/ 59377 h 712520"/>
              <a:gd name="connsiteX37" fmla="*/ 89904 w 1229935"/>
              <a:gd name="connsiteY37" fmla="*/ 11876 h 71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29935" h="712520">
                <a:moveTo>
                  <a:pt x="89904" y="11876"/>
                </a:moveTo>
                <a:lnTo>
                  <a:pt x="89904" y="11876"/>
                </a:lnTo>
                <a:cubicBezTo>
                  <a:pt x="93862" y="51460"/>
                  <a:pt x="96153" y="91247"/>
                  <a:pt x="101779" y="130629"/>
                </a:cubicBezTo>
                <a:cubicBezTo>
                  <a:pt x="104087" y="146786"/>
                  <a:pt x="110114" y="162198"/>
                  <a:pt x="113655" y="178130"/>
                </a:cubicBezTo>
                <a:cubicBezTo>
                  <a:pt x="118034" y="197834"/>
                  <a:pt x="121572" y="217715"/>
                  <a:pt x="125530" y="237507"/>
                </a:cubicBezTo>
                <a:cubicBezTo>
                  <a:pt x="129488" y="324593"/>
                  <a:pt x="130453" y="411866"/>
                  <a:pt x="137405" y="498764"/>
                </a:cubicBezTo>
                <a:cubicBezTo>
                  <a:pt x="138403" y="511242"/>
                  <a:pt x="142337" y="523975"/>
                  <a:pt x="149281" y="534390"/>
                </a:cubicBezTo>
                <a:cubicBezTo>
                  <a:pt x="158597" y="548364"/>
                  <a:pt x="173977" y="557265"/>
                  <a:pt x="184907" y="570016"/>
                </a:cubicBezTo>
                <a:cubicBezTo>
                  <a:pt x="236671" y="630407"/>
                  <a:pt x="196300" y="609440"/>
                  <a:pt x="256159" y="629392"/>
                </a:cubicBezTo>
                <a:cubicBezTo>
                  <a:pt x="271993" y="641267"/>
                  <a:pt x="285957" y="656167"/>
                  <a:pt x="303660" y="665018"/>
                </a:cubicBezTo>
                <a:cubicBezTo>
                  <a:pt x="326052" y="676214"/>
                  <a:pt x="351161" y="680852"/>
                  <a:pt x="374912" y="688769"/>
                </a:cubicBezTo>
                <a:cubicBezTo>
                  <a:pt x="426016" y="705804"/>
                  <a:pt x="398402" y="697610"/>
                  <a:pt x="458039" y="712520"/>
                </a:cubicBezTo>
                <a:cubicBezTo>
                  <a:pt x="537208" y="708561"/>
                  <a:pt x="616552" y="707227"/>
                  <a:pt x="695546" y="700644"/>
                </a:cubicBezTo>
                <a:cubicBezTo>
                  <a:pt x="711811" y="699289"/>
                  <a:pt x="727043" y="691970"/>
                  <a:pt x="743047" y="688769"/>
                </a:cubicBezTo>
                <a:cubicBezTo>
                  <a:pt x="766658" y="684047"/>
                  <a:pt x="790548" y="680852"/>
                  <a:pt x="814299" y="676894"/>
                </a:cubicBezTo>
                <a:cubicBezTo>
                  <a:pt x="826174" y="672935"/>
                  <a:pt x="837889" y="668457"/>
                  <a:pt x="849925" y="665018"/>
                </a:cubicBezTo>
                <a:cubicBezTo>
                  <a:pt x="954330" y="635187"/>
                  <a:pt x="847613" y="669747"/>
                  <a:pt x="933052" y="641268"/>
                </a:cubicBezTo>
                <a:cubicBezTo>
                  <a:pt x="944927" y="633351"/>
                  <a:pt x="955912" y="623900"/>
                  <a:pt x="968678" y="617517"/>
                </a:cubicBezTo>
                <a:cubicBezTo>
                  <a:pt x="979874" y="611919"/>
                  <a:pt x="993362" y="611721"/>
                  <a:pt x="1004304" y="605642"/>
                </a:cubicBezTo>
                <a:cubicBezTo>
                  <a:pt x="1029257" y="591780"/>
                  <a:pt x="1051805" y="573975"/>
                  <a:pt x="1075556" y="558141"/>
                </a:cubicBezTo>
                <a:cubicBezTo>
                  <a:pt x="1087431" y="550224"/>
                  <a:pt x="1097642" y="538903"/>
                  <a:pt x="1111182" y="534390"/>
                </a:cubicBezTo>
                <a:lnTo>
                  <a:pt x="1146808" y="522515"/>
                </a:lnTo>
                <a:cubicBezTo>
                  <a:pt x="1158683" y="514598"/>
                  <a:pt x="1173036" y="509505"/>
                  <a:pt x="1182434" y="498764"/>
                </a:cubicBezTo>
                <a:cubicBezTo>
                  <a:pt x="1201231" y="477282"/>
                  <a:pt x="1229935" y="427512"/>
                  <a:pt x="1229935" y="427512"/>
                </a:cubicBezTo>
                <a:cubicBezTo>
                  <a:pt x="1225977" y="360218"/>
                  <a:pt x="1228060" y="292295"/>
                  <a:pt x="1218060" y="225631"/>
                </a:cubicBezTo>
                <a:cubicBezTo>
                  <a:pt x="1213084" y="192455"/>
                  <a:pt x="1179493" y="183597"/>
                  <a:pt x="1158683" y="166255"/>
                </a:cubicBezTo>
                <a:cubicBezTo>
                  <a:pt x="1145781" y="155504"/>
                  <a:pt x="1135959" y="141380"/>
                  <a:pt x="1123057" y="130629"/>
                </a:cubicBezTo>
                <a:cubicBezTo>
                  <a:pt x="1112093" y="121492"/>
                  <a:pt x="1100197" y="113261"/>
                  <a:pt x="1087431" y="106878"/>
                </a:cubicBezTo>
                <a:cubicBezTo>
                  <a:pt x="1061968" y="94146"/>
                  <a:pt x="1016818" y="88548"/>
                  <a:pt x="992429" y="83128"/>
                </a:cubicBezTo>
                <a:cubicBezTo>
                  <a:pt x="908894" y="64564"/>
                  <a:pt x="978732" y="79214"/>
                  <a:pt x="909302" y="59377"/>
                </a:cubicBezTo>
                <a:cubicBezTo>
                  <a:pt x="893609" y="54893"/>
                  <a:pt x="877493" y="51986"/>
                  <a:pt x="861800" y="47502"/>
                </a:cubicBezTo>
                <a:cubicBezTo>
                  <a:pt x="827957" y="37832"/>
                  <a:pt x="815806" y="29056"/>
                  <a:pt x="778673" y="23751"/>
                </a:cubicBezTo>
                <a:cubicBezTo>
                  <a:pt x="739291" y="18125"/>
                  <a:pt x="699652" y="13863"/>
                  <a:pt x="659920" y="11876"/>
                </a:cubicBezTo>
                <a:cubicBezTo>
                  <a:pt x="541249" y="5942"/>
                  <a:pt x="422413" y="3959"/>
                  <a:pt x="303660" y="0"/>
                </a:cubicBezTo>
                <a:cubicBezTo>
                  <a:pt x="224491" y="3959"/>
                  <a:pt x="145123" y="5009"/>
                  <a:pt x="66153" y="11876"/>
                </a:cubicBezTo>
                <a:cubicBezTo>
                  <a:pt x="-84802" y="25003"/>
                  <a:pt x="78327" y="23751"/>
                  <a:pt x="18652" y="23751"/>
                </a:cubicBezTo>
                <a:lnTo>
                  <a:pt x="66153" y="59377"/>
                </a:lnTo>
                <a:lnTo>
                  <a:pt x="89904" y="1187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567" t="1879" r="76426" b="92031"/>
          <a:stretch/>
        </p:blipFill>
        <p:spPr bwMode="auto">
          <a:xfrm>
            <a:off x="10897" y="0"/>
            <a:ext cx="1212261" cy="58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389D9B9C-945C-444F-A1F3-21565F46C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62" t="56102" r="74076" b="36456"/>
          <a:stretch/>
        </p:blipFill>
        <p:spPr bwMode="auto">
          <a:xfrm>
            <a:off x="4683946" y="1656593"/>
            <a:ext cx="164998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BBA9FAAC-D90E-42F6-BB1A-BF4144AE3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91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56"/>
    </mc:Choice>
    <mc:Fallback>
      <p:transition spd="slow" advTm="42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73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36"/>
          <a:stretch>
            <a:fillRect/>
          </a:stretch>
        </p:blipFill>
        <p:spPr bwMode="auto">
          <a:xfrm>
            <a:off x="1400468" y="70861"/>
            <a:ext cx="4893970" cy="675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0739" name="Text Box 3"/>
          <p:cNvSpPr txBox="1">
            <a:spLocks noChangeArrowheads="1"/>
          </p:cNvSpPr>
          <p:nvPr/>
        </p:nvSpPr>
        <p:spPr bwMode="auto">
          <a:xfrm>
            <a:off x="-14912" y="84916"/>
            <a:ext cx="18409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r>
              <a:rPr lang="en-US" altLang="pt-BR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Unidades</a:t>
            </a:r>
            <a:r>
              <a:rPr lang="en-US" altLang="pt-BR" sz="2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pt-BR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tectônicas</a:t>
            </a:r>
            <a:r>
              <a:rPr lang="en-US" altLang="pt-BR" sz="2400" b="1" dirty="0">
                <a:solidFill>
                  <a:srgbClr val="000000"/>
                </a:solidFill>
                <a:cs typeface="Arial" panose="020B0604020202020204" pitchFamily="34" charset="0"/>
              </a:rPr>
              <a:t> da América do Sul</a:t>
            </a:r>
          </a:p>
        </p:txBody>
      </p:sp>
      <p:sp>
        <p:nvSpPr>
          <p:cNvPr id="500740" name="Retângulo 1"/>
          <p:cNvSpPr>
            <a:spLocks noChangeArrowheads="1"/>
          </p:cNvSpPr>
          <p:nvPr/>
        </p:nvSpPr>
        <p:spPr bwMode="auto">
          <a:xfrm>
            <a:off x="0" y="6519863"/>
            <a:ext cx="3203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pt-BR" altLang="pt-BR" sz="1600" b="1">
                <a:solidFill>
                  <a:srgbClr val="292929"/>
                </a:solidFill>
                <a:cs typeface="Arial" panose="020B0604020202020204" pitchFamily="34" charset="0"/>
              </a:rPr>
              <a:t>Schobbenhaus &amp; Brito Neves 2003</a:t>
            </a:r>
          </a:p>
        </p:txBody>
      </p:sp>
      <p:sp>
        <p:nvSpPr>
          <p:cNvPr id="3" name="Retângulo 2"/>
          <p:cNvSpPr/>
          <p:nvPr/>
        </p:nvSpPr>
        <p:spPr>
          <a:xfrm>
            <a:off x="6077291" y="4005064"/>
            <a:ext cx="431800" cy="2683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Retângulo 1">
            <a:extLst>
              <a:ext uri="{FF2B5EF4-FFF2-40B4-BE49-F238E27FC236}">
                <a16:creationId xmlns:a16="http://schemas.microsoft.com/office/drawing/2014/main" id="{D7B21629-7B95-4522-B16B-288C07933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7291" y="3284984"/>
            <a:ext cx="2959205" cy="280076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b="1" dirty="0">
                <a:solidFill>
                  <a:srgbClr val="000000"/>
                </a:solidFill>
              </a:rPr>
              <a:t>CONTINENTE SUL-AMERICANO</a:t>
            </a:r>
            <a:r>
              <a:rPr lang="pt-BR" altLang="pt-BR" sz="1600" dirty="0">
                <a:solidFill>
                  <a:srgbClr val="000000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600" dirty="0">
              <a:solidFill>
                <a:srgbClr val="000000"/>
              </a:solidFill>
            </a:endParaRP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600" b="1" dirty="0">
                <a:solidFill>
                  <a:srgbClr val="000000"/>
                </a:solidFill>
              </a:rPr>
              <a:t>área estável: </a:t>
            </a:r>
            <a:r>
              <a:rPr lang="pt-BR" altLang="pt-BR" sz="1600" dirty="0">
                <a:solidFill>
                  <a:srgbClr val="000000"/>
                </a:solidFill>
              </a:rPr>
              <a:t>embasamento + cobertura </a:t>
            </a:r>
            <a:r>
              <a:rPr lang="pt-BR" altLang="pt-BR" sz="1600" dirty="0" err="1">
                <a:solidFill>
                  <a:srgbClr val="000000"/>
                </a:solidFill>
              </a:rPr>
              <a:t>fanerozóica</a:t>
            </a:r>
            <a:r>
              <a:rPr lang="pt-BR" altLang="pt-BR" sz="1600" dirty="0">
                <a:solidFill>
                  <a:srgbClr val="000000"/>
                </a:solidFill>
              </a:rPr>
              <a:t> =  Plataforma Sul-Americana;</a:t>
            </a: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altLang="pt-BR" sz="1600" dirty="0">
              <a:solidFill>
                <a:srgbClr val="000000"/>
              </a:solidFill>
            </a:endParaRP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600" b="1" dirty="0">
                <a:solidFill>
                  <a:srgbClr val="000000"/>
                </a:solidFill>
              </a:rPr>
              <a:t>áreas instáveis dos Andes </a:t>
            </a:r>
            <a:r>
              <a:rPr lang="pt-BR" altLang="pt-BR" sz="1600" dirty="0">
                <a:solidFill>
                  <a:srgbClr val="000000"/>
                </a:solidFill>
              </a:rPr>
              <a:t>(Caribenhos, Setentrionais,</a:t>
            </a: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600" dirty="0">
                <a:solidFill>
                  <a:srgbClr val="000000"/>
                </a:solidFill>
              </a:rPr>
              <a:t>Centrais e Meridionais)</a:t>
            </a: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altLang="pt-BR" sz="1600" b="1" dirty="0">
              <a:solidFill>
                <a:srgbClr val="000000"/>
              </a:solidFill>
            </a:endParaRP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600" b="1" dirty="0">
                <a:solidFill>
                  <a:srgbClr val="000000"/>
                </a:solidFill>
              </a:rPr>
              <a:t>bloco da Patagônia</a:t>
            </a:r>
            <a:endParaRPr lang="pt-BR" altLang="pt-BR" sz="1600" dirty="0">
              <a:solidFill>
                <a:srgbClr val="000000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CAF8A1D-E9F3-4A66-B710-15348A2DF524}"/>
              </a:ext>
            </a:extLst>
          </p:cNvPr>
          <p:cNvSpPr/>
          <p:nvPr/>
        </p:nvSpPr>
        <p:spPr>
          <a:xfrm>
            <a:off x="5940427" y="6460093"/>
            <a:ext cx="25810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1600" i="1" dirty="0">
                <a:solidFill>
                  <a:srgbClr val="000000"/>
                </a:solidFill>
              </a:rPr>
              <a:t>(mod. Almeida et al. 1976)</a:t>
            </a:r>
            <a:endParaRPr lang="pt-BR" sz="1600" i="1" dirty="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3E42D581-A4C7-4FF0-8267-A67E6A122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15"/>
    </mc:Choice>
    <mc:Fallback>
      <p:transition spd="slow" advTm="62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50176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" r="5261" b="1692"/>
          <a:stretch>
            <a:fillRect/>
          </a:stretch>
        </p:blipFill>
        <p:spPr bwMode="auto">
          <a:xfrm>
            <a:off x="179388" y="0"/>
            <a:ext cx="8329612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787039D-AA8C-4A10-8FD5-5325394EA7B6}"/>
              </a:ext>
            </a:extLst>
          </p:cNvPr>
          <p:cNvSpPr/>
          <p:nvPr/>
        </p:nvSpPr>
        <p:spPr>
          <a:xfrm>
            <a:off x="5652120" y="476672"/>
            <a:ext cx="2806080" cy="62646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8B09867-ACA4-4F3C-947B-8C5D70E4B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1" t="73321" r="11018" b="1692"/>
          <a:stretch/>
        </p:blipFill>
        <p:spPr bwMode="auto">
          <a:xfrm>
            <a:off x="6250193" y="3453469"/>
            <a:ext cx="2343084" cy="174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FCD6226-608F-476A-AD60-83D425DF3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4" t="57286" r="5261" b="29289"/>
          <a:stretch/>
        </p:blipFill>
        <p:spPr bwMode="auto">
          <a:xfrm>
            <a:off x="5580112" y="2099911"/>
            <a:ext cx="3167639" cy="108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4049CBE-2201-4A48-9ACF-6CD4C92ED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2" t="39242" r="12796" b="44366"/>
          <a:stretch/>
        </p:blipFill>
        <p:spPr bwMode="auto">
          <a:xfrm>
            <a:off x="6154585" y="5076968"/>
            <a:ext cx="22322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CA755DA-5D14-4462-B1FE-E92930213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2" t="6354" r="6567" b="63697"/>
          <a:stretch/>
        </p:blipFill>
        <p:spPr bwMode="auto">
          <a:xfrm>
            <a:off x="3740135" y="5055803"/>
            <a:ext cx="2343084" cy="174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80581828-D6EE-4DCA-BC81-B21754087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785"/>
    </mc:Choice>
    <mc:Fallback>
      <p:transition spd="slow" advTm="105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9" y="600075"/>
            <a:ext cx="4591050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766" y="5187597"/>
            <a:ext cx="3107047" cy="167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221489" y="5085184"/>
            <a:ext cx="1040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CPRM</a:t>
            </a:r>
          </a:p>
        </p:txBody>
      </p:sp>
      <p:pic>
        <p:nvPicPr>
          <p:cNvPr id="5" name="Picture 2" descr="http://www.phoenix.org.br/images/evol_rift.gi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00808"/>
            <a:ext cx="3505200" cy="494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ço Reservado para Conteúdo 2"/>
          <p:cNvSpPr txBox="1">
            <a:spLocks/>
          </p:cNvSpPr>
          <p:nvPr/>
        </p:nvSpPr>
        <p:spPr bwMode="auto">
          <a:xfrm>
            <a:off x="128588" y="115888"/>
            <a:ext cx="473075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altLang="pt-BR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Rifts</a:t>
            </a:r>
            <a:r>
              <a:rPr kumimoji="0" lang="pt-BR" altLang="pt-BR" sz="24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pt-BR" altLang="pt-BR" sz="24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ＭＳ Ｐゴシック" pitchFamily="34" charset="-128"/>
                <a:cs typeface="+mn-cs"/>
                <a:sym typeface="Symbol" panose="05050102010706020507" pitchFamily="18" charset="2"/>
              </a:rPr>
              <a:t> </a:t>
            </a:r>
            <a:r>
              <a:rPr kumimoji="0" lang="pt-BR" altLang="pt-BR" sz="24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Margens Passivas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F707A265-65D6-419A-88AA-075FB9D72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09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316"/>
    </mc:Choice>
    <mc:Fallback>
      <p:transition spd="slow" advTm="88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07504" y="4890655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Modelos opcionais para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 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rifte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da Bacia de Santos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águas profundas.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Both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ocorrência de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sedimentação do 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rifte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desde a região de 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diápiros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 sal até a região da Zona de Fratura de Florianópolis;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Both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ocorrência de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complexo vulcânico extrusivo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associado à formação de crosta oceânica entre a província de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diápiros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 sal e a Zona de Fratura de Florianópolis.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Bizzi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 2013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836712"/>
            <a:ext cx="6408850" cy="3832264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3A7E9494-0A65-4357-BC97-DEC0A0E0E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9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71"/>
    </mc:Choice>
    <mc:Fallback>
      <p:transition spd="slow" advTm="59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1187" y="9812"/>
            <a:ext cx="56309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Rifte</a:t>
            </a: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 abortado (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Unsuccessful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rift)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t-B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Aulacógeno</a:t>
            </a: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6" y="2950879"/>
            <a:ext cx="2952881" cy="3852664"/>
          </a:xfrm>
          <a:prstGeom prst="rect">
            <a:avLst/>
          </a:prstGeom>
        </p:spPr>
      </p:pic>
      <p:sp>
        <p:nvSpPr>
          <p:cNvPr id="10" name="CaixaDeTexto 10"/>
          <p:cNvSpPr txBox="1">
            <a:spLocks noChangeArrowheads="1"/>
          </p:cNvSpPr>
          <p:nvPr/>
        </p:nvSpPr>
        <p:spPr bwMode="auto">
          <a:xfrm>
            <a:off x="2946570" y="6114117"/>
            <a:ext cx="576099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Possible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locations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hot spots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associated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three-armed</a:t>
            </a:r>
            <a:r>
              <a:rPr kumimoji="0" lang="pt-BR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rifts</a:t>
            </a:r>
            <a:r>
              <a:rPr kumimoji="0" lang="pt-BR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that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account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for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shapes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continents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surrounding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Atlantic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In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most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instances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two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arms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opened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while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third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failes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After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Burke </a:t>
            </a:r>
            <a:r>
              <a:rPr kumimoji="0" lang="pt-B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Wilson).</a:t>
            </a:r>
          </a:p>
        </p:txBody>
      </p:sp>
      <p:sp>
        <p:nvSpPr>
          <p:cNvPr id="9" name="Retângulo 8"/>
          <p:cNvSpPr/>
          <p:nvPr/>
        </p:nvSpPr>
        <p:spPr>
          <a:xfrm>
            <a:off x="-97453" y="1098230"/>
            <a:ext cx="687876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Rift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que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cessou sua evolução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antes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da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ruptura da litosfera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continental sob distensão;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áreas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cratônicas,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anose="05050102010706020507" pitchFamily="18" charset="2"/>
              </a:rPr>
              <a:t>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anose="05050102010706020507" pitchFamily="18" charset="2"/>
              </a:rPr>
              <a:t>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margem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Aulacogens may represent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failed arms of three-armed rifts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9B0D561-6B05-4EE6-954B-A753F55BF9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694"/>
          <a:stretch/>
        </p:blipFill>
        <p:spPr bwMode="auto">
          <a:xfrm>
            <a:off x="3356345" y="3043112"/>
            <a:ext cx="2532704" cy="30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C7975ED-4F55-4FC6-9A5E-8BE5EEDC1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940"/>
          <a:stretch/>
        </p:blipFill>
        <p:spPr bwMode="auto">
          <a:xfrm>
            <a:off x="6137801" y="3057362"/>
            <a:ext cx="2671800" cy="307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FDE8225-93DD-4D94-A7D4-14BA8F88CB5D}"/>
              </a:ext>
            </a:extLst>
          </p:cNvPr>
          <p:cNvSpPr/>
          <p:nvPr/>
        </p:nvSpPr>
        <p:spPr>
          <a:xfrm>
            <a:off x="-124689" y="2216915"/>
            <a:ext cx="9203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914400">
              <a:spcAft>
                <a:spcPts val="1800"/>
              </a:spcAft>
              <a:buFont typeface="Wingdings" panose="05000000000000000000" pitchFamily="2" charset="2"/>
              <a:buChar char="ü"/>
              <a:defRPr/>
            </a:pPr>
            <a:r>
              <a:rPr lang="pt-BR" sz="2000" dirty="0">
                <a:solidFill>
                  <a:srgbClr val="000000"/>
                </a:solidFill>
                <a:latin typeface="Calibri" pitchFamily="34" charset="0"/>
              </a:rPr>
              <a:t>Início do </a:t>
            </a:r>
            <a:r>
              <a:rPr lang="pt-BR" sz="2000" dirty="0" err="1">
                <a:solidFill>
                  <a:srgbClr val="000000"/>
                </a:solidFill>
                <a:latin typeface="Calibri" pitchFamily="34" charset="0"/>
              </a:rPr>
              <a:t>rifteamento</a:t>
            </a:r>
            <a:r>
              <a:rPr lang="pt-BR" sz="2000" dirty="0">
                <a:solidFill>
                  <a:srgbClr val="000000"/>
                </a:solidFill>
                <a:latin typeface="Calibri" pitchFamily="34" charset="0"/>
              </a:rPr>
              <a:t>: junção tríplice onde 2 centros de expansão se unem para formar a bacia oceânica , e o outro é abortado, ou seja, não se abre (</a:t>
            </a:r>
            <a:r>
              <a:rPr lang="pt-BR" sz="2000" dirty="0" err="1">
                <a:solidFill>
                  <a:srgbClr val="000000"/>
                </a:solidFill>
                <a:latin typeface="Calibri" pitchFamily="34" charset="0"/>
              </a:rPr>
              <a:t>aulacógeno</a:t>
            </a:r>
            <a:r>
              <a:rPr lang="pt-BR" sz="2000" dirty="0">
                <a:solidFill>
                  <a:srgbClr val="000000"/>
                </a:solidFill>
                <a:latin typeface="Calibri" pitchFamily="34" charset="0"/>
              </a:rPr>
              <a:t>).</a:t>
            </a:r>
            <a:endParaRPr lang="en-US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8B936B70-0618-489F-8DC8-09B879ADB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17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387"/>
    </mc:Choice>
    <mc:Fallback>
      <p:transition spd="slow" advTm="93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0" y="332656"/>
            <a:ext cx="3103866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793401" y="1951672"/>
            <a:ext cx="3600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Aulacógenos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desenvolvidos nas margens do oceano Atlântico, como resultado da ruptura do Gondwana.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Situação </a:t>
            </a:r>
            <a:r>
              <a:rPr kumimoji="0" lang="pt-BR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pré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-deriva, mostrando os principais </a:t>
            </a:r>
            <a:r>
              <a:rPr kumimoji="0" lang="pt-BR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aulacógenos</a:t>
            </a: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130025" y="6526198"/>
            <a:ext cx="2950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Bizzi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, et al. 2003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D69236D-A702-4DF2-ADEC-DDFD0467A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7" y="4244413"/>
            <a:ext cx="3039342" cy="259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5DA58EA-F715-4EF5-988F-E578F6726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54" t="13098" r="48302" b="9964"/>
          <a:stretch>
            <a:fillRect/>
          </a:stretch>
        </p:blipFill>
        <p:spPr>
          <a:xfrm>
            <a:off x="5118472" y="3535012"/>
            <a:ext cx="2258741" cy="328498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B5F25E4-AE74-4143-9C48-19434DA04B04}"/>
              </a:ext>
            </a:extLst>
          </p:cNvPr>
          <p:cNvSpPr/>
          <p:nvPr/>
        </p:nvSpPr>
        <p:spPr>
          <a:xfrm>
            <a:off x="2699792" y="2090171"/>
            <a:ext cx="1650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defRPr/>
            </a:pPr>
            <a:r>
              <a:rPr lang="pt-BR" dirty="0">
                <a:solidFill>
                  <a:srgbClr val="000000"/>
                </a:solidFill>
                <a:latin typeface="Calibri" pitchFamily="34" charset="0"/>
              </a:rPr>
              <a:t>T = </a:t>
            </a:r>
            <a:r>
              <a:rPr lang="pt-BR" dirty="0" err="1">
                <a:solidFill>
                  <a:srgbClr val="000000"/>
                </a:solidFill>
                <a:latin typeface="Calibri" pitchFamily="34" charset="0"/>
              </a:rPr>
              <a:t>Tacutu</a:t>
            </a:r>
            <a:r>
              <a:rPr lang="pt-BR" dirty="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lvl="0" algn="just" defTabSz="914400">
              <a:defRPr/>
            </a:pPr>
            <a:r>
              <a:rPr lang="pt-BR" dirty="0">
                <a:solidFill>
                  <a:srgbClr val="000000"/>
                </a:solidFill>
                <a:latin typeface="Calibri" pitchFamily="34" charset="0"/>
              </a:rPr>
              <a:t>B = </a:t>
            </a:r>
            <a:r>
              <a:rPr lang="pt-BR" dirty="0" err="1">
                <a:solidFill>
                  <a:srgbClr val="000000"/>
                </a:solidFill>
                <a:latin typeface="Calibri" pitchFamily="34" charset="0"/>
              </a:rPr>
              <a:t>Benue</a:t>
            </a:r>
            <a:r>
              <a:rPr lang="pt-BR" dirty="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lvl="0" algn="just" defTabSz="914400">
              <a:defRPr/>
            </a:pPr>
            <a:r>
              <a:rPr lang="pt-BR" dirty="0">
                <a:solidFill>
                  <a:srgbClr val="000000"/>
                </a:solidFill>
                <a:latin typeface="Calibri" pitchFamily="34" charset="0"/>
              </a:rPr>
              <a:t>R = Recôncavo;</a:t>
            </a:r>
          </a:p>
          <a:p>
            <a:pPr lvl="0" algn="just" defTabSz="914400">
              <a:defRPr/>
            </a:pPr>
            <a:r>
              <a:rPr lang="pt-BR" dirty="0">
                <a:solidFill>
                  <a:srgbClr val="000000"/>
                </a:solidFill>
                <a:latin typeface="Calibri" pitchFamily="34" charset="0"/>
              </a:rPr>
              <a:t>A = Argentina</a:t>
            </a:r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B3AA3D7-37C3-42FD-86A3-2BBA68893E21}"/>
              </a:ext>
            </a:extLst>
          </p:cNvPr>
          <p:cNvSpPr/>
          <p:nvPr/>
        </p:nvSpPr>
        <p:spPr>
          <a:xfrm>
            <a:off x="7357849" y="5894141"/>
            <a:ext cx="17271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Calibri" pitchFamily="34" charset="0"/>
              </a:rPr>
              <a:t>Sistema Recôncavo-Tucano-Jatobá</a:t>
            </a:r>
            <a:endParaRPr lang="pt-BR" dirty="0"/>
          </a:p>
        </p:txBody>
      </p:sp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B9F3CCF0-462F-4FD1-BD05-B18F44A82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7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15"/>
    </mc:Choice>
    <mc:Fallback>
      <p:transition spd="slow" advTm="50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6_Blank Presentation">
  <a:themeElements>
    <a:clrScheme name="">
      <a:dk1>
        <a:srgbClr val="EEEEEE"/>
      </a:dk1>
      <a:lt1>
        <a:srgbClr val="FFFFFF"/>
      </a:lt1>
      <a:dk2>
        <a:srgbClr val="3C48E8"/>
      </a:dk2>
      <a:lt2>
        <a:srgbClr val="FFE957"/>
      </a:lt2>
      <a:accent1>
        <a:srgbClr val="FFFFFF"/>
      </a:accent1>
      <a:accent2>
        <a:srgbClr val="8CC6FF"/>
      </a:accent2>
      <a:accent3>
        <a:srgbClr val="AFB1F2"/>
      </a:accent3>
      <a:accent4>
        <a:srgbClr val="DADADA"/>
      </a:accent4>
      <a:accent5>
        <a:srgbClr val="FFFFFF"/>
      </a:accent5>
      <a:accent6>
        <a:srgbClr val="7EB3E7"/>
      </a:accent6>
      <a:hlink>
        <a:srgbClr val="0066CC"/>
      </a:hlink>
      <a:folHlink>
        <a:srgbClr val="00A800"/>
      </a:folHlink>
    </a:clrScheme>
    <a:fontScheme name="Blank Presentation">
      <a:majorFont>
        <a:latin typeface="GrHelvetica"/>
        <a:ea typeface=""/>
        <a:cs typeface=""/>
      </a:majorFont>
      <a:minorFont>
        <a:latin typeface="Helvetic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Fluxo">
  <a:themeElements>
    <a:clrScheme name="Fluxo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Fluxo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Fluxo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uxo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Fluxo">
  <a:themeElements>
    <a:clrScheme name="Fluxo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Fluxo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Fluxo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uxo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1_Blank Presentation">
  <a:themeElements>
    <a:clrScheme name="">
      <a:dk1>
        <a:srgbClr val="EEEEEE"/>
      </a:dk1>
      <a:lt1>
        <a:srgbClr val="FFFFFF"/>
      </a:lt1>
      <a:dk2>
        <a:srgbClr val="3C48E8"/>
      </a:dk2>
      <a:lt2>
        <a:srgbClr val="FFE957"/>
      </a:lt2>
      <a:accent1>
        <a:srgbClr val="FFFFFF"/>
      </a:accent1>
      <a:accent2>
        <a:srgbClr val="8CC6FF"/>
      </a:accent2>
      <a:accent3>
        <a:srgbClr val="AFB1F2"/>
      </a:accent3>
      <a:accent4>
        <a:srgbClr val="DADADA"/>
      </a:accent4>
      <a:accent5>
        <a:srgbClr val="FFFFFF"/>
      </a:accent5>
      <a:accent6>
        <a:srgbClr val="7EB3E7"/>
      </a:accent6>
      <a:hlink>
        <a:srgbClr val="0066CC"/>
      </a:hlink>
      <a:folHlink>
        <a:srgbClr val="00A800"/>
      </a:folHlink>
    </a:clrScheme>
    <a:fontScheme name="Blank Presentation">
      <a:majorFont>
        <a:latin typeface="GrHelvetica"/>
        <a:ea typeface=""/>
        <a:cs typeface=""/>
      </a:majorFont>
      <a:minorFont>
        <a:latin typeface="Helvetic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Craton Plataforma 2012">
  <a:themeElements>
    <a:clrScheme name="Craton Plataforma 2012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raton Plataforma 201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raton Plataforma 201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ton Plataforma 201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ton Plataforma 201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ton Plataforma 201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ton Plataforma 201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ton Plataforma 201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ton Plataforma 201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Papel">
  <a:themeElements>
    <a:clrScheme name="Viagem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l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Blank Presentation">
  <a:themeElements>
    <a:clrScheme name="">
      <a:dk1>
        <a:srgbClr val="003366"/>
      </a:dk1>
      <a:lt1>
        <a:srgbClr val="FFFFFF"/>
      </a:lt1>
      <a:dk2>
        <a:srgbClr val="3C48E8"/>
      </a:dk2>
      <a:lt2>
        <a:srgbClr val="FFE600"/>
      </a:lt2>
      <a:accent1>
        <a:srgbClr val="BBE0E3"/>
      </a:accent1>
      <a:accent2>
        <a:srgbClr val="333399"/>
      </a:accent2>
      <a:accent3>
        <a:srgbClr val="AFB1F2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Craton Plataforma 2012">
  <a:themeElements>
    <a:clrScheme name="Craton Plataforma 2012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raton Plataforma 201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raton Plataforma 201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ton Plataforma 201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ton Plataforma 201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ton Plataforma 201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ton Plataforma 201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ton Plataforma 201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ton Plataforma 201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4_Blank Presentation">
  <a:themeElements>
    <a:clrScheme name="">
      <a:dk1>
        <a:srgbClr val="EEEEEE"/>
      </a:dk1>
      <a:lt1>
        <a:srgbClr val="FFFFFF"/>
      </a:lt1>
      <a:dk2>
        <a:srgbClr val="3C48E8"/>
      </a:dk2>
      <a:lt2>
        <a:srgbClr val="FFE957"/>
      </a:lt2>
      <a:accent1>
        <a:srgbClr val="FFFFFF"/>
      </a:accent1>
      <a:accent2>
        <a:srgbClr val="8CC6FF"/>
      </a:accent2>
      <a:accent3>
        <a:srgbClr val="AFB1F2"/>
      </a:accent3>
      <a:accent4>
        <a:srgbClr val="DADADA"/>
      </a:accent4>
      <a:accent5>
        <a:srgbClr val="FFFFFF"/>
      </a:accent5>
      <a:accent6>
        <a:srgbClr val="7EB3E7"/>
      </a:accent6>
      <a:hlink>
        <a:srgbClr val="0066CC"/>
      </a:hlink>
      <a:folHlink>
        <a:srgbClr val="00A800"/>
      </a:folHlink>
    </a:clrScheme>
    <a:fontScheme name="Blank Presentation">
      <a:majorFont>
        <a:latin typeface="GrHelvetica"/>
        <a:ea typeface=""/>
        <a:cs typeface=""/>
      </a:majorFont>
      <a:minorFont>
        <a:latin typeface="Helvetic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lank Presentation">
  <a:themeElements>
    <a:clrScheme name="">
      <a:dk1>
        <a:srgbClr val="EEEEEE"/>
      </a:dk1>
      <a:lt1>
        <a:srgbClr val="FFFFFF"/>
      </a:lt1>
      <a:dk2>
        <a:srgbClr val="3C48E8"/>
      </a:dk2>
      <a:lt2>
        <a:srgbClr val="FFE957"/>
      </a:lt2>
      <a:accent1>
        <a:srgbClr val="FFFFFF"/>
      </a:accent1>
      <a:accent2>
        <a:srgbClr val="8DC6FF"/>
      </a:accent2>
      <a:accent3>
        <a:srgbClr val="AFB1F2"/>
      </a:accent3>
      <a:accent4>
        <a:srgbClr val="DADADA"/>
      </a:accent4>
      <a:accent5>
        <a:srgbClr val="FFFFFF"/>
      </a:accent5>
      <a:accent6>
        <a:srgbClr val="7FB3E7"/>
      </a:accent6>
      <a:hlink>
        <a:srgbClr val="67CCFF"/>
      </a:hlink>
      <a:folHlink>
        <a:srgbClr val="00A800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Blank Presentation">
  <a:themeElements>
    <a:clrScheme name="">
      <a:dk1>
        <a:srgbClr val="EEEEEE"/>
      </a:dk1>
      <a:lt1>
        <a:srgbClr val="FFFFFF"/>
      </a:lt1>
      <a:dk2>
        <a:srgbClr val="3C48E8"/>
      </a:dk2>
      <a:lt2>
        <a:srgbClr val="FFE957"/>
      </a:lt2>
      <a:accent1>
        <a:srgbClr val="FFFFFF"/>
      </a:accent1>
      <a:accent2>
        <a:srgbClr val="8CC6FF"/>
      </a:accent2>
      <a:accent3>
        <a:srgbClr val="AFB1F2"/>
      </a:accent3>
      <a:accent4>
        <a:srgbClr val="DADADA"/>
      </a:accent4>
      <a:accent5>
        <a:srgbClr val="FFFFFF"/>
      </a:accent5>
      <a:accent6>
        <a:srgbClr val="7EB3E7"/>
      </a:accent6>
      <a:hlink>
        <a:srgbClr val="0066CC"/>
      </a:hlink>
      <a:folHlink>
        <a:srgbClr val="00A800"/>
      </a:folHlink>
    </a:clrScheme>
    <a:fontScheme name="Blank Presentation">
      <a:majorFont>
        <a:latin typeface="GrHelvetica"/>
        <a:ea typeface=""/>
        <a:cs typeface=""/>
      </a:majorFont>
      <a:minorFont>
        <a:latin typeface="Helvetic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3694</TotalTime>
  <Words>1395</Words>
  <Application>Microsoft Office PowerPoint</Application>
  <PresentationFormat>Apresentação na tela (4:3)</PresentationFormat>
  <Paragraphs>174</Paragraphs>
  <Slides>56</Slides>
  <Notes>5</Notes>
  <HiddenSlides>0</HiddenSlides>
  <MMClips>56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20</vt:i4>
      </vt:variant>
      <vt:variant>
        <vt:lpstr>Títulos de slides</vt:lpstr>
      </vt:variant>
      <vt:variant>
        <vt:i4>56</vt:i4>
      </vt:variant>
    </vt:vector>
  </HeadingPairs>
  <TitlesOfParts>
    <vt:vector size="90" baseType="lpstr">
      <vt:lpstr>Arial</vt:lpstr>
      <vt:lpstr>Book Antiqua</vt:lpstr>
      <vt:lpstr>Calibri</vt:lpstr>
      <vt:lpstr>Comic Sans MS</vt:lpstr>
      <vt:lpstr>Constantia</vt:lpstr>
      <vt:lpstr>Garamond</vt:lpstr>
      <vt:lpstr>GrHelvetica</vt:lpstr>
      <vt:lpstr>Helvetica</vt:lpstr>
      <vt:lpstr>Tahoma</vt:lpstr>
      <vt:lpstr>Times</vt:lpstr>
      <vt:lpstr>Times New Roman</vt:lpstr>
      <vt:lpstr>Verdana</vt:lpstr>
      <vt:lpstr>Wingdings</vt:lpstr>
      <vt:lpstr>Wingdings 2</vt:lpstr>
      <vt:lpstr>Office Theme</vt:lpstr>
      <vt:lpstr>1_Design padrão</vt:lpstr>
      <vt:lpstr>10_Blank Presentation</vt:lpstr>
      <vt:lpstr>4_Craton Plataforma 2012</vt:lpstr>
      <vt:lpstr>14_Blank Presentation</vt:lpstr>
      <vt:lpstr>1_Blank Presentation</vt:lpstr>
      <vt:lpstr>6_Design padrão</vt:lpstr>
      <vt:lpstr>2_Design padrão</vt:lpstr>
      <vt:lpstr>4_Blank Presentation</vt:lpstr>
      <vt:lpstr>6_Blank Presentation</vt:lpstr>
      <vt:lpstr>10_Design padrão</vt:lpstr>
      <vt:lpstr>9_Design padrão</vt:lpstr>
      <vt:lpstr>2_Fluxo</vt:lpstr>
      <vt:lpstr>3_Fluxo</vt:lpstr>
      <vt:lpstr>12_Design padrão</vt:lpstr>
      <vt:lpstr>Design padrão</vt:lpstr>
      <vt:lpstr>11_Blank Presentation</vt:lpstr>
      <vt:lpstr>1_Craton Plataforma 2012</vt:lpstr>
      <vt:lpstr>1_Papel</vt:lpstr>
      <vt:lpstr>2_Office Theme</vt:lpstr>
      <vt:lpstr>Apresentação do PowerPoint</vt:lpstr>
      <vt:lpstr>Apresentação do PowerPoint</vt:lpstr>
      <vt:lpstr>Apresentação do PowerPoint</vt:lpstr>
      <vt:lpstr>Apresentação do PowerPoint</vt:lpstr>
      <vt:lpstr>Rifting Crosta Continental</vt:lpstr>
      <vt:lpstr>Apresentação do PowerPoint</vt:lpstr>
      <vt:lpstr>Apresentação do PowerPoint</vt:lpstr>
      <vt:lpstr>Apresentação do PowerPoint</vt:lpstr>
      <vt:lpstr>Apresentação do PowerPoint</vt:lpstr>
      <vt:lpstr>Grandes Províncias Ígneas (LIPs)</vt:lpstr>
      <vt:lpstr>Apresentação do PowerPoint</vt:lpstr>
      <vt:lpstr>Apresentação do PowerPoint</vt:lpstr>
      <vt:lpstr>A transitoriedade  dos  tipos  crustais </vt:lpstr>
      <vt:lpstr>Apresentação do PowerPoint</vt:lpstr>
      <vt:lpstr>Apresentação do PowerPoint</vt:lpstr>
      <vt:lpstr>5. A Dança dos Continentes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30 Ma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6. O Brasil no contexto da América do Sul</vt:lpstr>
      <vt:lpstr>Brasiliano / Pan-Africano ≈ 700-500 Ma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Marco Antonio</dc:creator>
  <cp:lastModifiedBy>Claudia Passarelli</cp:lastModifiedBy>
  <cp:revision>209</cp:revision>
  <dcterms:created xsi:type="dcterms:W3CDTF">2010-08-09T11:40:19Z</dcterms:created>
  <dcterms:modified xsi:type="dcterms:W3CDTF">2020-03-28T18:42:41Z</dcterms:modified>
</cp:coreProperties>
</file>