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81" r:id="rId3"/>
    <p:sldId id="259" r:id="rId4"/>
    <p:sldId id="2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B343E-4389-0195-80E0-1C68F5D5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1761331"/>
            <a:ext cx="8158688" cy="1822514"/>
          </a:xfrm>
        </p:spPr>
        <p:txBody>
          <a:bodyPr/>
          <a:lstStyle/>
          <a:p>
            <a:r>
              <a:rPr lang="pt-BR" dirty="0"/>
              <a:t>Educação Especial: Fundamentos, Políticas e práticas educacionais</a:t>
            </a:r>
          </a:p>
        </p:txBody>
      </p:sp>
      <p:pic>
        <p:nvPicPr>
          <p:cNvPr id="1026" name="Picture 2" descr="Inclusão, sim, porque todos têm direito. - Halaman Utama | Facebook">
            <a:extLst>
              <a:ext uri="{FF2B5EF4-FFF2-40B4-BE49-F238E27FC236}">
                <a16:creationId xmlns:a16="http://schemas.microsoft.com/office/drawing/2014/main" id="{CA322A74-1C0A-77E7-6748-242608AC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969">
            <a:off x="5198007" y="4460885"/>
            <a:ext cx="1795985" cy="17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031045-6987-DF08-AD79-089D90DB1090}"/>
              </a:ext>
            </a:extLst>
          </p:cNvPr>
          <p:cNvSpPr txBox="1"/>
          <p:nvPr/>
        </p:nvSpPr>
        <p:spPr>
          <a:xfrm>
            <a:off x="3525185" y="3870252"/>
            <a:ext cx="4794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Profa. Ms. Corina Albuquerque </a:t>
            </a:r>
          </a:p>
        </p:txBody>
      </p:sp>
    </p:spTree>
    <p:extLst>
      <p:ext uri="{BB962C8B-B14F-4D97-AF65-F5344CB8AC3E}">
        <p14:creationId xmlns:p14="http://schemas.microsoft.com/office/powerpoint/2010/main" val="41151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1091F-81D3-E5BB-791C-0D4EE962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1EBC5-0AA6-D546-67D3-02A842CA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Atividade 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Ensaio sobre qualquer temática em educação especial;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 Máximo 6 alunos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Escolher pelo menos um autor da ária para falar sobre o tema e trazer 1 documentação importante para trabalhar a análise;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Entregar em 18/10;</a:t>
            </a:r>
          </a:p>
        </p:txBody>
      </p:sp>
    </p:spTree>
    <p:extLst>
      <p:ext uri="{BB962C8B-B14F-4D97-AF65-F5344CB8AC3E}">
        <p14:creationId xmlns:p14="http://schemas.microsoft.com/office/powerpoint/2010/main" val="267645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1091F-81D3-E5BB-791C-0D4EE962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1EBC5-0AA6-D546-67D3-02A842CA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4F3D4F-E288-73F3-7392-DD289C20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8" y="0"/>
            <a:ext cx="10548738" cy="66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6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1EBC5-0AA6-D546-67D3-02A842CA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24BAF87-572E-58BD-CE5C-EF3696F0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93381"/>
              </p:ext>
            </p:extLst>
          </p:nvPr>
        </p:nvGraphicFramePr>
        <p:xfrm>
          <a:off x="1431566" y="614597"/>
          <a:ext cx="9900999" cy="556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333">
                  <a:extLst>
                    <a:ext uri="{9D8B030D-6E8A-4147-A177-3AD203B41FA5}">
                      <a16:colId xmlns:a16="http://schemas.microsoft.com/office/drawing/2014/main" val="3703469996"/>
                    </a:ext>
                  </a:extLst>
                </a:gridCol>
                <a:gridCol w="3300333">
                  <a:extLst>
                    <a:ext uri="{9D8B030D-6E8A-4147-A177-3AD203B41FA5}">
                      <a16:colId xmlns:a16="http://schemas.microsoft.com/office/drawing/2014/main" val="2874989185"/>
                    </a:ext>
                  </a:extLst>
                </a:gridCol>
                <a:gridCol w="3300333">
                  <a:extLst>
                    <a:ext uri="{9D8B030D-6E8A-4147-A177-3AD203B41FA5}">
                      <a16:colId xmlns:a16="http://schemas.microsoft.com/office/drawing/2014/main" val="3279939674"/>
                    </a:ext>
                  </a:extLst>
                </a:gridCol>
              </a:tblGrid>
              <a:tr h="489247">
                <a:tc>
                  <a:txBody>
                    <a:bodyPr/>
                    <a:lstStyle/>
                    <a:p>
                      <a:r>
                        <a:rPr lang="pt-BR" dirty="0"/>
                        <a:t>Tópico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19366"/>
                  </a:ext>
                </a:extLst>
              </a:tr>
              <a:tr h="8444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Normas ABNT + Referências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Numeração de página, formação do texto e uso correto de citações no texto e nas referencias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57538"/>
                  </a:ext>
                </a:extLst>
              </a:tr>
              <a:tr h="489247">
                <a:tc>
                  <a:txBody>
                    <a:bodyPr/>
                    <a:lstStyle/>
                    <a:p>
                      <a:r>
                        <a:rPr lang="pt-BR" b="1" dirty="0"/>
                        <a:t>Resumo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 forma breve trazer um elementos do que foi discutido no ensaio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6589"/>
                  </a:ext>
                </a:extLst>
              </a:tr>
              <a:tr h="489247">
                <a:tc>
                  <a:txBody>
                    <a:bodyPr/>
                    <a:lstStyle/>
                    <a:p>
                      <a:r>
                        <a:rPr lang="pt-BR" b="1" dirty="0"/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Trazer o objetivo do que será discutido no ensaio e a relevância da temática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70478"/>
                  </a:ext>
                </a:extLst>
              </a:tr>
              <a:tr h="1206361">
                <a:tc>
                  <a:txBody>
                    <a:bodyPr/>
                    <a:lstStyle/>
                    <a:p>
                      <a:r>
                        <a:rPr lang="pt-BR" b="1" dirty="0"/>
                        <a:t>Desenvolvimento (trazer documentação e um autor da área)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Trazer pelo menos um autor para fundamentar a discussão e uma documentação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85317"/>
                  </a:ext>
                </a:extLst>
              </a:tr>
              <a:tr h="489247">
                <a:tc>
                  <a:txBody>
                    <a:bodyPr/>
                    <a:lstStyle/>
                    <a:p>
                      <a:r>
                        <a:rPr lang="pt-BR" b="1" dirty="0"/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objetivo e discussão possibilitou qual 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50982"/>
                  </a:ext>
                </a:extLst>
              </a:tr>
              <a:tr h="489247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46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1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2145</TotalTime>
  <Words>145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Orgânico</vt:lpstr>
      <vt:lpstr>Educação Especial: Fundamentos, Políticas e práticas educacionais</vt:lpstr>
      <vt:lpstr>Avaliação </vt:lpstr>
      <vt:lpstr>Avaliação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das Aprendizagens na Perceptiva Inclusiva</dc:title>
  <dc:creator>Ana Silva</dc:creator>
  <cp:lastModifiedBy>Ana Silva</cp:lastModifiedBy>
  <cp:revision>21</cp:revision>
  <dcterms:created xsi:type="dcterms:W3CDTF">2023-03-16T15:22:33Z</dcterms:created>
  <dcterms:modified xsi:type="dcterms:W3CDTF">2023-11-15T23:07:25Z</dcterms:modified>
</cp:coreProperties>
</file>