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52"/>
  </p:notesMasterIdLst>
  <p:handoutMasterIdLst>
    <p:handoutMasterId r:id="rId53"/>
  </p:handoutMasterIdLst>
  <p:sldIdLst>
    <p:sldId id="257" r:id="rId2"/>
    <p:sldId id="262" r:id="rId3"/>
    <p:sldId id="263" r:id="rId4"/>
    <p:sldId id="265" r:id="rId5"/>
    <p:sldId id="300" r:id="rId6"/>
    <p:sldId id="301" r:id="rId7"/>
    <p:sldId id="307" r:id="rId8"/>
    <p:sldId id="303" r:id="rId9"/>
    <p:sldId id="302" r:id="rId10"/>
    <p:sldId id="266" r:id="rId11"/>
    <p:sldId id="308" r:id="rId12"/>
    <p:sldId id="268" r:id="rId13"/>
    <p:sldId id="269" r:id="rId14"/>
    <p:sldId id="267" r:id="rId15"/>
    <p:sldId id="272" r:id="rId16"/>
    <p:sldId id="270" r:id="rId17"/>
    <p:sldId id="271" r:id="rId18"/>
    <p:sldId id="318" r:id="rId19"/>
    <p:sldId id="315" r:id="rId20"/>
    <p:sldId id="274" r:id="rId21"/>
    <p:sldId id="310" r:id="rId22"/>
    <p:sldId id="273" r:id="rId23"/>
    <p:sldId id="275" r:id="rId24"/>
    <p:sldId id="276" r:id="rId25"/>
    <p:sldId id="278" r:id="rId26"/>
    <p:sldId id="277" r:id="rId27"/>
    <p:sldId id="282" r:id="rId28"/>
    <p:sldId id="279" r:id="rId29"/>
    <p:sldId id="280" r:id="rId30"/>
    <p:sldId id="311" r:id="rId31"/>
    <p:sldId id="281" r:id="rId32"/>
    <p:sldId id="316" r:id="rId33"/>
    <p:sldId id="283" r:id="rId34"/>
    <p:sldId id="284" r:id="rId35"/>
    <p:sldId id="285" r:id="rId36"/>
    <p:sldId id="287" r:id="rId37"/>
    <p:sldId id="289" r:id="rId38"/>
    <p:sldId id="317" r:id="rId39"/>
    <p:sldId id="291" r:id="rId40"/>
    <p:sldId id="313" r:id="rId41"/>
    <p:sldId id="296" r:id="rId42"/>
    <p:sldId id="295" r:id="rId43"/>
    <p:sldId id="292" r:id="rId44"/>
    <p:sldId id="293" r:id="rId45"/>
    <p:sldId id="294" r:id="rId46"/>
    <p:sldId id="306" r:id="rId47"/>
    <p:sldId id="297" r:id="rId48"/>
    <p:sldId id="298" r:id="rId49"/>
    <p:sldId id="319" r:id="rId50"/>
    <p:sldId id="314" r:id="rId51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9B7A"/>
    <a:srgbClr val="4C938B"/>
    <a:srgbClr val="599541"/>
    <a:srgbClr val="AA8B06"/>
    <a:srgbClr val="B0D4C4"/>
    <a:srgbClr val="74B497"/>
    <a:srgbClr val="407C75"/>
    <a:srgbClr val="147086"/>
    <a:srgbClr val="691DD1"/>
    <a:srgbClr val="DFE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4A3AAC-C546-4B5B-A294-DF18B097B79A}" v="1194" dt="2020-04-11T19:33:41.9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BBFF92-1312-4D78-B90E-967523AD92A6}" type="doc">
      <dgm:prSet loTypeId="urn:microsoft.com/office/officeart/2008/layout/LinedList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F06B8982-B5A3-44F5-A9B2-61073121FD6F}">
      <dgm:prSet custT="1"/>
      <dgm:spPr/>
      <dgm:t>
        <a:bodyPr/>
        <a:lstStyle/>
        <a:p>
          <a:r>
            <a:rPr lang="pt-BR" sz="2800" dirty="0"/>
            <a:t>Bom relato de caso deve ter 5 características</a:t>
          </a:r>
          <a:r>
            <a:rPr lang="pt-BR" sz="2800" baseline="30000" dirty="0"/>
            <a:t>1</a:t>
          </a:r>
          <a:endParaRPr lang="pt-BR" sz="1400" dirty="0"/>
        </a:p>
      </dgm:t>
    </dgm:pt>
    <dgm:pt modelId="{E6739707-4FD3-4101-B715-BFB40770B4F2}" type="parTrans" cxnId="{69E89C8B-677A-427B-A2F8-B4037A3FE8C9}">
      <dgm:prSet/>
      <dgm:spPr/>
      <dgm:t>
        <a:bodyPr/>
        <a:lstStyle/>
        <a:p>
          <a:endParaRPr lang="pt-BR"/>
        </a:p>
      </dgm:t>
    </dgm:pt>
    <dgm:pt modelId="{6F4F4F80-18D8-49F3-A3F1-05CC4DB62F64}" type="sibTrans" cxnId="{69E89C8B-677A-427B-A2F8-B4037A3FE8C9}">
      <dgm:prSet/>
      <dgm:spPr/>
      <dgm:t>
        <a:bodyPr/>
        <a:lstStyle/>
        <a:p>
          <a:endParaRPr lang="pt-BR"/>
        </a:p>
      </dgm:t>
    </dgm:pt>
    <dgm:pt modelId="{CAE41B06-83A1-462A-B245-A3E7B55E7836}">
      <dgm:prSet/>
      <dgm:spPr/>
      <dgm:t>
        <a:bodyPr/>
        <a:lstStyle/>
        <a:p>
          <a:r>
            <a:rPr lang="pt-BR" dirty="0"/>
            <a:t>Uma questão relevante como tema</a:t>
          </a:r>
        </a:p>
      </dgm:t>
    </dgm:pt>
    <dgm:pt modelId="{304075FA-CFE1-421F-8D79-81A020C587DD}" type="parTrans" cxnId="{70E80022-EDEF-4719-A8E6-A8B586141838}">
      <dgm:prSet/>
      <dgm:spPr/>
      <dgm:t>
        <a:bodyPr/>
        <a:lstStyle/>
        <a:p>
          <a:endParaRPr lang="pt-BR"/>
        </a:p>
      </dgm:t>
    </dgm:pt>
    <dgm:pt modelId="{DB11B9AC-889D-435E-899F-0A195F894C26}" type="sibTrans" cxnId="{70E80022-EDEF-4719-A8E6-A8B586141838}">
      <dgm:prSet/>
      <dgm:spPr/>
      <dgm:t>
        <a:bodyPr/>
        <a:lstStyle/>
        <a:p>
          <a:endParaRPr lang="pt-BR"/>
        </a:p>
      </dgm:t>
    </dgm:pt>
    <dgm:pt modelId="{C3CA7C30-69AB-4355-A070-AABBC1C6D7C1}">
      <dgm:prSet/>
      <dgm:spPr/>
      <dgm:t>
        <a:bodyPr/>
        <a:lstStyle/>
        <a:p>
          <a:r>
            <a:rPr lang="pt-BR"/>
            <a:t>Uma questão claramente definida para ser respondida, ser único e interessante</a:t>
          </a:r>
        </a:p>
      </dgm:t>
    </dgm:pt>
    <dgm:pt modelId="{C110B482-F6A2-47F1-9B66-027A681F1218}" type="parTrans" cxnId="{B978B625-9B94-45AF-B762-93DC38A09628}">
      <dgm:prSet/>
      <dgm:spPr/>
      <dgm:t>
        <a:bodyPr/>
        <a:lstStyle/>
        <a:p>
          <a:endParaRPr lang="pt-BR"/>
        </a:p>
      </dgm:t>
    </dgm:pt>
    <dgm:pt modelId="{98504B83-78C9-41A7-AB2A-F6C9F274AF34}" type="sibTrans" cxnId="{B978B625-9B94-45AF-B762-93DC38A09628}">
      <dgm:prSet/>
      <dgm:spPr/>
      <dgm:t>
        <a:bodyPr/>
        <a:lstStyle/>
        <a:p>
          <a:endParaRPr lang="pt-BR"/>
        </a:p>
      </dgm:t>
    </dgm:pt>
    <dgm:pt modelId="{407C1C8E-FE4F-4AB2-B1AE-E77DE18B2D1B}">
      <dgm:prSet/>
      <dgm:spPr/>
      <dgm:t>
        <a:bodyPr/>
        <a:lstStyle/>
        <a:p>
          <a:r>
            <a:rPr lang="pt-BR" dirty="0"/>
            <a:t>Uma apresentação que siga um roteiro de critérios rígidos</a:t>
          </a:r>
        </a:p>
      </dgm:t>
    </dgm:pt>
    <dgm:pt modelId="{A40B8022-82BD-4827-808A-EE0652FB07B6}" type="parTrans" cxnId="{4648790B-12D2-40DD-AA47-6EFEA194E54E}">
      <dgm:prSet/>
      <dgm:spPr/>
      <dgm:t>
        <a:bodyPr/>
        <a:lstStyle/>
        <a:p>
          <a:endParaRPr lang="pt-BR"/>
        </a:p>
      </dgm:t>
    </dgm:pt>
    <dgm:pt modelId="{2D14120D-A624-48FF-99A3-4362AB4C52D9}" type="sibTrans" cxnId="{4648790B-12D2-40DD-AA47-6EFEA194E54E}">
      <dgm:prSet/>
      <dgm:spPr/>
      <dgm:t>
        <a:bodyPr/>
        <a:lstStyle/>
        <a:p>
          <a:endParaRPr lang="pt-BR"/>
        </a:p>
      </dgm:t>
    </dgm:pt>
    <dgm:pt modelId="{1ECB8433-05DA-4FEE-8081-15FAB214246D}">
      <dgm:prSet/>
      <dgm:spPr/>
      <dgm:t>
        <a:bodyPr/>
        <a:lstStyle/>
        <a:p>
          <a:r>
            <a:rPr lang="pt-BR"/>
            <a:t>Escrita compatível com o jornal escolhido para publicação</a:t>
          </a:r>
        </a:p>
      </dgm:t>
    </dgm:pt>
    <dgm:pt modelId="{BF8DA086-C7AC-41C6-B474-AF326382D56B}" type="parTrans" cxnId="{AC99A9A9-3782-49DE-A795-DDED2EE6D28E}">
      <dgm:prSet/>
      <dgm:spPr/>
      <dgm:t>
        <a:bodyPr/>
        <a:lstStyle/>
        <a:p>
          <a:endParaRPr lang="pt-BR"/>
        </a:p>
      </dgm:t>
    </dgm:pt>
    <dgm:pt modelId="{78038B9D-BA9D-4A9B-B39F-B2D1D87E408D}" type="sibTrans" cxnId="{AC99A9A9-3782-49DE-A795-DDED2EE6D28E}">
      <dgm:prSet/>
      <dgm:spPr/>
      <dgm:t>
        <a:bodyPr/>
        <a:lstStyle/>
        <a:p>
          <a:endParaRPr lang="pt-BR"/>
        </a:p>
      </dgm:t>
    </dgm:pt>
    <dgm:pt modelId="{29207CF5-F782-48CC-8025-24AC129C11C9}">
      <dgm:prSet/>
      <dgm:spPr/>
      <dgm:t>
        <a:bodyPr/>
        <a:lstStyle/>
        <a:p>
          <a:r>
            <a:rPr lang="pt-BR"/>
            <a:t>Apresentar conclusões e respostas compatíveis com as limitações de um relato de caso</a:t>
          </a:r>
        </a:p>
      </dgm:t>
    </dgm:pt>
    <dgm:pt modelId="{9364160A-A43C-4AE2-BFBF-0B6CCB894393}" type="parTrans" cxnId="{B0A7A55E-4B78-4FEF-81A8-1A876F50168E}">
      <dgm:prSet/>
      <dgm:spPr/>
      <dgm:t>
        <a:bodyPr/>
        <a:lstStyle/>
        <a:p>
          <a:endParaRPr lang="pt-BR"/>
        </a:p>
      </dgm:t>
    </dgm:pt>
    <dgm:pt modelId="{0EB624A6-8907-4139-B4EE-596E416EA7FE}" type="sibTrans" cxnId="{B0A7A55E-4B78-4FEF-81A8-1A876F50168E}">
      <dgm:prSet/>
      <dgm:spPr/>
      <dgm:t>
        <a:bodyPr/>
        <a:lstStyle/>
        <a:p>
          <a:endParaRPr lang="pt-BR"/>
        </a:p>
      </dgm:t>
    </dgm:pt>
    <dgm:pt modelId="{7F447380-7B6D-40A2-B127-77309760780D}" type="pres">
      <dgm:prSet presAssocID="{EFBBFF92-1312-4D78-B90E-967523AD92A6}" presName="vert0" presStyleCnt="0">
        <dgm:presLayoutVars>
          <dgm:dir/>
          <dgm:animOne val="branch"/>
          <dgm:animLvl val="lvl"/>
        </dgm:presLayoutVars>
      </dgm:prSet>
      <dgm:spPr/>
    </dgm:pt>
    <dgm:pt modelId="{F2C9241F-8B5E-42A6-B144-B7FDCFCEB23F}" type="pres">
      <dgm:prSet presAssocID="{F06B8982-B5A3-44F5-A9B2-61073121FD6F}" presName="thickLine" presStyleLbl="alignNode1" presStyleIdx="0" presStyleCnt="1"/>
      <dgm:spPr/>
    </dgm:pt>
    <dgm:pt modelId="{BBECB9BE-905B-4173-8724-BF8DF26BDE76}" type="pres">
      <dgm:prSet presAssocID="{F06B8982-B5A3-44F5-A9B2-61073121FD6F}" presName="horz1" presStyleCnt="0"/>
      <dgm:spPr/>
    </dgm:pt>
    <dgm:pt modelId="{49541FCB-95C8-4520-8114-82ACE153EAFB}" type="pres">
      <dgm:prSet presAssocID="{F06B8982-B5A3-44F5-A9B2-61073121FD6F}" presName="tx1" presStyleLbl="revTx" presStyleIdx="0" presStyleCnt="6" custScaleX="177388" custLinFactNeighborX="-4782" custLinFactNeighborY="1063"/>
      <dgm:spPr/>
    </dgm:pt>
    <dgm:pt modelId="{CDF35609-11F0-4A34-9CB9-4B6816C8EE09}" type="pres">
      <dgm:prSet presAssocID="{F06B8982-B5A3-44F5-A9B2-61073121FD6F}" presName="vert1" presStyleCnt="0"/>
      <dgm:spPr/>
    </dgm:pt>
    <dgm:pt modelId="{4B98EC7E-2D44-4F79-93BD-A5CF2E5717D8}" type="pres">
      <dgm:prSet presAssocID="{CAE41B06-83A1-462A-B245-A3E7B55E7836}" presName="vertSpace2a" presStyleCnt="0"/>
      <dgm:spPr/>
    </dgm:pt>
    <dgm:pt modelId="{FE274F6E-4609-4D96-949F-06698BB4291F}" type="pres">
      <dgm:prSet presAssocID="{CAE41B06-83A1-462A-B245-A3E7B55E7836}" presName="horz2" presStyleCnt="0"/>
      <dgm:spPr/>
    </dgm:pt>
    <dgm:pt modelId="{FD74EE4D-2B16-40F7-9279-B98A05B85CE1}" type="pres">
      <dgm:prSet presAssocID="{CAE41B06-83A1-462A-B245-A3E7B55E7836}" presName="horzSpace2" presStyleCnt="0"/>
      <dgm:spPr/>
    </dgm:pt>
    <dgm:pt modelId="{4BA9A89F-B529-4F91-98FC-3BC9D4968F6B}" type="pres">
      <dgm:prSet presAssocID="{CAE41B06-83A1-462A-B245-A3E7B55E7836}" presName="tx2" presStyleLbl="revTx" presStyleIdx="1" presStyleCnt="6"/>
      <dgm:spPr/>
    </dgm:pt>
    <dgm:pt modelId="{30A601AE-591F-496C-901A-9B6716D46F0E}" type="pres">
      <dgm:prSet presAssocID="{CAE41B06-83A1-462A-B245-A3E7B55E7836}" presName="vert2" presStyleCnt="0"/>
      <dgm:spPr/>
    </dgm:pt>
    <dgm:pt modelId="{9FE1B0E7-E839-4C80-99F8-CEFDB4A16FA5}" type="pres">
      <dgm:prSet presAssocID="{CAE41B06-83A1-462A-B245-A3E7B55E7836}" presName="thinLine2b" presStyleLbl="callout" presStyleIdx="0" presStyleCnt="5"/>
      <dgm:spPr/>
    </dgm:pt>
    <dgm:pt modelId="{DB6C2C84-039B-4712-9253-66C02C644D06}" type="pres">
      <dgm:prSet presAssocID="{CAE41B06-83A1-462A-B245-A3E7B55E7836}" presName="vertSpace2b" presStyleCnt="0"/>
      <dgm:spPr/>
    </dgm:pt>
    <dgm:pt modelId="{30D28107-51F8-4A2E-9BDC-3BE9728251E5}" type="pres">
      <dgm:prSet presAssocID="{C3CA7C30-69AB-4355-A070-AABBC1C6D7C1}" presName="horz2" presStyleCnt="0"/>
      <dgm:spPr/>
    </dgm:pt>
    <dgm:pt modelId="{83C2D7C8-FBA6-4340-AE27-DF98B48573A3}" type="pres">
      <dgm:prSet presAssocID="{C3CA7C30-69AB-4355-A070-AABBC1C6D7C1}" presName="horzSpace2" presStyleCnt="0"/>
      <dgm:spPr/>
    </dgm:pt>
    <dgm:pt modelId="{46559060-C6C6-4FF7-8353-EF2E0C899F2B}" type="pres">
      <dgm:prSet presAssocID="{C3CA7C30-69AB-4355-A070-AABBC1C6D7C1}" presName="tx2" presStyleLbl="revTx" presStyleIdx="2" presStyleCnt="6"/>
      <dgm:spPr/>
    </dgm:pt>
    <dgm:pt modelId="{B593F025-5012-47E9-BF39-6E712325FD0C}" type="pres">
      <dgm:prSet presAssocID="{C3CA7C30-69AB-4355-A070-AABBC1C6D7C1}" presName="vert2" presStyleCnt="0"/>
      <dgm:spPr/>
    </dgm:pt>
    <dgm:pt modelId="{16D3C16D-7880-4BA3-B56D-56CFCDEB5533}" type="pres">
      <dgm:prSet presAssocID="{C3CA7C30-69AB-4355-A070-AABBC1C6D7C1}" presName="thinLine2b" presStyleLbl="callout" presStyleIdx="1" presStyleCnt="5"/>
      <dgm:spPr/>
    </dgm:pt>
    <dgm:pt modelId="{93F93C7B-D1C3-4AFE-B891-F1CF3AB430AC}" type="pres">
      <dgm:prSet presAssocID="{C3CA7C30-69AB-4355-A070-AABBC1C6D7C1}" presName="vertSpace2b" presStyleCnt="0"/>
      <dgm:spPr/>
    </dgm:pt>
    <dgm:pt modelId="{CD08B130-9990-4A21-AA24-0970CBCE2D0E}" type="pres">
      <dgm:prSet presAssocID="{407C1C8E-FE4F-4AB2-B1AE-E77DE18B2D1B}" presName="horz2" presStyleCnt="0"/>
      <dgm:spPr/>
    </dgm:pt>
    <dgm:pt modelId="{261C702B-903A-4B72-9411-04C91E69E7E5}" type="pres">
      <dgm:prSet presAssocID="{407C1C8E-FE4F-4AB2-B1AE-E77DE18B2D1B}" presName="horzSpace2" presStyleCnt="0"/>
      <dgm:spPr/>
    </dgm:pt>
    <dgm:pt modelId="{46579F21-0111-41DD-902A-513237B83A9D}" type="pres">
      <dgm:prSet presAssocID="{407C1C8E-FE4F-4AB2-B1AE-E77DE18B2D1B}" presName="tx2" presStyleLbl="revTx" presStyleIdx="3" presStyleCnt="6"/>
      <dgm:spPr/>
    </dgm:pt>
    <dgm:pt modelId="{760E5ADF-57CC-452E-B1DF-C62BACBC7A0E}" type="pres">
      <dgm:prSet presAssocID="{407C1C8E-FE4F-4AB2-B1AE-E77DE18B2D1B}" presName="vert2" presStyleCnt="0"/>
      <dgm:spPr/>
    </dgm:pt>
    <dgm:pt modelId="{9649D5E8-D456-4C55-8C18-2A672CDD8167}" type="pres">
      <dgm:prSet presAssocID="{407C1C8E-FE4F-4AB2-B1AE-E77DE18B2D1B}" presName="thinLine2b" presStyleLbl="callout" presStyleIdx="2" presStyleCnt="5"/>
      <dgm:spPr/>
    </dgm:pt>
    <dgm:pt modelId="{D7294D3D-D89E-4EBF-9AC2-85E6C50044C2}" type="pres">
      <dgm:prSet presAssocID="{407C1C8E-FE4F-4AB2-B1AE-E77DE18B2D1B}" presName="vertSpace2b" presStyleCnt="0"/>
      <dgm:spPr/>
    </dgm:pt>
    <dgm:pt modelId="{114BFB36-B5DC-418A-A572-97D8AE53104B}" type="pres">
      <dgm:prSet presAssocID="{1ECB8433-05DA-4FEE-8081-15FAB214246D}" presName="horz2" presStyleCnt="0"/>
      <dgm:spPr/>
    </dgm:pt>
    <dgm:pt modelId="{AB46D3B9-A589-45FD-8191-0E824258D73D}" type="pres">
      <dgm:prSet presAssocID="{1ECB8433-05DA-4FEE-8081-15FAB214246D}" presName="horzSpace2" presStyleCnt="0"/>
      <dgm:spPr/>
    </dgm:pt>
    <dgm:pt modelId="{EA000799-18C0-40E1-9283-B0030703A416}" type="pres">
      <dgm:prSet presAssocID="{1ECB8433-05DA-4FEE-8081-15FAB214246D}" presName="tx2" presStyleLbl="revTx" presStyleIdx="4" presStyleCnt="6"/>
      <dgm:spPr/>
    </dgm:pt>
    <dgm:pt modelId="{3B6F18F4-7F0E-4A1B-ACEF-AE9A21B4C5CB}" type="pres">
      <dgm:prSet presAssocID="{1ECB8433-05DA-4FEE-8081-15FAB214246D}" presName="vert2" presStyleCnt="0"/>
      <dgm:spPr/>
    </dgm:pt>
    <dgm:pt modelId="{76456262-40C9-4FA0-B456-33F5144A8BC8}" type="pres">
      <dgm:prSet presAssocID="{1ECB8433-05DA-4FEE-8081-15FAB214246D}" presName="thinLine2b" presStyleLbl="callout" presStyleIdx="3" presStyleCnt="5"/>
      <dgm:spPr/>
    </dgm:pt>
    <dgm:pt modelId="{D544700D-88BA-4A71-B9F9-67CC0ED39452}" type="pres">
      <dgm:prSet presAssocID="{1ECB8433-05DA-4FEE-8081-15FAB214246D}" presName="vertSpace2b" presStyleCnt="0"/>
      <dgm:spPr/>
    </dgm:pt>
    <dgm:pt modelId="{0A6CEBD3-4D5E-43FE-B969-CE383B94FDE0}" type="pres">
      <dgm:prSet presAssocID="{29207CF5-F782-48CC-8025-24AC129C11C9}" presName="horz2" presStyleCnt="0"/>
      <dgm:spPr/>
    </dgm:pt>
    <dgm:pt modelId="{E46D518F-3A72-4A8A-9ECD-E188D8648981}" type="pres">
      <dgm:prSet presAssocID="{29207CF5-F782-48CC-8025-24AC129C11C9}" presName="horzSpace2" presStyleCnt="0"/>
      <dgm:spPr/>
    </dgm:pt>
    <dgm:pt modelId="{97F57FF9-B79E-4096-8450-99FF0EEEB7BE}" type="pres">
      <dgm:prSet presAssocID="{29207CF5-F782-48CC-8025-24AC129C11C9}" presName="tx2" presStyleLbl="revTx" presStyleIdx="5" presStyleCnt="6"/>
      <dgm:spPr/>
    </dgm:pt>
    <dgm:pt modelId="{78D2064A-7EF9-49B1-8B64-29929FB73D32}" type="pres">
      <dgm:prSet presAssocID="{29207CF5-F782-48CC-8025-24AC129C11C9}" presName="vert2" presStyleCnt="0"/>
      <dgm:spPr/>
    </dgm:pt>
    <dgm:pt modelId="{5CB1E646-7A90-4FD7-9BB9-BB5661AC1309}" type="pres">
      <dgm:prSet presAssocID="{29207CF5-F782-48CC-8025-24AC129C11C9}" presName="thinLine2b" presStyleLbl="callout" presStyleIdx="4" presStyleCnt="5"/>
      <dgm:spPr/>
    </dgm:pt>
    <dgm:pt modelId="{3F0EBF8B-C635-40DB-A634-D6129598DE12}" type="pres">
      <dgm:prSet presAssocID="{29207CF5-F782-48CC-8025-24AC129C11C9}" presName="vertSpace2b" presStyleCnt="0"/>
      <dgm:spPr/>
    </dgm:pt>
  </dgm:ptLst>
  <dgm:cxnLst>
    <dgm:cxn modelId="{00F6B20A-5656-40C3-AA9D-FA3C5702BB8F}" type="presOf" srcId="{F06B8982-B5A3-44F5-A9B2-61073121FD6F}" destId="{49541FCB-95C8-4520-8114-82ACE153EAFB}" srcOrd="0" destOrd="0" presId="urn:microsoft.com/office/officeart/2008/layout/LinedList"/>
    <dgm:cxn modelId="{4648790B-12D2-40DD-AA47-6EFEA194E54E}" srcId="{F06B8982-B5A3-44F5-A9B2-61073121FD6F}" destId="{407C1C8E-FE4F-4AB2-B1AE-E77DE18B2D1B}" srcOrd="2" destOrd="0" parTransId="{A40B8022-82BD-4827-808A-EE0652FB07B6}" sibTransId="{2D14120D-A624-48FF-99A3-4362AB4C52D9}"/>
    <dgm:cxn modelId="{70E80022-EDEF-4719-A8E6-A8B586141838}" srcId="{F06B8982-B5A3-44F5-A9B2-61073121FD6F}" destId="{CAE41B06-83A1-462A-B245-A3E7B55E7836}" srcOrd="0" destOrd="0" parTransId="{304075FA-CFE1-421F-8D79-81A020C587DD}" sibTransId="{DB11B9AC-889D-435E-899F-0A195F894C26}"/>
    <dgm:cxn modelId="{B978B625-9B94-45AF-B762-93DC38A09628}" srcId="{F06B8982-B5A3-44F5-A9B2-61073121FD6F}" destId="{C3CA7C30-69AB-4355-A070-AABBC1C6D7C1}" srcOrd="1" destOrd="0" parTransId="{C110B482-F6A2-47F1-9B66-027A681F1218}" sibTransId="{98504B83-78C9-41A7-AB2A-F6C9F274AF34}"/>
    <dgm:cxn modelId="{09C1BF2F-F362-473A-A9D5-97FFD00A8D85}" type="presOf" srcId="{EFBBFF92-1312-4D78-B90E-967523AD92A6}" destId="{7F447380-7B6D-40A2-B127-77309760780D}" srcOrd="0" destOrd="0" presId="urn:microsoft.com/office/officeart/2008/layout/LinedList"/>
    <dgm:cxn modelId="{6F023835-5FAB-4FEB-9D93-4676629C95E6}" type="presOf" srcId="{C3CA7C30-69AB-4355-A070-AABBC1C6D7C1}" destId="{46559060-C6C6-4FF7-8353-EF2E0C899F2B}" srcOrd="0" destOrd="0" presId="urn:microsoft.com/office/officeart/2008/layout/LinedList"/>
    <dgm:cxn modelId="{B0A7A55E-4B78-4FEF-81A8-1A876F50168E}" srcId="{F06B8982-B5A3-44F5-A9B2-61073121FD6F}" destId="{29207CF5-F782-48CC-8025-24AC129C11C9}" srcOrd="4" destOrd="0" parTransId="{9364160A-A43C-4AE2-BFBF-0B6CCB894393}" sibTransId="{0EB624A6-8907-4139-B4EE-596E416EA7FE}"/>
    <dgm:cxn modelId="{1B03E149-0185-4B2F-BDDD-9446FF033EF8}" type="presOf" srcId="{407C1C8E-FE4F-4AB2-B1AE-E77DE18B2D1B}" destId="{46579F21-0111-41DD-902A-513237B83A9D}" srcOrd="0" destOrd="0" presId="urn:microsoft.com/office/officeart/2008/layout/LinedList"/>
    <dgm:cxn modelId="{ECF21D73-BFC2-4628-B33B-955CE1686391}" type="presOf" srcId="{CAE41B06-83A1-462A-B245-A3E7B55E7836}" destId="{4BA9A89F-B529-4F91-98FC-3BC9D4968F6B}" srcOrd="0" destOrd="0" presId="urn:microsoft.com/office/officeart/2008/layout/LinedList"/>
    <dgm:cxn modelId="{4173B97A-F758-4DB1-B8BA-E38C2DDA6BD1}" type="presOf" srcId="{1ECB8433-05DA-4FEE-8081-15FAB214246D}" destId="{EA000799-18C0-40E1-9283-B0030703A416}" srcOrd="0" destOrd="0" presId="urn:microsoft.com/office/officeart/2008/layout/LinedList"/>
    <dgm:cxn modelId="{B4C20D80-3C45-43FA-9EC0-4CC8C703CB9E}" type="presOf" srcId="{29207CF5-F782-48CC-8025-24AC129C11C9}" destId="{97F57FF9-B79E-4096-8450-99FF0EEEB7BE}" srcOrd="0" destOrd="0" presId="urn:microsoft.com/office/officeart/2008/layout/LinedList"/>
    <dgm:cxn modelId="{69E89C8B-677A-427B-A2F8-B4037A3FE8C9}" srcId="{EFBBFF92-1312-4D78-B90E-967523AD92A6}" destId="{F06B8982-B5A3-44F5-A9B2-61073121FD6F}" srcOrd="0" destOrd="0" parTransId="{E6739707-4FD3-4101-B715-BFB40770B4F2}" sibTransId="{6F4F4F80-18D8-49F3-A3F1-05CC4DB62F64}"/>
    <dgm:cxn modelId="{AC99A9A9-3782-49DE-A795-DDED2EE6D28E}" srcId="{F06B8982-B5A3-44F5-A9B2-61073121FD6F}" destId="{1ECB8433-05DA-4FEE-8081-15FAB214246D}" srcOrd="3" destOrd="0" parTransId="{BF8DA086-C7AC-41C6-B474-AF326382D56B}" sibTransId="{78038B9D-BA9D-4A9B-B39F-B2D1D87E408D}"/>
    <dgm:cxn modelId="{5CDB737C-86F7-4B9C-85DF-5201DF70B484}" type="presParOf" srcId="{7F447380-7B6D-40A2-B127-77309760780D}" destId="{F2C9241F-8B5E-42A6-B144-B7FDCFCEB23F}" srcOrd="0" destOrd="0" presId="urn:microsoft.com/office/officeart/2008/layout/LinedList"/>
    <dgm:cxn modelId="{C7D1E7CC-DDC0-4C16-96B2-BD34A9A06BAB}" type="presParOf" srcId="{7F447380-7B6D-40A2-B127-77309760780D}" destId="{BBECB9BE-905B-4173-8724-BF8DF26BDE76}" srcOrd="1" destOrd="0" presId="urn:microsoft.com/office/officeart/2008/layout/LinedList"/>
    <dgm:cxn modelId="{ABE0DD38-C56A-4F49-BDFB-F506B3916592}" type="presParOf" srcId="{BBECB9BE-905B-4173-8724-BF8DF26BDE76}" destId="{49541FCB-95C8-4520-8114-82ACE153EAFB}" srcOrd="0" destOrd="0" presId="urn:microsoft.com/office/officeart/2008/layout/LinedList"/>
    <dgm:cxn modelId="{43CFAF41-6553-404E-A541-B829139B2207}" type="presParOf" srcId="{BBECB9BE-905B-4173-8724-BF8DF26BDE76}" destId="{CDF35609-11F0-4A34-9CB9-4B6816C8EE09}" srcOrd="1" destOrd="0" presId="urn:microsoft.com/office/officeart/2008/layout/LinedList"/>
    <dgm:cxn modelId="{7F07F844-F80A-4FD4-92DF-799925287205}" type="presParOf" srcId="{CDF35609-11F0-4A34-9CB9-4B6816C8EE09}" destId="{4B98EC7E-2D44-4F79-93BD-A5CF2E5717D8}" srcOrd="0" destOrd="0" presId="urn:microsoft.com/office/officeart/2008/layout/LinedList"/>
    <dgm:cxn modelId="{ECD5ACFA-6C50-4A57-8B18-0B3D5ADCA5D3}" type="presParOf" srcId="{CDF35609-11F0-4A34-9CB9-4B6816C8EE09}" destId="{FE274F6E-4609-4D96-949F-06698BB4291F}" srcOrd="1" destOrd="0" presId="urn:microsoft.com/office/officeart/2008/layout/LinedList"/>
    <dgm:cxn modelId="{5824C147-DC99-4EAB-B88E-8D1802259B34}" type="presParOf" srcId="{FE274F6E-4609-4D96-949F-06698BB4291F}" destId="{FD74EE4D-2B16-40F7-9279-B98A05B85CE1}" srcOrd="0" destOrd="0" presId="urn:microsoft.com/office/officeart/2008/layout/LinedList"/>
    <dgm:cxn modelId="{B404D764-DC6C-484B-A7B3-100DE1260561}" type="presParOf" srcId="{FE274F6E-4609-4D96-949F-06698BB4291F}" destId="{4BA9A89F-B529-4F91-98FC-3BC9D4968F6B}" srcOrd="1" destOrd="0" presId="urn:microsoft.com/office/officeart/2008/layout/LinedList"/>
    <dgm:cxn modelId="{8CF69AC4-0B4E-4187-89F2-98A4511D6A74}" type="presParOf" srcId="{FE274F6E-4609-4D96-949F-06698BB4291F}" destId="{30A601AE-591F-496C-901A-9B6716D46F0E}" srcOrd="2" destOrd="0" presId="urn:microsoft.com/office/officeart/2008/layout/LinedList"/>
    <dgm:cxn modelId="{C54015E3-82E6-4244-90C0-349111684E6F}" type="presParOf" srcId="{CDF35609-11F0-4A34-9CB9-4B6816C8EE09}" destId="{9FE1B0E7-E839-4C80-99F8-CEFDB4A16FA5}" srcOrd="2" destOrd="0" presId="urn:microsoft.com/office/officeart/2008/layout/LinedList"/>
    <dgm:cxn modelId="{84A47C72-0A60-4227-AF8B-1737D72988A3}" type="presParOf" srcId="{CDF35609-11F0-4A34-9CB9-4B6816C8EE09}" destId="{DB6C2C84-039B-4712-9253-66C02C644D06}" srcOrd="3" destOrd="0" presId="urn:microsoft.com/office/officeart/2008/layout/LinedList"/>
    <dgm:cxn modelId="{367C02C5-D0CB-414A-A48A-ECE8ACAC8747}" type="presParOf" srcId="{CDF35609-11F0-4A34-9CB9-4B6816C8EE09}" destId="{30D28107-51F8-4A2E-9BDC-3BE9728251E5}" srcOrd="4" destOrd="0" presId="urn:microsoft.com/office/officeart/2008/layout/LinedList"/>
    <dgm:cxn modelId="{FAC2B346-3B6D-4F85-88D0-EE083260CF0D}" type="presParOf" srcId="{30D28107-51F8-4A2E-9BDC-3BE9728251E5}" destId="{83C2D7C8-FBA6-4340-AE27-DF98B48573A3}" srcOrd="0" destOrd="0" presId="urn:microsoft.com/office/officeart/2008/layout/LinedList"/>
    <dgm:cxn modelId="{DAEABD65-8B02-432B-999D-82CF2F915350}" type="presParOf" srcId="{30D28107-51F8-4A2E-9BDC-3BE9728251E5}" destId="{46559060-C6C6-4FF7-8353-EF2E0C899F2B}" srcOrd="1" destOrd="0" presId="urn:microsoft.com/office/officeart/2008/layout/LinedList"/>
    <dgm:cxn modelId="{22EFB61A-26A0-404F-A01B-FF6FE46EB8C3}" type="presParOf" srcId="{30D28107-51F8-4A2E-9BDC-3BE9728251E5}" destId="{B593F025-5012-47E9-BF39-6E712325FD0C}" srcOrd="2" destOrd="0" presId="urn:microsoft.com/office/officeart/2008/layout/LinedList"/>
    <dgm:cxn modelId="{DF2C4800-6DC9-4F9F-9520-F11B11C3D154}" type="presParOf" srcId="{CDF35609-11F0-4A34-9CB9-4B6816C8EE09}" destId="{16D3C16D-7880-4BA3-B56D-56CFCDEB5533}" srcOrd="5" destOrd="0" presId="urn:microsoft.com/office/officeart/2008/layout/LinedList"/>
    <dgm:cxn modelId="{765E88B3-8CB8-49E0-8BC8-DCA30C1560EE}" type="presParOf" srcId="{CDF35609-11F0-4A34-9CB9-4B6816C8EE09}" destId="{93F93C7B-D1C3-4AFE-B891-F1CF3AB430AC}" srcOrd="6" destOrd="0" presId="urn:microsoft.com/office/officeart/2008/layout/LinedList"/>
    <dgm:cxn modelId="{269A27F9-9C5D-42CC-B8B3-8DF89609C3CD}" type="presParOf" srcId="{CDF35609-11F0-4A34-9CB9-4B6816C8EE09}" destId="{CD08B130-9990-4A21-AA24-0970CBCE2D0E}" srcOrd="7" destOrd="0" presId="urn:microsoft.com/office/officeart/2008/layout/LinedList"/>
    <dgm:cxn modelId="{861FD28D-177E-4B46-B98C-944574F21B42}" type="presParOf" srcId="{CD08B130-9990-4A21-AA24-0970CBCE2D0E}" destId="{261C702B-903A-4B72-9411-04C91E69E7E5}" srcOrd="0" destOrd="0" presId="urn:microsoft.com/office/officeart/2008/layout/LinedList"/>
    <dgm:cxn modelId="{FD41B175-FF94-422F-B4CC-F402C7EC213C}" type="presParOf" srcId="{CD08B130-9990-4A21-AA24-0970CBCE2D0E}" destId="{46579F21-0111-41DD-902A-513237B83A9D}" srcOrd="1" destOrd="0" presId="urn:microsoft.com/office/officeart/2008/layout/LinedList"/>
    <dgm:cxn modelId="{0D93B3F4-DB88-4224-9B94-E89A2BC16E51}" type="presParOf" srcId="{CD08B130-9990-4A21-AA24-0970CBCE2D0E}" destId="{760E5ADF-57CC-452E-B1DF-C62BACBC7A0E}" srcOrd="2" destOrd="0" presId="urn:microsoft.com/office/officeart/2008/layout/LinedList"/>
    <dgm:cxn modelId="{4F12E9BF-554D-4DE3-8A45-324FC12AFBC4}" type="presParOf" srcId="{CDF35609-11F0-4A34-9CB9-4B6816C8EE09}" destId="{9649D5E8-D456-4C55-8C18-2A672CDD8167}" srcOrd="8" destOrd="0" presId="urn:microsoft.com/office/officeart/2008/layout/LinedList"/>
    <dgm:cxn modelId="{97E9633B-F2A4-44D0-9C89-DCCADF9E70D4}" type="presParOf" srcId="{CDF35609-11F0-4A34-9CB9-4B6816C8EE09}" destId="{D7294D3D-D89E-4EBF-9AC2-85E6C50044C2}" srcOrd="9" destOrd="0" presId="urn:microsoft.com/office/officeart/2008/layout/LinedList"/>
    <dgm:cxn modelId="{0B2E4EBC-52EB-41FB-969F-6EBE72D27243}" type="presParOf" srcId="{CDF35609-11F0-4A34-9CB9-4B6816C8EE09}" destId="{114BFB36-B5DC-418A-A572-97D8AE53104B}" srcOrd="10" destOrd="0" presId="urn:microsoft.com/office/officeart/2008/layout/LinedList"/>
    <dgm:cxn modelId="{175BFFB1-2C06-4F6A-9AB3-0D5497F343E6}" type="presParOf" srcId="{114BFB36-B5DC-418A-A572-97D8AE53104B}" destId="{AB46D3B9-A589-45FD-8191-0E824258D73D}" srcOrd="0" destOrd="0" presId="urn:microsoft.com/office/officeart/2008/layout/LinedList"/>
    <dgm:cxn modelId="{9E464DE3-0D25-4AC0-8D75-F617F37A4E26}" type="presParOf" srcId="{114BFB36-B5DC-418A-A572-97D8AE53104B}" destId="{EA000799-18C0-40E1-9283-B0030703A416}" srcOrd="1" destOrd="0" presId="urn:microsoft.com/office/officeart/2008/layout/LinedList"/>
    <dgm:cxn modelId="{85A204A9-47F8-4B5E-8351-83FA3864415A}" type="presParOf" srcId="{114BFB36-B5DC-418A-A572-97D8AE53104B}" destId="{3B6F18F4-7F0E-4A1B-ACEF-AE9A21B4C5CB}" srcOrd="2" destOrd="0" presId="urn:microsoft.com/office/officeart/2008/layout/LinedList"/>
    <dgm:cxn modelId="{0F1C5F8D-31BF-4A56-9956-CDECF99AF2B8}" type="presParOf" srcId="{CDF35609-11F0-4A34-9CB9-4B6816C8EE09}" destId="{76456262-40C9-4FA0-B456-33F5144A8BC8}" srcOrd="11" destOrd="0" presId="urn:microsoft.com/office/officeart/2008/layout/LinedList"/>
    <dgm:cxn modelId="{499A419B-AD3A-4D19-87EA-216D7F614A1B}" type="presParOf" srcId="{CDF35609-11F0-4A34-9CB9-4B6816C8EE09}" destId="{D544700D-88BA-4A71-B9F9-67CC0ED39452}" srcOrd="12" destOrd="0" presId="urn:microsoft.com/office/officeart/2008/layout/LinedList"/>
    <dgm:cxn modelId="{7983A51B-937D-498A-8831-66290A2377A1}" type="presParOf" srcId="{CDF35609-11F0-4A34-9CB9-4B6816C8EE09}" destId="{0A6CEBD3-4D5E-43FE-B969-CE383B94FDE0}" srcOrd="13" destOrd="0" presId="urn:microsoft.com/office/officeart/2008/layout/LinedList"/>
    <dgm:cxn modelId="{F6C8ACBF-5869-4FCD-A06B-9646AE42E679}" type="presParOf" srcId="{0A6CEBD3-4D5E-43FE-B969-CE383B94FDE0}" destId="{E46D518F-3A72-4A8A-9ECD-E188D8648981}" srcOrd="0" destOrd="0" presId="urn:microsoft.com/office/officeart/2008/layout/LinedList"/>
    <dgm:cxn modelId="{30F8155C-144F-4012-8799-D919CB448AA3}" type="presParOf" srcId="{0A6CEBD3-4D5E-43FE-B969-CE383B94FDE0}" destId="{97F57FF9-B79E-4096-8450-99FF0EEEB7BE}" srcOrd="1" destOrd="0" presId="urn:microsoft.com/office/officeart/2008/layout/LinedList"/>
    <dgm:cxn modelId="{3A841AB7-B047-445A-9ED1-ADDCDDE6064C}" type="presParOf" srcId="{0A6CEBD3-4D5E-43FE-B969-CE383B94FDE0}" destId="{78D2064A-7EF9-49B1-8B64-29929FB73D32}" srcOrd="2" destOrd="0" presId="urn:microsoft.com/office/officeart/2008/layout/LinedList"/>
    <dgm:cxn modelId="{8665FB48-CF42-4020-B9CA-C08054DFEB58}" type="presParOf" srcId="{CDF35609-11F0-4A34-9CB9-4B6816C8EE09}" destId="{5CB1E646-7A90-4FD7-9BB9-BB5661AC1309}" srcOrd="14" destOrd="0" presId="urn:microsoft.com/office/officeart/2008/layout/LinedList"/>
    <dgm:cxn modelId="{022F0FB9-2F39-48E3-B90D-4824D808DFD5}" type="presParOf" srcId="{CDF35609-11F0-4A34-9CB9-4B6816C8EE09}" destId="{3F0EBF8B-C635-40DB-A634-D6129598DE12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13D53-F94B-4D7A-B024-E6E70FC18239}" type="doc">
      <dgm:prSet loTypeId="urn:microsoft.com/office/officeart/2005/8/layout/chevron2" loCatId="process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pt-BR"/>
        </a:p>
      </dgm:t>
    </dgm:pt>
    <dgm:pt modelId="{9E3C5C63-866B-4B32-89D0-36490E1F3FD0}">
      <dgm:prSet custT="1"/>
      <dgm:spPr/>
      <dgm:t>
        <a:bodyPr/>
        <a:lstStyle/>
        <a:p>
          <a:endParaRPr lang="pt-BR" sz="2400" dirty="0"/>
        </a:p>
      </dgm:t>
    </dgm:pt>
    <dgm:pt modelId="{CA67A9C1-6250-461F-9873-C9CC850321AD}" type="parTrans" cxnId="{77234B90-DA57-4E05-A080-59D2EA025299}">
      <dgm:prSet/>
      <dgm:spPr/>
      <dgm:t>
        <a:bodyPr/>
        <a:lstStyle/>
        <a:p>
          <a:endParaRPr lang="pt-BR" sz="2400"/>
        </a:p>
      </dgm:t>
    </dgm:pt>
    <dgm:pt modelId="{CD156ED1-005A-46B8-87BE-6B4B382C0697}" type="sibTrans" cxnId="{77234B90-DA57-4E05-A080-59D2EA025299}">
      <dgm:prSet/>
      <dgm:spPr/>
      <dgm:t>
        <a:bodyPr/>
        <a:lstStyle/>
        <a:p>
          <a:endParaRPr lang="pt-BR" sz="2400"/>
        </a:p>
      </dgm:t>
    </dgm:pt>
    <dgm:pt modelId="{FDB33E18-435F-46CC-9EC0-8B360CE8B555}">
      <dgm:prSet custT="1"/>
      <dgm:spPr/>
      <dgm:t>
        <a:bodyPr/>
        <a:lstStyle/>
        <a:p>
          <a:pPr algn="just"/>
          <a:r>
            <a:rPr lang="pt-BR" sz="1800" dirty="0"/>
            <a:t>Praticamente impossível a compilação de vários casos de pacientes em um único estudo</a:t>
          </a:r>
        </a:p>
      </dgm:t>
    </dgm:pt>
    <dgm:pt modelId="{00210D4D-9E63-4156-981D-F8C33D2AD54A}" type="parTrans" cxnId="{798C1AE4-B1D3-4D1E-8460-38AA1C04F5B7}">
      <dgm:prSet/>
      <dgm:spPr/>
      <dgm:t>
        <a:bodyPr/>
        <a:lstStyle/>
        <a:p>
          <a:endParaRPr lang="pt-BR" sz="2400"/>
        </a:p>
      </dgm:t>
    </dgm:pt>
    <dgm:pt modelId="{CD12CABF-82BD-429B-B434-12E3CB4C975F}" type="sibTrans" cxnId="{798C1AE4-B1D3-4D1E-8460-38AA1C04F5B7}">
      <dgm:prSet/>
      <dgm:spPr/>
      <dgm:t>
        <a:bodyPr/>
        <a:lstStyle/>
        <a:p>
          <a:endParaRPr lang="pt-BR" sz="2400"/>
        </a:p>
      </dgm:t>
    </dgm:pt>
    <dgm:pt modelId="{6E3BD074-B39C-43AB-9A12-E973334E0667}" type="pres">
      <dgm:prSet presAssocID="{5D813D53-F94B-4D7A-B024-E6E70FC18239}" presName="linearFlow" presStyleCnt="0">
        <dgm:presLayoutVars>
          <dgm:dir/>
          <dgm:animLvl val="lvl"/>
          <dgm:resizeHandles val="exact"/>
        </dgm:presLayoutVars>
      </dgm:prSet>
      <dgm:spPr/>
    </dgm:pt>
    <dgm:pt modelId="{4583FC05-4729-48FF-988F-21404555A965}" type="pres">
      <dgm:prSet presAssocID="{9E3C5C63-866B-4B32-89D0-36490E1F3FD0}" presName="composite" presStyleCnt="0"/>
      <dgm:spPr/>
    </dgm:pt>
    <dgm:pt modelId="{17FD1B2F-6F5C-4AE3-BF63-EBAAFB5AA81A}" type="pres">
      <dgm:prSet presAssocID="{9E3C5C63-866B-4B32-89D0-36490E1F3FD0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B136B4C-0FB9-428C-96A5-F7B9D0F47EAE}" type="pres">
      <dgm:prSet presAssocID="{9E3C5C63-866B-4B32-89D0-36490E1F3FD0}" presName="descendantText" presStyleLbl="alignAcc1" presStyleIdx="0" presStyleCnt="1" custScaleX="100350">
        <dgm:presLayoutVars>
          <dgm:bulletEnabled val="1"/>
        </dgm:presLayoutVars>
      </dgm:prSet>
      <dgm:spPr/>
    </dgm:pt>
  </dgm:ptLst>
  <dgm:cxnLst>
    <dgm:cxn modelId="{56D9E72B-9112-414E-91D0-3437A84D0C30}" type="presOf" srcId="{FDB33E18-435F-46CC-9EC0-8B360CE8B555}" destId="{FB136B4C-0FB9-428C-96A5-F7B9D0F47EAE}" srcOrd="0" destOrd="0" presId="urn:microsoft.com/office/officeart/2005/8/layout/chevron2"/>
    <dgm:cxn modelId="{ECAB2644-24A8-4D8D-8AD4-B695C6760308}" type="presOf" srcId="{9E3C5C63-866B-4B32-89D0-36490E1F3FD0}" destId="{17FD1B2F-6F5C-4AE3-BF63-EBAAFB5AA81A}" srcOrd="0" destOrd="0" presId="urn:microsoft.com/office/officeart/2005/8/layout/chevron2"/>
    <dgm:cxn modelId="{77234B90-DA57-4E05-A080-59D2EA025299}" srcId="{5D813D53-F94B-4D7A-B024-E6E70FC18239}" destId="{9E3C5C63-866B-4B32-89D0-36490E1F3FD0}" srcOrd="0" destOrd="0" parTransId="{CA67A9C1-6250-461F-9873-C9CC850321AD}" sibTransId="{CD156ED1-005A-46B8-87BE-6B4B382C0697}"/>
    <dgm:cxn modelId="{57B346D3-A6B8-49A2-BCE2-7BE3773E73CE}" type="presOf" srcId="{5D813D53-F94B-4D7A-B024-E6E70FC18239}" destId="{6E3BD074-B39C-43AB-9A12-E973334E0667}" srcOrd="0" destOrd="0" presId="urn:microsoft.com/office/officeart/2005/8/layout/chevron2"/>
    <dgm:cxn modelId="{798C1AE4-B1D3-4D1E-8460-38AA1C04F5B7}" srcId="{9E3C5C63-866B-4B32-89D0-36490E1F3FD0}" destId="{FDB33E18-435F-46CC-9EC0-8B360CE8B555}" srcOrd="0" destOrd="0" parTransId="{00210D4D-9E63-4156-981D-F8C33D2AD54A}" sibTransId="{CD12CABF-82BD-429B-B434-12E3CB4C975F}"/>
    <dgm:cxn modelId="{387B864B-27A7-4952-9BC4-2432937537F8}" type="presParOf" srcId="{6E3BD074-B39C-43AB-9A12-E973334E0667}" destId="{4583FC05-4729-48FF-988F-21404555A965}" srcOrd="0" destOrd="0" presId="urn:microsoft.com/office/officeart/2005/8/layout/chevron2"/>
    <dgm:cxn modelId="{BC1ABA2F-890F-451B-B7CF-BF0A4AFA1E90}" type="presParOf" srcId="{4583FC05-4729-48FF-988F-21404555A965}" destId="{17FD1B2F-6F5C-4AE3-BF63-EBAAFB5AA81A}" srcOrd="0" destOrd="0" presId="urn:microsoft.com/office/officeart/2005/8/layout/chevron2"/>
    <dgm:cxn modelId="{DD136DAD-BE18-4F22-8D25-9B771EA84946}" type="presParOf" srcId="{4583FC05-4729-48FF-988F-21404555A965}" destId="{FB136B4C-0FB9-428C-96A5-F7B9D0F47EA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38E2E3-C40E-48E0-B878-46D6AE80603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14FF22C-7C6E-40C3-A895-9ACA78C58ABD}">
      <dgm:prSet/>
      <dgm:spPr/>
      <dgm:t>
        <a:bodyPr/>
        <a:lstStyle/>
        <a:p>
          <a:endParaRPr lang="pt-BR" dirty="0"/>
        </a:p>
      </dgm:t>
    </dgm:pt>
    <dgm:pt modelId="{626BD17D-3658-452E-989E-0A024528A7C4}" type="parTrans" cxnId="{CBD7563D-C053-4973-998C-F11FEDB34A39}">
      <dgm:prSet/>
      <dgm:spPr/>
      <dgm:t>
        <a:bodyPr/>
        <a:lstStyle/>
        <a:p>
          <a:endParaRPr lang="pt-BR"/>
        </a:p>
      </dgm:t>
    </dgm:pt>
    <dgm:pt modelId="{D019C176-190E-4EE7-A50D-C90F0E50FD92}" type="sibTrans" cxnId="{CBD7563D-C053-4973-998C-F11FEDB34A39}">
      <dgm:prSet/>
      <dgm:spPr/>
      <dgm:t>
        <a:bodyPr/>
        <a:lstStyle/>
        <a:p>
          <a:endParaRPr lang="pt-BR"/>
        </a:p>
      </dgm:t>
    </dgm:pt>
    <dgm:pt modelId="{957DE39D-B70B-4165-A88E-9D744EB7F479}">
      <dgm:prSet/>
      <dgm:spPr/>
      <dgm:t>
        <a:bodyPr/>
        <a:lstStyle/>
        <a:p>
          <a:pPr algn="just"/>
          <a:r>
            <a:rPr lang="pt-BR" dirty="0"/>
            <a:t>Grande importância no estudo de doenças raras</a:t>
          </a:r>
        </a:p>
      </dgm:t>
    </dgm:pt>
    <dgm:pt modelId="{E1B35A92-2EC5-46EB-9969-A3FAFF74ECF4}" type="parTrans" cxnId="{41B60EFA-7092-49CC-9F52-0683CCE140D8}">
      <dgm:prSet/>
      <dgm:spPr/>
      <dgm:t>
        <a:bodyPr/>
        <a:lstStyle/>
        <a:p>
          <a:endParaRPr lang="pt-BR"/>
        </a:p>
      </dgm:t>
    </dgm:pt>
    <dgm:pt modelId="{4CCE2E2A-415B-460A-8EE2-1418B4F36375}" type="sibTrans" cxnId="{41B60EFA-7092-49CC-9F52-0683CCE140D8}">
      <dgm:prSet/>
      <dgm:spPr/>
      <dgm:t>
        <a:bodyPr/>
        <a:lstStyle/>
        <a:p>
          <a:endParaRPr lang="pt-BR"/>
        </a:p>
      </dgm:t>
    </dgm:pt>
    <dgm:pt modelId="{31C152B3-7C77-480B-AD07-EA7EBA48EF24}" type="pres">
      <dgm:prSet presAssocID="{A238E2E3-C40E-48E0-B878-46D6AE806036}" presName="linearFlow" presStyleCnt="0">
        <dgm:presLayoutVars>
          <dgm:dir/>
          <dgm:animLvl val="lvl"/>
          <dgm:resizeHandles val="exact"/>
        </dgm:presLayoutVars>
      </dgm:prSet>
      <dgm:spPr/>
    </dgm:pt>
    <dgm:pt modelId="{00590391-1030-428A-96FC-F683A89D81C7}" type="pres">
      <dgm:prSet presAssocID="{814FF22C-7C6E-40C3-A895-9ACA78C58ABD}" presName="composite" presStyleCnt="0"/>
      <dgm:spPr/>
    </dgm:pt>
    <dgm:pt modelId="{95CE1A1B-A454-4B04-ACA5-D71E70216A12}" type="pres">
      <dgm:prSet presAssocID="{814FF22C-7C6E-40C3-A895-9ACA78C58ABD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A7242094-8B4E-421F-AF4B-0045D6CE4C3D}" type="pres">
      <dgm:prSet presAssocID="{814FF22C-7C6E-40C3-A895-9ACA78C58ABD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CBD7563D-C053-4973-998C-F11FEDB34A39}" srcId="{A238E2E3-C40E-48E0-B878-46D6AE806036}" destId="{814FF22C-7C6E-40C3-A895-9ACA78C58ABD}" srcOrd="0" destOrd="0" parTransId="{626BD17D-3658-452E-989E-0A024528A7C4}" sibTransId="{D019C176-190E-4EE7-A50D-C90F0E50FD92}"/>
    <dgm:cxn modelId="{9AFEDC46-1B26-434F-92EE-CDB1F620E13F}" type="presOf" srcId="{A238E2E3-C40E-48E0-B878-46D6AE806036}" destId="{31C152B3-7C77-480B-AD07-EA7EBA48EF24}" srcOrd="0" destOrd="0" presId="urn:microsoft.com/office/officeart/2005/8/layout/chevron2"/>
    <dgm:cxn modelId="{F34E1990-8C95-4DCA-87DF-E78C2D449984}" type="presOf" srcId="{814FF22C-7C6E-40C3-A895-9ACA78C58ABD}" destId="{95CE1A1B-A454-4B04-ACA5-D71E70216A12}" srcOrd="0" destOrd="0" presId="urn:microsoft.com/office/officeart/2005/8/layout/chevron2"/>
    <dgm:cxn modelId="{41B60EFA-7092-49CC-9F52-0683CCE140D8}" srcId="{814FF22C-7C6E-40C3-A895-9ACA78C58ABD}" destId="{957DE39D-B70B-4165-A88E-9D744EB7F479}" srcOrd="0" destOrd="0" parTransId="{E1B35A92-2EC5-46EB-9969-A3FAFF74ECF4}" sibTransId="{4CCE2E2A-415B-460A-8EE2-1418B4F36375}"/>
    <dgm:cxn modelId="{554BE5FE-5A3A-478F-AFC8-88EDCD96CDDF}" type="presOf" srcId="{957DE39D-B70B-4165-A88E-9D744EB7F479}" destId="{A7242094-8B4E-421F-AF4B-0045D6CE4C3D}" srcOrd="0" destOrd="0" presId="urn:microsoft.com/office/officeart/2005/8/layout/chevron2"/>
    <dgm:cxn modelId="{891B5CED-6168-4ABA-8703-0D66F52D8F2C}" type="presParOf" srcId="{31C152B3-7C77-480B-AD07-EA7EBA48EF24}" destId="{00590391-1030-428A-96FC-F683A89D81C7}" srcOrd="0" destOrd="0" presId="urn:microsoft.com/office/officeart/2005/8/layout/chevron2"/>
    <dgm:cxn modelId="{FF7F8D7A-4CB8-4DE1-8E10-3599F6924BDE}" type="presParOf" srcId="{00590391-1030-428A-96FC-F683A89D81C7}" destId="{95CE1A1B-A454-4B04-ACA5-D71E70216A12}" srcOrd="0" destOrd="0" presId="urn:microsoft.com/office/officeart/2005/8/layout/chevron2"/>
    <dgm:cxn modelId="{B5FD50A4-A6A7-4761-BD15-BE841D681F0F}" type="presParOf" srcId="{00590391-1030-428A-96FC-F683A89D81C7}" destId="{A7242094-8B4E-421F-AF4B-0045D6CE4C3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4F0FD8-0771-45D8-B082-77BB2899723F}" type="doc">
      <dgm:prSet loTypeId="urn:microsoft.com/office/officeart/2005/8/layout/chevron2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pt-BR"/>
        </a:p>
      </dgm:t>
    </dgm:pt>
    <dgm:pt modelId="{7B189BB3-A497-43B9-9438-D2F3F53F7CCB}">
      <dgm:prSet/>
      <dgm:spPr/>
      <dgm:t>
        <a:bodyPr/>
        <a:lstStyle/>
        <a:p>
          <a:endParaRPr lang="pt-BR" dirty="0"/>
        </a:p>
      </dgm:t>
    </dgm:pt>
    <dgm:pt modelId="{489C225C-787C-47E2-B5CF-6308E3C6F363}" type="parTrans" cxnId="{85414DF9-6301-4194-951C-EE0A1FCCD2E4}">
      <dgm:prSet/>
      <dgm:spPr/>
      <dgm:t>
        <a:bodyPr/>
        <a:lstStyle/>
        <a:p>
          <a:endParaRPr lang="pt-BR"/>
        </a:p>
      </dgm:t>
    </dgm:pt>
    <dgm:pt modelId="{E7A2E52D-D0BD-42A2-8BFE-9730B7221E6F}" type="sibTrans" cxnId="{85414DF9-6301-4194-951C-EE0A1FCCD2E4}">
      <dgm:prSet/>
      <dgm:spPr/>
      <dgm:t>
        <a:bodyPr/>
        <a:lstStyle/>
        <a:p>
          <a:endParaRPr lang="pt-BR"/>
        </a:p>
      </dgm:t>
    </dgm:pt>
    <dgm:pt modelId="{71A69529-2612-4BEA-AA74-4060FB23DFA3}">
      <dgm:prSet custT="1"/>
      <dgm:spPr/>
      <dgm:t>
        <a:bodyPr/>
        <a:lstStyle/>
        <a:p>
          <a:pPr algn="just"/>
          <a:r>
            <a:rPr lang="pt-BR" sz="1600" dirty="0"/>
            <a:t>Terapêuticas são avaliadas quanto ao </a:t>
          </a:r>
          <a:r>
            <a:rPr lang="pt-BR" sz="1600" b="1" dirty="0"/>
            <a:t>sucesso</a:t>
          </a:r>
          <a:r>
            <a:rPr lang="pt-BR" sz="1600" dirty="0"/>
            <a:t> e ao </a:t>
          </a:r>
          <a:r>
            <a:rPr lang="pt-BR" sz="1600" b="1" dirty="0"/>
            <a:t>fracasso</a:t>
          </a:r>
          <a:r>
            <a:rPr lang="pt-BR" sz="1600" dirty="0"/>
            <a:t> num único indivíduo e aprendizagens destes “erros e acertos” são apreendidos para um próximo caso</a:t>
          </a:r>
        </a:p>
      </dgm:t>
    </dgm:pt>
    <dgm:pt modelId="{A11FF3CC-459F-488D-BAE9-F07CD7A26269}" type="parTrans" cxnId="{A4F85D89-CD90-4B1E-B75C-56822EF1B81A}">
      <dgm:prSet/>
      <dgm:spPr/>
      <dgm:t>
        <a:bodyPr/>
        <a:lstStyle/>
        <a:p>
          <a:endParaRPr lang="pt-BR"/>
        </a:p>
      </dgm:t>
    </dgm:pt>
    <dgm:pt modelId="{EBC75607-A4EE-4256-835F-01B1DE587339}" type="sibTrans" cxnId="{A4F85D89-CD90-4B1E-B75C-56822EF1B81A}">
      <dgm:prSet/>
      <dgm:spPr/>
      <dgm:t>
        <a:bodyPr/>
        <a:lstStyle/>
        <a:p>
          <a:endParaRPr lang="pt-BR"/>
        </a:p>
      </dgm:t>
    </dgm:pt>
    <dgm:pt modelId="{7A9870EC-949F-44DB-8641-276C65CCDC4A}" type="pres">
      <dgm:prSet presAssocID="{4C4F0FD8-0771-45D8-B082-77BB2899723F}" presName="linearFlow" presStyleCnt="0">
        <dgm:presLayoutVars>
          <dgm:dir/>
          <dgm:animLvl val="lvl"/>
          <dgm:resizeHandles val="exact"/>
        </dgm:presLayoutVars>
      </dgm:prSet>
      <dgm:spPr/>
    </dgm:pt>
    <dgm:pt modelId="{1CE49935-0F72-4EEE-BC45-9E1FB39A979E}" type="pres">
      <dgm:prSet presAssocID="{7B189BB3-A497-43B9-9438-D2F3F53F7CCB}" presName="composite" presStyleCnt="0"/>
      <dgm:spPr/>
    </dgm:pt>
    <dgm:pt modelId="{B26A5A45-7295-4979-9445-F4587B690E11}" type="pres">
      <dgm:prSet presAssocID="{7B189BB3-A497-43B9-9438-D2F3F53F7CCB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ECE0011-8DFA-406F-A8DE-1242A9FB6298}" type="pres">
      <dgm:prSet presAssocID="{7B189BB3-A497-43B9-9438-D2F3F53F7CCB}" presName="descendantText" presStyleLbl="alignAcc1" presStyleIdx="0" presStyleCnt="1" custScaleY="114065">
        <dgm:presLayoutVars>
          <dgm:bulletEnabled val="1"/>
        </dgm:presLayoutVars>
      </dgm:prSet>
      <dgm:spPr/>
    </dgm:pt>
  </dgm:ptLst>
  <dgm:cxnLst>
    <dgm:cxn modelId="{01B5235A-2F1D-4D65-8430-88C4C4A0DE28}" type="presOf" srcId="{7B189BB3-A497-43B9-9438-D2F3F53F7CCB}" destId="{B26A5A45-7295-4979-9445-F4587B690E11}" srcOrd="0" destOrd="0" presId="urn:microsoft.com/office/officeart/2005/8/layout/chevron2"/>
    <dgm:cxn modelId="{A4F85D89-CD90-4B1E-B75C-56822EF1B81A}" srcId="{7B189BB3-A497-43B9-9438-D2F3F53F7CCB}" destId="{71A69529-2612-4BEA-AA74-4060FB23DFA3}" srcOrd="0" destOrd="0" parTransId="{A11FF3CC-459F-488D-BAE9-F07CD7A26269}" sibTransId="{EBC75607-A4EE-4256-835F-01B1DE587339}"/>
    <dgm:cxn modelId="{828F8EA4-E436-4C86-A1B2-E9072E46524E}" type="presOf" srcId="{4C4F0FD8-0771-45D8-B082-77BB2899723F}" destId="{7A9870EC-949F-44DB-8641-276C65CCDC4A}" srcOrd="0" destOrd="0" presId="urn:microsoft.com/office/officeart/2005/8/layout/chevron2"/>
    <dgm:cxn modelId="{D9F015A9-34C5-408D-A309-51AA40389753}" type="presOf" srcId="{71A69529-2612-4BEA-AA74-4060FB23DFA3}" destId="{FECE0011-8DFA-406F-A8DE-1242A9FB6298}" srcOrd="0" destOrd="0" presId="urn:microsoft.com/office/officeart/2005/8/layout/chevron2"/>
    <dgm:cxn modelId="{85414DF9-6301-4194-951C-EE0A1FCCD2E4}" srcId="{4C4F0FD8-0771-45D8-B082-77BB2899723F}" destId="{7B189BB3-A497-43B9-9438-D2F3F53F7CCB}" srcOrd="0" destOrd="0" parTransId="{489C225C-787C-47E2-B5CF-6308E3C6F363}" sibTransId="{E7A2E52D-D0BD-42A2-8BFE-9730B7221E6F}"/>
    <dgm:cxn modelId="{01E215C8-1580-426F-8F77-5688F8052AA3}" type="presParOf" srcId="{7A9870EC-949F-44DB-8641-276C65CCDC4A}" destId="{1CE49935-0F72-4EEE-BC45-9E1FB39A979E}" srcOrd="0" destOrd="0" presId="urn:microsoft.com/office/officeart/2005/8/layout/chevron2"/>
    <dgm:cxn modelId="{C46C03D3-9FAC-47DB-A6E5-0494F8A0A8D3}" type="presParOf" srcId="{1CE49935-0F72-4EEE-BC45-9E1FB39A979E}" destId="{B26A5A45-7295-4979-9445-F4587B690E11}" srcOrd="0" destOrd="0" presId="urn:microsoft.com/office/officeart/2005/8/layout/chevron2"/>
    <dgm:cxn modelId="{250A50CD-E497-45A3-B80A-12A0E21050D1}" type="presParOf" srcId="{1CE49935-0F72-4EEE-BC45-9E1FB39A979E}" destId="{FECE0011-8DFA-406F-A8DE-1242A9FB629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42AF3F-4011-4D59-BEA9-A282698A752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FF8C2FB-09A8-4112-8A7D-10C9914245EF}">
      <dgm:prSet phldrT="[Texto]"/>
      <dgm:spPr/>
      <dgm:t>
        <a:bodyPr/>
        <a:lstStyle/>
        <a:p>
          <a:endParaRPr lang="pt-BR" dirty="0"/>
        </a:p>
      </dgm:t>
    </dgm:pt>
    <dgm:pt modelId="{264622F1-F1E3-4F4A-8B54-E87D968FB1EE}" type="parTrans" cxnId="{472668A9-2E14-436E-990B-8D3965389A74}">
      <dgm:prSet/>
      <dgm:spPr/>
      <dgm:t>
        <a:bodyPr/>
        <a:lstStyle/>
        <a:p>
          <a:endParaRPr lang="pt-BR"/>
        </a:p>
      </dgm:t>
    </dgm:pt>
    <dgm:pt modelId="{C296381E-038B-484E-BF32-72695E0C427A}" type="sibTrans" cxnId="{472668A9-2E14-436E-990B-8D3965389A74}">
      <dgm:prSet/>
      <dgm:spPr/>
      <dgm:t>
        <a:bodyPr/>
        <a:lstStyle/>
        <a:p>
          <a:endParaRPr lang="pt-BR"/>
        </a:p>
      </dgm:t>
    </dgm:pt>
    <dgm:pt modelId="{F8C7D77B-EB83-4AC4-B3BE-471CD54ABB8B}">
      <dgm:prSet phldrT="[Texto]" custT="1"/>
      <dgm:spPr/>
      <dgm:t>
        <a:bodyPr/>
        <a:lstStyle/>
        <a:p>
          <a:r>
            <a:rPr lang="pt-BR" sz="2000" dirty="0">
              <a:solidFill>
                <a:srgbClr val="292526"/>
              </a:solidFill>
              <a:latin typeface="+mn-lt"/>
            </a:rPr>
            <a:t>Stein</a:t>
          </a:r>
          <a:r>
            <a:rPr lang="pt-BR" sz="1900" dirty="0">
              <a:solidFill>
                <a:srgbClr val="292526"/>
              </a:solidFill>
              <a:latin typeface="+mn-lt"/>
            </a:rPr>
            <a:t> e </a:t>
          </a:r>
          <a:r>
            <a:rPr lang="pt-BR" sz="1900" dirty="0" err="1">
              <a:solidFill>
                <a:srgbClr val="292526"/>
              </a:solidFill>
              <a:latin typeface="+mn-lt"/>
            </a:rPr>
            <a:t>Leventhal</a:t>
          </a:r>
          <a:r>
            <a:rPr lang="pt-BR" sz="1900" dirty="0">
              <a:solidFill>
                <a:srgbClr val="292526"/>
              </a:solidFill>
              <a:latin typeface="+mn-lt"/>
            </a:rPr>
            <a:t> descreveram a </a:t>
          </a:r>
          <a:r>
            <a:rPr lang="pt-BR" sz="1900" i="0" u="sng" dirty="0">
              <a:solidFill>
                <a:srgbClr val="292526"/>
              </a:solidFill>
              <a:latin typeface="+mn-lt"/>
            </a:rPr>
            <a:t>síndrome do ovário policístico</a:t>
          </a:r>
          <a:r>
            <a:rPr lang="pt-BR" sz="1900" dirty="0">
              <a:solidFill>
                <a:srgbClr val="292526"/>
              </a:solidFill>
              <a:latin typeface="+mn-lt"/>
            </a:rPr>
            <a:t> em 1935</a:t>
          </a:r>
          <a:r>
            <a:rPr lang="pt-BR" sz="1900" baseline="30000" dirty="0">
              <a:solidFill>
                <a:srgbClr val="292526"/>
              </a:solidFill>
              <a:latin typeface="+mn-lt"/>
            </a:rPr>
            <a:t>3</a:t>
          </a:r>
          <a:endParaRPr lang="pt-BR" sz="1900" dirty="0">
            <a:latin typeface="+mn-lt"/>
          </a:endParaRPr>
        </a:p>
      </dgm:t>
    </dgm:pt>
    <dgm:pt modelId="{753235AA-1E2E-42E6-B646-A5EBC55B4F6A}" type="parTrans" cxnId="{F19D6870-D624-4B37-96CF-7E9E4989E115}">
      <dgm:prSet/>
      <dgm:spPr/>
      <dgm:t>
        <a:bodyPr/>
        <a:lstStyle/>
        <a:p>
          <a:endParaRPr lang="pt-BR"/>
        </a:p>
      </dgm:t>
    </dgm:pt>
    <dgm:pt modelId="{1F573DF0-8186-4F52-8105-393350ED99AB}" type="sibTrans" cxnId="{F19D6870-D624-4B37-96CF-7E9E4989E115}">
      <dgm:prSet/>
      <dgm:spPr/>
      <dgm:t>
        <a:bodyPr/>
        <a:lstStyle/>
        <a:p>
          <a:endParaRPr lang="pt-BR"/>
        </a:p>
      </dgm:t>
    </dgm:pt>
    <dgm:pt modelId="{967EC875-1747-418F-93E7-9B77326F86BF}">
      <dgm:prSet phldrT="[Texto]"/>
      <dgm:spPr/>
      <dgm:t>
        <a:bodyPr/>
        <a:lstStyle/>
        <a:p>
          <a:r>
            <a:rPr lang="pt-BR" dirty="0"/>
            <a:t>A etiologia da </a:t>
          </a:r>
          <a:r>
            <a:rPr lang="pt-BR" u="sng" dirty="0"/>
            <a:t>metaplasia óssea endometrial</a:t>
          </a:r>
          <a:r>
            <a:rPr lang="pt-BR" dirty="0"/>
            <a:t> foi descrita em 2009 num estudo de série de casos</a:t>
          </a:r>
          <a:r>
            <a:rPr lang="pt-BR" baseline="30000" dirty="0"/>
            <a:t>4</a:t>
          </a:r>
          <a:endParaRPr lang="pt-BR" dirty="0"/>
        </a:p>
      </dgm:t>
    </dgm:pt>
    <dgm:pt modelId="{B575D209-C5CA-4179-8095-928A96DF5DA2}" type="parTrans" cxnId="{D9DF803D-4F0A-4D32-A2D4-10724180EA30}">
      <dgm:prSet/>
      <dgm:spPr/>
      <dgm:t>
        <a:bodyPr/>
        <a:lstStyle/>
        <a:p>
          <a:endParaRPr lang="pt-BR"/>
        </a:p>
      </dgm:t>
    </dgm:pt>
    <dgm:pt modelId="{B88DB342-648B-4287-9444-3923985ED170}" type="sibTrans" cxnId="{D9DF803D-4F0A-4D32-A2D4-10724180EA30}">
      <dgm:prSet/>
      <dgm:spPr/>
      <dgm:t>
        <a:bodyPr/>
        <a:lstStyle/>
        <a:p>
          <a:endParaRPr lang="pt-BR"/>
        </a:p>
      </dgm:t>
    </dgm:pt>
    <dgm:pt modelId="{4ABDAD28-4328-41E1-904D-906E8953F83A}" type="pres">
      <dgm:prSet presAssocID="{4B42AF3F-4011-4D59-BEA9-A282698A7521}" presName="Name0" presStyleCnt="0">
        <dgm:presLayoutVars>
          <dgm:dir/>
          <dgm:resizeHandles val="exact"/>
        </dgm:presLayoutVars>
      </dgm:prSet>
      <dgm:spPr/>
    </dgm:pt>
    <dgm:pt modelId="{391CCD2F-3A91-4B64-BDE7-53EBF5E92E3F}" type="pres">
      <dgm:prSet presAssocID="{4B42AF3F-4011-4D59-BEA9-A282698A7521}" presName="arrow" presStyleLbl="bgShp" presStyleIdx="0" presStyleCnt="1" custLinFactNeighborY="97"/>
      <dgm:spPr/>
    </dgm:pt>
    <dgm:pt modelId="{7225A30A-7EE4-490F-8E11-D90B749FC207}" type="pres">
      <dgm:prSet presAssocID="{4B42AF3F-4011-4D59-BEA9-A282698A7521}" presName="points" presStyleCnt="0"/>
      <dgm:spPr/>
    </dgm:pt>
    <dgm:pt modelId="{184B5136-48E8-4693-9BDF-3CFD113836BA}" type="pres">
      <dgm:prSet presAssocID="{0FF8C2FB-09A8-4112-8A7D-10C9914245EF}" presName="compositeA" presStyleCnt="0"/>
      <dgm:spPr/>
    </dgm:pt>
    <dgm:pt modelId="{E044A694-0358-4CB7-855E-F88EE607259F}" type="pres">
      <dgm:prSet presAssocID="{0FF8C2FB-09A8-4112-8A7D-10C9914245EF}" presName="textA" presStyleLbl="revTx" presStyleIdx="0" presStyleCnt="3">
        <dgm:presLayoutVars>
          <dgm:bulletEnabled val="1"/>
        </dgm:presLayoutVars>
      </dgm:prSet>
      <dgm:spPr/>
    </dgm:pt>
    <dgm:pt modelId="{3E1D0C76-FE01-41CE-A7A7-1C88615EFAA5}" type="pres">
      <dgm:prSet presAssocID="{0FF8C2FB-09A8-4112-8A7D-10C9914245EF}" presName="circleA" presStyleLbl="node1" presStyleIdx="0" presStyleCnt="3"/>
      <dgm:spPr/>
    </dgm:pt>
    <dgm:pt modelId="{5C01A165-5D49-48FD-8708-0B6ED39D2DEC}" type="pres">
      <dgm:prSet presAssocID="{0FF8C2FB-09A8-4112-8A7D-10C9914245EF}" presName="spaceA" presStyleCnt="0"/>
      <dgm:spPr/>
    </dgm:pt>
    <dgm:pt modelId="{9C6EFC5D-3D0C-4DCB-8515-958BDBC9E6E1}" type="pres">
      <dgm:prSet presAssocID="{C296381E-038B-484E-BF32-72695E0C427A}" presName="space" presStyleCnt="0"/>
      <dgm:spPr/>
    </dgm:pt>
    <dgm:pt modelId="{60375AF7-A5E1-450D-82C5-E1A91E667808}" type="pres">
      <dgm:prSet presAssocID="{F8C7D77B-EB83-4AC4-B3BE-471CD54ABB8B}" presName="compositeB" presStyleCnt="0"/>
      <dgm:spPr/>
    </dgm:pt>
    <dgm:pt modelId="{3B85CA4E-5881-4D17-A2E6-9604B04F645B}" type="pres">
      <dgm:prSet presAssocID="{F8C7D77B-EB83-4AC4-B3BE-471CD54ABB8B}" presName="textB" presStyleLbl="revTx" presStyleIdx="1" presStyleCnt="3">
        <dgm:presLayoutVars>
          <dgm:bulletEnabled val="1"/>
        </dgm:presLayoutVars>
      </dgm:prSet>
      <dgm:spPr/>
    </dgm:pt>
    <dgm:pt modelId="{CBA3299E-4AAA-44A3-9056-BC6A752C1BEA}" type="pres">
      <dgm:prSet presAssocID="{F8C7D77B-EB83-4AC4-B3BE-471CD54ABB8B}" presName="circleB" presStyleLbl="node1" presStyleIdx="1" presStyleCnt="3"/>
      <dgm:spPr/>
    </dgm:pt>
    <dgm:pt modelId="{5AEE72B1-0A8A-4B51-B5D2-7D5931072B5A}" type="pres">
      <dgm:prSet presAssocID="{F8C7D77B-EB83-4AC4-B3BE-471CD54ABB8B}" presName="spaceB" presStyleCnt="0"/>
      <dgm:spPr/>
    </dgm:pt>
    <dgm:pt modelId="{79E6D040-1D88-4F62-B98D-2FDC6DB3E217}" type="pres">
      <dgm:prSet presAssocID="{1F573DF0-8186-4F52-8105-393350ED99AB}" presName="space" presStyleCnt="0"/>
      <dgm:spPr/>
    </dgm:pt>
    <dgm:pt modelId="{C5BDD8D5-DE26-463A-B55C-ABC3570D372A}" type="pres">
      <dgm:prSet presAssocID="{967EC875-1747-418F-93E7-9B77326F86BF}" presName="compositeA" presStyleCnt="0"/>
      <dgm:spPr/>
    </dgm:pt>
    <dgm:pt modelId="{E6C03275-B42F-436C-A5DC-AEF847E21C33}" type="pres">
      <dgm:prSet presAssocID="{967EC875-1747-418F-93E7-9B77326F86BF}" presName="textA" presStyleLbl="revTx" presStyleIdx="2" presStyleCnt="3">
        <dgm:presLayoutVars>
          <dgm:bulletEnabled val="1"/>
        </dgm:presLayoutVars>
      </dgm:prSet>
      <dgm:spPr/>
    </dgm:pt>
    <dgm:pt modelId="{F416A0E7-E357-4A1B-B414-A032AC7B1066}" type="pres">
      <dgm:prSet presAssocID="{967EC875-1747-418F-93E7-9B77326F86BF}" presName="circleA" presStyleLbl="node1" presStyleIdx="2" presStyleCnt="3"/>
      <dgm:spPr/>
    </dgm:pt>
    <dgm:pt modelId="{81478414-EEE2-4B5E-B1A0-877F9071D1AD}" type="pres">
      <dgm:prSet presAssocID="{967EC875-1747-418F-93E7-9B77326F86BF}" presName="spaceA" presStyleCnt="0"/>
      <dgm:spPr/>
    </dgm:pt>
  </dgm:ptLst>
  <dgm:cxnLst>
    <dgm:cxn modelId="{A135C516-24AE-4F1F-9292-5BF1CB2E3086}" type="presOf" srcId="{4B42AF3F-4011-4D59-BEA9-A282698A7521}" destId="{4ABDAD28-4328-41E1-904D-906E8953F83A}" srcOrd="0" destOrd="0" presId="urn:microsoft.com/office/officeart/2005/8/layout/hProcess11"/>
    <dgm:cxn modelId="{BAB3D731-E9D5-4ED9-A664-7C8400093128}" type="presOf" srcId="{0FF8C2FB-09A8-4112-8A7D-10C9914245EF}" destId="{E044A694-0358-4CB7-855E-F88EE607259F}" srcOrd="0" destOrd="0" presId="urn:microsoft.com/office/officeart/2005/8/layout/hProcess11"/>
    <dgm:cxn modelId="{D9DF803D-4F0A-4D32-A2D4-10724180EA30}" srcId="{4B42AF3F-4011-4D59-BEA9-A282698A7521}" destId="{967EC875-1747-418F-93E7-9B77326F86BF}" srcOrd="2" destOrd="0" parTransId="{B575D209-C5CA-4179-8095-928A96DF5DA2}" sibTransId="{B88DB342-648B-4287-9444-3923985ED170}"/>
    <dgm:cxn modelId="{F19D6870-D624-4B37-96CF-7E9E4989E115}" srcId="{4B42AF3F-4011-4D59-BEA9-A282698A7521}" destId="{F8C7D77B-EB83-4AC4-B3BE-471CD54ABB8B}" srcOrd="1" destOrd="0" parTransId="{753235AA-1E2E-42E6-B646-A5EBC55B4F6A}" sibTransId="{1F573DF0-8186-4F52-8105-393350ED99AB}"/>
    <dgm:cxn modelId="{BE39FA73-6D9F-4330-AA6D-BAA574A761E3}" type="presOf" srcId="{967EC875-1747-418F-93E7-9B77326F86BF}" destId="{E6C03275-B42F-436C-A5DC-AEF847E21C33}" srcOrd="0" destOrd="0" presId="urn:microsoft.com/office/officeart/2005/8/layout/hProcess11"/>
    <dgm:cxn modelId="{472668A9-2E14-436E-990B-8D3965389A74}" srcId="{4B42AF3F-4011-4D59-BEA9-A282698A7521}" destId="{0FF8C2FB-09A8-4112-8A7D-10C9914245EF}" srcOrd="0" destOrd="0" parTransId="{264622F1-F1E3-4F4A-8B54-E87D968FB1EE}" sibTransId="{C296381E-038B-484E-BF32-72695E0C427A}"/>
    <dgm:cxn modelId="{EE4E20C1-876B-41B4-983F-CCBFE1381AC2}" type="presOf" srcId="{F8C7D77B-EB83-4AC4-B3BE-471CD54ABB8B}" destId="{3B85CA4E-5881-4D17-A2E6-9604B04F645B}" srcOrd="0" destOrd="0" presId="urn:microsoft.com/office/officeart/2005/8/layout/hProcess11"/>
    <dgm:cxn modelId="{68FA7254-36D3-4593-B1A1-7725D3794DE0}" type="presParOf" srcId="{4ABDAD28-4328-41E1-904D-906E8953F83A}" destId="{391CCD2F-3A91-4B64-BDE7-53EBF5E92E3F}" srcOrd="0" destOrd="0" presId="urn:microsoft.com/office/officeart/2005/8/layout/hProcess11"/>
    <dgm:cxn modelId="{5F46100D-9294-4619-AA64-1B3E70B87574}" type="presParOf" srcId="{4ABDAD28-4328-41E1-904D-906E8953F83A}" destId="{7225A30A-7EE4-490F-8E11-D90B749FC207}" srcOrd="1" destOrd="0" presId="urn:microsoft.com/office/officeart/2005/8/layout/hProcess11"/>
    <dgm:cxn modelId="{5DF1B72A-01E2-45F5-A798-5E4E019BC6FE}" type="presParOf" srcId="{7225A30A-7EE4-490F-8E11-D90B749FC207}" destId="{184B5136-48E8-4693-9BDF-3CFD113836BA}" srcOrd="0" destOrd="0" presId="urn:microsoft.com/office/officeart/2005/8/layout/hProcess11"/>
    <dgm:cxn modelId="{19DD075F-075C-4E90-9C63-7BB73EB06ED5}" type="presParOf" srcId="{184B5136-48E8-4693-9BDF-3CFD113836BA}" destId="{E044A694-0358-4CB7-855E-F88EE607259F}" srcOrd="0" destOrd="0" presId="urn:microsoft.com/office/officeart/2005/8/layout/hProcess11"/>
    <dgm:cxn modelId="{3E3524FB-2D0A-438A-AB57-E66E7C6625E3}" type="presParOf" srcId="{184B5136-48E8-4693-9BDF-3CFD113836BA}" destId="{3E1D0C76-FE01-41CE-A7A7-1C88615EFAA5}" srcOrd="1" destOrd="0" presId="urn:microsoft.com/office/officeart/2005/8/layout/hProcess11"/>
    <dgm:cxn modelId="{B4AD1A7C-62AA-408C-9176-5AA0A489F6F4}" type="presParOf" srcId="{184B5136-48E8-4693-9BDF-3CFD113836BA}" destId="{5C01A165-5D49-48FD-8708-0B6ED39D2DEC}" srcOrd="2" destOrd="0" presId="urn:microsoft.com/office/officeart/2005/8/layout/hProcess11"/>
    <dgm:cxn modelId="{5CCB82CA-F709-4007-BF59-E7D8638A9530}" type="presParOf" srcId="{7225A30A-7EE4-490F-8E11-D90B749FC207}" destId="{9C6EFC5D-3D0C-4DCB-8515-958BDBC9E6E1}" srcOrd="1" destOrd="0" presId="urn:microsoft.com/office/officeart/2005/8/layout/hProcess11"/>
    <dgm:cxn modelId="{C7600357-85F5-436B-9810-CA5BD6CD6404}" type="presParOf" srcId="{7225A30A-7EE4-490F-8E11-D90B749FC207}" destId="{60375AF7-A5E1-450D-82C5-E1A91E667808}" srcOrd="2" destOrd="0" presId="urn:microsoft.com/office/officeart/2005/8/layout/hProcess11"/>
    <dgm:cxn modelId="{6255D2EB-9EDE-4988-A69C-2F56A9F1ABF5}" type="presParOf" srcId="{60375AF7-A5E1-450D-82C5-E1A91E667808}" destId="{3B85CA4E-5881-4D17-A2E6-9604B04F645B}" srcOrd="0" destOrd="0" presId="urn:microsoft.com/office/officeart/2005/8/layout/hProcess11"/>
    <dgm:cxn modelId="{6FFDD89F-4887-4F8D-BE9A-2DC8B3DC07B0}" type="presParOf" srcId="{60375AF7-A5E1-450D-82C5-E1A91E667808}" destId="{CBA3299E-4AAA-44A3-9056-BC6A752C1BEA}" srcOrd="1" destOrd="0" presId="urn:microsoft.com/office/officeart/2005/8/layout/hProcess11"/>
    <dgm:cxn modelId="{90D69F77-4003-45F5-9B0F-F85866F09A19}" type="presParOf" srcId="{60375AF7-A5E1-450D-82C5-E1A91E667808}" destId="{5AEE72B1-0A8A-4B51-B5D2-7D5931072B5A}" srcOrd="2" destOrd="0" presId="urn:microsoft.com/office/officeart/2005/8/layout/hProcess11"/>
    <dgm:cxn modelId="{262339B5-701A-460A-9C24-3900D4B7DAD7}" type="presParOf" srcId="{7225A30A-7EE4-490F-8E11-D90B749FC207}" destId="{79E6D040-1D88-4F62-B98D-2FDC6DB3E217}" srcOrd="3" destOrd="0" presId="urn:microsoft.com/office/officeart/2005/8/layout/hProcess11"/>
    <dgm:cxn modelId="{8C075AF6-9E68-4C26-84C1-C00D732CA83C}" type="presParOf" srcId="{7225A30A-7EE4-490F-8E11-D90B749FC207}" destId="{C5BDD8D5-DE26-463A-B55C-ABC3570D372A}" srcOrd="4" destOrd="0" presId="urn:microsoft.com/office/officeart/2005/8/layout/hProcess11"/>
    <dgm:cxn modelId="{4B7151F1-AE95-47A8-8E01-3B31CAFB6F23}" type="presParOf" srcId="{C5BDD8D5-DE26-463A-B55C-ABC3570D372A}" destId="{E6C03275-B42F-436C-A5DC-AEF847E21C33}" srcOrd="0" destOrd="0" presId="urn:microsoft.com/office/officeart/2005/8/layout/hProcess11"/>
    <dgm:cxn modelId="{E6CAFCB9-9C4C-4130-BA95-FBA99C9F85F4}" type="presParOf" srcId="{C5BDD8D5-DE26-463A-B55C-ABC3570D372A}" destId="{F416A0E7-E357-4A1B-B414-A032AC7B1066}" srcOrd="1" destOrd="0" presId="urn:microsoft.com/office/officeart/2005/8/layout/hProcess11"/>
    <dgm:cxn modelId="{21BFF23D-BC97-4259-A248-93965F354E4C}" type="presParOf" srcId="{C5BDD8D5-DE26-463A-B55C-ABC3570D372A}" destId="{81478414-EEE2-4B5E-B1A0-877F9071D1A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D53156-2329-4945-BBC0-299481940649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F7FB34C-685C-44FE-B296-59A5F48EDF9C}">
      <dgm:prSet custT="1"/>
      <dgm:spPr/>
      <dgm:t>
        <a:bodyPr/>
        <a:lstStyle/>
        <a:p>
          <a:r>
            <a:rPr lang="pt-BR" sz="1600" dirty="0"/>
            <a:t>Sobre o </a:t>
          </a:r>
          <a:r>
            <a:rPr lang="pt-BR" sz="1600" b="1" dirty="0"/>
            <a:t>SISTEMA CARDIOVASCULAR </a:t>
          </a:r>
          <a:r>
            <a:rPr lang="pt-BR" sz="1600" dirty="0"/>
            <a:t>a decorrer desde 1948</a:t>
          </a:r>
        </a:p>
      </dgm:t>
    </dgm:pt>
    <dgm:pt modelId="{1B2A757E-F73C-4D28-8EA9-66600F1A0ADA}" type="parTrans" cxnId="{132CFA99-5F54-4F5C-8443-185EA5416CC5}">
      <dgm:prSet/>
      <dgm:spPr/>
      <dgm:t>
        <a:bodyPr/>
        <a:lstStyle/>
        <a:p>
          <a:endParaRPr lang="pt-BR"/>
        </a:p>
      </dgm:t>
    </dgm:pt>
    <dgm:pt modelId="{41BD6070-9501-458E-8A37-D4B190A6869A}" type="sibTrans" cxnId="{132CFA99-5F54-4F5C-8443-185EA5416CC5}">
      <dgm:prSet/>
      <dgm:spPr/>
      <dgm:t>
        <a:bodyPr/>
        <a:lstStyle/>
        <a:p>
          <a:endParaRPr lang="pt-BR"/>
        </a:p>
      </dgm:t>
    </dgm:pt>
    <dgm:pt modelId="{DBBAACC9-6683-4C50-8810-113301ACA2AB}">
      <dgm:prSet custT="1"/>
      <dgm:spPr/>
      <dgm:t>
        <a:bodyPr/>
        <a:lstStyle/>
        <a:p>
          <a:r>
            <a:rPr lang="pt-BR" sz="1800" dirty="0"/>
            <a:t>5209 indivíduos adultos </a:t>
          </a:r>
        </a:p>
        <a:p>
          <a:r>
            <a:rPr lang="pt-BR" sz="1800" dirty="0"/>
            <a:t>Já está 3º geração de participantes</a:t>
          </a:r>
        </a:p>
      </dgm:t>
    </dgm:pt>
    <dgm:pt modelId="{36C48336-42DD-40E7-AD5E-80F5EBA611A3}" type="parTrans" cxnId="{04CF778E-35F9-44E8-94B4-2C91021ECA8B}">
      <dgm:prSet/>
      <dgm:spPr/>
      <dgm:t>
        <a:bodyPr/>
        <a:lstStyle/>
        <a:p>
          <a:endParaRPr lang="pt-BR"/>
        </a:p>
      </dgm:t>
    </dgm:pt>
    <dgm:pt modelId="{49666CF2-15DA-44AB-8AFA-FEB5F2AF203F}" type="sibTrans" cxnId="{04CF778E-35F9-44E8-94B4-2C91021ECA8B}">
      <dgm:prSet/>
      <dgm:spPr/>
      <dgm:t>
        <a:bodyPr/>
        <a:lstStyle/>
        <a:p>
          <a:endParaRPr lang="pt-BR"/>
        </a:p>
      </dgm:t>
    </dgm:pt>
    <dgm:pt modelId="{E6F193AD-EF45-4D9B-A225-3D7AB8B10A0F}">
      <dgm:prSet/>
      <dgm:spPr/>
      <dgm:t>
        <a:bodyPr/>
        <a:lstStyle/>
        <a:p>
          <a:r>
            <a:rPr lang="pt-BR" dirty="0"/>
            <a:t>Até este estudo, praticamente nada se sabia sobre a epidemiologia das doenças hipertensas ou cardiovasculares</a:t>
          </a:r>
        </a:p>
      </dgm:t>
    </dgm:pt>
    <dgm:pt modelId="{21F611CE-A936-45FB-B84E-6B21C967D525}" type="parTrans" cxnId="{3F85451A-B399-45CA-9EDA-1C14D73DC23F}">
      <dgm:prSet/>
      <dgm:spPr/>
      <dgm:t>
        <a:bodyPr/>
        <a:lstStyle/>
        <a:p>
          <a:endParaRPr lang="pt-BR"/>
        </a:p>
      </dgm:t>
    </dgm:pt>
    <dgm:pt modelId="{3F724704-A74A-411C-B644-50DDBCF62ECF}" type="sibTrans" cxnId="{3F85451A-B399-45CA-9EDA-1C14D73DC23F}">
      <dgm:prSet/>
      <dgm:spPr/>
      <dgm:t>
        <a:bodyPr/>
        <a:lstStyle/>
        <a:p>
          <a:endParaRPr lang="pt-BR"/>
        </a:p>
      </dgm:t>
    </dgm:pt>
    <dgm:pt modelId="{1599A55C-4782-44C8-8120-DE0270063D9D}">
      <dgm:prSet/>
      <dgm:spPr/>
      <dgm:t>
        <a:bodyPr/>
        <a:lstStyle/>
        <a:p>
          <a:r>
            <a:rPr lang="pt-BR" dirty="0"/>
            <a:t>Influência da dieta, exercício físico e de medicamentos como a aspirina teve por base este estudo</a:t>
          </a:r>
        </a:p>
      </dgm:t>
    </dgm:pt>
    <dgm:pt modelId="{F373D767-3887-4AF0-AAAF-D2765382EEC0}" type="parTrans" cxnId="{93149439-451D-4D81-BF2F-DB6952D902F4}">
      <dgm:prSet/>
      <dgm:spPr/>
      <dgm:t>
        <a:bodyPr/>
        <a:lstStyle/>
        <a:p>
          <a:endParaRPr lang="pt-BR"/>
        </a:p>
      </dgm:t>
    </dgm:pt>
    <dgm:pt modelId="{1B83A514-BD3E-4238-9FFA-8EF9C17BC09E}" type="sibTrans" cxnId="{93149439-451D-4D81-BF2F-DB6952D902F4}">
      <dgm:prSet/>
      <dgm:spPr/>
      <dgm:t>
        <a:bodyPr/>
        <a:lstStyle/>
        <a:p>
          <a:endParaRPr lang="pt-BR"/>
        </a:p>
      </dgm:t>
    </dgm:pt>
    <dgm:pt modelId="{CF149DCD-C0EB-4FC7-8AF0-37068FF53A81}" type="pres">
      <dgm:prSet presAssocID="{BED53156-2329-4945-BBC0-299481940649}" presName="Name0" presStyleCnt="0">
        <dgm:presLayoutVars>
          <dgm:dir/>
          <dgm:resizeHandles val="exact"/>
        </dgm:presLayoutVars>
      </dgm:prSet>
      <dgm:spPr/>
    </dgm:pt>
    <dgm:pt modelId="{75A80A05-740D-42C5-8722-EF761CFA28D6}" type="pres">
      <dgm:prSet presAssocID="{DF7FB34C-685C-44FE-B296-59A5F48EDF9C}" presName="Name5" presStyleLbl="vennNode1" presStyleIdx="0" presStyleCnt="4">
        <dgm:presLayoutVars>
          <dgm:bulletEnabled val="1"/>
        </dgm:presLayoutVars>
      </dgm:prSet>
      <dgm:spPr/>
    </dgm:pt>
    <dgm:pt modelId="{9D24E1A1-8461-41FC-9713-328EAAE83815}" type="pres">
      <dgm:prSet presAssocID="{41BD6070-9501-458E-8A37-D4B190A6869A}" presName="space" presStyleCnt="0"/>
      <dgm:spPr/>
    </dgm:pt>
    <dgm:pt modelId="{2B3CBB33-024C-46B4-A4ED-3198A44ECB8D}" type="pres">
      <dgm:prSet presAssocID="{DBBAACC9-6683-4C50-8810-113301ACA2AB}" presName="Name5" presStyleLbl="vennNode1" presStyleIdx="1" presStyleCnt="4">
        <dgm:presLayoutVars>
          <dgm:bulletEnabled val="1"/>
        </dgm:presLayoutVars>
      </dgm:prSet>
      <dgm:spPr/>
    </dgm:pt>
    <dgm:pt modelId="{4EFD810F-CA45-43BE-A6C9-76F870ABE767}" type="pres">
      <dgm:prSet presAssocID="{49666CF2-15DA-44AB-8AFA-FEB5F2AF203F}" presName="space" presStyleCnt="0"/>
      <dgm:spPr/>
    </dgm:pt>
    <dgm:pt modelId="{C10305A0-01D2-4A5F-B696-45B120B5D8EA}" type="pres">
      <dgm:prSet presAssocID="{E6F193AD-EF45-4D9B-A225-3D7AB8B10A0F}" presName="Name5" presStyleLbl="vennNode1" presStyleIdx="2" presStyleCnt="4">
        <dgm:presLayoutVars>
          <dgm:bulletEnabled val="1"/>
        </dgm:presLayoutVars>
      </dgm:prSet>
      <dgm:spPr/>
    </dgm:pt>
    <dgm:pt modelId="{5F0E8539-5D1D-4422-B118-BA7B97F71A87}" type="pres">
      <dgm:prSet presAssocID="{3F724704-A74A-411C-B644-50DDBCF62ECF}" presName="space" presStyleCnt="0"/>
      <dgm:spPr/>
    </dgm:pt>
    <dgm:pt modelId="{D6AF70A7-99DB-4252-A934-E2DD94902792}" type="pres">
      <dgm:prSet presAssocID="{1599A55C-4782-44C8-8120-DE0270063D9D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0E025C0F-9786-4E3C-BD33-BD3D25A88267}" type="presOf" srcId="{DF7FB34C-685C-44FE-B296-59A5F48EDF9C}" destId="{75A80A05-740D-42C5-8722-EF761CFA28D6}" srcOrd="0" destOrd="0" presId="urn:microsoft.com/office/officeart/2005/8/layout/venn3"/>
    <dgm:cxn modelId="{3F85451A-B399-45CA-9EDA-1C14D73DC23F}" srcId="{BED53156-2329-4945-BBC0-299481940649}" destId="{E6F193AD-EF45-4D9B-A225-3D7AB8B10A0F}" srcOrd="2" destOrd="0" parTransId="{21F611CE-A936-45FB-B84E-6B21C967D525}" sibTransId="{3F724704-A74A-411C-B644-50DDBCF62ECF}"/>
    <dgm:cxn modelId="{3397C72B-0D6F-49A5-B319-6CB1FB4509A8}" type="presOf" srcId="{E6F193AD-EF45-4D9B-A225-3D7AB8B10A0F}" destId="{C10305A0-01D2-4A5F-B696-45B120B5D8EA}" srcOrd="0" destOrd="0" presId="urn:microsoft.com/office/officeart/2005/8/layout/venn3"/>
    <dgm:cxn modelId="{93149439-451D-4D81-BF2F-DB6952D902F4}" srcId="{BED53156-2329-4945-BBC0-299481940649}" destId="{1599A55C-4782-44C8-8120-DE0270063D9D}" srcOrd="3" destOrd="0" parTransId="{F373D767-3887-4AF0-AAAF-D2765382EEC0}" sibTransId="{1B83A514-BD3E-4238-9FFA-8EF9C17BC09E}"/>
    <dgm:cxn modelId="{133A505C-80AB-450F-8D6E-5596138E649A}" type="presOf" srcId="{BED53156-2329-4945-BBC0-299481940649}" destId="{CF149DCD-C0EB-4FC7-8AF0-37068FF53A81}" srcOrd="0" destOrd="0" presId="urn:microsoft.com/office/officeart/2005/8/layout/venn3"/>
    <dgm:cxn modelId="{8D1C7944-69A6-49C8-87EF-D7D7F6649CF0}" type="presOf" srcId="{1599A55C-4782-44C8-8120-DE0270063D9D}" destId="{D6AF70A7-99DB-4252-A934-E2DD94902792}" srcOrd="0" destOrd="0" presId="urn:microsoft.com/office/officeart/2005/8/layout/venn3"/>
    <dgm:cxn modelId="{04CF778E-35F9-44E8-94B4-2C91021ECA8B}" srcId="{BED53156-2329-4945-BBC0-299481940649}" destId="{DBBAACC9-6683-4C50-8810-113301ACA2AB}" srcOrd="1" destOrd="0" parTransId="{36C48336-42DD-40E7-AD5E-80F5EBA611A3}" sibTransId="{49666CF2-15DA-44AB-8AFA-FEB5F2AF203F}"/>
    <dgm:cxn modelId="{452EF88F-F920-43D0-B46C-B593A15F7DB9}" type="presOf" srcId="{DBBAACC9-6683-4C50-8810-113301ACA2AB}" destId="{2B3CBB33-024C-46B4-A4ED-3198A44ECB8D}" srcOrd="0" destOrd="0" presId="urn:microsoft.com/office/officeart/2005/8/layout/venn3"/>
    <dgm:cxn modelId="{132CFA99-5F54-4F5C-8443-185EA5416CC5}" srcId="{BED53156-2329-4945-BBC0-299481940649}" destId="{DF7FB34C-685C-44FE-B296-59A5F48EDF9C}" srcOrd="0" destOrd="0" parTransId="{1B2A757E-F73C-4D28-8EA9-66600F1A0ADA}" sibTransId="{41BD6070-9501-458E-8A37-D4B190A6869A}"/>
    <dgm:cxn modelId="{57964220-606B-420A-BC0C-BC842ED9D922}" type="presParOf" srcId="{CF149DCD-C0EB-4FC7-8AF0-37068FF53A81}" destId="{75A80A05-740D-42C5-8722-EF761CFA28D6}" srcOrd="0" destOrd="0" presId="urn:microsoft.com/office/officeart/2005/8/layout/venn3"/>
    <dgm:cxn modelId="{DF698C2E-8DD5-4E9C-8BF0-AA451EBC15D3}" type="presParOf" srcId="{CF149DCD-C0EB-4FC7-8AF0-37068FF53A81}" destId="{9D24E1A1-8461-41FC-9713-328EAAE83815}" srcOrd="1" destOrd="0" presId="urn:microsoft.com/office/officeart/2005/8/layout/venn3"/>
    <dgm:cxn modelId="{BEED3696-13C2-49EF-BA70-0933FCDD8B12}" type="presParOf" srcId="{CF149DCD-C0EB-4FC7-8AF0-37068FF53A81}" destId="{2B3CBB33-024C-46B4-A4ED-3198A44ECB8D}" srcOrd="2" destOrd="0" presId="urn:microsoft.com/office/officeart/2005/8/layout/venn3"/>
    <dgm:cxn modelId="{125E3368-1BCD-4B55-A2BE-CC9002F32F5C}" type="presParOf" srcId="{CF149DCD-C0EB-4FC7-8AF0-37068FF53A81}" destId="{4EFD810F-CA45-43BE-A6C9-76F870ABE767}" srcOrd="3" destOrd="0" presId="urn:microsoft.com/office/officeart/2005/8/layout/venn3"/>
    <dgm:cxn modelId="{77149370-ABC3-44C4-9518-8EBDEF041D12}" type="presParOf" srcId="{CF149DCD-C0EB-4FC7-8AF0-37068FF53A81}" destId="{C10305A0-01D2-4A5F-B696-45B120B5D8EA}" srcOrd="4" destOrd="0" presId="urn:microsoft.com/office/officeart/2005/8/layout/venn3"/>
    <dgm:cxn modelId="{054BC87A-1216-4C76-9337-9D40CAEFA390}" type="presParOf" srcId="{CF149DCD-C0EB-4FC7-8AF0-37068FF53A81}" destId="{5F0E8539-5D1D-4422-B118-BA7B97F71A87}" srcOrd="5" destOrd="0" presId="urn:microsoft.com/office/officeart/2005/8/layout/venn3"/>
    <dgm:cxn modelId="{852CBF40-3565-463D-8EBC-5230FF2A9ADC}" type="presParOf" srcId="{CF149DCD-C0EB-4FC7-8AF0-37068FF53A81}" destId="{D6AF70A7-99DB-4252-A934-E2DD94902792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710389-9C12-4874-BA28-4664004BB6FC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6F1D8EA-87E3-448F-B2A8-D7F2867C8257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dirty="0"/>
            <a:t>Coorte de </a:t>
          </a:r>
          <a:r>
            <a:rPr lang="pt-BR" b="1" dirty="0"/>
            <a:t>1993</a:t>
          </a:r>
          <a:r>
            <a:rPr lang="pt-BR" dirty="0"/>
            <a:t> seguiu os mesmos critérios da 1º coorte, com a metodologia bem + complexa </a:t>
          </a:r>
        </a:p>
      </dgm:t>
    </dgm:pt>
    <dgm:pt modelId="{642C9BD5-7407-4E5E-AD60-583BF611C31B}" type="parTrans" cxnId="{18A14581-B952-4F4D-BDD8-CCCE08A01548}">
      <dgm:prSet/>
      <dgm:spPr/>
      <dgm:t>
        <a:bodyPr/>
        <a:lstStyle/>
        <a:p>
          <a:endParaRPr lang="pt-BR"/>
        </a:p>
      </dgm:t>
    </dgm:pt>
    <dgm:pt modelId="{CCC0FC9A-6E9B-4C36-A895-F7DC1E65F4B4}" type="sibTrans" cxnId="{18A14581-B952-4F4D-BDD8-CCCE08A01548}">
      <dgm:prSet/>
      <dgm:spPr/>
      <dgm:t>
        <a:bodyPr/>
        <a:lstStyle/>
        <a:p>
          <a:endParaRPr lang="pt-BR"/>
        </a:p>
      </dgm:t>
    </dgm:pt>
    <dgm:pt modelId="{EF78AE33-F7AD-4C4F-9090-08F4EB39E129}">
      <dgm:prSet/>
      <dgm:spPr/>
      <dgm:t>
        <a:bodyPr/>
        <a:lstStyle/>
        <a:p>
          <a:r>
            <a:rPr lang="pt-BR"/>
            <a:t>Total de </a:t>
          </a:r>
          <a:r>
            <a:rPr lang="pt-BR" b="1"/>
            <a:t>5249</a:t>
          </a:r>
          <a:r>
            <a:rPr lang="pt-BR"/>
            <a:t> pessoas</a:t>
          </a:r>
        </a:p>
      </dgm:t>
    </dgm:pt>
    <dgm:pt modelId="{4C3C66FA-202A-4519-A5BB-93FB5B177CD5}" type="parTrans" cxnId="{09B404BE-2B64-4023-AC65-2E9C94D187F1}">
      <dgm:prSet/>
      <dgm:spPr/>
      <dgm:t>
        <a:bodyPr/>
        <a:lstStyle/>
        <a:p>
          <a:endParaRPr lang="pt-BR"/>
        </a:p>
      </dgm:t>
    </dgm:pt>
    <dgm:pt modelId="{2C05084D-D7B9-46A6-8D73-AC74E00EDD52}" type="sibTrans" cxnId="{09B404BE-2B64-4023-AC65-2E9C94D187F1}">
      <dgm:prSet/>
      <dgm:spPr/>
      <dgm:t>
        <a:bodyPr/>
        <a:lstStyle/>
        <a:p>
          <a:endParaRPr lang="pt-BR"/>
        </a:p>
      </dgm:t>
    </dgm:pt>
    <dgm:pt modelId="{D868F87A-49AF-4178-ABAE-BC92A998B7A8}">
      <dgm:prSet/>
      <dgm:spPr>
        <a:solidFill>
          <a:srgbClr val="599541"/>
        </a:solidFill>
      </dgm:spPr>
      <dgm:t>
        <a:bodyPr/>
        <a:lstStyle/>
        <a:p>
          <a:r>
            <a:rPr lang="pt-BR"/>
            <a:t>Coorte de </a:t>
          </a:r>
          <a:r>
            <a:rPr lang="pt-BR" b="1"/>
            <a:t>2004</a:t>
          </a:r>
          <a:r>
            <a:rPr lang="pt-BR"/>
            <a:t> os pesquisadores queriam conhecer a história natural das populações e descobrir o que muda com o tempo</a:t>
          </a:r>
        </a:p>
      </dgm:t>
    </dgm:pt>
    <dgm:pt modelId="{1FC7067F-7699-4160-83A5-180BAD19DB1E}" type="parTrans" cxnId="{9190C292-EED3-4CAE-9139-835D4E8828FB}">
      <dgm:prSet/>
      <dgm:spPr/>
      <dgm:t>
        <a:bodyPr/>
        <a:lstStyle/>
        <a:p>
          <a:endParaRPr lang="pt-BR"/>
        </a:p>
      </dgm:t>
    </dgm:pt>
    <dgm:pt modelId="{30909635-CF67-48AA-A99A-48249711C02A}" type="sibTrans" cxnId="{9190C292-EED3-4CAE-9139-835D4E8828FB}">
      <dgm:prSet/>
      <dgm:spPr/>
      <dgm:t>
        <a:bodyPr/>
        <a:lstStyle/>
        <a:p>
          <a:endParaRPr lang="pt-BR"/>
        </a:p>
      </dgm:t>
    </dgm:pt>
    <dgm:pt modelId="{6FE6F229-1CA5-4595-92FD-B9E743A86F68}">
      <dgm:prSet/>
      <dgm:spPr/>
      <dgm:t>
        <a:bodyPr/>
        <a:lstStyle/>
        <a:p>
          <a:r>
            <a:rPr lang="pt-BR"/>
            <a:t>Total de </a:t>
          </a:r>
          <a:r>
            <a:rPr lang="pt-BR" b="1"/>
            <a:t>4231</a:t>
          </a:r>
          <a:r>
            <a:rPr lang="pt-BR"/>
            <a:t> pessoas</a:t>
          </a:r>
        </a:p>
      </dgm:t>
    </dgm:pt>
    <dgm:pt modelId="{548F7680-D5BD-41EB-A057-2AB334D5563F}" type="parTrans" cxnId="{0EE21B95-073D-49CF-82A4-796EB3F111A7}">
      <dgm:prSet/>
      <dgm:spPr/>
      <dgm:t>
        <a:bodyPr/>
        <a:lstStyle/>
        <a:p>
          <a:endParaRPr lang="pt-BR"/>
        </a:p>
      </dgm:t>
    </dgm:pt>
    <dgm:pt modelId="{6BFACD22-C641-46E8-8CBE-C8D16AF4F771}" type="sibTrans" cxnId="{0EE21B95-073D-49CF-82A4-796EB3F111A7}">
      <dgm:prSet/>
      <dgm:spPr/>
      <dgm:t>
        <a:bodyPr/>
        <a:lstStyle/>
        <a:p>
          <a:endParaRPr lang="pt-BR"/>
        </a:p>
      </dgm:t>
    </dgm:pt>
    <dgm:pt modelId="{FEFD31EA-F2DE-4D0B-AC35-799C39B277BF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1200" dirty="0"/>
            <a:t>Ao todo são </a:t>
          </a:r>
          <a:r>
            <a:rPr lang="pt-BR" sz="1200" b="1" dirty="0"/>
            <a:t>15 mil pessoas</a:t>
          </a:r>
          <a:r>
            <a:rPr lang="pt-BR" sz="1200" dirty="0"/>
            <a:t>, de 3 gerações distintas, acompanhadas desde o nascimento</a:t>
          </a:r>
        </a:p>
      </dgm:t>
    </dgm:pt>
    <dgm:pt modelId="{D3558AAA-3E0B-43B0-9E7C-2362BCF74EB5}" type="parTrans" cxnId="{71D81009-7E38-4513-8029-AA21AB1EFC48}">
      <dgm:prSet/>
      <dgm:spPr/>
      <dgm:t>
        <a:bodyPr/>
        <a:lstStyle/>
        <a:p>
          <a:endParaRPr lang="pt-BR"/>
        </a:p>
      </dgm:t>
    </dgm:pt>
    <dgm:pt modelId="{99A919DE-5834-48EC-85E8-51D38E1FF287}" type="sibTrans" cxnId="{71D81009-7E38-4513-8029-AA21AB1EFC48}">
      <dgm:prSet/>
      <dgm:spPr/>
      <dgm:t>
        <a:bodyPr/>
        <a:lstStyle/>
        <a:p>
          <a:endParaRPr lang="pt-BR"/>
        </a:p>
      </dgm:t>
    </dgm:pt>
    <dgm:pt modelId="{FD579715-2126-4AC5-9865-89897589027A}">
      <dgm:prSet custT="1"/>
      <dgm:spPr>
        <a:solidFill>
          <a:srgbClr val="AA8B06"/>
        </a:solidFill>
      </dgm:spPr>
      <dgm:t>
        <a:bodyPr/>
        <a:lstStyle/>
        <a:p>
          <a:r>
            <a:rPr lang="pt-BR" sz="1100" dirty="0"/>
            <a:t>+ de 500 artigos científicos publicados</a:t>
          </a:r>
        </a:p>
      </dgm:t>
    </dgm:pt>
    <dgm:pt modelId="{0D705C65-8652-48EC-B04F-3E2B2270D23B}" type="parTrans" cxnId="{630CB722-1975-4146-828D-73B32C762B4B}">
      <dgm:prSet/>
      <dgm:spPr/>
      <dgm:t>
        <a:bodyPr/>
        <a:lstStyle/>
        <a:p>
          <a:endParaRPr lang="pt-BR"/>
        </a:p>
      </dgm:t>
    </dgm:pt>
    <dgm:pt modelId="{E01C93B0-E371-4BD7-B346-1482BD434FEA}" type="sibTrans" cxnId="{630CB722-1975-4146-828D-73B32C762B4B}">
      <dgm:prSet/>
      <dgm:spPr/>
      <dgm:t>
        <a:bodyPr/>
        <a:lstStyle/>
        <a:p>
          <a:endParaRPr lang="pt-BR"/>
        </a:p>
      </dgm:t>
    </dgm:pt>
    <dgm:pt modelId="{4307E516-5A0D-496A-9BB1-FDF1F15896EE}" type="pres">
      <dgm:prSet presAssocID="{40710389-9C12-4874-BA28-4664004BB6FC}" presName="rootnode" presStyleCnt="0">
        <dgm:presLayoutVars>
          <dgm:chMax/>
          <dgm:chPref/>
          <dgm:dir/>
          <dgm:animLvl val="lvl"/>
        </dgm:presLayoutVars>
      </dgm:prSet>
      <dgm:spPr/>
    </dgm:pt>
    <dgm:pt modelId="{DE89EF54-5554-40D0-A8C0-4EBEC08F7E00}" type="pres">
      <dgm:prSet presAssocID="{F6F1D8EA-87E3-448F-B2A8-D7F2867C8257}" presName="composite" presStyleCnt="0"/>
      <dgm:spPr/>
    </dgm:pt>
    <dgm:pt modelId="{DA28AF73-BAB6-446F-A2D6-848FF5A4CB33}" type="pres">
      <dgm:prSet presAssocID="{F6F1D8EA-87E3-448F-B2A8-D7F2867C8257}" presName="bentUpArrow1" presStyleLbl="alignImgPlace1" presStyleIdx="0" presStyleCnt="3"/>
      <dgm:spPr/>
    </dgm:pt>
    <dgm:pt modelId="{CF31920D-A1F0-4BBF-9328-2C26A56FF407}" type="pres">
      <dgm:prSet presAssocID="{F6F1D8EA-87E3-448F-B2A8-D7F2867C8257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3D623219-66EE-4D45-B875-1408B9EA3684}" type="pres">
      <dgm:prSet presAssocID="{F6F1D8EA-87E3-448F-B2A8-D7F2867C8257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27A35EC-08B3-474B-9346-463417FBFF23}" type="pres">
      <dgm:prSet presAssocID="{CCC0FC9A-6E9B-4C36-A895-F7DC1E65F4B4}" presName="sibTrans" presStyleCnt="0"/>
      <dgm:spPr/>
    </dgm:pt>
    <dgm:pt modelId="{EC1614BC-0F4A-4FC4-9AB1-A081A547A2A1}" type="pres">
      <dgm:prSet presAssocID="{D868F87A-49AF-4178-ABAE-BC92A998B7A8}" presName="composite" presStyleCnt="0"/>
      <dgm:spPr/>
    </dgm:pt>
    <dgm:pt modelId="{53BEB33A-1625-48EE-AF1C-E64E645D33EC}" type="pres">
      <dgm:prSet presAssocID="{D868F87A-49AF-4178-ABAE-BC92A998B7A8}" presName="bentUpArrow1" presStyleLbl="alignImgPlace1" presStyleIdx="1" presStyleCnt="3"/>
      <dgm:spPr/>
    </dgm:pt>
    <dgm:pt modelId="{D39B89E4-E9FF-4965-9A16-7CA1C947FA57}" type="pres">
      <dgm:prSet presAssocID="{D868F87A-49AF-4178-ABAE-BC92A998B7A8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EA3CA41C-9BE8-4492-9D88-E1FE7892B144}" type="pres">
      <dgm:prSet presAssocID="{D868F87A-49AF-4178-ABAE-BC92A998B7A8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0C6918D-84D8-45A0-BCB9-F83FEF98C89F}" type="pres">
      <dgm:prSet presAssocID="{30909635-CF67-48AA-A99A-48249711C02A}" presName="sibTrans" presStyleCnt="0"/>
      <dgm:spPr/>
    </dgm:pt>
    <dgm:pt modelId="{B7029504-E5D7-4317-AB32-CC1883FFA303}" type="pres">
      <dgm:prSet presAssocID="{FEFD31EA-F2DE-4D0B-AC35-799C39B277BF}" presName="composite" presStyleCnt="0"/>
      <dgm:spPr/>
    </dgm:pt>
    <dgm:pt modelId="{518DC0F6-CFEE-41A7-9DBD-6DF67AA530EF}" type="pres">
      <dgm:prSet presAssocID="{FEFD31EA-F2DE-4D0B-AC35-799C39B277BF}" presName="bentUpArrow1" presStyleLbl="alignImgPlace1" presStyleIdx="2" presStyleCnt="3"/>
      <dgm:spPr/>
    </dgm:pt>
    <dgm:pt modelId="{961997C3-F082-4003-A3A6-A704A7782F77}" type="pres">
      <dgm:prSet presAssocID="{FEFD31EA-F2DE-4D0B-AC35-799C39B277BF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0C1E40C1-8E25-426A-A200-7BC944FD81B4}" type="pres">
      <dgm:prSet presAssocID="{FEFD31EA-F2DE-4D0B-AC35-799C39B277BF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19B42A6-7851-419F-AC3C-BB4A272F5B40}" type="pres">
      <dgm:prSet presAssocID="{99A919DE-5834-48EC-85E8-51D38E1FF287}" presName="sibTrans" presStyleCnt="0"/>
      <dgm:spPr/>
    </dgm:pt>
    <dgm:pt modelId="{0E241BF9-3297-4625-8B32-3DD1191A1996}" type="pres">
      <dgm:prSet presAssocID="{FD579715-2126-4AC5-9865-89897589027A}" presName="composite" presStyleCnt="0"/>
      <dgm:spPr/>
    </dgm:pt>
    <dgm:pt modelId="{511418E7-A833-4AE0-AAA7-BB32F8BE1F3E}" type="pres">
      <dgm:prSet presAssocID="{FD579715-2126-4AC5-9865-89897589027A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71D81009-7E38-4513-8029-AA21AB1EFC48}" srcId="{40710389-9C12-4874-BA28-4664004BB6FC}" destId="{FEFD31EA-F2DE-4D0B-AC35-799C39B277BF}" srcOrd="2" destOrd="0" parTransId="{D3558AAA-3E0B-43B0-9E7C-2362BCF74EB5}" sibTransId="{99A919DE-5834-48EC-85E8-51D38E1FF287}"/>
    <dgm:cxn modelId="{630CB722-1975-4146-828D-73B32C762B4B}" srcId="{40710389-9C12-4874-BA28-4664004BB6FC}" destId="{FD579715-2126-4AC5-9865-89897589027A}" srcOrd="3" destOrd="0" parTransId="{0D705C65-8652-48EC-B04F-3E2B2270D23B}" sibTransId="{E01C93B0-E371-4BD7-B346-1482BD434FEA}"/>
    <dgm:cxn modelId="{2AEDA024-591A-4E62-85F0-1EEB9E844FCE}" type="presOf" srcId="{40710389-9C12-4874-BA28-4664004BB6FC}" destId="{4307E516-5A0D-496A-9BB1-FDF1F15896EE}" srcOrd="0" destOrd="0" presId="urn:microsoft.com/office/officeart/2005/8/layout/StepDownProcess"/>
    <dgm:cxn modelId="{8AE36669-B2E8-43E6-B22C-AE1709C2F4E3}" type="presOf" srcId="{F6F1D8EA-87E3-448F-B2A8-D7F2867C8257}" destId="{CF31920D-A1F0-4BBF-9328-2C26A56FF407}" srcOrd="0" destOrd="0" presId="urn:microsoft.com/office/officeart/2005/8/layout/StepDownProcess"/>
    <dgm:cxn modelId="{EB524173-91DA-48F1-8AE8-72B8231DA64A}" type="presOf" srcId="{FEFD31EA-F2DE-4D0B-AC35-799C39B277BF}" destId="{961997C3-F082-4003-A3A6-A704A7782F77}" srcOrd="0" destOrd="0" presId="urn:microsoft.com/office/officeart/2005/8/layout/StepDownProcess"/>
    <dgm:cxn modelId="{B6F07B57-E315-4981-BF06-0FC3639B4E4E}" type="presOf" srcId="{FD579715-2126-4AC5-9865-89897589027A}" destId="{511418E7-A833-4AE0-AAA7-BB32F8BE1F3E}" srcOrd="0" destOrd="0" presId="urn:microsoft.com/office/officeart/2005/8/layout/StepDownProcess"/>
    <dgm:cxn modelId="{18A14581-B952-4F4D-BDD8-CCCE08A01548}" srcId="{40710389-9C12-4874-BA28-4664004BB6FC}" destId="{F6F1D8EA-87E3-448F-B2A8-D7F2867C8257}" srcOrd="0" destOrd="0" parTransId="{642C9BD5-7407-4E5E-AD60-583BF611C31B}" sibTransId="{CCC0FC9A-6E9B-4C36-A895-F7DC1E65F4B4}"/>
    <dgm:cxn modelId="{9190C292-EED3-4CAE-9139-835D4E8828FB}" srcId="{40710389-9C12-4874-BA28-4664004BB6FC}" destId="{D868F87A-49AF-4178-ABAE-BC92A998B7A8}" srcOrd="1" destOrd="0" parTransId="{1FC7067F-7699-4160-83A5-180BAD19DB1E}" sibTransId="{30909635-CF67-48AA-A99A-48249711C02A}"/>
    <dgm:cxn modelId="{0EE21B95-073D-49CF-82A4-796EB3F111A7}" srcId="{D868F87A-49AF-4178-ABAE-BC92A998B7A8}" destId="{6FE6F229-1CA5-4595-92FD-B9E743A86F68}" srcOrd="0" destOrd="0" parTransId="{548F7680-D5BD-41EB-A057-2AB334D5563F}" sibTransId="{6BFACD22-C641-46E8-8CBE-C8D16AF4F771}"/>
    <dgm:cxn modelId="{09B404BE-2B64-4023-AC65-2E9C94D187F1}" srcId="{F6F1D8EA-87E3-448F-B2A8-D7F2867C8257}" destId="{EF78AE33-F7AD-4C4F-9090-08F4EB39E129}" srcOrd="0" destOrd="0" parTransId="{4C3C66FA-202A-4519-A5BB-93FB5B177CD5}" sibTransId="{2C05084D-D7B9-46A6-8D73-AC74E00EDD52}"/>
    <dgm:cxn modelId="{DB1936C8-4D93-49ED-8D5E-0DF92AA31442}" type="presOf" srcId="{EF78AE33-F7AD-4C4F-9090-08F4EB39E129}" destId="{3D623219-66EE-4D45-B875-1408B9EA3684}" srcOrd="0" destOrd="0" presId="urn:microsoft.com/office/officeart/2005/8/layout/StepDownProcess"/>
    <dgm:cxn modelId="{D37B9EC9-DDEB-4D6E-A367-12D84769C8FB}" type="presOf" srcId="{D868F87A-49AF-4178-ABAE-BC92A998B7A8}" destId="{D39B89E4-E9FF-4965-9A16-7CA1C947FA57}" srcOrd="0" destOrd="0" presId="urn:microsoft.com/office/officeart/2005/8/layout/StepDownProcess"/>
    <dgm:cxn modelId="{064807D0-07FD-4609-BFF2-1CF3D9C252A5}" type="presOf" srcId="{6FE6F229-1CA5-4595-92FD-B9E743A86F68}" destId="{EA3CA41C-9BE8-4492-9D88-E1FE7892B144}" srcOrd="0" destOrd="0" presId="urn:microsoft.com/office/officeart/2005/8/layout/StepDownProcess"/>
    <dgm:cxn modelId="{7527D041-04AB-4901-BC68-9C6B984326A5}" type="presParOf" srcId="{4307E516-5A0D-496A-9BB1-FDF1F15896EE}" destId="{DE89EF54-5554-40D0-A8C0-4EBEC08F7E00}" srcOrd="0" destOrd="0" presId="urn:microsoft.com/office/officeart/2005/8/layout/StepDownProcess"/>
    <dgm:cxn modelId="{8984F6C5-DDB2-408B-9F3E-98CB9BFC9C79}" type="presParOf" srcId="{DE89EF54-5554-40D0-A8C0-4EBEC08F7E00}" destId="{DA28AF73-BAB6-446F-A2D6-848FF5A4CB33}" srcOrd="0" destOrd="0" presId="urn:microsoft.com/office/officeart/2005/8/layout/StepDownProcess"/>
    <dgm:cxn modelId="{4073E9AC-F2C6-4A63-ACFF-500DC2AD7283}" type="presParOf" srcId="{DE89EF54-5554-40D0-A8C0-4EBEC08F7E00}" destId="{CF31920D-A1F0-4BBF-9328-2C26A56FF407}" srcOrd="1" destOrd="0" presId="urn:microsoft.com/office/officeart/2005/8/layout/StepDownProcess"/>
    <dgm:cxn modelId="{684ACEFE-E4F4-4F58-B8E7-9B7A730E4FE1}" type="presParOf" srcId="{DE89EF54-5554-40D0-A8C0-4EBEC08F7E00}" destId="{3D623219-66EE-4D45-B875-1408B9EA3684}" srcOrd="2" destOrd="0" presId="urn:microsoft.com/office/officeart/2005/8/layout/StepDownProcess"/>
    <dgm:cxn modelId="{1C95B289-5DEA-4C5C-AF19-B9ED4DB7A6F3}" type="presParOf" srcId="{4307E516-5A0D-496A-9BB1-FDF1F15896EE}" destId="{B27A35EC-08B3-474B-9346-463417FBFF23}" srcOrd="1" destOrd="0" presId="urn:microsoft.com/office/officeart/2005/8/layout/StepDownProcess"/>
    <dgm:cxn modelId="{9F0F5D7B-7DFF-4B45-8723-D23BEBFF3E49}" type="presParOf" srcId="{4307E516-5A0D-496A-9BB1-FDF1F15896EE}" destId="{EC1614BC-0F4A-4FC4-9AB1-A081A547A2A1}" srcOrd="2" destOrd="0" presId="urn:microsoft.com/office/officeart/2005/8/layout/StepDownProcess"/>
    <dgm:cxn modelId="{8514BC31-B81F-44AF-B78B-E7E2A4B55CA1}" type="presParOf" srcId="{EC1614BC-0F4A-4FC4-9AB1-A081A547A2A1}" destId="{53BEB33A-1625-48EE-AF1C-E64E645D33EC}" srcOrd="0" destOrd="0" presId="urn:microsoft.com/office/officeart/2005/8/layout/StepDownProcess"/>
    <dgm:cxn modelId="{7A112F1F-5F63-4720-A3B4-392E890775C3}" type="presParOf" srcId="{EC1614BC-0F4A-4FC4-9AB1-A081A547A2A1}" destId="{D39B89E4-E9FF-4965-9A16-7CA1C947FA57}" srcOrd="1" destOrd="0" presId="urn:microsoft.com/office/officeart/2005/8/layout/StepDownProcess"/>
    <dgm:cxn modelId="{7BE8718C-8593-462E-98C1-B8E672D3C918}" type="presParOf" srcId="{EC1614BC-0F4A-4FC4-9AB1-A081A547A2A1}" destId="{EA3CA41C-9BE8-4492-9D88-E1FE7892B144}" srcOrd="2" destOrd="0" presId="urn:microsoft.com/office/officeart/2005/8/layout/StepDownProcess"/>
    <dgm:cxn modelId="{E9113CEA-DB8E-4D0D-AF53-7FC4EEEA89DA}" type="presParOf" srcId="{4307E516-5A0D-496A-9BB1-FDF1F15896EE}" destId="{B0C6918D-84D8-45A0-BCB9-F83FEF98C89F}" srcOrd="3" destOrd="0" presId="urn:microsoft.com/office/officeart/2005/8/layout/StepDownProcess"/>
    <dgm:cxn modelId="{ADF7ED87-3E60-457D-9E44-685910A47B72}" type="presParOf" srcId="{4307E516-5A0D-496A-9BB1-FDF1F15896EE}" destId="{B7029504-E5D7-4317-AB32-CC1883FFA303}" srcOrd="4" destOrd="0" presId="urn:microsoft.com/office/officeart/2005/8/layout/StepDownProcess"/>
    <dgm:cxn modelId="{50A59939-239E-4C07-9715-77D81371349F}" type="presParOf" srcId="{B7029504-E5D7-4317-AB32-CC1883FFA303}" destId="{518DC0F6-CFEE-41A7-9DBD-6DF67AA530EF}" srcOrd="0" destOrd="0" presId="urn:microsoft.com/office/officeart/2005/8/layout/StepDownProcess"/>
    <dgm:cxn modelId="{26341D6B-95CA-4228-AFBD-FB91BF5E67D9}" type="presParOf" srcId="{B7029504-E5D7-4317-AB32-CC1883FFA303}" destId="{961997C3-F082-4003-A3A6-A704A7782F77}" srcOrd="1" destOrd="0" presId="urn:microsoft.com/office/officeart/2005/8/layout/StepDownProcess"/>
    <dgm:cxn modelId="{BC3F20A7-9040-45B9-90E8-B08E2F4703AE}" type="presParOf" srcId="{B7029504-E5D7-4317-AB32-CC1883FFA303}" destId="{0C1E40C1-8E25-426A-A200-7BC944FD81B4}" srcOrd="2" destOrd="0" presId="urn:microsoft.com/office/officeart/2005/8/layout/StepDownProcess"/>
    <dgm:cxn modelId="{2C7BB06E-2491-4A1D-B731-3689831C2B6E}" type="presParOf" srcId="{4307E516-5A0D-496A-9BB1-FDF1F15896EE}" destId="{519B42A6-7851-419F-AC3C-BB4A272F5B40}" srcOrd="5" destOrd="0" presId="urn:microsoft.com/office/officeart/2005/8/layout/StepDownProcess"/>
    <dgm:cxn modelId="{0E18991F-6927-4B25-B1C4-9AF925EA32E3}" type="presParOf" srcId="{4307E516-5A0D-496A-9BB1-FDF1F15896EE}" destId="{0E241BF9-3297-4625-8B32-3DD1191A1996}" srcOrd="6" destOrd="0" presId="urn:microsoft.com/office/officeart/2005/8/layout/StepDownProcess"/>
    <dgm:cxn modelId="{903CD00D-5FB6-432D-A6CD-C30413971660}" type="presParOf" srcId="{0E241BF9-3297-4625-8B32-3DD1191A1996}" destId="{511418E7-A833-4AE0-AAA7-BB32F8BE1F3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9241F-8B5E-42A6-B144-B7FDCFCEB23F}">
      <dsp:nvSpPr>
        <dsp:cNvPr id="0" name=""/>
        <dsp:cNvSpPr/>
      </dsp:nvSpPr>
      <dsp:spPr>
        <a:xfrm>
          <a:off x="0" y="0"/>
          <a:ext cx="100583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541FCB-95C8-4520-8114-82ACE153EAFB}">
      <dsp:nvSpPr>
        <dsp:cNvPr id="0" name=""/>
        <dsp:cNvSpPr/>
      </dsp:nvSpPr>
      <dsp:spPr>
        <a:xfrm>
          <a:off x="0" y="0"/>
          <a:ext cx="3087570" cy="4119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Bom relato de caso deve ter 5 características</a:t>
          </a:r>
          <a:r>
            <a:rPr lang="pt-BR" sz="2800" kern="1200" baseline="30000" dirty="0"/>
            <a:t>1</a:t>
          </a:r>
          <a:endParaRPr lang="pt-BR" sz="1400" kern="1200" dirty="0"/>
        </a:p>
      </dsp:txBody>
      <dsp:txXfrm>
        <a:off x="0" y="0"/>
        <a:ext cx="3087570" cy="4119906"/>
      </dsp:txXfrm>
    </dsp:sp>
    <dsp:sp modelId="{4BA9A89F-B529-4F91-98FC-3BC9D4968F6B}">
      <dsp:nvSpPr>
        <dsp:cNvPr id="0" name=""/>
        <dsp:cNvSpPr/>
      </dsp:nvSpPr>
      <dsp:spPr>
        <a:xfrm>
          <a:off x="3218113" y="38825"/>
          <a:ext cx="6831754" cy="776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Uma questão relevante como tema</a:t>
          </a:r>
        </a:p>
      </dsp:txBody>
      <dsp:txXfrm>
        <a:off x="3218113" y="38825"/>
        <a:ext cx="6831754" cy="776505"/>
      </dsp:txXfrm>
    </dsp:sp>
    <dsp:sp modelId="{9FE1B0E7-E839-4C80-99F8-CEFDB4A16FA5}">
      <dsp:nvSpPr>
        <dsp:cNvPr id="0" name=""/>
        <dsp:cNvSpPr/>
      </dsp:nvSpPr>
      <dsp:spPr>
        <a:xfrm>
          <a:off x="3087570" y="815331"/>
          <a:ext cx="696229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559060-C6C6-4FF7-8353-EF2E0C899F2B}">
      <dsp:nvSpPr>
        <dsp:cNvPr id="0" name=""/>
        <dsp:cNvSpPr/>
      </dsp:nvSpPr>
      <dsp:spPr>
        <a:xfrm>
          <a:off x="3218113" y="854156"/>
          <a:ext cx="6831754" cy="776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Uma questão claramente definida para ser respondida, ser único e interessante</a:t>
          </a:r>
        </a:p>
      </dsp:txBody>
      <dsp:txXfrm>
        <a:off x="3218113" y="854156"/>
        <a:ext cx="6831754" cy="776505"/>
      </dsp:txXfrm>
    </dsp:sp>
    <dsp:sp modelId="{16D3C16D-7880-4BA3-B56D-56CFCDEB5533}">
      <dsp:nvSpPr>
        <dsp:cNvPr id="0" name=""/>
        <dsp:cNvSpPr/>
      </dsp:nvSpPr>
      <dsp:spPr>
        <a:xfrm>
          <a:off x="3087570" y="1630662"/>
          <a:ext cx="696229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579F21-0111-41DD-902A-513237B83A9D}">
      <dsp:nvSpPr>
        <dsp:cNvPr id="0" name=""/>
        <dsp:cNvSpPr/>
      </dsp:nvSpPr>
      <dsp:spPr>
        <a:xfrm>
          <a:off x="3218113" y="1669487"/>
          <a:ext cx="6831754" cy="776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Uma apresentação que siga um roteiro de critérios rígidos</a:t>
          </a:r>
        </a:p>
      </dsp:txBody>
      <dsp:txXfrm>
        <a:off x="3218113" y="1669487"/>
        <a:ext cx="6831754" cy="776505"/>
      </dsp:txXfrm>
    </dsp:sp>
    <dsp:sp modelId="{9649D5E8-D456-4C55-8C18-2A672CDD8167}">
      <dsp:nvSpPr>
        <dsp:cNvPr id="0" name=""/>
        <dsp:cNvSpPr/>
      </dsp:nvSpPr>
      <dsp:spPr>
        <a:xfrm>
          <a:off x="3087570" y="2445993"/>
          <a:ext cx="696229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00799-18C0-40E1-9283-B0030703A416}">
      <dsp:nvSpPr>
        <dsp:cNvPr id="0" name=""/>
        <dsp:cNvSpPr/>
      </dsp:nvSpPr>
      <dsp:spPr>
        <a:xfrm>
          <a:off x="3218113" y="2484818"/>
          <a:ext cx="6831754" cy="776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Escrita compatível com o jornal escolhido para publicação</a:t>
          </a:r>
        </a:p>
      </dsp:txBody>
      <dsp:txXfrm>
        <a:off x="3218113" y="2484818"/>
        <a:ext cx="6831754" cy="776505"/>
      </dsp:txXfrm>
    </dsp:sp>
    <dsp:sp modelId="{76456262-40C9-4FA0-B456-33F5144A8BC8}">
      <dsp:nvSpPr>
        <dsp:cNvPr id="0" name=""/>
        <dsp:cNvSpPr/>
      </dsp:nvSpPr>
      <dsp:spPr>
        <a:xfrm>
          <a:off x="3087570" y="3261324"/>
          <a:ext cx="696229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57FF9-B79E-4096-8450-99FF0EEEB7BE}">
      <dsp:nvSpPr>
        <dsp:cNvPr id="0" name=""/>
        <dsp:cNvSpPr/>
      </dsp:nvSpPr>
      <dsp:spPr>
        <a:xfrm>
          <a:off x="3218113" y="3300149"/>
          <a:ext cx="6831754" cy="776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Apresentar conclusões e respostas compatíveis com as limitações de um relato de caso</a:t>
          </a:r>
        </a:p>
      </dsp:txBody>
      <dsp:txXfrm>
        <a:off x="3218113" y="3300149"/>
        <a:ext cx="6831754" cy="776505"/>
      </dsp:txXfrm>
    </dsp:sp>
    <dsp:sp modelId="{5CB1E646-7A90-4FD7-9BB9-BB5661AC1309}">
      <dsp:nvSpPr>
        <dsp:cNvPr id="0" name=""/>
        <dsp:cNvSpPr/>
      </dsp:nvSpPr>
      <dsp:spPr>
        <a:xfrm>
          <a:off x="3087570" y="4076655"/>
          <a:ext cx="696229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D1B2F-6F5C-4AE3-BF63-EBAAFB5AA81A}">
      <dsp:nvSpPr>
        <dsp:cNvPr id="0" name=""/>
        <dsp:cNvSpPr/>
      </dsp:nvSpPr>
      <dsp:spPr>
        <a:xfrm rot="5400000">
          <a:off x="-149924" y="143857"/>
          <a:ext cx="952838" cy="666986"/>
        </a:xfrm>
        <a:prstGeom prst="chevron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 dirty="0"/>
        </a:p>
      </dsp:txBody>
      <dsp:txXfrm rot="-5400000">
        <a:off x="-6998" y="334424"/>
        <a:ext cx="666986" cy="285852"/>
      </dsp:txXfrm>
    </dsp:sp>
    <dsp:sp modelId="{FB136B4C-0FB9-428C-96A5-F7B9D0F47EAE}">
      <dsp:nvSpPr>
        <dsp:cNvPr id="0" name=""/>
        <dsp:cNvSpPr/>
      </dsp:nvSpPr>
      <dsp:spPr>
        <a:xfrm rot="5400000">
          <a:off x="4349336" y="-3702412"/>
          <a:ext cx="619344" cy="8026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Praticamente impossível a compilação de vários casos de pacientes em um único estudo</a:t>
          </a:r>
        </a:p>
      </dsp:txBody>
      <dsp:txXfrm rot="-5400000">
        <a:off x="645991" y="31167"/>
        <a:ext cx="7995800" cy="558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E1A1B-A454-4B04-ACA5-D71E70216A12}">
      <dsp:nvSpPr>
        <dsp:cNvPr id="0" name=""/>
        <dsp:cNvSpPr/>
      </dsp:nvSpPr>
      <dsp:spPr>
        <a:xfrm rot="5400000">
          <a:off x="-143205" y="143205"/>
          <a:ext cx="954702" cy="6682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 rot="-5400000">
        <a:off x="1" y="334146"/>
        <a:ext cx="668291" cy="286411"/>
      </dsp:txXfrm>
    </dsp:sp>
    <dsp:sp modelId="{A7242094-8B4E-421F-AF4B-0045D6CE4C3D}">
      <dsp:nvSpPr>
        <dsp:cNvPr id="0" name=""/>
        <dsp:cNvSpPr/>
      </dsp:nvSpPr>
      <dsp:spPr>
        <a:xfrm rot="5400000">
          <a:off x="4356382" y="-3688090"/>
          <a:ext cx="620556" cy="79967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Grande importância no estudo de doenças raras</a:t>
          </a:r>
        </a:p>
      </dsp:txBody>
      <dsp:txXfrm rot="-5400000">
        <a:off x="668292" y="30293"/>
        <a:ext cx="7966444" cy="559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A5A45-7295-4979-9445-F4587B690E11}">
      <dsp:nvSpPr>
        <dsp:cNvPr id="0" name=""/>
        <dsp:cNvSpPr/>
      </dsp:nvSpPr>
      <dsp:spPr>
        <a:xfrm rot="5400000">
          <a:off x="-136778" y="179042"/>
          <a:ext cx="911855" cy="638299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 dirty="0"/>
        </a:p>
      </dsp:txBody>
      <dsp:txXfrm rot="-5400000">
        <a:off x="1" y="361414"/>
        <a:ext cx="638299" cy="273556"/>
      </dsp:txXfrm>
    </dsp:sp>
    <dsp:sp modelId="{FECE0011-8DFA-406F-A8DE-1242A9FB6298}">
      <dsp:nvSpPr>
        <dsp:cNvPr id="0" name=""/>
        <dsp:cNvSpPr/>
      </dsp:nvSpPr>
      <dsp:spPr>
        <a:xfrm rot="5400000">
          <a:off x="4313628" y="-3674747"/>
          <a:ext cx="676070" cy="8026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Terapêuticas são avaliadas quanto ao </a:t>
          </a:r>
          <a:r>
            <a:rPr lang="pt-BR" sz="1600" b="1" kern="1200" dirty="0"/>
            <a:t>sucesso</a:t>
          </a:r>
          <a:r>
            <a:rPr lang="pt-BR" sz="1600" kern="1200" dirty="0"/>
            <a:t> e ao </a:t>
          </a:r>
          <a:r>
            <a:rPr lang="pt-BR" sz="1600" b="1" kern="1200" dirty="0"/>
            <a:t>fracasso</a:t>
          </a:r>
          <a:r>
            <a:rPr lang="pt-BR" sz="1600" kern="1200" dirty="0"/>
            <a:t> num único indivíduo e aprendizagens destes “erros e acertos” são apreendidos para um próximo caso</a:t>
          </a:r>
        </a:p>
      </dsp:txBody>
      <dsp:txXfrm rot="-5400000">
        <a:off x="638300" y="33584"/>
        <a:ext cx="7993725" cy="6100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CCD2F-3A91-4B64-BDE7-53EBF5E92E3F}">
      <dsp:nvSpPr>
        <dsp:cNvPr id="0" name=""/>
        <dsp:cNvSpPr/>
      </dsp:nvSpPr>
      <dsp:spPr>
        <a:xfrm>
          <a:off x="0" y="1260376"/>
          <a:ext cx="10915651" cy="167833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4A694-0358-4CB7-855E-F88EE607259F}">
      <dsp:nvSpPr>
        <dsp:cNvPr id="0" name=""/>
        <dsp:cNvSpPr/>
      </dsp:nvSpPr>
      <dsp:spPr>
        <a:xfrm>
          <a:off x="4796" y="0"/>
          <a:ext cx="3165965" cy="1678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900" kern="1200" dirty="0"/>
        </a:p>
      </dsp:txBody>
      <dsp:txXfrm>
        <a:off x="4796" y="0"/>
        <a:ext cx="3165965" cy="1678331"/>
      </dsp:txXfrm>
    </dsp:sp>
    <dsp:sp modelId="{3E1D0C76-FE01-41CE-A7A7-1C88615EFAA5}">
      <dsp:nvSpPr>
        <dsp:cNvPr id="0" name=""/>
        <dsp:cNvSpPr/>
      </dsp:nvSpPr>
      <dsp:spPr>
        <a:xfrm>
          <a:off x="1377988" y="1888123"/>
          <a:ext cx="419582" cy="419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5CA4E-5881-4D17-A2E6-9604B04F645B}">
      <dsp:nvSpPr>
        <dsp:cNvPr id="0" name=""/>
        <dsp:cNvSpPr/>
      </dsp:nvSpPr>
      <dsp:spPr>
        <a:xfrm>
          <a:off x="3329060" y="2517497"/>
          <a:ext cx="3165965" cy="1678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rgbClr val="292526"/>
              </a:solidFill>
              <a:latin typeface="+mn-lt"/>
            </a:rPr>
            <a:t>Stein</a:t>
          </a:r>
          <a:r>
            <a:rPr lang="pt-BR" sz="1900" kern="1200" dirty="0">
              <a:solidFill>
                <a:srgbClr val="292526"/>
              </a:solidFill>
              <a:latin typeface="+mn-lt"/>
            </a:rPr>
            <a:t> e </a:t>
          </a:r>
          <a:r>
            <a:rPr lang="pt-BR" sz="1900" kern="1200" dirty="0" err="1">
              <a:solidFill>
                <a:srgbClr val="292526"/>
              </a:solidFill>
              <a:latin typeface="+mn-lt"/>
            </a:rPr>
            <a:t>Leventhal</a:t>
          </a:r>
          <a:r>
            <a:rPr lang="pt-BR" sz="1900" kern="1200" dirty="0">
              <a:solidFill>
                <a:srgbClr val="292526"/>
              </a:solidFill>
              <a:latin typeface="+mn-lt"/>
            </a:rPr>
            <a:t> descreveram a </a:t>
          </a:r>
          <a:r>
            <a:rPr lang="pt-BR" sz="1900" i="0" u="sng" kern="1200" dirty="0">
              <a:solidFill>
                <a:srgbClr val="292526"/>
              </a:solidFill>
              <a:latin typeface="+mn-lt"/>
            </a:rPr>
            <a:t>síndrome do ovário policístico</a:t>
          </a:r>
          <a:r>
            <a:rPr lang="pt-BR" sz="1900" kern="1200" dirty="0">
              <a:solidFill>
                <a:srgbClr val="292526"/>
              </a:solidFill>
              <a:latin typeface="+mn-lt"/>
            </a:rPr>
            <a:t> em 1935</a:t>
          </a:r>
          <a:r>
            <a:rPr lang="pt-BR" sz="1900" kern="1200" baseline="30000" dirty="0">
              <a:solidFill>
                <a:srgbClr val="292526"/>
              </a:solidFill>
              <a:latin typeface="+mn-lt"/>
            </a:rPr>
            <a:t>3</a:t>
          </a:r>
          <a:endParaRPr lang="pt-BR" sz="1900" kern="1200" dirty="0">
            <a:latin typeface="+mn-lt"/>
          </a:endParaRPr>
        </a:p>
      </dsp:txBody>
      <dsp:txXfrm>
        <a:off x="3329060" y="2517497"/>
        <a:ext cx="3165965" cy="1678331"/>
      </dsp:txXfrm>
    </dsp:sp>
    <dsp:sp modelId="{CBA3299E-4AAA-44A3-9056-BC6A752C1BEA}">
      <dsp:nvSpPr>
        <dsp:cNvPr id="0" name=""/>
        <dsp:cNvSpPr/>
      </dsp:nvSpPr>
      <dsp:spPr>
        <a:xfrm>
          <a:off x="4702251" y="1888123"/>
          <a:ext cx="419582" cy="419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03275-B42F-436C-A5DC-AEF847E21C33}">
      <dsp:nvSpPr>
        <dsp:cNvPr id="0" name=""/>
        <dsp:cNvSpPr/>
      </dsp:nvSpPr>
      <dsp:spPr>
        <a:xfrm>
          <a:off x="6653323" y="0"/>
          <a:ext cx="3165965" cy="1678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A etiologia da </a:t>
          </a:r>
          <a:r>
            <a:rPr lang="pt-BR" sz="1900" u="sng" kern="1200" dirty="0"/>
            <a:t>metaplasia óssea endometrial</a:t>
          </a:r>
          <a:r>
            <a:rPr lang="pt-BR" sz="1900" kern="1200" dirty="0"/>
            <a:t> foi descrita em 2009 num estudo de série de casos</a:t>
          </a:r>
          <a:r>
            <a:rPr lang="pt-BR" sz="1900" kern="1200" baseline="30000" dirty="0"/>
            <a:t>4</a:t>
          </a:r>
          <a:endParaRPr lang="pt-BR" sz="1900" kern="1200" dirty="0"/>
        </a:p>
      </dsp:txBody>
      <dsp:txXfrm>
        <a:off x="6653323" y="0"/>
        <a:ext cx="3165965" cy="1678331"/>
      </dsp:txXfrm>
    </dsp:sp>
    <dsp:sp modelId="{F416A0E7-E357-4A1B-B414-A032AC7B1066}">
      <dsp:nvSpPr>
        <dsp:cNvPr id="0" name=""/>
        <dsp:cNvSpPr/>
      </dsp:nvSpPr>
      <dsp:spPr>
        <a:xfrm>
          <a:off x="8026514" y="1888123"/>
          <a:ext cx="419582" cy="419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80A05-740D-42C5-8722-EF761CFA28D6}">
      <dsp:nvSpPr>
        <dsp:cNvPr id="0" name=""/>
        <dsp:cNvSpPr/>
      </dsp:nvSpPr>
      <dsp:spPr>
        <a:xfrm>
          <a:off x="3253" y="468248"/>
          <a:ext cx="3264715" cy="32647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9668" tIns="20320" rIns="179668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Sobre o </a:t>
          </a:r>
          <a:r>
            <a:rPr lang="pt-BR" sz="1600" b="1" kern="1200" dirty="0"/>
            <a:t>SISTEMA CARDIOVASCULAR </a:t>
          </a:r>
          <a:r>
            <a:rPr lang="pt-BR" sz="1600" kern="1200" dirty="0"/>
            <a:t>a decorrer desde 1948</a:t>
          </a:r>
        </a:p>
      </dsp:txBody>
      <dsp:txXfrm>
        <a:off x="481359" y="946354"/>
        <a:ext cx="2308503" cy="2308503"/>
      </dsp:txXfrm>
    </dsp:sp>
    <dsp:sp modelId="{2B3CBB33-024C-46B4-A4ED-3198A44ECB8D}">
      <dsp:nvSpPr>
        <dsp:cNvPr id="0" name=""/>
        <dsp:cNvSpPr/>
      </dsp:nvSpPr>
      <dsp:spPr>
        <a:xfrm>
          <a:off x="2615026" y="468248"/>
          <a:ext cx="3264715" cy="32647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9668" tIns="22860" rIns="179668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5209 indivíduos adultos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Já está 3º geração de participantes</a:t>
          </a:r>
        </a:p>
      </dsp:txBody>
      <dsp:txXfrm>
        <a:off x="3093132" y="946354"/>
        <a:ext cx="2308503" cy="2308503"/>
      </dsp:txXfrm>
    </dsp:sp>
    <dsp:sp modelId="{C10305A0-01D2-4A5F-B696-45B120B5D8EA}">
      <dsp:nvSpPr>
        <dsp:cNvPr id="0" name=""/>
        <dsp:cNvSpPr/>
      </dsp:nvSpPr>
      <dsp:spPr>
        <a:xfrm>
          <a:off x="5226798" y="468248"/>
          <a:ext cx="3264715" cy="32647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9668" tIns="22860" rIns="179668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Até este estudo, praticamente nada se sabia sobre a epidemiologia das doenças hipertensas ou cardiovasculares</a:t>
          </a:r>
        </a:p>
      </dsp:txBody>
      <dsp:txXfrm>
        <a:off x="5704904" y="946354"/>
        <a:ext cx="2308503" cy="2308503"/>
      </dsp:txXfrm>
    </dsp:sp>
    <dsp:sp modelId="{D6AF70A7-99DB-4252-A934-E2DD94902792}">
      <dsp:nvSpPr>
        <dsp:cNvPr id="0" name=""/>
        <dsp:cNvSpPr/>
      </dsp:nvSpPr>
      <dsp:spPr>
        <a:xfrm>
          <a:off x="7838570" y="468248"/>
          <a:ext cx="3264715" cy="32647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9668" tIns="22860" rIns="179668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Influência da dieta, exercício físico e de medicamentos como a aspirina teve por base este estudo</a:t>
          </a:r>
        </a:p>
      </dsp:txBody>
      <dsp:txXfrm>
        <a:off x="8316676" y="946354"/>
        <a:ext cx="2308503" cy="23085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8AF73-BAB6-446F-A2D6-848FF5A4CB33}">
      <dsp:nvSpPr>
        <dsp:cNvPr id="0" name=""/>
        <dsp:cNvSpPr/>
      </dsp:nvSpPr>
      <dsp:spPr>
        <a:xfrm rot="5400000">
          <a:off x="4125167" y="1226234"/>
          <a:ext cx="1076900" cy="12260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1920D-A1F0-4BBF-9328-2C26A56FF407}">
      <dsp:nvSpPr>
        <dsp:cNvPr id="0" name=""/>
        <dsp:cNvSpPr/>
      </dsp:nvSpPr>
      <dsp:spPr>
        <a:xfrm>
          <a:off x="3839854" y="32468"/>
          <a:ext cx="1812865" cy="1268947"/>
        </a:xfrm>
        <a:prstGeom prst="roundRect">
          <a:avLst>
            <a:gd name="adj" fmla="val 1667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Coorte de </a:t>
          </a:r>
          <a:r>
            <a:rPr lang="pt-BR" sz="1000" b="1" kern="1200" dirty="0"/>
            <a:t>1993</a:t>
          </a:r>
          <a:r>
            <a:rPr lang="pt-BR" sz="1000" kern="1200" dirty="0"/>
            <a:t> seguiu os mesmos critérios da 1º coorte, com a metodologia bem + complexa </a:t>
          </a:r>
        </a:p>
      </dsp:txBody>
      <dsp:txXfrm>
        <a:off x="3901810" y="94424"/>
        <a:ext cx="1688953" cy="1145035"/>
      </dsp:txXfrm>
    </dsp:sp>
    <dsp:sp modelId="{3D623219-66EE-4D45-B875-1408B9EA3684}">
      <dsp:nvSpPr>
        <dsp:cNvPr id="0" name=""/>
        <dsp:cNvSpPr/>
      </dsp:nvSpPr>
      <dsp:spPr>
        <a:xfrm>
          <a:off x="5652720" y="153491"/>
          <a:ext cx="1318505" cy="1025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800" kern="1200"/>
            <a:t>Total de </a:t>
          </a:r>
          <a:r>
            <a:rPr lang="pt-BR" sz="800" b="1" kern="1200"/>
            <a:t>5249</a:t>
          </a:r>
          <a:r>
            <a:rPr lang="pt-BR" sz="800" kern="1200"/>
            <a:t> pessoas</a:t>
          </a:r>
        </a:p>
      </dsp:txBody>
      <dsp:txXfrm>
        <a:off x="5652720" y="153491"/>
        <a:ext cx="1318505" cy="1025619"/>
      </dsp:txXfrm>
    </dsp:sp>
    <dsp:sp modelId="{53BEB33A-1625-48EE-AF1C-E64E645D33EC}">
      <dsp:nvSpPr>
        <dsp:cNvPr id="0" name=""/>
        <dsp:cNvSpPr/>
      </dsp:nvSpPr>
      <dsp:spPr>
        <a:xfrm rot="5400000">
          <a:off x="5628226" y="2651680"/>
          <a:ext cx="1076900" cy="12260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9B89E4-E9FF-4965-9A16-7CA1C947FA57}">
      <dsp:nvSpPr>
        <dsp:cNvPr id="0" name=""/>
        <dsp:cNvSpPr/>
      </dsp:nvSpPr>
      <dsp:spPr>
        <a:xfrm>
          <a:off x="5342912" y="1457915"/>
          <a:ext cx="1812865" cy="1268947"/>
        </a:xfrm>
        <a:prstGeom prst="roundRect">
          <a:avLst>
            <a:gd name="adj" fmla="val 16670"/>
          </a:avLst>
        </a:prstGeom>
        <a:solidFill>
          <a:srgbClr val="5995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Coorte de </a:t>
          </a:r>
          <a:r>
            <a:rPr lang="pt-BR" sz="1000" b="1" kern="1200"/>
            <a:t>2004</a:t>
          </a:r>
          <a:r>
            <a:rPr lang="pt-BR" sz="1000" kern="1200"/>
            <a:t> os pesquisadores queriam conhecer a história natural das populações e descobrir o que muda com o tempo</a:t>
          </a:r>
        </a:p>
      </dsp:txBody>
      <dsp:txXfrm>
        <a:off x="5404868" y="1519871"/>
        <a:ext cx="1688953" cy="1145035"/>
      </dsp:txXfrm>
    </dsp:sp>
    <dsp:sp modelId="{EA3CA41C-9BE8-4492-9D88-E1FE7892B144}">
      <dsp:nvSpPr>
        <dsp:cNvPr id="0" name=""/>
        <dsp:cNvSpPr/>
      </dsp:nvSpPr>
      <dsp:spPr>
        <a:xfrm>
          <a:off x="7155778" y="1578938"/>
          <a:ext cx="1318505" cy="1025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800" kern="1200"/>
            <a:t>Total de </a:t>
          </a:r>
          <a:r>
            <a:rPr lang="pt-BR" sz="800" b="1" kern="1200"/>
            <a:t>4231</a:t>
          </a:r>
          <a:r>
            <a:rPr lang="pt-BR" sz="800" kern="1200"/>
            <a:t> pessoas</a:t>
          </a:r>
        </a:p>
      </dsp:txBody>
      <dsp:txXfrm>
        <a:off x="7155778" y="1578938"/>
        <a:ext cx="1318505" cy="1025619"/>
      </dsp:txXfrm>
    </dsp:sp>
    <dsp:sp modelId="{518DC0F6-CFEE-41A7-9DBD-6DF67AA530EF}">
      <dsp:nvSpPr>
        <dsp:cNvPr id="0" name=""/>
        <dsp:cNvSpPr/>
      </dsp:nvSpPr>
      <dsp:spPr>
        <a:xfrm rot="5400000">
          <a:off x="7131284" y="4077126"/>
          <a:ext cx="1076900" cy="12260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997C3-F082-4003-A3A6-A704A7782F77}">
      <dsp:nvSpPr>
        <dsp:cNvPr id="0" name=""/>
        <dsp:cNvSpPr/>
      </dsp:nvSpPr>
      <dsp:spPr>
        <a:xfrm>
          <a:off x="6845971" y="2883361"/>
          <a:ext cx="1812865" cy="1268947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Ao todo são </a:t>
          </a:r>
          <a:r>
            <a:rPr lang="pt-BR" sz="1200" b="1" kern="1200" dirty="0"/>
            <a:t>15 mil pessoas</a:t>
          </a:r>
          <a:r>
            <a:rPr lang="pt-BR" sz="1200" kern="1200" dirty="0"/>
            <a:t>, de 3 gerações distintas, acompanhadas desde o nascimento</a:t>
          </a:r>
        </a:p>
      </dsp:txBody>
      <dsp:txXfrm>
        <a:off x="6907927" y="2945317"/>
        <a:ext cx="1688953" cy="1145035"/>
      </dsp:txXfrm>
    </dsp:sp>
    <dsp:sp modelId="{0C1E40C1-8E25-426A-A200-7BC944FD81B4}">
      <dsp:nvSpPr>
        <dsp:cNvPr id="0" name=""/>
        <dsp:cNvSpPr/>
      </dsp:nvSpPr>
      <dsp:spPr>
        <a:xfrm>
          <a:off x="8658837" y="3004384"/>
          <a:ext cx="1318505" cy="1025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1418E7-A833-4AE0-AAA7-BB32F8BE1F3E}">
      <dsp:nvSpPr>
        <dsp:cNvPr id="0" name=""/>
        <dsp:cNvSpPr/>
      </dsp:nvSpPr>
      <dsp:spPr>
        <a:xfrm>
          <a:off x="8349029" y="4308808"/>
          <a:ext cx="1812865" cy="1268947"/>
        </a:xfrm>
        <a:prstGeom prst="roundRect">
          <a:avLst>
            <a:gd name="adj" fmla="val 16670"/>
          </a:avLst>
        </a:prstGeom>
        <a:solidFill>
          <a:srgbClr val="AA8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+ de 500 artigos científicos publicados</a:t>
          </a:r>
        </a:p>
      </dsp:txBody>
      <dsp:txXfrm>
        <a:off x="8410985" y="4370764"/>
        <a:ext cx="1688953" cy="1145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A170B22-A4BB-4708-B0CE-A73E8306129B}" type="datetime1">
              <a:rPr lang="pt-BR" smtClean="0"/>
              <a:t>12/04/2020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245E56-2EE9-450B-A671-BE5C90BAC91C}" type="datetime1">
              <a:rPr lang="pt-BR" smtClean="0"/>
              <a:t>12/04/2020</a:t>
            </a:fld>
            <a:endParaRPr lang="en-US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  <a:endParaRPr lang="en-US"/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2F3AF6F7-5911-45C3-BE0F-7F38FEFE43FA}" type="datetime1">
              <a:rPr lang="pt-BR" smtClean="0"/>
              <a:t>12/04/2020</a:t>
            </a:fld>
            <a:endParaRPr lang="en-US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0C3F0E-1EAD-419A-B8F3-CB7CDE6B1E86}" type="datetime1">
              <a:rPr lang="pt-BR" smtClean="0"/>
              <a:t>12/04/2020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pt-br" dirty="0"/>
              <a:t>Clique para editar o estilo de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74CCBA-3812-426F-BA8C-8BC3E97D7FB5}" type="datetime1">
              <a:rPr lang="pt-BR" smtClean="0"/>
              <a:t>12/04/2020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8C737E-092E-4203-A347-8410086932C6}" type="datetime1">
              <a:rPr lang="pt-BR" smtClean="0"/>
              <a:t>12/04/2020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4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494319B4-ED34-4D08-91C0-F7E8BD9417E6}" type="datetime1">
              <a:rPr lang="pt-BR" smtClean="0"/>
              <a:t>12/04/2020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1C28D-3F4C-4305-9CD5-9949626E9ED5}" type="datetime1">
              <a:rPr lang="pt-BR" smtClean="0"/>
              <a:t>12/04/2020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5F8630-DFFC-437C-A718-61BE3F548C4E}" type="datetime1">
              <a:rPr lang="pt-BR" smtClean="0"/>
              <a:t>12/04/2020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12AD8E-909B-47FE-B3D6-961E1D2E7A49}" type="datetime1">
              <a:rPr lang="pt-BR" smtClean="0"/>
              <a:t>12/04/2020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0BF672-AFC3-4C39-AA84-C1113D4307F1}" type="datetime1">
              <a:rPr lang="pt-BR" smtClean="0"/>
              <a:t>12/04/2020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01F5550-97CC-4F3B-A34B-FE39BFD06EF0}" type="datetime1">
              <a:rPr lang="pt-BR" smtClean="0"/>
              <a:t>12/04/2020</a:t>
            </a:fld>
            <a:endParaRPr lang="en-US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imagem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dirty="0"/>
              <a:t>Clique no ícone para adicionar uma imagem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7975B8C2-382E-4F5E-B0CE-7E0EEF75E017}" type="datetime1">
              <a:rPr lang="pt-BR" smtClean="0"/>
              <a:t>12/04/2020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ângulo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1DF2A3A-30FD-464E-8202-27A276433376}" type="datetime1">
              <a:rPr lang="pt-BR" smtClean="0"/>
              <a:t>12/04/2020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audio" Target="../media/media15.m4a"/><Relationship Id="rId16" Type="http://schemas.openxmlformats.org/officeDocument/2006/relationships/diagramQuickStyle" Target="../diagrams/quickStyle4.xml"/><Relationship Id="rId1" Type="http://schemas.microsoft.com/office/2007/relationships/media" Target="../media/media15.m4a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19" Type="http://schemas.openxmlformats.org/officeDocument/2006/relationships/image" Target="../media/image3.png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6.xml"/><Relationship Id="rId10" Type="http://schemas.microsoft.com/office/2007/relationships/hdphoto" Target="../media/hdphoto1.wdp"/><Relationship Id="rId4" Type="http://schemas.openxmlformats.org/officeDocument/2006/relationships/diagramData" Target="../diagrams/data6.xml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slideLayout" Target="../slideLayouts/slide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microsoft.com/office/2007/relationships/diagramDrawing" Target="../diagrams/drawing7.xml"/><Relationship Id="rId5" Type="http://schemas.openxmlformats.org/officeDocument/2006/relationships/image" Target="../media/image19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18.png"/><Relationship Id="rId9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sv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5.m4a"/><Relationship Id="rId7" Type="http://schemas.microsoft.com/office/2007/relationships/hdphoto" Target="../media/hdphoto2.wdp"/><Relationship Id="rId2" Type="http://schemas.microsoft.com/office/2007/relationships/media" Target="../media/media45.m4a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agem ampliada de um logotipo&#10;&#10;Descrição gerada automaticament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Retângulo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pt-br" sz="4400" dirty="0" err="1">
                <a:solidFill>
                  <a:schemeClr val="tx1"/>
                </a:solidFill>
              </a:rPr>
              <a:t>Title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Lorem</a:t>
            </a:r>
            <a:r>
              <a:rPr lang="pt-br" sz="4400" dirty="0">
                <a:solidFill>
                  <a:schemeClr val="tx1"/>
                </a:solidFill>
              </a:rPr>
              <a:t> Ipsum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>
                <a:solidFill>
                  <a:schemeClr val="tx1"/>
                </a:solidFill>
              </a:rPr>
              <a:t>Sit Dolor Amet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56F23DA-6A92-4EB6-9B58-D479EE0E07C8}"/>
              </a:ext>
            </a:extLst>
          </p:cNvPr>
          <p:cNvSpPr/>
          <p:nvPr/>
        </p:nvSpPr>
        <p:spPr>
          <a:xfrm>
            <a:off x="1044406" y="1808532"/>
            <a:ext cx="10103188" cy="32409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D53CA70-6D41-4A07-A1EF-74854675A2C8}"/>
              </a:ext>
            </a:extLst>
          </p:cNvPr>
          <p:cNvSpPr/>
          <p:nvPr/>
        </p:nvSpPr>
        <p:spPr>
          <a:xfrm>
            <a:off x="1210350" y="1975104"/>
            <a:ext cx="9771300" cy="29077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METODOLOGIA CIENTÍFICA – ESTUDOS OBSERVACIONAIS</a:t>
            </a:r>
          </a:p>
          <a:p>
            <a:pPr algn="ctr"/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/>
          </a:p>
          <a:p>
            <a:pPr algn="ctr"/>
            <a:r>
              <a:rPr lang="pt-BR" sz="2400" dirty="0"/>
              <a:t>Gabriella B. Möller</a:t>
            </a:r>
          </a:p>
        </p:txBody>
      </p:sp>
      <p:pic>
        <p:nvPicPr>
          <p:cNvPr id="12" name="Áudio 11">
            <a:hlinkClick r:id="" action="ppaction://media"/>
            <a:extLst>
              <a:ext uri="{FF2B5EF4-FFF2-40B4-BE49-F238E27FC236}">
                <a16:creationId xmlns:a16="http://schemas.microsoft.com/office/drawing/2014/main" id="{AC9CA97F-71C4-4D1E-8EE4-4C66E872F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3146"/>
    </mc:Choice>
    <mc:Fallback xmlns="">
      <p:transition spd="slow" advTm="1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27316-E4EA-4E11-B12E-45C91C78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estudos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8AB1E68-9036-46C7-9B16-135C05B7768B}"/>
              </a:ext>
            </a:extLst>
          </p:cNvPr>
          <p:cNvSpPr/>
          <p:nvPr/>
        </p:nvSpPr>
        <p:spPr>
          <a:xfrm>
            <a:off x="1231641" y="2369366"/>
            <a:ext cx="3666930" cy="625151"/>
          </a:xfrm>
          <a:prstGeom prst="roundRect">
            <a:avLst/>
          </a:prstGeom>
          <a:solidFill>
            <a:srgbClr val="38BA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Sem controle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E63E25B-6DFC-4DF1-B7DA-FBEF38AF6869}"/>
              </a:ext>
            </a:extLst>
          </p:cNvPr>
          <p:cNvSpPr/>
          <p:nvPr/>
        </p:nvSpPr>
        <p:spPr>
          <a:xfrm>
            <a:off x="1231641" y="3349690"/>
            <a:ext cx="3666930" cy="2865716"/>
          </a:xfrm>
          <a:prstGeom prst="roundRect">
            <a:avLst/>
          </a:prstGeom>
          <a:solidFill>
            <a:srgbClr val="28884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dirty="0"/>
              <a:t>Relato de caso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dirty="0"/>
              <a:t>Série de caso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31B906C-D6A5-42F3-B189-32C415822F08}"/>
              </a:ext>
            </a:extLst>
          </p:cNvPr>
          <p:cNvSpPr/>
          <p:nvPr/>
        </p:nvSpPr>
        <p:spPr>
          <a:xfrm>
            <a:off x="7293431" y="2369366"/>
            <a:ext cx="3666930" cy="625151"/>
          </a:xfrm>
          <a:prstGeom prst="roundRect">
            <a:avLst/>
          </a:prstGeom>
          <a:solidFill>
            <a:srgbClr val="4BABC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COM controle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8104D3-3D5C-447C-AE19-AE06163D33CB}"/>
              </a:ext>
            </a:extLst>
          </p:cNvPr>
          <p:cNvSpPr/>
          <p:nvPr/>
        </p:nvSpPr>
        <p:spPr>
          <a:xfrm>
            <a:off x="7293431" y="3349690"/>
            <a:ext cx="3666930" cy="2865716"/>
          </a:xfrm>
          <a:prstGeom prst="roundRect">
            <a:avLst/>
          </a:prstGeom>
          <a:solidFill>
            <a:srgbClr val="14708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dirty="0"/>
              <a:t>Coorte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dirty="0"/>
              <a:t>Caso-Controle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dirty="0"/>
              <a:t>Transversal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EEDA441-2A98-43C0-A55E-71C90762C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0"/>
    </mc:Choice>
    <mc:Fallback xmlns="">
      <p:transition spd="slow" advTm="2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10" x="5357813" y="238125"/>
          <p14:tracePt t="26310" x="5719763" y="412750"/>
          <p14:tracePt t="26310" x="6108700" y="576263"/>
          <p14:tracePt t="26310" x="6496050" y="750888"/>
          <p14:tracePt t="26310" x="6897688" y="950913"/>
          <p14:tracePt t="26310" x="7348538" y="1138238"/>
          <p14:tracePt t="26310" x="7823200" y="1314450"/>
          <p14:tracePt t="26310" x="8374063" y="1501775"/>
          <p14:tracePt t="26310" x="8924925" y="1727200"/>
          <p14:tracePt t="26310" x="9475788" y="1914525"/>
          <p14:tracePt t="26310" x="10026650" y="2101850"/>
          <p14:tracePt t="26310" x="10539413" y="2290763"/>
          <p14:tracePt t="26310" x="10990263" y="2478088"/>
          <p14:tracePt t="26310" x="11390313" y="2640013"/>
          <p14:tracePt t="26310" x="11641138" y="2752725"/>
          <p14:tracePt t="26310" x="11866563" y="2852738"/>
          <p14:tracePt t="26310" x="12017375" y="2916238"/>
          <p14:tracePt t="26310" x="12166600" y="2965450"/>
          <p14:tracePt t="26310" x="11141075" y="2952750"/>
          <p14:tracePt t="26310" x="10288588" y="2740025"/>
          <p14:tracePt t="26310" x="9413875" y="2503488"/>
          <p14:tracePt t="26310" x="8474075" y="2265363"/>
          <p14:tracePt t="26310" x="7535863" y="2078038"/>
          <p14:tracePt t="26310" x="6572250" y="1914525"/>
          <p14:tracePt t="26310" x="5657850" y="1676400"/>
          <p14:tracePt t="26310" x="4856163" y="1463675"/>
          <p14:tracePt t="26310" x="4181475" y="1314450"/>
          <p14:tracePt t="26310" x="3643313" y="1150938"/>
          <p14:tracePt t="26310" x="3241675" y="1063625"/>
          <p14:tracePt t="26310" x="3003550" y="1001713"/>
          <p14:tracePt t="26310" x="2841625" y="950913"/>
          <p14:tracePt t="26310" x="2741613" y="901700"/>
          <p14:tracePt t="26310" x="2678113" y="863600"/>
          <p14:tracePt t="26310" x="2654300" y="850900"/>
          <p14:tracePt t="26310" x="2628900" y="838200"/>
          <p14:tracePt t="26310" x="2603500" y="825500"/>
          <p14:tracePt t="26310" x="2590800" y="812800"/>
          <p14:tracePt t="26310" x="2565400" y="788988"/>
          <p14:tracePt t="26310" x="2541588" y="776288"/>
          <p14:tracePt t="26310" x="2516188" y="725488"/>
          <p14:tracePt t="26310" x="2503488" y="700088"/>
          <p14:tracePt t="26310" x="2490788" y="676275"/>
          <p14:tracePt t="26310" x="2478088" y="650875"/>
          <p14:tracePt t="26310" x="2452688" y="612775"/>
          <p14:tracePt t="26310" x="2428875" y="576263"/>
          <p14:tracePt t="26310" x="2403475" y="550863"/>
          <p14:tracePt t="26310" x="2378075" y="525463"/>
          <p14:tracePt t="26310" x="2352675" y="487363"/>
          <p14:tracePt t="26310" x="2303463" y="476250"/>
          <p14:tracePt t="26310" x="2265363" y="438150"/>
          <p14:tracePt t="26310" x="2190750" y="400050"/>
          <p14:tracePt t="26310" x="2116138" y="363538"/>
          <p14:tracePt t="26310" x="2014538" y="325438"/>
          <p14:tracePt t="26310" x="1865313" y="287338"/>
          <p14:tracePt t="26310" x="1689100" y="225425"/>
          <p14:tracePt t="26310" x="1439863" y="138113"/>
          <p14:tracePt t="26310" x="1127125" y="381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49E7CB-508F-4891-903D-6B2025F85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Relato de caso e Série de Caso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3D7541-6CE5-4ABE-8101-6C369F693E70}"/>
              </a:ext>
            </a:extLst>
          </p:cNvPr>
          <p:cNvSpPr txBox="1"/>
          <p:nvPr/>
        </p:nvSpPr>
        <p:spPr>
          <a:xfrm>
            <a:off x="2570002" y="2644170"/>
            <a:ext cx="1140472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dirty="0"/>
              <a:t>O QUE É?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69DFC3F-79F2-41FD-86A9-DCEE447100BF}"/>
              </a:ext>
            </a:extLst>
          </p:cNvPr>
          <p:cNvSpPr/>
          <p:nvPr/>
        </p:nvSpPr>
        <p:spPr>
          <a:xfrm>
            <a:off x="4982546" y="2677886"/>
            <a:ext cx="3937519" cy="1502228"/>
          </a:xfrm>
          <a:prstGeom prst="roundRect">
            <a:avLst/>
          </a:prstGeom>
          <a:solidFill>
            <a:srgbClr val="4C93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Uma descrição detalhada de um caso clínico 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0A1CEC30-422F-44FE-8C57-F4521BF1EFE9}"/>
              </a:ext>
            </a:extLst>
          </p:cNvPr>
          <p:cNvSpPr/>
          <p:nvPr/>
        </p:nvSpPr>
        <p:spPr>
          <a:xfrm>
            <a:off x="4046375" y="3265714"/>
            <a:ext cx="709127" cy="410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ECEA6D5-045A-403A-BEAA-B07262B3D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0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6"/>
    </mc:Choice>
    <mc:Fallback xmlns="">
      <p:transition spd="slow" advTm="28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87886-326B-4E31-80DC-7A79FC3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Relato de caso e Série de Caso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3FA9A79-E227-4E71-B655-2044D970DC34}"/>
              </a:ext>
            </a:extLst>
          </p:cNvPr>
          <p:cNvSpPr/>
          <p:nvPr/>
        </p:nvSpPr>
        <p:spPr>
          <a:xfrm>
            <a:off x="7797282" y="4200562"/>
            <a:ext cx="176970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/>
              <a:t>~ 3 a 10 casos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8D796AE-0EFE-4F5B-9331-5BE3FC1EB278}"/>
              </a:ext>
            </a:extLst>
          </p:cNvPr>
          <p:cNvSpPr/>
          <p:nvPr/>
        </p:nvSpPr>
        <p:spPr>
          <a:xfrm>
            <a:off x="3027784" y="6530783"/>
            <a:ext cx="97318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Parente</a:t>
            </a:r>
            <a:r>
              <a:rPr lang="en-US" sz="1000" dirty="0"/>
              <a:t>, et al. </a:t>
            </a:r>
            <a:r>
              <a:rPr lang="pt-BR" sz="1000" dirty="0"/>
              <a:t>Relatos e Série de Casos na Era da Medicina Baseada em Evidência. </a:t>
            </a:r>
            <a:r>
              <a:rPr lang="en-US" sz="1000" dirty="0"/>
              <a:t>Brazilian Journal of Videoendoscopic Surgery, 2010 - 3 (2)</a:t>
            </a:r>
            <a:endParaRPr lang="pt-BR" sz="1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81D1206-D753-437D-A602-6FDDFB2C2D45}"/>
              </a:ext>
            </a:extLst>
          </p:cNvPr>
          <p:cNvSpPr txBox="1"/>
          <p:nvPr/>
        </p:nvSpPr>
        <p:spPr>
          <a:xfrm>
            <a:off x="1571626" y="2644170"/>
            <a:ext cx="1140472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dirty="0"/>
              <a:t>O QUE É?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47D96E1-5B99-4462-96AD-942953CE5CA5}"/>
              </a:ext>
            </a:extLst>
          </p:cNvPr>
          <p:cNvSpPr/>
          <p:nvPr/>
        </p:nvSpPr>
        <p:spPr>
          <a:xfrm>
            <a:off x="7797282" y="2416584"/>
            <a:ext cx="264367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dirty="0"/>
              <a:t>Não mais que 3 casos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0BE0C5-EB18-4BB7-9630-5BFA2AD65CEC}"/>
              </a:ext>
            </a:extLst>
          </p:cNvPr>
          <p:cNvSpPr/>
          <p:nvPr/>
        </p:nvSpPr>
        <p:spPr>
          <a:xfrm>
            <a:off x="3772343" y="2339640"/>
            <a:ext cx="310431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RELATO DE CASO 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DAEC7C3E-1EFB-4DEF-95A9-6FABD9E34A88}"/>
              </a:ext>
            </a:extLst>
          </p:cNvPr>
          <p:cNvSpPr/>
          <p:nvPr/>
        </p:nvSpPr>
        <p:spPr>
          <a:xfrm>
            <a:off x="7016620" y="2436360"/>
            <a:ext cx="541176" cy="32978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8144FF9-D854-434F-88A3-8C30DC9C6E92}"/>
              </a:ext>
            </a:extLst>
          </p:cNvPr>
          <p:cNvSpPr/>
          <p:nvPr/>
        </p:nvSpPr>
        <p:spPr>
          <a:xfrm>
            <a:off x="3859299" y="4123618"/>
            <a:ext cx="293040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SÉRIE DE CASOS </a:t>
            </a: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7467F1C1-0F71-46B1-8129-D8683018877D}"/>
              </a:ext>
            </a:extLst>
          </p:cNvPr>
          <p:cNvSpPr/>
          <p:nvPr/>
        </p:nvSpPr>
        <p:spPr>
          <a:xfrm>
            <a:off x="7016620" y="4220338"/>
            <a:ext cx="541176" cy="32978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6DFFAB57-C7F0-4271-84FD-7F5561FD7789}"/>
              </a:ext>
            </a:extLst>
          </p:cNvPr>
          <p:cNvCxnSpPr>
            <a:cxnSpLocks/>
          </p:cNvCxnSpPr>
          <p:nvPr/>
        </p:nvCxnSpPr>
        <p:spPr>
          <a:xfrm flipV="1">
            <a:off x="2761860" y="2862860"/>
            <a:ext cx="1010483" cy="57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982774DC-F1BF-4C57-B9C0-6100984F89C9}"/>
              </a:ext>
            </a:extLst>
          </p:cNvPr>
          <p:cNvCxnSpPr/>
          <p:nvPr/>
        </p:nvCxnSpPr>
        <p:spPr>
          <a:xfrm>
            <a:off x="2755575" y="3435508"/>
            <a:ext cx="1016768" cy="784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5A0AC11-4E85-4117-AFEB-30B0D24F3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7"/>
    </mc:Choice>
    <mc:Fallback xmlns="">
      <p:transition spd="slow" advTm="2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2" x="738188" y="3103563"/>
          <p14:tracePt t="300" x="750888" y="3116263"/>
          <p14:tracePt t="303" x="750888" y="3128963"/>
          <p14:tracePt t="312" x="750888" y="3141663"/>
          <p14:tracePt t="328" x="763588" y="3154363"/>
          <p14:tracePt t="344" x="763588" y="3165475"/>
          <p14:tracePt t="349" x="763588" y="3178175"/>
          <p14:tracePt t="365" x="776288" y="3190875"/>
          <p14:tracePt t="381" x="788988" y="3203575"/>
          <p14:tracePt t="399" x="788988" y="3216275"/>
          <p14:tracePt t="406" x="801688" y="3228975"/>
          <p14:tracePt t="422" x="801688" y="3241675"/>
          <p14:tracePt t="445" x="801688" y="3254375"/>
          <p14:tracePt t="478" x="801688" y="3267075"/>
          <p14:tracePt t="484" x="814388" y="3267075"/>
          <p14:tracePt t="493" x="814388" y="3278188"/>
          <p14:tracePt t="510" x="814388" y="3290888"/>
          <p14:tracePt t="522" x="814388" y="3303588"/>
          <p14:tracePt t="530" x="825500" y="3303588"/>
          <p14:tracePt t="555" x="838200" y="3316288"/>
          <p14:tracePt t="570" x="838200" y="3328988"/>
          <p14:tracePt t="609" x="838200" y="3341688"/>
          <p14:tracePt t="626" x="838200" y="3354388"/>
          <p14:tracePt t="638" x="838200" y="3367088"/>
          <p14:tracePt t="648" x="838200" y="3378200"/>
          <p14:tracePt t="662" x="838200" y="3390900"/>
          <p14:tracePt t="679" x="838200" y="3403600"/>
          <p14:tracePt t="694" x="838200" y="3416300"/>
          <p14:tracePt t="711" x="838200" y="3429000"/>
          <p14:tracePt t="718" x="838200" y="3441700"/>
          <p14:tracePt t="732" x="838200" y="3454400"/>
          <p14:tracePt t="748" x="838200" y="3467100"/>
          <p14:tracePt t="765" x="838200" y="3479800"/>
          <p14:tracePt t="781" x="838200" y="3490913"/>
          <p14:tracePt t="796" x="838200" y="3503613"/>
          <p14:tracePt t="812" x="838200" y="3516313"/>
          <p14:tracePt t="828" x="838200" y="3529013"/>
          <p14:tracePt t="834" x="838200" y="3541713"/>
          <p14:tracePt t="845" x="838200" y="3554413"/>
          <p14:tracePt t="850" x="850900" y="3554413"/>
          <p14:tracePt t="862" x="850900" y="3567113"/>
          <p14:tracePt t="866" x="863600" y="3579813"/>
          <p14:tracePt t="882" x="863600" y="3590925"/>
          <p14:tracePt t="888" x="876300" y="3590925"/>
          <p14:tracePt t="897" x="889000" y="3603625"/>
          <p14:tracePt t="913" x="901700" y="3616325"/>
          <p14:tracePt t="929" x="914400" y="3629025"/>
          <p14:tracePt t="937" x="914400" y="3641725"/>
          <p14:tracePt t="945" x="925513" y="3641725"/>
          <p14:tracePt t="962" x="938213" y="3654425"/>
          <p14:tracePt t="967" x="950913" y="3654425"/>
          <p14:tracePt t="978" x="950913" y="3667125"/>
          <p14:tracePt t="989" x="963613" y="3679825"/>
          <p14:tracePt t="998" x="963613" y="3692525"/>
          <p14:tracePt t="1006" x="976313" y="3692525"/>
          <p14:tracePt t="1011" x="976313" y="3703638"/>
          <p14:tracePt t="1029" x="989013" y="3716338"/>
          <p14:tracePt t="1036" x="1001713" y="3716338"/>
          <p14:tracePt t="1044" x="1001713" y="3741738"/>
          <p14:tracePt t="1051" x="1014413" y="3767138"/>
          <p14:tracePt t="1060" x="1027113" y="3779838"/>
          <p14:tracePt t="1067" x="1027113" y="3803650"/>
          <p14:tracePt t="1077" x="1038225" y="3829050"/>
          <p14:tracePt t="1084" x="1050925" y="3854450"/>
          <p14:tracePt t="1093" x="1050925" y="3867150"/>
          <p14:tracePt t="1098" x="1063625" y="3892550"/>
          <p14:tracePt t="1106" x="1089025" y="3905250"/>
          <p14:tracePt t="1115" x="1089025" y="3929063"/>
          <p14:tracePt t="1122" x="1101725" y="3954463"/>
          <p14:tracePt t="1134" x="1114425" y="3967163"/>
          <p14:tracePt t="1147" x="1127125" y="3992563"/>
          <p14:tracePt t="1154" x="1139825" y="4017963"/>
          <p14:tracePt t="1170" x="1150938" y="4029075"/>
          <p14:tracePt t="1178" x="1163638" y="4041775"/>
          <p14:tracePt t="1184" x="1163638" y="4054475"/>
          <p14:tracePt t="1194" x="1176338" y="4067175"/>
          <p14:tracePt t="1200" x="1189038" y="4079875"/>
          <p14:tracePt t="1211" x="1189038" y="4105275"/>
          <p14:tracePt t="1216" x="1201738" y="4117975"/>
          <p14:tracePt t="1227" x="1214438" y="4141788"/>
          <p14:tracePt t="1233" x="1214438" y="4167188"/>
          <p14:tracePt t="1240" x="1227138" y="4179888"/>
          <p14:tracePt t="1247" x="1239838" y="4192588"/>
          <p14:tracePt t="1254" x="1239838" y="4230688"/>
          <p14:tracePt t="1262" x="1252538" y="4230688"/>
          <p14:tracePt t="1270" x="1263650" y="4254500"/>
          <p14:tracePt t="1279" x="1263650" y="4267200"/>
          <p14:tracePt t="1287" x="1276350" y="4279900"/>
          <p14:tracePt t="1295" x="1276350" y="4292600"/>
          <p14:tracePt t="1302" x="1276350" y="4318000"/>
          <p14:tracePt t="1311" x="1289050" y="4330700"/>
          <p14:tracePt t="1318" x="1301750" y="4330700"/>
          <p14:tracePt t="1328" x="1301750" y="4354513"/>
          <p14:tracePt t="1332" x="1314450" y="4367213"/>
          <p14:tracePt t="1341" x="1327150" y="4379913"/>
          <p14:tracePt t="1349" x="1327150" y="4392613"/>
          <p14:tracePt t="1361" x="1339850" y="4405313"/>
          <p14:tracePt t="1366" x="1352550" y="4430713"/>
          <p14:tracePt t="1373" x="1352550" y="4454525"/>
          <p14:tracePt t="1382" x="1363663" y="4479925"/>
          <p14:tracePt t="1388" x="1376363" y="4492625"/>
          <p14:tracePt t="1395" x="1376363" y="4530725"/>
          <p14:tracePt t="1402" x="1389063" y="4543425"/>
          <p14:tracePt t="1412" x="1401763" y="4554538"/>
          <p14:tracePt t="1418" x="1414463" y="4579938"/>
          <p14:tracePt t="1428" x="1414463" y="4592638"/>
          <p14:tracePt t="1435" x="1427163" y="4605338"/>
          <p14:tracePt t="1445" x="1439863" y="4643438"/>
          <p14:tracePt t="1450" x="1439863" y="4656138"/>
          <p14:tracePt t="1461" x="1452563" y="4667250"/>
          <p14:tracePt t="1466" x="1465263" y="4679950"/>
          <p14:tracePt t="1481" x="1476375" y="4692650"/>
          <p14:tracePt t="1488" x="1476375" y="4705350"/>
          <p14:tracePt t="1498" x="1489075" y="4705350"/>
          <p14:tracePt t="1504" x="1489075" y="4718050"/>
          <p14:tracePt t="1513" x="1501775" y="4718050"/>
          <p14:tracePt t="1522" x="1501775" y="4730750"/>
          <p14:tracePt t="1550" x="1514475" y="4730750"/>
          <p14:tracePt t="1566" x="1527175" y="4743450"/>
          <p14:tracePt t="1582" x="1539875" y="4756150"/>
          <p14:tracePt t="1591" x="1539875" y="4768850"/>
          <p14:tracePt t="1862" x="1552575" y="4768850"/>
          <p14:tracePt t="1879" x="1589088" y="4779963"/>
          <p14:tracePt t="1887" x="1614488" y="4792663"/>
          <p14:tracePt t="1896" x="1639888" y="4792663"/>
          <p14:tracePt t="1903" x="1665288" y="4805363"/>
          <p14:tracePt t="1911" x="1701800" y="4818063"/>
          <p14:tracePt t="1917" x="1727200" y="4818063"/>
          <p14:tracePt t="1929" x="1765300" y="4830763"/>
          <p14:tracePt t="1932" x="1790700" y="4830763"/>
          <p14:tracePt t="1950" x="1839913" y="4830763"/>
          <p14:tracePt t="1958" x="1852613" y="4843463"/>
          <p14:tracePt t="1973" x="1865313" y="4843463"/>
          <p14:tracePt t="2035" x="1878013" y="4843463"/>
          <p14:tracePt t="2065" x="1890713" y="4843463"/>
          <p14:tracePt t="2121" x="1903413" y="4843463"/>
          <p14:tracePt t="2860" x="1890713" y="4830763"/>
          <p14:tracePt t="2868" x="1852613" y="4805363"/>
          <p14:tracePt t="2877" x="1839913" y="4779963"/>
          <p14:tracePt t="2885" x="1839913" y="4768850"/>
          <p14:tracePt t="23924" x="1814513" y="4743450"/>
          <p14:tracePt t="23932" x="1727200" y="4705350"/>
          <p14:tracePt t="23940" x="1539875" y="4592638"/>
          <p14:tracePt t="23950" x="1301750" y="4454525"/>
          <p14:tracePt t="23956" x="1027113" y="4230688"/>
          <p14:tracePt t="23966" x="725488" y="3954463"/>
          <p14:tracePt t="23971" x="425450" y="3629025"/>
          <p14:tracePt t="23982" x="138113" y="33416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87886-326B-4E31-80DC-7A79FC3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Relato de caso e Série de Caso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A70F3169-7F13-4A0F-9AE0-3346C85C1C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1459171"/>
              </p:ext>
            </p:extLst>
          </p:nvPr>
        </p:nvGraphicFramePr>
        <p:xfrm>
          <a:off x="1066800" y="2014195"/>
          <a:ext cx="10058399" cy="4119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DCF3CAF2-FABA-4138-A8AB-AB8AD0663A91}"/>
              </a:ext>
            </a:extLst>
          </p:cNvPr>
          <p:cNvSpPr/>
          <p:nvPr/>
        </p:nvSpPr>
        <p:spPr>
          <a:xfrm>
            <a:off x="4584442" y="6611779"/>
            <a:ext cx="83353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/>
              <a:t>1</a:t>
            </a:r>
            <a:r>
              <a:rPr lang="en-US" sz="1000" dirty="0"/>
              <a:t>Jenicek M. Clinical case reports and case series research in evaluating surgery. Med Sci </a:t>
            </a:r>
            <a:r>
              <a:rPr lang="en-US" sz="1000" dirty="0" err="1"/>
              <a:t>Monit</a:t>
            </a:r>
            <a:r>
              <a:rPr lang="en-US" sz="1000" dirty="0"/>
              <a:t>, 2008; 14(10): RA149-162.</a:t>
            </a:r>
            <a:endParaRPr lang="pt-BR" sz="1000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157D7AE-7786-4D8D-8670-76B119ECF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52"/>
    </mc:Choice>
    <mc:Fallback xmlns="">
      <p:transition spd="slow" advTm="75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552" x="238125" y="363538"/>
          <p14:tracePt t="75552" x="438150" y="450850"/>
          <p14:tracePt t="75552" x="663575" y="550863"/>
          <p14:tracePt t="75552" x="914400" y="663575"/>
          <p14:tracePt t="75552" x="1189038" y="763588"/>
          <p14:tracePt t="75552" x="1476375" y="876300"/>
          <p14:tracePt t="75552" x="1790700" y="989013"/>
          <p14:tracePt t="75552" x="2139950" y="1114425"/>
          <p14:tracePt t="75552" x="2452688" y="1227138"/>
          <p14:tracePt t="75552" x="2828925" y="1350963"/>
          <p14:tracePt t="75552" x="3205163" y="1489075"/>
          <p14:tracePt t="75552" x="3592513" y="1627188"/>
          <p14:tracePt t="75552" x="3968750" y="1765300"/>
          <p14:tracePt t="75552" x="4318000" y="1876425"/>
          <p14:tracePt t="75552" x="4630738" y="1978025"/>
          <p14:tracePt t="75552" x="5119688" y="2139950"/>
          <p14:tracePt t="75552" x="5319713" y="2201863"/>
          <p14:tracePt t="75552" x="5532438" y="2265363"/>
          <p14:tracePt t="75552" x="5683250" y="2314575"/>
          <p14:tracePt t="75552" x="5821363" y="2378075"/>
          <p14:tracePt t="75552" x="5945188" y="2414588"/>
          <p14:tracePt t="75552" x="6021388" y="2452688"/>
          <p14:tracePt t="75552" x="6057900" y="2465388"/>
          <p14:tracePt t="75552" x="6070600" y="2465388"/>
          <p14:tracePt t="75552" x="6096000" y="2465388"/>
          <p14:tracePt t="75552" x="6170613" y="2465388"/>
          <p14:tracePt t="75552" x="6246813" y="2452688"/>
          <p14:tracePt t="75552" x="6370638" y="2439988"/>
          <p14:tracePt t="75552" x="6546850" y="2427288"/>
          <p14:tracePt t="75552" x="6808788" y="2403475"/>
          <p14:tracePt t="75552" x="7185025" y="2390775"/>
          <p14:tracePt t="75552" x="7635875" y="2390775"/>
          <p14:tracePt t="75552" x="8135938" y="2390775"/>
          <p14:tracePt t="75552" x="8661400" y="2414588"/>
          <p14:tracePt t="75552" x="9137650" y="2439988"/>
          <p14:tracePt t="75552" x="9588500" y="2439988"/>
          <p14:tracePt t="75552" x="9963150" y="2439988"/>
          <p14:tracePt t="75552" x="10239375" y="2439988"/>
          <p14:tracePt t="75552" x="10414000" y="2439988"/>
          <p14:tracePt t="75552" x="10539413" y="2414588"/>
          <p14:tracePt t="75552" x="10602913" y="2403475"/>
          <p14:tracePt t="75552" x="10626725" y="2390775"/>
          <p14:tracePt t="75552" x="10626725" y="2378075"/>
          <p14:tracePt t="75552" x="10590213" y="2352675"/>
          <p14:tracePt t="75552" x="10490200" y="2265363"/>
          <p14:tracePt t="75552" x="10277475" y="2139950"/>
          <p14:tracePt t="75552" x="9875838" y="1914525"/>
          <p14:tracePt t="75552" x="9388475" y="1689100"/>
          <p14:tracePt t="75552" x="8824913" y="1463675"/>
          <p14:tracePt t="75552" x="8174038" y="1189038"/>
          <p14:tracePt t="75552" x="7397750" y="950913"/>
          <p14:tracePt t="75552" x="6559550" y="801688"/>
          <p14:tracePt t="75552" x="5695950" y="638175"/>
          <p14:tracePt t="75552" x="4794250" y="450850"/>
          <p14:tracePt t="75552" x="3843338" y="238125"/>
          <p14:tracePt t="75552" x="2979738" y="254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081AFE-E214-4F50-9AF5-3369C1C1B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Relato de caso e Série de Caso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4CC95F4-B8D7-4B01-BC2E-5549995F257C}"/>
              </a:ext>
            </a:extLst>
          </p:cNvPr>
          <p:cNvSpPr/>
          <p:nvPr/>
        </p:nvSpPr>
        <p:spPr>
          <a:xfrm>
            <a:off x="2414569" y="2708880"/>
            <a:ext cx="6733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Os relatos de casos foram durante muito tempo a única base de informações científicas da medicina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6D0DF9B-56DF-4157-BF38-2865A0C0F16B}"/>
              </a:ext>
            </a:extLst>
          </p:cNvPr>
          <p:cNvSpPr/>
          <p:nvPr/>
        </p:nvSpPr>
        <p:spPr>
          <a:xfrm>
            <a:off x="1066800" y="4843807"/>
            <a:ext cx="6382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Relatos de casos e séries de casos são, ainda hoje, integrantes importantes das publicações médicas e continuam a serem publicados em vários importantes periódicos como Lancet e New </a:t>
            </a:r>
            <a:r>
              <a:rPr lang="pt-BR" dirty="0" err="1"/>
              <a:t>England</a:t>
            </a:r>
            <a:endParaRPr lang="pt-BR" dirty="0"/>
          </a:p>
        </p:txBody>
      </p:sp>
      <p:pic>
        <p:nvPicPr>
          <p:cNvPr id="1026" name="Picture 2" descr="A medicina e o Direito a serviço da saúde do ser humano e da ...">
            <a:extLst>
              <a:ext uri="{FF2B5EF4-FFF2-40B4-BE49-F238E27FC236}">
                <a16:creationId xmlns:a16="http://schemas.microsoft.com/office/drawing/2014/main" id="{F2A82F75-F1A0-4794-8E14-45C8C7817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48571"/>
            <a:ext cx="1362075" cy="12852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BF22DD8-575F-4E53-B6BF-E01A68B9B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078" y="4699735"/>
            <a:ext cx="1720446" cy="827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New England Journal of Medicine | Biblioteca Geral">
            <a:extLst>
              <a:ext uri="{FF2B5EF4-FFF2-40B4-BE49-F238E27FC236}">
                <a16:creationId xmlns:a16="http://schemas.microsoft.com/office/drawing/2014/main" id="{3CC79227-B5AB-4F16-B05A-4A13A2639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5527225"/>
            <a:ext cx="2457450" cy="577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4168136-A702-4781-8745-514A89AD4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7"/>
    </mc:Choice>
    <mc:Fallback xmlns="">
      <p:transition spd="slow" advTm="2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E2576-D9E9-4C3B-8639-3575F20B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Relato de caso e Série de Caso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26996D1-BCB6-4F5F-B32C-30FE57974C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298460"/>
              </p:ext>
            </p:extLst>
          </p:nvPr>
        </p:nvGraphicFramePr>
        <p:xfrm>
          <a:off x="1066799" y="3662217"/>
          <a:ext cx="8665028" cy="95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64480B40-A361-427E-81F3-959F172DD5C9}"/>
              </a:ext>
            </a:extLst>
          </p:cNvPr>
          <p:cNvSpPr/>
          <p:nvPr/>
        </p:nvSpPr>
        <p:spPr>
          <a:xfrm>
            <a:off x="9801029" y="780030"/>
            <a:ext cx="1833562" cy="1438823"/>
          </a:xfrm>
          <a:prstGeom prst="ellipse">
            <a:avLst/>
          </a:prstGeom>
          <a:solidFill>
            <a:srgbClr val="4C93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Por que?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38114BD3-A630-46CD-BA10-37400B38BD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3467964"/>
              </p:ext>
            </p:extLst>
          </p:nvPr>
        </p:nvGraphicFramePr>
        <p:xfrm>
          <a:off x="1066799" y="2201168"/>
          <a:ext cx="8665029" cy="95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5B1008D8-6821-4C00-980D-E723B0157B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4064306"/>
              </p:ext>
            </p:extLst>
          </p:nvPr>
        </p:nvGraphicFramePr>
        <p:xfrm>
          <a:off x="1066799" y="5127006"/>
          <a:ext cx="8665028" cy="95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52E191A-6064-4F2C-822B-9CA438FFC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8"/>
    </mc:Choice>
    <mc:Fallback xmlns="">
      <p:transition spd="slow" advTm="4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58A2111-B636-45CD-9D72-28E92FFB324C}"/>
              </a:ext>
            </a:extLst>
          </p:cNvPr>
          <p:cNvGrpSpPr/>
          <p:nvPr/>
        </p:nvGrpSpPr>
        <p:grpSpPr>
          <a:xfrm>
            <a:off x="638174" y="2019577"/>
            <a:ext cx="10915651" cy="4195829"/>
            <a:chOff x="704849" y="1636299"/>
            <a:chExt cx="10915651" cy="4195829"/>
          </a:xfrm>
        </p:grpSpPr>
        <p:graphicFrame>
          <p:nvGraphicFramePr>
            <p:cNvPr id="7" name="Diagrama 6">
              <a:extLst>
                <a:ext uri="{FF2B5EF4-FFF2-40B4-BE49-F238E27FC236}">
                  <a16:creationId xmlns:a16="http://schemas.microsoft.com/office/drawing/2014/main" id="{18FEDAB7-4609-4C01-9318-478F3286ED9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21520418"/>
                </p:ext>
              </p:extLst>
            </p:nvPr>
          </p:nvGraphicFramePr>
          <p:xfrm>
            <a:off x="704849" y="1636299"/>
            <a:ext cx="10915651" cy="41958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6D104B3-2160-46FD-9610-EF2EE4133FDC}"/>
                </a:ext>
              </a:extLst>
            </p:cNvPr>
            <p:cNvSpPr/>
            <p:nvPr/>
          </p:nvSpPr>
          <p:spPr>
            <a:xfrm>
              <a:off x="914400" y="2014194"/>
              <a:ext cx="273367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u="sng" dirty="0"/>
                <a:t>Endometriose</a:t>
              </a:r>
              <a:r>
                <a:rPr lang="pt-BR" sz="2000" dirty="0"/>
                <a:t> foi primeiramente descrita por </a:t>
              </a:r>
              <a:r>
                <a:rPr lang="pt-BR" sz="2000" dirty="0" err="1"/>
                <a:t>Rokitansky</a:t>
              </a:r>
              <a:r>
                <a:rPr lang="pt-BR" sz="2000" dirty="0"/>
                <a:t> em 1860</a:t>
              </a:r>
              <a:r>
                <a:rPr lang="pt-BR" sz="2000" baseline="30000" dirty="0"/>
                <a:t>2</a:t>
              </a:r>
              <a:endParaRPr lang="pt-BR" sz="2000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9ED2343-D4E1-4A99-A653-AA67D027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Relato de caso e Série de Caso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260AF74-3F4A-40F7-AF42-588521E2412C}"/>
              </a:ext>
            </a:extLst>
          </p:cNvPr>
          <p:cNvSpPr/>
          <p:nvPr/>
        </p:nvSpPr>
        <p:spPr>
          <a:xfrm>
            <a:off x="357673" y="6502479"/>
            <a:ext cx="114175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" baseline="30000" dirty="0"/>
              <a:t>2</a:t>
            </a:r>
            <a:r>
              <a:rPr lang="pt-BR" sz="600" dirty="0"/>
              <a:t>Von </a:t>
            </a:r>
            <a:r>
              <a:rPr lang="pt-BR" sz="600" dirty="0" err="1"/>
              <a:t>Rokitansky</a:t>
            </a:r>
            <a:r>
              <a:rPr lang="pt-BR" sz="600" dirty="0"/>
              <a:t> C. </a:t>
            </a:r>
            <a:r>
              <a:rPr lang="pt-BR" sz="600" dirty="0" err="1"/>
              <a:t>Ueber</a:t>
            </a:r>
            <a:r>
              <a:rPr lang="pt-BR" sz="600" dirty="0"/>
              <a:t> </a:t>
            </a:r>
            <a:r>
              <a:rPr lang="pt-BR" sz="600" dirty="0" err="1"/>
              <a:t>uterusdrusen-neubildung</a:t>
            </a:r>
            <a:r>
              <a:rPr lang="pt-BR" sz="600" dirty="0"/>
              <a:t> in </a:t>
            </a:r>
            <a:r>
              <a:rPr lang="pt-BR" sz="600" dirty="0" err="1"/>
              <a:t>uterus</a:t>
            </a:r>
            <a:r>
              <a:rPr lang="pt-BR" sz="600" dirty="0"/>
              <a:t> </a:t>
            </a:r>
            <a:r>
              <a:rPr lang="pt-BR" sz="600" dirty="0" err="1"/>
              <a:t>and</a:t>
            </a:r>
            <a:r>
              <a:rPr lang="pt-BR" sz="600" dirty="0"/>
              <a:t> </a:t>
            </a:r>
            <a:r>
              <a:rPr lang="pt-BR" sz="600" dirty="0" err="1"/>
              <a:t>ovarilsarcomen</a:t>
            </a:r>
            <a:r>
              <a:rPr lang="pt-BR" sz="600" dirty="0"/>
              <a:t>. Z </a:t>
            </a:r>
            <a:r>
              <a:rPr lang="pt-BR" sz="600" dirty="0" err="1"/>
              <a:t>Ges</a:t>
            </a:r>
            <a:r>
              <a:rPr lang="pt-BR" sz="600" dirty="0"/>
              <a:t> </a:t>
            </a:r>
            <a:r>
              <a:rPr lang="pt-BR" sz="600" dirty="0" err="1"/>
              <a:t>Aerzte</a:t>
            </a:r>
            <a:r>
              <a:rPr lang="pt-BR" sz="600" dirty="0"/>
              <a:t> </a:t>
            </a:r>
            <a:r>
              <a:rPr lang="pt-BR" sz="600" dirty="0" err="1"/>
              <a:t>Wein</a:t>
            </a:r>
            <a:r>
              <a:rPr lang="pt-BR" sz="600" dirty="0"/>
              <a:t> 1860; 37: 577–93</a:t>
            </a:r>
            <a:r>
              <a:rPr lang="de-DE" sz="600" dirty="0"/>
              <a:t> </a:t>
            </a:r>
            <a:r>
              <a:rPr lang="de-DE" sz="600" baseline="30000" dirty="0"/>
              <a:t>3</a:t>
            </a:r>
            <a:r>
              <a:rPr lang="de-DE" sz="600" dirty="0"/>
              <a:t> </a:t>
            </a:r>
            <a:r>
              <a:rPr lang="en-US" sz="600" dirty="0"/>
              <a:t>Stein IF, Leventhal ML. Amenorrhea associated with bilateral </a:t>
            </a:r>
            <a:r>
              <a:rPr lang="pt-BR" sz="600" dirty="0" err="1"/>
              <a:t>polycystic</a:t>
            </a:r>
            <a:r>
              <a:rPr lang="pt-BR" sz="600" dirty="0"/>
              <a:t> </a:t>
            </a:r>
            <a:r>
              <a:rPr lang="pt-BR" sz="600" dirty="0" err="1"/>
              <a:t>ovaries</a:t>
            </a:r>
            <a:r>
              <a:rPr lang="pt-BR" sz="600" dirty="0"/>
              <a:t>. </a:t>
            </a:r>
            <a:r>
              <a:rPr lang="pt-BR" sz="600" dirty="0" err="1"/>
              <a:t>Am</a:t>
            </a:r>
            <a:r>
              <a:rPr lang="pt-BR" sz="600" dirty="0"/>
              <a:t> J </a:t>
            </a:r>
            <a:r>
              <a:rPr lang="pt-BR" sz="600" dirty="0" err="1"/>
              <a:t>Obstet</a:t>
            </a:r>
            <a:r>
              <a:rPr lang="pt-BR" sz="600" dirty="0"/>
              <a:t> </a:t>
            </a:r>
            <a:r>
              <a:rPr lang="pt-BR" sz="600" dirty="0" err="1"/>
              <a:t>Gynecol</a:t>
            </a:r>
            <a:r>
              <a:rPr lang="pt-BR" sz="600" dirty="0"/>
              <a:t> 1935;29:181- 91. </a:t>
            </a:r>
            <a:r>
              <a:rPr lang="pt-BR" sz="600" baseline="30000" dirty="0"/>
              <a:t>4 </a:t>
            </a:r>
            <a:r>
              <a:rPr lang="pt-BR" sz="600" dirty="0"/>
              <a:t>Parente RC, Patriarca MT, de Moura Neto RS, de Oliveira MA, </a:t>
            </a:r>
            <a:r>
              <a:rPr lang="pt-BR" sz="600" dirty="0" err="1"/>
              <a:t>Lasmar</a:t>
            </a:r>
            <a:r>
              <a:rPr lang="pt-BR" sz="600" dirty="0"/>
              <a:t> RB, de Holanda Mendes P, de Sá PG, </a:t>
            </a:r>
            <a:r>
              <a:rPr lang="pt-BR" sz="600" dirty="0" err="1"/>
              <a:t>Cardeman</a:t>
            </a:r>
            <a:r>
              <a:rPr lang="pt-BR" sz="600" dirty="0"/>
              <a:t> L, Silva R, de Freitas V. </a:t>
            </a:r>
            <a:r>
              <a:rPr lang="pt-BR" sz="600" dirty="0" err="1"/>
              <a:t>Genetic</a:t>
            </a:r>
            <a:r>
              <a:rPr lang="pt-BR" sz="600" dirty="0"/>
              <a:t> </a:t>
            </a:r>
            <a:r>
              <a:rPr lang="pt-BR" sz="600" dirty="0" err="1"/>
              <a:t>analysis</a:t>
            </a:r>
            <a:r>
              <a:rPr lang="pt-BR" sz="600" dirty="0"/>
              <a:t> </a:t>
            </a:r>
            <a:r>
              <a:rPr lang="pt-BR" sz="600" dirty="0" err="1"/>
              <a:t>of</a:t>
            </a:r>
            <a:r>
              <a:rPr lang="pt-BR" sz="600" dirty="0"/>
              <a:t> </a:t>
            </a:r>
            <a:r>
              <a:rPr lang="pt-BR" sz="600" dirty="0" err="1"/>
              <a:t>the</a:t>
            </a:r>
            <a:r>
              <a:rPr lang="pt-BR" sz="600" dirty="0"/>
              <a:t> cause </a:t>
            </a:r>
            <a:r>
              <a:rPr lang="pt-BR" sz="600" dirty="0" err="1"/>
              <a:t>of</a:t>
            </a:r>
            <a:r>
              <a:rPr lang="pt-BR" sz="600" dirty="0"/>
              <a:t> endometrial </a:t>
            </a:r>
            <a:r>
              <a:rPr lang="pt-BR" sz="600" dirty="0" err="1"/>
              <a:t>osseous</a:t>
            </a:r>
            <a:r>
              <a:rPr lang="pt-BR" sz="600" dirty="0"/>
              <a:t> metaplasia. </a:t>
            </a:r>
            <a:r>
              <a:rPr lang="pt-BR" sz="600" dirty="0" err="1"/>
              <a:t>Obstet</a:t>
            </a:r>
            <a:r>
              <a:rPr lang="pt-BR" sz="600" dirty="0"/>
              <a:t> </a:t>
            </a:r>
            <a:r>
              <a:rPr lang="pt-BR" sz="600" dirty="0" err="1"/>
              <a:t>Gynecol</a:t>
            </a:r>
            <a:r>
              <a:rPr lang="pt-BR" sz="600" dirty="0"/>
              <a:t>. 2009 Nov;114(5):1103-8.   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8AB73DE-BB8D-49FF-8907-6E5E43DC9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52"/>
    </mc:Choice>
    <mc:Fallback xmlns="">
      <p:transition spd="slow" advTm="54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A6D6E3-21AC-43D4-9E35-9C4FCA1E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Relato de caso e Série de Caso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21D6556-97F9-43CF-A77E-EFDFBD465F26}"/>
              </a:ext>
            </a:extLst>
          </p:cNvPr>
          <p:cNvSpPr/>
          <p:nvPr/>
        </p:nvSpPr>
        <p:spPr>
          <a:xfrm>
            <a:off x="5324475" y="4455493"/>
            <a:ext cx="6096000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TALIDOMIDA</a:t>
            </a:r>
            <a:r>
              <a:rPr lang="pt-BR" dirty="0"/>
              <a:t> que foi liberada para o tratamento de enjoo em grávidas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Com um relato de caso inicial</a:t>
            </a:r>
            <a:r>
              <a:rPr lang="pt-BR" baseline="30000" dirty="0"/>
              <a:t>5</a:t>
            </a:r>
            <a:r>
              <a:rPr lang="pt-BR" dirty="0"/>
              <a:t> e, depois com vários outros, foi comprovado que era teratogênica e, com isto, retirada do mercado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F55304D-9A68-4FC8-B649-E7CB2BF4BB21}"/>
              </a:ext>
            </a:extLst>
          </p:cNvPr>
          <p:cNvSpPr/>
          <p:nvPr/>
        </p:nvSpPr>
        <p:spPr>
          <a:xfrm>
            <a:off x="6324599" y="6494752"/>
            <a:ext cx="563880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aseline="30000" dirty="0"/>
              <a:t>5</a:t>
            </a:r>
            <a:r>
              <a:rPr lang="pt-BR" sz="900" dirty="0"/>
              <a:t>Joki T, </a:t>
            </a:r>
            <a:r>
              <a:rPr lang="pt-BR" sz="900" dirty="0" err="1"/>
              <a:t>Vaananen</a:t>
            </a:r>
            <a:r>
              <a:rPr lang="pt-BR" sz="900" dirty="0"/>
              <a:t> I. </a:t>
            </a:r>
            <a:r>
              <a:rPr lang="pt-BR" sz="900" dirty="0" err="1"/>
              <a:t>Thalidomide</a:t>
            </a:r>
            <a:r>
              <a:rPr lang="pt-BR" sz="900" dirty="0"/>
              <a:t> </a:t>
            </a:r>
            <a:r>
              <a:rPr lang="pt-BR" sz="900" dirty="0" err="1"/>
              <a:t>and</a:t>
            </a:r>
            <a:r>
              <a:rPr lang="pt-BR" sz="900" dirty="0"/>
              <a:t> </a:t>
            </a:r>
            <a:r>
              <a:rPr lang="pt-BR" sz="900" dirty="0" err="1"/>
              <a:t>embryopathies</a:t>
            </a:r>
            <a:r>
              <a:rPr lang="pt-BR" sz="900" dirty="0"/>
              <a:t>. </a:t>
            </a:r>
            <a:r>
              <a:rPr lang="pt-BR" sz="900" dirty="0" err="1"/>
              <a:t>Report</a:t>
            </a:r>
            <a:r>
              <a:rPr lang="pt-BR" sz="900" dirty="0"/>
              <a:t> </a:t>
            </a:r>
            <a:r>
              <a:rPr lang="pt-BR" sz="900" dirty="0" err="1"/>
              <a:t>of</a:t>
            </a:r>
            <a:r>
              <a:rPr lang="pt-BR" sz="900" dirty="0"/>
              <a:t> 2 cases. </a:t>
            </a:r>
            <a:r>
              <a:rPr lang="pt-BR" sz="900" dirty="0" err="1"/>
              <a:t>Duodecim</a:t>
            </a:r>
            <a:r>
              <a:rPr lang="pt-BR" sz="900" dirty="0"/>
              <a:t> 1962;78:822-7.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232E485-EF15-421C-A864-93BA7EF3AB51}"/>
              </a:ext>
            </a:extLst>
          </p:cNvPr>
          <p:cNvSpPr/>
          <p:nvPr/>
        </p:nvSpPr>
        <p:spPr>
          <a:xfrm>
            <a:off x="2435820" y="2114460"/>
            <a:ext cx="6305551" cy="120032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292526"/>
                </a:solidFill>
              </a:rPr>
              <a:t>Os relatos de casos podem ser o alarme inicial para </a:t>
            </a:r>
            <a:r>
              <a:rPr lang="pt-BR" sz="2400" b="1" dirty="0">
                <a:solidFill>
                  <a:srgbClr val="2925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efeitos colaterais </a:t>
            </a:r>
            <a:r>
              <a:rPr lang="pt-BR" sz="2400" dirty="0">
                <a:solidFill>
                  <a:srgbClr val="292526"/>
                </a:solidFill>
              </a:rPr>
              <a:t>não vistos em ensaios com animais e humanos</a:t>
            </a:r>
            <a:endParaRPr lang="pt-BR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8A30AE7-4E63-4FE6-9750-BD980911B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38" y="1904912"/>
            <a:ext cx="1869082" cy="16383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85D4047-22A5-4DB5-A1E8-E9CADF99A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4114800"/>
            <a:ext cx="3464440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1F1AC4F-C10A-45C3-8003-C4738C2E9DEA}"/>
              </a:ext>
            </a:extLst>
          </p:cNvPr>
          <p:cNvGrpSpPr/>
          <p:nvPr/>
        </p:nvGrpSpPr>
        <p:grpSpPr>
          <a:xfrm>
            <a:off x="9182079" y="2558533"/>
            <a:ext cx="2238396" cy="1730374"/>
            <a:chOff x="9182079" y="2558533"/>
            <a:chExt cx="2238396" cy="1730374"/>
          </a:xfrm>
        </p:grpSpPr>
        <p:sp>
          <p:nvSpPr>
            <p:cNvPr id="15" name="Seta: Dobrada 14">
              <a:extLst>
                <a:ext uri="{FF2B5EF4-FFF2-40B4-BE49-F238E27FC236}">
                  <a16:creationId xmlns:a16="http://schemas.microsoft.com/office/drawing/2014/main" id="{D7DD47EB-920D-43A7-8BC3-7FA3A5651C46}"/>
                </a:ext>
              </a:extLst>
            </p:cNvPr>
            <p:cNvSpPr/>
            <p:nvPr/>
          </p:nvSpPr>
          <p:spPr>
            <a:xfrm rot="4441538">
              <a:off x="8774566" y="2976606"/>
              <a:ext cx="1719814" cy="904787"/>
            </a:xfrm>
            <a:prstGeom prst="bentArrow">
              <a:avLst>
                <a:gd name="adj1" fmla="val 20237"/>
                <a:gd name="adj2" fmla="val 25000"/>
                <a:gd name="adj3" fmla="val 43658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3444B88F-5ADD-495F-ADC9-F3395A0CC321}"/>
                </a:ext>
              </a:extLst>
            </p:cNvPr>
            <p:cNvSpPr/>
            <p:nvPr/>
          </p:nvSpPr>
          <p:spPr>
            <a:xfrm rot="20424960">
              <a:off x="9858375" y="2558533"/>
              <a:ext cx="1562100" cy="514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Exemplo</a:t>
              </a:r>
            </a:p>
          </p:txBody>
        </p:sp>
      </p:grp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89197A8-8AC3-43AA-86BE-9B2F1EFE7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0005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8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54"/>
    </mc:Choice>
    <mc:Fallback xmlns="">
      <p:transition spd="slow" advTm="7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343" x="1514475" y="4205288"/>
          <p14:tracePt t="382" x="1314450" y="3941763"/>
          <p14:tracePt t="389" x="1301750" y="3916363"/>
          <p14:tracePt t="397" x="1289050" y="3879850"/>
          <p14:tracePt t="406" x="1289050" y="3854450"/>
          <p14:tracePt t="413" x="1276350" y="3816350"/>
          <p14:tracePt t="424" x="1239838" y="3779838"/>
          <p14:tracePt t="428" x="1214438" y="3716338"/>
          <p14:tracePt t="434" x="1189038" y="3654425"/>
          <p14:tracePt t="443" x="1150938" y="3616325"/>
          <p14:tracePt t="450" x="1139825" y="3579813"/>
          <p14:tracePt t="460" x="1127125" y="3554413"/>
          <p14:tracePt t="467" x="1114425" y="3516313"/>
          <p14:tracePt t="476" x="1101725" y="3503613"/>
          <p14:tracePt t="491" x="1101725" y="3490913"/>
          <p14:tracePt t="498" x="1101725" y="3479800"/>
          <p14:tracePt t="739" x="1101725" y="3490913"/>
          <p14:tracePt t="747" x="1101725" y="3503613"/>
          <p14:tracePt t="763" x="1101725" y="3516313"/>
          <p14:tracePt t="895" x="1114425" y="3516313"/>
          <p14:tracePt t="911" x="1127125" y="3541713"/>
          <p14:tracePt t="919" x="1139825" y="3579813"/>
          <p14:tracePt t="927" x="1150938" y="3603625"/>
          <p14:tracePt t="935" x="1176338" y="3629025"/>
          <p14:tracePt t="945" x="1189038" y="3654425"/>
          <p14:tracePt t="949" x="1214438" y="3692525"/>
          <p14:tracePt t="959" x="1252538" y="3729038"/>
          <p14:tracePt t="977" x="1339850" y="3816350"/>
          <p14:tracePt t="981" x="1401763" y="3867150"/>
          <p14:tracePt t="991" x="1452563" y="3916363"/>
          <p14:tracePt t="996" x="1489075" y="3941763"/>
          <p14:tracePt t="1006" x="1514475" y="3967163"/>
          <p14:tracePt t="1012" x="1552575" y="3979863"/>
          <p14:tracePt t="1020" x="1565275" y="4005263"/>
          <p14:tracePt t="1028" x="1577975" y="4017963"/>
          <p14:tracePt t="1034" x="1589088" y="4017963"/>
          <p14:tracePt t="1044" x="1601788" y="4029075"/>
          <p14:tracePt t="1067" x="1614488" y="4029075"/>
          <p14:tracePt t="1325" x="1627188" y="4041775"/>
          <p14:tracePt t="1340" x="1652588" y="4041775"/>
          <p14:tracePt t="1347" x="1652588" y="4054475"/>
          <p14:tracePt t="1357" x="1677988" y="4054475"/>
          <p14:tracePt t="1373" x="1689100" y="4054475"/>
          <p14:tracePt t="1380" x="1689100" y="4067175"/>
          <p14:tracePt t="1388" x="1701800" y="4067175"/>
          <p14:tracePt t="1410" x="1714500" y="4067175"/>
          <p14:tracePt t="1426" x="1727200" y="4067175"/>
          <p14:tracePt t="1512" x="1739900" y="4067175"/>
          <p14:tracePt t="69653" x="1739900" y="4079875"/>
          <p14:tracePt t="69959" x="1778000" y="4129088"/>
          <p14:tracePt t="69964" x="1790700" y="4205288"/>
          <p14:tracePt t="69974" x="1814513" y="4254500"/>
          <p14:tracePt t="69981" x="1827213" y="4292600"/>
          <p14:tracePt t="69986" x="1839913" y="4341813"/>
          <p14:tracePt t="69995" x="1839913" y="4379913"/>
          <p14:tracePt t="70002" x="1839913" y="4405313"/>
          <p14:tracePt t="70011" x="1839913" y="4418013"/>
          <p14:tracePt t="70018" x="1839913" y="4430713"/>
          <p14:tracePt t="70027" x="1827213" y="4430713"/>
          <p14:tracePt t="70035" x="1801813" y="4430713"/>
          <p14:tracePt t="70043" x="1778000" y="4430713"/>
          <p14:tracePt t="70048" x="1752600" y="4430713"/>
          <p14:tracePt t="70059" x="1727200" y="4430713"/>
          <p14:tracePt t="70064" x="1689100" y="4418013"/>
          <p14:tracePt t="70126" x="1677988" y="4418013"/>
          <p14:tracePt t="70134" x="1652588" y="4405313"/>
          <p14:tracePt t="70143" x="1577975" y="4379913"/>
          <p14:tracePt t="70150" x="1501775" y="4367213"/>
          <p14:tracePt t="70160" x="1465263" y="4330700"/>
          <p14:tracePt t="70166" x="1427163" y="4330700"/>
          <p14:tracePt t="70176" x="1376363" y="4305300"/>
          <p14:tracePt t="70182" x="1339850" y="4279900"/>
          <p14:tracePt t="70193" x="1301750" y="4254500"/>
          <p14:tracePt t="70197" x="1214438" y="4205288"/>
          <p14:tracePt t="70205" x="1114425" y="4117975"/>
          <p14:tracePt t="70214" x="976313" y="4017963"/>
          <p14:tracePt t="70220" x="801688" y="3905250"/>
          <p14:tracePt t="70229" x="625475" y="3767138"/>
          <p14:tracePt t="70237" x="425450" y="3629025"/>
          <p14:tracePt t="70245" x="212725" y="3479800"/>
          <p14:tracePt t="70252" x="0" y="329088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FAA83-A6B1-4B4D-AF9D-6CD876B79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Nível de Evidência</a:t>
            </a:r>
          </a:p>
        </p:txBody>
      </p:sp>
      <p:pic>
        <p:nvPicPr>
          <p:cNvPr id="4" name="Picture 2" descr="Resultado de imagem para evidence pyramid">
            <a:extLst>
              <a:ext uri="{FF2B5EF4-FFF2-40B4-BE49-F238E27FC236}">
                <a16:creationId xmlns:a16="http://schemas.microsoft.com/office/drawing/2014/main" id="{819D836B-5801-4817-B249-604F8033C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63" y="2174032"/>
            <a:ext cx="7213073" cy="42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41BE7F94-3954-437A-9F0D-861575CDB614}"/>
              </a:ext>
            </a:extLst>
          </p:cNvPr>
          <p:cNvSpPr/>
          <p:nvPr/>
        </p:nvSpPr>
        <p:spPr>
          <a:xfrm rot="9399720">
            <a:off x="8171104" y="4394925"/>
            <a:ext cx="1334050" cy="74539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8D8537ED-4801-482F-A389-F295EABE4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5"/>
    </mc:Choice>
    <mc:Fallback xmlns="">
      <p:transition spd="slow" advTm="39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6" x="4230688" y="963613"/>
          <p14:tracePt t="364" x="4256088" y="963613"/>
          <p14:tracePt t="384" x="4330700" y="1014413"/>
          <p14:tracePt t="401" x="4406900" y="1038225"/>
          <p14:tracePt t="407" x="4443413" y="1050925"/>
          <p14:tracePt t="411" x="4506913" y="1063625"/>
          <p14:tracePt t="418" x="4568825" y="1076325"/>
          <p14:tracePt t="425" x="4668838" y="1089025"/>
          <p14:tracePt t="433" x="4794250" y="1089025"/>
          <p14:tracePt t="440" x="4906963" y="1101725"/>
          <p14:tracePt t="448" x="5057775" y="1101725"/>
          <p14:tracePt t="456" x="5207000" y="1101725"/>
          <p14:tracePt t="464" x="5345113" y="1101725"/>
          <p14:tracePt t="472" x="5457825" y="1101725"/>
          <p14:tracePt t="480" x="5532438" y="1114425"/>
          <p14:tracePt t="488" x="5583238" y="1114425"/>
          <p14:tracePt t="496" x="5607050" y="1114425"/>
          <p14:tracePt t="506" x="5619750" y="1114425"/>
          <p14:tracePt t="510" x="5632450" y="1114425"/>
          <p14:tracePt t="521" x="5645150" y="1114425"/>
          <p14:tracePt t="538" x="5657850" y="1114425"/>
          <p14:tracePt t="554" x="5670550" y="1114425"/>
          <p14:tracePt t="560" x="5695950" y="1114425"/>
          <p14:tracePt t="566" x="5719763" y="1125538"/>
          <p14:tracePt t="574" x="5757863" y="1138238"/>
          <p14:tracePt t="580" x="5808663" y="1150938"/>
          <p14:tracePt t="589" x="5883275" y="1150938"/>
          <p14:tracePt t="596" x="5970588" y="1189038"/>
          <p14:tracePt t="604" x="6057900" y="1214438"/>
          <p14:tracePt t="614" x="6157913" y="1250950"/>
          <p14:tracePt t="621" x="6283325" y="1289050"/>
          <p14:tracePt t="628" x="6421438" y="1327150"/>
          <p14:tracePt t="638" x="6559550" y="1363663"/>
          <p14:tracePt t="644" x="6708775" y="1414463"/>
          <p14:tracePt t="655" x="6834188" y="1450975"/>
          <p14:tracePt t="660" x="6934200" y="1489075"/>
          <p14:tracePt t="666" x="7059613" y="1527175"/>
          <p14:tracePt t="674" x="7159625" y="1552575"/>
          <p14:tracePt t="683" x="7259638" y="1589088"/>
          <p14:tracePt t="690" x="7372350" y="1614488"/>
          <p14:tracePt t="699" x="7459663" y="1639888"/>
          <p14:tracePt t="707" x="7523163" y="1663700"/>
          <p14:tracePt t="714" x="7585075" y="1663700"/>
          <p14:tracePt t="720" x="7623175" y="1676400"/>
          <p14:tracePt t="728" x="7648575" y="1676400"/>
          <p14:tracePt t="737" x="7661275" y="1676400"/>
          <p14:tracePt t="746" x="7661275" y="1689100"/>
          <p14:tracePt t="754" x="7673975" y="1689100"/>
          <p14:tracePt t="776" x="7685088" y="1689100"/>
          <p14:tracePt t="791" x="7697788" y="1689100"/>
          <p14:tracePt t="798" x="7710488" y="1689100"/>
          <p14:tracePt t="814" x="7723188" y="1689100"/>
          <p14:tracePt t="823" x="7748588" y="1689100"/>
          <p14:tracePt t="840" x="7761288" y="1689100"/>
          <p14:tracePt t="848" x="7773988" y="1689100"/>
          <p14:tracePt t="858" x="7785100" y="1689100"/>
          <p14:tracePt t="876" x="7797800" y="1689100"/>
          <p14:tracePt t="882" x="7810500" y="1689100"/>
          <p14:tracePt t="894" x="7823200" y="1689100"/>
          <p14:tracePt t="906" x="7835900" y="1689100"/>
          <p14:tracePt t="910" x="7835900" y="1676400"/>
          <p14:tracePt t="919" x="7848600" y="1663700"/>
          <p14:tracePt t="931" x="7861300" y="1663700"/>
          <p14:tracePt t="938" x="7861300" y="1652588"/>
          <p14:tracePt t="949" x="7874000" y="1652588"/>
          <p14:tracePt t="955" x="7886700" y="1639888"/>
          <p14:tracePt t="974" x="7897813" y="1639888"/>
          <p14:tracePt t="979" x="7897813" y="1627188"/>
          <p14:tracePt t="17626" x="7910513" y="1614488"/>
          <p14:tracePt t="17651" x="7910513" y="1601788"/>
          <p14:tracePt t="17660" x="7910513" y="1576388"/>
          <p14:tracePt t="17666" x="7897813" y="1463675"/>
          <p14:tracePt t="17675" x="7861300" y="1314450"/>
          <p14:tracePt t="17680" x="7848600" y="1250950"/>
          <p14:tracePt t="17799" x="7948613" y="1301750"/>
          <p14:tracePt t="17808" x="8074025" y="1414463"/>
          <p14:tracePt t="17817" x="8186738" y="1527175"/>
          <p14:tracePt t="17831" x="8412163" y="1889125"/>
          <p14:tracePt t="17837" x="8474075" y="2101850"/>
          <p14:tracePt t="17850" x="8548688" y="2339975"/>
          <p14:tracePt t="17853" x="8624888" y="2640013"/>
          <p14:tracePt t="17861" x="8674100" y="2941638"/>
          <p14:tracePt t="17869" x="8737600" y="3228975"/>
          <p14:tracePt t="17878" x="8750300" y="3516313"/>
          <p14:tracePt t="17885" x="8763000" y="3767138"/>
          <p14:tracePt t="17893" x="8786813" y="3979863"/>
          <p14:tracePt t="17902" x="8786813" y="4179888"/>
          <p14:tracePt t="17909" x="8786813" y="4367213"/>
          <p14:tracePt t="17916" x="8786813" y="4530725"/>
          <p14:tracePt t="17926" x="8786813" y="4667250"/>
          <p14:tracePt t="17931" x="8786813" y="4779963"/>
          <p14:tracePt t="17942" x="8786813" y="4868863"/>
          <p14:tracePt t="17948" x="8786813" y="4943475"/>
          <p14:tracePt t="17958" x="8799513" y="4981575"/>
          <p14:tracePt t="17969" x="8824913" y="5043488"/>
          <p14:tracePt t="17980" x="8824913" y="5068888"/>
          <p14:tracePt t="17987" x="8824913" y="5092700"/>
          <p14:tracePt t="17995" x="8824913" y="5118100"/>
          <p14:tracePt t="18002" x="8824913" y="5130800"/>
          <p14:tracePt t="18010" x="8824913" y="5143500"/>
          <p14:tracePt t="18017" x="8812213" y="5156200"/>
          <p14:tracePt t="18026" x="8812213" y="5194300"/>
          <p14:tracePt t="18034" x="8799513" y="5243513"/>
          <p14:tracePt t="18044" x="8763000" y="5318125"/>
          <p14:tracePt t="18049" x="8724900" y="5394325"/>
          <p14:tracePt t="18056" x="8686800" y="5456238"/>
          <p14:tracePt t="18064" x="8650288" y="5530850"/>
          <p14:tracePt t="18076" x="8612188" y="5607050"/>
          <p14:tracePt t="18081" x="8561388" y="5681663"/>
          <p14:tracePt t="18088" x="8499475" y="5781675"/>
          <p14:tracePt t="18098" x="8424863" y="5881688"/>
          <p14:tracePt t="18104" x="8374063" y="5994400"/>
          <p14:tracePt t="18114" x="8324850" y="6107113"/>
          <p14:tracePt t="18117" x="8286750" y="6219825"/>
          <p14:tracePt t="18126" x="8261350" y="6294438"/>
          <p14:tracePt t="18133" x="8248650" y="6332538"/>
          <p14:tracePt t="18142" x="8248650" y="6357938"/>
          <p14:tracePt t="18158" x="8248650" y="6370638"/>
          <p14:tracePt t="18164" x="8274050" y="6370638"/>
          <p14:tracePt t="18175" x="8299450" y="6370638"/>
          <p14:tracePt t="18180" x="8335963" y="6370638"/>
          <p14:tracePt t="18186" x="8374063" y="6307138"/>
          <p14:tracePt t="18195" x="8412163" y="6207125"/>
          <p14:tracePt t="18202" x="8474075" y="6069013"/>
          <p14:tracePt t="18211" x="8512175" y="5919788"/>
          <p14:tracePt t="18219" x="8574088" y="5743575"/>
          <p14:tracePt t="18226" x="8612188" y="5581650"/>
          <p14:tracePt t="18234" x="8650288" y="5456238"/>
          <p14:tracePt t="18242" x="8674100" y="5330825"/>
          <p14:tracePt t="18250" x="8699500" y="5256213"/>
          <p14:tracePt t="18264" x="8724900" y="5205413"/>
          <p14:tracePt t="18266" x="8750300" y="5156200"/>
          <p14:tracePt t="18275" x="8750300" y="5130800"/>
          <p14:tracePt t="18287" x="8774113" y="5092700"/>
          <p14:tracePt t="18298" x="8774113" y="5068888"/>
          <p14:tracePt t="18304" x="8786813" y="5068888"/>
          <p14:tracePt t="18312" x="8786813" y="5056188"/>
          <p14:tracePt t="18382" x="8786813" y="5018088"/>
          <p14:tracePt t="18399" x="8786813" y="4981575"/>
          <p14:tracePt t="18400" x="8799513" y="4918075"/>
          <p14:tracePt t="18406" x="8812213" y="4843463"/>
          <p14:tracePt t="18417" x="8837613" y="4756150"/>
          <p14:tracePt t="18420" x="8863013" y="4643438"/>
          <p14:tracePt t="18427" x="8899525" y="4518025"/>
          <p14:tracePt t="18435" x="8963025" y="4392613"/>
          <p14:tracePt t="18444" x="9012238" y="4292600"/>
          <p14:tracePt t="18452" x="9063038" y="4217988"/>
          <p14:tracePt t="18462" x="9099550" y="4154488"/>
          <p14:tracePt t="18468" x="9099550" y="4129088"/>
          <p14:tracePt t="18476" x="9112250" y="4117975"/>
          <p14:tracePt t="18540" x="9088438" y="4141788"/>
          <p14:tracePt t="18548" x="9050338" y="4192588"/>
          <p14:tracePt t="18556" x="8999538" y="4241800"/>
          <p14:tracePt t="18561" x="8950325" y="4292600"/>
          <p14:tracePt t="18570" x="8899525" y="4341813"/>
          <p14:tracePt t="18581" x="8874125" y="4379913"/>
          <p14:tracePt t="18585" x="8837613" y="4430713"/>
          <p14:tracePt t="18595" x="8837613" y="4454525"/>
          <p14:tracePt t="18601" x="8824913" y="4479925"/>
          <p14:tracePt t="18610" x="8824913" y="4505325"/>
          <p14:tracePt t="18617" x="8824913" y="4530725"/>
          <p14:tracePt t="18626" x="8824913" y="4554538"/>
          <p14:tracePt t="18633" x="8824913" y="4567238"/>
          <p14:tracePt t="18642" x="8850313" y="4579938"/>
          <p14:tracePt t="18649" x="8874125" y="4605338"/>
          <p14:tracePt t="18656" x="8886825" y="4618038"/>
          <p14:tracePt t="18664" x="8924925" y="4618038"/>
          <p14:tracePt t="18671" x="8924925" y="4630738"/>
          <p14:tracePt t="18679" x="8937625" y="4643438"/>
          <p14:tracePt t="18687" x="8950325" y="4643438"/>
          <p14:tracePt t="18711" x="8963025" y="4643438"/>
          <p14:tracePt t="18758" x="8937625" y="4679950"/>
          <p14:tracePt t="18766" x="8899525" y="4730750"/>
          <p14:tracePt t="18776" x="8850313" y="4768850"/>
          <p14:tracePt t="18782" x="8837613" y="4792663"/>
          <p14:tracePt t="18793" x="8824913" y="4792663"/>
          <p14:tracePt t="18882" x="8812213" y="4792663"/>
          <p14:tracePt t="18889" x="8799513" y="4792663"/>
          <p14:tracePt t="18905" x="8774113" y="4792663"/>
          <p14:tracePt t="18913" x="8750300" y="4805363"/>
          <p14:tracePt t="18921" x="8724900" y="4805363"/>
          <p14:tracePt t="18929" x="8724900" y="4818063"/>
          <p14:tracePt t="18934" x="8712200" y="4818063"/>
          <p14:tracePt t="19078" x="8699500" y="4818063"/>
          <p14:tracePt t="19084" x="8661400" y="4830763"/>
          <p14:tracePt t="19093" x="8624888" y="4843463"/>
          <p14:tracePt t="19100" x="8548688" y="4879975"/>
          <p14:tracePt t="19109" x="8461375" y="4930775"/>
          <p14:tracePt t="19119" x="8335963" y="4992688"/>
          <p14:tracePt t="19125" x="8135938" y="5068888"/>
          <p14:tracePt t="19133" x="7886700" y="5168900"/>
          <p14:tracePt t="19140" x="7572375" y="5268913"/>
          <p14:tracePt t="19146" x="7223125" y="5394325"/>
          <p14:tracePt t="19162" x="6608763" y="5568950"/>
          <p14:tracePt t="19169" x="6370638" y="5630863"/>
          <p14:tracePt t="19179" x="6221413" y="5681663"/>
          <p14:tracePt t="19184" x="6096000" y="5707063"/>
          <p14:tracePt t="19193" x="6034088" y="5719763"/>
          <p14:tracePt t="19201" x="5945188" y="5743575"/>
          <p14:tracePt t="19211" x="5857875" y="5756275"/>
          <p14:tracePt t="19217" x="5783263" y="5768975"/>
          <p14:tracePt t="19225" x="5683250" y="5794375"/>
          <p14:tracePt t="19231" x="5570538" y="5807075"/>
          <p14:tracePt t="19242" x="5445125" y="5819775"/>
          <p14:tracePt t="19248" x="5332413" y="5832475"/>
          <p14:tracePt t="19255" x="5194300" y="5832475"/>
          <p14:tracePt t="19264" x="5057775" y="5843588"/>
          <p14:tracePt t="19271" x="4956175" y="5843588"/>
          <p14:tracePt t="19279" x="4856163" y="5843588"/>
          <p14:tracePt t="19288" x="4756150" y="5843588"/>
          <p14:tracePt t="19294" x="4656138" y="5843588"/>
          <p14:tracePt t="19301" x="4556125" y="5843588"/>
          <p14:tracePt t="19310" x="4456113" y="5843588"/>
          <p14:tracePt t="19317" x="4356100" y="5832475"/>
          <p14:tracePt t="19326" x="4256088" y="5832475"/>
          <p14:tracePt t="19332" x="4168775" y="5819775"/>
          <p14:tracePt t="19342" x="4092575" y="5807075"/>
          <p14:tracePt t="19349" x="4030663" y="5794375"/>
          <p14:tracePt t="19359" x="3968750" y="5781675"/>
          <p14:tracePt t="19362" x="3930650" y="5768975"/>
          <p14:tracePt t="19378" x="3917950" y="5756275"/>
          <p14:tracePt t="19387" x="3905250" y="5756275"/>
          <p14:tracePt t="19403" x="3892550" y="5756275"/>
          <p14:tracePt t="19410" x="3892550" y="5743575"/>
          <p14:tracePt t="19418" x="3879850" y="5732463"/>
          <p14:tracePt t="19435" x="3867150" y="5719763"/>
          <p14:tracePt t="19449" x="3856038" y="5707063"/>
          <p14:tracePt t="19460" x="3843338" y="5681663"/>
          <p14:tracePt t="19465" x="3843338" y="5656263"/>
          <p14:tracePt t="19477" x="3843338" y="5619750"/>
          <p14:tracePt t="19481" x="3843338" y="5581650"/>
          <p14:tracePt t="19489" x="3843338" y="5530850"/>
          <p14:tracePt t="19497" x="3843338" y="5481638"/>
          <p14:tracePt t="19505" x="3843338" y="5430838"/>
          <p14:tracePt t="19511" x="3843338" y="5356225"/>
          <p14:tracePt t="19519" x="3843338" y="5294313"/>
          <p14:tracePt t="19527" x="3856038" y="5230813"/>
          <p14:tracePt t="19535" x="3867150" y="5181600"/>
          <p14:tracePt t="19543" x="3879850" y="5143500"/>
          <p14:tracePt t="19550" x="3892550" y="5105400"/>
          <p14:tracePt t="19559" x="3892550" y="5068888"/>
          <p14:tracePt t="19566" x="3905250" y="5056188"/>
          <p14:tracePt t="19582" x="3917950" y="5030788"/>
          <p14:tracePt t="19596" x="3917950" y="5018088"/>
          <p14:tracePt t="19604" x="3930650" y="5018088"/>
          <p14:tracePt t="19613" x="3930650" y="5005388"/>
          <p14:tracePt t="19620" x="3943350" y="4992688"/>
          <p14:tracePt t="19628" x="3956050" y="4981575"/>
          <p14:tracePt t="19636" x="3956050" y="4968875"/>
          <p14:tracePt t="19645" x="3968750" y="4956175"/>
          <p14:tracePt t="19652" x="3968750" y="4943475"/>
          <p14:tracePt t="19661" x="3992563" y="4930775"/>
          <p14:tracePt t="19667" x="4005263" y="4892675"/>
          <p14:tracePt t="19677" x="4017963" y="4868863"/>
          <p14:tracePt t="19685" x="4043363" y="4843463"/>
          <p14:tracePt t="19694" x="4068763" y="4830763"/>
          <p14:tracePt t="19699" x="4081463" y="4818063"/>
          <p14:tracePt t="19711" x="4092575" y="4805363"/>
          <p14:tracePt t="19715" x="4105275" y="4805363"/>
          <p14:tracePt t="19727" x="4117975" y="4805363"/>
          <p14:tracePt t="19729" x="4143375" y="4792663"/>
          <p14:tracePt t="19737" x="4168775" y="4792663"/>
          <p14:tracePt t="19745" x="4192588" y="4792663"/>
          <p14:tracePt t="19753" x="4230688" y="4792663"/>
          <p14:tracePt t="19760" x="4268788" y="4792663"/>
          <p14:tracePt t="19769" x="4330700" y="4805363"/>
          <p14:tracePt t="19778" x="4406900" y="4805363"/>
          <p14:tracePt t="19785" x="4494213" y="4805363"/>
          <p14:tracePt t="19795" x="4606925" y="4818063"/>
          <p14:tracePt t="19802" x="4719638" y="4818063"/>
          <p14:tracePt t="19810" x="4868863" y="4818063"/>
          <p14:tracePt t="19816" x="5019675" y="4818063"/>
          <p14:tracePt t="19826" x="5170488" y="4818063"/>
          <p14:tracePt t="19832" x="5294313" y="4805363"/>
          <p14:tracePt t="19843" x="5394325" y="4805363"/>
          <p14:tracePt t="19847" x="5495925" y="4805363"/>
          <p14:tracePt t="19855" x="5583238" y="4805363"/>
          <p14:tracePt t="19863" x="5645150" y="4818063"/>
          <p14:tracePt t="19871" x="5732463" y="4818063"/>
          <p14:tracePt t="19877" x="5832475" y="4830763"/>
          <p14:tracePt t="19885" x="5921375" y="4830763"/>
          <p14:tracePt t="19897" x="6021388" y="4830763"/>
          <p14:tracePt t="19901" x="6108700" y="4830763"/>
          <p14:tracePt t="19910" x="6208713" y="4830763"/>
          <p14:tracePt t="19917" x="6283325" y="4843463"/>
          <p14:tracePt t="19927" x="6370638" y="4843463"/>
          <p14:tracePt t="19936" x="6446838" y="4843463"/>
          <p14:tracePt t="19943" x="6534150" y="4843463"/>
          <p14:tracePt t="19949" x="6596063" y="4856163"/>
          <p14:tracePt t="19961" x="6672263" y="4856163"/>
          <p14:tracePt t="19967" x="6772275" y="4856163"/>
          <p14:tracePt t="19978" x="6872288" y="4856163"/>
          <p14:tracePt t="19981" x="6972300" y="4856163"/>
          <p14:tracePt t="19987" x="7072313" y="4856163"/>
          <p14:tracePt t="19995" x="7172325" y="4843463"/>
          <p14:tracePt t="20003" x="7272338" y="4843463"/>
          <p14:tracePt t="20012" x="7372350" y="4843463"/>
          <p14:tracePt t="20019" x="7472363" y="4830763"/>
          <p14:tracePt t="20027" x="7572375" y="4830763"/>
          <p14:tracePt t="20034" x="7697788" y="4818063"/>
          <p14:tracePt t="20044" x="7810500" y="4805363"/>
          <p14:tracePt t="20049" x="7935913" y="4792663"/>
          <p14:tracePt t="20060" x="8048625" y="4779963"/>
          <p14:tracePt t="20065" x="8148638" y="4768850"/>
          <p14:tracePt t="20078" x="8223250" y="4756150"/>
          <p14:tracePt t="20081" x="8286750" y="4756150"/>
          <p14:tracePt t="20095" x="8324850" y="4743450"/>
          <p14:tracePt t="20098" x="8361363" y="4743450"/>
          <p14:tracePt t="20106" x="8399463" y="4743450"/>
          <p14:tracePt t="20110" x="8448675" y="4743450"/>
          <p14:tracePt t="20118" x="8486775" y="4743450"/>
          <p14:tracePt t="20127" x="8524875" y="4743450"/>
          <p14:tracePt t="20134" x="8561388" y="4743450"/>
          <p14:tracePt t="20143" x="8586788" y="4743450"/>
          <p14:tracePt t="20150" x="8624888" y="4743450"/>
          <p14:tracePt t="20159" x="8637588" y="4743450"/>
          <p14:tracePt t="20167" x="8650288" y="4743450"/>
          <p14:tracePt t="20176" x="8661400" y="4743450"/>
          <p14:tracePt t="20204" x="8674100" y="4743450"/>
          <p14:tracePt t="20212" x="8674100" y="4756150"/>
          <p14:tracePt t="20220" x="8686800" y="4779963"/>
          <p14:tracePt t="20229" x="8699500" y="4805363"/>
          <p14:tracePt t="20238" x="8699500" y="4843463"/>
          <p14:tracePt t="20246" x="8699500" y="4879975"/>
          <p14:tracePt t="20252" x="8699500" y="4918075"/>
          <p14:tracePt t="20266" x="8686800" y="4992688"/>
          <p14:tracePt t="20269" x="8661400" y="5056188"/>
          <p14:tracePt t="20281" x="8650288" y="5105400"/>
          <p14:tracePt t="20284" x="8612188" y="5168900"/>
          <p14:tracePt t="20293" x="8574088" y="5205413"/>
          <p14:tracePt t="20300" x="8548688" y="5256213"/>
          <p14:tracePt t="20310" x="8512175" y="5281613"/>
          <p14:tracePt t="20313" x="8486775" y="5305425"/>
          <p14:tracePt t="20321" x="8461375" y="5343525"/>
          <p14:tracePt t="20328" x="8412163" y="5368925"/>
          <p14:tracePt t="20337" x="8361363" y="5407025"/>
          <p14:tracePt t="20346" x="8299450" y="5443538"/>
          <p14:tracePt t="20353" x="8235950" y="5481638"/>
          <p14:tracePt t="20361" x="8199438" y="5494338"/>
          <p14:tracePt t="20369" x="8174038" y="5507038"/>
          <p14:tracePt t="20377" x="8148638" y="5518150"/>
          <p14:tracePt t="20446" x="8123238" y="5518150"/>
          <p14:tracePt t="20454" x="8099425" y="5507038"/>
          <p14:tracePt t="20463" x="8035925" y="5481638"/>
          <p14:tracePt t="20469" x="7999413" y="5443538"/>
          <p14:tracePt t="20478" x="7935913" y="5418138"/>
          <p14:tracePt t="20484" x="7886700" y="5381625"/>
          <p14:tracePt t="20493" x="7810500" y="5356225"/>
          <p14:tracePt t="20502" x="7723188" y="5330825"/>
          <p14:tracePt t="20514" x="7623175" y="5318125"/>
          <p14:tracePt t="20517" x="7497763" y="5305425"/>
          <p14:tracePt t="20526" x="7359650" y="5294313"/>
          <p14:tracePt t="20533" x="7210425" y="5281613"/>
          <p14:tracePt t="20543" x="7034213" y="5281613"/>
          <p14:tracePt t="20546" x="6821488" y="5256213"/>
          <p14:tracePt t="20555" x="6584950" y="5256213"/>
          <p14:tracePt t="20562" x="6346825" y="5256213"/>
          <p14:tracePt t="20571" x="6134100" y="5268913"/>
          <p14:tracePt t="20579" x="5908675" y="5281613"/>
          <p14:tracePt t="20588" x="5719763" y="5305425"/>
          <p14:tracePt t="20595" x="5532438" y="5318125"/>
          <p14:tracePt t="20603" x="5357813" y="5330825"/>
          <p14:tracePt t="20613" x="5194300" y="5356225"/>
          <p14:tracePt t="20617" x="5045075" y="5368925"/>
          <p14:tracePt t="20626" x="4881563" y="5381625"/>
          <p14:tracePt t="20633" x="4768850" y="5394325"/>
          <p14:tracePt t="20643" x="4656138" y="5407025"/>
          <p14:tracePt t="20649" x="4530725" y="5418138"/>
          <p14:tracePt t="20659" x="4430713" y="5430838"/>
          <p14:tracePt t="20667" x="4318000" y="5443538"/>
          <p14:tracePt t="20676" x="4205288" y="5456238"/>
          <p14:tracePt t="20681" x="4092575" y="5456238"/>
          <p14:tracePt t="20689" x="3992563" y="5468938"/>
          <p14:tracePt t="20695" x="3892550" y="5481638"/>
          <p14:tracePt t="20703" x="3792538" y="5481638"/>
          <p14:tracePt t="20711" x="3717925" y="5481638"/>
          <p14:tracePt t="20718" x="3667125" y="5481638"/>
          <p14:tracePt t="20727" x="3630613" y="5481638"/>
          <p14:tracePt t="20734" x="3592513" y="5481638"/>
          <p14:tracePt t="20744" x="3567113" y="5481638"/>
          <p14:tracePt t="20751" x="3541713" y="5481638"/>
          <p14:tracePt t="20760" x="3517900" y="5481638"/>
          <p14:tracePt t="20765" x="3479800" y="5481638"/>
          <p14:tracePt t="20775" x="3441700" y="5481638"/>
          <p14:tracePt t="20781" x="3405188" y="5481638"/>
          <p14:tracePt t="20789" x="3367088" y="5481638"/>
          <p14:tracePt t="20797" x="3328988" y="5481638"/>
          <p14:tracePt t="20804" x="3305175" y="5481638"/>
          <p14:tracePt t="20813" x="3292475" y="5481638"/>
          <p14:tracePt t="20821" x="3279775" y="5481638"/>
          <p14:tracePt t="20868" x="3279775" y="5468938"/>
          <p14:tracePt t="20884" x="3279775" y="5456238"/>
          <p14:tracePt t="20893" x="3279775" y="5418138"/>
          <p14:tracePt t="20904" x="3279775" y="5394325"/>
          <p14:tracePt t="20911" x="3279775" y="5356225"/>
          <p14:tracePt t="20916" x="3279775" y="5318125"/>
          <p14:tracePt t="20924" x="3292475" y="5281613"/>
          <p14:tracePt t="20931" x="3305175" y="5256213"/>
          <p14:tracePt t="20940" x="3305175" y="5218113"/>
          <p14:tracePt t="20947" x="3328988" y="5181600"/>
          <p14:tracePt t="20953" x="3354388" y="5130800"/>
          <p14:tracePt t="20963" x="3367088" y="5092700"/>
          <p14:tracePt t="20969" x="3405188" y="5056188"/>
          <p14:tracePt t="20978" x="3417888" y="5018088"/>
          <p14:tracePt t="20983" x="3441700" y="4992688"/>
          <p14:tracePt t="20993" x="3454400" y="4968875"/>
          <p14:tracePt t="20999" x="3454400" y="4956175"/>
          <p14:tracePt t="21010" x="3467100" y="4956175"/>
          <p14:tracePt t="21016" x="3467100" y="4943475"/>
          <p14:tracePt t="21031" x="3479800" y="4943475"/>
          <p14:tracePt t="21039" x="3492500" y="4943475"/>
          <p14:tracePt t="21047" x="3492500" y="4930775"/>
          <p14:tracePt t="21055" x="3505200" y="4930775"/>
          <p14:tracePt t="21064" x="3530600" y="4918075"/>
          <p14:tracePt t="21069" x="3554413" y="4905375"/>
          <p14:tracePt t="21077" x="3567113" y="4892675"/>
          <p14:tracePt t="21086" x="3592513" y="4892675"/>
          <p14:tracePt t="21093" x="3617913" y="4879975"/>
          <p14:tracePt t="21101" x="3630613" y="4879975"/>
          <p14:tracePt t="21110" x="3643313" y="4868863"/>
          <p14:tracePt t="21126" x="3667125" y="4868863"/>
          <p14:tracePt t="21131" x="3679825" y="4868863"/>
          <p14:tracePt t="21139" x="3705225" y="4856163"/>
          <p14:tracePt t="21150" x="3717925" y="4843463"/>
          <p14:tracePt t="21155" x="3743325" y="4843463"/>
          <p14:tracePt t="21163" x="3779838" y="4843463"/>
          <p14:tracePt t="21171" x="3817938" y="4843463"/>
          <p14:tracePt t="21181" x="3856038" y="4843463"/>
          <p14:tracePt t="21187" x="3905250" y="4843463"/>
          <p14:tracePt t="21194" x="3968750" y="4843463"/>
          <p14:tracePt t="21202" x="4030663" y="4843463"/>
          <p14:tracePt t="21210" x="4143375" y="4843463"/>
          <p14:tracePt t="21217" x="4256088" y="4856163"/>
          <p14:tracePt t="21228" x="4381500" y="4879975"/>
          <p14:tracePt t="21235" x="4530725" y="4892675"/>
          <p14:tracePt t="21243" x="4732338" y="4892675"/>
          <p14:tracePt t="21249" x="4906963" y="4892675"/>
          <p14:tracePt t="21260" x="5068888" y="4892675"/>
          <p14:tracePt t="21265" x="5219700" y="4892675"/>
          <p14:tracePt t="21277" x="5357813" y="4892675"/>
          <p14:tracePt t="21281" x="5483225" y="4868863"/>
          <p14:tracePt t="21287" x="5595938" y="4856163"/>
          <p14:tracePt t="21295" x="5708650" y="4843463"/>
          <p14:tracePt t="21305" x="5845175" y="4830763"/>
          <p14:tracePt t="21312" x="5995988" y="4805363"/>
          <p14:tracePt t="21319" x="6196013" y="4768850"/>
          <p14:tracePt t="21327" x="6421438" y="4718050"/>
          <p14:tracePt t="21335" x="6659563" y="4667250"/>
          <p14:tracePt t="21343" x="6884988" y="4618038"/>
          <p14:tracePt t="21349" x="7085013" y="4567238"/>
          <p14:tracePt t="21360" x="7285038" y="4543425"/>
          <p14:tracePt t="21365" x="7410450" y="4530725"/>
          <p14:tracePt t="21377" x="7548563" y="4492625"/>
          <p14:tracePt t="21383" x="7673975" y="4467225"/>
          <p14:tracePt t="21389" x="7773988" y="4454525"/>
          <p14:tracePt t="21397" x="7848600" y="4443413"/>
          <p14:tracePt t="21405" x="7897813" y="4430713"/>
          <p14:tracePt t="21413" x="7935913" y="4430713"/>
          <p14:tracePt t="21421" x="7974013" y="4418013"/>
          <p14:tracePt t="21427" x="8010525" y="4418013"/>
          <p14:tracePt t="21435" x="8074025" y="4405313"/>
          <p14:tracePt t="21444" x="8148638" y="4405313"/>
          <p14:tracePt t="21451" x="8212138" y="4392613"/>
          <p14:tracePt t="21462" x="8286750" y="4392613"/>
          <p14:tracePt t="21468" x="8348663" y="4392613"/>
          <p14:tracePt t="21477" x="8399463" y="4392613"/>
          <p14:tracePt t="21483" x="8474075" y="4392613"/>
          <p14:tracePt t="21493" x="8537575" y="4392613"/>
          <p14:tracePt t="21497" x="8612188" y="4392613"/>
          <p14:tracePt t="21505" x="8661400" y="4392613"/>
          <p14:tracePt t="21513" x="8724900" y="4392613"/>
          <p14:tracePt t="21521" x="8763000" y="4405313"/>
          <p14:tracePt t="21529" x="8799513" y="4405313"/>
          <p14:tracePt t="21540" x="8850313" y="4418013"/>
          <p14:tracePt t="21547" x="8886825" y="4430713"/>
          <p14:tracePt t="21554" x="8924925" y="4443413"/>
          <p14:tracePt t="21561" x="8975725" y="4454525"/>
          <p14:tracePt t="21570" x="9050338" y="4479925"/>
          <p14:tracePt t="21576" x="9112250" y="4492625"/>
          <p14:tracePt t="21583" x="9224963" y="4505325"/>
          <p14:tracePt t="21593" x="9312275" y="4518025"/>
          <p14:tracePt t="21600" x="9413875" y="4530725"/>
          <p14:tracePt t="21610" x="9475788" y="4530725"/>
          <p14:tracePt t="21618" x="9537700" y="4543425"/>
          <p14:tracePt t="21626" x="9563100" y="4554538"/>
          <p14:tracePt t="21631" x="9575800" y="4567238"/>
          <p14:tracePt t="21640" x="9588500" y="4567238"/>
          <p14:tracePt t="21719" x="9588500" y="4592638"/>
          <p14:tracePt t="21726" x="9575800" y="4618038"/>
          <p14:tracePt t="21733" x="9537700" y="4643438"/>
          <p14:tracePt t="21744" x="9488488" y="4692650"/>
          <p14:tracePt t="21748" x="9413875" y="4743450"/>
          <p14:tracePt t="21759" x="9324975" y="4805363"/>
          <p14:tracePt t="21763" x="9224963" y="4868863"/>
          <p14:tracePt t="21771" x="9099550" y="4930775"/>
          <p14:tracePt t="21780" x="8975725" y="4981575"/>
          <p14:tracePt t="21787" x="8837613" y="5043488"/>
          <p14:tracePt t="21801" x="8724900" y="5092700"/>
          <p14:tracePt t="21810" x="8399463" y="5194300"/>
          <p14:tracePt t="21817" x="8286750" y="5243513"/>
          <p14:tracePt t="21828" x="8199438" y="5281613"/>
          <p14:tracePt t="21833" x="8123238" y="5305425"/>
          <p14:tracePt t="21844" x="8086725" y="5305425"/>
          <p14:tracePt t="21849" x="8061325" y="5318125"/>
          <p14:tracePt t="22125" x="8061325" y="5305425"/>
          <p14:tracePt t="22132" x="8061325" y="5281613"/>
          <p14:tracePt t="22138" x="8061325" y="5256213"/>
          <p14:tracePt t="22146" x="8048625" y="5230813"/>
          <p14:tracePt t="22153" x="8035925" y="5205413"/>
          <p14:tracePt t="22161" x="8035925" y="5194300"/>
          <p14:tracePt t="22168" x="8023225" y="5181600"/>
          <p14:tracePt t="22177" x="8023225" y="5156200"/>
          <p14:tracePt t="22184" x="8010525" y="5143500"/>
          <p14:tracePt t="22195" x="8010525" y="5118100"/>
          <p14:tracePt t="22199" x="8010525" y="5105400"/>
          <p14:tracePt t="22211" x="7999413" y="5092700"/>
          <p14:tracePt t="22217" x="7999413" y="5068888"/>
          <p14:tracePt t="22228" x="7986713" y="5056188"/>
          <p14:tracePt t="22230" x="7986713" y="5043488"/>
          <p14:tracePt t="22239" x="7986713" y="5030788"/>
          <p14:tracePt t="22247" x="7974013" y="5030788"/>
          <p14:tracePt t="22253" x="7974013" y="5018088"/>
          <p14:tracePt t="22261" x="7974013" y="5005388"/>
          <p14:tracePt t="22278" x="7974013" y="4992688"/>
          <p14:tracePt t="22297" x="7974013" y="4981575"/>
          <p14:tracePt t="22301" x="7961313" y="4981575"/>
          <p14:tracePt t="22311" x="7961313" y="4968875"/>
          <p14:tracePt t="22315" x="7961313" y="4956175"/>
          <p14:tracePt t="22339" x="7948613" y="4943475"/>
          <p14:tracePt t="38209" x="7923213" y="4868863"/>
          <p14:tracePt t="38217" x="7897813" y="4730750"/>
          <p14:tracePt t="38226" x="7861300" y="4605338"/>
          <p14:tracePt t="38236" x="7823200" y="4518025"/>
          <p14:tracePt t="38242" x="7785100" y="4454525"/>
          <p14:tracePt t="38250" x="7761288" y="4430713"/>
          <p14:tracePt t="38254" x="7748588" y="4418013"/>
          <p14:tracePt t="38264" x="7735888" y="4405313"/>
          <p14:tracePt t="38310" x="7735888" y="4392613"/>
          <p14:tracePt t="38325" x="7710488" y="4367213"/>
          <p14:tracePt t="38331" x="7648575" y="4330700"/>
          <p14:tracePt t="38343" x="7535863" y="4254500"/>
          <p14:tracePt t="38348" x="7423150" y="4205288"/>
          <p14:tracePt t="38355" x="7259638" y="4141788"/>
          <p14:tracePt t="38369" x="7097713" y="4092575"/>
          <p14:tracePt t="38372" x="6846888" y="4017963"/>
          <p14:tracePt t="38385" x="6559550" y="3967163"/>
          <p14:tracePt t="38388" x="6157913" y="3905250"/>
          <p14:tracePt t="38401" x="5645150" y="3879850"/>
          <p14:tracePt t="38404" x="5019675" y="3803650"/>
          <p14:tracePt t="38409" x="4394200" y="3741738"/>
          <p14:tracePt t="38417" x="3779838" y="3692525"/>
          <p14:tracePt t="38425" x="3167063" y="3667125"/>
          <p14:tracePt t="38437" x="2603500" y="3590925"/>
          <p14:tracePt t="38441" x="2078038" y="3529013"/>
          <p14:tracePt t="38449" x="1652588" y="3467100"/>
          <p14:tracePt t="38457" x="1252538" y="3378200"/>
          <p14:tracePt t="38470" x="914400" y="3303588"/>
          <p14:tracePt t="38473" x="638175" y="3203575"/>
          <p14:tracePt t="38485" x="450850" y="3116263"/>
          <p14:tracePt t="38487" x="274638" y="3003550"/>
          <p14:tracePt t="38497" x="200025" y="2916238"/>
          <p14:tracePt t="38507" x="112713" y="2803525"/>
          <p14:tracePt t="38513" x="61913" y="2690813"/>
          <p14:tracePt t="38519" x="25400" y="26035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2E9BD-85FD-4075-88AC-4FD7A4B2C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Coorte</a:t>
            </a:r>
          </a:p>
        </p:txBody>
      </p:sp>
      <p:sp>
        <p:nvSpPr>
          <p:cNvPr id="4" name="Retângulo: Cantos Diagonais Arredondados 3">
            <a:extLst>
              <a:ext uri="{FF2B5EF4-FFF2-40B4-BE49-F238E27FC236}">
                <a16:creationId xmlns:a16="http://schemas.microsoft.com/office/drawing/2014/main" id="{7F070017-9361-4CF6-B930-BC2AB2974834}"/>
              </a:ext>
            </a:extLst>
          </p:cNvPr>
          <p:cNvSpPr/>
          <p:nvPr/>
        </p:nvSpPr>
        <p:spPr>
          <a:xfrm>
            <a:off x="1948542" y="2662833"/>
            <a:ext cx="8294916" cy="1532334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É um estudo observacional onde os indivíduos são classificados (ou selecionados) segundo o status de exposição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55FBFC86-9AD7-4B77-A753-AC95FF969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3"/>
    </mc:Choice>
    <mc:Fallback xmlns="">
      <p:transition spd="slow" advTm="27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0123F-FF8B-4788-8ACF-E0C3FCFE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Retomando...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CD796421-45BD-49E6-90F0-94525F6F075C}"/>
              </a:ext>
            </a:extLst>
          </p:cNvPr>
          <p:cNvSpPr txBox="1">
            <a:spLocks/>
          </p:cNvSpPr>
          <p:nvPr/>
        </p:nvSpPr>
        <p:spPr>
          <a:xfrm>
            <a:off x="2202033" y="1932157"/>
            <a:ext cx="2348883" cy="5713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pt-BR" sz="2800" u="sng" dirty="0"/>
              <a:t>Experimentais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4AA797FB-AA80-49A7-BA0B-E77A9C8D048E}"/>
              </a:ext>
            </a:extLst>
          </p:cNvPr>
          <p:cNvSpPr txBox="1">
            <a:spLocks/>
          </p:cNvSpPr>
          <p:nvPr/>
        </p:nvSpPr>
        <p:spPr>
          <a:xfrm>
            <a:off x="7501630" y="2014194"/>
            <a:ext cx="2627790" cy="5713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u="sng" dirty="0"/>
              <a:t>Observacionais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F9BB71-B620-45BA-8255-9E5C802E344A}"/>
              </a:ext>
            </a:extLst>
          </p:cNvPr>
          <p:cNvSpPr/>
          <p:nvPr/>
        </p:nvSpPr>
        <p:spPr>
          <a:xfrm>
            <a:off x="1117108" y="2503503"/>
            <a:ext cx="4854484" cy="332813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O pesquisador intervém no participante e faz observações (manipulação de variáveis)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pt-BR" sz="2400" dirty="0"/>
          </a:p>
          <a:p>
            <a:pPr algn="ctr"/>
            <a:r>
              <a:rPr lang="pt-BR" sz="2400" dirty="0"/>
              <a:t>Pode-se estabelecer relação causa-efeito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35BF2C-2246-489F-8726-B920BA703B0A}"/>
              </a:ext>
            </a:extLst>
          </p:cNvPr>
          <p:cNvSpPr/>
          <p:nvPr/>
        </p:nvSpPr>
        <p:spPr>
          <a:xfrm>
            <a:off x="6556158" y="2503503"/>
            <a:ext cx="4854484" cy="3328130"/>
          </a:xfrm>
          <a:prstGeom prst="rect">
            <a:avLst/>
          </a:prstGeom>
          <a:solidFill>
            <a:srgbClr val="4C938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O pesquisador apenas faz observações sem intervir nos participantes (não há manipulação de variáveis)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pt-BR" sz="2400" dirty="0"/>
          </a:p>
          <a:p>
            <a:pPr algn="ctr"/>
            <a:r>
              <a:rPr lang="pt-BR" sz="2400" dirty="0"/>
              <a:t>Estabelecem-se associações, mas não causa-efeito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131BFF54-5A67-46D5-B338-C21A20980E88}"/>
              </a:ext>
            </a:extLst>
          </p:cNvPr>
          <p:cNvSpPr/>
          <p:nvPr/>
        </p:nvSpPr>
        <p:spPr>
          <a:xfrm>
            <a:off x="8399794" y="701855"/>
            <a:ext cx="1091682" cy="122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B8AC82E-0AA1-4428-ABFE-70FF90D70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6"/>
    </mc:Choice>
    <mc:Fallback xmlns="">
      <p:transition spd="slow" advTm="36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81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D28B-53AA-45FB-B0F4-2E8998E8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pt-BR" dirty="0"/>
              <a:t>Coorte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EFDC9B-B141-479E-9E42-37438E2EF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646" y="1721329"/>
            <a:ext cx="9396707" cy="44940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F5BF67EB-EB1B-49C6-9E31-A0729056C460}"/>
              </a:ext>
            </a:extLst>
          </p:cNvPr>
          <p:cNvCxnSpPr/>
          <p:nvPr/>
        </p:nvCxnSpPr>
        <p:spPr>
          <a:xfrm flipV="1">
            <a:off x="2444620" y="2014194"/>
            <a:ext cx="783772" cy="2531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D0E580D-23A7-4A18-BC49-853069ECE6D3}"/>
              </a:ext>
            </a:extLst>
          </p:cNvPr>
          <p:cNvCxnSpPr/>
          <p:nvPr/>
        </p:nvCxnSpPr>
        <p:spPr>
          <a:xfrm>
            <a:off x="2453951" y="2267338"/>
            <a:ext cx="709127" cy="2985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ta: de Cima para Baixo 9">
            <a:extLst>
              <a:ext uri="{FF2B5EF4-FFF2-40B4-BE49-F238E27FC236}">
                <a16:creationId xmlns:a16="http://schemas.microsoft.com/office/drawing/2014/main" id="{B77E4C0F-E1DE-4A90-960A-552EF00A9ECD}"/>
              </a:ext>
            </a:extLst>
          </p:cNvPr>
          <p:cNvSpPr/>
          <p:nvPr/>
        </p:nvSpPr>
        <p:spPr>
          <a:xfrm>
            <a:off x="7259216" y="3890865"/>
            <a:ext cx="391886" cy="1054359"/>
          </a:xfrm>
          <a:prstGeom prst="upDownArrow">
            <a:avLst>
              <a:gd name="adj1" fmla="val 50000"/>
              <a:gd name="adj2" fmla="val 7142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Áudio 12">
            <a:hlinkClick r:id="" action="ppaction://media"/>
            <a:extLst>
              <a:ext uri="{FF2B5EF4-FFF2-40B4-BE49-F238E27FC236}">
                <a16:creationId xmlns:a16="http://schemas.microsoft.com/office/drawing/2014/main" id="{7B4DF32C-7803-4409-801D-6CF12FDD4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2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14"/>
    </mc:Choice>
    <mc:Fallback xmlns="">
      <p:transition spd="slow" advTm="6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12" x="876300" y="2101850"/>
          <p14:tracePt t="9620" x="963613" y="2101850"/>
          <p14:tracePt t="9628" x="1076325" y="2101850"/>
          <p14:tracePt t="9634" x="1201738" y="2101850"/>
          <p14:tracePt t="9642" x="1314450" y="2089150"/>
          <p14:tracePt t="9651" x="1389063" y="2052638"/>
          <p14:tracePt t="9658" x="1414463" y="2027238"/>
          <p14:tracePt t="9666" x="1427163" y="2001838"/>
          <p14:tracePt t="9675" x="1439863" y="1978025"/>
          <p14:tracePt t="9683" x="1439863" y="1965325"/>
          <p14:tracePt t="9691" x="1439863" y="1939925"/>
          <p14:tracePt t="9699" x="1452563" y="1939925"/>
          <p14:tracePt t="9704" x="1465263" y="1914525"/>
          <p14:tracePt t="9713" x="1489075" y="1876425"/>
          <p14:tracePt t="9720" x="1539875" y="1765300"/>
          <p14:tracePt t="9729" x="1627188" y="1639888"/>
          <p14:tracePt t="9738" x="1752600" y="1514475"/>
          <p14:tracePt t="9747" x="1890713" y="1414463"/>
          <p14:tracePt t="9753" x="2052638" y="1363663"/>
          <p14:tracePt t="9763" x="2203450" y="1314450"/>
          <p14:tracePt t="9768" x="2352675" y="1301750"/>
          <p14:tracePt t="9775" x="2528888" y="1289050"/>
          <p14:tracePt t="9783" x="2741613" y="1276350"/>
          <p14:tracePt t="9791" x="2954338" y="1276350"/>
          <p14:tracePt t="9799" x="3128963" y="1263650"/>
          <p14:tracePt t="9807" x="3292475" y="1250950"/>
          <p14:tracePt t="9814" x="3479800" y="1238250"/>
          <p14:tracePt t="9822" x="3667125" y="1214438"/>
          <p14:tracePt t="9831" x="3856038" y="1189038"/>
          <p14:tracePt t="9836" x="4017963" y="1176338"/>
          <p14:tracePt t="9847" x="4205288" y="1163638"/>
          <p14:tracePt t="9852" x="4406900" y="1163638"/>
          <p14:tracePt t="9862" x="4606925" y="1163638"/>
          <p14:tracePt t="9868" x="4881563" y="1163638"/>
          <p14:tracePt t="9877" x="5194300" y="1138238"/>
          <p14:tracePt t="9884" x="5483225" y="1114425"/>
          <p14:tracePt t="9892" x="5683250" y="1063625"/>
          <p14:tracePt t="9900" x="5845175" y="1025525"/>
          <p14:tracePt t="9908" x="5945188" y="989013"/>
          <p14:tracePt t="9916" x="6021388" y="950913"/>
          <p14:tracePt t="9922" x="6057900" y="950913"/>
          <p14:tracePt t="9931" x="6083300" y="925513"/>
          <p14:tracePt t="9938" x="6108700" y="912813"/>
          <p14:tracePt t="9947" x="6146800" y="912813"/>
          <p14:tracePt t="9954" x="6157913" y="912813"/>
          <p14:tracePt t="9963" x="6183313" y="912813"/>
          <p14:tracePt t="9970" x="6221413" y="912813"/>
          <p14:tracePt t="9979" x="6270625" y="912813"/>
          <p14:tracePt t="9984" x="6346825" y="912813"/>
          <p14:tracePt t="9992" x="6408738" y="938213"/>
          <p14:tracePt t="10000" x="6459538" y="950913"/>
          <p14:tracePt t="10008" x="6483350" y="976313"/>
          <p14:tracePt t="10016" x="6496050" y="976313"/>
          <p14:tracePt t="10024" x="6521450" y="1014413"/>
          <p14:tracePt t="10032" x="6534150" y="1038225"/>
          <p14:tracePt t="10040" x="6534150" y="1063625"/>
          <p14:tracePt t="10048" x="6546850" y="1101725"/>
          <p14:tracePt t="10056" x="6546850" y="1125538"/>
          <p14:tracePt t="10064" x="6559550" y="1150938"/>
          <p14:tracePt t="10070" x="6559550" y="1176338"/>
          <p14:tracePt t="10078" x="6559550" y="1201738"/>
          <p14:tracePt t="10085" x="6559550" y="1214438"/>
          <p14:tracePt t="10095" x="6546850" y="1238250"/>
          <p14:tracePt t="10102" x="6546850" y="1276350"/>
          <p14:tracePt t="10111" x="6521450" y="1301750"/>
          <p14:tracePt t="10118" x="6496050" y="1339850"/>
          <p14:tracePt t="10127" x="6472238" y="1363663"/>
          <p14:tracePt t="10132" x="6434138" y="1414463"/>
          <p14:tracePt t="10145" x="6396038" y="1463675"/>
          <p14:tracePt t="10148" x="6334125" y="1552575"/>
          <p14:tracePt t="10157" x="6283325" y="1627188"/>
          <p14:tracePt t="10165" x="6208713" y="1701800"/>
          <p14:tracePt t="10172" x="6121400" y="1776413"/>
          <p14:tracePt t="10183" x="6045200" y="1852613"/>
          <p14:tracePt t="10189" x="5983288" y="1901825"/>
          <p14:tracePt t="10198" x="5945188" y="1939925"/>
          <p14:tracePt t="10204" x="5921375" y="1952625"/>
          <p14:tracePt t="10211" x="5883275" y="1965325"/>
          <p14:tracePt t="10218" x="5883275" y="1978025"/>
          <p14:tracePt t="10227" x="5870575" y="1978025"/>
          <p14:tracePt t="10242" x="5870575" y="1989138"/>
          <p14:tracePt t="10297" x="5857875" y="1989138"/>
          <p14:tracePt t="10314" x="5857875" y="2001838"/>
          <p14:tracePt t="10321" x="5845175" y="2001838"/>
          <p14:tracePt t="10329" x="5832475" y="2014538"/>
          <p14:tracePt t="10336" x="5821363" y="2027238"/>
          <p14:tracePt t="10347" x="5795963" y="2052638"/>
          <p14:tracePt t="10352" x="5770563" y="2078038"/>
          <p14:tracePt t="10363" x="5719763" y="2114550"/>
          <p14:tracePt t="10367" x="5657850" y="2165350"/>
          <p14:tracePt t="10375" x="5583238" y="2214563"/>
          <p14:tracePt t="10384" x="5507038" y="2265363"/>
          <p14:tracePt t="10392" x="5432425" y="2303463"/>
          <p14:tracePt t="10399" x="5383213" y="2327275"/>
          <p14:tracePt t="10407" x="5345113" y="2339975"/>
          <p14:tracePt t="10415" x="5307013" y="2352675"/>
          <p14:tracePt t="10423" x="5281613" y="2352675"/>
          <p14:tracePt t="10432" x="5257800" y="2352675"/>
          <p14:tracePt t="10437" x="5232400" y="2352675"/>
          <p14:tracePt t="10447" x="5194300" y="2352675"/>
          <p14:tracePt t="10453" x="5170488" y="2339975"/>
          <p14:tracePt t="10464" x="5145088" y="2327275"/>
          <p14:tracePt t="10469" x="5119688" y="2314575"/>
          <p14:tracePt t="10479" x="5106988" y="2290763"/>
          <p14:tracePt t="10485" x="5068888" y="2265363"/>
          <p14:tracePt t="10496" x="5045075" y="2214563"/>
          <p14:tracePt t="10502" x="4994275" y="2190750"/>
          <p14:tracePt t="10510" x="4956175" y="2139950"/>
          <p14:tracePt t="10515" x="4906963" y="2101850"/>
          <p14:tracePt t="10523" x="4881563" y="2078038"/>
          <p14:tracePt t="10532" x="4868863" y="2065338"/>
          <p14:tracePt t="10540" x="4868863" y="2039938"/>
          <p14:tracePt t="10547" x="4856163" y="2014538"/>
          <p14:tracePt t="10555" x="4856163" y="1989138"/>
          <p14:tracePt t="10564" x="4856163" y="1965325"/>
          <p14:tracePt t="10571" x="4856163" y="1939925"/>
          <p14:tracePt t="10580" x="4856163" y="1914525"/>
          <p14:tracePt t="10584" x="4856163" y="1889125"/>
          <p14:tracePt t="10596" x="4881563" y="1865313"/>
          <p14:tracePt t="10601" x="4894263" y="1839913"/>
          <p14:tracePt t="10610" x="4906963" y="1827213"/>
          <p14:tracePt t="10617" x="4932363" y="1814513"/>
          <p14:tracePt t="10626" x="4945063" y="1814513"/>
          <p14:tracePt t="10633" x="4968875" y="1801813"/>
          <p14:tracePt t="10641" x="4981575" y="1789113"/>
          <p14:tracePt t="10657" x="4994275" y="1776413"/>
          <p14:tracePt t="10749" x="4994275" y="1814513"/>
          <p14:tracePt t="10757" x="4981575" y="1839913"/>
          <p14:tracePt t="10765" x="4945063" y="1876425"/>
          <p14:tracePt t="10773" x="4919663" y="1939925"/>
          <p14:tracePt t="10782" x="4868863" y="2014538"/>
          <p14:tracePt t="10789" x="4781550" y="2089150"/>
          <p14:tracePt t="10799" x="4694238" y="2165350"/>
          <p14:tracePt t="10804" x="4606925" y="2252663"/>
          <p14:tracePt t="10814" x="4506913" y="2327275"/>
          <p14:tracePt t="10820" x="4430713" y="2378075"/>
          <p14:tracePt t="10830" x="4368800" y="2439988"/>
          <p14:tracePt t="10835" x="4294188" y="2490788"/>
          <p14:tracePt t="10845" x="4230688" y="2540000"/>
          <p14:tracePt t="10852" x="4192588" y="2590800"/>
          <p14:tracePt t="10860" x="4143375" y="2616200"/>
          <p14:tracePt t="10867" x="4117975" y="2652713"/>
          <p14:tracePt t="10875" x="4105275" y="2665413"/>
          <p14:tracePt t="10881" x="4105275" y="2690813"/>
          <p14:tracePt t="10889" x="4105275" y="2703513"/>
          <p14:tracePt t="10905" x="4092575" y="2716213"/>
          <p14:tracePt t="10921" x="4092575" y="2728913"/>
          <p14:tracePt t="10930" x="4092575" y="2740025"/>
          <p14:tracePt t="10947" x="4092575" y="2752725"/>
          <p14:tracePt t="10951" x="4092575" y="2765425"/>
          <p14:tracePt t="10960" x="4105275" y="2765425"/>
          <p14:tracePt t="10967" x="4105275" y="2778125"/>
          <p14:tracePt t="10975" x="4117975" y="2790825"/>
          <p14:tracePt t="10983" x="4130675" y="2790825"/>
          <p14:tracePt t="10991" x="4156075" y="2816225"/>
          <p14:tracePt t="11000" x="4192588" y="2828925"/>
          <p14:tracePt t="11007" x="4217988" y="2852738"/>
          <p14:tracePt t="11016" x="4243388" y="2852738"/>
          <p14:tracePt t="11021" x="4268788" y="2865438"/>
          <p14:tracePt t="11030" x="4318000" y="2878138"/>
          <p14:tracePt t="11037" x="4394200" y="2890838"/>
          <p14:tracePt t="11047" x="4468813" y="2903538"/>
          <p14:tracePt t="11053" x="4530725" y="2916238"/>
          <p14:tracePt t="11064" x="4606925" y="2916238"/>
          <p14:tracePt t="11069" x="4681538" y="2916238"/>
          <p14:tracePt t="11080" x="4756150" y="2916238"/>
          <p14:tracePt t="11085" x="4832350" y="2916238"/>
          <p14:tracePt t="11094" x="4906963" y="2916238"/>
          <p14:tracePt t="11099" x="4994275" y="2916238"/>
          <p14:tracePt t="11107" x="5057775" y="2916238"/>
          <p14:tracePt t="11115" x="5157788" y="2903538"/>
          <p14:tracePt t="11123" x="5245100" y="2890838"/>
          <p14:tracePt t="11132" x="5345113" y="2890838"/>
          <p14:tracePt t="11139" x="5432425" y="2890838"/>
          <p14:tracePt t="11150" x="5495925" y="2890838"/>
          <p14:tracePt t="11155" x="5570538" y="2890838"/>
          <p14:tracePt t="11164" x="5632450" y="2890838"/>
          <p14:tracePt t="11171" x="5708650" y="2890838"/>
          <p14:tracePt t="11180" x="5757863" y="2890838"/>
          <p14:tracePt t="11185" x="5783263" y="2890838"/>
          <p14:tracePt t="11193" x="5795963" y="2890838"/>
          <p14:tracePt t="11201" x="5821363" y="2890838"/>
          <p14:tracePt t="11225" x="5832475" y="2890838"/>
          <p14:tracePt t="11473" x="5845175" y="2890838"/>
          <p14:tracePt t="11481" x="5857875" y="2890838"/>
          <p14:tracePt t="11489" x="5857875" y="2878138"/>
          <p14:tracePt t="11505" x="5870575" y="2878138"/>
          <p14:tracePt t="12721" x="5895975" y="2865438"/>
          <p14:tracePt t="12729" x="5983288" y="2852738"/>
          <p14:tracePt t="12736" x="6083300" y="2840038"/>
          <p14:tracePt t="12743" x="6121400" y="2840038"/>
          <p14:tracePt t="12751" x="6146800" y="2840038"/>
          <p14:tracePt t="12758" x="6183313" y="2840038"/>
          <p14:tracePt t="12767" x="6259513" y="2852738"/>
          <p14:tracePt t="12775" x="6370638" y="2865438"/>
          <p14:tracePt t="12784" x="6521450" y="2878138"/>
          <p14:tracePt t="12791" x="6708775" y="2890838"/>
          <p14:tracePt t="12799" x="6884988" y="2903538"/>
          <p14:tracePt t="12805" x="7072313" y="2916238"/>
          <p14:tracePt t="12815" x="7272338" y="2916238"/>
          <p14:tracePt t="12821" x="7459663" y="2916238"/>
          <p14:tracePt t="12831" x="7635875" y="2916238"/>
          <p14:tracePt t="12837" x="7810500" y="2916238"/>
          <p14:tracePt t="12848" x="7935913" y="2903538"/>
          <p14:tracePt t="12854" x="8061325" y="2890838"/>
          <p14:tracePt t="12864" x="8161338" y="2852738"/>
          <p14:tracePt t="12870" x="8235950" y="2816225"/>
          <p14:tracePt t="12877" x="8312150" y="2778125"/>
          <p14:tracePt t="12885" x="8386763" y="2740025"/>
          <p14:tracePt t="12891" x="8474075" y="2703513"/>
          <p14:tracePt t="12900" x="8537575" y="2652713"/>
          <p14:tracePt t="12907" x="8574088" y="2616200"/>
          <p14:tracePt t="12915" x="8599488" y="2590800"/>
          <p14:tracePt t="12923" x="8599488" y="2552700"/>
          <p14:tracePt t="12934" x="8612188" y="2503488"/>
          <p14:tracePt t="12939" x="8624888" y="2439988"/>
          <p14:tracePt t="12947" x="8637588" y="2390775"/>
          <p14:tracePt t="12953" x="8650288" y="2352675"/>
          <p14:tracePt t="12963" x="8661400" y="2278063"/>
          <p14:tracePt t="12969" x="8674100" y="2214563"/>
          <p14:tracePt t="12977" x="8686800" y="2139950"/>
          <p14:tracePt t="12986" x="8699500" y="2065338"/>
          <p14:tracePt t="12993" x="8712200" y="2014538"/>
          <p14:tracePt t="13003" x="8750300" y="1939925"/>
          <p14:tracePt t="13008" x="8786813" y="1865313"/>
          <p14:tracePt t="13017" x="8824913" y="1789113"/>
          <p14:tracePt t="13023" x="8850313" y="1727200"/>
          <p14:tracePt t="13034" x="8863013" y="1652588"/>
          <p14:tracePt t="13039" x="8863013" y="1601788"/>
          <p14:tracePt t="13048" x="8863013" y="1527175"/>
          <p14:tracePt t="13055" x="8837613" y="1450975"/>
          <p14:tracePt t="13064" x="8799513" y="1401763"/>
          <p14:tracePt t="13071" x="8774113" y="1350963"/>
          <p14:tracePt t="13081" x="8724900" y="1314450"/>
          <p14:tracePt t="13087" x="8686800" y="1263650"/>
          <p14:tracePt t="13098" x="8637588" y="1214438"/>
          <p14:tracePt t="13101" x="8574088" y="1189038"/>
          <p14:tracePt t="13109" x="8499475" y="1150938"/>
          <p14:tracePt t="13117" x="8435975" y="1114425"/>
          <p14:tracePt t="13125" x="8361363" y="1089025"/>
          <p14:tracePt t="13133" x="8286750" y="1076325"/>
          <p14:tracePt t="13141" x="8199438" y="1063625"/>
          <p14:tracePt t="13151" x="8135938" y="1063625"/>
          <p14:tracePt t="13157" x="8061325" y="1063625"/>
          <p14:tracePt t="13167" x="7986713" y="1063625"/>
          <p14:tracePt t="13171" x="7910513" y="1101725"/>
          <p14:tracePt t="13181" x="7797800" y="1125538"/>
          <p14:tracePt t="13187" x="7710488" y="1163638"/>
          <p14:tracePt t="13197" x="7623175" y="1214438"/>
          <p14:tracePt t="13203" x="7535863" y="1263650"/>
          <p14:tracePt t="13214" x="7459663" y="1314450"/>
          <p14:tracePt t="13220" x="7397750" y="1376363"/>
          <p14:tracePt t="13227" x="7335838" y="1427163"/>
          <p14:tracePt t="13235" x="7285038" y="1489075"/>
          <p14:tracePt t="13243" x="7235825" y="1527175"/>
          <p14:tracePt t="13249" x="7197725" y="1589088"/>
          <p14:tracePt t="13268" x="7123113" y="1739900"/>
          <p14:tracePt t="13273" x="7097713" y="1814513"/>
          <p14:tracePt t="13283" x="7085013" y="1914525"/>
          <p14:tracePt t="13289" x="7072313" y="2014538"/>
          <p14:tracePt t="13297" x="7072313" y="2114550"/>
          <p14:tracePt t="13305" x="7072313" y="2214563"/>
          <p14:tracePt t="13314" x="7097713" y="2327275"/>
          <p14:tracePt t="13321" x="7134225" y="2427288"/>
          <p14:tracePt t="13331" x="7172325" y="2527300"/>
          <p14:tracePt t="13336" x="7223125" y="2640013"/>
          <p14:tracePt t="13343" x="7285038" y="2728913"/>
          <p14:tracePt t="13351" x="7335838" y="2803525"/>
          <p14:tracePt t="13359" x="7410450" y="2878138"/>
          <p14:tracePt t="13368" x="7472363" y="2941638"/>
          <p14:tracePt t="13375" x="7535863" y="3003550"/>
          <p14:tracePt t="13384" x="7610475" y="3054350"/>
          <p14:tracePt t="13391" x="7685088" y="3103563"/>
          <p14:tracePt t="13398" x="7773988" y="3154363"/>
          <p14:tracePt t="13405" x="7874000" y="3203575"/>
          <p14:tracePt t="13414" x="7986713" y="3228975"/>
          <p14:tracePt t="13421" x="8061325" y="3241675"/>
          <p14:tracePt t="13432" x="8148638" y="3241675"/>
          <p14:tracePt t="13438" x="8235950" y="3241675"/>
          <p14:tracePt t="13448" x="8312150" y="3216275"/>
          <p14:tracePt t="13453" x="8399463" y="3154363"/>
          <p14:tracePt t="13459" x="8474075" y="3103563"/>
          <p14:tracePt t="13470" x="8548688" y="3028950"/>
          <p14:tracePt t="13475" x="8637588" y="2952750"/>
          <p14:tracePt t="13483" x="8686800" y="2865438"/>
          <p14:tracePt t="13491" x="8724900" y="2752725"/>
          <p14:tracePt t="13500" x="8750300" y="2640013"/>
          <p14:tracePt t="13507" x="8763000" y="2516188"/>
          <p14:tracePt t="13517" x="8763000" y="2390775"/>
          <p14:tracePt t="13523" x="8763000" y="2265363"/>
          <p14:tracePt t="13531" x="8763000" y="2152650"/>
          <p14:tracePt t="13539" x="8737600" y="2052638"/>
          <p14:tracePt t="13547" x="8712200" y="1965325"/>
          <p14:tracePt t="13553" x="8674100" y="1876425"/>
          <p14:tracePt t="13563" x="8624888" y="1801813"/>
          <p14:tracePt t="13569" x="8574088" y="1714500"/>
          <p14:tracePt t="13577" x="8524875" y="1639888"/>
          <p14:tracePt t="13586" x="8474075" y="1589088"/>
          <p14:tracePt t="13593" x="8412163" y="1539875"/>
          <p14:tracePt t="13601" x="8374063" y="1489075"/>
          <p14:tracePt t="13607" x="8335963" y="1463675"/>
          <p14:tracePt t="13619" x="8299450" y="1439863"/>
          <p14:tracePt t="13623" x="8274050" y="1439863"/>
          <p14:tracePt t="13631" x="8248650" y="1427163"/>
          <p14:tracePt t="13639" x="8212138" y="1414463"/>
          <p14:tracePt t="13648" x="8199438" y="1414463"/>
          <p14:tracePt t="13655" x="8174038" y="1414463"/>
          <p14:tracePt t="13666" x="8135938" y="1427163"/>
          <p14:tracePt t="13671" x="8086725" y="1450975"/>
          <p14:tracePt t="13682" x="8035925" y="1489075"/>
          <p14:tracePt t="13687" x="7961313" y="1539875"/>
          <p14:tracePt t="13693" x="7874000" y="1614488"/>
          <p14:tracePt t="13701" x="7797800" y="1689100"/>
          <p14:tracePt t="13709" x="7723188" y="1776413"/>
          <p14:tracePt t="13717" x="7661275" y="1852613"/>
          <p14:tracePt t="13725" x="7597775" y="1927225"/>
          <p14:tracePt t="13734" x="7523163" y="2014538"/>
          <p14:tracePt t="13741" x="7472363" y="2089150"/>
          <p14:tracePt t="13751" x="7435850" y="2178050"/>
          <p14:tracePt t="13755" x="7397750" y="2252663"/>
          <p14:tracePt t="13766" x="7385050" y="2365375"/>
          <p14:tracePt t="13772" x="7359650" y="2452688"/>
          <p14:tracePt t="13781" x="7359650" y="2516188"/>
          <p14:tracePt t="13788" x="7359650" y="2603500"/>
          <p14:tracePt t="13797" x="7372350" y="2665413"/>
          <p14:tracePt t="13804" x="7410450" y="2740025"/>
          <p14:tracePt t="13814" x="7459663" y="2840038"/>
          <p14:tracePt t="13819" x="7535863" y="2916238"/>
          <p14:tracePt t="13827" x="7610475" y="2990850"/>
          <p14:tracePt t="13833" x="7685088" y="3065463"/>
          <p14:tracePt t="13841" x="7761288" y="3141663"/>
          <p14:tracePt t="13850" x="7835900" y="3190875"/>
          <p14:tracePt t="13857" x="7923213" y="3254375"/>
          <p14:tracePt t="13867" x="7999413" y="3303588"/>
          <p14:tracePt t="13874" x="8074025" y="3341688"/>
          <p14:tracePt t="13883" x="8148638" y="3354388"/>
          <p14:tracePt t="13889" x="8223250" y="3378200"/>
          <p14:tracePt t="13899" x="8312150" y="3390900"/>
          <p14:tracePt t="13904" x="8374063" y="3390900"/>
          <p14:tracePt t="13915" x="8435975" y="3390900"/>
          <p14:tracePt t="13920" x="8486775" y="3378200"/>
          <p14:tracePt t="13928" x="8537575" y="3341688"/>
          <p14:tracePt t="13936" x="8586788" y="3290888"/>
          <p14:tracePt t="13943" x="8637588" y="3216275"/>
          <p14:tracePt t="13955" x="8674100" y="3141663"/>
          <p14:tracePt t="13959" x="8699500" y="3041650"/>
          <p14:tracePt t="13968" x="8712200" y="2903538"/>
          <p14:tracePt t="13975" x="8712200" y="2740025"/>
          <p14:tracePt t="13981" x="8712200" y="2578100"/>
          <p14:tracePt t="13989" x="8674100" y="2439988"/>
          <p14:tracePt t="13999" x="8637588" y="2303463"/>
          <p14:tracePt t="14005" x="8599488" y="2190750"/>
          <p14:tracePt t="14015" x="8548688" y="2089150"/>
          <p14:tracePt t="14021" x="8512175" y="2001838"/>
          <p14:tracePt t="14031" x="8474075" y="1927225"/>
          <p14:tracePt t="14037" x="8424863" y="1852613"/>
          <p14:tracePt t="14050" x="8386763" y="1789113"/>
          <p14:tracePt t="14053" x="8324850" y="1727200"/>
          <p14:tracePt t="14064" x="8248650" y="1663700"/>
          <p14:tracePt t="14066" x="8174038" y="1614488"/>
          <p14:tracePt t="14075" x="8110538" y="1576388"/>
          <p14:tracePt t="14083" x="8048625" y="1552575"/>
          <p14:tracePt t="14092" x="7999413" y="1539875"/>
          <p14:tracePt t="14100" x="7948613" y="1527175"/>
          <p14:tracePt t="14107" x="7886700" y="1527175"/>
          <p14:tracePt t="14116" x="7823200" y="1527175"/>
          <p14:tracePt t="14123" x="7761288" y="1527175"/>
          <p14:tracePt t="14132" x="7697788" y="1527175"/>
          <p14:tracePt t="14137" x="7648575" y="1539875"/>
          <p14:tracePt t="14148" x="7572375" y="1552575"/>
          <p14:tracePt t="14153" x="7497763" y="1589088"/>
          <p14:tracePt t="14164" x="7448550" y="1627188"/>
          <p14:tracePt t="14170" x="7385050" y="1663700"/>
          <p14:tracePt t="14178" x="7323138" y="1714500"/>
          <p14:tracePt t="14185" x="7272338" y="1752600"/>
          <p14:tracePt t="14193" x="7235825" y="1801813"/>
          <p14:tracePt t="14200" x="7197725" y="1827213"/>
          <p14:tracePt t="14209" x="7185025" y="1865313"/>
          <p14:tracePt t="14216" x="7172325" y="1889125"/>
          <p14:tracePt t="14223" x="7172325" y="1914525"/>
          <p14:tracePt t="14232" x="7172325" y="1939925"/>
          <p14:tracePt t="14239" x="7159625" y="1965325"/>
          <p14:tracePt t="14249" x="7159625" y="2001838"/>
          <p14:tracePt t="14255" x="7159625" y="2027238"/>
          <p14:tracePt t="14265" x="7159625" y="2039938"/>
          <p14:tracePt t="14271" x="7159625" y="2052638"/>
          <p14:tracePt t="14278" x="7159625" y="2065338"/>
          <p14:tracePt t="14285" x="7159625" y="2078038"/>
          <p14:tracePt t="14293" x="7172325" y="2089150"/>
          <p14:tracePt t="14309" x="7185025" y="2101850"/>
          <p14:tracePt t="14318" x="7185025" y="2114550"/>
          <p14:tracePt t="14325" x="7197725" y="2139950"/>
          <p14:tracePt t="14334" x="7210425" y="2165350"/>
          <p14:tracePt t="14341" x="7210425" y="2190750"/>
          <p14:tracePt t="14349" x="7223125" y="2214563"/>
          <p14:tracePt t="14355" x="7235825" y="2239963"/>
          <p14:tracePt t="14365" x="7246938" y="2265363"/>
          <p14:tracePt t="14371" x="7246938" y="2278063"/>
          <p14:tracePt t="14383" x="7259638" y="2314575"/>
          <p14:tracePt t="14389" x="7272338" y="2339975"/>
          <p14:tracePt t="14398" x="7272338" y="2352675"/>
          <p14:tracePt t="14403" x="7272338" y="2378075"/>
          <p14:tracePt t="14414" x="7285038" y="2378075"/>
          <p14:tracePt t="14419" x="7285038" y="2390775"/>
          <p14:tracePt t="14426" x="7297738" y="2414588"/>
          <p14:tracePt t="14435" x="7297738" y="2427288"/>
          <p14:tracePt t="14441" x="7310438" y="2439988"/>
          <p14:tracePt t="14457" x="7310438" y="2452688"/>
          <p14:tracePt t="14472" x="7310438" y="2465388"/>
          <p14:tracePt t="14511" x="7310438" y="2478088"/>
          <p14:tracePt t="14567" x="7310438" y="2490788"/>
          <p14:tracePt t="16061" x="7297738" y="2516188"/>
          <p14:tracePt t="16068" x="7272338" y="2540000"/>
          <p14:tracePt t="16077" x="7259638" y="2552700"/>
          <p14:tracePt t="16085" x="7246938" y="2565400"/>
          <p14:tracePt t="16093" x="7223125" y="2590800"/>
          <p14:tracePt t="16102" x="7210425" y="2603500"/>
          <p14:tracePt t="16109" x="7185025" y="2627313"/>
          <p14:tracePt t="16118" x="7146925" y="2652713"/>
          <p14:tracePt t="16125" x="7123113" y="2678113"/>
          <p14:tracePt t="16132" x="7046913" y="2728913"/>
          <p14:tracePt t="16140" x="6972300" y="2778125"/>
          <p14:tracePt t="16147" x="6884988" y="2852738"/>
          <p14:tracePt t="16154" x="6772275" y="2916238"/>
          <p14:tracePt t="16163" x="6659563" y="2978150"/>
          <p14:tracePt t="16170" x="6534150" y="3065463"/>
          <p14:tracePt t="16180" x="6421438" y="3154363"/>
          <p14:tracePt t="16186" x="6296025" y="3228975"/>
          <p14:tracePt t="16195" x="6183313" y="3278188"/>
          <p14:tracePt t="16200" x="6083300" y="3341688"/>
          <p14:tracePt t="16210" x="6008688" y="3378200"/>
          <p14:tracePt t="16216" x="5932488" y="3416300"/>
          <p14:tracePt t="16224" x="5857875" y="3454400"/>
          <p14:tracePt t="16233" x="5795963" y="3467100"/>
          <p14:tracePt t="16240" x="5745163" y="3490913"/>
          <p14:tracePt t="16250" x="5670550" y="3529013"/>
          <p14:tracePt t="16256" x="5595938" y="3567113"/>
          <p14:tracePt t="16273" x="5394325" y="3679825"/>
          <p14:tracePt t="16282" x="5294313" y="3729038"/>
          <p14:tracePt t="16286" x="5170488" y="3779838"/>
          <p14:tracePt t="16299" x="5045075" y="3816350"/>
          <p14:tracePt t="16303" x="4932363" y="3867150"/>
          <p14:tracePt t="16312" x="4819650" y="3905250"/>
          <p14:tracePt t="16318" x="4719638" y="3941763"/>
          <p14:tracePt t="16327" x="4619625" y="3979863"/>
          <p14:tracePt t="16335" x="4518025" y="4017963"/>
          <p14:tracePt t="16341" x="4443413" y="4054475"/>
          <p14:tracePt t="16351" x="4394200" y="4079875"/>
          <p14:tracePt t="16359" x="4343400" y="4092575"/>
          <p14:tracePt t="16365" x="4305300" y="4092575"/>
          <p14:tracePt t="16373" x="4281488" y="4092575"/>
          <p14:tracePt t="16382" x="4268788" y="4092575"/>
          <p14:tracePt t="16389" x="4256088" y="4092575"/>
          <p14:tracePt t="16405" x="4243388" y="4092575"/>
          <p14:tracePt t="16537" x="4230688" y="4092575"/>
          <p14:tracePt t="16553" x="4230688" y="4079875"/>
          <p14:tracePt t="16997" x="4217988" y="4079875"/>
          <p14:tracePt t="17014" x="4192588" y="4054475"/>
          <p14:tracePt t="17021" x="4181475" y="4054475"/>
          <p14:tracePt t="17027" x="4156075" y="4029075"/>
          <p14:tracePt t="17035" x="4156075" y="4017963"/>
          <p14:tracePt t="17043" x="4143375" y="3992563"/>
          <p14:tracePt t="17052" x="4143375" y="3954463"/>
          <p14:tracePt t="17059" x="4143375" y="3916363"/>
          <p14:tracePt t="17067" x="4130675" y="3879850"/>
          <p14:tracePt t="17075" x="4130675" y="3841750"/>
          <p14:tracePt t="17084" x="4130675" y="3803650"/>
          <p14:tracePt t="17091" x="4117975" y="3779838"/>
          <p14:tracePt t="17098" x="4117975" y="3754438"/>
          <p14:tracePt t="17105" x="4117975" y="3716338"/>
          <p14:tracePt t="17115" x="4117975" y="3692525"/>
          <p14:tracePt t="17121" x="4105275" y="3667125"/>
          <p14:tracePt t="17132" x="4092575" y="3629025"/>
          <p14:tracePt t="17137" x="4081463" y="3590925"/>
          <p14:tracePt t="17147" x="4081463" y="3567113"/>
          <p14:tracePt t="17155" x="4068763" y="3541713"/>
          <p14:tracePt t="17162" x="4043363" y="3516313"/>
          <p14:tracePt t="17167" x="4043363" y="3490913"/>
          <p14:tracePt t="17175" x="4017963" y="3467100"/>
          <p14:tracePt t="17185" x="4005263" y="3454400"/>
          <p14:tracePt t="17191" x="3992563" y="3429000"/>
          <p14:tracePt t="17201" x="3979863" y="3429000"/>
          <p14:tracePt t="17207" x="3968750" y="3416300"/>
          <p14:tracePt t="17216" x="3956050" y="3403600"/>
          <p14:tracePt t="17224" x="3943350" y="3403600"/>
          <p14:tracePt t="17233" x="3943350" y="3390900"/>
          <p14:tracePt t="17239" x="3930650" y="3390900"/>
          <p14:tracePt t="17249" x="3917950" y="3390900"/>
          <p14:tracePt t="17271" x="3867150" y="3390900"/>
          <p14:tracePt t="17277" x="3843338" y="3390900"/>
          <p14:tracePt t="17285" x="3817938" y="3390900"/>
          <p14:tracePt t="17293" x="3792538" y="3390900"/>
          <p14:tracePt t="17302" x="3767138" y="3390900"/>
          <p14:tracePt t="17307" x="3717925" y="3390900"/>
          <p14:tracePt t="17318" x="3692525" y="3403600"/>
          <p14:tracePt t="17323" x="3667125" y="3416300"/>
          <p14:tracePt t="17333" x="3654425" y="3416300"/>
          <p14:tracePt t="17339" x="3630613" y="3416300"/>
          <p14:tracePt t="17347" x="3605213" y="3429000"/>
          <p14:tracePt t="17354" x="3579813" y="3441700"/>
          <p14:tracePt t="17364" x="3554413" y="3441700"/>
          <p14:tracePt t="17370" x="3530600" y="3454400"/>
          <p14:tracePt t="17381" x="3505200" y="3454400"/>
          <p14:tracePt t="17386" x="3479800" y="3454400"/>
          <p14:tracePt t="17392" x="3467100" y="3467100"/>
          <p14:tracePt t="17400" x="3441700" y="3479800"/>
          <p14:tracePt t="17408" x="3405188" y="3490913"/>
          <p14:tracePt t="17417" x="3379788" y="3490913"/>
          <p14:tracePt t="17424" x="3341688" y="3490913"/>
          <p14:tracePt t="17432" x="3317875" y="3503613"/>
          <p14:tracePt t="17440" x="3292475" y="3516313"/>
          <p14:tracePt t="17450" x="3267075" y="3516313"/>
          <p14:tracePt t="17454" x="3241675" y="3529013"/>
          <p14:tracePt t="17464" x="3205163" y="3541713"/>
          <p14:tracePt t="17470" x="3179763" y="3541713"/>
          <p14:tracePt t="17481" x="3154363" y="3554413"/>
          <p14:tracePt t="17486" x="3116263" y="3554413"/>
          <p14:tracePt t="17494" x="3079750" y="3567113"/>
          <p14:tracePt t="17502" x="3041650" y="3579813"/>
          <p14:tracePt t="17510" x="3016250" y="3590925"/>
          <p14:tracePt t="17518" x="2967038" y="3590925"/>
          <p14:tracePt t="17526" x="2928938" y="3616325"/>
          <p14:tracePt t="17533" x="2890838" y="3641725"/>
          <p14:tracePt t="17540" x="2854325" y="3654425"/>
          <p14:tracePt t="17549" x="2803525" y="3692525"/>
          <p14:tracePt t="17556" x="2778125" y="3716338"/>
          <p14:tracePt t="17565" x="2754313" y="3741738"/>
          <p14:tracePt t="17572" x="2716213" y="3754438"/>
          <p14:tracePt t="17583" x="2690813" y="3779838"/>
          <p14:tracePt t="17589" x="2678113" y="3792538"/>
          <p14:tracePt t="17600" x="2641600" y="3816350"/>
          <p14:tracePt t="17605" x="2641600" y="3829050"/>
          <p14:tracePt t="17611" x="2616200" y="3854450"/>
          <p14:tracePt t="17629" x="2603500" y="3867150"/>
          <p14:tracePt t="17634" x="2603500" y="3879850"/>
          <p14:tracePt t="17643" x="2590800" y="3879850"/>
          <p14:tracePt t="17652" x="2578100" y="3892550"/>
          <p14:tracePt t="17659" x="2578100" y="3905250"/>
          <p14:tracePt t="17668" x="2565400" y="3916363"/>
          <p14:tracePt t="17682" x="2554288" y="3929063"/>
          <p14:tracePt t="17689" x="2541588" y="3941763"/>
          <p14:tracePt t="17705" x="2528888" y="3954463"/>
          <p14:tracePt t="17722" x="2516188" y="3967163"/>
          <p14:tracePt t="17737" x="2516188" y="3979863"/>
          <p14:tracePt t="17748" x="2516188" y="3992563"/>
          <p14:tracePt t="17762" x="2516188" y="4005263"/>
          <p14:tracePt t="17775" x="2528888" y="4017963"/>
          <p14:tracePt t="17785" x="2541588" y="4029075"/>
          <p14:tracePt t="17791" x="2554288" y="4029075"/>
          <p14:tracePt t="17800" x="2565400" y="4041775"/>
          <p14:tracePt t="17808" x="2578100" y="4041775"/>
          <p14:tracePt t="17816" x="2616200" y="4041775"/>
          <p14:tracePt t="17823" x="2641600" y="4041775"/>
          <p14:tracePt t="17832" x="2667000" y="4041775"/>
          <p14:tracePt t="17837" x="2703513" y="4041775"/>
          <p14:tracePt t="17848" x="2741613" y="4041775"/>
          <p14:tracePt t="17853" x="2778125" y="4029075"/>
          <p14:tracePt t="17862" x="2816225" y="4017963"/>
          <p14:tracePt t="17871" x="2854325" y="4017963"/>
          <p14:tracePt t="17877" x="2879725" y="4005263"/>
          <p14:tracePt t="17887" x="2916238" y="3979863"/>
          <p14:tracePt t="17893" x="2941638" y="3967163"/>
          <p14:tracePt t="17900" x="2954338" y="3941763"/>
          <p14:tracePt t="17907" x="2967038" y="3916363"/>
          <p14:tracePt t="17917" x="2979738" y="3892550"/>
          <p14:tracePt t="17924" x="2979738" y="3867150"/>
          <p14:tracePt t="17933" x="2979738" y="3854450"/>
          <p14:tracePt t="17939" x="2979738" y="3829050"/>
          <p14:tracePt t="17950" x="2979738" y="3816350"/>
          <p14:tracePt t="17969" x="2979738" y="3803650"/>
          <p14:tracePt t="17973" x="2967038" y="3792538"/>
          <p14:tracePt t="17977" x="2954338" y="3792538"/>
          <p14:tracePt t="17994" x="2941638" y="3779838"/>
          <p14:tracePt t="18009" x="2928938" y="3779838"/>
          <p14:tracePt t="18025" x="2916238" y="3779838"/>
          <p14:tracePt t="18035" x="2890838" y="3779838"/>
          <p14:tracePt t="18039" x="2867025" y="3779838"/>
          <p14:tracePt t="18049" x="2828925" y="3779838"/>
          <p14:tracePt t="18056" x="2790825" y="3779838"/>
          <p14:tracePt t="18068" x="2754313" y="3792538"/>
          <p14:tracePt t="18071" x="2716213" y="3803650"/>
          <p14:tracePt t="18083" x="2667000" y="3816350"/>
          <p14:tracePt t="18088" x="2641600" y="3829050"/>
          <p14:tracePt t="18095" x="2616200" y="3841750"/>
          <p14:tracePt t="18103" x="2590800" y="3854450"/>
          <p14:tracePt t="18110" x="2565400" y="3879850"/>
          <p14:tracePt t="18118" x="2554288" y="3892550"/>
          <p14:tracePt t="18124" x="2528888" y="3916363"/>
          <p14:tracePt t="18132" x="2528888" y="3929063"/>
          <p14:tracePt t="18140" x="2516188" y="3941763"/>
          <p14:tracePt t="18150" x="2503488" y="3954463"/>
          <p14:tracePt t="18156" x="2503488" y="3967163"/>
          <p14:tracePt t="18165" x="2503488" y="3979863"/>
          <p14:tracePt t="18181" x="2516188" y="3992563"/>
          <p14:tracePt t="18188" x="2528888" y="4005263"/>
          <p14:tracePt t="18202" x="2541588" y="4005263"/>
          <p14:tracePt t="18218" x="2554288" y="4005263"/>
          <p14:tracePt t="18476" x="2565400" y="4005263"/>
          <p14:tracePt t="18483" x="2590800" y="3979863"/>
          <p14:tracePt t="18489" x="2641600" y="3941763"/>
          <p14:tracePt t="18499" x="2678113" y="3892550"/>
          <p14:tracePt t="18505" x="2767013" y="3854450"/>
          <p14:tracePt t="18514" x="2879725" y="3803650"/>
          <p14:tracePt t="18522" x="2979738" y="3754438"/>
          <p14:tracePt t="18530" x="3092450" y="3716338"/>
          <p14:tracePt t="18537" x="3192463" y="3667125"/>
          <p14:tracePt t="18547" x="3267075" y="3641725"/>
          <p14:tracePt t="18553" x="3328988" y="3603625"/>
          <p14:tracePt t="18563" x="3367088" y="3579813"/>
          <p14:tracePt t="18568" x="3429000" y="3541713"/>
          <p14:tracePt t="18575" x="3467100" y="3516313"/>
          <p14:tracePt t="18584" x="3505200" y="3503613"/>
          <p14:tracePt t="18591" x="3541713" y="3479800"/>
          <p14:tracePt t="18599" x="3567113" y="3479800"/>
          <p14:tracePt t="18607" x="3605213" y="3454400"/>
          <p14:tracePt t="18616" x="3643313" y="3416300"/>
          <p14:tracePt t="18623" x="3705225" y="3390900"/>
          <p14:tracePt t="18632" x="3767138" y="3354388"/>
          <p14:tracePt t="18637" x="3843338" y="3316288"/>
          <p14:tracePt t="18648" x="3917950" y="3278188"/>
          <p14:tracePt t="18654" x="3979863" y="3241675"/>
          <p14:tracePt t="18663" x="4056063" y="3203575"/>
          <p14:tracePt t="18670" x="4130675" y="3178175"/>
          <p14:tracePt t="18677" x="4205288" y="3154363"/>
          <p14:tracePt t="18686" x="4294188" y="3128963"/>
          <p14:tracePt t="18699" x="4356100" y="3116263"/>
          <p14:tracePt t="18704" x="4430713" y="3090863"/>
          <p14:tracePt t="18715" x="4494213" y="3090863"/>
          <p14:tracePt t="18719" x="4530725" y="3078163"/>
          <p14:tracePt t="18725" x="4581525" y="3065463"/>
          <p14:tracePt t="18733" x="4619625" y="3054350"/>
          <p14:tracePt t="18741" x="4656138" y="3054350"/>
          <p14:tracePt t="18750" x="4681538" y="3041650"/>
          <p14:tracePt t="18756" x="4719638" y="3041650"/>
          <p14:tracePt t="18764" x="4756150" y="3041650"/>
          <p14:tracePt t="18772" x="4794250" y="3041650"/>
          <p14:tracePt t="18783" x="4843463" y="3028950"/>
          <p14:tracePt t="18787" x="4919663" y="3028950"/>
          <p14:tracePt t="18795" x="4981575" y="3016250"/>
          <p14:tracePt t="18804" x="5057775" y="3003550"/>
          <p14:tracePt t="18812" x="5132388" y="3003550"/>
          <p14:tracePt t="18821" x="5181600" y="2990850"/>
          <p14:tracePt t="18827" x="5232400" y="2990850"/>
          <p14:tracePt t="18836" x="5294313" y="2990850"/>
          <p14:tracePt t="18843" x="5370513" y="2990850"/>
          <p14:tracePt t="18853" x="5432425" y="2990850"/>
          <p14:tracePt t="18857" x="5507038" y="3003550"/>
          <p14:tracePt t="18866" x="5570538" y="3028950"/>
          <p14:tracePt t="18874" x="5607050" y="3041650"/>
          <p14:tracePt t="18883" x="5645150" y="3065463"/>
          <p14:tracePt t="18889" x="5670550" y="3078163"/>
          <p14:tracePt t="18902" x="5708650" y="3078163"/>
          <p14:tracePt t="18906" x="5732463" y="3103563"/>
          <p14:tracePt t="18917" x="5757863" y="3116263"/>
          <p14:tracePt t="18923" x="5783263" y="3154363"/>
          <p14:tracePt t="18936" x="5845175" y="3203575"/>
          <p14:tracePt t="18944" x="5870575" y="3228975"/>
          <p14:tracePt t="18953" x="5921375" y="3254375"/>
          <p14:tracePt t="18960" x="5945188" y="3290888"/>
          <p14:tracePt t="18967" x="5970588" y="3303588"/>
          <p14:tracePt t="18974" x="5995988" y="3328988"/>
          <p14:tracePt t="18984" x="6034088" y="3367088"/>
          <p14:tracePt t="18991" x="6057900" y="3390900"/>
          <p14:tracePt t="18999" x="6070600" y="3416300"/>
          <p14:tracePt t="19006" x="6083300" y="3429000"/>
          <p14:tracePt t="19014" x="6096000" y="3454400"/>
          <p14:tracePt t="19020" x="6108700" y="3479800"/>
          <p14:tracePt t="19031" x="6108700" y="3503613"/>
          <p14:tracePt t="19037" x="6121400" y="3554413"/>
          <p14:tracePt t="19045" x="6134100" y="3590925"/>
          <p14:tracePt t="19053" x="6146800" y="3629025"/>
          <p14:tracePt t="19060" x="6146800" y="3667125"/>
          <p14:tracePt t="19069" x="6146800" y="3703638"/>
          <p14:tracePt t="19076" x="6146800" y="3741738"/>
          <p14:tracePt t="19084" x="6146800" y="3779838"/>
          <p14:tracePt t="19091" x="6146800" y="3816350"/>
          <p14:tracePt t="19099" x="6146800" y="3854450"/>
          <p14:tracePt t="19106" x="6146800" y="3892550"/>
          <p14:tracePt t="19114" x="6146800" y="3929063"/>
          <p14:tracePt t="19121" x="6146800" y="3967163"/>
          <p14:tracePt t="19131" x="6146800" y="4005263"/>
          <p14:tracePt t="19137" x="6134100" y="4029075"/>
          <p14:tracePt t="19143" x="6121400" y="4067175"/>
          <p14:tracePt t="19152" x="6121400" y="4092575"/>
          <p14:tracePt t="19159" x="6108700" y="4129088"/>
          <p14:tracePt t="19168" x="6096000" y="4167188"/>
          <p14:tracePt t="19177" x="6083300" y="4192588"/>
          <p14:tracePt t="19185" x="6083300" y="4230688"/>
          <p14:tracePt t="19193" x="6070600" y="4267200"/>
          <p14:tracePt t="19202" x="6034088" y="4305300"/>
          <p14:tracePt t="19209" x="6034088" y="4341813"/>
          <p14:tracePt t="19218" x="6008688" y="4367213"/>
          <p14:tracePt t="19225" x="5983288" y="4405313"/>
          <p14:tracePt t="19233" x="5983288" y="4443413"/>
          <p14:tracePt t="19239" x="5970588" y="4467225"/>
          <p14:tracePt t="19250" x="5945188" y="4518025"/>
          <p14:tracePt t="19260" x="5945188" y="4554538"/>
          <p14:tracePt t="19267" x="5932488" y="4592638"/>
          <p14:tracePt t="19273" x="5921375" y="4618038"/>
          <p14:tracePt t="19282" x="5895975" y="4656138"/>
          <p14:tracePt t="19289" x="5895975" y="4692650"/>
          <p14:tracePt t="19294" x="5883275" y="4730750"/>
          <p14:tracePt t="19304" x="5857875" y="4779963"/>
          <p14:tracePt t="19310" x="5832475" y="4818063"/>
          <p14:tracePt t="19320" x="5808663" y="4856163"/>
          <p14:tracePt t="19326" x="5770563" y="4905375"/>
          <p14:tracePt t="19335" x="5745163" y="4930775"/>
          <p14:tracePt t="19342" x="5708650" y="4981575"/>
          <p14:tracePt t="19350" x="5683250" y="5018088"/>
          <p14:tracePt t="19357" x="5657850" y="5043488"/>
          <p14:tracePt t="19367" x="5632450" y="5092700"/>
          <p14:tracePt t="19372" x="5607050" y="5130800"/>
          <p14:tracePt t="19384" x="5607050" y="5156200"/>
          <p14:tracePt t="19387" x="5583238" y="5181600"/>
          <p14:tracePt t="19396" x="5570538" y="5218113"/>
          <p14:tracePt t="19404" x="5532438" y="5243513"/>
          <p14:tracePt t="19411" x="5519738" y="5268913"/>
          <p14:tracePt t="19419" x="5495925" y="5294313"/>
          <p14:tracePt t="19426" x="5470525" y="5330825"/>
          <p14:tracePt t="19435" x="5445125" y="5356225"/>
          <p14:tracePt t="19440" x="5432425" y="5381625"/>
          <p14:tracePt t="19451" x="5407025" y="5407025"/>
          <p14:tracePt t="19456" x="5383213" y="5418138"/>
          <p14:tracePt t="19465" x="5383213" y="5430838"/>
          <p14:tracePt t="19472" x="5357813" y="5443538"/>
          <p14:tracePt t="19482" x="5332413" y="5456238"/>
          <p14:tracePt t="19488" x="5319713" y="5456238"/>
          <p14:tracePt t="19499" x="5307013" y="5456238"/>
          <p14:tracePt t="19504" x="5281613" y="5456238"/>
          <p14:tracePt t="19518" x="5270500" y="5468938"/>
          <p14:tracePt t="19526" x="5232400" y="5468938"/>
          <p14:tracePt t="19534" x="5207000" y="5468938"/>
          <p14:tracePt t="19542" x="5181600" y="5468938"/>
          <p14:tracePt t="19551" x="5145088" y="5468938"/>
          <p14:tracePt t="19559" x="5106988" y="5468938"/>
          <p14:tracePt t="19567" x="5068888" y="5468938"/>
          <p14:tracePt t="19574" x="5006975" y="5456238"/>
          <p14:tracePt t="19584" x="4919663" y="5443538"/>
          <p14:tracePt t="19588" x="4806950" y="5407025"/>
          <p14:tracePt t="19598" x="4706938" y="5368925"/>
          <p14:tracePt t="19604" x="4606925" y="5343525"/>
          <p14:tracePt t="19614" x="4494213" y="5305425"/>
          <p14:tracePt t="19620" x="4406900" y="5268913"/>
          <p14:tracePt t="19628" x="4330700" y="5256213"/>
          <p14:tracePt t="19636" x="4294188" y="5243513"/>
          <p14:tracePt t="19644" x="4268788" y="5230813"/>
          <p14:tracePt t="19660" x="4256088" y="5230813"/>
          <p14:tracePt t="19667" x="4243388" y="5218113"/>
          <p14:tracePt t="19684" x="4230688" y="5205413"/>
          <p14:tracePt t="19690" x="4205288" y="5194300"/>
          <p14:tracePt t="19700" x="4181475" y="5156200"/>
          <p14:tracePt t="19706" x="4156075" y="5130800"/>
          <p14:tracePt t="19715" x="4105275" y="5081588"/>
          <p14:tracePt t="19722" x="4056063" y="5043488"/>
          <p14:tracePt t="19729" x="4030663" y="4992688"/>
          <p14:tracePt t="19738" x="4005263" y="4956175"/>
          <p14:tracePt t="19744" x="3992563" y="4930775"/>
          <p14:tracePt t="19753" x="3992563" y="4892675"/>
          <p14:tracePt t="19760" x="3979863" y="4856163"/>
          <p14:tracePt t="19768" x="3968750" y="4818063"/>
          <p14:tracePt t="19776" x="3968750" y="4779963"/>
          <p14:tracePt t="19784" x="3968750" y="4743450"/>
          <p14:tracePt t="19793" x="3968750" y="4692650"/>
          <p14:tracePt t="19800" x="3968750" y="4630738"/>
          <p14:tracePt t="19808" x="3979863" y="4554538"/>
          <p14:tracePt t="19815" x="3992563" y="4505325"/>
          <p14:tracePt t="19822" x="3992563" y="4454525"/>
          <p14:tracePt t="19832" x="4005263" y="4418013"/>
          <p14:tracePt t="19838" x="4030663" y="4354513"/>
          <p14:tracePt t="19848" x="4068763" y="4292600"/>
          <p14:tracePt t="19854" x="4117975" y="4217988"/>
          <p14:tracePt t="19865" x="4168775" y="4141788"/>
          <p14:tracePt t="19870" x="4217988" y="4105275"/>
          <p14:tracePt t="19876" x="4256088" y="4041775"/>
          <p14:tracePt t="19886" x="4305300" y="3979863"/>
          <p14:tracePt t="19892" x="4343400" y="3905250"/>
          <p14:tracePt t="19901" x="4381500" y="3829050"/>
          <p14:tracePt t="19910" x="4418013" y="3779838"/>
          <p14:tracePt t="19917" x="4456113" y="3703638"/>
          <p14:tracePt t="19924" x="4494213" y="3629025"/>
          <p14:tracePt t="19933" x="4530725" y="3567113"/>
          <p14:tracePt t="19940" x="4530725" y="3529013"/>
          <p14:tracePt t="19950" x="4556125" y="3490913"/>
          <p14:tracePt t="19956" x="4568825" y="3479800"/>
          <p14:tracePt t="19965" x="4568825" y="3441700"/>
          <p14:tracePt t="19970" x="4581525" y="3441700"/>
          <p14:tracePt t="19978" x="4594225" y="3429000"/>
          <p14:tracePt t="19994" x="4606925" y="3429000"/>
          <p14:tracePt t="20002" x="4606925" y="3416300"/>
          <p14:tracePt t="20011" x="4606925" y="3403600"/>
          <p14:tracePt t="20018" x="4619625" y="3403600"/>
          <p14:tracePt t="20024" x="4619625" y="3390900"/>
          <p14:tracePt t="20034" x="4630738" y="3390900"/>
          <p14:tracePt t="20040" x="4643438" y="3390900"/>
          <p14:tracePt t="20056" x="4656138" y="3378200"/>
          <p14:tracePt t="20065" x="4681538" y="3378200"/>
          <p14:tracePt t="20072" x="4706938" y="3378200"/>
          <p14:tracePt t="20082" x="4743450" y="3378200"/>
          <p14:tracePt t="20088" x="4781550" y="3378200"/>
          <p14:tracePt t="20099" x="4819650" y="3390900"/>
          <p14:tracePt t="20104" x="4843463" y="3390900"/>
          <p14:tracePt t="20110" x="4881563" y="3403600"/>
          <p14:tracePt t="20119" x="4919663" y="3416300"/>
          <p14:tracePt t="20126" x="4956175" y="3429000"/>
          <p14:tracePt t="20136" x="4994275" y="3441700"/>
          <p14:tracePt t="20142" x="5032375" y="3441700"/>
          <p14:tracePt t="20151" x="5068888" y="3454400"/>
          <p14:tracePt t="20158" x="5094288" y="3467100"/>
          <p14:tracePt t="20168" x="5106988" y="3467100"/>
          <p14:tracePt t="20172" x="5119688" y="3479800"/>
          <p14:tracePt t="20182" x="5119688" y="3490913"/>
          <p14:tracePt t="20188" x="5145088" y="3490913"/>
          <p14:tracePt t="20199" x="5157788" y="3503613"/>
          <p14:tracePt t="20204" x="5181600" y="3503613"/>
          <p14:tracePt t="20215" x="5219700" y="3516313"/>
          <p14:tracePt t="20220" x="5245100" y="3529013"/>
          <p14:tracePt t="20229" x="5281613" y="3541713"/>
          <p14:tracePt t="20236" x="5319713" y="3554413"/>
          <p14:tracePt t="20244" x="5345113" y="3554413"/>
          <p14:tracePt t="20252" x="5383213" y="3567113"/>
          <p14:tracePt t="20258" x="5407025" y="3579813"/>
          <p14:tracePt t="20267" x="5419725" y="3579813"/>
          <p14:tracePt t="20284" x="5445125" y="3579813"/>
          <p14:tracePt t="20300" x="5457825" y="3579813"/>
          <p14:tracePt t="20336" x="5470525" y="3579813"/>
          <p14:tracePt t="20362" x="5483225" y="3579813"/>
          <p14:tracePt t="20370" x="5495925" y="3579813"/>
          <p14:tracePt t="20378" x="5495925" y="3590925"/>
          <p14:tracePt t="20387" x="5507038" y="3590925"/>
          <p14:tracePt t="20394" x="5532438" y="3603625"/>
          <p14:tracePt t="20402" x="5545138" y="3603625"/>
          <p14:tracePt t="20418" x="5557838" y="3603625"/>
          <p14:tracePt t="20423" x="5570538" y="3603625"/>
          <p14:tracePt t="20463" x="5583238" y="3603625"/>
          <p14:tracePt t="24722" x="5583238" y="3616325"/>
          <p14:tracePt t="24738" x="5595938" y="3616325"/>
          <p14:tracePt t="25635" x="5632450" y="3616325"/>
          <p14:tracePt t="25642" x="5670550" y="3616325"/>
          <p14:tracePt t="25651" x="5732463" y="3603625"/>
          <p14:tracePt t="25658" x="5770563" y="3590925"/>
          <p14:tracePt t="25667" x="5808663" y="3579813"/>
          <p14:tracePt t="25674" x="5845175" y="3579813"/>
          <p14:tracePt t="25683" x="5883275" y="3567113"/>
          <p14:tracePt t="25689" x="5908675" y="3554413"/>
          <p14:tracePt t="25697" x="5932488" y="3541713"/>
          <p14:tracePt t="25705" x="5970588" y="3529013"/>
          <p14:tracePt t="25713" x="6021388" y="3516313"/>
          <p14:tracePt t="25722" x="6057900" y="3503613"/>
          <p14:tracePt t="25729" x="6083300" y="3490913"/>
          <p14:tracePt t="25737" x="6121400" y="3479800"/>
          <p14:tracePt t="25745" x="6157913" y="3467100"/>
          <p14:tracePt t="25754" x="6183313" y="3467100"/>
          <p14:tracePt t="25759" x="6234113" y="3441700"/>
          <p14:tracePt t="25767" x="6259513" y="3429000"/>
          <p14:tracePt t="25774" x="6283325" y="3416300"/>
          <p14:tracePt t="25784" x="6296025" y="3416300"/>
          <p14:tracePt t="25791" x="6334125" y="3403600"/>
          <p14:tracePt t="25800" x="6334125" y="3390900"/>
          <p14:tracePt t="25807" x="6359525" y="3390900"/>
          <p14:tracePt t="25816" x="6383338" y="3378200"/>
          <p14:tracePt t="25823" x="6408738" y="3367088"/>
          <p14:tracePt t="25834" x="6446838" y="3367088"/>
          <p14:tracePt t="25837" x="6483350" y="3354388"/>
          <p14:tracePt t="25844" x="6508750" y="3341688"/>
          <p14:tracePt t="25854" x="6546850" y="3328988"/>
          <p14:tracePt t="25861" x="6584950" y="3328988"/>
          <p14:tracePt t="25869" x="6621463" y="3316288"/>
          <p14:tracePt t="25876" x="6659563" y="3316288"/>
          <p14:tracePt t="25886" x="6684963" y="3316288"/>
          <p14:tracePt t="25892" x="6708775" y="3316288"/>
          <p14:tracePt t="25902" x="6746875" y="3316288"/>
          <p14:tracePt t="25918" x="6759575" y="3316288"/>
          <p14:tracePt t="25947" x="6772275" y="3316288"/>
          <p14:tracePt t="25970" x="6784975" y="3316288"/>
          <p14:tracePt t="25976" x="6797675" y="3328988"/>
          <p14:tracePt t="25993" x="6808788" y="3341688"/>
          <p14:tracePt t="26008" x="6821488" y="3354388"/>
          <p14:tracePt t="26025" x="6834188" y="3378200"/>
          <p14:tracePt t="26033" x="6846888" y="3416300"/>
          <p14:tracePt t="26041" x="6846888" y="3441700"/>
          <p14:tracePt t="26047" x="6859588" y="3467100"/>
          <p14:tracePt t="26057" x="6872288" y="3503613"/>
          <p14:tracePt t="26062" x="6884988" y="3541713"/>
          <p14:tracePt t="26072" x="6910388" y="3603625"/>
          <p14:tracePt t="26078" x="6910388" y="3641725"/>
          <p14:tracePt t="26087" x="6921500" y="3692525"/>
          <p14:tracePt t="26095" x="6934200" y="3767138"/>
          <p14:tracePt t="26104" x="6934200" y="3816350"/>
          <p14:tracePt t="26110" x="6934200" y="3879850"/>
          <p14:tracePt t="26120" x="6934200" y="3967163"/>
          <p14:tracePt t="26124" x="6934200" y="4054475"/>
          <p14:tracePt t="26134" x="6934200" y="4154488"/>
          <p14:tracePt t="26141" x="6934200" y="4241800"/>
          <p14:tracePt t="26151" x="6934200" y="4341813"/>
          <p14:tracePt t="26157" x="6934200" y="4443413"/>
          <p14:tracePt t="26168" x="6921500" y="4543425"/>
          <p14:tracePt t="26173" x="6910388" y="4630738"/>
          <p14:tracePt t="26184" x="6897688" y="4692650"/>
          <p14:tracePt t="26189" x="6884988" y="4768850"/>
          <p14:tracePt t="26195" x="6872288" y="4830763"/>
          <p14:tracePt t="26203" x="6859588" y="4892675"/>
          <p14:tracePt t="26211" x="6846888" y="4930775"/>
          <p14:tracePt t="26220" x="6834188" y="4981575"/>
          <p14:tracePt t="26227" x="6821488" y="5030788"/>
          <p14:tracePt t="26235" x="6808788" y="5068888"/>
          <p14:tracePt t="26243" x="6808788" y="5105400"/>
          <p14:tracePt t="26252" x="6797675" y="5130800"/>
          <p14:tracePt t="26259" x="6784975" y="5168900"/>
          <p14:tracePt t="26273" x="6772275" y="5230813"/>
          <p14:tracePt t="26284" x="6772275" y="5256213"/>
          <p14:tracePt t="26290" x="6772275" y="5281613"/>
          <p14:tracePt t="26297" x="6772275" y="5318125"/>
          <p14:tracePt t="26305" x="6772275" y="5343525"/>
          <p14:tracePt t="26313" x="6772275" y="5368925"/>
          <p14:tracePt t="26321" x="6772275" y="5394325"/>
          <p14:tracePt t="26329" x="6772275" y="5418138"/>
          <p14:tracePt t="26336" x="6772275" y="5430838"/>
          <p14:tracePt t="26344" x="6772275" y="5443538"/>
          <p14:tracePt t="26353" x="6784975" y="5456238"/>
          <p14:tracePt t="26367" x="6784975" y="5468938"/>
          <p14:tracePt t="26429" x="6808788" y="5443538"/>
          <p14:tracePt t="26437" x="6846888" y="5343525"/>
          <p14:tracePt t="26445" x="6910388" y="5230813"/>
          <p14:tracePt t="26453" x="6946900" y="5118100"/>
          <p14:tracePt t="26460" x="6985000" y="5005388"/>
          <p14:tracePt t="26469" x="7021513" y="4905375"/>
          <p14:tracePt t="26476" x="7059613" y="4830763"/>
          <p14:tracePt t="26484" x="7097713" y="4756150"/>
          <p14:tracePt t="26491" x="7123113" y="4692650"/>
          <p14:tracePt t="26499" x="7146925" y="4656138"/>
          <p14:tracePt t="26506" x="7159625" y="4618038"/>
          <p14:tracePt t="26517" x="7185025" y="4592638"/>
          <p14:tracePt t="26523" x="7197725" y="4543425"/>
          <p14:tracePt t="26533" x="7223125" y="4505325"/>
          <p14:tracePt t="26540" x="7259638" y="4467225"/>
          <p14:tracePt t="26547" x="7272338" y="4405313"/>
          <p14:tracePt t="26555" x="7310438" y="4354513"/>
          <p14:tracePt t="26561" x="7348538" y="4305300"/>
          <p14:tracePt t="26569" x="7359650" y="4267200"/>
          <p14:tracePt t="26577" x="7397750" y="4217988"/>
          <p14:tracePt t="26586" x="7423150" y="4192588"/>
          <p14:tracePt t="26593" x="7435850" y="4167188"/>
          <p14:tracePt t="26603" x="7459663" y="4129088"/>
          <p14:tracePt t="26609" x="7485063" y="4105275"/>
          <p14:tracePt t="26617" x="7510463" y="4079875"/>
          <p14:tracePt t="26625" x="7535863" y="4054475"/>
          <p14:tracePt t="26635" x="7561263" y="4017963"/>
          <p14:tracePt t="26642" x="7572375" y="3992563"/>
          <p14:tracePt t="26648" x="7585075" y="3967163"/>
          <p14:tracePt t="26656" x="7610475" y="3941763"/>
          <p14:tracePt t="26662" x="7635875" y="3905250"/>
          <p14:tracePt t="26670" x="7648575" y="3892550"/>
          <p14:tracePt t="26678" x="7648575" y="3879850"/>
          <p14:tracePt t="26686" x="7661275" y="3867150"/>
          <p14:tracePt t="26702" x="7661275" y="3854450"/>
          <p14:tracePt t="26818" x="7661275" y="3879850"/>
          <p14:tracePt t="26826" x="7661275" y="3916363"/>
          <p14:tracePt t="26836" x="7661275" y="3954463"/>
          <p14:tracePt t="26843" x="7661275" y="4005263"/>
          <p14:tracePt t="26853" x="7661275" y="4054475"/>
          <p14:tracePt t="26857" x="7673975" y="4092575"/>
          <p14:tracePt t="26869" x="7673975" y="4154488"/>
          <p14:tracePt t="26873" x="7685088" y="4205288"/>
          <p14:tracePt t="26885" x="7697788" y="4241800"/>
          <p14:tracePt t="26890" x="7710488" y="4292600"/>
          <p14:tracePt t="26897" x="7710488" y="4330700"/>
          <p14:tracePt t="26905" x="7723188" y="4367213"/>
          <p14:tracePt t="26913" x="7735888" y="4418013"/>
          <p14:tracePt t="26922" x="7748588" y="4467225"/>
          <p14:tracePt t="26930" x="7761288" y="4518025"/>
          <p14:tracePt t="26936" x="7773988" y="4554538"/>
          <p14:tracePt t="26943" x="7773988" y="4592638"/>
          <p14:tracePt t="26951" x="7785100" y="4630738"/>
          <p14:tracePt t="26960" x="7797800" y="4679950"/>
          <p14:tracePt t="26968" x="7810500" y="4705350"/>
          <p14:tracePt t="26975" x="7810500" y="4730750"/>
          <p14:tracePt t="26985" x="7810500" y="4756150"/>
          <p14:tracePt t="26991" x="7823200" y="4768850"/>
          <p14:tracePt t="27001" x="7823200" y="4779963"/>
          <p14:tracePt t="27005" x="7835900" y="4792663"/>
          <p14:tracePt t="27021" x="7835900" y="4805363"/>
          <p14:tracePt t="27045" x="7835900" y="4818063"/>
          <p14:tracePt t="27177" x="7823200" y="4743450"/>
          <p14:tracePt t="27184" x="7823200" y="4679950"/>
          <p14:tracePt t="27193" x="7823200" y="4630738"/>
          <p14:tracePt t="27201" x="7823200" y="4579938"/>
          <p14:tracePt t="27209" x="7835900" y="4505325"/>
          <p14:tracePt t="27219" x="7848600" y="4454525"/>
          <p14:tracePt t="27225" x="7848600" y="4367213"/>
          <p14:tracePt t="27235" x="7861300" y="4292600"/>
          <p14:tracePt t="27240" x="7861300" y="4230688"/>
          <p14:tracePt t="27248" x="7874000" y="4129088"/>
          <p14:tracePt t="27256" x="7874000" y="4029075"/>
          <p14:tracePt t="27264" x="7886700" y="3929063"/>
          <p14:tracePt t="27275" x="7886700" y="3841750"/>
          <p14:tracePt t="27279" x="7886700" y="3792538"/>
          <p14:tracePt t="27288" x="7897813" y="3716338"/>
          <p14:tracePt t="27295" x="7897813" y="3679825"/>
          <p14:tracePt t="27302" x="7897813" y="3641725"/>
          <p14:tracePt t="27309" x="7897813" y="3603625"/>
          <p14:tracePt t="27319" x="7910513" y="3579813"/>
          <p14:tracePt t="27325" x="7910513" y="3554413"/>
          <p14:tracePt t="27334" x="7923213" y="3529013"/>
          <p14:tracePt t="27341" x="7923213" y="3516313"/>
          <p14:tracePt t="27352" x="7923213" y="3503613"/>
          <p14:tracePt t="27368" x="7923213" y="3490913"/>
          <p14:tracePt t="27449" x="7923213" y="3541713"/>
          <p14:tracePt t="27457" x="7935913" y="3579813"/>
          <p14:tracePt t="27468" x="7935913" y="3641725"/>
          <p14:tracePt t="27473" x="7935913" y="3716338"/>
          <p14:tracePt t="27485" x="7935913" y="3816350"/>
          <p14:tracePt t="27489" x="7935913" y="3916363"/>
          <p14:tracePt t="27498" x="7923213" y="4017963"/>
          <p14:tracePt t="27506" x="7910513" y="4141788"/>
          <p14:tracePt t="27513" x="7910513" y="4254500"/>
          <p14:tracePt t="27522" x="7897813" y="4367213"/>
          <p14:tracePt t="27527" x="7897813" y="4467225"/>
          <p14:tracePt t="27536" x="7886700" y="4579938"/>
          <p14:tracePt t="27543" x="7874000" y="4679950"/>
          <p14:tracePt t="27554" x="7874000" y="4743450"/>
          <p14:tracePt t="27559" x="7861300" y="4805363"/>
          <p14:tracePt t="27570" x="7861300" y="4843463"/>
          <p14:tracePt t="27575" x="7861300" y="4868863"/>
          <p14:tracePt t="27584" x="7861300" y="4879975"/>
          <p14:tracePt t="27589" x="7861300" y="4892675"/>
          <p14:tracePt t="27863" x="7797800" y="4905375"/>
          <p14:tracePt t="27871" x="7710488" y="4918075"/>
          <p14:tracePt t="27881" x="7610475" y="4930775"/>
          <p14:tracePt t="27888" x="7510463" y="4943475"/>
          <p14:tracePt t="27893" x="7410450" y="4956175"/>
          <p14:tracePt t="27903" x="7310438" y="4968875"/>
          <p14:tracePt t="27909" x="7197725" y="4981575"/>
          <p14:tracePt t="27919" x="7097713" y="4992688"/>
          <p14:tracePt t="27927" x="6985000" y="5005388"/>
          <p14:tracePt t="27936" x="6859588" y="5018088"/>
          <p14:tracePt t="27942" x="6746875" y="5030788"/>
          <p14:tracePt t="27951" x="6621463" y="5043488"/>
          <p14:tracePt t="27955" x="6508750" y="5056188"/>
          <p14:tracePt t="27967" x="6370638" y="5068888"/>
          <p14:tracePt t="27970" x="6259513" y="5081588"/>
          <p14:tracePt t="27977" x="6134100" y="5092700"/>
          <p14:tracePt t="27985" x="6021388" y="5105400"/>
          <p14:tracePt t="27993" x="5895975" y="5130800"/>
          <p14:tracePt t="28002" x="5795963" y="5143500"/>
          <p14:tracePt t="28009" x="5695950" y="5143500"/>
          <p14:tracePt t="28017" x="5595938" y="5143500"/>
          <p14:tracePt t="28025" x="5507038" y="5143500"/>
          <p14:tracePt t="28034" x="5445125" y="5130800"/>
          <p14:tracePt t="28039" x="5370513" y="5118100"/>
          <p14:tracePt t="28050" x="5332413" y="5105400"/>
          <p14:tracePt t="28055" x="5307013" y="5092700"/>
          <p14:tracePt t="28064" x="5281613" y="5081588"/>
          <p14:tracePt t="28079" x="5270500" y="5068888"/>
          <p14:tracePt t="28087" x="5257800" y="5068888"/>
          <p14:tracePt t="28095" x="5245100" y="5056188"/>
          <p14:tracePt t="28101" x="5219700" y="5043488"/>
          <p14:tracePt t="28111" x="5194300" y="5030788"/>
          <p14:tracePt t="28118" x="5170488" y="5005388"/>
          <p14:tracePt t="28125" x="5145088" y="4992688"/>
          <p14:tracePt t="28134" x="5119688" y="4981575"/>
          <p14:tracePt t="28142" x="5094288" y="4968875"/>
          <p14:tracePt t="28151" x="5081588" y="4956175"/>
          <p14:tracePt t="28159" x="5068888" y="4956175"/>
          <p14:tracePt t="28175" x="5057775" y="4943475"/>
          <p14:tracePt t="28185" x="5045075" y="4930775"/>
          <p14:tracePt t="28189" x="5045075" y="4905375"/>
          <p14:tracePt t="28197" x="5032375" y="4892675"/>
          <p14:tracePt t="28206" x="5019675" y="4868863"/>
          <p14:tracePt t="28212" x="5019675" y="4843463"/>
          <p14:tracePt t="28222" x="5006975" y="4805363"/>
          <p14:tracePt t="28229" x="4994275" y="4779963"/>
          <p14:tracePt t="28239" x="4981575" y="4743450"/>
          <p14:tracePt t="28245" x="4968875" y="4692650"/>
          <p14:tracePt t="28253" x="4968875" y="4630738"/>
          <p14:tracePt t="28270" x="4945063" y="4492625"/>
          <p14:tracePt t="28276" x="4932363" y="4430713"/>
          <p14:tracePt t="28285" x="4919663" y="4354513"/>
          <p14:tracePt t="28291" x="4906963" y="4279900"/>
          <p14:tracePt t="28302" x="4894263" y="4217988"/>
          <p14:tracePt t="28308" x="4881563" y="4141788"/>
          <p14:tracePt t="28318" x="4868863" y="4054475"/>
          <p14:tracePt t="28323" x="4856163" y="3992563"/>
          <p14:tracePt t="28331" x="4843463" y="3916363"/>
          <p14:tracePt t="28337" x="4843463" y="3867150"/>
          <p14:tracePt t="28344" x="4832350" y="3816350"/>
          <p14:tracePt t="28354" x="4832350" y="3779838"/>
          <p14:tracePt t="28361" x="4832350" y="3741738"/>
          <p14:tracePt t="28370" x="4832350" y="3703638"/>
          <p14:tracePt t="28377" x="4832350" y="3667125"/>
          <p14:tracePt t="28385" x="4843463" y="3629025"/>
          <p14:tracePt t="28393" x="4856163" y="3603625"/>
          <p14:tracePt t="28403" x="4856163" y="3579813"/>
          <p14:tracePt t="28407" x="4881563" y="3567113"/>
          <p14:tracePt t="28417" x="4881563" y="3541713"/>
          <p14:tracePt t="28423" x="4906963" y="3541713"/>
          <p14:tracePt t="28431" x="4906963" y="3529013"/>
          <p14:tracePt t="28439" x="4932363" y="3516313"/>
          <p14:tracePt t="28447" x="4945063" y="3516313"/>
          <p14:tracePt t="28455" x="4956175" y="3516313"/>
          <p14:tracePt t="28463" x="4968875" y="3516313"/>
          <p14:tracePt t="28471" x="4994275" y="3516313"/>
          <p14:tracePt t="28477" x="5019675" y="3516313"/>
          <p14:tracePt t="28487" x="5057775" y="3516313"/>
          <p14:tracePt t="28493" x="5094288" y="3516313"/>
          <p14:tracePt t="28503" x="5157788" y="3529013"/>
          <p14:tracePt t="28509" x="5207000" y="3567113"/>
          <p14:tracePt t="28518" x="5257800" y="3603625"/>
          <p14:tracePt t="28524" x="5294313" y="3629025"/>
          <p14:tracePt t="28535" x="5345113" y="3667125"/>
          <p14:tracePt t="28541" x="5383213" y="3692525"/>
          <p14:tracePt t="28552" x="5407025" y="3729038"/>
          <p14:tracePt t="28555" x="5432425" y="3754438"/>
          <p14:tracePt t="28563" x="5445125" y="3779838"/>
          <p14:tracePt t="28571" x="5470525" y="3803650"/>
          <p14:tracePt t="28578" x="5483225" y="3841750"/>
          <p14:tracePt t="28588" x="5495925" y="3867150"/>
          <p14:tracePt t="28595" x="5507038" y="3892550"/>
          <p14:tracePt t="28604" x="5519738" y="3916363"/>
          <p14:tracePt t="28610" x="5519738" y="3954463"/>
          <p14:tracePt t="28619" x="5532438" y="3979863"/>
          <p14:tracePt t="28624" x="5545138" y="4005263"/>
          <p14:tracePt t="28634" x="5557838" y="4041775"/>
          <p14:tracePt t="28640" x="5557838" y="4079875"/>
          <p14:tracePt t="28651" x="5570538" y="4117975"/>
          <p14:tracePt t="28656" x="5583238" y="4154488"/>
          <p14:tracePt t="28664" x="5595938" y="4192588"/>
          <p14:tracePt t="28672" x="5595938" y="4230688"/>
          <p14:tracePt t="28680" x="5607050" y="4292600"/>
          <p14:tracePt t="28688" x="5619750" y="4330700"/>
          <p14:tracePt t="28696" x="5619750" y="4379913"/>
          <p14:tracePt t="28704" x="5619750" y="4418013"/>
          <p14:tracePt t="28710" x="5619750" y="4454525"/>
          <p14:tracePt t="28718" x="5619750" y="4505325"/>
          <p14:tracePt t="28726" x="5619750" y="4543425"/>
          <p14:tracePt t="28736" x="5619750" y="4592638"/>
          <p14:tracePt t="28743" x="5619750" y="4643438"/>
          <p14:tracePt t="28753" x="5619750" y="4679950"/>
          <p14:tracePt t="28760" x="5619750" y="4718050"/>
          <p14:tracePt t="28770" x="5619750" y="4756150"/>
          <p14:tracePt t="28775" x="5619750" y="4792663"/>
          <p14:tracePt t="28781" x="5607050" y="4830763"/>
          <p14:tracePt t="28790" x="5595938" y="4868863"/>
          <p14:tracePt t="28797" x="5583238" y="4905375"/>
          <p14:tracePt t="28807" x="5583238" y="4943475"/>
          <p14:tracePt t="28813" x="5570538" y="4981575"/>
          <p14:tracePt t="28822" x="5557838" y="5018088"/>
          <p14:tracePt t="28829" x="5545138" y="5056188"/>
          <p14:tracePt t="28838" x="5532438" y="5092700"/>
          <p14:tracePt t="28843" x="5532438" y="5130800"/>
          <p14:tracePt t="28854" x="5519738" y="5156200"/>
          <p14:tracePt t="28860" x="5507038" y="5181600"/>
          <p14:tracePt t="28870" x="5495925" y="5218113"/>
          <p14:tracePt t="28876" x="5495925" y="5243513"/>
          <p14:tracePt t="28884" x="5483225" y="5268913"/>
          <p14:tracePt t="28890" x="5457825" y="5305425"/>
          <p14:tracePt t="28900" x="5432425" y="5343525"/>
          <p14:tracePt t="28906" x="5407025" y="5368925"/>
          <p14:tracePt t="28915" x="5370513" y="5394325"/>
          <p14:tracePt t="28922" x="5332413" y="5430838"/>
          <p14:tracePt t="28928" x="5294313" y="5456238"/>
          <p14:tracePt t="28936" x="5245100" y="5494338"/>
          <p14:tracePt t="28944" x="5219700" y="5518150"/>
          <p14:tracePt t="28952" x="5194300" y="5530850"/>
          <p14:tracePt t="28960" x="5145088" y="5556250"/>
          <p14:tracePt t="28969" x="5119688" y="5556250"/>
          <p14:tracePt t="28976" x="5081588" y="5568950"/>
          <p14:tracePt t="28985" x="5045075" y="5581650"/>
          <p14:tracePt t="28990" x="4994275" y="5581650"/>
          <p14:tracePt t="29000" x="4945063" y="5581650"/>
          <p14:tracePt t="29006" x="4881563" y="5581650"/>
          <p14:tracePt t="29016" x="4832350" y="5556250"/>
          <p14:tracePt t="29022" x="4781550" y="5543550"/>
          <p14:tracePt t="29030" x="4706938" y="5507038"/>
          <p14:tracePt t="29038" x="4630738" y="5468938"/>
          <p14:tracePt t="29046" x="4556125" y="5418138"/>
          <p14:tracePt t="29055" x="4481513" y="5368925"/>
          <p14:tracePt t="29062" x="4418013" y="5330825"/>
          <p14:tracePt t="29069" x="4368800" y="5294313"/>
          <p14:tracePt t="29076" x="4330700" y="5256213"/>
          <p14:tracePt t="29085" x="4305300" y="5230813"/>
          <p14:tracePt t="29092" x="4281488" y="5205413"/>
          <p14:tracePt t="29102" x="4268788" y="5181600"/>
          <p14:tracePt t="29108" x="4256088" y="5143500"/>
          <p14:tracePt t="29117" x="4243388" y="5105400"/>
          <p14:tracePt t="29124" x="4230688" y="5068888"/>
          <p14:tracePt t="29134" x="4230688" y="5030788"/>
          <p14:tracePt t="29138" x="4230688" y="4992688"/>
          <p14:tracePt t="29146" x="4230688" y="4956175"/>
          <p14:tracePt t="29154" x="4217988" y="4905375"/>
          <p14:tracePt t="29162" x="4205288" y="4856163"/>
          <p14:tracePt t="29170" x="4205288" y="4779963"/>
          <p14:tracePt t="29179" x="4192588" y="4718050"/>
          <p14:tracePt t="29189" x="4181475" y="4630738"/>
          <p14:tracePt t="29196" x="4168775" y="4543425"/>
          <p14:tracePt t="29203" x="4168775" y="4467225"/>
          <p14:tracePt t="29212" x="4168775" y="4418013"/>
          <p14:tracePt t="29222" x="4168775" y="4379913"/>
          <p14:tracePt t="29227" x="4168775" y="4341813"/>
          <p14:tracePt t="29238" x="4168775" y="4305300"/>
          <p14:tracePt t="29241" x="4181475" y="4267200"/>
          <p14:tracePt t="29253" x="4192588" y="4230688"/>
          <p14:tracePt t="29257" x="4217988" y="4192588"/>
          <p14:tracePt t="29276" x="4256088" y="4117975"/>
          <p14:tracePt t="29287" x="4281488" y="4079875"/>
          <p14:tracePt t="29290" x="4318000" y="4041775"/>
          <p14:tracePt t="29295" x="4330700" y="4017963"/>
          <p14:tracePt t="29304" x="4368800" y="3979863"/>
          <p14:tracePt t="29311" x="4394200" y="3954463"/>
          <p14:tracePt t="29320" x="4430713" y="3905250"/>
          <p14:tracePt t="29330" x="4481513" y="3854450"/>
          <p14:tracePt t="29336" x="4530725" y="3829050"/>
          <p14:tracePt t="29343" x="4568825" y="3792538"/>
          <p14:tracePt t="29353" x="4619625" y="3754438"/>
          <p14:tracePt t="29358" x="4656138" y="3729038"/>
          <p14:tracePt t="29369" x="4694238" y="3703638"/>
          <p14:tracePt t="29374" x="4719638" y="3692525"/>
          <p14:tracePt t="29382" x="4743450" y="3667125"/>
          <p14:tracePt t="29390" x="4768850" y="3654425"/>
          <p14:tracePt t="29397" x="4806950" y="3641725"/>
          <p14:tracePt t="29406" x="4832350" y="3629025"/>
          <p14:tracePt t="29413" x="4856163" y="3603625"/>
          <p14:tracePt t="29422" x="4881563" y="3590925"/>
          <p14:tracePt t="29430" x="4919663" y="3590925"/>
          <p14:tracePt t="29438" x="4968875" y="3567113"/>
          <p14:tracePt t="29443" x="5032375" y="3541713"/>
          <p14:tracePt t="29453" x="5094288" y="3529013"/>
          <p14:tracePt t="29459" x="5157788" y="3503613"/>
          <p14:tracePt t="29469" x="5207000" y="3503613"/>
          <p14:tracePt t="29477" x="5257800" y="3490913"/>
          <p14:tracePt t="29486" x="5294313" y="3479800"/>
          <p14:tracePt t="29492" x="5332413" y="3467100"/>
          <p14:tracePt t="29504" x="5383213" y="3467100"/>
          <p14:tracePt t="29512" x="5407025" y="3467100"/>
          <p14:tracePt t="29520" x="5419725" y="3467100"/>
          <p14:tracePt t="29528" x="5445125" y="3467100"/>
          <p14:tracePt t="29536" x="5457825" y="3479800"/>
          <p14:tracePt t="29544" x="5483225" y="3479800"/>
          <p14:tracePt t="29552" x="5507038" y="3516313"/>
          <p14:tracePt t="29560" x="5532438" y="3529013"/>
          <p14:tracePt t="29567" x="5570538" y="3554413"/>
          <p14:tracePt t="29578" x="5595938" y="3603625"/>
          <p14:tracePt t="29587" x="5632450" y="3641725"/>
          <p14:tracePt t="29594" x="5670550" y="3703638"/>
          <p14:tracePt t="29603" x="5683250" y="3754438"/>
          <p14:tracePt t="29609" x="5708650" y="3803650"/>
          <p14:tracePt t="29619" x="5719763" y="3854450"/>
          <p14:tracePt t="29623" x="5732463" y="3929063"/>
          <p14:tracePt t="29632" x="5745163" y="3992563"/>
          <p14:tracePt t="29640" x="5757863" y="4054475"/>
          <p14:tracePt t="29648" x="5757863" y="4105275"/>
          <p14:tracePt t="29654" x="5757863" y="4141788"/>
          <p14:tracePt t="29662" x="5757863" y="4192588"/>
          <p14:tracePt t="29671" x="5757863" y="4230688"/>
          <p14:tracePt t="29678" x="5757863" y="4279900"/>
          <p14:tracePt t="29687" x="5757863" y="4341813"/>
          <p14:tracePt t="29694" x="5745163" y="4405313"/>
          <p14:tracePt t="29703" x="5732463" y="4454525"/>
          <p14:tracePt t="29710" x="5719763" y="4530725"/>
          <p14:tracePt t="29718" x="5708650" y="4579938"/>
          <p14:tracePt t="29723" x="5695950" y="4630738"/>
          <p14:tracePt t="29730" x="5695950" y="4692650"/>
          <p14:tracePt t="29738" x="5683250" y="4756150"/>
          <p14:tracePt t="29746" x="5670550" y="4792663"/>
          <p14:tracePt t="29754" x="5657850" y="4856163"/>
          <p14:tracePt t="29762" x="5645150" y="4892675"/>
          <p14:tracePt t="29771" x="5632450" y="4930775"/>
          <p14:tracePt t="29778" x="5632450" y="4956175"/>
          <p14:tracePt t="29787" x="5619750" y="4992688"/>
          <p14:tracePt t="29794" x="5607050" y="5018088"/>
          <p14:tracePt t="29801" x="5595938" y="5056188"/>
          <p14:tracePt t="29808" x="5595938" y="5081588"/>
          <p14:tracePt t="29817" x="5583238" y="5105400"/>
          <p14:tracePt t="29824" x="5570538" y="5130800"/>
          <p14:tracePt t="29835" x="5557838" y="5156200"/>
          <p14:tracePt t="29842" x="5519738" y="5194300"/>
          <p14:tracePt t="29854" x="5507038" y="5218113"/>
          <p14:tracePt t="29858" x="5483225" y="5243513"/>
          <p14:tracePt t="29865" x="5457825" y="5268913"/>
          <p14:tracePt t="29874" x="5445125" y="5294313"/>
          <p14:tracePt t="29887" x="5407025" y="5318125"/>
          <p14:tracePt t="29897" x="5407025" y="5330825"/>
          <p14:tracePt t="29907" x="5383213" y="5343525"/>
          <p14:tracePt t="29912" x="5370513" y="5356225"/>
          <p14:tracePt t="29922" x="5357813" y="5368925"/>
          <p14:tracePt t="29927" x="5345113" y="5381625"/>
          <p14:tracePt t="29937" x="5332413" y="5394325"/>
          <p14:tracePt t="29945" x="5319713" y="5394325"/>
          <p14:tracePt t="29953" x="5307013" y="5418138"/>
          <p14:tracePt t="29959" x="5281613" y="5418138"/>
          <p14:tracePt t="29969" x="5281613" y="5430838"/>
          <p14:tracePt t="29976" x="5257800" y="5443538"/>
          <p14:tracePt t="29989" x="5232400" y="5456238"/>
          <p14:tracePt t="29996" x="5219700" y="5456238"/>
          <p14:tracePt t="30004" x="5207000" y="5468938"/>
          <p14:tracePt t="30020" x="5194300" y="5481638"/>
          <p14:tracePt t="30026" x="5181600" y="5494338"/>
          <p14:tracePt t="30042" x="5170488" y="5494338"/>
          <p14:tracePt t="30052" x="5170488" y="5507038"/>
          <p14:tracePt t="30557" x="5181600" y="5507038"/>
          <p14:tracePt t="30566" x="5194300" y="5507038"/>
          <p14:tracePt t="30575" x="5207000" y="5494338"/>
          <p14:tracePt t="30582" x="5219700" y="5494338"/>
          <p14:tracePt t="30590" x="5232400" y="5481638"/>
          <p14:tracePt t="30599" x="5257800" y="5481638"/>
          <p14:tracePt t="30606" x="5281613" y="5481638"/>
          <p14:tracePt t="30614" x="5294313" y="5481638"/>
          <p14:tracePt t="30623" x="5319713" y="5481638"/>
          <p14:tracePt t="30628" x="5357813" y="5468938"/>
          <p14:tracePt t="30637" x="5383213" y="5468938"/>
          <p14:tracePt t="30644" x="5407025" y="5456238"/>
          <p14:tracePt t="30654" x="5445125" y="5443538"/>
          <p14:tracePt t="30659" x="5470525" y="5443538"/>
          <p14:tracePt t="30669" x="5495925" y="5430838"/>
          <p14:tracePt t="30676" x="5532438" y="5418138"/>
          <p14:tracePt t="30686" x="5583238" y="5407025"/>
          <p14:tracePt t="30691" x="5619750" y="5407025"/>
          <p14:tracePt t="30697" x="5670550" y="5394325"/>
          <p14:tracePt t="30705" x="5745163" y="5381625"/>
          <p14:tracePt t="30713" x="5808663" y="5368925"/>
          <p14:tracePt t="30722" x="5883275" y="5356225"/>
          <p14:tracePt t="30729" x="5945188" y="5343525"/>
          <p14:tracePt t="30739" x="6008688" y="5330825"/>
          <p14:tracePt t="30745" x="6045200" y="5318125"/>
          <p14:tracePt t="30752" x="6083300" y="5318125"/>
          <p14:tracePt t="30759" x="6108700" y="5305425"/>
          <p14:tracePt t="30769" x="6134100" y="5281613"/>
          <p14:tracePt t="30786" x="6146800" y="5268913"/>
          <p14:tracePt t="30791" x="6146800" y="5256213"/>
          <p14:tracePt t="30803" x="6157913" y="5230813"/>
          <p14:tracePt t="30807" x="6170613" y="5218113"/>
          <p14:tracePt t="30816" x="6170613" y="5194300"/>
          <p14:tracePt t="30823" x="6183313" y="5156200"/>
          <p14:tracePt t="30829" x="6196013" y="5130800"/>
          <p14:tracePt t="30837" x="6208713" y="5105400"/>
          <p14:tracePt t="30845" x="6208713" y="5068888"/>
          <p14:tracePt t="30855" x="6221413" y="5030788"/>
          <p14:tracePt t="30861" x="6234113" y="5005388"/>
          <p14:tracePt t="30869" x="6246813" y="4968875"/>
          <p14:tracePt t="30877" x="6246813" y="4930775"/>
          <p14:tracePt t="30886" x="6259513" y="4905375"/>
          <p14:tracePt t="30893" x="6270625" y="4879975"/>
          <p14:tracePt t="30902" x="6283325" y="4856163"/>
          <p14:tracePt t="30909" x="6283325" y="4830763"/>
          <p14:tracePt t="30920" x="6283325" y="4792663"/>
          <p14:tracePt t="30922" x="6296025" y="4756150"/>
          <p14:tracePt t="30932" x="6296025" y="4730750"/>
          <p14:tracePt t="30940" x="6308725" y="4705350"/>
          <p14:tracePt t="30946" x="6308725" y="4679950"/>
          <p14:tracePt t="30954" x="6308725" y="4656138"/>
          <p14:tracePt t="30962" x="6321425" y="4618038"/>
          <p14:tracePt t="30970" x="6334125" y="4605338"/>
          <p14:tracePt t="30976" x="6346825" y="4592638"/>
          <p14:tracePt t="30985" x="6346825" y="4567238"/>
          <p14:tracePt t="31002" x="6359525" y="4554538"/>
          <p14:tracePt t="31018" x="6359525" y="4543425"/>
          <p14:tracePt t="31024" x="6370638" y="4543425"/>
          <p14:tracePt t="31034" x="6383338" y="4530725"/>
          <p14:tracePt t="31046" x="6383338" y="4518025"/>
          <p14:tracePt t="31062" x="6396038" y="4505325"/>
          <p14:tracePt t="31079" x="6408738" y="4479925"/>
          <p14:tracePt t="31088" x="6421438" y="4454525"/>
          <p14:tracePt t="31095" x="6421438" y="4430713"/>
          <p14:tracePt t="31105" x="6446838" y="4405313"/>
          <p14:tracePt t="31111" x="6459538" y="4379913"/>
          <p14:tracePt t="31122" x="6483350" y="4341813"/>
          <p14:tracePt t="31126" x="6496050" y="4318000"/>
          <p14:tracePt t="31136" x="6534150" y="4279900"/>
          <p14:tracePt t="31143" x="6546850" y="4230688"/>
          <p14:tracePt t="31152" x="6572250" y="4192588"/>
          <p14:tracePt t="31158" x="6596063" y="4167188"/>
          <p14:tracePt t="31169" x="6621463" y="4129088"/>
          <p14:tracePt t="31174" x="6646863" y="4079875"/>
          <p14:tracePt t="31182" x="6659563" y="4041775"/>
          <p14:tracePt t="31190" x="6684963" y="3992563"/>
          <p14:tracePt t="31196" x="6721475" y="3941763"/>
          <p14:tracePt t="31204" x="6734175" y="3905250"/>
          <p14:tracePt t="31212" x="6746875" y="3879850"/>
          <p14:tracePt t="31219" x="6772275" y="3841750"/>
          <p14:tracePt t="31227" x="6784975" y="3829050"/>
          <p14:tracePt t="31236" x="6797675" y="3816350"/>
          <p14:tracePt t="31243" x="6808788" y="3803650"/>
          <p14:tracePt t="31252" x="6821488" y="3792538"/>
          <p14:tracePt t="31274" x="6846888" y="3779838"/>
          <p14:tracePt t="31281" x="6859588" y="3767138"/>
          <p14:tracePt t="31290" x="6872288" y="3767138"/>
          <p14:tracePt t="31298" x="6872288" y="3754438"/>
          <p14:tracePt t="31307" x="6884988" y="3754438"/>
          <p14:tracePt t="31313" x="6897688" y="3754438"/>
          <p14:tracePt t="31749" x="6910388" y="3754438"/>
          <p14:tracePt t="31756" x="6910388" y="3767138"/>
          <p14:tracePt t="31764" x="6921500" y="3767138"/>
          <p14:tracePt t="31772" x="6921500" y="3779838"/>
          <p14:tracePt t="31804" x="6921500" y="3792538"/>
          <p14:tracePt t="31828" x="6921500" y="3803650"/>
          <p14:tracePt t="31837" x="6921500" y="3816350"/>
          <p14:tracePt t="31852" x="6921500" y="3829050"/>
          <p14:tracePt t="31859" x="6910388" y="3829050"/>
          <p14:tracePt t="31872" x="6897688" y="3841750"/>
          <p14:tracePt t="31875" x="6884988" y="3841750"/>
          <p14:tracePt t="31882" x="6859588" y="3854450"/>
          <p14:tracePt t="31890" x="6846888" y="3867150"/>
          <p14:tracePt t="31899" x="6834188" y="3867150"/>
          <p14:tracePt t="31906" x="6808788" y="3867150"/>
          <p14:tracePt t="31915" x="6797675" y="3867150"/>
          <p14:tracePt t="31930" x="6784975" y="3867150"/>
          <p14:tracePt t="31942" x="6772275" y="3867150"/>
          <p14:tracePt t="32069" x="6784975" y="3867150"/>
          <p14:tracePt t="32077" x="6797675" y="3841750"/>
          <p14:tracePt t="32085" x="6821488" y="3829050"/>
          <p14:tracePt t="32092" x="6859588" y="3816350"/>
          <p14:tracePt t="32103" x="6884988" y="3803650"/>
          <p14:tracePt t="32108" x="6921500" y="3792538"/>
          <p14:tracePt t="32115" x="6946900" y="3792538"/>
          <p14:tracePt t="32123" x="6985000" y="3779838"/>
          <p14:tracePt t="32131" x="7021513" y="3767138"/>
          <p14:tracePt t="32140" x="7059613" y="3754438"/>
          <p14:tracePt t="32147" x="7097713" y="3754438"/>
          <p14:tracePt t="32154" x="7146925" y="3741738"/>
          <p14:tracePt t="32163" x="7172325" y="3729038"/>
          <p14:tracePt t="32171" x="7197725" y="3729038"/>
          <p14:tracePt t="32177" x="7197725" y="3716338"/>
          <p14:tracePt t="32296" x="7172325" y="3729038"/>
          <p14:tracePt t="32303" x="7123113" y="3741738"/>
          <p14:tracePt t="32309" x="7059613" y="3741738"/>
          <p14:tracePt t="32320" x="7021513" y="3741738"/>
          <p14:tracePt t="32325" x="6985000" y="3754438"/>
          <p14:tracePt t="32337" x="6934200" y="3767138"/>
          <p14:tracePt t="32341" x="6897688" y="3767138"/>
          <p14:tracePt t="32352" x="6859588" y="3779838"/>
          <p14:tracePt t="32358" x="6784975" y="3792538"/>
          <p14:tracePt t="32369" x="6734175" y="3792538"/>
          <p14:tracePt t="32376" x="6696075" y="3792538"/>
          <p14:tracePt t="32381" x="6659563" y="3792538"/>
          <p14:tracePt t="32391" x="6634163" y="3792538"/>
          <p14:tracePt t="32395" x="6608763" y="3792538"/>
          <p14:tracePt t="32404" x="6596063" y="3792538"/>
          <p14:tracePt t="32497" x="6608763" y="3792538"/>
          <p14:tracePt t="32506" x="6634163" y="3792538"/>
          <p14:tracePt t="32514" x="6646863" y="3779838"/>
          <p14:tracePt t="32523" x="6672263" y="3767138"/>
          <p14:tracePt t="32527" x="6696075" y="3754438"/>
          <p14:tracePt t="32538" x="6721475" y="3754438"/>
          <p14:tracePt t="32543" x="6759575" y="3754438"/>
          <p14:tracePt t="32554" x="6797675" y="3754438"/>
          <p14:tracePt t="32559" x="6834188" y="3754438"/>
          <p14:tracePt t="32573" x="6872288" y="3754438"/>
          <p14:tracePt t="32576" x="6910388" y="3754438"/>
          <p14:tracePt t="32588" x="6946900" y="3754438"/>
          <p14:tracePt t="32591" x="6985000" y="3754438"/>
          <p14:tracePt t="32603" x="7034213" y="3754438"/>
          <p14:tracePt t="32608" x="7072313" y="3754438"/>
          <p14:tracePt t="32614" x="7110413" y="3754438"/>
          <p14:tracePt t="32622" x="7134225" y="3754438"/>
          <p14:tracePt t="32630" x="7172325" y="3754438"/>
          <p14:tracePt t="32639" x="7185025" y="3754438"/>
          <p14:tracePt t="32654" x="7197725" y="3754438"/>
          <p14:tracePt t="32662" x="7210425" y="3754438"/>
          <p14:tracePt t="32692" x="7223125" y="3754438"/>
          <p14:tracePt t="32792" x="7210425" y="3754438"/>
          <p14:tracePt t="32801" x="7185025" y="3754438"/>
          <p14:tracePt t="32808" x="7146925" y="3767138"/>
          <p14:tracePt t="32818" x="7110413" y="3767138"/>
          <p14:tracePt t="32823" x="7072313" y="3767138"/>
          <p14:tracePt t="32830" x="7046913" y="3767138"/>
          <p14:tracePt t="32838" x="7010400" y="3767138"/>
          <p14:tracePt t="32846" x="6972300" y="3767138"/>
          <p14:tracePt t="32854" x="6934200" y="3767138"/>
          <p14:tracePt t="32862" x="6897688" y="3767138"/>
          <p14:tracePt t="32871" x="6872288" y="3767138"/>
          <p14:tracePt t="32887" x="6859588" y="3767138"/>
          <p14:tracePt t="33004" x="6884988" y="3767138"/>
          <p14:tracePt t="33011" x="6934200" y="3767138"/>
          <p14:tracePt t="33023" x="6997700" y="3767138"/>
          <p14:tracePt t="33028" x="7097713" y="3754438"/>
          <p14:tracePt t="33037" x="7197725" y="3754438"/>
          <p14:tracePt t="33041" x="7310438" y="3754438"/>
          <p14:tracePt t="33057" x="7548563" y="3754438"/>
          <p14:tracePt t="33071" x="7648575" y="3754438"/>
          <p14:tracePt t="33074" x="7735888" y="3754438"/>
          <p14:tracePt t="33082" x="7785100" y="3754438"/>
          <p14:tracePt t="33090" x="7810500" y="3754438"/>
          <p14:tracePt t="33098" x="7823200" y="3767138"/>
          <p14:tracePt t="33107" x="7835900" y="3767138"/>
          <p14:tracePt t="33143" x="7835900" y="3779838"/>
          <p14:tracePt t="33154" x="7835900" y="3792538"/>
          <p14:tracePt t="33160" x="7835900" y="3803650"/>
          <p14:tracePt t="33172" x="7823200" y="3803650"/>
          <p14:tracePt t="33176" x="7823200" y="3816350"/>
          <p14:tracePt t="33189" x="7797800" y="3829050"/>
          <p14:tracePt t="33192" x="7773988" y="3829050"/>
          <p14:tracePt t="33198" x="7748588" y="3841750"/>
          <p14:tracePt t="33208" x="7723188" y="3854450"/>
          <p14:tracePt t="33214" x="7685088" y="3854450"/>
          <p14:tracePt t="33224" x="7648575" y="3867150"/>
          <p14:tracePt t="33230" x="7572375" y="3867150"/>
          <p14:tracePt t="33242" x="7510463" y="3879850"/>
          <p14:tracePt t="33246" x="7448550" y="3892550"/>
          <p14:tracePt t="33254" x="7385050" y="3892550"/>
          <p14:tracePt t="33262" x="7348538" y="3892550"/>
          <p14:tracePt t="33277" x="7272338" y="3905250"/>
          <p14:tracePt t="33288" x="7246938" y="3905250"/>
          <p14:tracePt t="33292" x="7223125" y="3905250"/>
          <p14:tracePt t="33303" x="7210425" y="3905250"/>
          <p14:tracePt t="33309" x="7185025" y="3905250"/>
          <p14:tracePt t="33317" x="7172325" y="3916363"/>
          <p14:tracePt t="33325" x="7159625" y="3916363"/>
          <p14:tracePt t="33386" x="7172325" y="3916363"/>
          <p14:tracePt t="33393" x="7235825" y="3892550"/>
          <p14:tracePt t="33403" x="7359650" y="3879850"/>
          <p14:tracePt t="33410" x="7510463" y="3854450"/>
          <p14:tracePt t="33424" x="7874000" y="3803650"/>
          <p14:tracePt t="33431" x="8061325" y="3792538"/>
          <p14:tracePt t="33442" x="8248650" y="3779838"/>
          <p14:tracePt t="33448" x="8399463" y="3779838"/>
          <p14:tracePt t="33457" x="8499475" y="3779838"/>
          <p14:tracePt t="33464" x="8537575" y="3767138"/>
          <p14:tracePt t="33744" x="8524875" y="3767138"/>
          <p14:tracePt t="33752" x="8499475" y="3767138"/>
          <p14:tracePt t="33762" x="8461375" y="3767138"/>
          <p14:tracePt t="33771" x="8399463" y="3767138"/>
          <p14:tracePt t="33776" x="8324850" y="3767138"/>
          <p14:tracePt t="33789" x="8186738" y="3792538"/>
          <p14:tracePt t="33798" x="8123238" y="3803650"/>
          <p14:tracePt t="33808" x="8086725" y="3816350"/>
          <p14:tracePt t="33814" x="8061325" y="3829050"/>
          <p14:tracePt t="33831" x="8048625" y="3829050"/>
          <p14:tracePt t="33840" x="8035925" y="3829050"/>
          <p14:tracePt t="33846" x="8035925" y="3841750"/>
          <p14:tracePt t="33860" x="8023225" y="3841750"/>
          <p14:tracePt t="35277" x="8023225" y="3854450"/>
          <p14:tracePt t="35285" x="8010525" y="3929063"/>
          <p14:tracePt t="35293" x="7999413" y="4054475"/>
          <p14:tracePt t="35302" x="7986713" y="4154488"/>
          <p14:tracePt t="35309" x="7974013" y="4254500"/>
          <p14:tracePt t="35320" x="7961313" y="4354513"/>
          <p14:tracePt t="35325" x="7948613" y="4479925"/>
          <p14:tracePt t="35335" x="7948613" y="4579938"/>
          <p14:tracePt t="35341" x="7948613" y="4679950"/>
          <p14:tracePt t="35347" x="7948613" y="4779963"/>
          <p14:tracePt t="35356" x="7948613" y="4856163"/>
          <p14:tracePt t="35363" x="7948613" y="4930775"/>
          <p14:tracePt t="35372" x="7948613" y="4992688"/>
          <p14:tracePt t="35378" x="7948613" y="5030788"/>
          <p14:tracePt t="35388" x="7935913" y="5068888"/>
          <p14:tracePt t="35395" x="7923213" y="5105400"/>
          <p14:tracePt t="35403" x="7910513" y="5143500"/>
          <p14:tracePt t="35411" x="7897813" y="5168900"/>
          <p14:tracePt t="35419" x="7874000" y="5194300"/>
          <p14:tracePt t="35425" x="7835900" y="5218113"/>
          <p14:tracePt t="35435" x="7797800" y="5256213"/>
          <p14:tracePt t="35441" x="7748588" y="5294313"/>
          <p14:tracePt t="35449" x="7697788" y="5343525"/>
          <p14:tracePt t="35458" x="7648575" y="5368925"/>
          <p14:tracePt t="35465" x="7585075" y="5418138"/>
          <p14:tracePt t="35473" x="7535863" y="5443538"/>
          <p14:tracePt t="35481" x="7472363" y="5481638"/>
          <p14:tracePt t="35489" x="7423150" y="5481638"/>
          <p14:tracePt t="35495" x="7348538" y="5494338"/>
          <p14:tracePt t="35503" x="7285038" y="5507038"/>
          <p14:tracePt t="35511" x="7197725" y="5518150"/>
          <p14:tracePt t="35520" x="7110413" y="5530850"/>
          <p14:tracePt t="35527" x="7034213" y="5530850"/>
          <p14:tracePt t="35537" x="6972300" y="5543550"/>
          <p14:tracePt t="35543" x="6897688" y="5556250"/>
          <p14:tracePt t="35554" x="6834188" y="5568950"/>
          <p14:tracePt t="35560" x="6759575" y="5581650"/>
          <p14:tracePt t="35564" x="6708775" y="5581650"/>
          <p14:tracePt t="35573" x="6659563" y="5594350"/>
          <p14:tracePt t="35581" x="6621463" y="5594350"/>
          <p14:tracePt t="35590" x="6572250" y="5594350"/>
          <p14:tracePt t="35597" x="6534150" y="5594350"/>
          <p14:tracePt t="35607" x="6496050" y="5594350"/>
          <p14:tracePt t="35613" x="6459538" y="5594350"/>
          <p14:tracePt t="35622" x="6434138" y="5594350"/>
          <p14:tracePt t="35629" x="6408738" y="5581650"/>
          <p14:tracePt t="35636" x="6383338" y="5581650"/>
          <p14:tracePt t="35643" x="6359525" y="5581650"/>
          <p14:tracePt t="35654" x="6346825" y="5581650"/>
          <p14:tracePt t="35660" x="6334125" y="5581650"/>
          <p14:tracePt t="35675" x="6321425" y="5581650"/>
          <p14:tracePt t="35823" x="6321425" y="5568950"/>
          <p14:tracePt t="35847" x="6334125" y="5568950"/>
          <p14:tracePt t="35853" x="6346825" y="5568950"/>
          <p14:tracePt t="35861" x="6370638" y="5581650"/>
          <p14:tracePt t="35871" x="6421438" y="5594350"/>
          <p14:tracePt t="35877" x="6496050" y="5594350"/>
          <p14:tracePt t="35888" x="6559550" y="5607050"/>
          <p14:tracePt t="35893" x="6672263" y="5619750"/>
          <p14:tracePt t="35903" x="6784975" y="5656263"/>
          <p14:tracePt t="35911" x="6921500" y="5668963"/>
          <p14:tracePt t="35920" x="7072313" y="5681663"/>
          <p14:tracePt t="35927" x="7185025" y="5694363"/>
          <p14:tracePt t="35937" x="7310438" y="5719763"/>
          <p14:tracePt t="35940" x="7397750" y="5732463"/>
          <p14:tracePt t="35947" x="7459663" y="5743575"/>
          <p14:tracePt t="35958" x="7523163" y="5756275"/>
          <p14:tracePt t="35964" x="7548563" y="5756275"/>
          <p14:tracePt t="35973" x="7561263" y="5756275"/>
          <p14:tracePt t="36095" x="7548563" y="5756275"/>
          <p14:tracePt t="36103" x="7535863" y="5756275"/>
          <p14:tracePt t="36111" x="7523163" y="5756275"/>
          <p14:tracePt t="36120" x="7485063" y="5756275"/>
          <p14:tracePt t="36128" x="7435850" y="5756275"/>
          <p14:tracePt t="36138" x="7359650" y="5756275"/>
          <p14:tracePt t="36143" x="7297738" y="5743575"/>
          <p14:tracePt t="36150" x="7210425" y="5732463"/>
          <p14:tracePt t="36158" x="7134225" y="5732463"/>
          <p14:tracePt t="36165" x="7072313" y="5732463"/>
          <p14:tracePt t="36174" x="7010400" y="5732463"/>
          <p14:tracePt t="36181" x="6934200" y="5732463"/>
          <p14:tracePt t="36190" x="6872288" y="5732463"/>
          <p14:tracePt t="36198" x="6821488" y="5732463"/>
          <p14:tracePt t="36206" x="6772275" y="5732463"/>
          <p14:tracePt t="36213" x="6696075" y="5732463"/>
          <p14:tracePt t="36223" x="6659563" y="5732463"/>
          <p14:tracePt t="36228" x="6621463" y="5732463"/>
          <p14:tracePt t="36238" x="6584950" y="5732463"/>
          <p14:tracePt t="36243" x="6559550" y="5732463"/>
          <p14:tracePt t="36254" x="6546850" y="5732463"/>
          <p14:tracePt t="36329" x="6559550" y="5732463"/>
          <p14:tracePt t="36338" x="6584950" y="5719763"/>
          <p14:tracePt t="36345" x="6608763" y="5719763"/>
          <p14:tracePt t="36354" x="6646863" y="5707063"/>
          <p14:tracePt t="36361" x="6721475" y="5694363"/>
          <p14:tracePt t="36371" x="6784975" y="5681663"/>
          <p14:tracePt t="36375" x="6884988" y="5668963"/>
          <p14:tracePt t="36384" x="6997700" y="5656263"/>
          <p14:tracePt t="36391" x="7110413" y="5656263"/>
          <p14:tracePt t="36399" x="7210425" y="5656263"/>
          <p14:tracePt t="36407" x="7310438" y="5643563"/>
          <p14:tracePt t="36415" x="7397750" y="5643563"/>
          <p14:tracePt t="36424" x="7459663" y="5643563"/>
          <p14:tracePt t="36432" x="7497763" y="5643563"/>
          <p14:tracePt t="36441" x="7523163" y="5643563"/>
          <p14:tracePt t="36447" x="7548563" y="5643563"/>
          <p14:tracePt t="36461" x="7561263" y="5643563"/>
          <p14:tracePt t="36477" x="7572375" y="5643563"/>
          <p14:tracePt t="36580" x="7572375" y="5656263"/>
          <p14:tracePt t="36587" x="7561263" y="5656263"/>
          <p14:tracePt t="36595" x="7548563" y="5668963"/>
          <p14:tracePt t="36605" x="7535863" y="5668963"/>
          <p14:tracePt t="36609" x="7497763" y="5681663"/>
          <p14:tracePt t="36620" x="7459663" y="5694363"/>
          <p14:tracePt t="36625" x="7423150" y="5694363"/>
          <p14:tracePt t="36635" x="7385050" y="5707063"/>
          <p14:tracePt t="36641" x="7335838" y="5719763"/>
          <p14:tracePt t="36649" x="7259638" y="5732463"/>
          <p14:tracePt t="36659" x="7197725" y="5732463"/>
          <p14:tracePt t="36665" x="7123113" y="5743575"/>
          <p14:tracePt t="36673" x="7085013" y="5756275"/>
          <p14:tracePt t="36679" x="7059613" y="5768975"/>
          <p14:tracePt t="36687" x="7034213" y="5781675"/>
          <p14:tracePt t="36757" x="7059613" y="5781675"/>
          <p14:tracePt t="36765" x="7085013" y="5781675"/>
          <p14:tracePt t="36774" x="7123113" y="5768975"/>
          <p14:tracePt t="36781" x="7185025" y="5756275"/>
          <p14:tracePt t="36791" x="7246938" y="5743575"/>
          <p14:tracePt t="36797" x="7310438" y="5732463"/>
          <p14:tracePt t="36806" x="7348538" y="5732463"/>
          <p14:tracePt t="36813" x="7372350" y="5732463"/>
          <p14:tracePt t="36821" x="7397750" y="5732463"/>
          <p14:tracePt t="36827" x="7410450" y="5732463"/>
          <p14:tracePt t="36843" x="7423150" y="5732463"/>
          <p14:tracePt t="36968" x="7423150" y="5719763"/>
          <p14:tracePt t="42428" x="7423150" y="5707063"/>
          <p14:tracePt t="42452" x="7435850" y="5707063"/>
          <p14:tracePt t="42757" x="7435850" y="5694363"/>
          <p14:tracePt t="42764" x="7448550" y="5694363"/>
          <p14:tracePt t="42771" x="7459663" y="5681663"/>
          <p14:tracePt t="42787" x="7472363" y="5668963"/>
          <p14:tracePt t="42794" x="7485063" y="5656263"/>
          <p14:tracePt t="42810" x="7497763" y="5643563"/>
          <p14:tracePt t="42821" x="7510463" y="5643563"/>
          <p14:tracePt t="42826" x="7523163" y="5643563"/>
          <p14:tracePt t="42833" x="7523163" y="5630863"/>
          <p14:tracePt t="42840" x="7535863" y="5630863"/>
          <p14:tracePt t="42848" x="7548563" y="5630863"/>
          <p14:tracePt t="42857" x="7548563" y="5619750"/>
          <p14:tracePt t="42865" x="7561263" y="5619750"/>
          <p14:tracePt t="42874" x="7561263" y="5607050"/>
          <p14:tracePt t="42880" x="7572375" y="5607050"/>
          <p14:tracePt t="42896" x="7585075" y="5594350"/>
          <p14:tracePt t="42906" x="7597775" y="5594350"/>
          <p14:tracePt t="42922" x="7610475" y="5594350"/>
          <p14:tracePt t="42983" x="7623175" y="5594350"/>
          <p14:tracePt t="43013" x="7623175" y="5581650"/>
          <p14:tracePt t="43023" x="7648575" y="5568950"/>
          <p14:tracePt t="43037" x="7661275" y="5556250"/>
          <p14:tracePt t="43044" x="7673975" y="5556250"/>
          <p14:tracePt t="43051" x="7685088" y="5543550"/>
          <p14:tracePt t="43058" x="7710488" y="5530850"/>
          <p14:tracePt t="43067" x="7710488" y="5518150"/>
          <p14:tracePt t="43075" x="7735888" y="5507038"/>
          <p14:tracePt t="43091" x="7748588" y="5494338"/>
          <p14:tracePt t="43107" x="7761288" y="5494338"/>
          <p14:tracePt t="43115" x="7773988" y="5481638"/>
          <p14:tracePt t="43131" x="7785100" y="5468938"/>
          <p14:tracePt t="43138" x="7785100" y="5456238"/>
          <p14:tracePt t="43145" x="7797800" y="5456238"/>
          <p14:tracePt t="43155" x="7810500" y="5456238"/>
          <p14:tracePt t="43161" x="7823200" y="5443538"/>
          <p14:tracePt t="43177" x="7835900" y="5430838"/>
          <p14:tracePt t="43193" x="7848600" y="5430838"/>
          <p14:tracePt t="43199" x="7848600" y="5418138"/>
          <p14:tracePt t="43209" x="7874000" y="5407025"/>
          <p14:tracePt t="43225" x="7897813" y="5394325"/>
          <p14:tracePt t="43240" x="7910513" y="5381625"/>
          <p14:tracePt t="43247" x="7910513" y="5368925"/>
          <p14:tracePt t="43256" x="7923213" y="5368925"/>
          <p14:tracePt t="43276" x="7935913" y="5356225"/>
          <p14:tracePt t="43279" x="7948613" y="5356225"/>
          <p14:tracePt t="43285" x="7948613" y="5343525"/>
          <p14:tracePt t="43293" x="7961313" y="5343525"/>
          <p14:tracePt t="43301" x="7961313" y="5330825"/>
          <p14:tracePt t="43309" x="7974013" y="5318125"/>
          <p14:tracePt t="43317" x="7986713" y="5318125"/>
          <p14:tracePt t="43325" x="7999413" y="5305425"/>
          <p14:tracePt t="43341" x="8010525" y="5294313"/>
          <p14:tracePt t="43356" x="8023225" y="5281613"/>
          <p14:tracePt t="43362" x="8035925" y="5268913"/>
          <p14:tracePt t="43372" x="8048625" y="5268913"/>
          <p14:tracePt t="43379" x="8048625" y="5256213"/>
          <p14:tracePt t="43389" x="8074025" y="5256213"/>
          <p14:tracePt t="43395" x="8074025" y="5243513"/>
          <p14:tracePt t="43405" x="8086725" y="5230813"/>
          <p14:tracePt t="43411" x="8099425" y="5230813"/>
          <p14:tracePt t="43421" x="8099425" y="5218113"/>
          <p14:tracePt t="43425" x="8123238" y="5218113"/>
          <p14:tracePt t="43433" x="8123238" y="5205413"/>
          <p14:tracePt t="43441" x="8148638" y="5194300"/>
          <p14:tracePt t="43449" x="8161338" y="5194300"/>
          <p14:tracePt t="43458" x="8174038" y="5181600"/>
          <p14:tracePt t="43465" x="8199438" y="5168900"/>
          <p14:tracePt t="43474" x="8223250" y="5168900"/>
          <p14:tracePt t="43481" x="8248650" y="5156200"/>
          <p14:tracePt t="43490" x="8274050" y="5130800"/>
          <p14:tracePt t="43497" x="8312150" y="5118100"/>
          <p14:tracePt t="43505" x="8335963" y="5092700"/>
          <p14:tracePt t="43510" x="8361363" y="5068888"/>
          <p14:tracePt t="43522" x="8386763" y="5056188"/>
          <p14:tracePt t="43528" x="8424863" y="5018088"/>
          <p14:tracePt t="43537" x="8448675" y="4992688"/>
          <p14:tracePt t="43544" x="8474075" y="4981575"/>
          <p14:tracePt t="43551" x="8499475" y="4956175"/>
          <p14:tracePt t="43559" x="8512175" y="4943475"/>
          <p14:tracePt t="43566" x="8524875" y="4930775"/>
          <p14:tracePt t="43576" x="8548688" y="4930775"/>
          <p14:tracePt t="43581" x="8548688" y="4918075"/>
          <p14:tracePt t="43589" x="8561388" y="4905375"/>
          <p14:tracePt t="43606" x="8574088" y="4892675"/>
          <p14:tracePt t="43623" x="8586788" y="4879975"/>
          <p14:tracePt t="43629" x="8599488" y="4879975"/>
          <p14:tracePt t="43640" x="8599488" y="4856163"/>
          <p14:tracePt t="43643" x="8612188" y="4856163"/>
          <p14:tracePt t="43651" x="8612188" y="4830763"/>
          <p14:tracePt t="43659" x="8624888" y="4818063"/>
          <p14:tracePt t="43667" x="8637588" y="4805363"/>
          <p14:tracePt t="43675" x="8650288" y="4779963"/>
          <p14:tracePt t="43683" x="8661400" y="4756150"/>
          <p14:tracePt t="43691" x="8674100" y="4730750"/>
          <p14:tracePt t="43699" x="8674100" y="4718050"/>
          <p14:tracePt t="43708" x="8686800" y="4679950"/>
          <p14:tracePt t="43715" x="8712200" y="4656138"/>
          <p14:tracePt t="43722" x="8712200" y="4630738"/>
          <p14:tracePt t="43729" x="8737600" y="4605338"/>
          <p14:tracePt t="43740" x="8750300" y="4567238"/>
          <p14:tracePt t="43746" x="8763000" y="4530725"/>
          <p14:tracePt t="43755" x="8786813" y="4492625"/>
          <p14:tracePt t="43761" x="8786813" y="4467225"/>
          <p14:tracePt t="43771" x="8812213" y="4443413"/>
          <p14:tracePt t="43777" x="8824913" y="4418013"/>
          <p14:tracePt t="43788" x="8850313" y="4367213"/>
          <p14:tracePt t="43792" x="8874125" y="4330700"/>
          <p14:tracePt t="43801" x="8899525" y="4279900"/>
          <p14:tracePt t="43807" x="8937625" y="4241800"/>
          <p14:tracePt t="43815" x="8975725" y="4205288"/>
          <p14:tracePt t="43824" x="8999538" y="4154488"/>
          <p14:tracePt t="43831" x="9037638" y="4129088"/>
          <p14:tracePt t="43839" x="9050338" y="4079875"/>
          <p14:tracePt t="43847" x="9075738" y="4054475"/>
          <p14:tracePt t="43855" x="9112250" y="4029075"/>
          <p14:tracePt t="43863" x="9124950" y="4005263"/>
          <p14:tracePt t="43872" x="9163050" y="3967163"/>
          <p14:tracePt t="43878" x="9188450" y="3941763"/>
          <p14:tracePt t="43888" x="9212263" y="3916363"/>
          <p14:tracePt t="43894" x="9250363" y="3867150"/>
          <p14:tracePt t="43901" x="9288463" y="3829050"/>
          <p14:tracePt t="43910" x="9337675" y="3779838"/>
          <p14:tracePt t="43916" x="9401175" y="3716338"/>
          <p14:tracePt t="43926" x="9450388" y="3641725"/>
          <p14:tracePt t="43933" x="9513888" y="3567113"/>
          <p14:tracePt t="43942" x="9575800" y="3490913"/>
          <p14:tracePt t="43947" x="9663113" y="3390900"/>
          <p14:tracePt t="43959" x="9726613" y="3303588"/>
          <p14:tracePt t="43964" x="9788525" y="3190875"/>
          <p14:tracePt t="43973" x="9839325" y="3090863"/>
          <p14:tracePt t="43979" x="9901238" y="2978150"/>
          <p14:tracePt t="43989" x="9939338" y="2878138"/>
          <p14:tracePt t="43995" x="9975850" y="2778125"/>
          <p14:tracePt t="44005" x="10026650" y="2665413"/>
          <p14:tracePt t="44012" x="10064750" y="2590800"/>
          <p14:tracePt t="44016" x="10101263" y="2516188"/>
          <p14:tracePt t="44026" x="10139363" y="2439988"/>
          <p14:tracePt t="44033" x="10177463" y="2390775"/>
          <p14:tracePt t="44041" x="10201275" y="2339975"/>
          <p14:tracePt t="44049" x="10226675" y="2303463"/>
          <p14:tracePt t="44058" x="10252075" y="2278063"/>
          <p14:tracePt t="44065" x="10252075" y="2239963"/>
          <p14:tracePt t="44074" x="10264775" y="2239963"/>
          <p14:tracePt t="44081" x="10277475" y="2227263"/>
          <p14:tracePt t="44091" x="10277475" y="2214563"/>
          <p14:tracePt t="44097" x="10288588" y="2214563"/>
          <p14:tracePt t="44105" x="10288588" y="2201863"/>
          <p14:tracePt t="44126" x="10288588" y="2190750"/>
          <p14:tracePt t="44283" x="10277475" y="2201863"/>
          <p14:tracePt t="44291" x="10239375" y="2214563"/>
          <p14:tracePt t="44298" x="10177463" y="2252663"/>
          <p14:tracePt t="44305" x="10101263" y="2303463"/>
          <p14:tracePt t="44312" x="9988550" y="2352675"/>
          <p14:tracePt t="44321" x="9875838" y="2414588"/>
          <p14:tracePt t="44328" x="9713913" y="2465388"/>
          <p14:tracePt t="44337" x="9537700" y="2527300"/>
          <p14:tracePt t="44344" x="9337675" y="2590800"/>
          <p14:tracePt t="44353" x="9124950" y="2652713"/>
          <p14:tracePt t="44361" x="8924925" y="2716213"/>
          <p14:tracePt t="44372" x="8699500" y="2803525"/>
          <p14:tracePt t="44378" x="8499475" y="2865438"/>
          <p14:tracePt t="44383" x="8361363" y="2928938"/>
          <p14:tracePt t="44392" x="8223250" y="2990850"/>
          <p14:tracePt t="44399" x="8110538" y="3041650"/>
          <p14:tracePt t="44409" x="8023225" y="3078163"/>
          <p14:tracePt t="44415" x="7935913" y="3116263"/>
          <p14:tracePt t="44424" x="7861300" y="3154363"/>
          <p14:tracePt t="44431" x="7797800" y="3190875"/>
          <p14:tracePt t="44441" x="7748588" y="3216275"/>
          <p14:tracePt t="44447" x="7685088" y="3241675"/>
          <p14:tracePt t="44456" x="7648575" y="3254375"/>
          <p14:tracePt t="44463" x="7610475" y="3267075"/>
          <p14:tracePt t="44473" x="7572375" y="3278188"/>
          <p14:tracePt t="44477" x="7535863" y="3290888"/>
          <p14:tracePt t="44486" x="7497763" y="3290888"/>
          <p14:tracePt t="44493" x="7472363" y="3290888"/>
          <p14:tracePt t="44501" x="7459663" y="3290888"/>
          <p14:tracePt t="44509" x="7448550" y="3290888"/>
          <p14:tracePt t="44547" x="7435850" y="3290888"/>
          <p14:tracePt t="44681" x="7435850" y="3278188"/>
          <p14:tracePt t="44689" x="7448550" y="3254375"/>
          <p14:tracePt t="44694" x="7448550" y="3228975"/>
          <p14:tracePt t="44705" x="7485063" y="3190875"/>
          <p14:tracePt t="44711" x="7523163" y="3141663"/>
          <p14:tracePt t="44723" x="7585075" y="3103563"/>
          <p14:tracePt t="44729" x="7673975" y="3054350"/>
          <p14:tracePt t="44736" x="7785100" y="3016250"/>
          <p14:tracePt t="44743" x="7897813" y="2978150"/>
          <p14:tracePt t="44749" x="8023225" y="2952750"/>
          <p14:tracePt t="44758" x="8123238" y="2941638"/>
          <p14:tracePt t="44765" x="8199438" y="2941638"/>
          <p14:tracePt t="44775" x="8248650" y="2941638"/>
          <p14:tracePt t="44781" x="8274050" y="2941638"/>
          <p14:tracePt t="44790" x="8286750" y="2941638"/>
          <p14:tracePt t="44797" x="8299450" y="2952750"/>
          <p14:tracePt t="44807" x="8299450" y="2965450"/>
          <p14:tracePt t="44813" x="8299450" y="2990850"/>
          <p14:tracePt t="44823" x="8299450" y="3028950"/>
          <p14:tracePt t="44829" x="8274050" y="3065463"/>
          <p14:tracePt t="44839" x="8223250" y="3128963"/>
          <p14:tracePt t="44842" x="8161338" y="3178175"/>
          <p14:tracePt t="44852" x="8099425" y="3228975"/>
          <p14:tracePt t="44861" x="8023225" y="3278188"/>
          <p14:tracePt t="44867" x="7948613" y="3328988"/>
          <p14:tracePt t="44876" x="7848600" y="3378200"/>
          <p14:tracePt t="44883" x="7735888" y="3416300"/>
          <p14:tracePt t="44891" x="7623175" y="3467100"/>
          <p14:tracePt t="44897" x="7485063" y="3503613"/>
          <p14:tracePt t="44906" x="7348538" y="3516313"/>
          <p14:tracePt t="44913" x="7246938" y="3529013"/>
          <p14:tracePt t="44923" x="7146925" y="3529013"/>
          <p14:tracePt t="44929" x="7110413" y="3529013"/>
          <p14:tracePt t="44940" x="7085013" y="3529013"/>
          <p14:tracePt t="44975" x="7085013" y="3503613"/>
          <p14:tracePt t="44983" x="7097713" y="3479800"/>
          <p14:tracePt t="44992" x="7110413" y="3467100"/>
          <p14:tracePt t="44999" x="7134225" y="3441700"/>
          <p14:tracePt t="45016" x="7146925" y="3429000"/>
          <p14:tracePt t="45023" x="7159625" y="3429000"/>
          <p14:tracePt t="45040" x="7172325" y="3416300"/>
          <p14:tracePt t="45779" x="7197725" y="3416300"/>
          <p14:tracePt t="45785" x="7235825" y="3416300"/>
          <p14:tracePt t="45795" x="7272338" y="3429000"/>
          <p14:tracePt t="45801" x="7310438" y="3441700"/>
          <p14:tracePt t="45809" x="7372350" y="3454400"/>
          <p14:tracePt t="45817" x="7435850" y="3467100"/>
          <p14:tracePt t="45827" x="7510463" y="3490913"/>
          <p14:tracePt t="45833" x="7572375" y="3503613"/>
          <p14:tracePt t="45841" x="7623175" y="3516313"/>
          <p14:tracePt t="45849" x="7673975" y="3529013"/>
          <p14:tracePt t="45858" x="7710488" y="3541713"/>
          <p14:tracePt t="45863" x="7761288" y="3554413"/>
          <p14:tracePt t="45873" x="7797800" y="3567113"/>
          <p14:tracePt t="45880" x="7835900" y="3567113"/>
          <p14:tracePt t="45889" x="7861300" y="3590925"/>
          <p14:tracePt t="45895" x="7897813" y="3603625"/>
          <p14:tracePt t="45906" x="7923213" y="3616325"/>
          <p14:tracePt t="45912" x="7961313" y="3629025"/>
          <p14:tracePt t="45922" x="7986713" y="3641725"/>
          <p14:tracePt t="45929" x="8010525" y="3667125"/>
          <p14:tracePt t="45933" x="8035925" y="3679825"/>
          <p14:tracePt t="45944" x="8061325" y="3703638"/>
          <p14:tracePt t="45951" x="8086725" y="3716338"/>
          <p14:tracePt t="45957" x="8099425" y="3741738"/>
          <p14:tracePt t="45967" x="8110538" y="3741738"/>
          <p14:tracePt t="45976" x="8123238" y="3767138"/>
          <p14:tracePt t="45989" x="8135938" y="3779838"/>
          <p14:tracePt t="45996" x="8135938" y="3792538"/>
          <p14:tracePt t="46005" x="8148638" y="3803650"/>
          <p14:tracePt t="46010" x="8161338" y="3829050"/>
          <p14:tracePt t="46026" x="8186738" y="3841750"/>
          <p14:tracePt t="46034" x="8199438" y="3867150"/>
          <p14:tracePt t="46041" x="8212138" y="3879850"/>
          <p14:tracePt t="46049" x="8235950" y="3879850"/>
          <p14:tracePt t="46057" x="8248650" y="3892550"/>
          <p14:tracePt t="46065" x="8261350" y="3905250"/>
          <p14:tracePt t="46073" x="8274050" y="3905250"/>
          <p14:tracePt t="46079" x="8286750" y="3905250"/>
          <p14:tracePt t="46089" x="8312150" y="3916363"/>
          <p14:tracePt t="46095" x="8324850" y="3916363"/>
          <p14:tracePt t="46104" x="8335963" y="3916363"/>
          <p14:tracePt t="46111" x="8348663" y="3916363"/>
          <p14:tracePt t="46120" x="8361363" y="3916363"/>
          <p14:tracePt t="46127" x="8374063" y="3916363"/>
          <p14:tracePt t="46138" x="8386763" y="3916363"/>
          <p14:tracePt t="46144" x="8399463" y="3916363"/>
          <p14:tracePt t="46153" x="8412163" y="3916363"/>
          <p14:tracePt t="46158" x="8424863" y="3905250"/>
          <p14:tracePt t="46166" x="8448675" y="3892550"/>
          <p14:tracePt t="46174" x="8474075" y="3892550"/>
          <p14:tracePt t="46182" x="8499475" y="3879850"/>
          <p14:tracePt t="46191" x="8512175" y="3867150"/>
          <p14:tracePt t="46198" x="8524875" y="3867150"/>
          <p14:tracePt t="46207" x="8548688" y="3854450"/>
          <p14:tracePt t="46215" x="8548688" y="3841750"/>
          <p14:tracePt t="46222" x="8561388" y="3841750"/>
          <p14:tracePt t="46228" x="8561388" y="3829050"/>
          <p14:tracePt t="46239" x="8574088" y="3829050"/>
          <p14:tracePt t="46259" x="8586788" y="3816350"/>
          <p14:tracePt t="46277" x="8599488" y="3803650"/>
          <p14:tracePt t="46301" x="8612188" y="3792538"/>
          <p14:tracePt t="46339" x="8612188" y="3779838"/>
          <p14:tracePt t="46354" x="8624888" y="3779838"/>
          <p14:tracePt t="46375" x="8637588" y="3767138"/>
          <p14:tracePt t="46383" x="8650288" y="3754438"/>
          <p14:tracePt t="46402" x="8661400" y="3741738"/>
          <p14:tracePt t="46417" x="8674100" y="3729038"/>
          <p14:tracePt t="46433" x="8686800" y="3716338"/>
          <p14:tracePt t="46443" x="8699500" y="3716338"/>
          <p14:tracePt t="46450" x="8699500" y="3703638"/>
          <p14:tracePt t="46457" x="8712200" y="3692525"/>
          <p14:tracePt t="46464" x="8712200" y="3679825"/>
          <p14:tracePt t="46474" x="8724900" y="3679825"/>
          <p14:tracePt t="46480" x="8737600" y="3654425"/>
          <p14:tracePt t="46491" x="8737600" y="3629025"/>
          <p14:tracePt t="46497" x="8750300" y="3603625"/>
          <p14:tracePt t="46506" x="8750300" y="3579813"/>
          <p14:tracePt t="46512" x="8763000" y="3554413"/>
          <p14:tracePt t="46517" x="8763000" y="3516313"/>
          <p14:tracePt t="46526" x="8774113" y="3490913"/>
          <p14:tracePt t="46532" x="8786813" y="3467100"/>
          <p14:tracePt t="46541" x="8786813" y="3441700"/>
          <p14:tracePt t="46548" x="8799513" y="3416300"/>
          <p14:tracePt t="46556" x="8799513" y="3390900"/>
          <p14:tracePt t="46563" x="8812213" y="3367088"/>
          <p14:tracePt t="46573" x="8824913" y="3341688"/>
          <p14:tracePt t="46580" x="8837613" y="3316288"/>
          <p14:tracePt t="46589" x="8837613" y="3303588"/>
          <p14:tracePt t="46596" x="8850313" y="3278188"/>
          <p14:tracePt t="46602" x="8850313" y="3267075"/>
          <p14:tracePt t="46610" x="8863013" y="3241675"/>
          <p14:tracePt t="46617" x="8874125" y="3241675"/>
          <p14:tracePt t="46625" x="8874125" y="3228975"/>
          <p14:tracePt t="46633" x="8886825" y="3228975"/>
          <p14:tracePt t="46641" x="8886825" y="3216275"/>
          <p14:tracePt t="46657" x="8899525" y="3203575"/>
          <p14:tracePt t="46663" x="8912225" y="3190875"/>
          <p14:tracePt t="46681" x="8924925" y="3178175"/>
          <p14:tracePt t="46698" x="8924925" y="3165475"/>
          <p14:tracePt t="46707" x="8937625" y="3165475"/>
          <p14:tracePt t="46714" x="8937625" y="3154363"/>
          <p14:tracePt t="46724" x="8937625" y="3141663"/>
          <p14:tracePt t="46741" x="8937625" y="3128963"/>
          <p14:tracePt t="46744" x="8950325" y="3128963"/>
          <p14:tracePt t="46759" x="8950325" y="3116263"/>
          <p14:tracePt t="46838" x="8937625" y="3128963"/>
          <p14:tracePt t="46846" x="8924925" y="3141663"/>
          <p14:tracePt t="46853" x="8886825" y="3178175"/>
          <p14:tracePt t="46860" x="8850313" y="3203575"/>
          <p14:tracePt t="46869" x="8799513" y="3241675"/>
          <p14:tracePt t="46877" x="8750300" y="3278188"/>
          <p14:tracePt t="46882" x="8674100" y="3316288"/>
          <p14:tracePt t="46891" x="8574088" y="3341688"/>
          <p14:tracePt t="46898" x="8461375" y="3378200"/>
          <p14:tracePt t="46907" x="8361363" y="3390900"/>
          <p14:tracePt t="46913" x="8261350" y="3429000"/>
          <p14:tracePt t="46922" x="8174038" y="3441700"/>
          <p14:tracePt t="46929" x="8099425" y="3454400"/>
          <p14:tracePt t="46939" x="8061325" y="3467100"/>
          <p14:tracePt t="46945" x="8035925" y="3479800"/>
          <p14:tracePt t="46954" x="8023225" y="3479800"/>
          <p14:tracePt t="47271" x="7999413" y="3479800"/>
          <p14:tracePt t="47279" x="7961313" y="3479800"/>
          <p14:tracePt t="47288" x="7897813" y="3467100"/>
          <p14:tracePt t="47295" x="7861300" y="3454400"/>
          <p14:tracePt t="47305" x="7810500" y="3441700"/>
          <p14:tracePt t="47311" x="7735888" y="3429000"/>
          <p14:tracePt t="47321" x="7673975" y="3416300"/>
          <p14:tracePt t="47327" x="7597775" y="3403600"/>
          <p14:tracePt t="47335" x="7523163" y="3390900"/>
          <p14:tracePt t="47341" x="7459663" y="3390900"/>
          <p14:tracePt t="47349" x="7385050" y="3378200"/>
          <p14:tracePt t="47357" x="7348538" y="3378200"/>
          <p14:tracePt t="47365" x="7310438" y="3378200"/>
          <p14:tracePt t="47373" x="7297738" y="3367088"/>
          <p14:tracePt t="47381" x="7285038" y="3367088"/>
          <p14:tracePt t="47427" x="7285038" y="3354388"/>
          <p14:tracePt t="47452" x="7285038" y="3341688"/>
          <p14:tracePt t="47460" x="7297738" y="3316288"/>
          <p14:tracePt t="47468" x="7323138" y="3303588"/>
          <p14:tracePt t="47476" x="7359650" y="3278188"/>
          <p14:tracePt t="47482" x="7410450" y="3267075"/>
          <p14:tracePt t="47490" x="7485063" y="3228975"/>
          <p14:tracePt t="47498" x="7548563" y="3216275"/>
          <p14:tracePt t="47507" x="7623175" y="3203575"/>
          <p14:tracePt t="47514" x="7661275" y="3203575"/>
          <p14:tracePt t="47522" x="7685088" y="3203575"/>
          <p14:tracePt t="47530" x="7710488" y="3203575"/>
          <p14:tracePt t="47538" x="7723188" y="3203575"/>
          <p14:tracePt t="47560" x="7735888" y="3203575"/>
          <p14:tracePt t="47575" x="7748588" y="3203575"/>
          <p14:tracePt t="47583" x="7748588" y="3216275"/>
          <p14:tracePt t="47591" x="7748588" y="3228975"/>
          <p14:tracePt t="47599" x="7748588" y="3241675"/>
          <p14:tracePt t="47615" x="7748588" y="3254375"/>
          <p14:tracePt t="47623" x="7748588" y="3267075"/>
          <p14:tracePt t="47629" x="7748588" y="3278188"/>
          <p14:tracePt t="47645" x="7748588" y="3290888"/>
          <p14:tracePt t="47780" x="7761288" y="3290888"/>
          <p14:tracePt t="47796" x="7773988" y="3290888"/>
          <p14:tracePt t="47804" x="7797800" y="3290888"/>
          <p14:tracePt t="47812" x="7823200" y="3290888"/>
          <p14:tracePt t="47820" x="7848600" y="3290888"/>
          <p14:tracePt t="47828" x="7886700" y="3290888"/>
          <p14:tracePt t="47835" x="7923213" y="3303588"/>
          <p14:tracePt t="47844" x="7974013" y="3303588"/>
          <p14:tracePt t="47849" x="8010525" y="3303588"/>
          <p14:tracePt t="47860" x="8074025" y="3303588"/>
          <p14:tracePt t="47865" x="8148638" y="3303588"/>
          <p14:tracePt t="47874" x="8212138" y="3316288"/>
          <p14:tracePt t="47880" x="8286750" y="3316288"/>
          <p14:tracePt t="47889" x="8348663" y="3316288"/>
          <p14:tracePt t="47896" x="8399463" y="3328988"/>
          <p14:tracePt t="47906" x="8448675" y="3341688"/>
          <p14:tracePt t="47912" x="8474075" y="3341688"/>
          <p14:tracePt t="47923" x="8486775" y="3341688"/>
          <p14:tracePt t="47926" x="8499475" y="3341688"/>
          <p14:tracePt t="47958" x="8512175" y="3341688"/>
          <p14:tracePt t="47982" x="8524875" y="3341688"/>
          <p14:tracePt t="47998" x="8537575" y="3341688"/>
          <p14:tracePt t="48011" x="8548688" y="3341688"/>
          <p14:tracePt t="48021" x="8561388" y="3341688"/>
          <p14:tracePt t="48027" x="8574088" y="3328988"/>
          <p14:tracePt t="48037" x="8574088" y="3316288"/>
          <p14:tracePt t="48043" x="8599488" y="3316288"/>
          <p14:tracePt t="48052" x="8599488" y="3303588"/>
          <p14:tracePt t="48060" x="8624888" y="3303588"/>
          <p14:tracePt t="48065" x="8637588" y="3290888"/>
          <p14:tracePt t="48075" x="8650288" y="3278188"/>
          <p14:tracePt t="48081" x="8661400" y="3278188"/>
          <p14:tracePt t="48089" x="8674100" y="3267075"/>
          <p14:tracePt t="48097" x="8686800" y="3267075"/>
          <p14:tracePt t="48105" x="8686800" y="3254375"/>
          <p14:tracePt t="48113" x="8699500" y="3241675"/>
          <p14:tracePt t="48129" x="8712200" y="3228975"/>
          <p14:tracePt t="48145" x="8724900" y="3203575"/>
          <p14:tracePt t="48157" x="8737600" y="3203575"/>
          <p14:tracePt t="48162" x="8737600" y="3190875"/>
          <p14:tracePt t="48169" x="8750300" y="3190875"/>
          <p14:tracePt t="48177" x="8750300" y="3178175"/>
          <p14:tracePt t="48187" x="8763000" y="3178175"/>
          <p14:tracePt t="48193" x="8774113" y="3154363"/>
          <p14:tracePt t="48211" x="8786813" y="3128963"/>
          <p14:tracePt t="48218" x="8799513" y="3128963"/>
          <p14:tracePt t="48224" x="8812213" y="3103563"/>
          <p14:tracePt t="48242" x="8837613" y="3090863"/>
          <p14:tracePt t="48248" x="8863013" y="3065463"/>
          <p14:tracePt t="48259" x="8874125" y="3054350"/>
          <p14:tracePt t="48276" x="8937625" y="3003550"/>
          <p14:tracePt t="48281" x="8963025" y="2978150"/>
          <p14:tracePt t="48293" x="9024938" y="2928938"/>
          <p14:tracePt t="48304" x="9050338" y="2890838"/>
          <p14:tracePt t="48310" x="9088438" y="2865438"/>
          <p14:tracePt t="48319" x="9124950" y="2840038"/>
          <p14:tracePt t="48325" x="9150350" y="2816225"/>
          <p14:tracePt t="48333" x="9175750" y="2803525"/>
          <p14:tracePt t="48341" x="9199563" y="2790825"/>
          <p14:tracePt t="48349" x="9237663" y="2765425"/>
          <p14:tracePt t="48357" x="9263063" y="2752725"/>
          <p14:tracePt t="48365" x="9275763" y="2740025"/>
          <p14:tracePt t="48373" x="9301163" y="2728913"/>
          <p14:tracePt t="48386" x="9312275" y="2716213"/>
          <p14:tracePt t="48394" x="9324975" y="2716213"/>
          <p14:tracePt t="48401" x="9337675" y="2703513"/>
          <p14:tracePt t="48417" x="9350375" y="2690813"/>
          <p14:tracePt t="48425" x="9350375" y="2678113"/>
          <p14:tracePt t="48433" x="9363075" y="2678113"/>
          <p14:tracePt t="48447" x="9363075" y="2665413"/>
          <p14:tracePt t="48455" x="9375775" y="2665413"/>
          <p14:tracePt t="48463" x="9388475" y="2665413"/>
          <p14:tracePt t="48495" x="9401175" y="2665413"/>
          <p14:tracePt t="48509" x="9413875" y="2665413"/>
          <p14:tracePt t="48525" x="9424988" y="2665413"/>
          <p14:tracePt t="48535" x="9437688" y="2665413"/>
          <p14:tracePt t="48568" x="9450388" y="2665413"/>
          <p14:tracePt t="48660" x="9463088" y="2678113"/>
          <p14:tracePt t="48674" x="9463088" y="2690813"/>
          <p14:tracePt t="48690" x="9463088" y="2703513"/>
          <p14:tracePt t="48706" x="9463088" y="2716213"/>
          <p14:tracePt t="48714" x="9463088" y="2728913"/>
          <p14:tracePt t="48730" x="9463088" y="2740025"/>
          <p14:tracePt t="48746" x="9463088" y="2752725"/>
          <p14:tracePt t="48761" x="9463088" y="2765425"/>
          <p14:tracePt t="48776" x="9463088" y="2778125"/>
          <p14:tracePt t="48785" x="9463088" y="2790825"/>
          <p14:tracePt t="48792" x="9463088" y="2803525"/>
          <p14:tracePt t="48807" x="9463088" y="2828925"/>
          <p14:tracePt t="48823" x="9463088" y="2852738"/>
          <p14:tracePt t="48830" x="9463088" y="2865438"/>
          <p14:tracePt t="48840" x="9450388" y="2878138"/>
          <p14:tracePt t="48846" x="9437688" y="2903538"/>
          <p14:tracePt t="48856" x="9424988" y="2928938"/>
          <p14:tracePt t="48862" x="9424988" y="2941638"/>
          <p14:tracePt t="48872" x="9424988" y="2952750"/>
          <p14:tracePt t="48886" x="9424988" y="2965450"/>
          <p14:tracePt t="48891" x="9413875" y="2965450"/>
          <p14:tracePt t="48899" x="9413875" y="2978150"/>
          <p14:tracePt t="48931" x="9413875" y="2990850"/>
          <p14:tracePt t="49483" x="9375775" y="2990850"/>
          <p14:tracePt t="49491" x="9375775" y="3003550"/>
          <p14:tracePt t="49499" x="9350375" y="3003550"/>
          <p14:tracePt t="49507" x="9324975" y="3003550"/>
          <p14:tracePt t="49515" x="9288463" y="3003550"/>
          <p14:tracePt t="49525" x="9263063" y="3003550"/>
          <p14:tracePt t="49534" x="9237663" y="3003550"/>
          <p14:tracePt t="49541" x="9212263" y="3003550"/>
          <p14:tracePt t="49547" x="9199563" y="3003550"/>
          <p14:tracePt t="49558" x="9175750" y="3003550"/>
          <p14:tracePt t="49563" x="9150350" y="3016250"/>
          <p14:tracePt t="49573" x="9124950" y="3028950"/>
          <p14:tracePt t="49579" x="9088438" y="3041650"/>
          <p14:tracePt t="49591" x="9050338" y="3041650"/>
          <p14:tracePt t="49596" x="9012238" y="3054350"/>
          <p14:tracePt t="49606" x="8975725" y="3065463"/>
          <p14:tracePt t="49612" x="8912225" y="3078163"/>
          <p14:tracePt t="49618" x="8874125" y="3078163"/>
          <p14:tracePt t="49628" x="8837613" y="3078163"/>
          <p14:tracePt t="49633" x="8799513" y="3078163"/>
          <p14:tracePt t="49643" x="8763000" y="3078163"/>
          <p14:tracePt t="49649" x="8724900" y="3078163"/>
          <p14:tracePt t="49658" x="8686800" y="3078163"/>
          <p14:tracePt t="49665" x="8661400" y="3078163"/>
          <p14:tracePt t="49675" x="8637588" y="3078163"/>
          <p14:tracePt t="49681" x="8624888" y="3078163"/>
          <p14:tracePt t="49692" x="8599488" y="3078163"/>
          <p14:tracePt t="49706" x="8586788" y="3090863"/>
          <p14:tracePt t="49720" x="8574088" y="3103563"/>
          <p14:tracePt t="49736" x="8561388" y="3116263"/>
          <p14:tracePt t="49744" x="8548688" y="3141663"/>
          <p14:tracePt t="49751" x="8537575" y="3165475"/>
          <p14:tracePt t="49761" x="8512175" y="3190875"/>
          <p14:tracePt t="49765" x="8499475" y="3228975"/>
          <p14:tracePt t="49775" x="8461375" y="3278188"/>
          <p14:tracePt t="49782" x="8448675" y="3316288"/>
          <p14:tracePt t="49791" x="8424863" y="3354388"/>
          <p14:tracePt t="49797" x="8386763" y="3403600"/>
          <p14:tracePt t="49807" x="8374063" y="3441700"/>
          <p14:tracePt t="49814" x="8348663" y="3490913"/>
          <p14:tracePt t="49825" x="8324850" y="3529013"/>
          <p14:tracePt t="49830" x="8312150" y="3579813"/>
          <p14:tracePt t="49840" x="8312150" y="3616325"/>
          <p14:tracePt t="49847" x="8299450" y="3654425"/>
          <p14:tracePt t="49852" x="8299450" y="3692525"/>
          <p14:tracePt t="49861" x="8299450" y="3741738"/>
          <p14:tracePt t="49868" x="8286750" y="3779838"/>
          <p14:tracePt t="49876" x="8286750" y="3816350"/>
          <p14:tracePt t="49883" x="8286750" y="3854450"/>
          <p14:tracePt t="49893" x="8286750" y="3892550"/>
          <p14:tracePt t="49900" x="8299450" y="3916363"/>
          <p14:tracePt t="49916" x="8299450" y="3941763"/>
          <p14:tracePt t="49925" x="8312150" y="3954463"/>
          <p14:tracePt t="49941" x="8324850" y="3967163"/>
          <p14:tracePt t="49946" x="8335963" y="3979863"/>
          <p14:tracePt t="49962" x="8348663" y="3979863"/>
          <p14:tracePt t="49969" x="8348663" y="3992563"/>
          <p14:tracePt t="49977" x="8374063" y="3992563"/>
          <p14:tracePt t="49991" x="8399463" y="4005263"/>
          <p14:tracePt t="49998" x="8412163" y="4017963"/>
          <p14:tracePt t="50007" x="8448675" y="4017963"/>
          <p14:tracePt t="50013" x="8486775" y="4029075"/>
          <p14:tracePt t="50023" x="8524875" y="4041775"/>
          <p14:tracePt t="50029" x="8561388" y="4054475"/>
          <p14:tracePt t="50039" x="8624888" y="4067175"/>
          <p14:tracePt t="50045" x="8686800" y="4079875"/>
          <p14:tracePt t="50055" x="8737600" y="4079875"/>
          <p14:tracePt t="50059" x="8774113" y="4092575"/>
          <p14:tracePt t="50067" x="8812213" y="4105275"/>
          <p14:tracePt t="50075" x="8850313" y="4117975"/>
          <p14:tracePt t="50083" x="8886825" y="4117975"/>
          <p14:tracePt t="50091" x="8912225" y="4117975"/>
          <p14:tracePt t="50099" x="8937625" y="4117975"/>
          <p14:tracePt t="50107" x="8963025" y="4129088"/>
          <p14:tracePt t="50115" x="8975725" y="4129088"/>
          <p14:tracePt t="50125" x="8999538" y="4129088"/>
          <p14:tracePt t="50142" x="9012238" y="4129088"/>
          <p14:tracePt t="50159" x="9024938" y="4129088"/>
          <p14:tracePt t="50176" x="9037638" y="4141788"/>
          <p14:tracePt t="50191" x="9050338" y="4141788"/>
          <p14:tracePt t="50210" x="9063038" y="4141788"/>
          <p14:tracePt t="50218" x="9075738" y="4141788"/>
          <p14:tracePt t="50226" x="9088438" y="4141788"/>
          <p14:tracePt t="50233" x="9099550" y="4141788"/>
          <p14:tracePt t="50250" x="9112250" y="4141788"/>
          <p14:tracePt t="50265" x="9124950" y="4141788"/>
          <p14:tracePt t="50281" x="9150350" y="4154488"/>
          <p14:tracePt t="50292" x="9175750" y="4154488"/>
          <p14:tracePt t="50296" x="9199563" y="4154488"/>
          <p14:tracePt t="50309" x="9224963" y="4154488"/>
          <p14:tracePt t="50312" x="9237663" y="4154488"/>
          <p14:tracePt t="50321" x="9263063" y="4167188"/>
          <p14:tracePt t="50327" x="9275763" y="4167188"/>
          <p14:tracePt t="50337" x="9288463" y="4167188"/>
          <p14:tracePt t="50352" x="9301163" y="4167188"/>
          <p14:tracePt t="50366" x="9312275" y="4167188"/>
          <p14:tracePt t="50382" x="9324975" y="4167188"/>
          <p14:tracePt t="50398" x="9337675" y="4167188"/>
          <p14:tracePt t="50545" x="9337675" y="4179888"/>
          <p14:tracePt t="53007" x="9312275" y="4179888"/>
          <p14:tracePt t="53015" x="9250363" y="4179888"/>
          <p14:tracePt t="53023" x="9150350" y="4179888"/>
          <p14:tracePt t="53031" x="9050338" y="4205288"/>
          <p14:tracePt t="53037" x="8950325" y="4241800"/>
          <p14:tracePt t="53046" x="8874125" y="4292600"/>
          <p14:tracePt t="53053" x="8812213" y="4354513"/>
          <p14:tracePt t="53061" x="8763000" y="4430713"/>
          <p14:tracePt t="53069" x="8724900" y="4505325"/>
          <p14:tracePt t="53078" x="8674100" y="4605338"/>
          <p14:tracePt t="53085" x="8612188" y="4718050"/>
          <p14:tracePt t="53094" x="8574088" y="4843463"/>
          <p14:tracePt t="53101" x="8537575" y="4956175"/>
          <p14:tracePt t="53110" x="8512175" y="5092700"/>
          <p14:tracePt t="53115" x="8499475" y="5230813"/>
          <p14:tracePt t="53125" x="8486775" y="5381625"/>
          <p14:tracePt t="53132" x="8461375" y="5494338"/>
          <p14:tracePt t="53142" x="8435975" y="5619750"/>
          <p14:tracePt t="53147" x="8412163" y="5732463"/>
          <p14:tracePt t="53157" x="8374063" y="5856288"/>
          <p14:tracePt t="53163" x="8335963" y="5956300"/>
          <p14:tracePt t="53174" x="8299450" y="6069013"/>
          <p14:tracePt t="53180" x="8261350" y="6157913"/>
          <p14:tracePt t="53185" x="8235950" y="6245225"/>
          <p14:tracePt t="53194" x="8212138" y="6319838"/>
          <p14:tracePt t="53201" x="8199438" y="6381750"/>
          <p14:tracePt t="53210" x="8161338" y="6457950"/>
          <p14:tracePt t="53217" x="8123238" y="6545263"/>
          <p14:tracePt t="53225" x="8086725" y="6619875"/>
          <p14:tracePt t="53233" x="8035925" y="6696075"/>
          <p14:tracePt t="53241" x="7999413" y="6770688"/>
          <p14:tracePt t="53248" x="7961313" y="6832600"/>
          <p14:tracePt t="53443" x="7523163" y="6719888"/>
          <p14:tracePt t="53451" x="7485063" y="6632575"/>
          <p14:tracePt t="53460" x="7459663" y="6557963"/>
          <p14:tracePt t="53467" x="7448550" y="6494463"/>
          <p14:tracePt t="53474" x="7448550" y="6419850"/>
          <p14:tracePt t="53481" x="7448550" y="6319838"/>
          <p14:tracePt t="53491" x="7497763" y="6207125"/>
          <p14:tracePt t="53497" x="7548563" y="6081713"/>
          <p14:tracePt t="53507" x="7610475" y="5956300"/>
          <p14:tracePt t="53513" x="7697788" y="5832475"/>
          <p14:tracePt t="53524" x="7785100" y="5719763"/>
          <p14:tracePt t="53530" x="7861300" y="5643563"/>
          <p14:tracePt t="53537" x="7935913" y="5568950"/>
          <p14:tracePt t="53546" x="8010525" y="5518150"/>
          <p14:tracePt t="53551" x="8061325" y="5468938"/>
          <p14:tracePt t="53559" x="8110538" y="5430838"/>
          <p14:tracePt t="53567" x="8161338" y="5407025"/>
          <p14:tracePt t="53577" x="8199438" y="5381625"/>
          <p14:tracePt t="53583" x="8223250" y="5368925"/>
          <p14:tracePt t="53593" x="8261350" y="5343525"/>
          <p14:tracePt t="53599" x="8286750" y="5343525"/>
          <p14:tracePt t="53608" x="8312150" y="5330825"/>
          <p14:tracePt t="53615" x="8335963" y="5318125"/>
          <p14:tracePt t="53623" x="8348663" y="5305425"/>
          <p14:tracePt t="53645" x="8361363" y="5305425"/>
          <p14:tracePt t="53699" x="8374063" y="5305425"/>
          <p14:tracePt t="54643" x="8386763" y="5294313"/>
          <p14:tracePt t="54651" x="8412163" y="5256213"/>
          <p14:tracePt t="54659" x="8461375" y="5218113"/>
          <p14:tracePt t="54666" x="8512175" y="5181600"/>
          <p14:tracePt t="54674" x="8537575" y="5143500"/>
          <p14:tracePt t="54681" x="8561388" y="5105400"/>
          <p14:tracePt t="54692" x="8612188" y="5081588"/>
          <p14:tracePt t="54696" x="8637588" y="5043488"/>
          <p14:tracePt t="54704" x="8674100" y="5030788"/>
          <p14:tracePt t="54712" x="8699500" y="5005388"/>
          <p14:tracePt t="54720" x="8724900" y="4981575"/>
          <p14:tracePt t="54728" x="8737600" y="4968875"/>
          <p14:tracePt t="54736" x="8750300" y="4968875"/>
          <p14:tracePt t="54743" x="8763000" y="4956175"/>
          <p14:tracePt t="54907" x="8774113" y="4956175"/>
          <p14:tracePt t="54915" x="8786813" y="4956175"/>
          <p14:tracePt t="54930" x="8812213" y="4956175"/>
          <p14:tracePt t="54940" x="8850313" y="4956175"/>
          <p14:tracePt t="54946" x="8874125" y="4956175"/>
          <p14:tracePt t="54957" x="8899525" y="4956175"/>
          <p14:tracePt t="54960" x="8924925" y="4956175"/>
          <p14:tracePt t="54968" x="8963025" y="4956175"/>
          <p14:tracePt t="54977" x="8999538" y="4968875"/>
          <p14:tracePt t="54985" x="9050338" y="4968875"/>
          <p14:tracePt t="54994" x="9112250" y="4981575"/>
          <p14:tracePt t="55000" x="9163050" y="4981575"/>
          <p14:tracePt t="55011" x="9212263" y="4981575"/>
          <p14:tracePt t="55017" x="9250363" y="4981575"/>
          <p14:tracePt t="55026" x="9301163" y="4992688"/>
          <p14:tracePt t="55033" x="9337675" y="4992688"/>
          <p14:tracePt t="55042" x="9363075" y="4992688"/>
          <p14:tracePt t="55047" x="9388475" y="4992688"/>
          <p14:tracePt t="55059" x="9413875" y="4992688"/>
          <p14:tracePt t="55063" x="9437688" y="5005388"/>
          <p14:tracePt t="55071" x="9437688" y="5018088"/>
          <p14:tracePt t="55079" x="9450388" y="5018088"/>
          <p14:tracePt t="55477" x="9424988" y="5018088"/>
          <p14:tracePt t="55483" x="9401175" y="5030788"/>
          <p14:tracePt t="55491" x="9363075" y="5043488"/>
          <p14:tracePt t="55499" x="9337675" y="5043488"/>
          <p14:tracePt t="55508" x="9312275" y="5056188"/>
          <p14:tracePt t="55515" x="9275763" y="5068888"/>
          <p14:tracePt t="55526" x="9250363" y="5081588"/>
          <p14:tracePt t="55531" x="9224963" y="5081588"/>
          <p14:tracePt t="55542" x="9212263" y="5092700"/>
          <p14:tracePt t="55546" x="9188450" y="5105400"/>
          <p14:tracePt t="55553" x="9163050" y="5105400"/>
          <p14:tracePt t="55562" x="9137650" y="5130800"/>
          <p14:tracePt t="55569" x="9112250" y="5143500"/>
          <p14:tracePt t="55578" x="9088438" y="5168900"/>
          <p14:tracePt t="55585" x="9075738" y="5181600"/>
          <p14:tracePt t="55594" x="9050338" y="5194300"/>
          <p14:tracePt t="55601" x="9037638" y="5205413"/>
          <p14:tracePt t="55610" x="9024938" y="5218113"/>
          <p14:tracePt t="55617" x="9024938" y="5230813"/>
          <p14:tracePt t="55625" x="9012238" y="5230813"/>
          <p14:tracePt t="55631" x="9012238" y="5243513"/>
          <p14:tracePt t="55641" x="8999538" y="5256213"/>
          <p14:tracePt t="55657" x="8986838" y="5281613"/>
          <p14:tracePt t="55663" x="8975725" y="5294313"/>
          <p14:tracePt t="55671" x="8975725" y="5305425"/>
          <p14:tracePt t="55680" x="8963025" y="5343525"/>
          <p14:tracePt t="55687" x="8950325" y="5368925"/>
          <p14:tracePt t="55694" x="8937625" y="5394325"/>
          <p14:tracePt t="55701" x="8924925" y="5418138"/>
          <p14:tracePt t="55710" x="8899525" y="5456238"/>
          <p14:tracePt t="55717" x="8899525" y="5494338"/>
          <p14:tracePt t="55726" x="8874125" y="5530850"/>
          <p14:tracePt t="55733" x="8850313" y="5568950"/>
          <p14:tracePt t="55743" x="8837613" y="5607050"/>
          <p14:tracePt t="55749" x="8824913" y="5668963"/>
          <p14:tracePt t="55759" x="8799513" y="5707063"/>
          <p14:tracePt t="55765" x="8786813" y="5743575"/>
          <p14:tracePt t="55776" x="8786813" y="5781675"/>
          <p14:tracePt t="55780" x="8774113" y="5819775"/>
          <p14:tracePt t="55788" x="8763000" y="5856288"/>
          <p14:tracePt t="55795" x="8750300" y="5894388"/>
          <p14:tracePt t="55804" x="8750300" y="5932488"/>
          <p14:tracePt t="55813" x="8750300" y="5956300"/>
          <p14:tracePt t="55819" x="8750300" y="5969000"/>
          <p14:tracePt t="55828" x="8750300" y="5981700"/>
          <p14:tracePt t="55836" x="8750300" y="5994400"/>
          <p14:tracePt t="55843" x="8750300" y="6007100"/>
          <p14:tracePt t="55859" x="8750300" y="6019800"/>
          <p14:tracePt t="55890" x="8750300" y="6032500"/>
          <p14:tracePt t="55919" x="8763000" y="6032500"/>
          <p14:tracePt t="55943" x="8774113" y="6032500"/>
          <p14:tracePt t="55951" x="8786813" y="6032500"/>
          <p14:tracePt t="55967" x="8799513" y="6045200"/>
          <p14:tracePt t="55976" x="8824913" y="6056313"/>
          <p14:tracePt t="55983" x="8850313" y="6056313"/>
          <p14:tracePt t="55992" x="8874125" y="6069013"/>
          <p14:tracePt t="55999" x="8899525" y="6069013"/>
          <p14:tracePt t="56005" x="8924925" y="6081713"/>
          <p14:tracePt t="56013" x="8963025" y="6094413"/>
          <p14:tracePt t="56022" x="8986838" y="6094413"/>
          <p14:tracePt t="56032" x="9012238" y="6094413"/>
          <p14:tracePt t="56038" x="9037638" y="6107113"/>
          <p14:tracePt t="56046" x="9063038" y="6119813"/>
          <p14:tracePt t="56053" x="9088438" y="6119813"/>
          <p14:tracePt t="56062" x="9099550" y="6119813"/>
          <p14:tracePt t="56067" x="9124950" y="6132513"/>
          <p14:tracePt t="56079" x="9137650" y="6132513"/>
          <p14:tracePt t="56083" x="9163050" y="6145213"/>
          <p14:tracePt t="56093" x="9175750" y="6157913"/>
          <p14:tracePt t="56099" x="9188450" y="6157913"/>
          <p14:tracePt t="56110" x="9199563" y="6157913"/>
          <p14:tracePt t="56116" x="9212263" y="6157913"/>
          <p14:tracePt t="56126" x="9224963" y="6169025"/>
          <p14:tracePt t="56132" x="9250363" y="6181725"/>
          <p14:tracePt t="56137" x="9263063" y="6181725"/>
          <p14:tracePt t="56146" x="9275763" y="6181725"/>
          <p14:tracePt t="56153" x="9288463" y="6181725"/>
          <p14:tracePt t="56163" x="9301163" y="6181725"/>
          <p14:tracePt t="56223" x="9312275" y="6181725"/>
          <p14:tracePt t="57041" x="9312275" y="6194425"/>
          <p14:tracePt t="57049" x="9301163" y="6194425"/>
          <p14:tracePt t="57074" x="9288463" y="6194425"/>
          <p14:tracePt t="58076" x="9275763" y="6194425"/>
          <p14:tracePt t="58084" x="9199563" y="6207125"/>
          <p14:tracePt t="58092" x="9137650" y="6219825"/>
          <p14:tracePt t="58100" x="9050338" y="6232525"/>
          <p14:tracePt t="58109" x="8963025" y="6245225"/>
          <p14:tracePt t="58116" x="8874125" y="6257925"/>
          <p14:tracePt t="58125" x="8812213" y="6269038"/>
          <p14:tracePt t="58131" x="8750300" y="6281738"/>
          <p14:tracePt t="58138" x="8712200" y="6281738"/>
          <p14:tracePt t="58148" x="8686800" y="6281738"/>
          <p14:tracePt t="58154" x="8674100" y="6281738"/>
          <p14:tracePt t="58162" x="8661400" y="6281738"/>
          <p14:tracePt t="58195" x="8650288" y="6281738"/>
          <p14:tracePt t="58203" x="8637588" y="6281738"/>
          <p14:tracePt t="58257" x="8624888" y="6281738"/>
          <p14:tracePt t="58787" x="8612188" y="6281738"/>
          <p14:tracePt t="58795" x="8586788" y="6281738"/>
          <p14:tracePt t="58803" x="8524875" y="6294438"/>
          <p14:tracePt t="58812" x="8448675" y="6294438"/>
          <p14:tracePt t="58820" x="8312150" y="6294438"/>
          <p14:tracePt t="58826" x="8148638" y="6257925"/>
          <p14:tracePt t="58833" x="7886700" y="6245225"/>
          <p14:tracePt t="58843" x="7272338" y="6194425"/>
          <p14:tracePt t="58849" x="6308725" y="6145213"/>
          <p14:tracePt t="58859" x="5081588" y="6032500"/>
          <p14:tracePt t="58865" x="3654425" y="5868988"/>
          <p14:tracePt t="58876" x="2078038" y="5607050"/>
          <p14:tracePt t="58882" x="538163" y="52816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D28B-53AA-45FB-B0F4-2E8998E8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pt-BR" dirty="0"/>
              <a:t>Coorte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EFDC9B-B141-479E-9E42-37438E2EF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646" y="1721329"/>
            <a:ext cx="9396707" cy="44940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 Explicativo: Linha Dobrada Sem Borda 4">
            <a:extLst>
              <a:ext uri="{FF2B5EF4-FFF2-40B4-BE49-F238E27FC236}">
                <a16:creationId xmlns:a16="http://schemas.microsoft.com/office/drawing/2014/main" id="{42666011-0FCD-4DDF-A4FC-5B56B789C80B}"/>
              </a:ext>
            </a:extLst>
          </p:cNvPr>
          <p:cNvSpPr/>
          <p:nvPr/>
        </p:nvSpPr>
        <p:spPr>
          <a:xfrm>
            <a:off x="6095999" y="521000"/>
            <a:ext cx="3747797" cy="1200329"/>
          </a:xfrm>
          <a:prstGeom prst="callout2">
            <a:avLst>
              <a:gd name="adj1" fmla="val 31965"/>
              <a:gd name="adj2" fmla="val 101790"/>
              <a:gd name="adj3" fmla="val 31965"/>
              <a:gd name="adj4" fmla="val 117799"/>
              <a:gd name="adj5" fmla="val 169245"/>
              <a:gd name="adj6" fmla="val 109824"/>
            </a:avLst>
          </a:prstGeom>
          <a:solidFill>
            <a:srgbClr val="B0D4C4"/>
          </a:solidFill>
          <a:ln w="38100">
            <a:solidFill>
              <a:srgbClr val="59954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Os participantes são seguidos para avaliar 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INCIDÊNCIA</a:t>
            </a:r>
            <a:r>
              <a:rPr lang="pt-BR" dirty="0"/>
              <a:t> da doença em determinado período de tempo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35B2C5F-0C94-4D38-86BB-29D53977D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4"/>
    </mc:Choice>
    <mc:Fallback xmlns="">
      <p:transition spd="slow" advTm="2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4" x="150813" y="1339850"/>
          <p14:tracePt t="572" x="250825" y="1339850"/>
          <p14:tracePt t="579" x="376238" y="1339850"/>
          <p14:tracePt t="589" x="512763" y="1339850"/>
          <p14:tracePt t="595" x="701675" y="1339850"/>
          <p14:tracePt t="608" x="950913" y="1339850"/>
          <p14:tracePt t="611" x="1339850" y="1314450"/>
          <p14:tracePt t="619" x="1814513" y="1289050"/>
          <p14:tracePt t="625" x="2390775" y="1289050"/>
          <p14:tracePt t="634" x="3003550" y="1289050"/>
          <p14:tracePt t="642" x="3630613" y="1350963"/>
          <p14:tracePt t="649" x="4192588" y="1463675"/>
          <p14:tracePt t="658" x="4706938" y="1614488"/>
          <p14:tracePt t="666" x="5068888" y="1689100"/>
          <p14:tracePt t="676" x="5383213" y="1765300"/>
          <p14:tracePt t="682" x="5583238" y="1814513"/>
          <p14:tracePt t="691" x="5732463" y="1865313"/>
          <p14:tracePt t="696" x="5883275" y="1914525"/>
          <p14:tracePt t="707" x="6034088" y="1952625"/>
          <p14:tracePt t="712" x="6183313" y="1989138"/>
          <p14:tracePt t="722" x="6346825" y="2039938"/>
          <p14:tracePt t="729" x="6496050" y="2065338"/>
          <p14:tracePt t="735" x="6659563" y="2101850"/>
          <p14:tracePt t="744" x="6834188" y="2152650"/>
          <p14:tracePt t="752" x="7021513" y="2190750"/>
          <p14:tracePt t="761" x="7210425" y="2214563"/>
          <p14:tracePt t="767" x="7435850" y="2252663"/>
          <p14:tracePt t="774" x="7648575" y="2252663"/>
          <p14:tracePt t="781" x="7923213" y="2252663"/>
          <p14:tracePt t="790" x="8235950" y="2252663"/>
          <p14:tracePt t="797" x="8612188" y="2227263"/>
          <p14:tracePt t="807" x="9024938" y="2227263"/>
          <p14:tracePt t="813" x="9437688" y="2227263"/>
          <p14:tracePt t="824" x="9788525" y="2252663"/>
          <p14:tracePt t="829" x="10088563" y="2303463"/>
          <p14:tracePt t="839" x="10252075" y="2327275"/>
          <p14:tracePt t="843" x="10390188" y="2339975"/>
          <p14:tracePt t="857" x="10477500" y="2352675"/>
          <p14:tracePt t="861" x="10514013" y="2352675"/>
          <p14:tracePt t="868" x="10552113" y="2365375"/>
          <p14:tracePt t="876" x="10590213" y="2378075"/>
          <p14:tracePt t="884" x="10626725" y="2403475"/>
          <p14:tracePt t="893" x="10702925" y="2427288"/>
          <p14:tracePt t="899" x="10777538" y="2452688"/>
          <p14:tracePt t="908" x="10864850" y="2516188"/>
          <p14:tracePt t="916" x="10952163" y="2565400"/>
          <p14:tracePt t="924" x="11028363" y="2616200"/>
          <p14:tracePt t="929" x="11128375" y="2678113"/>
          <p14:tracePt t="940" x="11202988" y="2728913"/>
          <p14:tracePt t="945" x="11277600" y="2778125"/>
          <p14:tracePt t="962" x="11415713" y="2890838"/>
          <p14:tracePt t="973" x="11479213" y="2952750"/>
          <p14:tracePt t="977" x="11528425" y="3003550"/>
          <p14:tracePt t="986" x="11579225" y="3041650"/>
          <p14:tracePt t="992" x="11628438" y="3090863"/>
          <p14:tracePt t="999" x="11666538" y="3141663"/>
          <p14:tracePt t="1009" x="11715750" y="3165475"/>
          <p14:tracePt t="1016" x="11741150" y="3203575"/>
          <p14:tracePt t="1024" x="11766550" y="3216275"/>
          <p14:tracePt t="1032" x="11766550" y="3228975"/>
          <p14:tracePt t="1373" x="11753850" y="3216275"/>
          <p14:tracePt t="1381" x="11741150" y="3190875"/>
          <p14:tracePt t="1389" x="11703050" y="3154363"/>
          <p14:tracePt t="1397" x="11679238" y="3103563"/>
          <p14:tracePt t="1409" x="11628438" y="3028950"/>
          <p14:tracePt t="1413" x="11591925" y="2978150"/>
          <p14:tracePt t="1424" x="11541125" y="2903538"/>
          <p14:tracePt t="1430" x="11490325" y="2803525"/>
          <p14:tracePt t="1436" x="11441113" y="2728913"/>
          <p14:tracePt t="1444" x="11403013" y="2640013"/>
          <p14:tracePt t="1452" x="11353800" y="2552700"/>
          <p14:tracePt t="1461" x="11315700" y="2478088"/>
          <p14:tracePt t="1467" x="11277600" y="2403475"/>
          <p14:tracePt t="1477" x="11241088" y="2339975"/>
          <p14:tracePt t="1483" x="11202988" y="2303463"/>
          <p14:tracePt t="1492" x="11190288" y="2265363"/>
          <p14:tracePt t="1500" x="11164888" y="2214563"/>
          <p14:tracePt t="1509" x="11141075" y="2178050"/>
          <p14:tracePt t="1515" x="11128375" y="2152650"/>
          <p14:tracePt t="1523" x="11115675" y="2127250"/>
          <p14:tracePt t="1529" x="11115675" y="2114550"/>
          <p14:tracePt t="1591" x="11115675" y="2190750"/>
          <p14:tracePt t="1599" x="11115675" y="2290763"/>
          <p14:tracePt t="1609" x="11115675" y="2378075"/>
          <p14:tracePt t="1615" x="11102975" y="2439988"/>
          <p14:tracePt t="1624" x="11090275" y="2516188"/>
          <p14:tracePt t="1631" x="11077575" y="2578100"/>
          <p14:tracePt t="1641" x="11052175" y="2652713"/>
          <p14:tracePt t="1648" x="11028363" y="2728913"/>
          <p14:tracePt t="1658" x="11015663" y="2803525"/>
          <p14:tracePt t="1662" x="11002963" y="2840038"/>
          <p14:tracePt t="1668" x="10990263" y="2865438"/>
          <p14:tracePt t="1708" x="10990263" y="2878138"/>
          <p14:tracePt t="1733" x="10977563" y="2878138"/>
          <p14:tracePt t="1747" x="10977563" y="2840038"/>
          <p14:tracePt t="1756" x="10952163" y="2728913"/>
          <p14:tracePt t="1764" x="10928350" y="2627313"/>
          <p14:tracePt t="1774" x="10915650" y="2527300"/>
          <p14:tracePt t="1779" x="10877550" y="2439988"/>
          <p14:tracePt t="1790" x="10864850" y="2365375"/>
          <p14:tracePt t="1795" x="10864850" y="2327275"/>
          <p14:tracePt t="1808" x="10852150" y="2314575"/>
          <p14:tracePt t="1813" x="10852150" y="2303463"/>
          <p14:tracePt t="1866" x="10852150" y="2352675"/>
          <p14:tracePt t="1874" x="10864850" y="2403475"/>
          <p14:tracePt t="1879" x="10877550" y="2490788"/>
          <p14:tracePt t="1891" x="10890250" y="2590800"/>
          <p14:tracePt t="1895" x="10902950" y="2690813"/>
          <p14:tracePt t="1907" x="10915650" y="2828925"/>
          <p14:tracePt t="1913" x="10928350" y="2965450"/>
          <p14:tracePt t="1920" x="10939463" y="3116263"/>
          <p14:tracePt t="1927" x="10952163" y="3278188"/>
          <p14:tracePt t="1935" x="10952163" y="3429000"/>
          <p14:tracePt t="1942" x="10952163" y="3579813"/>
          <p14:tracePt t="1962" x="10915650" y="3792538"/>
          <p14:tracePt t="1965" x="10902950" y="3854450"/>
          <p14:tracePt t="1977" x="10890250" y="3879850"/>
          <p14:tracePt t="2036" x="10877550" y="3803650"/>
          <p14:tracePt t="2043" x="10852150" y="3692525"/>
          <p14:tracePt t="2051" x="10828338" y="3567113"/>
          <p14:tracePt t="2061" x="10815638" y="3467100"/>
          <p14:tracePt t="2067" x="10802938" y="3390900"/>
          <p14:tracePt t="2076" x="10790238" y="3328988"/>
          <p14:tracePt t="2084" x="10790238" y="3290888"/>
          <p14:tracePt t="2094" x="10790238" y="3267075"/>
          <p14:tracePt t="2169" x="10790238" y="3316288"/>
          <p14:tracePt t="2175" x="10790238" y="3378200"/>
          <p14:tracePt t="2183" x="10802938" y="3441700"/>
          <p14:tracePt t="2193" x="10815638" y="3516313"/>
          <p14:tracePt t="2199" x="10828338" y="3579813"/>
          <p14:tracePt t="2210" x="10839450" y="3654425"/>
          <p14:tracePt t="2216" x="10852150" y="3729038"/>
          <p14:tracePt t="2224" x="10864850" y="3779838"/>
          <p14:tracePt t="2231" x="10864850" y="3816350"/>
          <p14:tracePt t="2240" x="10864850" y="3841750"/>
          <p14:tracePt t="2246" x="10864850" y="3854450"/>
          <p14:tracePt t="2261" x="10864850" y="3867150"/>
          <p14:tracePt t="2340" x="10852150" y="3792538"/>
          <p14:tracePt t="2347" x="10828338" y="3667125"/>
          <p14:tracePt t="2356" x="10777538" y="3516313"/>
          <p14:tracePt t="2364" x="10739438" y="3367088"/>
          <p14:tracePt t="2374" x="10702925" y="3241675"/>
          <p14:tracePt t="2379" x="10690225" y="3178175"/>
          <p14:tracePt t="2386" x="10677525" y="3141663"/>
          <p14:tracePt t="2394" x="10677525" y="3116263"/>
          <p14:tracePt t="2412" x="10677525" y="3103563"/>
          <p14:tracePt t="2472" x="10690225" y="3154363"/>
          <p14:tracePt t="2480" x="10715625" y="3254375"/>
          <p14:tracePt t="2490" x="10752138" y="3378200"/>
          <p14:tracePt t="2495" x="10790238" y="3490913"/>
          <p14:tracePt t="2507" x="10802938" y="3641725"/>
          <p14:tracePt t="2512" x="10815638" y="3767138"/>
          <p14:tracePt t="2520" x="10828338" y="3879850"/>
          <p14:tracePt t="2527" x="10839450" y="4005263"/>
          <p14:tracePt t="2536" x="10852150" y="4105275"/>
          <p14:tracePt t="2544" x="10852150" y="4205288"/>
          <p14:tracePt t="2549" x="10852150" y="4305300"/>
          <p14:tracePt t="2558" x="10852150" y="4405313"/>
          <p14:tracePt t="2566" x="10852150" y="4479925"/>
          <p14:tracePt t="2574" x="10839450" y="4543425"/>
          <p14:tracePt t="2581" x="10828338" y="4618038"/>
          <p14:tracePt t="2590" x="10828338" y="4656138"/>
          <p14:tracePt t="2598" x="10815638" y="4679950"/>
          <p14:tracePt t="2607" x="10790238" y="4705350"/>
          <p14:tracePt t="2613" x="10790238" y="4718050"/>
          <p14:tracePt t="2620" x="10777538" y="4718050"/>
          <p14:tracePt t="2644" x="10764838" y="4718050"/>
          <p14:tracePt t="3711" x="10715625" y="4718050"/>
          <p14:tracePt t="3719" x="10590213" y="4718050"/>
          <p14:tracePt t="3726" x="10414000" y="4718050"/>
          <p14:tracePt t="3733" x="10188575" y="4718050"/>
          <p14:tracePt t="3743" x="9839325" y="4705350"/>
          <p14:tracePt t="3749" x="9388475" y="4679950"/>
          <p14:tracePt t="3759" x="8874125" y="4656138"/>
          <p14:tracePt t="3765" x="8348663" y="4618038"/>
          <p14:tracePt t="3774" x="7823200" y="4543425"/>
          <p14:tracePt t="3781" x="7323138" y="4454525"/>
          <p14:tracePt t="3791" x="6884988" y="4430713"/>
          <p14:tracePt t="3796" x="6496050" y="4418013"/>
          <p14:tracePt t="3808" x="6183313" y="4392613"/>
          <p14:tracePt t="3811" x="5908675" y="4392613"/>
          <p14:tracePt t="3820" x="5670550" y="4392613"/>
          <p14:tracePt t="3827" x="5483225" y="4392613"/>
          <p14:tracePt t="3836" x="5345113" y="4392613"/>
          <p14:tracePt t="3844" x="5219700" y="4392613"/>
          <p14:tracePt t="3851" x="5170488" y="4392613"/>
          <p14:tracePt t="3860" x="5157788" y="4392613"/>
          <p14:tracePt t="3868" x="5145088" y="4392613"/>
          <p14:tracePt t="3881" x="5145088" y="4379913"/>
          <p14:tracePt t="3892" x="5145088" y="4354513"/>
          <p14:tracePt t="3897" x="5145088" y="4318000"/>
          <p14:tracePt t="3908" x="5145088" y="4279900"/>
          <p14:tracePt t="3914" x="5145088" y="4241800"/>
          <p14:tracePt t="3924" x="5145088" y="4205288"/>
          <p14:tracePt t="3930" x="5145088" y="4167188"/>
          <p14:tracePt t="3941" x="5145088" y="4129088"/>
          <p14:tracePt t="3944" x="5157788" y="4092575"/>
          <p14:tracePt t="3951" x="5181600" y="4041775"/>
          <p14:tracePt t="3960" x="5207000" y="4005263"/>
          <p14:tracePt t="3979" x="5270500" y="3916363"/>
          <p14:tracePt t="3984" x="5307013" y="3879850"/>
          <p14:tracePt t="3993" x="5345113" y="3829050"/>
          <p14:tracePt t="3999" x="5370513" y="3803650"/>
          <p14:tracePt t="4008" x="5383213" y="3779838"/>
          <p14:tracePt t="4015" x="5419725" y="3729038"/>
          <p14:tracePt t="4024" x="5457825" y="3692525"/>
          <p14:tracePt t="4031" x="5483225" y="3629025"/>
          <p14:tracePt t="4040" x="5519738" y="3590925"/>
          <p14:tracePt t="4047" x="5557838" y="3541713"/>
          <p14:tracePt t="4054" x="5570538" y="3503613"/>
          <p14:tracePt t="4062" x="5595938" y="3479800"/>
          <p14:tracePt t="4070" x="5607050" y="3441700"/>
          <p14:tracePt t="4078" x="5632450" y="3416300"/>
          <p14:tracePt t="4085" x="5645150" y="3403600"/>
          <p14:tracePt t="4092" x="5657850" y="3378200"/>
          <p14:tracePt t="4107" x="5670550" y="3367088"/>
          <p14:tracePt t="4114" x="5683250" y="3354388"/>
          <p14:tracePt t="4123" x="5683250" y="3341688"/>
          <p14:tracePt t="4130" x="5695950" y="3328988"/>
          <p14:tracePt t="4146" x="5708650" y="3316288"/>
          <p14:tracePt t="4156" x="5708650" y="3303588"/>
          <p14:tracePt t="4162" x="5719763" y="3303588"/>
          <p14:tracePt t="4173" x="5732463" y="3290888"/>
          <p14:tracePt t="4192" x="5745163" y="3290888"/>
          <p14:tracePt t="4200" x="5745163" y="3278188"/>
          <p14:tracePt t="4304" x="5770563" y="3316288"/>
          <p14:tracePt t="4310" x="5857875" y="3416300"/>
          <p14:tracePt t="4317" x="5945188" y="3541713"/>
          <p14:tracePt t="4328" x="6057900" y="3716338"/>
          <p14:tracePt t="4334" x="6183313" y="3892550"/>
          <p14:tracePt t="4343" x="6334125" y="4067175"/>
          <p14:tracePt t="4350" x="6459538" y="4217988"/>
          <p14:tracePt t="4359" x="6572250" y="4341813"/>
          <p14:tracePt t="4364" x="6672263" y="4467225"/>
          <p14:tracePt t="4373" x="6784975" y="4618038"/>
          <p14:tracePt t="4380" x="6884988" y="4743450"/>
          <p14:tracePt t="4389" x="6959600" y="4856163"/>
          <p14:tracePt t="4394" x="7034213" y="4968875"/>
          <p14:tracePt t="4402" x="7085013" y="5056188"/>
          <p14:tracePt t="4410" x="7134225" y="5130800"/>
          <p14:tracePt t="4418" x="7185025" y="5205413"/>
          <p14:tracePt t="4429" x="7223125" y="5268913"/>
          <p14:tracePt t="4436" x="7235825" y="5294313"/>
          <p14:tracePt t="4445" x="7246938" y="5318125"/>
          <p14:tracePt t="4452" x="7246938" y="5343525"/>
          <p14:tracePt t="4457" x="7259638" y="5356225"/>
          <p14:tracePt t="4464" x="7272338" y="5368925"/>
          <p14:tracePt t="4481" x="7272338" y="5381625"/>
          <p14:tracePt t="4496" x="7285038" y="5394325"/>
          <p14:tracePt t="4507" x="7285038" y="5407025"/>
          <p14:tracePt t="4535" x="7285038" y="5418138"/>
          <p14:tracePt t="4567" x="7285038" y="5430838"/>
          <p14:tracePt t="4583" x="7285038" y="5443538"/>
          <p14:tracePt t="4592" x="7297738" y="5456238"/>
          <p14:tracePt t="4608" x="7310438" y="5468938"/>
          <p14:tracePt t="4614" x="7310438" y="5494338"/>
          <p14:tracePt t="4626" x="7323138" y="5494338"/>
          <p14:tracePt t="4631" x="7323138" y="5507038"/>
          <p14:tracePt t="4646" x="7335838" y="5518150"/>
          <p14:tracePt t="4655" x="7335838" y="5530850"/>
          <p14:tracePt t="4847" x="7348538" y="5543550"/>
          <p14:tracePt t="4863" x="7359650" y="5543550"/>
          <p14:tracePt t="4873" x="7397750" y="5568950"/>
          <p14:tracePt t="4880" x="7435850" y="5594350"/>
          <p14:tracePt t="4888" x="7510463" y="5619750"/>
          <p14:tracePt t="4896" x="7585075" y="5643563"/>
          <p14:tracePt t="4904" x="7661275" y="5656263"/>
          <p14:tracePt t="4909" x="7710488" y="5681663"/>
          <p14:tracePt t="4918" x="7761288" y="5694363"/>
          <p14:tracePt t="4926" x="7810500" y="5707063"/>
          <p14:tracePt t="4934" x="7848600" y="5719763"/>
          <p14:tracePt t="4943" x="7886700" y="5719763"/>
          <p14:tracePt t="4950" x="7910513" y="5732463"/>
          <p14:tracePt t="4961" x="7935913" y="5743575"/>
          <p14:tracePt t="4966" x="7948613" y="5756275"/>
          <p14:tracePt t="4975" x="7986713" y="5756275"/>
          <p14:tracePt t="4980" x="7986713" y="5768975"/>
          <p14:tracePt t="4991" x="7999413" y="5768975"/>
          <p14:tracePt t="5682" x="7999413" y="5756275"/>
          <p14:tracePt t="5690" x="7999413" y="5719763"/>
          <p14:tracePt t="5698" x="8010525" y="5681663"/>
          <p14:tracePt t="5707" x="8010525" y="5643563"/>
          <p14:tracePt t="5715" x="8010525" y="5594350"/>
          <p14:tracePt t="5728" x="8010525" y="5418138"/>
          <p14:tracePt t="5744" x="8010525" y="5156200"/>
          <p14:tracePt t="5751" x="7999413" y="5018088"/>
          <p14:tracePt t="5762" x="7974013" y="4830763"/>
          <p14:tracePt t="5768" x="7923213" y="4630738"/>
          <p14:tracePt t="5776" x="7874000" y="4367213"/>
          <p14:tracePt t="5784" x="7810500" y="4041775"/>
          <p14:tracePt t="5792" x="7773988" y="3654425"/>
          <p14:tracePt t="5800" x="7710488" y="3228975"/>
          <p14:tracePt t="5808" x="7648575" y="2828925"/>
          <p14:tracePt t="5814" x="7585075" y="2439988"/>
          <p14:tracePt t="5826" x="7523163" y="2078038"/>
          <p14:tracePt t="5831" x="7459663" y="1752600"/>
          <p14:tracePt t="5842" x="7423150" y="1463675"/>
          <p14:tracePt t="5845" x="7410450" y="1238250"/>
          <p14:tracePt t="5855" x="7410450" y="1038225"/>
          <p14:tracePt t="5861" x="7410450" y="850900"/>
          <p14:tracePt t="5868" x="7459663" y="663575"/>
          <p14:tracePt t="5878" x="7523163" y="450850"/>
          <p14:tracePt t="5884" x="7572375" y="300038"/>
          <p14:tracePt t="5892" x="7635875" y="174625"/>
          <p14:tracePt t="5900" x="7685088" y="74613"/>
          <p14:tracePt t="5908" x="7710488" y="12700"/>
          <p14:tracePt t="6276" x="7761288" y="38100"/>
          <p14:tracePt t="6283" x="7773988" y="61913"/>
          <p14:tracePt t="6293" x="7785100" y="100013"/>
          <p14:tracePt t="6298" x="7823200" y="138113"/>
          <p14:tracePt t="6306" x="7848600" y="174625"/>
          <p14:tracePt t="6311" x="7886700" y="238125"/>
          <p14:tracePt t="6320" x="7935913" y="287338"/>
          <p14:tracePt t="6329" x="7961313" y="325438"/>
          <p14:tracePt t="6336" x="8010525" y="363538"/>
          <p14:tracePt t="6344" x="8035925" y="400050"/>
          <p14:tracePt t="6352" x="8086725" y="438150"/>
          <p14:tracePt t="6361" x="8123238" y="463550"/>
          <p14:tracePt t="6368" x="8161338" y="500063"/>
          <p14:tracePt t="6376" x="8186738" y="525463"/>
          <p14:tracePt t="6386" x="8212138" y="550863"/>
          <p14:tracePt t="6393" x="8248650" y="576263"/>
          <p14:tracePt t="6399" x="8274050" y="600075"/>
          <p14:tracePt t="6408" x="8312150" y="638175"/>
          <p14:tracePt t="6413" x="8348663" y="676275"/>
          <p14:tracePt t="6423" x="8374063" y="712788"/>
          <p14:tracePt t="6429" x="8412163" y="738188"/>
          <p14:tracePt t="6437" x="8424863" y="763588"/>
          <p14:tracePt t="6446" x="8448675" y="801688"/>
          <p14:tracePt t="6451" x="8461375" y="838200"/>
          <p14:tracePt t="6459" x="8474075" y="863600"/>
          <p14:tracePt t="6466" x="8486775" y="889000"/>
          <p14:tracePt t="6475" x="8486775" y="901700"/>
          <p14:tracePt t="6491" x="8499475" y="901700"/>
          <p14:tracePt t="6597" x="8461375" y="901700"/>
          <p14:tracePt t="6606" x="8424863" y="901700"/>
          <p14:tracePt t="6616" x="8386763" y="901700"/>
          <p14:tracePt t="6623" x="8348663" y="901700"/>
          <p14:tracePt t="6631" x="8312150" y="901700"/>
          <p14:tracePt t="6641" x="8261350" y="889000"/>
          <p14:tracePt t="6647" x="8186738" y="876300"/>
          <p14:tracePt t="6657" x="8123238" y="876300"/>
          <p14:tracePt t="6664" x="8048625" y="863600"/>
          <p14:tracePt t="6674" x="7986713" y="850900"/>
          <p14:tracePt t="6678" x="7910513" y="838200"/>
          <p14:tracePt t="6685" x="7848600" y="825500"/>
          <p14:tracePt t="6693" x="7785100" y="825500"/>
          <p14:tracePt t="6701" x="7748588" y="812800"/>
          <p14:tracePt t="6710" x="7723188" y="812800"/>
          <p14:tracePt t="6717" x="7697788" y="812800"/>
          <p14:tracePt t="6726" x="7685088" y="801688"/>
          <p14:tracePt t="6733" x="7648575" y="788988"/>
          <p14:tracePt t="6742" x="7635875" y="776288"/>
          <p14:tracePt t="6749" x="7623175" y="776288"/>
          <p14:tracePt t="6758" x="7610475" y="763588"/>
          <p14:tracePt t="6764" x="7585075" y="763588"/>
          <p14:tracePt t="6774" x="7585075" y="750888"/>
          <p14:tracePt t="6779" x="7572375" y="738188"/>
          <p14:tracePt t="6787" x="7561263" y="738188"/>
          <p14:tracePt t="6905" x="7561263" y="725488"/>
          <p14:tracePt t="6912" x="7572375" y="725488"/>
          <p14:tracePt t="6920" x="7597775" y="712788"/>
          <p14:tracePt t="6929" x="7635875" y="700088"/>
          <p14:tracePt t="6936" x="7673975" y="688975"/>
          <p14:tracePt t="6945" x="7710488" y="663575"/>
          <p14:tracePt t="6952" x="7785100" y="625475"/>
          <p14:tracePt t="6960" x="7861300" y="588963"/>
          <p14:tracePt t="6982" x="8223250" y="463550"/>
          <p14:tracePt t="6994" x="8374063" y="438150"/>
          <p14:tracePt t="6999" x="8512175" y="425450"/>
          <p14:tracePt t="7007" x="8661400" y="412750"/>
          <p14:tracePt t="7013" x="8774113" y="400050"/>
          <p14:tracePt t="7021" x="8863013" y="400050"/>
          <p14:tracePt t="7029" x="8912225" y="400050"/>
          <p14:tracePt t="7037" x="8950325" y="400050"/>
          <p14:tracePt t="7044" x="8963025" y="400050"/>
          <p14:tracePt t="7050" x="8975725" y="400050"/>
          <p14:tracePt t="7186" x="8986838" y="400050"/>
          <p14:tracePt t="7232" x="8986838" y="412750"/>
          <p14:tracePt t="7278" x="8999538" y="438150"/>
          <p14:tracePt t="7287" x="9012238" y="476250"/>
          <p14:tracePt t="7294" x="9012238" y="500063"/>
          <p14:tracePt t="7303" x="9024938" y="525463"/>
          <p14:tracePt t="7311" x="9037638" y="538163"/>
          <p14:tracePt t="7318" x="9037638" y="576263"/>
          <p14:tracePt t="7329" x="9050338" y="588963"/>
          <p14:tracePt t="7334" x="9063038" y="588963"/>
          <p14:tracePt t="7344" x="9063038" y="600075"/>
          <p14:tracePt t="7350" x="9075738" y="600075"/>
          <p14:tracePt t="7361" x="9075738" y="612775"/>
          <p14:tracePt t="7363" x="9088438" y="612775"/>
          <p14:tracePt t="7591" x="9063038" y="625475"/>
          <p14:tracePt t="7600" x="9024938" y="638175"/>
          <p14:tracePt t="7610" x="8963025" y="638175"/>
          <p14:tracePt t="7613" x="8899525" y="650875"/>
          <p14:tracePt t="7622" x="8824913" y="663575"/>
          <p14:tracePt t="7631" x="8750300" y="676275"/>
          <p14:tracePt t="7635" x="8686800" y="676275"/>
          <p14:tracePt t="7644" x="8612188" y="688975"/>
          <p14:tracePt t="7651" x="8548688" y="688975"/>
          <p14:tracePt t="7660" x="8499475" y="688975"/>
          <p14:tracePt t="7666" x="8412163" y="688975"/>
          <p14:tracePt t="7676" x="8324850" y="688975"/>
          <p14:tracePt t="7683" x="8223250" y="688975"/>
          <p14:tracePt t="7692" x="8123238" y="676275"/>
          <p14:tracePt t="7699" x="8023225" y="676275"/>
          <p14:tracePt t="7708" x="7910513" y="676275"/>
          <p14:tracePt t="7712" x="7810500" y="676275"/>
          <p14:tracePt t="7721" x="7710488" y="676275"/>
          <p14:tracePt t="7729" x="7610475" y="676275"/>
          <p14:tracePt t="7737" x="7523163" y="676275"/>
          <p14:tracePt t="7745" x="7435850" y="676275"/>
          <p14:tracePt t="7752" x="7372350" y="676275"/>
          <p14:tracePt t="7760" x="7335838" y="676275"/>
          <p14:tracePt t="7768" x="7297738" y="688975"/>
          <p14:tracePt t="7777" x="7259638" y="688975"/>
          <p14:tracePt t="7793" x="7246938" y="688975"/>
          <p14:tracePt t="7956" x="7246938" y="712788"/>
          <p14:tracePt t="7973" x="7246938" y="738188"/>
          <p14:tracePt t="7990" x="7259638" y="763588"/>
          <p14:tracePt t="7997" x="7259638" y="776288"/>
          <p14:tracePt t="8004" x="7259638" y="788988"/>
          <p14:tracePt t="8017" x="7272338" y="850900"/>
          <p14:tracePt t="8027" x="7285038" y="876300"/>
          <p14:tracePt t="8033" x="7285038" y="901700"/>
          <p14:tracePt t="8041" x="7285038" y="925513"/>
          <p14:tracePt t="8049" x="7297738" y="938213"/>
          <p14:tracePt t="8058" x="7310438" y="938213"/>
          <p14:tracePt t="8063" x="7310438" y="950913"/>
          <p14:tracePt t="8080" x="7310438" y="963613"/>
          <p14:tracePt t="8087" x="7310438" y="976313"/>
          <p14:tracePt t="8103" x="7310438" y="989013"/>
          <p14:tracePt t="8408" x="7323138" y="989013"/>
          <p14:tracePt t="8433" x="7335838" y="963613"/>
          <p14:tracePt t="8442" x="7348538" y="950913"/>
          <p14:tracePt t="8449" x="7385050" y="925513"/>
          <p14:tracePt t="8454" x="7410450" y="912813"/>
          <p14:tracePt t="8463" x="7435850" y="889000"/>
          <p14:tracePt t="8470" x="7459663" y="876300"/>
          <p14:tracePt t="8480" x="7497763" y="850900"/>
          <p14:tracePt t="8486" x="7535863" y="838200"/>
          <p14:tracePt t="8495" x="7561263" y="838200"/>
          <p14:tracePt t="8502" x="7597775" y="825500"/>
          <p14:tracePt t="8510" x="7623175" y="812800"/>
          <p14:tracePt t="8516" x="7661275" y="812800"/>
          <p14:tracePt t="8528" x="7697788" y="812800"/>
          <p14:tracePt t="8533" x="7723188" y="812800"/>
          <p14:tracePt t="8544" x="7748588" y="812800"/>
          <p14:tracePt t="8549" x="7785100" y="812800"/>
          <p14:tracePt t="8560" x="7823200" y="812800"/>
          <p14:tracePt t="8563" x="7874000" y="838200"/>
          <p14:tracePt t="8571" x="7910513" y="850900"/>
          <p14:tracePt t="8579" x="7948613" y="876300"/>
          <p14:tracePt t="8586" x="7999413" y="912813"/>
          <p14:tracePt t="8594" x="8035925" y="938213"/>
          <p14:tracePt t="8600" x="8086725" y="976313"/>
          <p14:tracePt t="8608" x="8110538" y="989013"/>
          <p14:tracePt t="8616" x="8135938" y="1025525"/>
          <p14:tracePt t="8628" x="8174038" y="1050925"/>
          <p14:tracePt t="8634" x="8174038" y="1076325"/>
          <p14:tracePt t="8643" x="8186738" y="1089025"/>
          <p14:tracePt t="8651" x="8186738" y="1101725"/>
          <p14:tracePt t="8663" x="8186738" y="1125538"/>
          <p14:tracePt t="8671" x="8186738" y="1150938"/>
          <p14:tracePt t="8687" x="8186738" y="1176338"/>
          <p14:tracePt t="8695" x="8174038" y="1176338"/>
          <p14:tracePt t="8703" x="8161338" y="1189038"/>
          <p14:tracePt t="8719" x="8148638" y="1189038"/>
          <p14:tracePt t="8727" x="8110538" y="1201738"/>
          <p14:tracePt t="8732" x="8074025" y="1201738"/>
          <p14:tracePt t="8741" x="8023225" y="1201738"/>
          <p14:tracePt t="8749" x="7961313" y="1201738"/>
          <p14:tracePt t="8758" x="7923213" y="1201738"/>
          <p14:tracePt t="8765" x="7897813" y="1201738"/>
          <p14:tracePt t="8775" x="7874000" y="1201738"/>
          <p14:tracePt t="8781" x="7861300" y="1189038"/>
          <p14:tracePt t="8792" x="7848600" y="1176338"/>
          <p14:tracePt t="8797" x="7835900" y="1176338"/>
          <p14:tracePt t="8809" x="7823200" y="1163638"/>
          <p14:tracePt t="8814" x="7797800" y="1150938"/>
          <p14:tracePt t="8820" x="7797800" y="1125538"/>
          <p14:tracePt t="8829" x="7785100" y="1101725"/>
          <p14:tracePt t="8836" x="7773988" y="1076325"/>
          <p14:tracePt t="8845" x="7773988" y="1050925"/>
          <p14:tracePt t="8854" x="7773988" y="1038225"/>
          <p14:tracePt t="8862" x="7773988" y="1014413"/>
          <p14:tracePt t="8868" x="7785100" y="976313"/>
          <p14:tracePt t="8876" x="7797800" y="950913"/>
          <p14:tracePt t="8882" x="7823200" y="938213"/>
          <p14:tracePt t="8894" x="7861300" y="925513"/>
          <p14:tracePt t="8899" x="7874000" y="912813"/>
          <p14:tracePt t="8910" x="7886700" y="912813"/>
          <p14:tracePt t="8927" x="7897813" y="912813"/>
          <p14:tracePt t="8965" x="7910513" y="912813"/>
          <p14:tracePt t="8977" x="7923213" y="912813"/>
          <p14:tracePt t="8985" x="7935913" y="925513"/>
          <p14:tracePt t="9001" x="7948613" y="925513"/>
          <p14:tracePt t="9242" x="7961313" y="950913"/>
          <p14:tracePt t="9249" x="7974013" y="976313"/>
          <p14:tracePt t="9260" x="7974013" y="1001713"/>
          <p14:tracePt t="9263" x="7986713" y="1025525"/>
          <p14:tracePt t="9275" x="7986713" y="1050925"/>
          <p14:tracePt t="9281" x="7999413" y="1076325"/>
          <p14:tracePt t="9289" x="7999413" y="1089025"/>
          <p14:tracePt t="9295" x="7999413" y="1101725"/>
          <p14:tracePt t="9304" x="7999413" y="1125538"/>
          <p14:tracePt t="9329" x="8010525" y="1138238"/>
          <p14:tracePt t="9522" x="8023225" y="1138238"/>
          <p14:tracePt t="9545" x="8035925" y="1138238"/>
          <p14:tracePt t="9554" x="8061325" y="1138238"/>
          <p14:tracePt t="9560" x="8086725" y="1150938"/>
          <p14:tracePt t="9569" x="8123238" y="1150938"/>
          <p14:tracePt t="9578" x="8161338" y="1150938"/>
          <p14:tracePt t="9584" x="8199438" y="1150938"/>
          <p14:tracePt t="9594" x="8248650" y="1163638"/>
          <p14:tracePt t="9600" x="8299450" y="1163638"/>
          <p14:tracePt t="9609" x="8374063" y="1163638"/>
          <p14:tracePt t="9616" x="8435975" y="1163638"/>
          <p14:tracePt t="9623" x="8512175" y="1176338"/>
          <p14:tracePt t="9630" x="8574088" y="1176338"/>
          <p14:tracePt t="9638" x="8637588" y="1189038"/>
          <p14:tracePt t="9647" x="8686800" y="1201738"/>
          <p14:tracePt t="9655" x="8737600" y="1201738"/>
          <p14:tracePt t="9662" x="8774113" y="1201738"/>
          <p14:tracePt t="9670" x="8799513" y="1201738"/>
          <p14:tracePt t="9678" x="8824913" y="1201738"/>
          <p14:tracePt t="9686" x="8850313" y="1201738"/>
          <p14:tracePt t="9695" x="8863013" y="1201738"/>
          <p14:tracePt t="9702" x="8874125" y="1201738"/>
          <p14:tracePt t="9716" x="8886825" y="1201738"/>
          <p14:tracePt t="10525" x="8863013" y="1189038"/>
          <p14:tracePt t="10534" x="8824913" y="1189038"/>
          <p14:tracePt t="10542" x="8786813" y="1189038"/>
          <p14:tracePt t="10549" x="8737600" y="1189038"/>
          <p14:tracePt t="10557" x="8650288" y="1189038"/>
          <p14:tracePt t="10565" x="8548688" y="1189038"/>
          <p14:tracePt t="10577" x="8448675" y="1189038"/>
          <p14:tracePt t="10581" x="8348663" y="1189038"/>
          <p14:tracePt t="10595" x="8148638" y="1189038"/>
          <p14:tracePt t="10603" x="8061325" y="1201738"/>
          <p14:tracePt t="10613" x="7986713" y="1214438"/>
          <p14:tracePt t="10619" x="7923213" y="1227138"/>
          <p14:tracePt t="10628" x="7874000" y="1238250"/>
          <p14:tracePt t="10635" x="7835900" y="1250950"/>
          <p14:tracePt t="10644" x="7810500" y="1263650"/>
          <p14:tracePt t="10651" x="7785100" y="1263650"/>
          <p14:tracePt t="10660" x="7773988" y="1263650"/>
          <p14:tracePt t="10667" x="7761288" y="1276350"/>
          <p14:tracePt t="10677" x="7748588" y="1289050"/>
          <p14:tracePt t="10681" x="7735888" y="1289050"/>
          <p14:tracePt t="10693" x="7735888" y="1301750"/>
          <p14:tracePt t="10697" x="7723188" y="1301750"/>
          <p14:tracePt t="10714" x="7710488" y="1314450"/>
          <p14:tracePt t="10722" x="7697788" y="1314450"/>
          <p14:tracePt t="11118" x="7710488" y="1314450"/>
          <p14:tracePt t="11125" x="7723188" y="1301750"/>
          <p14:tracePt t="11133" x="7735888" y="1289050"/>
          <p14:tracePt t="11143" x="7748588" y="1289050"/>
          <p14:tracePt t="11149" x="7761288" y="1276350"/>
          <p14:tracePt t="11160" x="7773988" y="1276350"/>
          <p14:tracePt t="11172" x="7785100" y="1276350"/>
          <p14:tracePt t="11266" x="7785100" y="1301750"/>
          <p14:tracePt t="11275" x="7785100" y="1327150"/>
          <p14:tracePt t="11284" x="7785100" y="1350963"/>
          <p14:tracePt t="11295" x="7773988" y="1376363"/>
          <p14:tracePt t="11300" x="7761288" y="1401763"/>
          <p14:tracePt t="11308" x="7761288" y="1439863"/>
          <p14:tracePt t="11315" x="7748588" y="1463675"/>
          <p14:tracePt t="11322" x="7723188" y="1489075"/>
          <p14:tracePt t="11328" x="7723188" y="1501775"/>
          <p14:tracePt t="11338" x="7697788" y="1539875"/>
          <p14:tracePt t="11346" x="7685088" y="1563688"/>
          <p14:tracePt t="11352" x="7673975" y="1576388"/>
          <p14:tracePt t="11361" x="7661275" y="1601788"/>
          <p14:tracePt t="11377" x="7648575" y="1614488"/>
          <p14:tracePt t="11392" x="7648575" y="1627188"/>
          <p14:tracePt t="11400" x="7635875" y="1627188"/>
          <p14:tracePt t="11795" x="7673975" y="1614488"/>
          <p14:tracePt t="11804" x="7697788" y="1601788"/>
          <p14:tracePt t="11811" x="7748588" y="1589088"/>
          <p14:tracePt t="11820" x="7835900" y="1563688"/>
          <p14:tracePt t="11829" x="7935913" y="1552575"/>
          <p14:tracePt t="11836" x="8061325" y="1539875"/>
          <p14:tracePt t="11843" x="8174038" y="1539875"/>
          <p14:tracePt t="11851" x="8261350" y="1539875"/>
          <p14:tracePt t="11859" x="8324850" y="1539875"/>
          <p14:tracePt t="11865" x="8361363" y="1552575"/>
          <p14:tracePt t="11878" x="8399463" y="1552575"/>
          <p14:tracePt t="11882" x="8424863" y="1576388"/>
          <p14:tracePt t="11892" x="8435975" y="1589088"/>
          <p14:tracePt t="11899" x="8448675" y="1614488"/>
          <p14:tracePt t="11906" x="8461375" y="1639888"/>
          <p14:tracePt t="11914" x="8474075" y="1663700"/>
          <p14:tracePt t="11920" x="8486775" y="1689100"/>
          <p14:tracePt t="11929" x="8499475" y="1727200"/>
          <p14:tracePt t="11937" x="8499475" y="1739900"/>
          <p14:tracePt t="11945" x="8499475" y="1765300"/>
          <p14:tracePt t="11951" x="8499475" y="1776413"/>
          <p14:tracePt t="11978" x="8499475" y="1827213"/>
          <p14:tracePt t="11986" x="8486775" y="1852613"/>
          <p14:tracePt t="11998" x="8435975" y="1914525"/>
          <p14:tracePt t="12009" x="8399463" y="1952625"/>
          <p14:tracePt t="12014" x="8348663" y="1978025"/>
          <p14:tracePt t="12022" x="8274050" y="2027238"/>
          <p14:tracePt t="12031" x="8212138" y="2078038"/>
          <p14:tracePt t="12038" x="8148638" y="2114550"/>
          <p14:tracePt t="12046" x="8074025" y="2139950"/>
          <p14:tracePt t="12053" x="8035925" y="2165350"/>
          <p14:tracePt t="12062" x="7999413" y="2165350"/>
          <p14:tracePt t="12068" x="7986713" y="2178050"/>
          <p14:tracePt t="12078" x="7974013" y="2178050"/>
          <p14:tracePt t="12115" x="7961313" y="2178050"/>
          <p14:tracePt t="12126" x="7961313" y="2165350"/>
          <p14:tracePt t="12129" x="7948613" y="2139950"/>
          <p14:tracePt t="12137" x="7935913" y="2114550"/>
          <p14:tracePt t="12147" x="7935913" y="2089150"/>
          <p14:tracePt t="12154" x="7935913" y="2052638"/>
          <p14:tracePt t="12163" x="7935913" y="2039938"/>
          <p14:tracePt t="12170" x="7948613" y="2014538"/>
          <p14:tracePt t="12181" x="7961313" y="1989138"/>
          <p14:tracePt t="12186" x="7986713" y="1978025"/>
          <p14:tracePt t="12195" x="8010525" y="1965325"/>
          <p14:tracePt t="12202" x="8035925" y="1965325"/>
          <p14:tracePt t="12210" x="8061325" y="1952625"/>
          <p14:tracePt t="12216" x="8086725" y="1939925"/>
          <p14:tracePt t="12228" x="8099425" y="1939925"/>
          <p14:tracePt t="12243" x="8110538" y="1939925"/>
          <p14:tracePt t="12259" x="8123238" y="1939925"/>
          <p14:tracePt t="12272" x="8135938" y="1939925"/>
          <p14:tracePt t="13184" x="8148638" y="1939925"/>
          <p14:tracePt t="13205" x="8161338" y="1939925"/>
          <p14:tracePt t="13221" x="8174038" y="1939925"/>
          <p14:tracePt t="13237" x="8186738" y="1939925"/>
          <p14:tracePt t="13345" x="8186738" y="1927225"/>
          <p14:tracePt t="20021" x="8123238" y="1927225"/>
          <p14:tracePt t="20029" x="8023225" y="1927225"/>
          <p14:tracePt t="20037" x="7923213" y="1927225"/>
          <p14:tracePt t="20046" x="7810500" y="1927225"/>
          <p14:tracePt t="20053" x="7697788" y="1901825"/>
          <p14:tracePt t="20061" x="7561263" y="1865313"/>
          <p14:tracePt t="20069" x="7410450" y="1839913"/>
          <p14:tracePt t="20077" x="7210425" y="1801813"/>
          <p14:tracePt t="20083" x="6972300" y="1727200"/>
          <p14:tracePt t="20094" x="6772275" y="1689100"/>
          <p14:tracePt t="20099" x="6659563" y="1627188"/>
          <p14:tracePt t="20107" x="6608763" y="1614488"/>
          <p14:tracePt t="20116" x="6608763" y="1601788"/>
          <p14:tracePt t="20123" x="6608763" y="1589088"/>
          <p14:tracePt t="20131" x="6596063" y="1589088"/>
          <p14:tracePt t="20139" x="6596063" y="1576388"/>
          <p14:tracePt t="20147" x="6584950" y="1539875"/>
          <p14:tracePt t="20155" x="6572250" y="1489075"/>
          <p14:tracePt t="20161" x="6559550" y="1450975"/>
          <p14:tracePt t="20168" x="6546850" y="1414463"/>
          <p14:tracePt t="20178" x="6546850" y="1376363"/>
          <p14:tracePt t="20185" x="6546850" y="1339850"/>
          <p14:tracePt t="20194" x="6546850" y="1301750"/>
          <p14:tracePt t="20201" x="6534150" y="1276350"/>
          <p14:tracePt t="20211" x="6534150" y="1250950"/>
          <p14:tracePt t="20217" x="6534150" y="1227138"/>
          <p14:tracePt t="20228" x="6534150" y="1201738"/>
          <p14:tracePt t="20231" x="6534150" y="1176338"/>
          <p14:tracePt t="20247" x="6534150" y="1163638"/>
          <p14:tracePt t="20357" x="6521450" y="1176338"/>
          <p14:tracePt t="20373" x="6508750" y="1189038"/>
          <p14:tracePt t="20381" x="6459538" y="1214438"/>
          <p14:tracePt t="20387" x="6396038" y="1227138"/>
          <p14:tracePt t="20395" x="6296025" y="1238250"/>
          <p14:tracePt t="20403" x="6157913" y="1250950"/>
          <p14:tracePt t="20413" x="6008688" y="1263650"/>
          <p14:tracePt t="20419" x="5857875" y="1276350"/>
          <p14:tracePt t="20427" x="5708650" y="1301750"/>
          <p14:tracePt t="20435" x="5532438" y="1314450"/>
          <p14:tracePt t="20445" x="5394325" y="1314450"/>
          <p14:tracePt t="20450" x="5219700" y="1327150"/>
          <p14:tracePt t="20457" x="5045075" y="1327150"/>
          <p14:tracePt t="20466" x="4868863" y="1327150"/>
          <p14:tracePt t="20473" x="4694238" y="1327150"/>
          <p14:tracePt t="20481" x="4543425" y="1327150"/>
          <p14:tracePt t="20489" x="4394200" y="1327150"/>
          <p14:tracePt t="20497" x="4243388" y="1314450"/>
          <p14:tracePt t="20505" x="4117975" y="1301750"/>
          <p14:tracePt t="20512" x="4017963" y="1289050"/>
          <p14:tracePt t="20521" x="3917950" y="1263650"/>
          <p14:tracePt t="20528" x="3830638" y="1238250"/>
          <p14:tracePt t="20535" x="3756025" y="1214438"/>
          <p14:tracePt t="20545" x="3692525" y="1201738"/>
          <p14:tracePt t="20551" x="3617913" y="1189038"/>
          <p14:tracePt t="20561" x="3541713" y="1176338"/>
          <p14:tracePt t="20568" x="3492500" y="1163638"/>
          <p14:tracePt t="20577" x="3467100" y="1163638"/>
          <p14:tracePt t="20583" x="3441700" y="1150938"/>
          <p14:tracePt t="20593" x="3405188" y="1150938"/>
          <p14:tracePt t="20598" x="3341688" y="1150938"/>
          <p14:tracePt t="20605" x="3228975" y="1138238"/>
          <p14:tracePt t="20615" x="3128963" y="1125538"/>
          <p14:tracePt t="20621" x="3041650" y="1114425"/>
          <p14:tracePt t="20629" x="2979738" y="1101725"/>
          <p14:tracePt t="20637" x="2890838" y="1089025"/>
          <p14:tracePt t="20647" x="2816225" y="1076325"/>
          <p14:tracePt t="20653" x="2728913" y="1063625"/>
          <p14:tracePt t="20662" x="2628900" y="1050925"/>
          <p14:tracePt t="20669" x="2528888" y="1038225"/>
          <p14:tracePt t="20677" x="2428875" y="1025525"/>
          <p14:tracePt t="20683" x="2328863" y="1014413"/>
          <p14:tracePt t="20693" x="2239963" y="1001713"/>
          <p14:tracePt t="20700" x="2165350" y="1001713"/>
          <p14:tracePt t="20707" x="2127250" y="989013"/>
          <p14:tracePt t="20716" x="2090738" y="989013"/>
          <p14:tracePt t="20723" x="2065338" y="989013"/>
          <p14:tracePt t="20731" x="2052638" y="989013"/>
          <p14:tracePt t="20739" x="2039938" y="989013"/>
          <p14:tracePt t="20753" x="2014538" y="989013"/>
          <p14:tracePt t="20762" x="1990725" y="989013"/>
          <p14:tracePt t="20769" x="1939925" y="989013"/>
          <p14:tracePt t="20779" x="1890713" y="989013"/>
          <p14:tracePt t="20785" x="1852613" y="989013"/>
          <p14:tracePt t="20796" x="1827213" y="989013"/>
          <p14:tracePt t="20807" x="1814513" y="989013"/>
          <p14:tracePt t="20823" x="1814513" y="976313"/>
          <p14:tracePt t="20833" x="1801813" y="976313"/>
          <p14:tracePt t="20847" x="1790700" y="963613"/>
          <p14:tracePt t="20855" x="1778000" y="950913"/>
          <p14:tracePt t="20865" x="1752600" y="950913"/>
          <p14:tracePt t="20871" x="1714500" y="938213"/>
          <p14:tracePt t="20880" x="1689100" y="925513"/>
          <p14:tracePt t="20887" x="1665288" y="912813"/>
          <p14:tracePt t="20895" x="1639888" y="912813"/>
          <p14:tracePt t="20901" x="1614488" y="912813"/>
          <p14:tracePt t="20912" x="1577975" y="901700"/>
          <p14:tracePt t="20917" x="1501775" y="889000"/>
          <p14:tracePt t="20928" x="1414463" y="889000"/>
          <p14:tracePt t="20933" x="1301750" y="889000"/>
          <p14:tracePt t="20943" x="1150938" y="889000"/>
          <p14:tracePt t="20949" x="989013" y="889000"/>
          <p14:tracePt t="20955" x="801688" y="889000"/>
          <p14:tracePt t="20963" x="600075" y="889000"/>
          <p14:tracePt t="20971" x="400050" y="889000"/>
          <p14:tracePt t="20980" x="225425" y="876300"/>
          <p14:tracePt t="20987" x="61913" y="8636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D28B-53AA-45FB-B0F4-2E8998E8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Coorte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AAE5EA0-9928-40DD-BA83-29DC99EE06B1}"/>
              </a:ext>
            </a:extLst>
          </p:cNvPr>
          <p:cNvSpPr/>
          <p:nvPr/>
        </p:nvSpPr>
        <p:spPr>
          <a:xfrm>
            <a:off x="1066800" y="2141190"/>
            <a:ext cx="8183651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dirty="0"/>
              <a:t>Também chamado de longitudinais ou de </a:t>
            </a:r>
            <a:r>
              <a:rPr lang="pt-BR" sz="2400" b="1" dirty="0"/>
              <a:t>incidência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FD41E02-E806-4471-8100-BE67836565F5}"/>
              </a:ext>
            </a:extLst>
          </p:cNvPr>
          <p:cNvSpPr/>
          <p:nvPr/>
        </p:nvSpPr>
        <p:spPr>
          <a:xfrm>
            <a:off x="2464399" y="3224094"/>
            <a:ext cx="7263202" cy="2062103"/>
          </a:xfrm>
          <a:prstGeom prst="rect">
            <a:avLst/>
          </a:prstGeom>
          <a:solidFill>
            <a:srgbClr val="4C938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pt-BR" sz="3200" dirty="0"/>
              <a:t>Os estudos de coorte também podem ser utilizados para avaliar os </a:t>
            </a:r>
            <a:r>
              <a:rPr lang="pt-BR" sz="3200" b="1" dirty="0"/>
              <a:t>riscos e benefícios</a:t>
            </a:r>
            <a:r>
              <a:rPr lang="pt-BR" sz="3200" dirty="0"/>
              <a:t> do uso de determinada medicação</a:t>
            </a:r>
          </a:p>
        </p:txBody>
      </p:sp>
      <p:sp>
        <p:nvSpPr>
          <p:cNvPr id="6" name="Texto Explicativo: Linha Dobrada com Ênfase 5">
            <a:extLst>
              <a:ext uri="{FF2B5EF4-FFF2-40B4-BE49-F238E27FC236}">
                <a16:creationId xmlns:a16="http://schemas.microsoft.com/office/drawing/2014/main" id="{E32C7D57-FE3B-415E-8D2D-9FFAF8B353F9}"/>
              </a:ext>
            </a:extLst>
          </p:cNvPr>
          <p:cNvSpPr/>
          <p:nvPr/>
        </p:nvSpPr>
        <p:spPr>
          <a:xfrm>
            <a:off x="10062675" y="804063"/>
            <a:ext cx="1464906" cy="849086"/>
          </a:xfrm>
          <a:prstGeom prst="accentCallout2">
            <a:avLst>
              <a:gd name="adj1" fmla="val 34135"/>
              <a:gd name="adj2" fmla="val -7059"/>
              <a:gd name="adj3" fmla="val 39629"/>
              <a:gd name="adj4" fmla="val -39597"/>
              <a:gd name="adj5" fmla="val 166346"/>
              <a:gd name="adj6" fmla="val -118003"/>
            </a:avLst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RISCO</a:t>
            </a:r>
            <a:endParaRPr lang="pt-BR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4E645F4-1A88-40E7-9099-2BC2EEC848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4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57"/>
    </mc:Choice>
    <mc:Fallback xmlns="">
      <p:transition spd="slow" advTm="46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D28B-53AA-45FB-B0F4-2E8998E8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Coorte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5ACEA8B-7BCA-47F3-A181-D3201D2C24BD}"/>
              </a:ext>
            </a:extLst>
          </p:cNvPr>
          <p:cNvSpPr/>
          <p:nvPr/>
        </p:nvSpPr>
        <p:spPr>
          <a:xfrm>
            <a:off x="9791699" y="1294782"/>
            <a:ext cx="1833562" cy="1438823"/>
          </a:xfrm>
          <a:prstGeom prst="ellipse">
            <a:avLst/>
          </a:prstGeom>
          <a:solidFill>
            <a:srgbClr val="4C93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Por que?</a:t>
            </a:r>
          </a:p>
        </p:txBody>
      </p:sp>
      <p:sp>
        <p:nvSpPr>
          <p:cNvPr id="4" name="Retângulo: Cantos Diagonais Arredondados 3">
            <a:extLst>
              <a:ext uri="{FF2B5EF4-FFF2-40B4-BE49-F238E27FC236}">
                <a16:creationId xmlns:a16="http://schemas.microsoft.com/office/drawing/2014/main" id="{DE389E31-0EBE-4357-BF64-A76687FE45CD}"/>
              </a:ext>
            </a:extLst>
          </p:cNvPr>
          <p:cNvSpPr/>
          <p:nvPr/>
        </p:nvSpPr>
        <p:spPr>
          <a:xfrm>
            <a:off x="2166938" y="2014193"/>
            <a:ext cx="7124700" cy="3371136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 b="1" dirty="0"/>
              <a:t>OBJETIVO</a:t>
            </a:r>
            <a:r>
              <a:rPr lang="pt-BR" sz="3200" dirty="0"/>
              <a:t> </a:t>
            </a:r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Ver o surgimento de novos casos de doença (ou outro desfecho) entre os grupos, conforme a presença ou não de exposição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0BCA61FA-2FD9-46FD-94C0-34608E06C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38"/>
    </mc:Choice>
    <mc:Fallback xmlns="">
      <p:transition spd="slow" advTm="4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D28B-53AA-45FB-B0F4-2E8998E8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Coorte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BF19DB1-6222-483A-9018-335FFC31D918}"/>
              </a:ext>
            </a:extLst>
          </p:cNvPr>
          <p:cNvSpPr/>
          <p:nvPr/>
        </p:nvSpPr>
        <p:spPr>
          <a:xfrm>
            <a:off x="1066800" y="2076219"/>
            <a:ext cx="9566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Fornecem a melhor informação sobre a </a:t>
            </a:r>
            <a:r>
              <a:rPr lang="pt-BR" sz="2400" b="1" dirty="0"/>
              <a:t>ETIOLOGIA</a:t>
            </a:r>
            <a:r>
              <a:rPr lang="pt-BR" sz="2400" dirty="0"/>
              <a:t> das doenças e a medida mais direta do risco de desenvolvê-la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16FD308-DE28-40E1-920E-0367D59A4006}"/>
              </a:ext>
            </a:extLst>
          </p:cNvPr>
          <p:cNvSpPr/>
          <p:nvPr/>
        </p:nvSpPr>
        <p:spPr>
          <a:xfrm>
            <a:off x="3747310" y="4513682"/>
            <a:ext cx="5425167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dirty="0"/>
              <a:t>Estudos de coorte são bastante caros porque podem requerer longos períodos de acompanhamento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736313A-5C44-4C5C-9D54-E2CFC7943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853" y="3688881"/>
            <a:ext cx="2105664" cy="2665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DF84393C-8962-4F1F-8044-9ADDBFF6C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5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59"/>
    </mc:Choice>
    <mc:Fallback xmlns="">
      <p:transition spd="slow" advTm="4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D28B-53AA-45FB-B0F4-2E8998E8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Coorte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D6931E6-A737-4390-9EC9-222591180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450520"/>
              </p:ext>
            </p:extLst>
          </p:nvPr>
        </p:nvGraphicFramePr>
        <p:xfrm>
          <a:off x="542730" y="2014194"/>
          <a:ext cx="11106540" cy="4201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9BBE901B-5EC5-4608-AB03-6CFD8A7953F5}"/>
              </a:ext>
            </a:extLst>
          </p:cNvPr>
          <p:cNvSpPr/>
          <p:nvPr/>
        </p:nvSpPr>
        <p:spPr>
          <a:xfrm>
            <a:off x="8170545" y="1855106"/>
            <a:ext cx="295465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dirty="0"/>
              <a:t>1,200 artigos publicados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35976DB-2D82-4710-87BA-09B73DC51F10}"/>
              </a:ext>
            </a:extLst>
          </p:cNvPr>
          <p:cNvSpPr/>
          <p:nvPr/>
        </p:nvSpPr>
        <p:spPr>
          <a:xfrm>
            <a:off x="9135539" y="6462823"/>
            <a:ext cx="27991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https://framinghamheartstudy.org/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D4305C9-76BC-411A-9A26-5574F8404F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1" t="10593" r="58445" b="78306"/>
          <a:stretch/>
        </p:blipFill>
        <p:spPr>
          <a:xfrm>
            <a:off x="3801554" y="1170651"/>
            <a:ext cx="7323646" cy="684455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B96E5BE-D30A-4788-9C29-85453415F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77"/>
    </mc:Choice>
    <mc:Fallback xmlns="">
      <p:transition spd="slow" advTm="15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D28B-53AA-45FB-B0F4-2E8998E8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Coorte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598988-BF6C-47CD-80DD-53AE00E88656}"/>
              </a:ext>
            </a:extLst>
          </p:cNvPr>
          <p:cNvSpPr/>
          <p:nvPr/>
        </p:nvSpPr>
        <p:spPr>
          <a:xfrm>
            <a:off x="1352278" y="2295614"/>
            <a:ext cx="7506224" cy="20313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dirty="0"/>
              <a:t>Coorte de </a:t>
            </a:r>
            <a:r>
              <a:rPr lang="pt-BR" b="1" dirty="0"/>
              <a:t>1982</a:t>
            </a:r>
            <a:r>
              <a:rPr lang="pt-BR" dirty="0"/>
              <a:t>, o estudo baseia-se no acompanhamento, desde o momento do parto, de todos os recém-nascidos de Pelotas (RS) naquele ano, que totalizaram 5.914 crianças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Esta população passou, então, a ser acompanhada desde o início da vida até o presente, através de visitas realizadas em diversos momentos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3F72244-1CF6-495B-9611-8D9D167D5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841" y="388000"/>
            <a:ext cx="2205466" cy="15438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97A7ECD-3296-4DFD-ABEF-9B615709F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014" y="388000"/>
            <a:ext cx="1543827" cy="154382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3D64598-6B6A-4860-8BD3-97DED2870670}"/>
              </a:ext>
            </a:extLst>
          </p:cNvPr>
          <p:cNvSpPr/>
          <p:nvPr/>
        </p:nvSpPr>
        <p:spPr>
          <a:xfrm>
            <a:off x="3228955" y="4916650"/>
            <a:ext cx="5629547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Mortalidade infantil, amamentação, cesarianas, desnutrição e obesidade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DE0A28-425D-42F4-B8BA-98BB5B710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187" y="388000"/>
            <a:ext cx="1543827" cy="1543827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4AEB3E79-25DA-4C6D-B21B-6C043274E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67"/>
    </mc:Choice>
    <mc:Fallback xmlns="">
      <p:transition spd="slow" advTm="8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28" x="376238" y="725488"/>
          <p14:tracePt t="16135" x="676275" y="676275"/>
          <p14:tracePt t="16141" x="976313" y="625475"/>
          <p14:tracePt t="16149" x="1263650" y="563563"/>
          <p14:tracePt t="16157" x="1552575" y="550863"/>
          <p14:tracePt t="16166" x="1765300" y="525463"/>
          <p14:tracePt t="16201" x="2728913" y="400050"/>
          <p14:tracePt t="16204" x="3079750" y="350838"/>
          <p14:tracePt t="16211" x="3479800" y="287338"/>
          <p14:tracePt t="16220" x="3856038" y="274638"/>
          <p14:tracePt t="16227" x="4243388" y="238125"/>
          <p14:tracePt t="16235" x="4681538" y="238125"/>
          <p14:tracePt t="16244" x="5132388" y="212725"/>
          <p14:tracePt t="16251" x="5619750" y="187325"/>
          <p14:tracePt t="16259" x="6208713" y="138113"/>
          <p14:tracePt t="16266" x="6884988" y="87313"/>
          <p14:tracePt t="16273" x="7648575" y="38100"/>
          <p14:tracePt t="16283" x="8486775" y="12700"/>
          <p14:tracePt t="16353" x="485775" y="587375"/>
          <p14:tracePt t="16363" x="696913" y="623888"/>
          <p14:tracePt t="16380" x="877888" y="674688"/>
          <p14:tracePt t="16395" x="936625" y="711200"/>
          <p14:tracePt t="16415" x="950913" y="739775"/>
          <p14:tracePt t="16429" x="973138" y="754063"/>
          <p14:tracePt t="16433" x="973138" y="776288"/>
          <p14:tracePt t="16447" x="993775" y="849313"/>
          <p14:tracePt t="16462" x="1001713" y="965200"/>
          <p14:tracePt t="16480" x="993775" y="1103313"/>
          <p14:tracePt t="16496" x="993775" y="1182688"/>
          <p14:tracePt t="16499" x="1001713" y="1241425"/>
          <p14:tracePt t="16513" x="1008063" y="1292225"/>
          <p14:tracePt t="16516" x="1016000" y="1335088"/>
          <p14:tracePt t="16531" x="1023938" y="1371600"/>
          <p14:tracePt t="16533" x="1030288" y="1408113"/>
          <p14:tracePt t="16548" x="1038225" y="1487488"/>
          <p14:tracePt t="16563" x="1044575" y="1516063"/>
          <p14:tracePt t="16581" x="1081088" y="1597025"/>
          <p14:tracePt t="16597" x="1109663" y="1639888"/>
          <p14:tracePt t="16612" x="1117600" y="1662113"/>
          <p14:tracePt t="16631" x="1131888" y="1676400"/>
          <p14:tracePt t="16646" x="1204913" y="1727200"/>
          <p14:tracePt t="16664" x="1328738" y="1792288"/>
          <p14:tracePt t="16680" x="1617663" y="1916113"/>
          <p14:tracePt t="16697" x="2111375" y="2054225"/>
          <p14:tracePt t="16712" x="2649538" y="2155825"/>
          <p14:tracePt t="16731" x="3149600" y="2257425"/>
          <p14:tracePt t="16746" x="3621088" y="2314575"/>
          <p14:tracePt t="16765" x="4383088" y="2351088"/>
          <p14:tracePt t="16779" x="4681538" y="2365375"/>
          <p14:tracePt t="16784" x="4884738" y="2373313"/>
          <p14:tracePt t="16797" x="5072063" y="2387600"/>
          <p14:tracePt t="16812" x="5138738" y="2379663"/>
          <p14:tracePt t="16831" x="5189538" y="2344738"/>
          <p14:tracePt t="16846" x="5283200" y="2300288"/>
          <p14:tracePt t="16866" x="5457825" y="2227263"/>
          <p14:tracePt t="16879" x="5529263" y="2206625"/>
          <p14:tracePt t="16883" x="5588000" y="2184400"/>
          <p14:tracePt t="16898" x="5711825" y="2125663"/>
          <p14:tracePt t="16912" x="5762625" y="2105025"/>
          <p14:tracePt t="16931" x="5892800" y="2060575"/>
          <p14:tracePt t="16947" x="5972175" y="2046288"/>
          <p14:tracePt t="16962" x="6073775" y="2009775"/>
          <p14:tracePt t="16980" x="6205538" y="1944688"/>
          <p14:tracePt t="16997" x="6372225" y="1893888"/>
          <p14:tracePt t="17000" x="6480175" y="1887538"/>
          <p14:tracePt t="17015" x="6778625" y="1879600"/>
          <p14:tracePt t="17031" x="7256463" y="1871663"/>
          <p14:tracePt t="17046" x="7823200" y="2003425"/>
          <p14:tracePt t="17064" x="8135938" y="2039938"/>
          <p14:tracePt t="17079" x="8215313" y="2046288"/>
          <p14:tracePt t="17097" x="8221663" y="2046288"/>
          <p14:tracePt t="17140" x="8243888" y="2054225"/>
          <p14:tracePt t="17153" x="8294688" y="2068513"/>
          <p14:tracePt t="17163" x="8424863" y="2105025"/>
          <p14:tracePt t="17181" x="8562975" y="2119313"/>
          <p14:tracePt t="17196" x="8672513" y="2141538"/>
          <p14:tracePt t="17214" x="8796338" y="2176463"/>
          <p14:tracePt t="17229" x="8904288" y="2192338"/>
          <p14:tracePt t="17247" x="8999538" y="2198688"/>
          <p14:tracePt t="17262" x="9013825" y="2198688"/>
          <p14:tracePt t="17280" x="9020175" y="2206625"/>
          <p14:tracePt t="17325" x="9020175" y="2198688"/>
          <p14:tracePt t="17335" x="9034463" y="2184400"/>
          <p14:tracePt t="17347" x="9042400" y="2170113"/>
          <p14:tracePt t="17362" x="9064625" y="2133600"/>
          <p14:tracePt t="17383" x="9078913" y="2105025"/>
          <p14:tracePt t="17397" x="9085263" y="2090738"/>
          <p14:tracePt t="17412" x="9085263" y="2060575"/>
          <p14:tracePt t="17431" x="9093200" y="2032000"/>
          <p14:tracePt t="17446" x="9093200" y="1989138"/>
          <p14:tracePt t="17465" x="9078913" y="1901825"/>
          <p14:tracePt t="17479" x="9070975" y="1879600"/>
          <p14:tracePt t="17484" x="9050338" y="1857375"/>
          <p14:tracePt t="17498" x="9013825" y="1814513"/>
          <p14:tracePt t="17512" x="8999538" y="1792288"/>
          <p14:tracePt t="17531" x="8969375" y="1749425"/>
          <p14:tracePt t="17546" x="8963025" y="1735138"/>
          <p14:tracePt t="17564" x="8955088" y="1727200"/>
          <p14:tracePt t="17579" x="8940800" y="1719263"/>
          <p14:tracePt t="17597" x="8940800" y="1712913"/>
          <p14:tracePt t="17612" x="8932863" y="1704975"/>
          <p14:tracePt t="17631" x="8926513" y="1698625"/>
          <p14:tracePt t="17646" x="8912225" y="1690688"/>
          <p14:tracePt t="17664" x="8904288" y="1676400"/>
          <p14:tracePt t="17679" x="8897938" y="1668463"/>
          <p14:tracePt t="17699" x="8875713" y="1662113"/>
          <p14:tracePt t="17713" x="8867775" y="1654175"/>
          <p14:tracePt t="17729" x="8861425" y="1647825"/>
          <p14:tracePt t="17748" x="8853488" y="1647825"/>
          <p14:tracePt t="17779" x="8847138" y="1647825"/>
          <p14:tracePt t="17818" x="8847138" y="1662113"/>
          <p14:tracePt t="17834" x="8847138" y="1668463"/>
          <p14:tracePt t="17848" x="8847138" y="1684338"/>
          <p14:tracePt t="17866" x="8847138" y="1690688"/>
          <p14:tracePt t="17881" x="8853488" y="1698625"/>
          <p14:tracePt t="17897" x="8861425" y="1704975"/>
          <p14:tracePt t="17915" x="8867775" y="1712913"/>
          <p14:tracePt t="17930" x="8875713" y="1712913"/>
          <p14:tracePt t="17949" x="8882063" y="1712913"/>
          <p14:tracePt t="17950" x="8890000" y="1712913"/>
          <p14:tracePt t="17966" x="8904288" y="1712913"/>
          <p14:tracePt t="17981" x="8932863" y="1668463"/>
          <p14:tracePt t="17995" x="8955088" y="1603375"/>
          <p14:tracePt t="18013" x="8969375" y="1495425"/>
          <p14:tracePt t="18029" x="8983663" y="1379538"/>
          <p14:tracePt t="18046" x="8999538" y="1298575"/>
          <p14:tracePt t="18063" x="9013825" y="1211263"/>
          <p14:tracePt t="18082" x="9034463" y="1117600"/>
          <p14:tracePt t="18097" x="9034463" y="1095375"/>
          <p14:tracePt t="18115" x="9050338" y="1058863"/>
          <p14:tracePt t="18146" x="9056688" y="1058863"/>
          <p14:tracePt t="18180" x="9064625" y="1058863"/>
          <p14:tracePt t="18215" x="9070975" y="1058863"/>
          <p14:tracePt t="18231" x="9078913" y="1058863"/>
          <p14:tracePt t="18237" x="9078913" y="1066800"/>
          <p14:tracePt t="18247" x="9085263" y="1081088"/>
          <p14:tracePt t="18264" x="9093200" y="1095375"/>
          <p14:tracePt t="18279" x="9107488" y="1109663"/>
          <p14:tracePt t="18313" x="9115425" y="1109663"/>
          <p14:tracePt t="18340" x="9115425" y="1117600"/>
          <p14:tracePt t="18355" x="9121775" y="1125538"/>
          <p14:tracePt t="18364" x="9129713" y="1131888"/>
          <p14:tracePt t="18379" x="9129713" y="1139825"/>
          <p14:tracePt t="18397" x="9136063" y="1146175"/>
          <p14:tracePt t="18480" x="9144000" y="1154113"/>
          <p14:tracePt t="18488" x="9144000" y="1160463"/>
          <p14:tracePt t="18518" x="9144000" y="1168400"/>
          <p14:tracePt t="18526" x="9144000" y="1176338"/>
          <p14:tracePt t="18534" x="9144000" y="1182688"/>
          <p14:tracePt t="18550" x="9144000" y="1196975"/>
          <p14:tracePt t="18566" x="9144000" y="1247775"/>
          <p14:tracePt t="18581" x="9136063" y="1284288"/>
          <p14:tracePt t="18596" x="9121775" y="1312863"/>
          <p14:tracePt t="18614" x="9115425" y="1343025"/>
          <p14:tracePt t="18744" x="9107488" y="1343025"/>
          <p14:tracePt t="18760" x="9107488" y="1335088"/>
          <p14:tracePt t="18768" x="9101138" y="1312863"/>
          <p14:tracePt t="18785" x="9101138" y="1298575"/>
          <p14:tracePt t="18799" x="9101138" y="1270000"/>
          <p14:tracePt t="18813" x="9101138" y="1255713"/>
          <p14:tracePt t="18831" x="9107488" y="1211263"/>
          <p14:tracePt t="18846" x="9115425" y="1176338"/>
          <p14:tracePt t="18863" x="9121775" y="1154113"/>
          <p14:tracePt t="18881" x="9121775" y="1146175"/>
          <p14:tracePt t="18913" x="9129713" y="1146175"/>
          <p14:tracePt t="18962" x="9129713" y="1160463"/>
          <p14:tracePt t="18970" x="9136063" y="1176338"/>
          <p14:tracePt t="18981" x="9144000" y="1196975"/>
          <p14:tracePt t="18996" x="9151938" y="1241425"/>
          <p14:tracePt t="19015" x="9158288" y="1277938"/>
          <p14:tracePt t="19168" x="9158288" y="1270000"/>
          <p14:tracePt t="19233" x="9158288" y="1262063"/>
          <p14:tracePt t="19259" x="9151938" y="1262063"/>
          <p14:tracePt t="19406" x="9144000" y="1262063"/>
          <p14:tracePt t="19439" x="9136063" y="1262063"/>
          <p14:tracePt t="19454" x="9129713" y="1262063"/>
          <p14:tracePt t="19500" x="9121775" y="1262063"/>
          <p14:tracePt t="19546" x="9121775" y="1255713"/>
          <p14:tracePt t="19602" x="9115425" y="1255713"/>
          <p14:tracePt t="20394" x="9115425" y="1270000"/>
          <p14:tracePt t="20402" x="9115425" y="1277938"/>
          <p14:tracePt t="20413" x="9115425" y="1284288"/>
          <p14:tracePt t="20429" x="9115425" y="1306513"/>
          <p14:tracePt t="20446" x="9115425" y="1328738"/>
          <p14:tracePt t="20463" x="9115425" y="1349375"/>
          <p14:tracePt t="20480" x="9115425" y="1400175"/>
          <p14:tracePt t="20496" x="9107488" y="1430338"/>
          <p14:tracePt t="20514" x="9101138" y="1465263"/>
          <p14:tracePt t="20530" x="9085263" y="1524000"/>
          <p14:tracePt t="20547" x="9078913" y="1574800"/>
          <p14:tracePt t="20564" x="9064625" y="1647825"/>
          <p14:tracePt t="20581" x="9056688" y="1690688"/>
          <p14:tracePt t="20584" x="9050338" y="1704975"/>
          <p14:tracePt t="20597" x="9050338" y="1719263"/>
          <p14:tracePt t="20646" x="9042400" y="1727200"/>
          <p14:tracePt t="20660" x="9034463" y="1735138"/>
          <p14:tracePt t="20692" x="9028113" y="1735138"/>
          <p14:tracePt t="20708" x="9028113" y="1741488"/>
          <p14:tracePt t="20733" x="9020175" y="1741488"/>
          <p14:tracePt t="20746" x="9005888" y="1727200"/>
          <p14:tracePt t="20755" x="8983663" y="1712913"/>
          <p14:tracePt t="20764" x="8969375" y="1698625"/>
          <p14:tracePt t="20780" x="8948738" y="1676400"/>
          <p14:tracePt t="20799" x="8940800" y="1668463"/>
          <p14:tracePt t="20802" x="8932863" y="1668463"/>
          <p14:tracePt t="20815" x="8926513" y="1668463"/>
          <p14:tracePt t="20832" x="8912225" y="1668463"/>
          <p14:tracePt t="20847" x="8904288" y="1662113"/>
          <p14:tracePt t="21012" x="8912225" y="1662113"/>
          <p14:tracePt t="21020" x="8918575" y="1662113"/>
          <p14:tracePt t="21142" x="8912225" y="1662113"/>
          <p14:tracePt t="21159" x="8904288" y="1662113"/>
          <p14:tracePt t="21238" x="8904288" y="1668463"/>
          <p14:tracePt t="21371" x="8904288" y="1676400"/>
          <p14:tracePt t="21378" x="8897938" y="1676400"/>
          <p14:tracePt t="21398" x="8897938" y="1684338"/>
          <p14:tracePt t="21620" x="8897938" y="1690688"/>
          <p14:tracePt t="21634" x="8904288" y="1690688"/>
          <p14:tracePt t="21650" x="8904288" y="1684338"/>
          <p14:tracePt t="22335" x="8912225" y="1684338"/>
          <p14:tracePt t="22344" x="8918575" y="1684338"/>
          <p14:tracePt t="22353" x="8918575" y="1676400"/>
          <p14:tracePt t="22365" x="8926513" y="1676400"/>
          <p14:tracePt t="22381" x="8926513" y="1668463"/>
          <p14:tracePt t="24245" x="8912225" y="1668463"/>
          <p14:tracePt t="24265" x="8867775" y="1668463"/>
          <p14:tracePt t="24284" x="8774113" y="1684338"/>
          <p14:tracePt t="24298" x="8715375" y="1690688"/>
          <p14:tracePt t="24317" x="8483600" y="1712913"/>
          <p14:tracePt t="24331" x="8272463" y="1735138"/>
          <p14:tracePt t="24349" x="8054975" y="1770063"/>
          <p14:tracePt t="24365" x="7823200" y="1828800"/>
          <p14:tracePt t="24382" x="7605713" y="1865313"/>
          <p14:tracePt t="24401" x="7453313" y="1893888"/>
          <p14:tracePt t="24414" x="7431088" y="1893888"/>
          <p14:tracePt t="24416" x="7416800" y="1893888"/>
          <p14:tracePt t="24431" x="7373938" y="1893888"/>
          <p14:tracePt t="24448" x="7292975" y="1879600"/>
          <p14:tracePt t="24464" x="7199313" y="1843088"/>
          <p14:tracePt t="24481" x="7119938" y="1770063"/>
          <p14:tracePt t="24497" x="7061200" y="1676400"/>
          <p14:tracePt t="24514" x="6967538" y="1531938"/>
          <p14:tracePt t="24518" x="6908800" y="1450975"/>
          <p14:tracePt t="24531" x="6858000" y="1379538"/>
          <p14:tracePt t="24549" x="6742113" y="1219200"/>
          <p14:tracePt t="24565" x="6713538" y="1176338"/>
          <p14:tracePt t="24581" x="6713538" y="1154113"/>
          <p14:tracePt t="24599" x="6713538" y="1125538"/>
          <p14:tracePt t="24614" x="6713538" y="1095375"/>
          <p14:tracePt t="24631" x="6719888" y="1052513"/>
          <p14:tracePt t="24634" x="6719888" y="1038225"/>
          <p14:tracePt t="24649" x="6727825" y="1016000"/>
          <p14:tracePt t="24651" x="6727825" y="993775"/>
          <p14:tracePt t="24666" x="6748463" y="950913"/>
          <p14:tracePt t="24683" x="6764338" y="906463"/>
          <p14:tracePt t="24699" x="6792913" y="877888"/>
          <p14:tracePt t="24714" x="6829425" y="841375"/>
          <p14:tracePt t="24732" x="6843713" y="827088"/>
          <p14:tracePt t="24747" x="6850063" y="820738"/>
          <p14:tracePt t="24774" x="6865938" y="820738"/>
          <p14:tracePt t="24783" x="6894513" y="827088"/>
          <p14:tracePt t="24797" x="7002463" y="871538"/>
          <p14:tracePt t="24815" x="7119938" y="906463"/>
          <p14:tracePt t="24831" x="7235825" y="950913"/>
          <p14:tracePt t="24837" x="7272338" y="957263"/>
          <p14:tracePt t="24849" x="7307263" y="957263"/>
          <p14:tracePt t="24865" x="7358063" y="957263"/>
          <p14:tracePt t="24885" x="7408863" y="950913"/>
          <p14:tracePt t="24901" x="7445375" y="936625"/>
          <p14:tracePt t="24916" x="7475538" y="928688"/>
          <p14:tracePt t="24933" x="7518400" y="914400"/>
          <p14:tracePt t="24948" x="7583488" y="914400"/>
          <p14:tracePt t="24966" x="7662863" y="922338"/>
          <p14:tracePt t="24981" x="7735888" y="942975"/>
          <p14:tracePt t="25001" x="7823200" y="1001713"/>
          <p14:tracePt t="25016" x="7866063" y="1058863"/>
          <p14:tracePt t="25032" x="7924800" y="1176338"/>
          <p14:tracePt t="25048" x="7997825" y="1335088"/>
          <p14:tracePt t="25066" x="8040688" y="1495425"/>
          <p14:tracePt t="25081" x="8048625" y="1617663"/>
          <p14:tracePt t="25099" x="8026400" y="1704975"/>
          <p14:tracePt t="25102" x="8004175" y="1735138"/>
          <p14:tracePt t="25117" x="7961313" y="1785938"/>
          <p14:tracePt t="25134" x="7896225" y="1843088"/>
          <p14:tracePt t="25149" x="7831138" y="1893888"/>
          <p14:tracePt t="25164" x="7743825" y="1944688"/>
          <p14:tracePt t="25182" x="7693025" y="1981200"/>
          <p14:tracePt t="25201" x="7656513" y="1995488"/>
          <p14:tracePt t="25218" x="7648575" y="2003425"/>
          <p14:tracePt t="25352" x="7648575" y="1995488"/>
          <p14:tracePt t="25436" x="7648575" y="1973263"/>
          <p14:tracePt t="25443" x="7642225" y="1966913"/>
          <p14:tracePt t="25454" x="7642225" y="1958975"/>
          <p14:tracePt t="25466" x="7642225" y="1952625"/>
          <p14:tracePt t="25485" x="7634288" y="1908175"/>
          <p14:tracePt t="25499" x="7634288" y="1893888"/>
          <p14:tracePt t="25516" x="7634288" y="1836738"/>
          <p14:tracePt t="25533" x="7642225" y="1800225"/>
          <p14:tracePt t="25548" x="7648575" y="1763713"/>
          <p14:tracePt t="25566" x="7656513" y="1727200"/>
          <p14:tracePt t="25582" x="7662863" y="1690688"/>
          <p14:tracePt t="25601" x="7685088" y="1625600"/>
          <p14:tracePt t="25616" x="7693025" y="1574800"/>
          <p14:tracePt t="25633" x="7699375" y="1552575"/>
          <p14:tracePt t="25648" x="7699375" y="1538288"/>
          <p14:tracePt t="25666" x="7699375" y="1531938"/>
          <p14:tracePt t="25681" x="7699375" y="1524000"/>
          <p14:tracePt t="25699" x="7699375" y="1516063"/>
          <p14:tracePt t="25702" x="7699375" y="1509713"/>
          <p14:tracePt t="25718" x="7699375" y="1501775"/>
          <p14:tracePt t="25731" x="7699375" y="1495425"/>
          <p14:tracePt t="25749" x="7699375" y="1487488"/>
          <p14:tracePt t="25765" x="7693025" y="1487488"/>
          <p14:tracePt t="25783" x="7693025" y="1481138"/>
          <p14:tracePt t="25799" x="7685088" y="1481138"/>
          <p14:tracePt t="25803" x="7678738" y="1481138"/>
          <p14:tracePt t="25817" x="7670800" y="1481138"/>
          <p14:tracePt t="25850" x="7662863" y="1487488"/>
          <p14:tracePt t="25958" x="7656513" y="1495425"/>
          <p14:tracePt t="25967" x="7648575" y="1495425"/>
          <p14:tracePt t="25999" x="7648575" y="1501775"/>
          <p14:tracePt t="26006" x="7642225" y="1509713"/>
          <p14:tracePt t="26022" x="7627938" y="1516063"/>
          <p14:tracePt t="26032" x="7612063" y="1531938"/>
          <p14:tracePt t="26049" x="7569200" y="1560513"/>
          <p14:tracePt t="26069" x="7394575" y="1603375"/>
          <p14:tracePt t="26085" x="7205663" y="1625600"/>
          <p14:tracePt t="26098" x="6967538" y="1654175"/>
          <p14:tracePt t="26116" x="6697663" y="1684338"/>
          <p14:tracePt t="26133" x="6372225" y="1704975"/>
          <p14:tracePt t="26149" x="5907088" y="1741488"/>
          <p14:tracePt t="26166" x="5275263" y="1806575"/>
          <p14:tracePt t="26184" x="4295775" y="1871663"/>
          <p14:tracePt t="26201" x="3767138" y="1958975"/>
          <p14:tracePt t="26216" x="3360738" y="2046288"/>
          <p14:tracePt t="26233" x="3084513" y="2119313"/>
          <p14:tracePt t="26248" x="2924175" y="2184400"/>
          <p14:tracePt t="26268" x="2808288" y="2243138"/>
          <p14:tracePt t="26281" x="2720975" y="2286000"/>
          <p14:tracePt t="26301" x="2619375" y="2336800"/>
          <p14:tracePt t="26314" x="2598738" y="2344738"/>
          <p14:tracePt t="26331" x="2590800" y="2344738"/>
          <p14:tracePt t="26380" x="2576513" y="2344738"/>
          <p14:tracePt t="26388" x="2547938" y="2336800"/>
          <p14:tracePt t="26401" x="2503488" y="2314575"/>
          <p14:tracePt t="26419" x="2314575" y="2278063"/>
          <p14:tracePt t="26434" x="2147888" y="2271713"/>
          <p14:tracePt t="26451" x="1966913" y="2263775"/>
          <p14:tracePt t="26466" x="1741488" y="2263775"/>
          <p14:tracePt t="26483" x="1501775" y="2263775"/>
          <p14:tracePt t="26498" x="1306513" y="2263775"/>
          <p14:tracePt t="26517" x="1160463" y="2263775"/>
          <p14:tracePt t="26533" x="1103313" y="2263775"/>
          <p14:tracePt t="26550" x="1089025" y="2263775"/>
          <p14:tracePt t="26590" x="1081088" y="2263775"/>
          <p14:tracePt t="26615" x="1074738" y="2271713"/>
          <p14:tracePt t="26623" x="1074738" y="2278063"/>
          <p14:tracePt t="26731" x="1066800" y="2278063"/>
          <p14:tracePt t="26738" x="1044575" y="2278063"/>
          <p14:tracePt t="26749" x="1023938" y="2278063"/>
          <p14:tracePt t="26765" x="950913" y="2263775"/>
          <p14:tracePt t="26784" x="784225" y="2243138"/>
          <p14:tracePt t="26799" x="725488" y="2235200"/>
          <p14:tracePt t="26817" x="566738" y="2220913"/>
          <p14:tracePt t="26833" x="485775" y="2212975"/>
          <p14:tracePt t="26848" x="406400" y="2198688"/>
          <p14:tracePt t="26867" x="290513" y="2184400"/>
          <p14:tracePt t="26882" x="195263" y="2162175"/>
          <p14:tracePt t="26902" x="109538" y="2133600"/>
          <p14:tracePt t="26916" x="93663" y="2119313"/>
          <p14:tracePt t="26933" x="87313" y="2119313"/>
          <p14:tracePt t="26948" x="87313" y="2111375"/>
          <p14:tracePt t="27260" x="79375" y="2111375"/>
          <p14:tracePt t="27269" x="65088" y="2111375"/>
          <p14:tracePt t="27277" x="42863" y="2111375"/>
          <p14:tracePt t="27283" x="22225" y="21113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3F72244-1CF6-495B-9611-8D9D167D5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416" y="388000"/>
            <a:ext cx="2205466" cy="15438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97A7ECD-3296-4DFD-ABEF-9B615709F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589" y="388000"/>
            <a:ext cx="1543827" cy="15438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64D58F6-FC5C-4E35-A7E0-63B5F1C7D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187" y="388000"/>
            <a:ext cx="1543827" cy="1543827"/>
          </a:xfrm>
          <a:prstGeom prst="rect">
            <a:avLst/>
          </a:prstGeom>
        </p:spPr>
      </p:pic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221B084A-1F03-4CFF-BB21-0B461148F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880650"/>
              </p:ext>
            </p:extLst>
          </p:nvPr>
        </p:nvGraphicFramePr>
        <p:xfrm>
          <a:off x="-1962150" y="571501"/>
          <a:ext cx="14001750" cy="561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AE44A77-6EB2-4BCD-B0D3-A0B31727BA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89.3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04"/>
    </mc:Choice>
    <mc:Fallback xmlns="">
      <p:transition spd="slow" advTm="15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791" x="11666538" y="1765300"/>
          <p14:tracePt t="156801" x="11090275" y="1576388"/>
          <p14:tracePt t="156811" x="10439400" y="1376363"/>
          <p14:tracePt t="156817" x="9801225" y="1227138"/>
          <p14:tracePt t="156825" x="9175750" y="1076325"/>
          <p14:tracePt t="156831" x="8537575" y="925513"/>
          <p14:tracePt t="156842" x="7961313" y="788988"/>
          <p14:tracePt t="156847" x="7423150" y="676275"/>
          <p14:tracePt t="156861" x="6959600" y="563563"/>
          <p14:tracePt t="156864" x="6546850" y="425450"/>
          <p14:tracePt t="156876" x="6146800" y="350838"/>
          <p14:tracePt t="156879" x="5795963" y="200025"/>
          <p14:tracePt t="156886" x="5407025" y="74613"/>
          <p14:tracePt t="156894" x="5106988" y="0"/>
          <p14:tracePt t="157804" x="174625" y="688975"/>
          <p14:tracePt t="157804" x="300038" y="700088"/>
          <p14:tracePt t="157804" x="425450" y="725488"/>
          <p14:tracePt t="157804" x="612775" y="725488"/>
          <p14:tracePt t="157804" x="814388" y="738188"/>
          <p14:tracePt t="157804" x="1101725" y="750888"/>
          <p14:tracePt t="157804" x="1476375" y="750888"/>
          <p14:tracePt t="157804" x="1914525" y="750888"/>
          <p14:tracePt t="157804" x="2465388" y="750888"/>
          <p14:tracePt t="157804" x="3003550" y="750888"/>
          <p14:tracePt t="157804" x="3579813" y="750888"/>
          <p14:tracePt t="157804" x="4156075" y="750888"/>
          <p14:tracePt t="157804" x="4694238" y="750888"/>
          <p14:tracePt t="157804" x="5145088" y="738188"/>
          <p14:tracePt t="157804" x="5532438" y="725488"/>
          <p14:tracePt t="157804" x="5808663" y="700088"/>
          <p14:tracePt t="157804" x="6045200" y="700088"/>
          <p14:tracePt t="157804" x="6221413" y="688975"/>
          <p14:tracePt t="157804" x="6346825" y="688975"/>
          <p14:tracePt t="157804" x="6446838" y="688975"/>
          <p14:tracePt t="157804" x="6534150" y="688975"/>
          <p14:tracePt t="157804" x="6608763" y="676275"/>
          <p14:tracePt t="157804" x="6659563" y="676275"/>
          <p14:tracePt t="157804" x="6696075" y="676275"/>
          <p14:tracePt t="157804" x="6734175" y="663575"/>
          <p14:tracePt t="157804" x="6772275" y="650875"/>
          <p14:tracePt t="157804" x="6808788" y="638175"/>
          <p14:tracePt t="157804" x="6859588" y="625475"/>
          <p14:tracePt t="157804" x="6910388" y="600075"/>
          <p14:tracePt t="157804" x="6959600" y="588963"/>
          <p14:tracePt t="157804" x="7034213" y="563563"/>
          <p14:tracePt t="157804" x="7123113" y="525463"/>
          <p14:tracePt t="157804" x="7246938" y="487363"/>
          <p14:tracePt t="157804" x="7372350" y="450850"/>
          <p14:tracePt t="157804" x="7510463" y="400050"/>
          <p14:tracePt t="157804" x="7661275" y="363538"/>
          <p14:tracePt t="157804" x="7773988" y="325438"/>
          <p14:tracePt t="157804" x="7897813" y="274638"/>
          <p14:tracePt t="157804" x="7999413" y="238125"/>
          <p14:tracePt t="157804" x="8099425" y="200025"/>
          <p14:tracePt t="157804" x="8186738" y="150813"/>
          <p14:tracePt t="157804" x="8261350" y="112713"/>
          <p14:tracePt t="157804" x="8335963" y="61913"/>
          <p14:tracePt t="157804" x="8424863" y="12700"/>
          <p14:tracePt t="157804" x="11241088" y="161925"/>
          <p14:tracePt t="157804" x="10401300" y="161925"/>
          <p14:tracePt t="157804" x="9413875" y="150813"/>
          <p14:tracePt t="157804" x="8361363" y="150813"/>
          <p14:tracePt t="157804" x="7310438" y="74613"/>
          <p14:tracePt t="157804" x="6259513" y="381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D28B-53AA-45FB-B0F4-2E8998E8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Coorte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905C931-46FE-4CE1-830F-A04F4166ED79}"/>
              </a:ext>
            </a:extLst>
          </p:cNvPr>
          <p:cNvSpPr/>
          <p:nvPr/>
        </p:nvSpPr>
        <p:spPr>
          <a:xfrm>
            <a:off x="4147474" y="847160"/>
            <a:ext cx="73818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Estudos de coorte histórica / retrospectivo</a:t>
            </a:r>
          </a:p>
          <a:p>
            <a:pPr algn="ctr"/>
            <a:endParaRPr lang="pt-BR" dirty="0"/>
          </a:p>
          <a:p>
            <a:pPr algn="just"/>
            <a:r>
              <a:rPr lang="pt-BR" dirty="0"/>
              <a:t>As pessoas são identificadas a partir de registros de exposição no passado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Os custos podem ser ocasionalmente reduzidos utilizando-se uma coorte histórica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C49FC8A-C89A-43BE-8467-D6035BCE0AAD}"/>
              </a:ext>
            </a:extLst>
          </p:cNvPr>
          <p:cNvGrpSpPr/>
          <p:nvPr/>
        </p:nvGrpSpPr>
        <p:grpSpPr>
          <a:xfrm>
            <a:off x="1410210" y="3341868"/>
            <a:ext cx="9371580" cy="2873538"/>
            <a:chOff x="1333500" y="3209925"/>
            <a:chExt cx="9371580" cy="2873538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AC412DFF-5C7A-4D4C-87FD-111D6CD8C263}"/>
                </a:ext>
              </a:extLst>
            </p:cNvPr>
            <p:cNvGrpSpPr/>
            <p:nvPr/>
          </p:nvGrpSpPr>
          <p:grpSpPr>
            <a:xfrm>
              <a:off x="7358419" y="3821832"/>
              <a:ext cx="1818562" cy="1818562"/>
              <a:chOff x="5186719" y="2519719"/>
              <a:chExt cx="1818562" cy="1818562"/>
            </a:xfrm>
          </p:grpSpPr>
          <p:sp>
            <p:nvSpPr>
              <p:cNvPr id="6" name="Elipse 5">
                <a:extLst>
                  <a:ext uri="{FF2B5EF4-FFF2-40B4-BE49-F238E27FC236}">
                    <a16:creationId xmlns:a16="http://schemas.microsoft.com/office/drawing/2014/main" id="{9AB80D1A-5894-4493-810E-6F9D68AE2C89}"/>
                  </a:ext>
                </a:extLst>
              </p:cNvPr>
              <p:cNvSpPr/>
              <p:nvPr/>
            </p:nvSpPr>
            <p:spPr>
              <a:xfrm>
                <a:off x="5186719" y="2519719"/>
                <a:ext cx="1818562" cy="1818562"/>
              </a:xfrm>
              <a:prstGeom prst="ellipse">
                <a:avLst/>
              </a:prstGeom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7" name="Retângulo 6" descr="Presentation with bar chart">
                <a:extLst>
                  <a:ext uri="{FF2B5EF4-FFF2-40B4-BE49-F238E27FC236}">
                    <a16:creationId xmlns:a16="http://schemas.microsoft.com/office/drawing/2014/main" id="{26E2A22F-BBFE-4CAE-80C0-7D29684BAD61}"/>
                  </a:ext>
                </a:extLst>
              </p:cNvPr>
              <p:cNvSpPr/>
              <p:nvPr/>
            </p:nvSpPr>
            <p:spPr>
              <a:xfrm>
                <a:off x="5574282" y="2907282"/>
                <a:ext cx="1043437" cy="1043437"/>
              </a:xfrm>
              <a:prstGeom prst="rect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4116E561-B2E0-42A5-9E0A-FFE7AA5D69A8}"/>
                </a:ext>
              </a:extLst>
            </p:cNvPr>
            <p:cNvCxnSpPr>
              <a:stCxn id="6" idx="6"/>
            </p:cNvCxnSpPr>
            <p:nvPr/>
          </p:nvCxnSpPr>
          <p:spPr>
            <a:xfrm flipV="1">
              <a:off x="9176981" y="4067175"/>
              <a:ext cx="500419" cy="6639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6D6B4D8A-2AE3-4416-89ED-435AEC6708AD}"/>
                </a:ext>
              </a:extLst>
            </p:cNvPr>
            <p:cNvCxnSpPr>
              <a:stCxn id="6" idx="6"/>
            </p:cNvCxnSpPr>
            <p:nvPr/>
          </p:nvCxnSpPr>
          <p:spPr>
            <a:xfrm>
              <a:off x="9176981" y="4731113"/>
              <a:ext cx="557569" cy="6790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eta: para a Direita 12">
              <a:extLst>
                <a:ext uri="{FF2B5EF4-FFF2-40B4-BE49-F238E27FC236}">
                  <a16:creationId xmlns:a16="http://schemas.microsoft.com/office/drawing/2014/main" id="{4A90A926-BA5B-4132-90F8-43A49E73AC7A}"/>
                </a:ext>
              </a:extLst>
            </p:cNvPr>
            <p:cNvSpPr/>
            <p:nvPr/>
          </p:nvSpPr>
          <p:spPr>
            <a:xfrm rot="10800000">
              <a:off x="4595813" y="4432481"/>
              <a:ext cx="2447925" cy="597263"/>
            </a:xfrm>
            <a:prstGeom prst="rightArrow">
              <a:avLst>
                <a:gd name="adj1" fmla="val 50000"/>
                <a:gd name="adj2" fmla="val 104222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90459820-DE50-4CD3-9311-4D89C3322136}"/>
                </a:ext>
              </a:extLst>
            </p:cNvPr>
            <p:cNvSpPr/>
            <p:nvPr/>
          </p:nvSpPr>
          <p:spPr>
            <a:xfrm>
              <a:off x="1333500" y="3619500"/>
              <a:ext cx="2667000" cy="685800"/>
            </a:xfrm>
            <a:prstGeom prst="roundRect">
              <a:avLst/>
            </a:prstGeom>
            <a:solidFill>
              <a:srgbClr val="4C93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dirty="0"/>
                <a:t>EXPOSTO</a:t>
              </a:r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DC6F5CBB-5092-45C2-86B7-9B0794979F1D}"/>
                </a:ext>
              </a:extLst>
            </p:cNvPr>
            <p:cNvSpPr/>
            <p:nvPr/>
          </p:nvSpPr>
          <p:spPr>
            <a:xfrm>
              <a:off x="1333500" y="5114019"/>
              <a:ext cx="2667000" cy="685800"/>
            </a:xfrm>
            <a:prstGeom prst="roundRect">
              <a:avLst/>
            </a:prstGeom>
            <a:solidFill>
              <a:srgbClr val="4C93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NÃO EXPOSTO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01BCD50F-B70F-424E-8F02-2C055B82A893}"/>
                </a:ext>
              </a:extLst>
            </p:cNvPr>
            <p:cNvSpPr txBox="1"/>
            <p:nvPr/>
          </p:nvSpPr>
          <p:spPr>
            <a:xfrm>
              <a:off x="5330681" y="4216777"/>
              <a:ext cx="1760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Retrospectivo</a:t>
              </a:r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9923E7D2-45FB-4564-9E76-998B26CA7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79306" y="3209925"/>
              <a:ext cx="925774" cy="1119888"/>
            </a:xfrm>
            <a:prstGeom prst="rect">
              <a:avLst/>
            </a:prstGeom>
          </p:spPr>
        </p:pic>
        <p:pic>
          <p:nvPicPr>
            <p:cNvPr id="1026" name="Picture 2" descr="Imagem vetorial de menino feliz | Vectores de Domínio Público">
              <a:extLst>
                <a:ext uri="{FF2B5EF4-FFF2-40B4-BE49-F238E27FC236}">
                  <a16:creationId xmlns:a16="http://schemas.microsoft.com/office/drawing/2014/main" id="{1775C79C-C4D2-40E9-911F-15EE4524D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4406" y="5114019"/>
              <a:ext cx="800674" cy="969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185326AA-A802-42DA-85DF-A22FFD98C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5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88"/>
    </mc:Choice>
    <mc:Fallback xmlns="">
      <p:transition spd="slow" advTm="79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092" x="87313" y="476250"/>
          <p14:tracePt t="34100" x="150813" y="487363"/>
          <p14:tracePt t="34107" x="212725" y="500063"/>
          <p14:tracePt t="34116" x="287338" y="500063"/>
          <p14:tracePt t="34121" x="387350" y="500063"/>
          <p14:tracePt t="34133" x="500063" y="512763"/>
          <p14:tracePt t="34137" x="638175" y="525463"/>
          <p14:tracePt t="34146" x="776288" y="538163"/>
          <p14:tracePt t="34153" x="925513" y="563563"/>
          <p14:tracePt t="34162" x="1076325" y="576263"/>
          <p14:tracePt t="34171" x="1201738" y="588963"/>
          <p14:tracePt t="34177" x="1363663" y="612775"/>
          <p14:tracePt t="34186" x="1514475" y="625475"/>
          <p14:tracePt t="34192" x="1677988" y="663575"/>
          <p14:tracePt t="34200" x="1865313" y="712788"/>
          <p14:tracePt t="34207" x="2065338" y="763588"/>
          <p14:tracePt t="34217" x="2303463" y="812800"/>
          <p14:tracePt t="34223" x="2541588" y="863600"/>
          <p14:tracePt t="34233" x="2828925" y="912813"/>
          <p14:tracePt t="34239" x="3128963" y="963613"/>
          <p14:tracePt t="34249" x="3429000" y="1050925"/>
          <p14:tracePt t="34253" x="3730625" y="1125538"/>
          <p14:tracePt t="34265" x="3992563" y="1176338"/>
          <p14:tracePt t="34269" x="4192588" y="1214438"/>
          <p14:tracePt t="34277" x="4356100" y="1250950"/>
          <p14:tracePt t="34286" x="4468813" y="1276350"/>
          <p14:tracePt t="34293" x="4568825" y="1301750"/>
          <p14:tracePt t="34301" x="4656138" y="1327150"/>
          <p14:tracePt t="34310" x="4768850" y="1363663"/>
          <p14:tracePt t="34318" x="4843463" y="1389063"/>
          <p14:tracePt t="34326" x="4919663" y="1427163"/>
          <p14:tracePt t="34334" x="4968875" y="1450975"/>
          <p14:tracePt t="34339" x="5006975" y="1463675"/>
          <p14:tracePt t="34350" x="5068888" y="1489075"/>
          <p14:tracePt t="34356" x="5106988" y="1501775"/>
          <p14:tracePt t="34367" x="5145088" y="1527175"/>
          <p14:tracePt t="34371" x="5207000" y="1552575"/>
          <p14:tracePt t="34383" x="5270500" y="1589088"/>
          <p14:tracePt t="34389" x="5345113" y="1627188"/>
          <p14:tracePt t="34396" x="5445125" y="1676400"/>
          <p14:tracePt t="34402" x="5570538" y="1739900"/>
          <p14:tracePt t="34409" x="5708650" y="1789113"/>
          <p14:tracePt t="34417" x="5845175" y="1827213"/>
          <p14:tracePt t="34425" x="5983288" y="1889125"/>
          <p14:tracePt t="34434" x="6096000" y="1939925"/>
          <p14:tracePt t="34442" x="6208713" y="1978025"/>
          <p14:tracePt t="34450" x="6308725" y="2014538"/>
          <p14:tracePt t="34457" x="6396038" y="2065338"/>
          <p14:tracePt t="34466" x="6472238" y="2089150"/>
          <p14:tracePt t="34473" x="6546850" y="2127250"/>
          <p14:tracePt t="34483" x="6621463" y="2165350"/>
          <p14:tracePt t="34487" x="6684963" y="2201863"/>
          <p14:tracePt t="34496" x="6746875" y="2252663"/>
          <p14:tracePt t="34503" x="6784975" y="2290763"/>
          <p14:tracePt t="34511" x="6859588" y="2327275"/>
          <p14:tracePt t="34521" x="6897688" y="2339975"/>
          <p14:tracePt t="34527" x="6921500" y="2352675"/>
          <p14:tracePt t="34536" x="6959600" y="2352675"/>
          <p14:tracePt t="34543" x="6959600" y="2365375"/>
          <p14:tracePt t="34560" x="6972300" y="2365375"/>
          <p14:tracePt t="34573" x="6997700" y="2365375"/>
          <p14:tracePt t="34584" x="7034213" y="2365375"/>
          <p14:tracePt t="34589" x="7097713" y="2378075"/>
          <p14:tracePt t="34600" x="7159625" y="2390775"/>
          <p14:tracePt t="34606" x="7246938" y="2403475"/>
          <p14:tracePt t="34616" x="7323138" y="2414588"/>
          <p14:tracePt t="34621" x="7397750" y="2452688"/>
          <p14:tracePt t="34632" x="7459663" y="2478088"/>
          <p14:tracePt t="34637" x="7523163" y="2503488"/>
          <p14:tracePt t="34643" x="7561263" y="2516188"/>
          <p14:tracePt t="34652" x="7597775" y="2527300"/>
          <p14:tracePt t="34660" x="7648575" y="2552700"/>
          <p14:tracePt t="34668" x="7685088" y="2578100"/>
          <p14:tracePt t="34675" x="7748588" y="2603500"/>
          <p14:tracePt t="34684" x="7810500" y="2627313"/>
          <p14:tracePt t="34692" x="7886700" y="2652713"/>
          <p14:tracePt t="34700" x="7986713" y="2678113"/>
          <p14:tracePt t="34707" x="8099425" y="2703513"/>
          <p14:tracePt t="34717" x="8212138" y="2716213"/>
          <p14:tracePt t="34723" x="8335963" y="2728913"/>
          <p14:tracePt t="34733" x="8448675" y="2752725"/>
          <p14:tracePt t="34738" x="8574088" y="2765425"/>
          <p14:tracePt t="34746" x="8686800" y="2765425"/>
          <p14:tracePt t="34755" x="8799513" y="2765425"/>
          <p14:tracePt t="34761" x="8937625" y="2765425"/>
          <p14:tracePt t="34770" x="9050338" y="2790825"/>
          <p14:tracePt t="34777" x="9188450" y="2816225"/>
          <p14:tracePt t="34786" x="9312275" y="2828925"/>
          <p14:tracePt t="34791" x="9463088" y="2840038"/>
          <p14:tracePt t="34799" x="9575800" y="2852738"/>
          <p14:tracePt t="34808" x="9713913" y="2865438"/>
          <p14:tracePt t="34817" x="9852025" y="2878138"/>
          <p14:tracePt t="34823" x="9963150" y="2890838"/>
          <p14:tracePt t="34833" x="10064750" y="2903538"/>
          <p14:tracePt t="34839" x="10152063" y="2916238"/>
          <p14:tracePt t="34850" x="10201275" y="2928938"/>
          <p14:tracePt t="34854" x="10252075" y="2941638"/>
          <p14:tracePt t="34862" x="10264775" y="2941638"/>
          <p14:tracePt t="34871" x="10277475" y="2941638"/>
          <p14:tracePt t="34878" x="10301288" y="2952750"/>
          <p14:tracePt t="34886" x="10326688" y="2965450"/>
          <p14:tracePt t="34894" x="10352088" y="2978150"/>
          <p14:tracePt t="34902" x="10390188" y="2978150"/>
          <p14:tracePt t="34910" x="10414000" y="3003550"/>
          <p14:tracePt t="34918" x="10452100" y="3028950"/>
          <p14:tracePt t="34926" x="10464800" y="3054350"/>
          <p14:tracePt t="34935" x="10477500" y="3054350"/>
          <p14:tracePt t="34939" x="10490200" y="3078163"/>
          <p14:tracePt t="34953" x="10502900" y="3078163"/>
          <p14:tracePt t="34957" x="10502900" y="3090863"/>
          <p14:tracePt t="34967" x="10502900" y="3103563"/>
          <p14:tracePt t="34972" x="10514013" y="3116263"/>
          <p14:tracePt t="34982" x="10526713" y="3141663"/>
          <p14:tracePt t="34988" x="10526713" y="3178175"/>
          <p14:tracePt t="34996" x="10552113" y="3203575"/>
          <p14:tracePt t="35002" x="10564813" y="3228975"/>
          <p14:tracePt t="35010" x="10602913" y="3254375"/>
          <p14:tracePt t="35018" x="10626725" y="3267075"/>
          <p14:tracePt t="35025" x="10626725" y="3278188"/>
          <p14:tracePt t="35035" x="10639425" y="3278188"/>
          <p14:tracePt t="35096" x="10677525" y="3316288"/>
          <p14:tracePt t="35103" x="10702925" y="3341688"/>
          <p14:tracePt t="35112" x="10726738" y="3378200"/>
          <p14:tracePt t="35119" x="10764838" y="3403600"/>
          <p14:tracePt t="35128" x="10790238" y="3429000"/>
          <p14:tracePt t="35136" x="10802938" y="3467100"/>
          <p14:tracePt t="35144" x="10815638" y="3479800"/>
          <p14:tracePt t="35152" x="10828338" y="3490913"/>
          <p14:tracePt t="35158" x="10828338" y="3516313"/>
          <p14:tracePt t="35167" x="10839450" y="3529013"/>
          <p14:tracePt t="35174" x="10852150" y="3541713"/>
          <p14:tracePt t="35184" x="10852150" y="3554413"/>
          <p14:tracePt t="35190" x="10864850" y="3554413"/>
          <p14:tracePt t="35201" x="10864850" y="3567113"/>
          <p14:tracePt t="35206" x="10864850" y="3579813"/>
          <p14:tracePt t="35222" x="10877550" y="3603625"/>
          <p14:tracePt t="35228" x="10890250" y="3629025"/>
          <p14:tracePt t="35237" x="10902950" y="3667125"/>
          <p14:tracePt t="35243" x="10902950" y="3703638"/>
          <p14:tracePt t="35252" x="10915650" y="3754438"/>
          <p14:tracePt t="35259" x="10928350" y="3792538"/>
          <p14:tracePt t="35268" x="10939463" y="3829050"/>
          <p14:tracePt t="35276" x="10939463" y="3854450"/>
          <p14:tracePt t="35284" x="10952163" y="3879850"/>
          <p14:tracePt t="35292" x="10952163" y="3905250"/>
          <p14:tracePt t="35301" x="10964863" y="3929063"/>
          <p14:tracePt t="35308" x="10977563" y="3967163"/>
          <p14:tracePt t="35318" x="10977563" y="3992563"/>
          <p14:tracePt t="35323" x="10977563" y="4017963"/>
          <p14:tracePt t="35333" x="10990263" y="4041775"/>
          <p14:tracePt t="35337" x="10990263" y="4067175"/>
          <p14:tracePt t="35346" x="10990263" y="4092575"/>
          <p14:tracePt t="35354" x="10990263" y="4129088"/>
          <p14:tracePt t="35362" x="10990263" y="4167188"/>
          <p14:tracePt t="35369" x="10990263" y="4217988"/>
          <p14:tracePt t="35378" x="10990263" y="4254500"/>
          <p14:tracePt t="35385" x="10990263" y="4292600"/>
          <p14:tracePt t="35392" x="10990263" y="4330700"/>
          <p14:tracePt t="35402" x="10990263" y="4367213"/>
          <p14:tracePt t="35407" x="10990263" y="4405313"/>
          <p14:tracePt t="35417" x="10990263" y="4443413"/>
          <p14:tracePt t="35424" x="10990263" y="4479925"/>
          <p14:tracePt t="35434" x="10977563" y="4505325"/>
          <p14:tracePt t="35440" x="10964863" y="4530725"/>
          <p14:tracePt t="35446" x="10952163" y="4554538"/>
          <p14:tracePt t="35455" x="10952163" y="4579938"/>
          <p14:tracePt t="35461" x="10952163" y="4605338"/>
          <p14:tracePt t="35470" x="10939463" y="4605338"/>
          <p14:tracePt t="35478" x="10939463" y="4618038"/>
          <p14:tracePt t="35540" x="10928350" y="4630738"/>
          <p14:tracePt t="35555" x="10915650" y="4630738"/>
          <p14:tracePt t="35565" x="10902950" y="4630738"/>
          <p14:tracePt t="35571" x="10877550" y="4643438"/>
          <p14:tracePt t="35580" x="10852150" y="4643438"/>
          <p14:tracePt t="35587" x="10828338" y="4643438"/>
          <p14:tracePt t="35596" x="10790238" y="4656138"/>
          <p14:tracePt t="35603" x="10764838" y="4656138"/>
          <p14:tracePt t="35611" x="10739438" y="4667250"/>
          <p14:tracePt t="35619" x="10715625" y="4667250"/>
          <p14:tracePt t="35625" x="10677525" y="4667250"/>
          <p14:tracePt t="35634" x="10639425" y="4667250"/>
          <p14:tracePt t="35642" x="10614025" y="4667250"/>
          <p14:tracePt t="35651" x="10590213" y="4667250"/>
          <p14:tracePt t="35658" x="10564813" y="4667250"/>
          <p14:tracePt t="35667" x="10526713" y="4667250"/>
          <p14:tracePt t="35674" x="10502900" y="4667250"/>
          <p14:tracePt t="35680" x="10477500" y="4667250"/>
          <p14:tracePt t="35688" x="10452100" y="4667250"/>
          <p14:tracePt t="35696" x="10426700" y="4667250"/>
          <p14:tracePt t="35704" x="10401300" y="4656138"/>
          <p14:tracePt t="35712" x="10364788" y="4656138"/>
          <p14:tracePt t="35720" x="10339388" y="4656138"/>
          <p14:tracePt t="35728" x="10313988" y="4656138"/>
          <p14:tracePt t="35737" x="10288588" y="4656138"/>
          <p14:tracePt t="35744" x="10277475" y="4643438"/>
          <p14:tracePt t="35751" x="10252075" y="4643438"/>
          <p14:tracePt t="35758" x="10213975" y="4643438"/>
          <p14:tracePt t="35767" x="10188575" y="4630738"/>
          <p14:tracePt t="35784" x="10164763" y="4630738"/>
          <p14:tracePt t="35790" x="10152063" y="4630738"/>
          <p14:tracePt t="35802" x="10139363" y="4618038"/>
          <p14:tracePt t="35805" x="10113963" y="4605338"/>
          <p14:tracePt t="35812" x="10075863" y="4605338"/>
          <p14:tracePt t="35822" x="10039350" y="4579938"/>
          <p14:tracePt t="35828" x="10013950" y="4567238"/>
          <p14:tracePt t="35836" x="9988550" y="4554538"/>
          <p14:tracePt t="35844" x="9963150" y="4543425"/>
          <p14:tracePt t="35852" x="9939338" y="4530725"/>
          <p14:tracePt t="35868" x="9913938" y="4505325"/>
          <p14:tracePt t="35876" x="9901238" y="4505325"/>
          <p14:tracePt t="35885" x="9888538" y="4479925"/>
          <p14:tracePt t="35892" x="9888538" y="4467225"/>
          <p14:tracePt t="35901" x="9875838" y="4454525"/>
          <p14:tracePt t="35906" x="9863138" y="4443413"/>
          <p14:tracePt t="35921" x="9852025" y="4418013"/>
          <p14:tracePt t="35938" x="9839325" y="4392613"/>
          <p14:tracePt t="35954" x="9826625" y="4367213"/>
          <p14:tracePt t="35960" x="9826625" y="4341813"/>
          <p14:tracePt t="35970" x="9826625" y="4318000"/>
          <p14:tracePt t="35975" x="9826625" y="4279900"/>
          <p14:tracePt t="35984" x="9826625" y="4254500"/>
          <p14:tracePt t="35992" x="9826625" y="4217988"/>
          <p14:tracePt t="36002" x="9826625" y="4179888"/>
          <p14:tracePt t="36007" x="9826625" y="4141788"/>
          <p14:tracePt t="36018" x="9826625" y="4105275"/>
          <p14:tracePt t="36024" x="9826625" y="4067175"/>
          <p14:tracePt t="36034" x="9826625" y="4041775"/>
          <p14:tracePt t="36040" x="9826625" y="4017963"/>
          <p14:tracePt t="36047" x="9839325" y="3979863"/>
          <p14:tracePt t="36055" x="9852025" y="3929063"/>
          <p14:tracePt t="36062" x="9852025" y="3892550"/>
          <p14:tracePt t="36071" x="9863138" y="3854450"/>
          <p14:tracePt t="36080" x="9875838" y="3803650"/>
          <p14:tracePt t="36086" x="9888538" y="3767138"/>
          <p14:tracePt t="36095" x="9901238" y="3729038"/>
          <p14:tracePt t="36104" x="9901238" y="3692525"/>
          <p14:tracePt t="36110" x="9913938" y="3654425"/>
          <p14:tracePt t="36118" x="9926638" y="3629025"/>
          <p14:tracePt t="36123" x="9939338" y="3590925"/>
          <p14:tracePt t="36133" x="9939338" y="3567113"/>
          <p14:tracePt t="36139" x="9952038" y="3529013"/>
          <p14:tracePt t="36149" x="9963150" y="3503613"/>
          <p14:tracePt t="36155" x="9975850" y="3479800"/>
          <p14:tracePt t="36165" x="10001250" y="3454400"/>
          <p14:tracePt t="36171" x="10013950" y="3416300"/>
          <p14:tracePt t="36180" x="10039350" y="3403600"/>
          <p14:tracePt t="36188" x="10039350" y="3390900"/>
          <p14:tracePt t="36193" x="10052050" y="3378200"/>
          <p14:tracePt t="36209" x="10064750" y="3367088"/>
          <p14:tracePt t="36219" x="10075863" y="3367088"/>
          <p14:tracePt t="36225" x="10075863" y="3354388"/>
          <p14:tracePt t="36234" x="10088563" y="3354388"/>
          <p14:tracePt t="36250" x="10101263" y="3341688"/>
          <p14:tracePt t="36257" x="10126663" y="3341688"/>
          <p14:tracePt t="36263" x="10152063" y="3341688"/>
          <p14:tracePt t="36271" x="10188575" y="3341688"/>
          <p14:tracePt t="36279" x="10213975" y="3341688"/>
          <p14:tracePt t="36287" x="10252075" y="3354388"/>
          <p14:tracePt t="36295" x="10301288" y="3367088"/>
          <p14:tracePt t="36303" x="10326688" y="3390900"/>
          <p14:tracePt t="36311" x="10352088" y="3416300"/>
          <p14:tracePt t="36321" x="10377488" y="3441700"/>
          <p14:tracePt t="36327" x="10414000" y="3467100"/>
          <p14:tracePt t="36337" x="10439400" y="3490913"/>
          <p14:tracePt t="36342" x="10452100" y="3490913"/>
          <p14:tracePt t="36351" x="10464800" y="3503613"/>
          <p14:tracePt t="36368" x="10477500" y="3516313"/>
          <p14:tracePt t="36374" x="10490200" y="3529013"/>
          <p14:tracePt t="36385" x="10502900" y="3554413"/>
          <p14:tracePt t="36401" x="10526713" y="3579813"/>
          <p14:tracePt t="36405" x="10539413" y="3603625"/>
          <p14:tracePt t="36419" x="10564813" y="3616325"/>
          <p14:tracePt t="36420" x="10590213" y="3629025"/>
          <p14:tracePt t="36428" x="10602913" y="3654425"/>
          <p14:tracePt t="36436" x="10626725" y="3667125"/>
          <p14:tracePt t="36444" x="10639425" y="3692525"/>
          <p14:tracePt t="36453" x="10652125" y="3703638"/>
          <p14:tracePt t="36460" x="10664825" y="3716338"/>
          <p14:tracePt t="36468" x="10677525" y="3729038"/>
          <p14:tracePt t="36476" x="10690225" y="3741738"/>
          <p14:tracePt t="36484" x="10690225" y="3779838"/>
          <p14:tracePt t="36491" x="10702925" y="3803650"/>
          <p14:tracePt t="36501" x="10715625" y="3829050"/>
          <p14:tracePt t="36506" x="10715625" y="3854450"/>
          <p14:tracePt t="36516" x="10739438" y="3892550"/>
          <p14:tracePt t="36522" x="10752138" y="3941763"/>
          <p14:tracePt t="36534" x="10764838" y="3979863"/>
          <p14:tracePt t="36540" x="10764838" y="4005263"/>
          <p14:tracePt t="36546" x="10777538" y="4041775"/>
          <p14:tracePt t="36554" x="10790238" y="4067175"/>
          <p14:tracePt t="36560" x="10802938" y="4105275"/>
          <p14:tracePt t="36568" x="10802938" y="4129088"/>
          <p14:tracePt t="36576" x="10802938" y="4167188"/>
          <p14:tracePt t="36585" x="10815638" y="4205288"/>
          <p14:tracePt t="36592" x="10815638" y="4241800"/>
          <p14:tracePt t="36603" x="10815638" y="4267200"/>
          <p14:tracePt t="36608" x="10815638" y="4292600"/>
          <p14:tracePt t="36618" x="10815638" y="4305300"/>
          <p14:tracePt t="36624" x="10828338" y="4318000"/>
          <p14:tracePt t="36638" x="10828338" y="4341813"/>
          <p14:tracePt t="36716" x="10828338" y="4354513"/>
          <p14:tracePt t="36740" x="10828338" y="4367213"/>
          <p14:tracePt t="36756" x="10828338" y="4379913"/>
          <p14:tracePt t="36766" x="10828338" y="4392613"/>
          <p14:tracePt t="36866" x="10839450" y="4392613"/>
          <p14:tracePt t="36904" x="10852150" y="4405313"/>
          <p14:tracePt t="36912" x="10877550" y="4430713"/>
          <p14:tracePt t="36921" x="10890250" y="4454525"/>
          <p14:tracePt t="36929" x="10915650" y="4492625"/>
          <p14:tracePt t="36937" x="10939463" y="4530725"/>
          <p14:tracePt t="36942" x="10964863" y="4592638"/>
          <p14:tracePt t="36957" x="10964863" y="4643438"/>
          <p14:tracePt t="36960" x="10977563" y="4705350"/>
          <p14:tracePt t="36969" x="10990263" y="4756150"/>
          <p14:tracePt t="36974" x="10990263" y="4792663"/>
          <p14:tracePt t="36984" x="10990263" y="4830763"/>
          <p14:tracePt t="36990" x="10990263" y="4843463"/>
          <p14:tracePt t="37001" x="10990263" y="4856163"/>
          <p14:tracePt t="37021" x="10990263" y="4868863"/>
          <p14:tracePt t="37028" x="10977563" y="4868863"/>
          <p14:tracePt t="37037" x="10977563" y="4879975"/>
          <p14:tracePt t="37044" x="10964863" y="4879975"/>
          <p14:tracePt t="37060" x="10952163" y="4892675"/>
          <p14:tracePt t="37068" x="10939463" y="4892675"/>
          <p14:tracePt t="37076" x="10928350" y="4905375"/>
          <p14:tracePt t="37086" x="10928350" y="4918075"/>
          <p14:tracePt t="37091" x="10915650" y="4918075"/>
          <p14:tracePt t="37103" x="10915650" y="4930775"/>
          <p14:tracePt t="37107" x="10902950" y="4930775"/>
          <p14:tracePt t="37117" x="10890250" y="4943475"/>
          <p14:tracePt t="37129" x="10877550" y="4968875"/>
          <p14:tracePt t="37137" x="10877550" y="4981575"/>
          <p14:tracePt t="37145" x="10864850" y="5005388"/>
          <p14:tracePt t="37153" x="10852150" y="5030788"/>
          <p14:tracePt t="37159" x="10839450" y="5068888"/>
          <p14:tracePt t="37169" x="10839450" y="5105400"/>
          <p14:tracePt t="37176" x="10839450" y="5130800"/>
          <p14:tracePt t="37185" x="10839450" y="5156200"/>
          <p14:tracePt t="37192" x="10839450" y="5168900"/>
          <p14:tracePt t="37202" x="10839450" y="5194300"/>
          <p14:tracePt t="37208" x="10839450" y="5218113"/>
          <p14:tracePt t="37219" x="10839450" y="5256213"/>
          <p14:tracePt t="37224" x="10839450" y="5294313"/>
          <p14:tracePt t="37231" x="10839450" y="5330825"/>
          <p14:tracePt t="37238" x="10852150" y="5381625"/>
          <p14:tracePt t="37247" x="10864850" y="5456238"/>
          <p14:tracePt t="37255" x="10877550" y="5507038"/>
          <p14:tracePt t="37262" x="10890250" y="5543550"/>
          <p14:tracePt t="37271" x="10890250" y="5581650"/>
          <p14:tracePt t="37279" x="10902950" y="5643563"/>
          <p14:tracePt t="37286" x="10915650" y="5681663"/>
          <p14:tracePt t="37294" x="10928350" y="5732463"/>
          <p14:tracePt t="37302" x="10939463" y="5768975"/>
          <p14:tracePt t="37309" x="10939463" y="5807075"/>
          <p14:tracePt t="37319" x="10939463" y="5843588"/>
          <p14:tracePt t="37324" x="10939463" y="5868988"/>
          <p14:tracePt t="37334" x="10939463" y="5894388"/>
          <p14:tracePt t="37339" x="10939463" y="5932488"/>
          <p14:tracePt t="37349" x="10939463" y="5956300"/>
          <p14:tracePt t="37356" x="10939463" y="5981700"/>
          <p14:tracePt t="37363" x="10939463" y="6007100"/>
          <p14:tracePt t="37371" x="10939463" y="6045200"/>
          <p14:tracePt t="37377" x="10939463" y="6081713"/>
          <p14:tracePt t="37385" x="10928350" y="6107113"/>
          <p14:tracePt t="37393" x="10915650" y="6132513"/>
          <p14:tracePt t="37402" x="10915650" y="6169025"/>
          <p14:tracePt t="37409" x="10902950" y="6181725"/>
          <p14:tracePt t="37418" x="10890250" y="6194425"/>
          <p14:tracePt t="37433" x="10877550" y="6207125"/>
          <p14:tracePt t="37452" x="10864850" y="6219825"/>
          <p14:tracePt t="37456" x="10852150" y="6232525"/>
          <p14:tracePt t="37469" x="10828338" y="6245225"/>
          <p14:tracePt t="37474" x="10828338" y="6257925"/>
          <p14:tracePt t="37481" x="10815638" y="6269038"/>
          <p14:tracePt t="37487" x="10802938" y="6269038"/>
          <p14:tracePt t="37497" x="10777538" y="6294438"/>
          <p14:tracePt t="37503" x="10739438" y="6307138"/>
          <p14:tracePt t="37512" x="10739438" y="6319838"/>
          <p14:tracePt t="37521" x="10726738" y="6332538"/>
          <p14:tracePt t="37526" x="10702925" y="6332538"/>
          <p14:tracePt t="37536" x="10690225" y="6332538"/>
          <p14:tracePt t="37542" x="10677525" y="6332538"/>
          <p14:tracePt t="37552" x="10639425" y="6345238"/>
          <p14:tracePt t="37558" x="10614025" y="6345238"/>
          <p14:tracePt t="37571" x="10577513" y="6357938"/>
          <p14:tracePt t="37575" x="10552113" y="6357938"/>
          <p14:tracePt t="37587" x="10526713" y="6357938"/>
          <p14:tracePt t="37592" x="10490200" y="6357938"/>
          <p14:tracePt t="37602" x="10452100" y="6357938"/>
          <p14:tracePt t="37606" x="10414000" y="6357938"/>
          <p14:tracePt t="37614" x="10377488" y="6345238"/>
          <p14:tracePt t="37621" x="10326688" y="6332538"/>
          <p14:tracePt t="37629" x="10288588" y="6307138"/>
          <p14:tracePt t="37636" x="10252075" y="6269038"/>
          <p14:tracePt t="37644" x="10188575" y="6245225"/>
          <p14:tracePt t="37654" x="10152063" y="6207125"/>
          <p14:tracePt t="37661" x="10101263" y="6169025"/>
          <p14:tracePt t="37670" x="10064750" y="6157913"/>
          <p14:tracePt t="37676" x="10039350" y="6145213"/>
          <p14:tracePt t="37687" x="10039350" y="6132513"/>
          <p14:tracePt t="37692" x="10026650" y="6132513"/>
          <p14:tracePt t="37702" x="10026650" y="6119813"/>
          <p14:tracePt t="37708" x="10013950" y="6119813"/>
          <p14:tracePt t="37718" x="10013950" y="6107113"/>
          <p14:tracePt t="37722" x="10001250" y="6081713"/>
          <p14:tracePt t="37731" x="9988550" y="6056313"/>
          <p14:tracePt t="37739" x="9975850" y="6032500"/>
          <p14:tracePt t="37747" x="9975850" y="5994400"/>
          <p14:tracePt t="37753" x="9963150" y="5956300"/>
          <p14:tracePt t="37762" x="9963150" y="5919788"/>
          <p14:tracePt t="37769" x="9963150" y="5868988"/>
          <p14:tracePt t="37776" x="9963150" y="5832475"/>
          <p14:tracePt t="37786" x="9963150" y="5781675"/>
          <p14:tracePt t="37792" x="9988550" y="5743575"/>
          <p14:tracePt t="37802" x="10013950" y="5707063"/>
          <p14:tracePt t="37809" x="10026650" y="5668963"/>
          <p14:tracePt t="37819" x="10064750" y="5619750"/>
          <p14:tracePt t="37823" x="10075863" y="5594350"/>
          <p14:tracePt t="37831" x="10113963" y="5568950"/>
          <p14:tracePt t="37837" x="10139363" y="5530850"/>
          <p14:tracePt t="37847" x="10164763" y="5507038"/>
          <p14:tracePt t="37856" x="10177463" y="5481638"/>
          <p14:tracePt t="37862" x="10201275" y="5443538"/>
          <p14:tracePt t="37871" x="10226675" y="5430838"/>
          <p14:tracePt t="37878" x="10239375" y="5418138"/>
          <p14:tracePt t="37886" x="10264775" y="5394325"/>
          <p14:tracePt t="37894" x="10301288" y="5381625"/>
          <p14:tracePt t="37904" x="10326688" y="5368925"/>
          <p14:tracePt t="37910" x="10352088" y="5343525"/>
          <p14:tracePt t="37918" x="10377488" y="5330825"/>
          <p14:tracePt t="37926" x="10401300" y="5318125"/>
          <p14:tracePt t="37936" x="10426700" y="5305425"/>
          <p14:tracePt t="37954" x="10452100" y="5294313"/>
          <p14:tracePt t="37958" x="10477500" y="5294313"/>
          <p14:tracePt t="37971" x="10526713" y="5294313"/>
          <p14:tracePt t="37987" x="10602913" y="5294313"/>
          <p14:tracePt t="37995" x="10664825" y="5318125"/>
          <p14:tracePt t="38004" x="10739438" y="5343525"/>
          <p14:tracePt t="38011" x="10790238" y="5381625"/>
          <p14:tracePt t="38019" x="10839450" y="5407025"/>
          <p14:tracePt t="38027" x="10877550" y="5443538"/>
          <p14:tracePt t="38037" x="10928350" y="5468938"/>
          <p14:tracePt t="38045" x="10952163" y="5507038"/>
          <p14:tracePt t="38053" x="10977563" y="5530850"/>
          <p14:tracePt t="38057" x="11015663" y="5556250"/>
          <p14:tracePt t="38071" x="11041063" y="5619750"/>
          <p14:tracePt t="38080" x="11052175" y="5643563"/>
          <p14:tracePt t="38087" x="11052175" y="5668963"/>
          <p14:tracePt t="38095" x="11064875" y="5694363"/>
          <p14:tracePt t="38104" x="11064875" y="5732463"/>
          <p14:tracePt t="38111" x="11064875" y="5756275"/>
          <p14:tracePt t="38118" x="11064875" y="5794375"/>
          <p14:tracePt t="38125" x="11064875" y="5832475"/>
          <p14:tracePt t="38134" x="11064875" y="5856288"/>
          <p14:tracePt t="38141" x="11052175" y="5894388"/>
          <p14:tracePt t="38151" x="11052175" y="5932488"/>
          <p14:tracePt t="38157" x="11028363" y="5969000"/>
          <p14:tracePt t="38167" x="11002963" y="6045200"/>
          <p14:tracePt t="38173" x="10964863" y="6107113"/>
          <p14:tracePt t="38185" x="10928350" y="6181725"/>
          <p14:tracePt t="38190" x="10890250" y="6257925"/>
          <p14:tracePt t="38195" x="10864850" y="6307138"/>
          <p14:tracePt t="38203" x="10828338" y="6381750"/>
          <p14:tracePt t="38212" x="10790238" y="6432550"/>
          <p14:tracePt t="38220" x="10752138" y="6470650"/>
          <p14:tracePt t="38227" x="10752138" y="6494463"/>
          <p14:tracePt t="38236" x="10739438" y="6519863"/>
          <p14:tracePt t="38243" x="10726738" y="6519863"/>
          <p14:tracePt t="38253" x="10726738" y="6532563"/>
          <p14:tracePt t="38259" x="10715625" y="6532563"/>
          <p14:tracePt t="38269" x="10715625" y="6545263"/>
          <p14:tracePt t="38273" x="10702925" y="6545263"/>
          <p14:tracePt t="38594" x="10677525" y="6545263"/>
          <p14:tracePt t="38604" x="10614025" y="6557963"/>
          <p14:tracePt t="38611" x="10539413" y="6570663"/>
          <p14:tracePt t="38620" x="10439400" y="6583363"/>
          <p14:tracePt t="38627" x="10313988" y="6594475"/>
          <p14:tracePt t="38638" x="10188575" y="6594475"/>
          <p14:tracePt t="38642" x="10052050" y="6594475"/>
          <p14:tracePt t="38650" x="9901238" y="6594475"/>
          <p14:tracePt t="38655" x="9788525" y="6583363"/>
          <p14:tracePt t="38663" x="9663113" y="6557963"/>
          <p14:tracePt t="38671" x="9588500" y="6532563"/>
          <p14:tracePt t="38679" x="9563100" y="6519863"/>
          <p14:tracePt t="38687" x="9550400" y="6507163"/>
          <p14:tracePt t="38695" x="9537700" y="6494463"/>
          <p14:tracePt t="38711" x="9525000" y="6494463"/>
          <p14:tracePt t="38717" x="9513888" y="6483350"/>
          <p14:tracePt t="38727" x="9501188" y="6457950"/>
          <p14:tracePt t="38734" x="9475788" y="6445250"/>
          <p14:tracePt t="38741" x="9437688" y="6432550"/>
          <p14:tracePt t="38751" x="9401175" y="6407150"/>
          <p14:tracePt t="38757" x="9363075" y="6381750"/>
          <p14:tracePt t="38767" x="9312275" y="6345238"/>
          <p14:tracePt t="38773" x="9263063" y="6307138"/>
          <p14:tracePt t="38784" x="9199563" y="6281738"/>
          <p14:tracePt t="38789" x="9137650" y="6245225"/>
          <p14:tracePt t="38795" x="9088438" y="6207125"/>
          <p14:tracePt t="38805" x="9037638" y="6169025"/>
          <p14:tracePt t="38811" x="8999538" y="6145213"/>
          <p14:tracePt t="38819" x="8950325" y="6107113"/>
          <p14:tracePt t="38827" x="8912225" y="6069013"/>
          <p14:tracePt t="38837" x="8874125" y="6045200"/>
          <p14:tracePt t="38843" x="8850313" y="6019800"/>
          <p14:tracePt t="38852" x="8812213" y="5969000"/>
          <p14:tracePt t="38857" x="8763000" y="5932488"/>
          <p14:tracePt t="38869" x="8712200" y="5881688"/>
          <p14:tracePt t="38875" x="8674100" y="5832475"/>
          <p14:tracePt t="38885" x="8624888" y="5794375"/>
          <p14:tracePt t="38889" x="8586788" y="5743575"/>
          <p14:tracePt t="38900" x="8561388" y="5707063"/>
          <p14:tracePt t="38905" x="8524875" y="5656263"/>
          <p14:tracePt t="38913" x="8486775" y="5619750"/>
          <p14:tracePt t="38921" x="8448675" y="5568950"/>
          <p14:tracePt t="38929" x="8412163" y="5518150"/>
          <p14:tracePt t="38938" x="8374063" y="5456238"/>
          <p14:tracePt t="38943" x="8361363" y="5394325"/>
          <p14:tracePt t="38956" x="8335963" y="5305425"/>
          <p14:tracePt t="38959" x="8312150" y="5205413"/>
          <p14:tracePt t="38968" x="8286750" y="5092700"/>
          <p14:tracePt t="38975" x="8274050" y="4956175"/>
          <p14:tracePt t="38984" x="8261350" y="4830763"/>
          <p14:tracePt t="38991" x="8248650" y="4718050"/>
          <p14:tracePt t="39001" x="8248650" y="4618038"/>
          <p14:tracePt t="39007" x="8248650" y="4543425"/>
          <p14:tracePt t="39013" x="8261350" y="4492625"/>
          <p14:tracePt t="39023" x="8286750" y="4454525"/>
          <p14:tracePt t="39029" x="8312150" y="4392613"/>
          <p14:tracePt t="39038" x="8335963" y="4354513"/>
          <p14:tracePt t="39045" x="8374063" y="4305300"/>
          <p14:tracePt t="39053" x="8386763" y="4267200"/>
          <p14:tracePt t="39061" x="8435975" y="4217988"/>
          <p14:tracePt t="39069" x="8474075" y="4179888"/>
          <p14:tracePt t="39077" x="8512175" y="4141788"/>
          <p14:tracePt t="39085" x="8537575" y="4117975"/>
          <p14:tracePt t="39091" x="8586788" y="4079875"/>
          <p14:tracePt t="39101" x="8624888" y="4054475"/>
          <p14:tracePt t="39107" x="8661400" y="4017963"/>
          <p14:tracePt t="39117" x="8686800" y="4005263"/>
          <p14:tracePt t="39123" x="8699500" y="3992563"/>
          <p14:tracePt t="39134" x="8712200" y="3992563"/>
          <p14:tracePt t="39139" x="8724900" y="3992563"/>
          <p14:tracePt t="39147" x="8737600" y="3992563"/>
          <p14:tracePt t="39155" x="8763000" y="3992563"/>
          <p14:tracePt t="39161" x="8786813" y="3992563"/>
          <p14:tracePt t="39169" x="8812213" y="4005263"/>
          <p14:tracePt t="39177" x="8837613" y="4005263"/>
          <p14:tracePt t="39186" x="8863013" y="4017963"/>
          <p14:tracePt t="39193" x="8886825" y="4029075"/>
          <p14:tracePt t="39203" x="8899525" y="4041775"/>
          <p14:tracePt t="39209" x="8937625" y="4079875"/>
          <p14:tracePt t="39218" x="8963025" y="4117975"/>
          <p14:tracePt t="39225" x="8999538" y="4179888"/>
          <p14:tracePt t="39235" x="9037638" y="4254500"/>
          <p14:tracePt t="39240" x="9063038" y="4318000"/>
          <p14:tracePt t="39250" x="9088438" y="4392613"/>
          <p14:tracePt t="39255" x="9099550" y="4467225"/>
          <p14:tracePt t="39263" x="9112250" y="4530725"/>
          <p14:tracePt t="39271" x="9124950" y="4605338"/>
          <p14:tracePt t="39279" x="9124950" y="4667250"/>
          <p14:tracePt t="39288" x="9124950" y="4743450"/>
          <p14:tracePt t="39295" x="9124950" y="4805363"/>
          <p14:tracePt t="39302" x="9112250" y="4868863"/>
          <p14:tracePt t="39311" x="9099550" y="4930775"/>
          <p14:tracePt t="39320" x="9088438" y="4992688"/>
          <p14:tracePt t="39325" x="9075738" y="5056188"/>
          <p14:tracePt t="39334" x="9075738" y="5130800"/>
          <p14:tracePt t="39341" x="9075738" y="5181600"/>
          <p14:tracePt t="39351" x="9075738" y="5230813"/>
          <p14:tracePt t="39357" x="9088438" y="5268913"/>
          <p14:tracePt t="39368" x="9088438" y="5294313"/>
          <p14:tracePt t="39373" x="9099550" y="5318125"/>
          <p14:tracePt t="39388" x="9112250" y="5330825"/>
          <p14:tracePt t="39395" x="9112250" y="5343525"/>
          <p14:tracePt t="39411" x="9112250" y="5356225"/>
          <p14:tracePt t="39419" x="9112250" y="5381625"/>
          <p14:tracePt t="39427" x="9099550" y="5394325"/>
          <p14:tracePt t="39437" x="9099550" y="5418138"/>
          <p14:tracePt t="39443" x="9088438" y="5443538"/>
          <p14:tracePt t="39452" x="9063038" y="5481638"/>
          <p14:tracePt t="39457" x="9037638" y="5518150"/>
          <p14:tracePt t="39467" x="9012238" y="5543550"/>
          <p14:tracePt t="39473" x="8986838" y="5581650"/>
          <p14:tracePt t="39484" x="8950325" y="5630863"/>
          <p14:tracePt t="39489" x="8924925" y="5656263"/>
          <p14:tracePt t="39499" x="8899525" y="5694363"/>
          <p14:tracePt t="39505" x="8850313" y="5719763"/>
          <p14:tracePt t="39515" x="8812213" y="5756275"/>
          <p14:tracePt t="39523" x="8763000" y="5781675"/>
          <p14:tracePt t="39537" x="8661400" y="5832475"/>
          <p14:tracePt t="39546" x="8624888" y="5843588"/>
          <p14:tracePt t="39554" x="8574088" y="5843588"/>
          <p14:tracePt t="39561" x="8524875" y="5856288"/>
          <p14:tracePt t="39572" x="8486775" y="5868988"/>
          <p14:tracePt t="39577" x="8435975" y="5881688"/>
          <p14:tracePt t="39586" x="8399463" y="5894388"/>
          <p14:tracePt t="39594" x="8361363" y="5894388"/>
          <p14:tracePt t="39603" x="8335963" y="5894388"/>
          <p14:tracePt t="39606" x="8312150" y="5894388"/>
          <p14:tracePt t="39619" x="8299450" y="5894388"/>
          <p14:tracePt t="39625" x="8274050" y="5894388"/>
          <p14:tracePt t="39631" x="8235950" y="5894388"/>
          <p14:tracePt t="39639" x="8199438" y="5894388"/>
          <p14:tracePt t="39647" x="8161338" y="5894388"/>
          <p14:tracePt t="39656" x="8099425" y="5894388"/>
          <p14:tracePt t="39663" x="8035925" y="5881688"/>
          <p14:tracePt t="39671" x="7974013" y="5868988"/>
          <p14:tracePt t="39678" x="7923213" y="5856288"/>
          <p14:tracePt t="39686" x="7874000" y="5843588"/>
          <p14:tracePt t="39692" x="7835900" y="5843588"/>
          <p14:tracePt t="39703" x="7810500" y="5832475"/>
          <p14:tracePt t="39710" x="7785100" y="5819775"/>
          <p14:tracePt t="39720" x="7761288" y="5807075"/>
          <p14:tracePt t="39726" x="7735888" y="5807075"/>
          <p14:tracePt t="39736" x="7735888" y="5794375"/>
          <p14:tracePt t="39742" x="7723188" y="5781675"/>
          <p14:tracePt t="39755" x="7673975" y="5719763"/>
          <p14:tracePt t="39769" x="7635875" y="5694363"/>
          <p14:tracePt t="39772" x="7610475" y="5668963"/>
          <p14:tracePt t="39778" x="7597775" y="5630863"/>
          <p14:tracePt t="39787" x="7561263" y="5594350"/>
          <p14:tracePt t="39794" x="7548563" y="5556250"/>
          <p14:tracePt t="39803" x="7535863" y="5507038"/>
          <p14:tracePt t="39811" x="7523163" y="5394325"/>
          <p14:tracePt t="39820" x="7523163" y="5294313"/>
          <p14:tracePt t="39828" x="7523163" y="5181600"/>
          <p14:tracePt t="39837" x="7523163" y="5056188"/>
          <p14:tracePt t="39842" x="7523163" y="4930775"/>
          <p14:tracePt t="39856" x="7497763" y="4630738"/>
          <p14:tracePt t="39865" x="7485063" y="4479925"/>
          <p14:tracePt t="39873" x="7472363" y="4330700"/>
          <p14:tracePt t="39881" x="7472363" y="4192588"/>
          <p14:tracePt t="39889" x="7472363" y="4079875"/>
          <p14:tracePt t="39897" x="7472363" y="3992563"/>
          <p14:tracePt t="39905" x="7485063" y="3929063"/>
          <p14:tracePt t="39910" x="7510463" y="3854450"/>
          <p14:tracePt t="39922" x="7548563" y="3767138"/>
          <p14:tracePt t="39927" x="7585075" y="3692525"/>
          <p14:tracePt t="39936" x="7623175" y="3616325"/>
          <p14:tracePt t="39945" x="7661275" y="3554413"/>
          <p14:tracePt t="39955" x="7710488" y="3479800"/>
          <p14:tracePt t="39962" x="7761288" y="3403600"/>
          <p14:tracePt t="39970" x="7797800" y="3367088"/>
          <p14:tracePt t="39975" x="7848600" y="3316288"/>
          <p14:tracePt t="39981" x="7923213" y="3267075"/>
          <p14:tracePt t="39989" x="7999413" y="3216275"/>
          <p14:tracePt t="39998" x="8074025" y="3178175"/>
          <p14:tracePt t="40005" x="8148638" y="3165475"/>
          <p14:tracePt t="40014" x="8212138" y="3165475"/>
          <p14:tracePt t="40021" x="8286750" y="3165475"/>
          <p14:tracePt t="40027" x="8348663" y="3178175"/>
          <p14:tracePt t="40036" x="8424863" y="3190875"/>
          <p14:tracePt t="40043" x="8512175" y="3216275"/>
          <p14:tracePt t="40050" x="8561388" y="3241675"/>
          <p14:tracePt t="40059" x="8637588" y="3267075"/>
          <p14:tracePt t="40067" x="8674100" y="3278188"/>
          <p14:tracePt t="40073" x="8724900" y="3316288"/>
          <p14:tracePt t="40084" x="8786813" y="3367088"/>
          <p14:tracePt t="40090" x="8824913" y="3429000"/>
          <p14:tracePt t="40097" x="8874125" y="3503613"/>
          <p14:tracePt t="40106" x="8937625" y="3579813"/>
          <p14:tracePt t="40112" x="8986838" y="3667125"/>
          <p14:tracePt t="40120" x="9024938" y="3741738"/>
          <p14:tracePt t="40126" x="9075738" y="3841750"/>
          <p14:tracePt t="40135" x="9112250" y="3954463"/>
          <p14:tracePt t="40142" x="9150350" y="4054475"/>
          <p14:tracePt t="40152" x="9199563" y="4179888"/>
          <p14:tracePt t="40158" x="9263063" y="4305300"/>
          <p14:tracePt t="40167" x="9312275" y="4418013"/>
          <p14:tracePt t="40174" x="9363075" y="4543425"/>
          <p14:tracePt t="40183" x="9424988" y="4667250"/>
          <p14:tracePt t="40190" x="9475788" y="4768850"/>
          <p14:tracePt t="40197" x="9525000" y="4868863"/>
          <p14:tracePt t="40206" x="9563100" y="4930775"/>
          <p14:tracePt t="40212" x="9588500" y="5005388"/>
          <p14:tracePt t="40220" x="9613900" y="5068888"/>
          <p14:tracePt t="40229" x="9626600" y="5105400"/>
          <p14:tracePt t="40238" x="9626600" y="5143500"/>
          <p14:tracePt t="40246" x="9626600" y="5181600"/>
          <p14:tracePt t="40255" x="9626600" y="5205413"/>
          <p14:tracePt t="40262" x="9626600" y="5243513"/>
          <p14:tracePt t="40270" x="9613900" y="5281613"/>
          <p14:tracePt t="40276" x="9601200" y="5318125"/>
          <p14:tracePt t="40286" x="9601200" y="5356225"/>
          <p14:tracePt t="40292" x="9588500" y="5407025"/>
          <p14:tracePt t="40303" x="9575800" y="5443538"/>
          <p14:tracePt t="40308" x="9563100" y="5481638"/>
          <p14:tracePt t="40319" x="9550400" y="5518150"/>
          <p14:tracePt t="40324" x="9537700" y="5556250"/>
          <p14:tracePt t="40335" x="9501188" y="5607050"/>
          <p14:tracePt t="40342" x="9475788" y="5656263"/>
          <p14:tracePt t="40346" x="9450388" y="5719763"/>
          <p14:tracePt t="40356" x="9424988" y="5756275"/>
          <p14:tracePt t="40362" x="9413875" y="5794375"/>
          <p14:tracePt t="40372" x="9401175" y="5819775"/>
          <p14:tracePt t="40380" x="9388475" y="5843588"/>
          <p14:tracePt t="40394" x="9375775" y="5856288"/>
          <p14:tracePt t="40404" x="9363075" y="5856288"/>
          <p14:tracePt t="40420" x="9350375" y="5868988"/>
          <p14:tracePt t="40424" x="9350375" y="5881688"/>
          <p14:tracePt t="40437" x="9324975" y="5881688"/>
          <p14:tracePt t="40440" x="9301163" y="5881688"/>
          <p14:tracePt t="40453" x="9263063" y="5894388"/>
          <p14:tracePt t="40456" x="9199563" y="5907088"/>
          <p14:tracePt t="40465" x="9124950" y="5919788"/>
          <p14:tracePt t="40474" x="9050338" y="5932488"/>
          <p14:tracePt t="40481" x="8986838" y="5945188"/>
          <p14:tracePt t="40489" x="8937625" y="5945188"/>
          <p14:tracePt t="40494" x="8899525" y="5945188"/>
          <p14:tracePt t="40502" x="8863013" y="5945188"/>
          <p14:tracePt t="40520" x="8850313" y="5945188"/>
          <p14:tracePt t="40536" x="8837613" y="5956300"/>
          <p14:tracePt t="40553" x="8824913" y="5956300"/>
          <p14:tracePt t="40558" x="8812213" y="5956300"/>
          <p14:tracePt t="40573" x="8774113" y="5956300"/>
          <p14:tracePt t="40580" x="8750300" y="5956300"/>
          <p14:tracePt t="40588" x="8724900" y="5956300"/>
          <p14:tracePt t="40596" x="8686800" y="5956300"/>
          <p14:tracePt t="40604" x="8650288" y="5956300"/>
          <p14:tracePt t="40612" x="8599488" y="5956300"/>
          <p14:tracePt t="40621" x="8561388" y="5956300"/>
          <p14:tracePt t="40628" x="8524875" y="5956300"/>
          <p14:tracePt t="40636" x="8486775" y="5956300"/>
          <p14:tracePt t="40642" x="8461375" y="5956300"/>
          <p14:tracePt t="40652" x="8448675" y="5956300"/>
          <p14:tracePt t="40658" x="8435975" y="5956300"/>
          <p14:tracePt t="40674" x="8424863" y="5956300"/>
          <p14:tracePt t="40831" x="8424863" y="5945188"/>
          <p14:tracePt t="41065" x="8424863" y="5932488"/>
          <p14:tracePt t="43501" x="8424863" y="5919788"/>
          <p14:tracePt t="43518" x="8412163" y="5894388"/>
          <p14:tracePt t="43525" x="8374063" y="5832475"/>
          <p14:tracePt t="43534" x="8335963" y="5756275"/>
          <p14:tracePt t="43541" x="8312150" y="5694363"/>
          <p14:tracePt t="43553" x="8274050" y="5656263"/>
          <p14:tracePt t="43557" x="8261350" y="5630863"/>
          <p14:tracePt t="43568" x="8261350" y="5607050"/>
          <p14:tracePt t="43572" x="8248650" y="5568950"/>
          <p14:tracePt t="43579" x="8235950" y="5530850"/>
          <p14:tracePt t="43588" x="8223250" y="5494338"/>
          <p14:tracePt t="43595" x="8223250" y="5456238"/>
          <p14:tracePt t="43604" x="8212138" y="5430838"/>
          <p14:tracePt t="43611" x="8186738" y="5407025"/>
          <p14:tracePt t="43619" x="8186738" y="5381625"/>
          <p14:tracePt t="43627" x="8174038" y="5381625"/>
          <p14:tracePt t="43636" x="8174038" y="5368925"/>
          <p14:tracePt t="43652" x="8174038" y="5356225"/>
          <p14:tracePt t="43657" x="8174038" y="5343525"/>
          <p14:tracePt t="43668" x="8174038" y="5318125"/>
          <p14:tracePt t="43674" x="8174038" y="5294313"/>
          <p14:tracePt t="43684" x="8174038" y="5268913"/>
          <p14:tracePt t="43689" x="8174038" y="5256213"/>
          <p14:tracePt t="43697" x="8186738" y="5230813"/>
          <p14:tracePt t="43705" x="8199438" y="5205413"/>
          <p14:tracePt t="43711" x="8212138" y="5194300"/>
          <p14:tracePt t="43722" x="8212138" y="5168900"/>
          <p14:tracePt t="43727" x="8223250" y="5156200"/>
          <p14:tracePt t="43736" x="8235950" y="5130800"/>
          <p14:tracePt t="43752" x="8248650" y="5118100"/>
          <p14:tracePt t="43760" x="8248650" y="5105400"/>
          <p14:tracePt t="43776" x="8261350" y="5092700"/>
          <p14:tracePt t="43785" x="8261350" y="5081588"/>
          <p14:tracePt t="43791" x="8261350" y="5068888"/>
          <p14:tracePt t="43798" x="8274050" y="5056188"/>
          <p14:tracePt t="43806" x="8274050" y="5043488"/>
          <p14:tracePt t="43813" x="8274050" y="5030788"/>
          <p14:tracePt t="43821" x="8286750" y="5030788"/>
          <p14:tracePt t="43829" x="8286750" y="5018088"/>
          <p14:tracePt t="43846" x="8286750" y="5005388"/>
          <p14:tracePt t="43860" x="8299450" y="4981575"/>
          <p14:tracePt t="43876" x="8312150" y="4956175"/>
          <p14:tracePt t="43886" x="8324850" y="4930775"/>
          <p14:tracePt t="43891" x="8324850" y="4892675"/>
          <p14:tracePt t="43903" x="8324850" y="4868863"/>
          <p14:tracePt t="43907" x="8335963" y="4843463"/>
          <p14:tracePt t="43919" x="8348663" y="4818063"/>
          <p14:tracePt t="43924" x="8361363" y="4792663"/>
          <p14:tracePt t="43940" x="8361363" y="4743450"/>
          <p14:tracePt t="43945" x="8361363" y="4718050"/>
          <p14:tracePt t="43954" x="8361363" y="4692650"/>
          <p14:tracePt t="43961" x="8361363" y="4667250"/>
          <p14:tracePt t="43970" x="8361363" y="4656138"/>
          <p14:tracePt t="43978" x="8361363" y="4643438"/>
          <p14:tracePt t="43987" x="8361363" y="4630738"/>
          <p14:tracePt t="44007" x="8361363" y="4618038"/>
          <p14:tracePt t="44080" x="8348663" y="4618038"/>
          <p14:tracePt t="44088" x="8335963" y="4618038"/>
          <p14:tracePt t="44095" x="8324850" y="4618038"/>
          <p14:tracePt t="44110" x="8312150" y="4618038"/>
          <p14:tracePt t="44119" x="8299450" y="4618038"/>
          <p14:tracePt t="44126" x="8274050" y="4630738"/>
          <p14:tracePt t="44136" x="8235950" y="4630738"/>
          <p14:tracePt t="44142" x="8186738" y="4643438"/>
          <p14:tracePt t="44153" x="8110538" y="4667250"/>
          <p14:tracePt t="44157" x="8010525" y="4692650"/>
          <p14:tracePt t="44171" x="7810500" y="4718050"/>
          <p14:tracePt t="44180" x="7685088" y="4730750"/>
          <p14:tracePt t="44188" x="7572375" y="4743450"/>
          <p14:tracePt t="44195" x="7472363" y="4756150"/>
          <p14:tracePt t="44204" x="7359650" y="4768850"/>
          <p14:tracePt t="44212" x="7259638" y="4779963"/>
          <p14:tracePt t="44220" x="7210425" y="4779963"/>
          <p14:tracePt t="44228" x="7159625" y="4792663"/>
          <p14:tracePt t="44236" x="7134225" y="4792663"/>
          <p14:tracePt t="44241" x="7110413" y="4792663"/>
          <p14:tracePt t="44253" x="7085013" y="4792663"/>
          <p14:tracePt t="44269" x="7072313" y="4792663"/>
          <p14:tracePt t="44282" x="7059613" y="4792663"/>
          <p14:tracePt t="44290" x="7046913" y="4792663"/>
          <p14:tracePt t="44305" x="7021513" y="4792663"/>
          <p14:tracePt t="44313" x="6997700" y="4792663"/>
          <p14:tracePt t="44321" x="6959600" y="4792663"/>
          <p14:tracePt t="44328" x="6934200" y="4779963"/>
          <p14:tracePt t="44336" x="6910388" y="4768850"/>
          <p14:tracePt t="44344" x="6884988" y="4768850"/>
          <p14:tracePt t="44353" x="6859588" y="4756150"/>
          <p14:tracePt t="44360" x="6834188" y="4743450"/>
          <p14:tracePt t="44369" x="6797675" y="4743450"/>
          <p14:tracePt t="44375" x="6734175" y="4730750"/>
          <p14:tracePt t="44386" x="6672263" y="4718050"/>
          <p14:tracePt t="44390" x="6596063" y="4705350"/>
          <p14:tracePt t="44398" x="6534150" y="4705350"/>
          <p14:tracePt t="44406" x="6459538" y="4705350"/>
          <p14:tracePt t="44414" x="6396038" y="4692650"/>
          <p14:tracePt t="44422" x="6321425" y="4679950"/>
          <p14:tracePt t="44430" x="6259513" y="4679950"/>
          <p14:tracePt t="44438" x="6196013" y="4679950"/>
          <p14:tracePt t="44446" x="6157913" y="4679950"/>
          <p14:tracePt t="44453" x="6121400" y="4679950"/>
          <p14:tracePt t="44462" x="6096000" y="4679950"/>
          <p14:tracePt t="44470" x="6070600" y="4679950"/>
          <p14:tracePt t="44487" x="6057900" y="4679950"/>
          <p14:tracePt t="44492" x="6045200" y="4679950"/>
          <p14:tracePt t="44503" x="6034088" y="4679950"/>
          <p14:tracePt t="44507" x="6008688" y="4692650"/>
          <p14:tracePt t="44520" x="5983288" y="4692650"/>
          <p14:tracePt t="44523" x="5957888" y="4692650"/>
          <p14:tracePt t="44532" x="5921375" y="4692650"/>
          <p14:tracePt t="44537" x="5870575" y="4692650"/>
          <p14:tracePt t="44545" x="5795963" y="4705350"/>
          <p14:tracePt t="44554" x="5719763" y="4718050"/>
          <p14:tracePt t="44561" x="5670550" y="4718050"/>
          <p14:tracePt t="44570" x="5632450" y="4730750"/>
          <p14:tracePt t="44578" x="5595938" y="4743450"/>
          <p14:tracePt t="44586" x="5557838" y="4756150"/>
          <p14:tracePt t="44594" x="5519738" y="4756150"/>
          <p14:tracePt t="44603" x="5483225" y="4756150"/>
          <p14:tracePt t="44609" x="5432425" y="4756150"/>
          <p14:tracePt t="44619" x="5394325" y="4768850"/>
          <p14:tracePt t="44623" x="5319713" y="4768850"/>
          <p14:tracePt t="44632" x="5270500" y="4768850"/>
          <p14:tracePt t="44640" x="5219700" y="4779963"/>
          <p14:tracePt t="44647" x="5170488" y="4779963"/>
          <p14:tracePt t="44656" x="5132388" y="4779963"/>
          <p14:tracePt t="44663" x="5106988" y="4792663"/>
          <p14:tracePt t="44672" x="5068888" y="4792663"/>
          <p14:tracePt t="44686" x="5057775" y="4792663"/>
          <p14:tracePt t="44704" x="5045075" y="4792663"/>
          <p14:tracePt t="44720" x="5032375" y="4792663"/>
          <p14:tracePt t="44726" x="5019675" y="4792663"/>
          <p14:tracePt t="44737" x="4994275" y="4792663"/>
          <p14:tracePt t="44741" x="4956175" y="4805363"/>
          <p14:tracePt t="44754" x="4932363" y="4805363"/>
          <p14:tracePt t="44757" x="4894263" y="4805363"/>
          <p14:tracePt t="44764" x="4868863" y="4818063"/>
          <p14:tracePt t="44773" x="4843463" y="4818063"/>
          <p14:tracePt t="44780" x="4819650" y="4818063"/>
          <p14:tracePt t="44789" x="4806950" y="4818063"/>
          <p14:tracePt t="44804" x="4794250" y="4818063"/>
          <p14:tracePt t="44867" x="4781550" y="4818063"/>
          <p14:tracePt t="46028" x="4768850" y="4818063"/>
          <p14:tracePt t="46035" x="4743450" y="4818063"/>
          <p14:tracePt t="46042" x="4706938" y="4818063"/>
          <p14:tracePt t="46051" x="4668838" y="4818063"/>
          <p14:tracePt t="46058" x="4630738" y="4818063"/>
          <p14:tracePt t="46069" x="4581525" y="4818063"/>
          <p14:tracePt t="46073" x="4518025" y="4818063"/>
          <p14:tracePt t="46083" x="4456113" y="4805363"/>
          <p14:tracePt t="46090" x="4368800" y="4805363"/>
          <p14:tracePt t="46098" x="4281488" y="4792663"/>
          <p14:tracePt t="46106" x="4181475" y="4792663"/>
          <p14:tracePt t="46114" x="4081463" y="4792663"/>
          <p14:tracePt t="46120" x="3979863" y="4792663"/>
          <p14:tracePt t="46127" x="3879850" y="4792663"/>
          <p14:tracePt t="46136" x="3779838" y="4792663"/>
          <p14:tracePt t="46143" x="3679825" y="4792663"/>
          <p14:tracePt t="46154" x="3579813" y="4805363"/>
          <p14:tracePt t="46160" x="3479800" y="4805363"/>
          <p14:tracePt t="46170" x="3354388" y="4818063"/>
          <p14:tracePt t="46176" x="3241675" y="4830763"/>
          <p14:tracePt t="46186" x="3141663" y="4843463"/>
          <p14:tracePt t="46190" x="3016250" y="4868863"/>
          <p14:tracePt t="46198" x="2867025" y="4892675"/>
          <p14:tracePt t="46207" x="2716213" y="4943475"/>
          <p14:tracePt t="46214" x="2565400" y="4968875"/>
          <p14:tracePt t="46222" x="2416175" y="4992688"/>
          <p14:tracePt t="46229" x="2278063" y="5005388"/>
          <p14:tracePt t="46238" x="2152650" y="5018088"/>
          <p14:tracePt t="46246" x="2039938" y="5030788"/>
          <p14:tracePt t="46254" x="1939925" y="5030788"/>
          <p14:tracePt t="46260" x="1827213" y="5030788"/>
          <p14:tracePt t="46270" x="1701800" y="5030788"/>
          <p14:tracePt t="46275" x="1589088" y="5030788"/>
          <p14:tracePt t="46286" x="1465263" y="5030788"/>
          <p14:tracePt t="46293" x="1339850" y="5030788"/>
          <p14:tracePt t="46305" x="1189038" y="5018088"/>
          <p14:tracePt t="46308" x="1014413" y="5005388"/>
          <p14:tracePt t="46323" x="838200" y="4992688"/>
          <p14:tracePt t="46326" x="650875" y="4981575"/>
          <p14:tracePt t="46334" x="476250" y="4968875"/>
          <p14:tracePt t="46340" x="287338" y="4930775"/>
          <p14:tracePt t="46350" x="138113" y="4918075"/>
          <p14:tracePt t="46705" x="200025" y="2565400"/>
          <p14:tracePt t="46711" x="350838" y="2552700"/>
          <p14:tracePt t="46720" x="500063" y="2552700"/>
          <p14:tracePt t="46727" x="638175" y="2552700"/>
          <p14:tracePt t="46737" x="788988" y="2552700"/>
          <p14:tracePt t="46744" x="938213" y="2552700"/>
          <p14:tracePt t="46754" x="1114425" y="2565400"/>
          <p14:tracePt t="46759" x="1327150" y="2578100"/>
          <p14:tracePt t="46770" x="1577975" y="2590800"/>
          <p14:tracePt t="46776" x="1790700" y="2616200"/>
          <p14:tracePt t="46781" x="1978025" y="2627313"/>
          <p14:tracePt t="46791" x="2103438" y="2652713"/>
          <p14:tracePt t="46798" x="2228850" y="2665413"/>
          <p14:tracePt t="46805" x="2316163" y="2678113"/>
          <p14:tracePt t="46814" x="2378075" y="2690813"/>
          <p14:tracePt t="46822" x="2441575" y="2703513"/>
          <p14:tracePt t="46830" x="2503488" y="2716213"/>
          <p14:tracePt t="46838" x="2565400" y="2728913"/>
          <p14:tracePt t="46844" x="2616200" y="2740025"/>
          <p14:tracePt t="46854" x="2678113" y="2752725"/>
          <p14:tracePt t="46859" x="2741613" y="2765425"/>
          <p14:tracePt t="46871" x="2816225" y="2778125"/>
          <p14:tracePt t="46876" x="2879725" y="2790825"/>
          <p14:tracePt t="46887" x="2941638" y="2803525"/>
          <p14:tracePt t="46893" x="2967038" y="2803525"/>
          <p14:tracePt t="46903" x="2979738" y="2816225"/>
          <p14:tracePt t="46908" x="2992438" y="2816225"/>
          <p14:tracePt t="46940" x="3003550" y="2816225"/>
          <p14:tracePt t="46946" x="3028950" y="2840038"/>
          <p14:tracePt t="46955" x="3079750" y="2865438"/>
          <p14:tracePt t="46962" x="3154363" y="2903538"/>
          <p14:tracePt t="46970" x="3241675" y="2941638"/>
          <p14:tracePt t="46977" x="3317875" y="2978150"/>
          <p14:tracePt t="46987" x="3417888" y="3016250"/>
          <p14:tracePt t="46993" x="3505200" y="3054350"/>
          <p14:tracePt t="47002" x="3592513" y="3090863"/>
          <p14:tracePt t="47009" x="3667125" y="3128963"/>
          <p14:tracePt t="47016" x="3756025" y="3165475"/>
          <p14:tracePt t="47025" x="3830638" y="3216275"/>
          <p14:tracePt t="47032" x="3930650" y="3278188"/>
          <p14:tracePt t="47041" x="4017963" y="3328988"/>
          <p14:tracePt t="47048" x="4092575" y="3390900"/>
          <p14:tracePt t="47056" x="4168775" y="3454400"/>
          <p14:tracePt t="47063" x="4243388" y="3529013"/>
          <p14:tracePt t="47073" x="4318000" y="3590925"/>
          <p14:tracePt t="47079" x="4368800" y="3667125"/>
          <p14:tracePt t="47088" x="4418013" y="3729038"/>
          <p14:tracePt t="47094" x="4456113" y="3792538"/>
          <p14:tracePt t="47103" x="4494213" y="3867150"/>
          <p14:tracePt t="47109" x="4530725" y="3916363"/>
          <p14:tracePt t="47119" x="4556125" y="4005263"/>
          <p14:tracePt t="47125" x="4594225" y="4117975"/>
          <p14:tracePt t="47135" x="4630738" y="4217988"/>
          <p14:tracePt t="47139" x="4656138" y="4318000"/>
          <p14:tracePt t="47149" x="4681538" y="4443413"/>
          <p14:tracePt t="47156" x="4706938" y="4567238"/>
          <p14:tracePt t="47163" x="4719638" y="4679950"/>
          <p14:tracePt t="47172" x="4743450" y="4792663"/>
          <p14:tracePt t="47179" x="4743450" y="4892675"/>
          <p14:tracePt t="47188" x="4743450" y="4992688"/>
          <p14:tracePt t="47195" x="4743450" y="5081588"/>
          <p14:tracePt t="47204" x="4743450" y="5156200"/>
          <p14:tracePt t="47211" x="4732338" y="5205413"/>
          <p14:tracePt t="47219" x="4706938" y="5268913"/>
          <p14:tracePt t="47225" x="4694238" y="5318125"/>
          <p14:tracePt t="47235" x="4656138" y="5381625"/>
          <p14:tracePt t="47241" x="4630738" y="5418138"/>
          <p14:tracePt t="47249" x="4594225" y="5468938"/>
          <p14:tracePt t="47257" x="4556125" y="5494338"/>
          <p14:tracePt t="47265" x="4494213" y="5530850"/>
          <p14:tracePt t="47273" x="4418013" y="5568950"/>
          <p14:tracePt t="47281" x="4330700" y="5607050"/>
          <p14:tracePt t="47289" x="4205288" y="5630863"/>
          <p14:tracePt t="47295" x="4056063" y="5643563"/>
          <p14:tracePt t="47304" x="3892550" y="5643563"/>
          <p14:tracePt t="47311" x="3692525" y="5643563"/>
          <p14:tracePt t="47319" x="3479800" y="5643563"/>
          <p14:tracePt t="47327" x="3228975" y="5643563"/>
          <p14:tracePt t="47337" x="3016250" y="5607050"/>
          <p14:tracePt t="47343" x="2790825" y="5594350"/>
          <p14:tracePt t="47353" x="2565400" y="5543550"/>
          <p14:tracePt t="47359" x="2303463" y="5507038"/>
          <p14:tracePt t="47369" x="2039938" y="5456238"/>
          <p14:tracePt t="47372" x="1778000" y="5407025"/>
          <p14:tracePt t="47380" x="1539875" y="5343525"/>
          <p14:tracePt t="47388" x="1327150" y="5268913"/>
          <p14:tracePt t="47396" x="1150938" y="5218113"/>
          <p14:tracePt t="47406" x="1001713" y="5168900"/>
          <p14:tracePt t="47413" x="850900" y="5118100"/>
          <p14:tracePt t="47421" x="725488" y="5068888"/>
          <p14:tracePt t="47429" x="600075" y="5005388"/>
          <p14:tracePt t="47438" x="500063" y="4956175"/>
          <p14:tracePt t="47445" x="425450" y="4918075"/>
          <p14:tracePt t="47453" x="376238" y="4879975"/>
          <p14:tracePt t="47459" x="376238" y="4856163"/>
          <p14:tracePt t="47469" x="363538" y="4830763"/>
          <p14:tracePt t="47475" x="350838" y="4792663"/>
          <p14:tracePt t="47485" x="338138" y="4718050"/>
          <p14:tracePt t="47491" x="338138" y="4656138"/>
          <p14:tracePt t="47499" x="338138" y="4592638"/>
          <p14:tracePt t="47507" x="338138" y="4518025"/>
          <p14:tracePt t="47515" x="338138" y="4443413"/>
          <p14:tracePt t="47521" x="350838" y="4379913"/>
          <p14:tracePt t="47529" x="363538" y="4305300"/>
          <p14:tracePt t="47538" x="376238" y="4241800"/>
          <p14:tracePt t="47545" x="387350" y="4167188"/>
          <p14:tracePt t="47553" x="425450" y="4079875"/>
          <p14:tracePt t="47561" x="463550" y="4005263"/>
          <p14:tracePt t="47570" x="500063" y="3929063"/>
          <p14:tracePt t="47577" x="550863" y="3841750"/>
          <p14:tracePt t="47585" x="600075" y="3767138"/>
          <p14:tracePt t="47591" x="650875" y="3703638"/>
          <p14:tracePt t="47599" x="712788" y="3641725"/>
          <p14:tracePt t="47607" x="750888" y="3590925"/>
          <p14:tracePt t="47617" x="801688" y="3567113"/>
          <p14:tracePt t="47623" x="814388" y="3541713"/>
          <p14:tracePt t="47633" x="838200" y="3516313"/>
          <p14:tracePt t="47640" x="850900" y="3516313"/>
          <p14:tracePt t="47648" x="863600" y="3503613"/>
          <p14:tracePt t="47658" x="876300" y="3490913"/>
          <p14:tracePt t="47664" x="901700" y="3467100"/>
          <p14:tracePt t="47671" x="925513" y="3454400"/>
          <p14:tracePt t="47678" x="976313" y="3441700"/>
          <p14:tracePt t="47687" x="1027113" y="3403600"/>
          <p14:tracePt t="47694" x="1114425" y="3367088"/>
          <p14:tracePt t="47704" x="1227138" y="3328988"/>
          <p14:tracePt t="47710" x="1339850" y="3278188"/>
          <p14:tracePt t="47721" x="1501775" y="3241675"/>
          <p14:tracePt t="47727" x="1639888" y="3203575"/>
          <p14:tracePt t="47737" x="1790700" y="3165475"/>
          <p14:tracePt t="47743" x="1903413" y="3116263"/>
          <p14:tracePt t="47748" x="2014538" y="3078163"/>
          <p14:tracePt t="47755" x="2078038" y="3065463"/>
          <p14:tracePt t="47764" x="2127250" y="3054350"/>
          <p14:tracePt t="47772" x="2152650" y="3054350"/>
          <p14:tracePt t="47780" x="2165350" y="3041650"/>
          <p14:tracePt t="47936" x="2178050" y="3041650"/>
          <p14:tracePt t="47953" x="2203450" y="3041650"/>
          <p14:tracePt t="47961" x="2278063" y="3078163"/>
          <p14:tracePt t="47967" x="2378075" y="3116263"/>
          <p14:tracePt t="47975" x="2478088" y="3165475"/>
          <p14:tracePt t="47982" x="2603500" y="3203575"/>
          <p14:tracePt t="47989" x="2716213" y="3241675"/>
          <p14:tracePt t="47998" x="2841625" y="3328988"/>
          <p14:tracePt t="48007" x="2979738" y="3403600"/>
          <p14:tracePt t="48014" x="3141663" y="3490913"/>
          <p14:tracePt t="48023" x="3328988" y="3641725"/>
          <p14:tracePt t="48030" x="3517900" y="3816350"/>
          <p14:tracePt t="48038" x="3730625" y="4017963"/>
          <p14:tracePt t="48044" x="3968750" y="4241800"/>
          <p14:tracePt t="48055" x="4168775" y="4467225"/>
          <p14:tracePt t="48062" x="4356100" y="4667250"/>
          <p14:tracePt t="48072" x="4530725" y="4856163"/>
          <p14:tracePt t="48078" x="4681538" y="5030788"/>
          <p14:tracePt t="48088" x="4781550" y="5156200"/>
          <p14:tracePt t="48093" x="4894263" y="5281613"/>
          <p14:tracePt t="48105" x="4968875" y="5394325"/>
          <p14:tracePt t="48109" x="5045075" y="5507038"/>
          <p14:tracePt t="48114" x="5094288" y="5581650"/>
          <p14:tracePt t="48124" x="5119688" y="5643563"/>
          <p14:tracePt t="48129" x="5157788" y="5719763"/>
          <p14:tracePt t="48137" x="5181600" y="5781675"/>
          <p14:tracePt t="48145" x="5194300" y="5843588"/>
          <p14:tracePt t="48154" x="5207000" y="5907088"/>
          <p14:tracePt t="48161" x="5219700" y="5969000"/>
          <p14:tracePt t="48171" x="5232400" y="6045200"/>
          <p14:tracePt t="48177" x="5245100" y="6119813"/>
          <p14:tracePt t="48186" x="5257800" y="6157913"/>
          <p14:tracePt t="48191" x="5257800" y="6219825"/>
          <p14:tracePt t="48199" x="5257800" y="6294438"/>
          <p14:tracePt t="48207" x="5245100" y="6345238"/>
          <p14:tracePt t="48215" x="5232400" y="6394450"/>
          <p14:tracePt t="48223" x="5219700" y="6457950"/>
          <p14:tracePt t="48231" x="5207000" y="6519863"/>
          <p14:tracePt t="48239" x="5194300" y="6594475"/>
          <p14:tracePt t="48248" x="5170488" y="6683375"/>
          <p14:tracePt t="48255" x="5145088" y="6757988"/>
          <p14:tracePt t="48264" x="5119688" y="6845300"/>
          <p14:tracePt t="48411" x="2014538" y="6732588"/>
          <p14:tracePt t="48421" x="1714500" y="6657975"/>
          <p14:tracePt t="48426" x="1452563" y="6583363"/>
          <p14:tracePt t="48438" x="1201738" y="6519863"/>
          <p14:tracePt t="48442" x="1001713" y="6457950"/>
          <p14:tracePt t="48457" x="814388" y="6370638"/>
          <p14:tracePt t="48458" x="676275" y="6319838"/>
          <p14:tracePt t="48466" x="538163" y="6257925"/>
          <p14:tracePt t="48475" x="425450" y="6194425"/>
          <p14:tracePt t="48481" x="338138" y="6145213"/>
          <p14:tracePt t="48488" x="300038" y="6107113"/>
          <p14:tracePt t="48495" x="263525" y="6056313"/>
          <p14:tracePt t="48505" x="238125" y="6032500"/>
          <p14:tracePt t="48511" x="238125" y="6007100"/>
          <p14:tracePt t="48521" x="238125" y="5969000"/>
          <p14:tracePt t="48527" x="238125" y="5932488"/>
          <p14:tracePt t="48537" x="274638" y="5894388"/>
          <p14:tracePt t="48543" x="325438" y="5832475"/>
          <p14:tracePt t="48555" x="376238" y="5768975"/>
          <p14:tracePt t="48559" x="412750" y="5732463"/>
          <p14:tracePt t="48565" x="488950" y="5681663"/>
          <p14:tracePt t="48573" x="563563" y="5607050"/>
          <p14:tracePt t="48581" x="638175" y="5556250"/>
          <p14:tracePt t="48590" x="712788" y="5507038"/>
          <p14:tracePt t="48597" x="788988" y="5456238"/>
          <p14:tracePt t="48606" x="850900" y="5430838"/>
          <p14:tracePt t="48613" x="925513" y="5381625"/>
          <p14:tracePt t="48622" x="1001713" y="5330825"/>
          <p14:tracePt t="48629" x="1089025" y="5294313"/>
          <p14:tracePt t="48637" x="1163638" y="5256213"/>
          <p14:tracePt t="48643" x="1252538" y="5218113"/>
          <p14:tracePt t="48653" x="1352550" y="5156200"/>
          <p14:tracePt t="48659" x="1452563" y="5105400"/>
          <p14:tracePt t="48670" x="1565275" y="5056188"/>
          <p14:tracePt t="48675" x="1652588" y="5005388"/>
          <p14:tracePt t="48687" x="1727200" y="4968875"/>
          <p14:tracePt t="48691" x="1801813" y="4930775"/>
          <p14:tracePt t="48697" x="1865313" y="4905375"/>
          <p14:tracePt t="48707" x="1939925" y="4868863"/>
          <p14:tracePt t="48713" x="2027238" y="4843463"/>
          <p14:tracePt t="48722" x="2152650" y="4818063"/>
          <p14:tracePt t="48729" x="2265363" y="4792663"/>
          <p14:tracePt t="48737" x="2403475" y="4779963"/>
          <p14:tracePt t="48745" x="2554288" y="4768850"/>
          <p14:tracePt t="48754" x="2703513" y="4743450"/>
          <p14:tracePt t="48761" x="2841625" y="4743450"/>
          <p14:tracePt t="48770" x="2954338" y="4730750"/>
          <p14:tracePt t="48777" x="3079750" y="4730750"/>
          <p14:tracePt t="48788" x="3179763" y="4730750"/>
          <p14:tracePt t="48793" x="3279775" y="4730750"/>
          <p14:tracePt t="48803" x="3379788" y="4730750"/>
          <p14:tracePt t="48808" x="3467100" y="4730750"/>
          <p14:tracePt t="48817" x="3530600" y="4756150"/>
          <p14:tracePt t="48824" x="3605213" y="4768850"/>
          <p14:tracePt t="48833" x="3679825" y="4792663"/>
          <p14:tracePt t="48840" x="3743325" y="4805363"/>
          <p14:tracePt t="48848" x="3830638" y="4830763"/>
          <p14:tracePt t="48855" x="3943350" y="4856163"/>
          <p14:tracePt t="48864" x="4043363" y="4879975"/>
          <p14:tracePt t="48872" x="4130675" y="4905375"/>
          <p14:tracePt t="48878" x="4205288" y="4943475"/>
          <p14:tracePt t="48888" x="4256088" y="4981575"/>
          <p14:tracePt t="48895" x="4305300" y="5005388"/>
          <p14:tracePt t="48905" x="4330700" y="5030788"/>
          <p14:tracePt t="48911" x="4356100" y="5056188"/>
          <p14:tracePt t="48922" x="4394200" y="5092700"/>
          <p14:tracePt t="48927" x="4418013" y="5130800"/>
          <p14:tracePt t="48932" x="4456113" y="5181600"/>
          <p14:tracePt t="48940" x="4494213" y="5218113"/>
          <p14:tracePt t="48950" x="4518025" y="5281613"/>
          <p14:tracePt t="48957" x="4556125" y="5330825"/>
          <p14:tracePt t="48968" x="4594225" y="5394325"/>
          <p14:tracePt t="48973" x="4630738" y="5443538"/>
          <p14:tracePt t="48980" x="4656138" y="5481638"/>
          <p14:tracePt t="48989" x="4694238" y="5518150"/>
          <p14:tracePt t="48996" x="4706938" y="5556250"/>
          <p14:tracePt t="49005" x="4719638" y="5568950"/>
          <p14:tracePt t="49012" x="4732338" y="5581650"/>
          <p14:tracePt t="49021" x="4732338" y="5607050"/>
          <p14:tracePt t="49026" x="4732338" y="5630863"/>
          <p14:tracePt t="49037" x="4732338" y="5643563"/>
          <p14:tracePt t="49043" x="4732338" y="5668963"/>
          <p14:tracePt t="49054" x="4732338" y="5694363"/>
          <p14:tracePt t="49058" x="4732338" y="5732463"/>
          <p14:tracePt t="49067" x="4732338" y="5756275"/>
          <p14:tracePt t="49076" x="4732338" y="5768975"/>
          <p14:tracePt t="49081" x="4732338" y="5781675"/>
          <p14:tracePt t="49089" x="4732338" y="5807075"/>
          <p14:tracePt t="49096" x="4732338" y="5819775"/>
          <p14:tracePt t="49107" x="4732338" y="5832475"/>
          <p14:tracePt t="74543" x="4832350" y="5768975"/>
          <p14:tracePt t="74551" x="4956175" y="5668963"/>
          <p14:tracePt t="74560" x="5081588" y="5594350"/>
          <p14:tracePt t="74567" x="5194300" y="5543550"/>
          <p14:tracePt t="74577" x="5294313" y="5468938"/>
          <p14:tracePt t="74583" x="5407025" y="5418138"/>
          <p14:tracePt t="74594" x="5532438" y="5356225"/>
          <p14:tracePt t="74599" x="5732463" y="5268913"/>
          <p14:tracePt t="74611" x="6045200" y="5130800"/>
          <p14:tracePt t="74616" x="6472238" y="4956175"/>
          <p14:tracePt t="74621" x="6921500" y="4768850"/>
          <p14:tracePt t="74630" x="7410450" y="4592638"/>
          <p14:tracePt t="74637" x="7861300" y="4405313"/>
          <p14:tracePt t="74646" x="8312150" y="4230688"/>
          <p14:tracePt t="74653" x="8737600" y="4054475"/>
          <p14:tracePt t="74661" x="9075738" y="3929063"/>
          <p14:tracePt t="74669" x="9324975" y="3841750"/>
          <p14:tracePt t="74678" x="9501188" y="3779838"/>
          <p14:tracePt t="74685" x="9626600" y="3729038"/>
          <p14:tracePt t="74694" x="9726613" y="3679825"/>
          <p14:tracePt t="74699" x="9852025" y="3616325"/>
          <p14:tracePt t="74710" x="9975850" y="3567113"/>
          <p14:tracePt t="74715" x="10101263" y="3490913"/>
          <p14:tracePt t="74726" x="10226675" y="3441700"/>
          <p14:tracePt t="74731" x="10326688" y="3390900"/>
          <p14:tracePt t="74740" x="10401300" y="3354388"/>
          <p14:tracePt t="74748" x="10464800" y="3316288"/>
          <p14:tracePt t="74755" x="10502900" y="3278188"/>
          <p14:tracePt t="74764" x="10577513" y="3228975"/>
          <p14:tracePt t="74770" x="10702925" y="3178175"/>
          <p14:tracePt t="74779" x="10902950" y="3103563"/>
          <p14:tracePt t="74785" x="11215688" y="2990850"/>
          <p14:tracePt t="74793" x="11628438" y="2852738"/>
          <p14:tracePt t="74801" x="12028488" y="2752725"/>
          <p14:tracePt t="74896" x="109538" y="1495425"/>
          <p14:tracePt t="74907" x="174625" y="1481138"/>
          <p14:tracePt t="74924" x="211138" y="1465263"/>
          <p14:tracePt t="74990" x="166688" y="1509713"/>
          <p14:tracePt t="74996" x="36513" y="1617663"/>
          <p14:tracePt t="75089" x="12004675" y="3916363"/>
          <p14:tracePt t="75097" x="11879263" y="3992563"/>
          <p14:tracePt t="75105" x="11779250" y="4079875"/>
          <p14:tracePt t="75113" x="11703050" y="4129088"/>
          <p14:tracePt t="75121" x="11666538" y="4154488"/>
          <p14:tracePt t="75130" x="11666538" y="4167188"/>
          <p14:tracePt t="75237" x="11666538" y="4141788"/>
          <p14:tracePt t="75245" x="11691938" y="4105275"/>
          <p14:tracePt t="75253" x="11715750" y="4079875"/>
          <p14:tracePt t="75263" x="11741150" y="4041775"/>
          <p14:tracePt t="75270" x="11766550" y="4005263"/>
          <p14:tracePt t="75278" x="11779250" y="3967163"/>
          <p14:tracePt t="75283" x="11779250" y="3929063"/>
          <p14:tracePt t="75294" x="11779250" y="3892550"/>
          <p14:tracePt t="75299" x="11779250" y="3867150"/>
          <p14:tracePt t="75311" x="11766550" y="3854450"/>
          <p14:tracePt t="75315" x="11766550" y="3841750"/>
          <p14:tracePt t="75324" x="11753850" y="3841750"/>
          <p14:tracePt t="75331" x="11728450" y="3829050"/>
          <p14:tracePt t="75339" x="11703050" y="3816350"/>
          <p14:tracePt t="75348" x="11641138" y="3803650"/>
          <p14:tracePt t="75353" x="11541125" y="3803650"/>
          <p14:tracePt t="75363" x="11390313" y="3803650"/>
          <p14:tracePt t="75369" x="11141075" y="3803650"/>
          <p14:tracePt t="75377" x="10726738" y="3816350"/>
          <p14:tracePt t="75385" x="10213975" y="3841750"/>
          <p14:tracePt t="75395" x="9663113" y="3867150"/>
          <p14:tracePt t="75401" x="9150350" y="3892550"/>
          <p14:tracePt t="75412" x="8763000" y="3905250"/>
          <p14:tracePt t="75417" x="8586788" y="3916363"/>
          <p14:tracePt t="75429" x="8474075" y="3929063"/>
          <p14:tracePt t="75433" x="8448675" y="3929063"/>
          <p14:tracePt t="75541" x="8448675" y="3941763"/>
          <p14:tracePt t="75559" x="8461375" y="3954463"/>
          <p14:tracePt t="75565" x="8461375" y="3967163"/>
          <p14:tracePt t="75571" x="8474075" y="3967163"/>
          <p14:tracePt t="75579" x="8474075" y="3979863"/>
          <p14:tracePt t="75596" x="8474075" y="3992563"/>
          <p14:tracePt t="75603" x="8486775" y="4005263"/>
          <p14:tracePt t="75612" x="8499475" y="4041775"/>
          <p14:tracePt t="75619" x="8499475" y="4079875"/>
          <p14:tracePt t="75627" x="8524875" y="4129088"/>
          <p14:tracePt t="75636" x="8548688" y="4167188"/>
          <p14:tracePt t="75644" x="8561388" y="4205288"/>
          <p14:tracePt t="75652" x="8599488" y="4279900"/>
          <p14:tracePt t="75660" x="8624888" y="4354513"/>
          <p14:tracePt t="75667" x="8661400" y="4430713"/>
          <p14:tracePt t="75677" x="8699500" y="4505325"/>
          <p14:tracePt t="75683" x="8737600" y="4592638"/>
          <p14:tracePt t="75690" x="8774113" y="4643438"/>
          <p14:tracePt t="75697" x="8824913" y="4718050"/>
          <p14:tracePt t="75705" x="8874125" y="4792663"/>
          <p14:tracePt t="75714" x="8924925" y="4856163"/>
          <p14:tracePt t="75722" x="8950325" y="4905375"/>
          <p14:tracePt t="75729" x="8999538" y="4968875"/>
          <p14:tracePt t="75736" x="9075738" y="5030788"/>
          <p14:tracePt t="75745" x="9175750" y="5105400"/>
          <p14:tracePt t="75752" x="9301163" y="5168900"/>
          <p14:tracePt t="75761" x="9437688" y="5230813"/>
          <p14:tracePt t="75769" x="9588500" y="5305425"/>
          <p14:tracePt t="75780" x="9763125" y="5356225"/>
          <p14:tracePt t="75785" x="9926638" y="5407025"/>
          <p14:tracePt t="75795" x="10101263" y="5430838"/>
          <p14:tracePt t="75800" x="10252075" y="5430838"/>
          <p14:tracePt t="75805" x="10364788" y="5443538"/>
          <p14:tracePt t="75813" x="10464800" y="5443538"/>
          <p14:tracePt t="75821" x="10539413" y="5456238"/>
          <p14:tracePt t="75829" x="10590213" y="5456238"/>
          <p14:tracePt t="75836" x="10614025" y="5456238"/>
          <p14:tracePt t="75844" x="10626725" y="5456238"/>
          <p14:tracePt t="75852" x="10639425" y="5456238"/>
          <p14:tracePt t="75866" x="10652125" y="5456238"/>
          <p14:tracePt t="75882" x="10664825" y="5468938"/>
          <p14:tracePt t="75898" x="10677525" y="5468938"/>
          <p14:tracePt t="75908" x="10677525" y="5481638"/>
          <p14:tracePt t="75914" x="10702925" y="5494338"/>
          <p14:tracePt t="75923" x="10726738" y="5494338"/>
          <p14:tracePt t="75931" x="10726738" y="5507038"/>
          <p14:tracePt t="75948" x="10752138" y="5518150"/>
          <p14:tracePt t="75953" x="10764838" y="5530850"/>
          <p14:tracePt t="75985" x="10764838" y="5543550"/>
          <p14:tracePt t="75994" x="10777538" y="5543550"/>
          <p14:tracePt t="76001" x="10777538" y="5568950"/>
          <p14:tracePt t="76011" x="10790238" y="5581650"/>
          <p14:tracePt t="76018" x="10802938" y="5594350"/>
          <p14:tracePt t="76031" x="10815638" y="5607050"/>
          <p14:tracePt t="76243" x="10802938" y="5607050"/>
          <p14:tracePt t="76259" x="10790238" y="5607050"/>
          <p14:tracePt t="76308" x="10777538" y="5607050"/>
          <p14:tracePt t="76335" x="10764838" y="5607050"/>
          <p14:tracePt t="76384" x="10752138" y="5607050"/>
          <p14:tracePt t="76393" x="10739438" y="5607050"/>
          <p14:tracePt t="76405" x="10726738" y="5607050"/>
          <p14:tracePt t="76422" x="10715625" y="5607050"/>
          <p14:tracePt t="76430" x="10702925" y="5607050"/>
          <p14:tracePt t="76438" x="10690225" y="5594350"/>
          <p14:tracePt t="76447" x="10677525" y="5568950"/>
          <p14:tracePt t="76454" x="10652125" y="5556250"/>
          <p14:tracePt t="76462" x="10614025" y="5530850"/>
          <p14:tracePt t="76470" x="10602913" y="5494338"/>
          <p14:tracePt t="76478" x="10564813" y="5468938"/>
          <p14:tracePt t="76484" x="10526713" y="5443538"/>
          <p14:tracePt t="76494" x="10490200" y="5407025"/>
          <p14:tracePt t="76501" x="10439400" y="5356225"/>
          <p14:tracePt t="76511" x="10401300" y="5330825"/>
          <p14:tracePt t="76517" x="10339388" y="5294313"/>
          <p14:tracePt t="76528" x="10264775" y="5256213"/>
          <p14:tracePt t="76532" x="10177463" y="5218113"/>
          <p14:tracePt t="76537" x="10075863" y="5194300"/>
          <p14:tracePt t="76549" x="9952038" y="5181600"/>
          <p14:tracePt t="76552" x="9801225" y="5156200"/>
          <p14:tracePt t="76561" x="9626600" y="5156200"/>
          <p14:tracePt t="76569" x="9450388" y="5156200"/>
          <p14:tracePt t="76577" x="9288463" y="5156200"/>
          <p14:tracePt t="76585" x="9124950" y="5156200"/>
          <p14:tracePt t="76594" x="8937625" y="5168900"/>
          <p14:tracePt t="76600" x="8774113" y="5181600"/>
          <p14:tracePt t="76610" x="8612188" y="5194300"/>
          <p14:tracePt t="76617" x="8461375" y="5205413"/>
          <p14:tracePt t="76622" x="8324850" y="5218113"/>
          <p14:tracePt t="76631" x="8186738" y="5230813"/>
          <p14:tracePt t="76638" x="8048625" y="5230813"/>
          <p14:tracePt t="76647" x="7923213" y="5243513"/>
          <p14:tracePt t="76655" x="7773988" y="5268913"/>
          <p14:tracePt t="76662" x="7623175" y="5281613"/>
          <p14:tracePt t="76671" x="7448550" y="5294313"/>
          <p14:tracePt t="76680" x="7297738" y="5305425"/>
          <p14:tracePt t="76685" x="7134225" y="5330825"/>
          <p14:tracePt t="76693" x="6972300" y="5343525"/>
          <p14:tracePt t="76700" x="6808788" y="5368925"/>
          <p14:tracePt t="76710" x="6634163" y="5394325"/>
          <p14:tracePt t="76716" x="6446838" y="5407025"/>
          <p14:tracePt t="76726" x="6246813" y="5418138"/>
          <p14:tracePt t="76732" x="5995988" y="5430838"/>
          <p14:tracePt t="76742" x="5708650" y="5456238"/>
          <p14:tracePt t="76748" x="5432425" y="5468938"/>
          <p14:tracePt t="76756" x="5119688" y="5481638"/>
          <p14:tracePt t="76765" x="4832350" y="5507038"/>
          <p14:tracePt t="76771" x="4556125" y="5518150"/>
          <p14:tracePt t="76779" x="4330700" y="5530850"/>
          <p14:tracePt t="76787" x="4117975" y="5556250"/>
          <p14:tracePt t="76796" x="3943350" y="5556250"/>
          <p14:tracePt t="76803" x="3767138" y="5568950"/>
          <p14:tracePt t="76812" x="3605213" y="5568950"/>
          <p14:tracePt t="76820" x="3417888" y="5568950"/>
          <p14:tracePt t="76827" x="3254375" y="5568950"/>
          <p14:tracePt t="76833" x="3103563" y="5556250"/>
          <p14:tracePt t="76844" x="2954338" y="5556250"/>
          <p14:tracePt t="76849" x="2841625" y="5543550"/>
          <p14:tracePt t="76861" x="2716213" y="5530850"/>
          <p14:tracePt t="76865" x="2616200" y="5507038"/>
          <p14:tracePt t="76873" x="2528888" y="5481638"/>
          <p14:tracePt t="76883" x="2441575" y="5443538"/>
          <p14:tracePt t="76889" x="2352675" y="5394325"/>
          <p14:tracePt t="76897" x="2278063" y="5343525"/>
          <p14:tracePt t="76905" x="2152650" y="5294313"/>
          <p14:tracePt t="76912" x="2039938" y="5243513"/>
          <p14:tracePt t="76919" x="1927225" y="5168900"/>
          <p14:tracePt t="76927" x="1814513" y="5105400"/>
          <p14:tracePt t="76935" x="1701800" y="5030788"/>
          <p14:tracePt t="76944" x="1601788" y="4968875"/>
          <p14:tracePt t="76952" x="1527175" y="4918075"/>
          <p14:tracePt t="76961" x="1465263" y="4868863"/>
          <p14:tracePt t="76967" x="1452563" y="4843463"/>
          <p14:tracePt t="76978" x="1439863" y="4830763"/>
          <p14:tracePt t="76984" x="1439863" y="4805363"/>
          <p14:tracePt t="76995" x="1439863" y="4768850"/>
          <p14:tracePt t="76998" x="1439863" y="4692650"/>
          <p14:tracePt t="77005" x="1439863" y="4630738"/>
          <p14:tracePt t="77013" x="1452563" y="4554538"/>
          <p14:tracePt t="77022" x="1476375" y="4505325"/>
          <p14:tracePt t="77028" x="1476375" y="4443413"/>
          <p14:tracePt t="77037" x="1501775" y="4405313"/>
          <p14:tracePt t="77047" x="1539875" y="4367213"/>
          <p14:tracePt t="77053" x="1577975" y="4318000"/>
          <p14:tracePt t="77063" x="1639888" y="4254500"/>
          <p14:tracePt t="77067" x="1752600" y="4192588"/>
          <p14:tracePt t="77078" x="1903413" y="4105275"/>
          <p14:tracePt t="77084" x="2127250" y="4017963"/>
          <p14:tracePt t="77093" x="2365375" y="3929063"/>
          <p14:tracePt t="77098" x="2741613" y="3829050"/>
          <p14:tracePt t="77106" x="3141663" y="3741738"/>
          <p14:tracePt t="77114" x="3541713" y="3679825"/>
          <p14:tracePt t="77122" x="3930650" y="3616325"/>
          <p14:tracePt t="77130" x="4294188" y="3541713"/>
          <p14:tracePt t="77136" x="4568825" y="3479800"/>
          <p14:tracePt t="77144" x="4768850" y="3441700"/>
          <p14:tracePt t="77154" x="4919663" y="3429000"/>
          <p14:tracePt t="77163" x="5019675" y="3429000"/>
          <p14:tracePt t="77170" x="5057775" y="3429000"/>
          <p14:tracePt t="77179" x="5081588" y="3429000"/>
          <p14:tracePt t="77194" x="5081588" y="3441700"/>
          <p14:tracePt t="77201" x="5094288" y="3441700"/>
          <p14:tracePt t="77209" x="5094288" y="3454400"/>
          <p14:tracePt t="77215" x="5094288" y="3479800"/>
          <p14:tracePt t="77223" x="5106988" y="3503613"/>
          <p14:tracePt t="77231" x="5106988" y="3516313"/>
          <p14:tracePt t="77239" x="5106988" y="3554413"/>
          <p14:tracePt t="77248" x="5106988" y="3579813"/>
          <p14:tracePt t="77256" x="5094288" y="3603625"/>
          <p14:tracePt t="77265" x="5094288" y="3641725"/>
          <p14:tracePt t="77272" x="5081588" y="3679825"/>
          <p14:tracePt t="77280" x="5057775" y="3703638"/>
          <p14:tracePt t="77286" x="5045075" y="3741738"/>
          <p14:tracePt t="77295" x="5006975" y="3767138"/>
          <p14:tracePt t="77302" x="4968875" y="3816350"/>
          <p14:tracePt t="77312" x="4919663" y="3867150"/>
          <p14:tracePt t="77318" x="4868863" y="3905250"/>
          <p14:tracePt t="77329" x="4819650" y="3954463"/>
          <p14:tracePt t="77336" x="4768850" y="3992563"/>
          <p14:tracePt t="77346" x="4719638" y="4029075"/>
          <p14:tracePt t="77351" x="4668838" y="4054475"/>
          <p14:tracePt t="77356" x="4630738" y="4092575"/>
          <p14:tracePt t="77365" x="4568825" y="4129088"/>
          <p14:tracePt t="77372" x="4494213" y="4154488"/>
          <p14:tracePt t="77381" x="4418013" y="4179888"/>
          <p14:tracePt t="77388" x="4343400" y="4205288"/>
          <p14:tracePt t="77399" x="4243388" y="4217988"/>
          <p14:tracePt t="77404" x="4143375" y="4230688"/>
          <p14:tracePt t="77414" x="4030663" y="4230688"/>
          <p14:tracePt t="77420" x="3917950" y="4230688"/>
          <p14:tracePt t="77427" x="3756025" y="4230688"/>
          <p14:tracePt t="77435" x="3605213" y="4217988"/>
          <p14:tracePt t="77445" x="3441700" y="4205288"/>
          <p14:tracePt t="77449" x="3292475" y="4179888"/>
          <p14:tracePt t="77456" x="3179763" y="4167188"/>
          <p14:tracePt t="77464" x="3054350" y="4154488"/>
          <p14:tracePt t="77472" x="2967038" y="4141788"/>
          <p14:tracePt t="77480" x="2916238" y="4129088"/>
          <p14:tracePt t="77488" x="2890838" y="4117975"/>
          <p14:tracePt t="77496" x="2867025" y="4117975"/>
          <p14:tracePt t="77504" x="2867025" y="4105275"/>
          <p14:tracePt t="77513" x="2854325" y="4092575"/>
          <p14:tracePt t="77529" x="2828925" y="4079875"/>
          <p14:tracePt t="77546" x="2816225" y="4067175"/>
          <p14:tracePt t="77555" x="2816225" y="4054475"/>
          <p14:tracePt t="77563" x="2803525" y="4054475"/>
          <p14:tracePt t="77574" x="2790825" y="4054475"/>
          <p14:tracePt t="77956" x="2803525" y="4067175"/>
          <p14:tracePt t="77964" x="2841625" y="4092575"/>
          <p14:tracePt t="77972" x="2879725" y="4129088"/>
          <p14:tracePt t="77979" x="2928938" y="4154488"/>
          <p14:tracePt t="77988" x="3003550" y="4179888"/>
          <p14:tracePt t="77996" x="3067050" y="4205288"/>
          <p14:tracePt t="78004" x="3141663" y="4241800"/>
          <p14:tracePt t="78013" x="3216275" y="4279900"/>
          <p14:tracePt t="78020" x="3292475" y="4318000"/>
          <p14:tracePt t="78029" x="3367088" y="4354513"/>
          <p14:tracePt t="78036" x="3441700" y="4392613"/>
          <p14:tracePt t="78045" x="3530600" y="4430713"/>
          <p14:tracePt t="78050" x="3630613" y="4467225"/>
          <p14:tracePt t="78062" x="3743325" y="4505325"/>
          <p14:tracePt t="78066" x="3856038" y="4530725"/>
          <p14:tracePt t="78074" x="3956050" y="4543425"/>
          <p14:tracePt t="78082" x="4068763" y="4554538"/>
          <p14:tracePt t="78091" x="4130675" y="4567238"/>
          <p14:tracePt t="78098" x="4192588" y="4579938"/>
          <p14:tracePt t="78106" x="4217988" y="4579938"/>
          <p14:tracePt t="78113" x="4217988" y="4592638"/>
          <p14:tracePt t="78120" x="4230688" y="4592638"/>
          <p14:tracePt t="78363" x="4205288" y="4592638"/>
          <p14:tracePt t="78370" x="4130675" y="4605338"/>
          <p14:tracePt t="78380" x="4017963" y="4618038"/>
          <p14:tracePt t="78386" x="3830638" y="4630738"/>
          <p14:tracePt t="78397" x="3530600" y="4643438"/>
          <p14:tracePt t="78402" x="3054350" y="4643438"/>
          <p14:tracePt t="78413" x="2403475" y="4630738"/>
          <p14:tracePt t="78418" x="1627188" y="4605338"/>
          <p14:tracePt t="78425" x="776288" y="4579938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D28B-53AA-45FB-B0F4-2E8998E8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Coorte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E3525E-F71B-44AD-BCA0-0DD91EA2C1BD}"/>
              </a:ext>
            </a:extLst>
          </p:cNvPr>
          <p:cNvSpPr txBox="1"/>
          <p:nvPr/>
        </p:nvSpPr>
        <p:spPr>
          <a:xfrm>
            <a:off x="1800225" y="2664475"/>
            <a:ext cx="1819275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dirty="0"/>
              <a:t>O que se calcula no estudo de coorte?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B944956-6E7C-4FD1-B5E8-6CB3AF7594E9}"/>
              </a:ext>
            </a:extLst>
          </p:cNvPr>
          <p:cNvSpPr/>
          <p:nvPr/>
        </p:nvSpPr>
        <p:spPr>
          <a:xfrm>
            <a:off x="5210196" y="1117719"/>
            <a:ext cx="4657725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/>
              <a:t>Incidência da doença em cada grupo, ou como proporção de incidência ou como taxa de incidência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F4D93AB-BCD4-455E-A961-883A966147B1}"/>
              </a:ext>
            </a:extLst>
          </p:cNvPr>
          <p:cNvSpPr/>
          <p:nvPr/>
        </p:nvSpPr>
        <p:spPr>
          <a:xfrm>
            <a:off x="1242914" y="5374614"/>
            <a:ext cx="1044912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dirty="0"/>
              <a:t> Isso deve ser feito levando-se em conta o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</a:t>
            </a:r>
            <a:r>
              <a:rPr lang="pt-BR" dirty="0"/>
              <a:t> em que cada participante foi seguido no estudo, dando como resultado para cada indivíduo um valor de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pessoa - tempo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AF79C64-4EE8-48A2-89E3-0B045CED6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196" y="2705682"/>
            <a:ext cx="1348098" cy="1781175"/>
          </a:xfrm>
          <a:prstGeom prst="rect">
            <a:avLst/>
          </a:prstGeom>
        </p:spPr>
      </p:pic>
      <p:pic>
        <p:nvPicPr>
          <p:cNvPr id="2050" name="Picture 2" descr="Marge Simpson – Wikipédia, a enciclopédia livre">
            <a:extLst>
              <a:ext uri="{FF2B5EF4-FFF2-40B4-BE49-F238E27FC236}">
                <a16:creationId xmlns:a16="http://schemas.microsoft.com/office/drawing/2014/main" id="{91940793-BABE-4B57-9C7D-78ECE0728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96" y="2516174"/>
            <a:ext cx="1276349" cy="19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inal de Multiplicação 8">
            <a:extLst>
              <a:ext uri="{FF2B5EF4-FFF2-40B4-BE49-F238E27FC236}">
                <a16:creationId xmlns:a16="http://schemas.microsoft.com/office/drawing/2014/main" id="{34D7D2E3-6E0C-4635-A8B2-125FAB157559}"/>
              </a:ext>
            </a:extLst>
          </p:cNvPr>
          <p:cNvSpPr/>
          <p:nvPr/>
        </p:nvSpPr>
        <p:spPr>
          <a:xfrm>
            <a:off x="5958219" y="2439134"/>
            <a:ext cx="600075" cy="72767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386AACC-262D-4778-8043-2AC963B9B8E3}"/>
              </a:ext>
            </a:extLst>
          </p:cNvPr>
          <p:cNvGrpSpPr/>
          <p:nvPr/>
        </p:nvGrpSpPr>
        <p:grpSpPr>
          <a:xfrm>
            <a:off x="7029804" y="3420461"/>
            <a:ext cx="909281" cy="909281"/>
            <a:chOff x="5186719" y="2519719"/>
            <a:chExt cx="1818562" cy="1818562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70E6F9B-687D-491C-942A-E8CFCF7C0C10}"/>
                </a:ext>
              </a:extLst>
            </p:cNvPr>
            <p:cNvSpPr/>
            <p:nvPr/>
          </p:nvSpPr>
          <p:spPr>
            <a:xfrm>
              <a:off x="5186719" y="2519719"/>
              <a:ext cx="1818562" cy="1818562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2" name="Retângulo 11" descr="Stopwatch">
              <a:extLst>
                <a:ext uri="{FF2B5EF4-FFF2-40B4-BE49-F238E27FC236}">
                  <a16:creationId xmlns:a16="http://schemas.microsoft.com/office/drawing/2014/main" id="{3E38158E-BBED-4D49-B8D0-A707693C51A2}"/>
                </a:ext>
              </a:extLst>
            </p:cNvPr>
            <p:cNvSpPr/>
            <p:nvPr/>
          </p:nvSpPr>
          <p:spPr>
            <a:xfrm>
              <a:off x="5574282" y="2907282"/>
              <a:ext cx="1043437" cy="1043437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3" name="Diferente de 12">
            <a:extLst>
              <a:ext uri="{FF2B5EF4-FFF2-40B4-BE49-F238E27FC236}">
                <a16:creationId xmlns:a16="http://schemas.microsoft.com/office/drawing/2014/main" id="{7AC908AA-D09C-446E-A6EA-E44F4D4832C8}"/>
              </a:ext>
            </a:extLst>
          </p:cNvPr>
          <p:cNvSpPr/>
          <p:nvPr/>
        </p:nvSpPr>
        <p:spPr>
          <a:xfrm>
            <a:off x="7223224" y="3059573"/>
            <a:ext cx="521719" cy="334215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78C53A8-98D2-4848-AA25-53FBC4FB47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168"/>
          <a:stretch/>
        </p:blipFill>
        <p:spPr>
          <a:xfrm>
            <a:off x="10158456" y="2822992"/>
            <a:ext cx="1451421" cy="1440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Áudio 14">
            <a:hlinkClick r:id="" action="ppaction://media"/>
            <a:extLst>
              <a:ext uri="{FF2B5EF4-FFF2-40B4-BE49-F238E27FC236}">
                <a16:creationId xmlns:a16="http://schemas.microsoft.com/office/drawing/2014/main" id="{A82A7C40-4DF0-4C4D-B922-960B374FE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26"/>
    </mc:Choice>
    <mc:Fallback xmlns="">
      <p:transition spd="slow" advTm="13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60" x="963613" y="763588"/>
          <p14:tracePt t="22867" x="1739900" y="788988"/>
          <p14:tracePt t="22873" x="2528888" y="812800"/>
          <p14:tracePt t="22881" x="3317875" y="912813"/>
          <p14:tracePt t="22888" x="4130675" y="1125538"/>
          <p14:tracePt t="22896" x="4945063" y="1363663"/>
          <p14:tracePt t="22904" x="5821363" y="1563688"/>
          <p14:tracePt t="22910" x="6759575" y="1865313"/>
          <p14:tracePt t="22918" x="7848600" y="2252663"/>
          <p14:tracePt t="22926" x="9012238" y="2803525"/>
          <p14:tracePt t="22935" x="10188575" y="3390900"/>
          <p14:tracePt t="22945" x="11353800" y="3992563"/>
          <p14:tracePt t="23015" x="1633538" y="4746625"/>
          <p14:tracePt t="23030" x="1654175" y="4789488"/>
          <p14:tracePt t="23054" x="1647825" y="4826000"/>
          <p14:tracePt t="23068" x="1617663" y="4862513"/>
          <p14:tracePt t="23083" x="1603375" y="4891088"/>
          <p14:tracePt t="23097" x="1566863" y="5021263"/>
          <p14:tracePt t="23113" x="1552575" y="5203825"/>
          <p14:tracePt t="23131" x="1552575" y="5413375"/>
          <p14:tracePt t="23147" x="1589088" y="5565775"/>
          <p14:tracePt t="23164" x="1639888" y="5616575"/>
          <p14:tracePt t="23180" x="1735138" y="5630863"/>
          <p14:tracePt t="23197" x="2271713" y="5588000"/>
          <p14:tracePt t="23213" x="2917825" y="5508625"/>
          <p14:tracePt t="23230" x="3629025" y="5392738"/>
          <p14:tracePt t="23247" x="4114800" y="5297488"/>
          <p14:tracePt t="23263" x="4376738" y="5218113"/>
          <p14:tracePt t="23280" x="4557713" y="5167313"/>
          <p14:tracePt t="23297" x="4789488" y="5102225"/>
          <p14:tracePt t="23313" x="5153025" y="4986338"/>
          <p14:tracePt t="23315" x="5370513" y="4913313"/>
          <p14:tracePt t="23330" x="5864225" y="4760913"/>
          <p14:tracePt t="23347" x="6423025" y="4659313"/>
          <p14:tracePt t="23365" x="7032625" y="4498975"/>
          <p14:tracePt t="23380" x="7881938" y="4332288"/>
          <p14:tracePt t="23397" x="8912225" y="4244975"/>
          <p14:tracePt t="23413" x="9731375" y="4157663"/>
          <p14:tracePt t="23431" x="10806113" y="3903663"/>
          <p14:tracePt t="23447" x="11263313" y="3767138"/>
          <p14:tracePt t="23463" x="11472863" y="3614738"/>
          <p14:tracePt t="23480" x="11539538" y="3505200"/>
          <p14:tracePt t="23497" x="11545888" y="3476625"/>
          <p14:tracePt t="23514" x="11560175" y="3462338"/>
          <p14:tracePt t="23530" x="11574463" y="3440113"/>
          <p14:tracePt t="23547" x="11610975" y="3403600"/>
          <p14:tracePt t="23563" x="11706225" y="3330575"/>
          <p14:tracePt t="23565" x="11763375" y="3302000"/>
          <p14:tracePt t="23580" x="11909425" y="3228975"/>
          <p14:tracePt t="23602" x="12104688" y="3186113"/>
          <p14:tracePt t="23606" x="12184063" y="3149600"/>
          <p14:tracePt t="23613" x="12184063" y="3113088"/>
          <p14:tracePt t="23630" x="12184063" y="3025775"/>
          <p14:tracePt t="23647" x="12184063" y="2924175"/>
          <p14:tracePt t="23664" x="12184063" y="2867025"/>
          <p14:tracePt t="23712" x="12177713" y="2867025"/>
          <p14:tracePt t="23723" x="12155488" y="2887663"/>
          <p14:tracePt t="23730" x="12126913" y="2924175"/>
          <p14:tracePt t="23746" x="12003088" y="3033713"/>
          <p14:tracePt t="23764" x="11720513" y="3200400"/>
          <p14:tracePt t="23780" x="11277600" y="3454400"/>
          <p14:tracePt t="23797" x="10660063" y="3722688"/>
          <p14:tracePt t="23813" x="10456863" y="3759200"/>
          <p14:tracePt t="23830" x="10326688" y="3730625"/>
          <p14:tracePt t="23848" x="10239375" y="3598863"/>
          <p14:tracePt t="23872" x="10196513" y="3454400"/>
          <p14:tracePt t="23880" x="10160000" y="3324225"/>
          <p14:tracePt t="23888" x="10137775" y="3265488"/>
          <p14:tracePt t="23897" x="10131425" y="3222625"/>
          <p14:tracePt t="23913" x="10117138" y="3200400"/>
          <p14:tracePt t="23961" x="10094913" y="3222625"/>
          <p14:tracePt t="23969" x="10072688" y="3279775"/>
          <p14:tracePt t="23980" x="10044113" y="3352800"/>
          <p14:tracePt t="23996" x="9993313" y="3519488"/>
          <p14:tracePt t="24015" x="9964738" y="3730625"/>
          <p14:tracePt t="24031" x="9964738" y="3852863"/>
          <p14:tracePt t="24047" x="10036175" y="4005263"/>
          <p14:tracePt t="24063" x="10188575" y="4165600"/>
          <p14:tracePt t="24083" x="10385425" y="4295775"/>
          <p14:tracePt t="24089" x="10493375" y="4340225"/>
          <p14:tracePt t="24097" x="10580688" y="4360863"/>
          <p14:tracePt t="24113" x="10741025" y="4376738"/>
          <p14:tracePt t="24130" x="10856913" y="4354513"/>
          <p14:tracePt t="24146" x="10950575" y="4289425"/>
          <p14:tracePt t="24169" x="11060113" y="4137025"/>
          <p14:tracePt t="24174" x="11110913" y="4078288"/>
          <p14:tracePt t="24180" x="11147425" y="4005263"/>
          <p14:tracePt t="24197" x="11212513" y="3875088"/>
          <p14:tracePt t="24213" x="11255375" y="3751263"/>
          <p14:tracePt t="24231" x="11263313" y="3635375"/>
          <p14:tracePt t="24247" x="11263313" y="3505200"/>
          <p14:tracePt t="24264" x="11204575" y="3330575"/>
          <p14:tracePt t="24281" x="11161713" y="3243263"/>
          <p14:tracePt t="24297" x="11102975" y="3186113"/>
          <p14:tracePt t="24314" x="11074400" y="3149600"/>
          <p14:tracePt t="24330" x="11037888" y="3141663"/>
          <p14:tracePt t="24347" x="11031538" y="3141663"/>
          <p14:tracePt t="24374" x="11015663" y="3141663"/>
          <p14:tracePt t="24380" x="11001375" y="3141663"/>
          <p14:tracePt t="24403" x="10964863" y="3149600"/>
          <p14:tracePt t="24413" x="10936288" y="3163888"/>
          <p14:tracePt t="24431" x="10907713" y="3178175"/>
          <p14:tracePt t="24447" x="10885488" y="3192463"/>
          <p14:tracePt t="24471" x="10879138" y="3208338"/>
          <p14:tracePt t="24480" x="10871200" y="3214688"/>
          <p14:tracePt t="24497" x="10871200" y="3222625"/>
          <p14:tracePt t="24515" x="10856913" y="3228975"/>
          <p14:tracePt t="24531" x="10834688" y="3273425"/>
          <p14:tracePt t="24547" x="10806113" y="3302000"/>
          <p14:tracePt t="24566" x="10777538" y="3352800"/>
          <p14:tracePt t="24581" x="10755313" y="3395663"/>
          <p14:tracePt t="24597" x="10747375" y="3454400"/>
          <p14:tracePt t="24614" x="10733088" y="3505200"/>
          <p14:tracePt t="24631" x="10726738" y="3556000"/>
          <p14:tracePt t="24652" x="10726738" y="3570288"/>
          <p14:tracePt t="24663" x="10733088" y="3584575"/>
          <p14:tracePt t="24697" x="10733088" y="3592513"/>
          <p14:tracePt t="25736" x="10733088" y="3570288"/>
          <p14:tracePt t="26438" x="10733088" y="3563938"/>
          <p14:tracePt t="26450" x="10718800" y="3563938"/>
          <p14:tracePt t="26454" x="10696575" y="3556000"/>
          <p14:tracePt t="26464" x="10668000" y="3548063"/>
          <p14:tracePt t="26481" x="10537825" y="3527425"/>
          <p14:tracePt t="26499" x="10304463" y="3482975"/>
          <p14:tracePt t="26514" x="9840913" y="3468688"/>
          <p14:tracePt t="26531" x="9151938" y="3462338"/>
          <p14:tracePt t="26549" x="8382000" y="3432175"/>
          <p14:tracePt t="26564" x="7475538" y="3432175"/>
          <p14:tracePt t="26580" x="7119938" y="3432175"/>
          <p14:tracePt t="26598" x="6908800" y="3432175"/>
          <p14:tracePt t="26614" x="6807200" y="3432175"/>
          <p14:tracePt t="26631" x="6784975" y="3432175"/>
          <p14:tracePt t="26664" x="6784975" y="3446463"/>
          <p14:tracePt t="26766" x="6784975" y="3440113"/>
          <p14:tracePt t="26777" x="6713538" y="3352800"/>
          <p14:tracePt t="26781" x="6626225" y="3251200"/>
          <p14:tracePt t="26800" x="6429375" y="3033713"/>
          <p14:tracePt t="26807" x="6357938" y="2946400"/>
          <p14:tracePt t="26814" x="6284913" y="2844800"/>
          <p14:tracePt t="26831" x="6138863" y="2670175"/>
          <p14:tracePt t="26848" x="5994400" y="2517775"/>
          <p14:tracePt t="26864" x="5884863" y="2430463"/>
          <p14:tracePt t="26884" x="5819775" y="2401888"/>
          <p14:tracePt t="26922" x="5799138" y="2438400"/>
          <p14:tracePt t="26931" x="5776913" y="2466975"/>
          <p14:tracePt t="26947" x="5732463" y="2547938"/>
          <p14:tracePt t="26970" x="5711825" y="2590800"/>
          <p14:tracePt t="26990" x="5646738" y="2720975"/>
          <p14:tracePt t="26998" x="5602288" y="2808288"/>
          <p14:tracePt t="27014" x="5545138" y="2946400"/>
          <p14:tracePt t="27034" x="5522913" y="3070225"/>
          <p14:tracePt t="27048" x="5514975" y="3228975"/>
          <p14:tracePt t="27064" x="5514975" y="3381375"/>
          <p14:tracePt t="27084" x="5551488" y="3527425"/>
          <p14:tracePt t="27098" x="5602288" y="3665538"/>
          <p14:tracePt t="27116" x="5667375" y="3787775"/>
          <p14:tracePt t="27132" x="5754688" y="3883025"/>
          <p14:tracePt t="27147" x="5900738" y="3998913"/>
          <p14:tracePt t="27165" x="5980113" y="4027488"/>
          <p14:tracePt t="27181" x="6059488" y="4021138"/>
          <p14:tracePt t="27197" x="6161088" y="3948113"/>
          <p14:tracePt t="27215" x="6248400" y="3824288"/>
          <p14:tracePt t="27231" x="6321425" y="3665538"/>
          <p14:tracePt t="27248" x="6350000" y="3446463"/>
          <p14:tracePt t="27264" x="6350000" y="3236913"/>
          <p14:tracePt t="27265" x="6327775" y="3135313"/>
          <p14:tracePt t="27281" x="6256338" y="2974975"/>
          <p14:tracePt t="27298" x="6169025" y="2859088"/>
          <p14:tracePt t="27314" x="6059488" y="2771775"/>
          <p14:tracePt t="27331" x="5935663" y="2706688"/>
          <p14:tracePt t="27347" x="5799138" y="2678113"/>
          <p14:tracePt t="27349" x="5740400" y="2670175"/>
          <p14:tracePt t="27364" x="5630863" y="2684463"/>
          <p14:tracePt t="27381" x="5514975" y="2757488"/>
          <p14:tracePt t="27397" x="5384800" y="2895600"/>
          <p14:tracePt t="27418" x="5260975" y="3055938"/>
          <p14:tracePt t="27431" x="5167313" y="3200400"/>
          <p14:tracePt t="27448" x="5108575" y="3330575"/>
          <p14:tracePt t="27464" x="5094288" y="3440113"/>
          <p14:tracePt t="27481" x="5094288" y="3533775"/>
          <p14:tracePt t="27489" x="5094288" y="3584575"/>
          <p14:tracePt t="27497" x="5122863" y="3679825"/>
          <p14:tracePt t="27515" x="5181600" y="3759200"/>
          <p14:tracePt t="27532" x="5254625" y="3810000"/>
          <p14:tracePt t="27547" x="5326063" y="3846513"/>
          <p14:tracePt t="27564" x="5421313" y="3875088"/>
          <p14:tracePt t="27583" x="5478463" y="3883025"/>
          <p14:tracePt t="27603" x="5522913" y="3883025"/>
          <p14:tracePt t="27620" x="5537200" y="3883025"/>
          <p14:tracePt t="28112" x="5545138" y="3883025"/>
          <p14:tracePt t="28128" x="5588000" y="3903663"/>
          <p14:tracePt t="28148" x="5813425" y="3998913"/>
          <p14:tracePt t="28165" x="6219825" y="4092575"/>
          <p14:tracePt t="28171" x="6488113" y="4143375"/>
          <p14:tracePt t="28181" x="6792913" y="4179888"/>
          <p14:tracePt t="28187" x="7119938" y="4224338"/>
          <p14:tracePt t="28198" x="7758113" y="4275138"/>
          <p14:tracePt t="28219" x="8266113" y="4325938"/>
          <p14:tracePt t="28233" x="8607425" y="4340225"/>
          <p14:tracePt t="28248" x="8788400" y="4310063"/>
          <p14:tracePt t="28268" x="8875713" y="4267200"/>
          <p14:tracePt t="28271" x="8897938" y="4244975"/>
          <p14:tracePt t="28282" x="8926513" y="4216400"/>
          <p14:tracePt t="28298" x="8991600" y="4137025"/>
          <p14:tracePt t="28315" x="9078913" y="4027488"/>
          <p14:tracePt t="28331" x="9231313" y="3846513"/>
          <p14:tracePt t="28349" x="9310688" y="3722688"/>
          <p14:tracePt t="28365" x="9369425" y="3592513"/>
          <p14:tracePt t="28381" x="9426575" y="3462338"/>
          <p14:tracePt t="28398" x="9485313" y="3330575"/>
          <p14:tracePt t="28415" x="9542463" y="3208338"/>
          <p14:tracePt t="28438" x="9586913" y="3033713"/>
          <p14:tracePt t="28448" x="9601200" y="2924175"/>
          <p14:tracePt t="28464" x="9601200" y="2836863"/>
          <p14:tracePt t="28486" x="9593263" y="2765425"/>
          <p14:tracePt t="28501" x="9586913" y="2735263"/>
          <p14:tracePt t="28514" x="9578975" y="2720975"/>
          <p14:tracePt t="28548" x="9572625" y="2720975"/>
          <p14:tracePt t="28569" x="9542463" y="2735263"/>
          <p14:tracePt t="28581" x="9491663" y="2771775"/>
          <p14:tracePt t="28601" x="9434513" y="2808288"/>
          <p14:tracePt t="28615" x="9375775" y="2844800"/>
          <p14:tracePt t="28634" x="9324975" y="2887663"/>
          <p14:tracePt t="28648" x="9274175" y="2938463"/>
          <p14:tracePt t="28665" x="9231313" y="2974975"/>
          <p14:tracePt t="28667" x="9217025" y="2989263"/>
          <p14:tracePt t="28689" x="9172575" y="3040063"/>
          <p14:tracePt t="28698" x="9121775" y="3127375"/>
          <p14:tracePt t="28720" x="9078913" y="3243263"/>
          <p14:tracePt t="28731" x="9034463" y="3375025"/>
          <p14:tracePt t="28748" x="8983663" y="3513138"/>
          <p14:tracePt t="28765" x="8963025" y="3657600"/>
          <p14:tracePt t="28782" x="8963025" y="3875088"/>
          <p14:tracePt t="28799" x="8969375" y="3998913"/>
          <p14:tracePt t="28815" x="8983663" y="4106863"/>
          <p14:tracePt t="28837" x="9005888" y="4202113"/>
          <p14:tracePt t="28851" x="9050338" y="4289425"/>
          <p14:tracePt t="28865" x="9101138" y="4354513"/>
          <p14:tracePt t="28886" x="9144000" y="4405313"/>
          <p14:tracePt t="28898" x="9186863" y="4433888"/>
          <p14:tracePt t="28918" x="9231313" y="4456113"/>
          <p14:tracePt t="28932" x="9267825" y="4456113"/>
          <p14:tracePt t="28951" x="9304338" y="4441825"/>
          <p14:tracePt t="28965" x="9375775" y="4360863"/>
          <p14:tracePt t="28981" x="9471025" y="4208463"/>
          <p14:tracePt t="28998" x="9572625" y="4041775"/>
          <p14:tracePt t="29017" x="9644063" y="3883025"/>
          <p14:tracePt t="29031" x="9694863" y="3708400"/>
          <p14:tracePt t="29048" x="9731375" y="3513138"/>
          <p14:tracePt t="29049" x="9739313" y="3403600"/>
          <p14:tracePt t="29065" x="9739313" y="3192463"/>
          <p14:tracePt t="29084" x="9725025" y="3011488"/>
          <p14:tracePt t="29090" x="9710738" y="2924175"/>
          <p14:tracePt t="29102" x="9680575" y="2852738"/>
          <p14:tracePt t="29115" x="9637713" y="2714625"/>
          <p14:tracePt t="29133" x="9578975" y="2590800"/>
          <p14:tracePt t="29149" x="9521825" y="2503488"/>
          <p14:tracePt t="29164" x="9485313" y="2481263"/>
          <p14:tracePt t="29182" x="9471025" y="2474913"/>
          <p14:tracePt t="29198" x="9456738" y="2474913"/>
          <p14:tracePt t="29215" x="9434513" y="2474913"/>
          <p14:tracePt t="29239" x="9347200" y="2540000"/>
          <p14:tracePt t="29248" x="9304338" y="2568575"/>
          <p14:tracePt t="29264" x="9217025" y="2641600"/>
          <p14:tracePt t="29285" x="9107488" y="2743200"/>
          <p14:tracePt t="29298" x="9056688" y="2816225"/>
          <p14:tracePt t="29315" x="9005888" y="2903538"/>
          <p14:tracePt t="29332" x="8963025" y="2982913"/>
          <p14:tracePt t="29353" x="8918575" y="3098800"/>
          <p14:tracePt t="29365" x="8897938" y="3214688"/>
          <p14:tracePt t="29368" x="8890000" y="3287713"/>
          <p14:tracePt t="29381" x="8875713" y="3352800"/>
          <p14:tracePt t="29383" x="8867775" y="3432175"/>
          <p14:tracePt t="29398" x="8853488" y="3584575"/>
          <p14:tracePt t="29415" x="8847138" y="3744913"/>
          <p14:tracePt t="29433" x="8847138" y="3875088"/>
          <p14:tracePt t="29448" x="8847138" y="3976688"/>
          <p14:tracePt t="29464" x="8853488" y="4056063"/>
          <p14:tracePt t="29482" x="8867775" y="4100513"/>
          <p14:tracePt t="29498" x="8882063" y="4173538"/>
          <p14:tracePt t="29515" x="8890000" y="4208463"/>
          <p14:tracePt t="29532" x="8912225" y="4252913"/>
          <p14:tracePt t="29550" x="8918575" y="4289425"/>
          <p14:tracePt t="29557" x="8926513" y="4303713"/>
          <p14:tracePt t="29565" x="8932863" y="4303713"/>
          <p14:tracePt t="29582" x="8932863" y="4318000"/>
          <p14:tracePt t="35276" x="8932863" y="4325938"/>
          <p14:tracePt t="35284" x="8918575" y="4346575"/>
          <p14:tracePt t="35292" x="8875713" y="4376738"/>
          <p14:tracePt t="35301" x="8831263" y="4397375"/>
          <p14:tracePt t="35317" x="8759825" y="4397375"/>
          <p14:tracePt t="35337" x="8526463" y="4419600"/>
          <p14:tracePt t="35352" x="8323263" y="4441825"/>
          <p14:tracePt t="35371" x="8026400" y="4397375"/>
          <p14:tracePt t="35385" x="7591425" y="4259263"/>
          <p14:tracePt t="35400" x="7112000" y="4100513"/>
          <p14:tracePt t="35418" x="6691313" y="3940175"/>
          <p14:tracePt t="35434" x="6480175" y="3860800"/>
          <p14:tracePt t="35451" x="6327775" y="3817938"/>
          <p14:tracePt t="35454" x="6256338" y="3802063"/>
          <p14:tracePt t="35468" x="6183313" y="3787775"/>
          <p14:tracePt t="35471" x="6110288" y="3781425"/>
          <p14:tracePt t="35484" x="6002338" y="3781425"/>
          <p14:tracePt t="35500" x="5935663" y="3817938"/>
          <p14:tracePt t="35518" x="5856288" y="3883025"/>
          <p14:tracePt t="35533" x="5762625" y="3970338"/>
          <p14:tracePt t="35551" x="5697538" y="4021138"/>
          <p14:tracePt t="35567" x="5681663" y="4027488"/>
          <p14:tracePt t="35610" x="5675313" y="4027488"/>
          <p14:tracePt t="35620" x="5646738" y="3990975"/>
          <p14:tracePt t="35635" x="5565775" y="3838575"/>
          <p14:tracePt t="35650" x="5514975" y="3708400"/>
          <p14:tracePt t="35668" x="5500688" y="3629025"/>
          <p14:tracePt t="35684" x="5500688" y="3598863"/>
          <p14:tracePt t="35703" x="5508625" y="3556000"/>
          <p14:tracePt t="35717" x="5522913" y="3541713"/>
          <p14:tracePt t="35735" x="5580063" y="3482975"/>
          <p14:tracePt t="35750" x="5661025" y="3432175"/>
          <p14:tracePt t="35768" x="5748338" y="3352800"/>
          <p14:tracePt t="35784" x="5856288" y="3265488"/>
          <p14:tracePt t="35803" x="5929313" y="3171825"/>
          <p14:tracePt t="35817" x="5972175" y="3121025"/>
          <p14:tracePt t="35837" x="6016625" y="3070225"/>
          <p14:tracePt t="35850" x="6016625" y="3062288"/>
          <p14:tracePt t="35867" x="6022975" y="3062288"/>
          <p14:tracePt t="35901" x="6045200" y="3084513"/>
          <p14:tracePt t="35920" x="6124575" y="3192463"/>
          <p14:tracePt t="35934" x="6138863" y="3214688"/>
          <p14:tracePt t="35940" x="6161088" y="3251200"/>
          <p14:tracePt t="35952" x="6183313" y="3302000"/>
          <p14:tracePt t="35969" x="6205538" y="3344863"/>
          <p14:tracePt t="35983" x="6226175" y="3389313"/>
          <p14:tracePt t="36001" x="6248400" y="3425825"/>
          <p14:tracePt t="36017" x="6262688" y="3454400"/>
          <p14:tracePt t="36034" x="6270625" y="3468688"/>
          <p14:tracePt t="36067" x="6270625" y="3476625"/>
          <p14:tracePt t="36069" x="6276975" y="3490913"/>
          <p14:tracePt t="36085" x="6284913" y="3527425"/>
          <p14:tracePt t="36100" x="6291263" y="3548063"/>
          <p14:tracePt t="36118" x="6307138" y="3556000"/>
          <p14:tracePt t="36195" x="6291263" y="3548063"/>
          <p14:tracePt t="36204" x="6276975" y="3533775"/>
          <p14:tracePt t="36212" x="6256338" y="3519488"/>
          <p14:tracePt t="36220" x="6240463" y="3505200"/>
          <p14:tracePt t="36235" x="6205538" y="3468688"/>
          <p14:tracePt t="36252" x="6183313" y="3440113"/>
          <p14:tracePt t="36267" x="6169025" y="3425825"/>
          <p14:tracePt t="36287" x="6154738" y="3417888"/>
          <p14:tracePt t="36302" x="6146800" y="3395663"/>
          <p14:tracePt t="36318" x="6132513" y="3367088"/>
          <p14:tracePt t="36335" x="6124575" y="3338513"/>
          <p14:tracePt t="36351" x="6118225" y="3309938"/>
          <p14:tracePt t="36369" x="6118225" y="3279775"/>
          <p14:tracePt t="36384" x="6118225" y="3265488"/>
          <p14:tracePt t="36403" x="6118225" y="3251200"/>
          <p14:tracePt t="36417" x="6118225" y="3228975"/>
          <p14:tracePt t="36438" x="6132513" y="3214688"/>
          <p14:tracePt t="36467" x="6138863" y="3208338"/>
          <p14:tracePt t="36501" x="6154738" y="3208338"/>
          <p14:tracePt t="36520" x="6161088" y="3222625"/>
          <p14:tracePt t="36534" x="6169025" y="3228975"/>
          <p14:tracePt t="36552" x="6169025" y="3236913"/>
          <p14:tracePt t="36585" x="6183313" y="3251200"/>
          <p14:tracePt t="36602" x="6183313" y="3273425"/>
          <p14:tracePt t="36617" x="6183313" y="3287713"/>
          <p14:tracePt t="36635" x="6175375" y="3302000"/>
          <p14:tracePt t="36651" x="6175375" y="3309938"/>
          <p14:tracePt t="36795" x="6169025" y="3309938"/>
          <p14:tracePt t="39312" x="6169025" y="3294063"/>
          <p14:tracePt t="39327" x="6175375" y="3287713"/>
          <p14:tracePt t="39336" x="6183313" y="3279775"/>
          <p14:tracePt t="39353" x="6189663" y="3273425"/>
          <p14:tracePt t="39374" x="6197600" y="3273425"/>
          <p14:tracePt t="39386" x="6197600" y="3265488"/>
          <p14:tracePt t="39404" x="6211888" y="3259138"/>
          <p14:tracePt t="39420" x="6219825" y="3243263"/>
          <p14:tracePt t="39454" x="6234113" y="3222625"/>
          <p14:tracePt t="39470" x="6240463" y="3214688"/>
          <p14:tracePt t="39487" x="6248400" y="3208338"/>
          <p14:tracePt t="39501" x="6256338" y="3200400"/>
          <p14:tracePt t="39522" x="6270625" y="3186113"/>
          <p14:tracePt t="39538" x="6276975" y="3178175"/>
          <p14:tracePt t="39552" x="6284913" y="3178175"/>
          <p14:tracePt t="39569" x="6327775" y="3149600"/>
          <p14:tracePt t="39585" x="6372225" y="3127375"/>
          <p14:tracePt t="39602" x="6429375" y="3098800"/>
          <p14:tracePt t="39618" x="6480175" y="3084513"/>
          <p14:tracePt t="39634" x="6530975" y="3070225"/>
          <p14:tracePt t="39651" x="6553200" y="3062288"/>
          <p14:tracePt t="39653" x="6561138" y="3062288"/>
          <p14:tracePt t="39669" x="6589713" y="3055938"/>
          <p14:tracePt t="39684" x="6618288" y="3048000"/>
          <p14:tracePt t="39702" x="6691313" y="3048000"/>
          <p14:tracePt t="39718" x="6784975" y="3048000"/>
          <p14:tracePt t="39735" x="6908800" y="3055938"/>
          <p14:tracePt t="39751" x="7018338" y="3070225"/>
          <p14:tracePt t="39754" x="7053263" y="3076575"/>
          <p14:tracePt t="39768" x="7104063" y="3084513"/>
          <p14:tracePt t="39772" x="7154863" y="3090863"/>
          <p14:tracePt t="39786" x="7256463" y="3106738"/>
          <p14:tracePt t="39802" x="7408863" y="3113088"/>
          <p14:tracePt t="39818" x="7620000" y="3135313"/>
          <p14:tracePt t="39836" x="7888288" y="3149600"/>
          <p14:tracePt t="39851" x="8201025" y="3149600"/>
          <p14:tracePt t="39870" x="8658225" y="3149600"/>
          <p14:tracePt t="39887" x="8983663" y="3171825"/>
          <p14:tracePt t="39902" x="9426575" y="3192463"/>
          <p14:tracePt t="39920" x="9869488" y="3214688"/>
          <p14:tracePt t="39934" x="10304463" y="3265488"/>
          <p14:tracePt t="39952" x="10645775" y="3287713"/>
          <p14:tracePt t="39968" x="10972800" y="3338513"/>
          <p14:tracePt t="39984" x="11291888" y="3395663"/>
          <p14:tracePt t="40002" x="11545888" y="3454400"/>
          <p14:tracePt t="40007" x="11633200" y="3462338"/>
          <p14:tracePt t="40019" x="11777663" y="3497263"/>
          <p14:tracePt t="40034" x="11872913" y="3519488"/>
          <p14:tracePt t="40052" x="11938000" y="3548063"/>
          <p14:tracePt t="40069" x="11980863" y="3563938"/>
          <p14:tracePt t="40086" x="12011025" y="3584575"/>
          <p14:tracePt t="40088" x="12017375" y="3584575"/>
          <p14:tracePt t="40102" x="12025313" y="3592513"/>
          <p14:tracePt t="40105" x="12031663" y="3606800"/>
          <p14:tracePt t="40120" x="12047538" y="3635375"/>
          <p14:tracePt t="40135" x="12053888" y="3657600"/>
          <p14:tracePt t="40137" x="12061825" y="3679825"/>
          <p14:tracePt t="40152" x="12076113" y="3730625"/>
          <p14:tracePt t="40168" x="12090400" y="3795713"/>
          <p14:tracePt t="40186" x="12098338" y="3868738"/>
          <p14:tracePt t="40201" x="12104688" y="3919538"/>
          <p14:tracePt t="40218" x="12098338" y="3970338"/>
          <p14:tracePt t="40236" x="12031663" y="4041775"/>
          <p14:tracePt t="40254" x="11930063" y="4092575"/>
          <p14:tracePt t="40268" x="11785600" y="4143375"/>
          <p14:tracePt t="40286" x="11633200" y="4179888"/>
          <p14:tracePt t="40301" x="11452225" y="4194175"/>
          <p14:tracePt t="40319" x="11285538" y="4194175"/>
          <p14:tracePt t="40335" x="11147425" y="4194175"/>
          <p14:tracePt t="40338" x="11088688" y="4194175"/>
          <p14:tracePt t="40354" x="11009313" y="4179888"/>
          <p14:tracePt t="40371" x="10958513" y="4143375"/>
          <p14:tracePt t="40386" x="10899775" y="4092575"/>
          <p14:tracePt t="40401" x="10848975" y="3998913"/>
          <p14:tracePt t="40420" x="10812463" y="3875088"/>
          <p14:tracePt t="40435" x="10791825" y="3759200"/>
          <p14:tracePt t="40453" x="10783888" y="3679825"/>
          <p14:tracePt t="40469" x="10783888" y="3635375"/>
          <p14:tracePt t="40505" x="10834688" y="3563938"/>
          <p14:tracePt t="40519" x="10899775" y="3527425"/>
          <p14:tracePt t="40535" x="10972800" y="3482975"/>
          <p14:tracePt t="40552" x="11037888" y="3454400"/>
          <p14:tracePt t="40568" x="11110913" y="3432175"/>
          <p14:tracePt t="40585" x="11190288" y="3425825"/>
          <p14:tracePt t="40588" x="11241088" y="3417888"/>
          <p14:tracePt t="40601" x="11320463" y="3411538"/>
          <p14:tracePt t="40618" x="11371263" y="3411538"/>
          <p14:tracePt t="40635" x="11407775" y="3411538"/>
          <p14:tracePt t="40651" x="11415713" y="3411538"/>
          <p14:tracePt t="40673" x="11430000" y="3462338"/>
          <p14:tracePt t="40685" x="11430000" y="3490913"/>
          <p14:tracePt t="40688" x="11430000" y="3513138"/>
          <p14:tracePt t="40701" x="11430000" y="3548063"/>
          <p14:tracePt t="40704" x="11430000" y="3578225"/>
          <p14:tracePt t="40720" x="11430000" y="3643313"/>
          <p14:tracePt t="40737" x="11415713" y="3686175"/>
          <p14:tracePt t="40752" x="11387138" y="3736975"/>
          <p14:tracePt t="40769" x="11336338" y="3781425"/>
          <p14:tracePt t="40785" x="11285538" y="3817938"/>
          <p14:tracePt t="40802" x="11241088" y="3852863"/>
          <p14:tracePt t="40818" x="11153775" y="3903663"/>
          <p14:tracePt t="40835" x="11066463" y="3940175"/>
          <p14:tracePt t="40837" x="11023600" y="3954463"/>
          <p14:tracePt t="40853" x="10944225" y="3970338"/>
          <p14:tracePt t="40869" x="10893425" y="3984625"/>
          <p14:tracePt t="40886" x="10856913" y="3984625"/>
          <p14:tracePt t="40901" x="10848975" y="3984625"/>
          <p14:tracePt t="42643" x="10834688" y="3990975"/>
          <p14:tracePt t="42652" x="10820400" y="4005263"/>
          <p14:tracePt t="42669" x="10791825" y="4021138"/>
          <p14:tracePt t="42685" x="10755313" y="4035425"/>
          <p14:tracePt t="42702" x="10718800" y="4056063"/>
          <p14:tracePt t="42719" x="10675938" y="4071938"/>
          <p14:tracePt t="42738" x="10639425" y="4092575"/>
          <p14:tracePt t="42739" x="10625138" y="4100513"/>
          <p14:tracePt t="42753" x="10594975" y="4114800"/>
          <p14:tracePt t="42769" x="10574338" y="4122738"/>
          <p14:tracePt t="42785" x="10537825" y="4137025"/>
          <p14:tracePt t="42802" x="10507663" y="4157663"/>
          <p14:tracePt t="42818" x="10487025" y="4173538"/>
          <p14:tracePt t="42836" x="10456863" y="4194175"/>
          <p14:tracePt t="42852" x="10442575" y="4202113"/>
          <p14:tracePt t="42870" x="10428288" y="4216400"/>
          <p14:tracePt t="42885" x="10421938" y="4224338"/>
          <p14:tracePt t="43149" x="10414000" y="4224338"/>
          <p14:tracePt t="43181" x="10406063" y="4224338"/>
          <p14:tracePt t="43196" x="10399713" y="4230688"/>
          <p14:tracePt t="43219" x="10391775" y="4230688"/>
          <p14:tracePt t="43480" x="10399713" y="4230688"/>
          <p14:tracePt t="54774" x="10391775" y="4230688"/>
          <p14:tracePt t="54804" x="10385425" y="4230688"/>
          <p14:tracePt t="54812" x="10363200" y="4202113"/>
          <p14:tracePt t="54822" x="10334625" y="4137025"/>
          <p14:tracePt t="54839" x="10253663" y="3970338"/>
          <p14:tracePt t="54856" x="10210800" y="3824288"/>
          <p14:tracePt t="54873" x="10202863" y="3736975"/>
          <p14:tracePt t="54875" x="10202863" y="3686175"/>
          <p14:tracePt t="54890" x="10218738" y="3563938"/>
          <p14:tracePt t="54906" x="10247313" y="3425825"/>
          <p14:tracePt t="54926" x="10298113" y="3287713"/>
          <p14:tracePt t="54940" x="10385425" y="3171825"/>
          <p14:tracePt t="54957" x="10507663" y="3070225"/>
          <p14:tracePt t="54972" x="10639425" y="2968625"/>
          <p14:tracePt t="54989" x="10710863" y="2903538"/>
          <p14:tracePt t="54992" x="10718800" y="2887663"/>
          <p14:tracePt t="55022" x="10710863" y="2881313"/>
          <p14:tracePt t="55040" x="10668000" y="2903538"/>
          <p14:tracePt t="55056" x="10552113" y="2982913"/>
          <p14:tracePt t="55073" x="10145713" y="3098800"/>
          <p14:tracePt t="55089" x="9288463" y="3186113"/>
          <p14:tracePt t="55109" x="7707313" y="3163888"/>
          <p14:tracePt t="55126" x="6784975" y="3033713"/>
          <p14:tracePt t="55140" x="6146800" y="2816225"/>
          <p14:tracePt t="55157" x="5921375" y="2714625"/>
          <p14:tracePt t="55172" x="5834063" y="2692400"/>
          <p14:tracePt t="55189" x="5819775" y="2692400"/>
          <p14:tracePt t="55205" x="5813425" y="2700338"/>
          <p14:tracePt t="55211" x="5805488" y="2720975"/>
          <p14:tracePt t="55222" x="5805488" y="2743200"/>
          <p14:tracePt t="55239" x="5783263" y="2852738"/>
          <p14:tracePt t="55257" x="5762625" y="3171825"/>
          <p14:tracePt t="55273" x="5768975" y="3432175"/>
          <p14:tracePt t="55289" x="5805488" y="3614738"/>
          <p14:tracePt t="55307" x="5842000" y="3665538"/>
          <p14:tracePt t="55322" x="5856288" y="3665538"/>
          <p14:tracePt t="55340" x="5900738" y="3629025"/>
          <p14:tracePt t="55343" x="5935663" y="3578225"/>
          <p14:tracePt t="55355" x="5965825" y="3505200"/>
          <p14:tracePt t="55359" x="6002338" y="3440113"/>
          <p14:tracePt t="55375" x="6022975" y="3287713"/>
          <p14:tracePt t="55390" x="6016625" y="3171825"/>
          <p14:tracePt t="55407" x="5957888" y="3098800"/>
          <p14:tracePt t="55423" x="5878513" y="3076575"/>
          <p14:tracePt t="55438" x="5748338" y="3098800"/>
          <p14:tracePt t="55459" x="5457825" y="3287713"/>
          <p14:tracePt t="55475" x="5319713" y="3454400"/>
          <p14:tracePt t="55490" x="5275263" y="3541713"/>
          <p14:tracePt t="55507" x="5275263" y="3548063"/>
          <p14:tracePt t="55522" x="5283200" y="3548063"/>
          <p14:tracePt t="55542" x="5305425" y="3548063"/>
          <p14:tracePt t="55555" x="5319713" y="3533775"/>
          <p14:tracePt t="55572" x="5326063" y="3527425"/>
          <p14:tracePt t="55800" x="5319713" y="3527425"/>
          <p14:tracePt t="55816" x="5311775" y="3533775"/>
          <p14:tracePt t="55832" x="5305425" y="3548063"/>
          <p14:tracePt t="55839" x="5297488" y="3548063"/>
          <p14:tracePt t="55846" x="5297488" y="3556000"/>
          <p14:tracePt t="55857" x="5291138" y="3563938"/>
          <p14:tracePt t="55871" x="5283200" y="3570288"/>
          <p14:tracePt t="55891" x="5283200" y="3578225"/>
          <p14:tracePt t="55907" x="5275263" y="3584575"/>
          <p14:tracePt t="55929" x="5268913" y="3598863"/>
          <p14:tracePt t="55940" x="5260975" y="3598863"/>
          <p14:tracePt t="55958" x="5260975" y="3606800"/>
          <p14:tracePt t="55994" x="5260975" y="3614738"/>
          <p14:tracePt t="56026" x="5283200" y="3606800"/>
          <p14:tracePt t="131721" x="5291138" y="3614738"/>
          <p14:tracePt t="131731" x="5311775" y="3614738"/>
          <p14:tracePt t="131742" x="5334000" y="3621088"/>
          <p14:tracePt t="131758" x="5399088" y="3635375"/>
          <p14:tracePt t="131777" x="5508625" y="3649663"/>
          <p14:tracePt t="131791" x="5551488" y="3649663"/>
          <p14:tracePt t="131794" x="5595938" y="3649663"/>
          <p14:tracePt t="131809" x="5646738" y="3649663"/>
          <p14:tracePt t="131825" x="5689600" y="3649663"/>
          <p14:tracePt t="131842" x="5732463" y="3649663"/>
          <p14:tracePt t="131859" x="5783263" y="3649663"/>
          <p14:tracePt t="131877" x="5849938" y="3649663"/>
          <p14:tracePt t="131878" x="5878513" y="3649663"/>
          <p14:tracePt t="131894" x="5907088" y="3649663"/>
          <p14:tracePt t="131913" x="5951538" y="3665538"/>
          <p14:tracePt t="131926" x="5986463" y="3671888"/>
          <p14:tracePt t="131944" x="6022975" y="3671888"/>
          <p14:tracePt t="131959" x="6045200" y="3671888"/>
          <p14:tracePt t="131976" x="6073775" y="3671888"/>
          <p14:tracePt t="131992" x="6124575" y="3671888"/>
          <p14:tracePt t="131998" x="6161088" y="3665538"/>
          <p14:tracePt t="132008" x="6211888" y="3657600"/>
          <p14:tracePt t="132025" x="6378575" y="3635375"/>
          <p14:tracePt t="132042" x="6502400" y="3621088"/>
          <p14:tracePt t="132059" x="6618288" y="3606800"/>
          <p14:tracePt t="132075" x="6697663" y="3584575"/>
          <p14:tracePt t="132093" x="6742113" y="3578225"/>
          <p14:tracePt t="132108" x="6770688" y="3563938"/>
          <p14:tracePt t="132125" x="6799263" y="3548063"/>
          <p14:tracePt t="132143" x="6835775" y="3519488"/>
          <p14:tracePt t="132146" x="6850063" y="3513138"/>
          <p14:tracePt t="132159" x="6865938" y="3490913"/>
          <p14:tracePt t="132162" x="6872288" y="3482975"/>
          <p14:tracePt t="132179" x="6886575" y="3462338"/>
          <p14:tracePt t="132192" x="6894513" y="3440113"/>
          <p14:tracePt t="132209" x="6900863" y="3411538"/>
          <p14:tracePt t="132225" x="6916738" y="3381375"/>
          <p14:tracePt t="132241" x="6923088" y="3352800"/>
          <p14:tracePt t="132259" x="6937375" y="3324225"/>
          <p14:tracePt t="132275" x="6937375" y="3316288"/>
          <p14:tracePt t="132291" x="6945313" y="3302000"/>
          <p14:tracePt t="132309" x="6945313" y="3294063"/>
          <p14:tracePt t="132325" x="6945313" y="3287713"/>
          <p14:tracePt t="132343" x="6945313" y="3279775"/>
          <p14:tracePt t="132359" x="6945313" y="3265488"/>
          <p14:tracePt t="132375" x="6945313" y="3259138"/>
          <p14:tracePt t="132394" x="6945313" y="3251200"/>
          <p14:tracePt t="132409" x="6945313" y="3243263"/>
          <p14:tracePt t="132417" x="6945313" y="3236913"/>
          <p14:tracePt t="132426" x="6945313" y="3228975"/>
          <p14:tracePt t="132458" x="6945313" y="3222625"/>
          <p14:tracePt t="132477" x="6945313" y="3214688"/>
          <p14:tracePt t="132499" x="6945313" y="3208338"/>
          <p14:tracePt t="132502" x="6945313" y="3200400"/>
          <p14:tracePt t="132525" x="6937375" y="3192463"/>
          <p14:tracePt t="132543" x="6937375" y="3186113"/>
          <p14:tracePt t="132560" x="6931025" y="3171825"/>
          <p14:tracePt t="132578" x="6923088" y="3163888"/>
          <p14:tracePt t="132592" x="6923088" y="3157538"/>
          <p14:tracePt t="132612" x="6916738" y="3141663"/>
          <p14:tracePt t="132627" x="6916738" y="3135313"/>
          <p14:tracePt t="132643" x="6916738" y="3127375"/>
          <p14:tracePt t="132667" x="6908800" y="3121025"/>
          <p14:tracePt t="132676" x="6908800" y="3113088"/>
          <p14:tracePt t="132712" x="6908800" y="3106738"/>
          <p14:tracePt t="132728" x="6908800" y="3098800"/>
          <p14:tracePt t="132759" x="6900863" y="3084513"/>
          <p14:tracePt t="132946" x="6894513" y="3090863"/>
          <p14:tracePt t="132955" x="6894513" y="3106738"/>
          <p14:tracePt t="132964" x="6894513" y="3121025"/>
          <p14:tracePt t="132979" x="6894513" y="3141663"/>
          <p14:tracePt t="132992" x="6894513" y="3178175"/>
          <p14:tracePt t="133010" x="6886575" y="3222625"/>
          <p14:tracePt t="133026" x="6880225" y="3294063"/>
          <p14:tracePt t="133044" x="6872288" y="3389313"/>
          <p14:tracePt t="133060" x="6858000" y="3482975"/>
          <p14:tracePt t="133080" x="6835775" y="3606800"/>
          <p14:tracePt t="133094" x="6829425" y="3686175"/>
          <p14:tracePt t="133112" x="6829425" y="3787775"/>
          <p14:tracePt t="133127" x="6829425" y="3846513"/>
          <p14:tracePt t="133144" x="6850063" y="4013200"/>
          <p14:tracePt t="133160" x="6865938" y="4092575"/>
          <p14:tracePt t="133177" x="6880225" y="4151313"/>
          <p14:tracePt t="133194" x="6886575" y="4187825"/>
          <p14:tracePt t="133198" x="6894513" y="4202113"/>
          <p14:tracePt t="133210" x="6900863" y="4216400"/>
          <p14:tracePt t="133212" x="6908800" y="4238625"/>
          <p14:tracePt t="133228" x="6916738" y="4252913"/>
          <p14:tracePt t="133243" x="6923088" y="4267200"/>
          <p14:tracePt t="133259" x="6931025" y="4289425"/>
          <p14:tracePt t="133278" x="6937375" y="4303713"/>
          <p14:tracePt t="133293" x="6945313" y="4310063"/>
          <p14:tracePt t="133298" x="6945313" y="4318000"/>
          <p14:tracePt t="133309" x="6951663" y="4318000"/>
          <p14:tracePt t="133325" x="6959600" y="4340225"/>
          <p14:tracePt t="133344" x="6981825" y="4397375"/>
          <p14:tracePt t="133359" x="7010400" y="4456113"/>
          <p14:tracePt t="133376" x="7032625" y="4498975"/>
          <p14:tracePt t="133392" x="7053263" y="4529138"/>
          <p14:tracePt t="133409" x="7083425" y="4564063"/>
          <p14:tracePt t="133426" x="7134225" y="4594225"/>
          <p14:tracePt t="133428" x="7162800" y="4608513"/>
          <p14:tracePt t="133444" x="7242175" y="4630738"/>
          <p14:tracePt t="133459" x="7286625" y="4637088"/>
          <p14:tracePt t="133476" x="7402513" y="4651375"/>
          <p14:tracePt t="133492" x="7481888" y="4651375"/>
          <p14:tracePt t="133511" x="7577138" y="4645025"/>
          <p14:tracePt t="133526" x="7693025" y="4645025"/>
          <p14:tracePt t="133547" x="7823200" y="4665663"/>
          <p14:tracePt t="133565" x="7859713" y="4681538"/>
          <p14:tracePt t="133576" x="7910513" y="4681538"/>
          <p14:tracePt t="133593" x="7947025" y="4681538"/>
          <p14:tracePt t="133610" x="7967663" y="4681538"/>
          <p14:tracePt t="133627" x="7983538" y="4659313"/>
          <p14:tracePt t="133644" x="8026400" y="4594225"/>
          <p14:tracePt t="133662" x="8077200" y="4456113"/>
          <p14:tracePt t="133679" x="8091488" y="4405313"/>
          <p14:tracePt t="133695" x="8105775" y="4360863"/>
          <p14:tracePt t="133709" x="8105775" y="4340225"/>
          <p14:tracePt t="133728" x="8120063" y="4281488"/>
          <p14:tracePt t="133744" x="8135938" y="4230688"/>
          <p14:tracePt t="133748" x="8135938" y="4194175"/>
          <p14:tracePt t="133760" x="8142288" y="4143375"/>
          <p14:tracePt t="133766" x="8150225" y="4086225"/>
          <p14:tracePt t="133776" x="8150225" y="4021138"/>
          <p14:tracePt t="133780" x="8156575" y="3940175"/>
          <p14:tracePt t="133793" x="8156575" y="3875088"/>
          <p14:tracePt t="133798" x="8170863" y="3802063"/>
          <p14:tracePt t="133810" x="8178800" y="3736975"/>
          <p14:tracePt t="133829" x="8201025" y="3570288"/>
          <p14:tracePt t="133843" x="8215313" y="3468688"/>
          <p14:tracePt t="133859" x="8221663" y="3381375"/>
          <p14:tracePt t="133876" x="8237538" y="3287713"/>
          <p14:tracePt t="133893" x="8251825" y="3208338"/>
          <p14:tracePt t="133896" x="8251825" y="3178175"/>
          <p14:tracePt t="133910" x="8251825" y="3157538"/>
          <p14:tracePt t="133913" x="8251825" y="3135313"/>
          <p14:tracePt t="133926" x="8251825" y="3113088"/>
          <p14:tracePt t="133929" x="8251825" y="3098800"/>
          <p14:tracePt t="133943" x="8243888" y="3062288"/>
          <p14:tracePt t="133959" x="8237538" y="3033713"/>
          <p14:tracePt t="133975" x="8221663" y="3005138"/>
          <p14:tracePt t="133993" x="8201025" y="2989263"/>
          <p14:tracePt t="134009" x="8178800" y="2974975"/>
          <p14:tracePt t="134026" x="8113713" y="2946400"/>
          <p14:tracePt t="134043" x="8054975" y="2932113"/>
          <p14:tracePt t="134061" x="7989888" y="2924175"/>
          <p14:tracePt t="134081" x="7916863" y="2909888"/>
          <p14:tracePt t="134097" x="7866063" y="2895600"/>
          <p14:tracePt t="134111" x="7815263" y="2887663"/>
          <p14:tracePt t="134126" x="7772400" y="2873375"/>
          <p14:tracePt t="134146" x="7670800" y="2852738"/>
          <p14:tracePt t="134160" x="7627938" y="2852738"/>
          <p14:tracePt t="134165" x="7591425" y="2844800"/>
          <p14:tracePt t="134177" x="7546975" y="2836863"/>
          <p14:tracePt t="134194" x="7481888" y="2816225"/>
          <p14:tracePt t="134209" x="7439025" y="2808288"/>
          <p14:tracePt t="134228" x="7380288" y="2779713"/>
          <p14:tracePt t="134243" x="7307263" y="2771775"/>
          <p14:tracePt t="134263" x="7213600" y="2757488"/>
          <p14:tracePt t="134278" x="7177088" y="2757488"/>
          <p14:tracePt t="134296" x="7148513" y="2757488"/>
          <p14:tracePt t="134313" x="7140575" y="2757488"/>
          <p14:tracePt t="134328" x="7126288" y="2765425"/>
          <p14:tracePt t="134342" x="7097713" y="2771775"/>
          <p14:tracePt t="134360" x="7069138" y="2786063"/>
          <p14:tracePt t="134376" x="7038975" y="2794000"/>
          <p14:tracePt t="134393" x="7024688" y="2808288"/>
          <p14:tracePt t="134410" x="7018338" y="2816225"/>
          <p14:tracePt t="134429" x="7010400" y="2816225"/>
          <p14:tracePt t="134442" x="7002463" y="2822575"/>
          <p14:tracePt t="134459" x="6996113" y="2830513"/>
          <p14:tracePt t="134518" x="6996113" y="2836863"/>
          <p14:tracePt t="134556" x="6996113" y="2844800"/>
          <p14:tracePt t="134564" x="6996113" y="2859088"/>
          <p14:tracePt t="134576" x="6988175" y="2881313"/>
          <p14:tracePt t="134593" x="6981825" y="2960688"/>
          <p14:tracePt t="134609" x="6967538" y="3062288"/>
          <p14:tracePt t="134628" x="6945313" y="3236913"/>
          <p14:tracePt t="134646" x="6931025" y="3360738"/>
          <p14:tracePt t="134659" x="6916738" y="3476625"/>
          <p14:tracePt t="134678" x="6900863" y="3592513"/>
          <p14:tracePt t="134693" x="6894513" y="3730625"/>
          <p14:tracePt t="134709" x="6880225" y="3860800"/>
          <p14:tracePt t="134726" x="6872288" y="3984625"/>
          <p14:tracePt t="134731" x="6872288" y="4049713"/>
          <p14:tracePt t="134743" x="6872288" y="4106863"/>
          <p14:tracePt t="134746" x="6865938" y="4173538"/>
          <p14:tracePt t="134759" x="6865938" y="4230688"/>
          <p14:tracePt t="134763" x="6858000" y="4289425"/>
          <p14:tracePt t="134776" x="6850063" y="4376738"/>
          <p14:tracePt t="134793" x="6843713" y="4470400"/>
          <p14:tracePt t="134812" x="6829425" y="4549775"/>
          <p14:tracePt t="134826" x="6821488" y="4630738"/>
          <p14:tracePt t="134843" x="6821488" y="4673600"/>
          <p14:tracePt t="134861" x="6829425" y="4695825"/>
          <p14:tracePt t="134879" x="6835775" y="4702175"/>
          <p14:tracePt t="134894" x="6850063" y="4702175"/>
          <p14:tracePt t="134911" x="6865938" y="4710113"/>
          <p14:tracePt t="134928" x="6894513" y="4710113"/>
          <p14:tracePt t="134943" x="6931025" y="4716463"/>
          <p14:tracePt t="134961" x="6973888" y="4724400"/>
          <p14:tracePt t="134976" x="7053263" y="4724400"/>
          <p14:tracePt t="134980" x="7097713" y="4724400"/>
          <p14:tracePt t="134993" x="7140575" y="4716463"/>
          <p14:tracePt t="134995" x="7205663" y="4710113"/>
          <p14:tracePt t="135010" x="7323138" y="4695825"/>
          <p14:tracePt t="135028" x="7439025" y="4681538"/>
          <p14:tracePt t="135043" x="7577138" y="4665663"/>
          <p14:tracePt t="135061" x="7735888" y="4651375"/>
          <p14:tracePt t="135076" x="7866063" y="4645025"/>
          <p14:tracePt t="135093" x="7975600" y="4645025"/>
          <p14:tracePt t="135096" x="7997825" y="4645025"/>
          <p14:tracePt t="135111" x="8018463" y="4645025"/>
          <p14:tracePt t="135127" x="8026400" y="4645025"/>
          <p14:tracePt t="135169" x="8026400" y="4637088"/>
          <p14:tracePt t="135177" x="8026400" y="4608513"/>
          <p14:tracePt t="135197" x="8034338" y="4462463"/>
          <p14:tracePt t="135210" x="8040688" y="4391025"/>
          <p14:tracePt t="135215" x="8054975" y="4303713"/>
          <p14:tracePt t="135229" x="8069263" y="4106863"/>
          <p14:tracePt t="135249" x="8105775" y="3940175"/>
          <p14:tracePt t="135262" x="8150225" y="3810000"/>
          <p14:tracePt t="135279" x="8193088" y="3686175"/>
          <p14:tracePt t="135283" x="8207375" y="3629025"/>
          <p14:tracePt t="135298" x="8215313" y="3570288"/>
          <p14:tracePt t="135312" x="8229600" y="3440113"/>
          <p14:tracePt t="135315" x="8237538" y="3381375"/>
          <p14:tracePt t="135330" x="8237538" y="3316288"/>
          <p14:tracePt t="135344" x="8237538" y="3236913"/>
          <p14:tracePt t="135360" x="8237538" y="3228975"/>
          <p14:tracePt t="135376" x="8221663" y="3214688"/>
          <p14:tracePt t="135393" x="8215313" y="3208338"/>
          <p14:tracePt t="135410" x="8207375" y="3200400"/>
          <p14:tracePt t="135426" x="8201025" y="3192463"/>
          <p14:tracePt t="135443" x="8178800" y="3178175"/>
          <p14:tracePt t="135459" x="8150225" y="3149600"/>
          <p14:tracePt t="135479" x="8054975" y="3098800"/>
          <p14:tracePt t="135495" x="7961313" y="3055938"/>
          <p14:tracePt t="135509" x="7823200" y="2989263"/>
          <p14:tracePt t="135526" x="7707313" y="2938463"/>
          <p14:tracePt t="135544" x="7612063" y="2903538"/>
          <p14:tracePt t="135560" x="7554913" y="2881313"/>
          <p14:tracePt t="135578" x="7467600" y="2867025"/>
          <p14:tracePt t="135594" x="7388225" y="2867025"/>
          <p14:tracePt t="135610" x="7337425" y="2867025"/>
          <p14:tracePt t="135626" x="7307263" y="2867025"/>
          <p14:tracePt t="135645" x="7292975" y="2859088"/>
          <p14:tracePt t="135661" x="7264400" y="2852738"/>
          <p14:tracePt t="135677" x="7250113" y="2852738"/>
          <p14:tracePt t="135693" x="7242175" y="2852738"/>
          <p14:tracePt t="136118" x="7235825" y="2852738"/>
          <p14:tracePt t="136126" x="7227888" y="2852738"/>
          <p14:tracePt t="138766" x="7221538" y="2852738"/>
          <p14:tracePt t="138790" x="7191375" y="2852738"/>
          <p14:tracePt t="138796" x="7134225" y="2844800"/>
          <p14:tracePt t="138813" x="6850063" y="2830513"/>
          <p14:tracePt t="138828" x="6553200" y="2816225"/>
          <p14:tracePt t="138845" x="5037138" y="2801938"/>
          <p14:tracePt t="138860" x="3548063" y="2801938"/>
          <p14:tracePt t="138879" x="1684338" y="2735263"/>
          <p14:tracePt t="138916" x="9212263" y="2239963"/>
          <p14:tracePt t="138925" x="7797800" y="1801813"/>
          <p14:tracePt t="138932" x="6546850" y="1414463"/>
          <p14:tracePt t="138938" x="5445125" y="963613"/>
          <p14:tracePt t="138946" x="4518025" y="576263"/>
          <p14:tracePt t="138952" x="3805238" y="274638"/>
          <p14:tracePt t="138960" x="3241675" y="508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794DC-FEC0-48C8-840E-4F64648BB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Estudos observacionais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DB59DF-7EBB-4383-A509-3918CDC28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032" y="2663890"/>
            <a:ext cx="5343331" cy="153022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/>
              <a:t>A natureza determine o seu curso: </a:t>
            </a:r>
          </a:p>
          <a:p>
            <a:pPr marL="0" indent="0" algn="ctr">
              <a:buNone/>
            </a:pPr>
            <a:r>
              <a:rPr lang="pt-BR" sz="2400" dirty="0"/>
              <a:t>o investigador mede, mas não intervém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EFD1E5-EBE2-4D85-82FE-5B0EF2443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594" y="1902720"/>
            <a:ext cx="3692460" cy="2941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6204360-75D9-4086-9407-AC4314EABF7C}"/>
              </a:ext>
            </a:extLst>
          </p:cNvPr>
          <p:cNvSpPr/>
          <p:nvPr/>
        </p:nvSpPr>
        <p:spPr>
          <a:xfrm>
            <a:off x="8957388" y="2360645"/>
            <a:ext cx="1175657" cy="606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Só observo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CE61DFD7-8003-4666-A12E-5BB63794A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9"/>
    </mc:Choice>
    <mc:Fallback xmlns="">
      <p:transition spd="slow" advTm="11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D28B-53AA-45FB-B0F4-2E8998E8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Coorte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29E20C1-E76B-4337-832B-0A639DBA5D88}"/>
              </a:ext>
            </a:extLst>
          </p:cNvPr>
          <p:cNvSpPr/>
          <p:nvPr/>
        </p:nvSpPr>
        <p:spPr>
          <a:xfrm>
            <a:off x="4280126" y="1859340"/>
            <a:ext cx="6711723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u="sng" dirty="0"/>
              <a:t>Risco Relativo (RR)</a:t>
            </a:r>
          </a:p>
          <a:p>
            <a:pPr algn="ctr"/>
            <a:r>
              <a:rPr lang="pt-BR" sz="2400" dirty="0"/>
              <a:t>Assim que determinamos a incidência da doença em cada coorte, podemos </a:t>
            </a:r>
            <a:r>
              <a:rPr lang="pt-BR" sz="2400" b="1" dirty="0"/>
              <a:t>comparar</a:t>
            </a:r>
            <a:r>
              <a:rPr lang="pt-BR" sz="2400" dirty="0"/>
              <a:t> essas incidências</a:t>
            </a:r>
          </a:p>
        </p:txBody>
      </p:sp>
      <p:sp>
        <p:nvSpPr>
          <p:cNvPr id="4" name="Retângulo: Cantos Diagonais Recortados 3">
            <a:extLst>
              <a:ext uri="{FF2B5EF4-FFF2-40B4-BE49-F238E27FC236}">
                <a16:creationId xmlns:a16="http://schemas.microsoft.com/office/drawing/2014/main" id="{DF6AA34F-72F3-4F20-9D9D-C60827E8CF00}"/>
              </a:ext>
            </a:extLst>
          </p:cNvPr>
          <p:cNvSpPr/>
          <p:nvPr/>
        </p:nvSpPr>
        <p:spPr>
          <a:xfrm>
            <a:off x="4735964" y="4029260"/>
            <a:ext cx="5800045" cy="1873270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O </a:t>
            </a:r>
            <a:r>
              <a:rPr lang="pt-BR" sz="2400" b="1" dirty="0"/>
              <a:t>RR</a:t>
            </a:r>
            <a:r>
              <a:rPr lang="pt-BR" sz="2400" dirty="0"/>
              <a:t> é definido como a incidência</a:t>
            </a:r>
          </a:p>
          <a:p>
            <a:pPr algn="ctr"/>
            <a:r>
              <a:rPr lang="pt-BR" sz="2400" dirty="0"/>
              <a:t>(proporção ou taxa) em uma coorte dividida pela incidência na coorte de referência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869BF6A-7D42-43EA-AD52-58EA6ED6B263}"/>
              </a:ext>
            </a:extLst>
          </p:cNvPr>
          <p:cNvSpPr txBox="1"/>
          <p:nvPr/>
        </p:nvSpPr>
        <p:spPr>
          <a:xfrm>
            <a:off x="1066800" y="2644170"/>
            <a:ext cx="1819275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dirty="0"/>
              <a:t>O que se calcula no estudo de coorte?</a:t>
            </a:r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7EB69EA3-AF52-412C-84AA-2D770CE25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56"/>
    </mc:Choice>
    <mc:Fallback xmlns="">
      <p:transition spd="slow" advTm="34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D28B-53AA-45FB-B0F4-2E8998E8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Coorte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869BF6A-7D42-43EA-AD52-58EA6ED6B263}"/>
              </a:ext>
            </a:extLst>
          </p:cNvPr>
          <p:cNvSpPr txBox="1"/>
          <p:nvPr/>
        </p:nvSpPr>
        <p:spPr>
          <a:xfrm>
            <a:off x="1066800" y="2644170"/>
            <a:ext cx="1819275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dirty="0"/>
              <a:t>O que se calcula no estudo de coorte?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E2FEF6E-8BA6-4EB1-8D71-71A948E5454E}"/>
              </a:ext>
            </a:extLst>
          </p:cNvPr>
          <p:cNvSpPr/>
          <p:nvPr/>
        </p:nvSpPr>
        <p:spPr>
          <a:xfrm>
            <a:off x="5040086" y="5487835"/>
            <a:ext cx="6702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O risco relativo também pode ser expresso utilizando os fumantes como a coorte de referência: </a:t>
            </a:r>
            <a:r>
              <a:rPr lang="pt-BR" b="1" dirty="0"/>
              <a:t>RR = 0,67 </a:t>
            </a:r>
            <a:r>
              <a:rPr lang="pt-BR" dirty="0"/>
              <a:t>(comparação entre os não fumantes e fumantes)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C8D107C-FD93-4C0E-9C7E-B438C2844B6E}"/>
              </a:ext>
            </a:extLst>
          </p:cNvPr>
          <p:cNvGrpSpPr/>
          <p:nvPr/>
        </p:nvGrpSpPr>
        <p:grpSpPr>
          <a:xfrm>
            <a:off x="3479007" y="1653846"/>
            <a:ext cx="6827044" cy="1323439"/>
            <a:chOff x="4441032" y="3605921"/>
            <a:chExt cx="6827044" cy="1323439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8114236-DC3A-477A-8D6B-992227A7B102}"/>
                </a:ext>
              </a:extLst>
            </p:cNvPr>
            <p:cNvSpPr/>
            <p:nvPr/>
          </p:nvSpPr>
          <p:spPr>
            <a:xfrm>
              <a:off x="4441032" y="3605921"/>
              <a:ext cx="6827044" cy="132343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pt-BR" dirty="0"/>
                <a:t>82,6 falhas por1000 pessoas-ano fumantes</a:t>
              </a:r>
            </a:p>
            <a:p>
              <a:endParaRPr lang="pt-BR" sz="800" dirty="0"/>
            </a:p>
            <a:p>
              <a:r>
                <a:rPr lang="pt-BR" dirty="0"/>
                <a:t>55,3 falhas por1000 pessoas-ano ñ fumantes</a:t>
              </a:r>
            </a:p>
            <a:p>
              <a:endParaRPr lang="pt-BR" dirty="0"/>
            </a:p>
            <a:p>
              <a:r>
                <a:rPr lang="pt-BR" b="1" dirty="0"/>
                <a:t>RR = 1,49 </a:t>
              </a:r>
              <a:r>
                <a:rPr lang="pt-BR" dirty="0"/>
                <a:t>(comparação entre fumantes com não fumantes)</a:t>
              </a:r>
            </a:p>
          </p:txBody>
        </p: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A518B0B-497A-462F-B816-46198DE6FAC1}"/>
                </a:ext>
              </a:extLst>
            </p:cNvPr>
            <p:cNvCxnSpPr>
              <a:cxnSpLocks/>
            </p:cNvCxnSpPr>
            <p:nvPr/>
          </p:nvCxnSpPr>
          <p:spPr>
            <a:xfrm>
              <a:off x="4514850" y="3988833"/>
              <a:ext cx="4838700" cy="211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155AE190-8911-4B1D-A609-E9EE2DA6C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665" y="3323242"/>
            <a:ext cx="1348098" cy="1781175"/>
          </a:xfrm>
          <a:prstGeom prst="rect">
            <a:avLst/>
          </a:prstGeom>
        </p:spPr>
      </p:pic>
      <p:pic>
        <p:nvPicPr>
          <p:cNvPr id="13" name="Picture 2" descr="Marge Simpson – Wikipédia, a enciclopédia livre">
            <a:extLst>
              <a:ext uri="{FF2B5EF4-FFF2-40B4-BE49-F238E27FC236}">
                <a16:creationId xmlns:a16="http://schemas.microsoft.com/office/drawing/2014/main" id="{CB515AF5-8078-4F30-B31B-E9070180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178" y="3185140"/>
            <a:ext cx="1276349" cy="19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79D11E1-871F-409E-9354-C946400A56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49" r="25753"/>
          <a:stretch/>
        </p:blipFill>
        <p:spPr>
          <a:xfrm>
            <a:off x="9011942" y="3808378"/>
            <a:ext cx="726439" cy="1137481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EB240A4-4796-4EC6-AB7F-168C035C1B0F}"/>
              </a:ext>
            </a:extLst>
          </p:cNvPr>
          <p:cNvGrpSpPr/>
          <p:nvPr/>
        </p:nvGrpSpPr>
        <p:grpSpPr>
          <a:xfrm>
            <a:off x="4099151" y="2527103"/>
            <a:ext cx="523875" cy="472746"/>
            <a:chOff x="4076700" y="2552700"/>
            <a:chExt cx="523875" cy="472746"/>
          </a:xfrm>
        </p:grpSpPr>
        <p:sp>
          <p:nvSpPr>
            <p:cNvPr id="15" name="Texto Explicativo: Linha Dobrada Dupla com Ênfase 14">
              <a:extLst>
                <a:ext uri="{FF2B5EF4-FFF2-40B4-BE49-F238E27FC236}">
                  <a16:creationId xmlns:a16="http://schemas.microsoft.com/office/drawing/2014/main" id="{F371BACE-DC8B-49E2-B9AA-F145EE897E74}"/>
                </a:ext>
              </a:extLst>
            </p:cNvPr>
            <p:cNvSpPr/>
            <p:nvPr/>
          </p:nvSpPr>
          <p:spPr>
            <a:xfrm>
              <a:off x="4076700" y="2552700"/>
              <a:ext cx="523875" cy="472746"/>
            </a:xfrm>
            <a:prstGeom prst="accentCallout3">
              <a:avLst>
                <a:gd name="adj1" fmla="val 18750"/>
                <a:gd name="adj2" fmla="val -8333"/>
                <a:gd name="adj3" fmla="val 22780"/>
                <a:gd name="adj4" fmla="val -36667"/>
                <a:gd name="adj5" fmla="val 110074"/>
                <a:gd name="adj6" fmla="val -36667"/>
                <a:gd name="adj7" fmla="val 179452"/>
                <a:gd name="adj8" fmla="val 71667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65AD0719-49C5-44C0-95E4-5D03AE4FB438}"/>
                </a:ext>
              </a:extLst>
            </p:cNvPr>
            <p:cNvSpPr/>
            <p:nvPr/>
          </p:nvSpPr>
          <p:spPr>
            <a:xfrm>
              <a:off x="4076700" y="2574099"/>
              <a:ext cx="523875" cy="451347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Diferente de 3">
            <a:extLst>
              <a:ext uri="{FF2B5EF4-FFF2-40B4-BE49-F238E27FC236}">
                <a16:creationId xmlns:a16="http://schemas.microsoft.com/office/drawing/2014/main" id="{25C598DB-C5D5-48C0-B683-8161C05744E1}"/>
              </a:ext>
            </a:extLst>
          </p:cNvPr>
          <p:cNvSpPr/>
          <p:nvPr/>
        </p:nvSpPr>
        <p:spPr>
          <a:xfrm>
            <a:off x="5826763" y="4163181"/>
            <a:ext cx="809003" cy="398019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Igual a 7">
            <a:extLst>
              <a:ext uri="{FF2B5EF4-FFF2-40B4-BE49-F238E27FC236}">
                <a16:creationId xmlns:a16="http://schemas.microsoft.com/office/drawing/2014/main" id="{5DEF2DBB-D4C8-4522-AF52-4BEA1051B0FD}"/>
              </a:ext>
            </a:extLst>
          </p:cNvPr>
          <p:cNvSpPr/>
          <p:nvPr/>
        </p:nvSpPr>
        <p:spPr>
          <a:xfrm>
            <a:off x="7974252" y="4105185"/>
            <a:ext cx="834546" cy="50746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2E57A6F-45C5-4796-918B-E73636EC18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920"/>
          <a:stretch/>
        </p:blipFill>
        <p:spPr>
          <a:xfrm>
            <a:off x="8345572" y="1360705"/>
            <a:ext cx="666370" cy="521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A82D012-1496-41EF-80AE-681E52BAE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5565" y="2222474"/>
            <a:ext cx="386384" cy="384667"/>
          </a:xfrm>
          <a:prstGeom prst="rect">
            <a:avLst/>
          </a:prstGeom>
        </p:spPr>
      </p:pic>
      <p:pic>
        <p:nvPicPr>
          <p:cNvPr id="27" name="Áudio 26">
            <a:hlinkClick r:id="" action="ppaction://media"/>
            <a:extLst>
              <a:ext uri="{FF2B5EF4-FFF2-40B4-BE49-F238E27FC236}">
                <a16:creationId xmlns:a16="http://schemas.microsoft.com/office/drawing/2014/main" id="{3703DBCE-0C48-4C89-8F93-18B1E4C4C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68"/>
    </mc:Choice>
    <mc:Fallback xmlns="">
      <p:transition spd="slow" advTm="180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13" x="238125" y="2716213"/>
          <p14:tracePt t="16223" x="263525" y="2690813"/>
          <p14:tracePt t="16229" x="300038" y="2665413"/>
          <p14:tracePt t="16238" x="325438" y="2652713"/>
          <p14:tracePt t="16245" x="350838" y="2616200"/>
          <p14:tracePt t="16253" x="400050" y="2603500"/>
          <p14:tracePt t="16260" x="438150" y="2565400"/>
          <p14:tracePt t="16269" x="463550" y="2540000"/>
          <p14:tracePt t="16276" x="488950" y="2540000"/>
          <p14:tracePt t="16285" x="488950" y="2527300"/>
          <p14:tracePt t="16290" x="500063" y="2527300"/>
          <p14:tracePt t="16393" x="512763" y="2516188"/>
          <p14:tracePt t="16408" x="538163" y="2503488"/>
          <p14:tracePt t="16414" x="563563" y="2503488"/>
          <p14:tracePt t="16438" x="576263" y="2503488"/>
          <p14:tracePt t="16463" x="588963" y="2503488"/>
          <p14:tracePt t="16480" x="600075" y="2516188"/>
          <p14:tracePt t="16488" x="612775" y="2540000"/>
          <p14:tracePt t="16495" x="625475" y="2578100"/>
          <p14:tracePt t="16502" x="625475" y="2616200"/>
          <p14:tracePt t="16509" x="650875" y="2678113"/>
          <p14:tracePt t="16519" x="688975" y="2752725"/>
          <p14:tracePt t="16525" x="712788" y="2828925"/>
          <p14:tracePt t="16536" x="750888" y="2890838"/>
          <p14:tracePt t="16541" x="788988" y="2965450"/>
          <p14:tracePt t="16549" x="825500" y="3041650"/>
          <p14:tracePt t="16558" x="863600" y="3128963"/>
          <p14:tracePt t="16564" x="914400" y="3241675"/>
          <p14:tracePt t="16571" x="963613" y="3341688"/>
          <p14:tracePt t="16578" x="1027113" y="3454400"/>
          <p14:tracePt t="16588" x="1101725" y="3567113"/>
          <p14:tracePt t="16594" x="1163638" y="3667125"/>
          <p14:tracePt t="16603" x="1227138" y="3754438"/>
          <p14:tracePt t="16610" x="1276350" y="3854450"/>
          <p14:tracePt t="16621" x="1327150" y="3929063"/>
          <p14:tracePt t="16626" x="1352550" y="3967163"/>
          <p14:tracePt t="16638" x="1389063" y="4017963"/>
          <p14:tracePt t="16645" x="1414463" y="4041775"/>
          <p14:tracePt t="16649" x="1427163" y="4054475"/>
          <p14:tracePt t="16657" x="1439863" y="4067175"/>
          <p14:tracePt t="16673" x="1452563" y="4079875"/>
          <p14:tracePt t="16680" x="1452563" y="4092575"/>
          <p14:tracePt t="16697" x="1465263" y="4092575"/>
          <p14:tracePt t="16721" x="1476375" y="4092575"/>
          <p14:tracePt t="16727" x="1489075" y="4105275"/>
          <p14:tracePt t="16736" x="1501775" y="4105275"/>
          <p14:tracePt t="16743" x="1527175" y="4129088"/>
          <p14:tracePt t="16753" x="1552575" y="4154488"/>
          <p14:tracePt t="16759" x="1589088" y="4179888"/>
          <p14:tracePt t="16771" x="1627188" y="4230688"/>
          <p14:tracePt t="16776" x="1677988" y="4305300"/>
          <p14:tracePt t="16786" x="1739900" y="4379913"/>
          <p14:tracePt t="16789" x="1827213" y="4492625"/>
          <p14:tracePt t="16797" x="1939925" y="4592638"/>
          <p14:tracePt t="16804" x="2027238" y="4692650"/>
          <p14:tracePt t="16813" x="2139950" y="4818063"/>
          <p14:tracePt t="16821" x="2252663" y="4943475"/>
          <p14:tracePt t="16829" x="2365375" y="5056188"/>
          <p14:tracePt t="16837" x="2478088" y="5168900"/>
          <p14:tracePt t="16845" x="2590800" y="5268913"/>
          <p14:tracePt t="16853" x="2690813" y="5343525"/>
          <p14:tracePt t="16863" x="2803525" y="5418138"/>
          <p14:tracePt t="16872" x="2928938" y="5481638"/>
          <p14:tracePt t="16877" x="3054350" y="5568950"/>
          <p14:tracePt t="16890" x="3292475" y="5719763"/>
          <p14:tracePt t="16904" x="3417888" y="5781675"/>
          <p14:tracePt t="16909" x="3541713" y="5856288"/>
          <p14:tracePt t="16916" x="3667125" y="5907088"/>
          <p14:tracePt t="16922" x="3779838" y="5945188"/>
          <p14:tracePt t="16932" x="3905250" y="5981700"/>
          <p14:tracePt t="16937" x="4005263" y="6019800"/>
          <p14:tracePt t="16944" x="4117975" y="6045200"/>
          <p14:tracePt t="16953" x="4217988" y="6056313"/>
          <p14:tracePt t="16970" x="4368800" y="6069013"/>
          <p14:tracePt t="16976" x="4443413" y="6081713"/>
          <p14:tracePt t="16986" x="4506913" y="6081713"/>
          <p14:tracePt t="16992" x="4556125" y="6081713"/>
          <p14:tracePt t="17001" x="4594225" y="6081713"/>
          <p14:tracePt t="17007" x="4630738" y="6069013"/>
          <p14:tracePt t="17019" x="4656138" y="6056313"/>
          <p14:tracePt t="17029" x="4681538" y="6045200"/>
          <p14:tracePt t="17045" x="4694238" y="6032500"/>
          <p14:tracePt t="17053" x="4732338" y="6019800"/>
          <p14:tracePt t="17062" x="4756150" y="6007100"/>
          <p14:tracePt t="17070" x="4781550" y="5994400"/>
          <p14:tracePt t="17077" x="4806950" y="5969000"/>
          <p14:tracePt t="17084" x="4856163" y="5945188"/>
          <p14:tracePt t="17091" x="4906963" y="5907088"/>
          <p14:tracePt t="17101" x="4956175" y="5881688"/>
          <p14:tracePt t="17107" x="5006975" y="5843588"/>
          <p14:tracePt t="17118" x="5081588" y="5794375"/>
          <p14:tracePt t="17123" x="5157788" y="5743575"/>
          <p14:tracePt t="17135" x="5257800" y="5694363"/>
          <p14:tracePt t="17139" x="5345113" y="5630863"/>
          <p14:tracePt t="17147" x="5445125" y="5581650"/>
          <p14:tracePt t="17153" x="5557838" y="5530850"/>
          <p14:tracePt t="17163" x="5657850" y="5481638"/>
          <p14:tracePt t="17170" x="5770563" y="5418138"/>
          <p14:tracePt t="17178" x="5870575" y="5368925"/>
          <p14:tracePt t="17186" x="5983288" y="5318125"/>
          <p14:tracePt t="17195" x="6083300" y="5281613"/>
          <p14:tracePt t="17203" x="6196013" y="5243513"/>
          <p14:tracePt t="17210" x="6296025" y="5194300"/>
          <p14:tracePt t="17218" x="6421438" y="5168900"/>
          <p14:tracePt t="17225" x="6534150" y="5130800"/>
          <p14:tracePt t="17231" x="6659563" y="5105400"/>
          <p14:tracePt t="17244" x="6784975" y="5081588"/>
          <p14:tracePt t="17254" x="6897688" y="5068888"/>
          <p14:tracePt t="17257" x="7010400" y="5056188"/>
          <p14:tracePt t="17266" x="7134225" y="5043488"/>
          <p14:tracePt t="17273" x="7235825" y="5030788"/>
          <p14:tracePt t="17281" x="7335838" y="5018088"/>
          <p14:tracePt t="17288" x="7410450" y="5005388"/>
          <p14:tracePt t="17296" x="7459663" y="5005388"/>
          <p14:tracePt t="17304" x="7497763" y="4992688"/>
          <p14:tracePt t="17312" x="7523163" y="4981575"/>
          <p14:tracePt t="17320" x="7548563" y="4981575"/>
          <p14:tracePt t="17326" x="7572375" y="4981575"/>
          <p14:tracePt t="17336" x="7610475" y="4981575"/>
          <p14:tracePt t="17343" x="7635875" y="4981575"/>
          <p14:tracePt t="17352" x="7661275" y="4981575"/>
          <p14:tracePt t="17358" x="7697788" y="4968875"/>
          <p14:tracePt t="17371" x="7723188" y="4968875"/>
          <p14:tracePt t="17374" x="7761288" y="4968875"/>
          <p14:tracePt t="17385" x="7797800" y="4968875"/>
          <p14:tracePt t="17388" x="7823200" y="4968875"/>
          <p14:tracePt t="17396" x="7861300" y="4956175"/>
          <p14:tracePt t="17405" x="7886700" y="4956175"/>
          <p14:tracePt t="17412" x="7923213" y="4956175"/>
          <p14:tracePt t="17420" x="7948613" y="4943475"/>
          <p14:tracePt t="17428" x="7974013" y="4943475"/>
          <p14:tracePt t="17437" x="7986713" y="4943475"/>
          <p14:tracePt t="17444" x="8010525" y="4943475"/>
          <p14:tracePt t="17452" x="8048625" y="4930775"/>
          <p14:tracePt t="17458" x="8074025" y="4918075"/>
          <p14:tracePt t="17468" x="8099425" y="4918075"/>
          <p14:tracePt t="17474" x="8123238" y="4918075"/>
          <p14:tracePt t="17484" x="8135938" y="4905375"/>
          <p14:tracePt t="17490" x="8174038" y="4905375"/>
          <p14:tracePt t="17506" x="8186738" y="4905375"/>
          <p14:tracePt t="21004" x="8223250" y="4892675"/>
          <p14:tracePt t="21012" x="8435975" y="4743450"/>
          <p14:tracePt t="21020" x="8712200" y="4518025"/>
          <p14:tracePt t="21028" x="9037638" y="4241800"/>
          <p14:tracePt t="21037" x="9388475" y="3954463"/>
          <p14:tracePt t="21044" x="9675813" y="3667125"/>
          <p14:tracePt t="21053" x="9939338" y="3403600"/>
          <p14:tracePt t="21058" x="10177463" y="3154363"/>
          <p14:tracePt t="21070" x="10377488" y="2952750"/>
          <p14:tracePt t="21075" x="10502900" y="2840038"/>
          <p14:tracePt t="21082" x="10590213" y="2765425"/>
          <p14:tracePt t="21091" x="10652125" y="2716213"/>
          <p14:tracePt t="21098" x="10690225" y="2678113"/>
          <p14:tracePt t="21109" x="10726738" y="2665413"/>
          <p14:tracePt t="21115" x="10752138" y="2652713"/>
          <p14:tracePt t="21223" x="10739438" y="2652713"/>
          <p14:tracePt t="21230" x="10715625" y="2652713"/>
          <p14:tracePt t="21238" x="10690225" y="2652713"/>
          <p14:tracePt t="21246" x="10664825" y="2678113"/>
          <p14:tracePt t="21255" x="10602913" y="2716213"/>
          <p14:tracePt t="21263" x="10564813" y="2740025"/>
          <p14:tracePt t="21272" x="10514013" y="2790825"/>
          <p14:tracePt t="21277" x="10452100" y="2865438"/>
          <p14:tracePt t="21288" x="10390188" y="2941638"/>
          <p14:tracePt t="21293" x="10339388" y="3016250"/>
          <p14:tracePt t="21304" x="10277475" y="3128963"/>
          <p14:tracePt t="21309" x="10226675" y="3203575"/>
          <p14:tracePt t="21321" x="10177463" y="3290888"/>
          <p14:tracePt t="21324" x="10126663" y="3367088"/>
          <p14:tracePt t="21333" x="10075863" y="3454400"/>
          <p14:tracePt t="21342" x="10052050" y="3516313"/>
          <p14:tracePt t="21347" x="10013950" y="3567113"/>
          <p14:tracePt t="21359" x="10001250" y="3616325"/>
          <p14:tracePt t="21366" x="9988550" y="3641725"/>
          <p14:tracePt t="21372" x="9975850" y="3654425"/>
          <p14:tracePt t="21379" x="9963150" y="3667125"/>
          <p14:tracePt t="21389" x="9963150" y="3679825"/>
          <p14:tracePt t="21451" x="9963150" y="3703638"/>
          <p14:tracePt t="21459" x="9963150" y="3716338"/>
          <p14:tracePt t="21473" x="9963150" y="3729038"/>
          <p14:tracePt t="21489" x="9963150" y="3754438"/>
          <p14:tracePt t="21503" x="9963150" y="3767138"/>
          <p14:tracePt t="21520" x="9963150" y="3792538"/>
          <p14:tracePt t="21527" x="9963150" y="3803650"/>
          <p14:tracePt t="21539" x="9963150" y="3829050"/>
          <p14:tracePt t="21543" x="9963150" y="3841750"/>
          <p14:tracePt t="21554" x="9963150" y="3854450"/>
          <p14:tracePt t="21559" x="9963150" y="3867150"/>
          <p14:tracePt t="21573" x="9963150" y="3879850"/>
          <p14:tracePt t="21581" x="9963150" y="3892550"/>
          <p14:tracePt t="21599" x="9963150" y="3905250"/>
          <p14:tracePt t="21744" x="9963150" y="3916363"/>
          <p14:tracePt t="21822" x="9939338" y="3941763"/>
          <p14:tracePt t="21830" x="9926638" y="3954463"/>
          <p14:tracePt t="21840" x="9901238" y="3967163"/>
          <p14:tracePt t="21847" x="9888538" y="3979863"/>
          <p14:tracePt t="29972" x="9901238" y="3979863"/>
          <p14:tracePt t="29988" x="9939338" y="3967163"/>
          <p14:tracePt t="29998" x="10001250" y="3954463"/>
          <p14:tracePt t="30007" x="10064750" y="3916363"/>
          <p14:tracePt t="30012" x="10139363" y="3879850"/>
          <p14:tracePt t="30022" x="10188575" y="3841750"/>
          <p14:tracePt t="30027" x="10201275" y="3829050"/>
          <p14:tracePt t="30035" x="10201275" y="3816350"/>
          <p14:tracePt t="30370" x="10039350" y="3816350"/>
          <p14:tracePt t="30379" x="9663113" y="3816350"/>
          <p14:tracePt t="30384" x="9150350" y="3841750"/>
          <p14:tracePt t="30393" x="8561388" y="3916363"/>
          <p14:tracePt t="30401" x="7835900" y="4041775"/>
          <p14:tracePt t="30411" x="7034213" y="4192588"/>
          <p14:tracePt t="30417" x="6396038" y="4292600"/>
          <p14:tracePt t="30425" x="5970588" y="4354513"/>
          <p14:tracePt t="30433" x="5607050" y="4418013"/>
          <p14:tracePt t="30443" x="5357813" y="4443413"/>
          <p14:tracePt t="30446" x="5170488" y="4454525"/>
          <p14:tracePt t="30457" x="5032375" y="4479925"/>
          <p14:tracePt t="30462" x="4968875" y="4492625"/>
          <p14:tracePt t="30474" x="4932363" y="4492625"/>
          <p14:tracePt t="30480" x="4906963" y="4505325"/>
          <p14:tracePt t="30490" x="4881563" y="4518025"/>
          <p14:tracePt t="30507" x="4868863" y="4530725"/>
          <p14:tracePt t="30564" x="4881563" y="4530725"/>
          <p14:tracePt t="30581" x="4881563" y="4518025"/>
          <p14:tracePt t="30635" x="4894263" y="4518025"/>
          <p14:tracePt t="30643" x="4894263" y="4505325"/>
          <p14:tracePt t="30659" x="4906963" y="4492625"/>
          <p14:tracePt t="30674" x="4919663" y="4492625"/>
          <p14:tracePt t="30682" x="4932363" y="4479925"/>
          <p14:tracePt t="30697" x="4956175" y="4467225"/>
          <p14:tracePt t="30707" x="5006975" y="4454525"/>
          <p14:tracePt t="30713" x="5119688" y="4454525"/>
          <p14:tracePt t="30724" x="5270500" y="4454525"/>
          <p14:tracePt t="30729" x="5445125" y="4467225"/>
          <p14:tracePt t="30741" x="5657850" y="4492625"/>
          <p14:tracePt t="30748" x="5908675" y="4505325"/>
          <p14:tracePt t="30753" x="6183313" y="4518025"/>
          <p14:tracePt t="30759" x="6472238" y="4543425"/>
          <p14:tracePt t="30767" x="6784975" y="4579938"/>
          <p14:tracePt t="30776" x="7134225" y="4592638"/>
          <p14:tracePt t="30783" x="7497763" y="4630738"/>
          <p14:tracePt t="30791" x="7785100" y="4667250"/>
          <p14:tracePt t="30799" x="8135938" y="4705350"/>
          <p14:tracePt t="30807" x="8448675" y="4705350"/>
          <p14:tracePt t="30816" x="8661400" y="4692650"/>
          <p14:tracePt t="30823" x="8824913" y="4630738"/>
          <p14:tracePt t="30832" x="8950325" y="4579938"/>
          <p14:tracePt t="30840" x="9063038" y="4530725"/>
          <p14:tracePt t="30846" x="9188450" y="4467225"/>
          <p14:tracePt t="30857" x="9312275" y="4405313"/>
          <p14:tracePt t="30860" x="9413875" y="4341813"/>
          <p14:tracePt t="30869" x="9513888" y="4254500"/>
          <p14:tracePt t="30878" x="9588500" y="4167188"/>
          <p14:tracePt t="30883" x="9663113" y="4067175"/>
          <p14:tracePt t="30893" x="9713913" y="3967163"/>
          <p14:tracePt t="30899" x="9739313" y="3892550"/>
          <p14:tracePt t="30908" x="9739313" y="3867150"/>
          <p14:tracePt t="30914" x="9750425" y="3854450"/>
          <p14:tracePt t="30969" x="9813925" y="3792538"/>
          <p14:tracePt t="30978" x="9875838" y="3729038"/>
          <p14:tracePt t="30987" x="9913938" y="3692525"/>
          <p14:tracePt t="30993" x="9963150" y="3641725"/>
          <p14:tracePt t="31001" x="10001250" y="3603625"/>
          <p14:tracePt t="31010" x="10039350" y="3579813"/>
          <p14:tracePt t="31017" x="10052050" y="3567113"/>
          <p14:tracePt t="31026" x="10064750" y="3554413"/>
          <p14:tracePt t="31033" x="10064750" y="3541713"/>
          <p14:tracePt t="31063" x="10064750" y="3529013"/>
          <p14:tracePt t="31095" x="10039350" y="3529013"/>
          <p14:tracePt t="31103" x="10001250" y="3529013"/>
          <p14:tracePt t="31110" x="9939338" y="3529013"/>
          <p14:tracePt t="31117" x="9863138" y="3529013"/>
          <p14:tracePt t="31126" x="9775825" y="3541713"/>
          <p14:tracePt t="31133" x="9675813" y="3554413"/>
          <p14:tracePt t="31141" x="9575800" y="3579813"/>
          <p14:tracePt t="31149" x="9463088" y="3603625"/>
          <p14:tracePt t="31159" x="9324975" y="3616325"/>
          <p14:tracePt t="31166" x="9150350" y="3641725"/>
          <p14:tracePt t="31174" x="8963025" y="3667125"/>
          <p14:tracePt t="31181" x="8786813" y="3679825"/>
          <p14:tracePt t="31191" x="8599488" y="3703638"/>
          <p14:tracePt t="31196" x="8424863" y="3716338"/>
          <p14:tracePt t="31207" x="8248650" y="3729038"/>
          <p14:tracePt t="31212" x="8099425" y="3754438"/>
          <p14:tracePt t="31219" x="7961313" y="3767138"/>
          <p14:tracePt t="31227" x="7848600" y="3779838"/>
          <p14:tracePt t="31237" x="7748588" y="3803650"/>
          <p14:tracePt t="31244" x="7661275" y="3816350"/>
          <p14:tracePt t="31250" x="7585075" y="3841750"/>
          <p14:tracePt t="31257" x="7510463" y="3879850"/>
          <p14:tracePt t="31264" x="7472363" y="3905250"/>
          <p14:tracePt t="31273" x="7435850" y="3916363"/>
          <p14:tracePt t="31280" x="7397750" y="3929063"/>
          <p14:tracePt t="31289" x="7397750" y="3941763"/>
          <p14:tracePt t="31296" x="7385050" y="3941763"/>
          <p14:tracePt t="31306" x="7385050" y="3954463"/>
          <p14:tracePt t="31336" x="7372350" y="3954463"/>
          <p14:tracePt t="31344" x="7348538" y="3967163"/>
          <p14:tracePt t="31350" x="7285038" y="4005263"/>
          <p14:tracePt t="31358" x="7172325" y="4041775"/>
          <p14:tracePt t="31366" x="7072313" y="4092575"/>
          <p14:tracePt t="31376" x="6959600" y="4129088"/>
          <p14:tracePt t="31383" x="6872288" y="4167188"/>
          <p14:tracePt t="31395" x="6797675" y="4205288"/>
          <p14:tracePt t="31400" x="6746875" y="4241800"/>
          <p14:tracePt t="31409" x="6696075" y="4267200"/>
          <p14:tracePt t="31414" x="6672263" y="4279900"/>
          <p14:tracePt t="31424" x="6634163" y="4292600"/>
          <p14:tracePt t="31430" x="6608763" y="4305300"/>
          <p14:tracePt t="31441" x="6596063" y="4305300"/>
          <p14:tracePt t="31447" x="6584950" y="4318000"/>
          <p14:tracePt t="31491" x="6608763" y="4318000"/>
          <p14:tracePt t="31499" x="6634163" y="4305300"/>
          <p14:tracePt t="31510" x="6672263" y="4267200"/>
          <p14:tracePt t="31515" x="6721475" y="4241800"/>
          <p14:tracePt t="31524" x="6772275" y="4205288"/>
          <p14:tracePt t="31531" x="6821488" y="4167188"/>
          <p14:tracePt t="31541" x="6859588" y="4141788"/>
          <p14:tracePt t="31550" x="6910388" y="4105275"/>
          <p14:tracePt t="31558" x="6946900" y="4092575"/>
          <p14:tracePt t="31560" x="6985000" y="4067175"/>
          <p14:tracePt t="31569" x="7010400" y="4054475"/>
          <p14:tracePt t="31577" x="7046913" y="4041775"/>
          <p14:tracePt t="31585" x="7072313" y="4029075"/>
          <p14:tracePt t="31594" x="7110413" y="3992563"/>
          <p14:tracePt t="31601" x="7134225" y="3992563"/>
          <p14:tracePt t="31610" x="7172325" y="3967163"/>
          <p14:tracePt t="31626" x="7185025" y="3954463"/>
          <p14:tracePt t="31717" x="7185025" y="3967163"/>
          <p14:tracePt t="31725" x="7159625" y="4005263"/>
          <p14:tracePt t="31733" x="7134225" y="4041775"/>
          <p14:tracePt t="31743" x="7123113" y="4079875"/>
          <p14:tracePt t="31749" x="7123113" y="4129088"/>
          <p14:tracePt t="31758" x="7123113" y="4167188"/>
          <p14:tracePt t="31765" x="7123113" y="4192588"/>
          <p14:tracePt t="31775" x="7123113" y="4217988"/>
          <p14:tracePt t="31783" x="7123113" y="4241800"/>
          <p14:tracePt t="31792" x="7123113" y="4254500"/>
          <p14:tracePt t="31795" x="7123113" y="4267200"/>
          <p14:tracePt t="31827" x="7146925" y="4267200"/>
          <p14:tracePt t="31836" x="7172325" y="4241800"/>
          <p14:tracePt t="31844" x="7223125" y="4205288"/>
          <p14:tracePt t="31851" x="7272338" y="4129088"/>
          <p14:tracePt t="31858" x="7323138" y="4054475"/>
          <p14:tracePt t="31865" x="7359650" y="3992563"/>
          <p14:tracePt t="31878" x="7410450" y="3916363"/>
          <p14:tracePt t="31883" x="7459663" y="3867150"/>
          <p14:tracePt t="31892" x="7497763" y="3829050"/>
          <p14:tracePt t="31899" x="7523163" y="3803650"/>
          <p14:tracePt t="31908" x="7548563" y="3767138"/>
          <p14:tracePt t="31920" x="7548563" y="3754438"/>
          <p14:tracePt t="32005" x="7535863" y="3803650"/>
          <p14:tracePt t="32013" x="7510463" y="3829050"/>
          <p14:tracePt t="32023" x="7510463" y="3854450"/>
          <p14:tracePt t="32030" x="7497763" y="3879850"/>
          <p14:tracePt t="32042" x="7485063" y="3892550"/>
          <p14:tracePt t="32092" x="7497763" y="3892550"/>
          <p14:tracePt t="32099" x="7523163" y="3854450"/>
          <p14:tracePt t="32109" x="7535863" y="3829050"/>
          <p14:tracePt t="32116" x="7572375" y="3803650"/>
          <p14:tracePt t="32126" x="7597775" y="3779838"/>
          <p14:tracePt t="32134" x="7610475" y="3754438"/>
          <p14:tracePt t="32142" x="7623175" y="3741738"/>
          <p14:tracePt t="32148" x="7635875" y="3741738"/>
          <p14:tracePt t="32157" x="7635875" y="3729038"/>
          <p14:tracePt t="32226" x="7610475" y="3779838"/>
          <p14:tracePt t="32235" x="7585075" y="3841750"/>
          <p14:tracePt t="32241" x="7548563" y="3892550"/>
          <p14:tracePt t="32249" x="7510463" y="3954463"/>
          <p14:tracePt t="32258" x="7510463" y="3992563"/>
          <p14:tracePt t="32264" x="7497763" y="4017963"/>
          <p14:tracePt t="32273" x="7485063" y="4054475"/>
          <p14:tracePt t="32365" x="7485063" y="4041775"/>
          <p14:tracePt t="32373" x="7497763" y="4017963"/>
          <p14:tracePt t="32380" x="7510463" y="4017963"/>
          <p14:tracePt t="32391" x="7510463" y="3992563"/>
          <p14:tracePt t="32395" x="7523163" y="3992563"/>
          <p14:tracePt t="32466" x="7497763" y="4017963"/>
          <p14:tracePt t="32473" x="7472363" y="4054475"/>
          <p14:tracePt t="32482" x="7448550" y="4079875"/>
          <p14:tracePt t="32491" x="7448550" y="4092575"/>
          <p14:tracePt t="32500" x="7435850" y="4105275"/>
          <p14:tracePt t="32543" x="7459663" y="4092575"/>
          <p14:tracePt t="32551" x="7485063" y="4079875"/>
          <p14:tracePt t="32561" x="7497763" y="4054475"/>
          <p14:tracePt t="32568" x="7535863" y="4017963"/>
          <p14:tracePt t="32580" x="7561263" y="3992563"/>
          <p14:tracePt t="32584" x="7597775" y="3954463"/>
          <p14:tracePt t="32593" x="7635875" y="3929063"/>
          <p14:tracePt t="32599" x="7661275" y="3905250"/>
          <p14:tracePt t="32610" x="7673975" y="3892550"/>
          <p14:tracePt t="32653" x="7673975" y="3905250"/>
          <p14:tracePt t="32663" x="7648575" y="3929063"/>
          <p14:tracePt t="32668" x="7610475" y="3992563"/>
          <p14:tracePt t="32675" x="7572375" y="4029075"/>
          <p14:tracePt t="32683" x="7548563" y="4079875"/>
          <p14:tracePt t="32693" x="7523163" y="4105275"/>
          <p14:tracePt t="32699" x="7510463" y="4129088"/>
          <p14:tracePt t="32708" x="7510463" y="4141788"/>
          <p14:tracePt t="32771" x="7523163" y="4117975"/>
          <p14:tracePt t="32778" x="7548563" y="4092575"/>
          <p14:tracePt t="32785" x="7561263" y="4067175"/>
          <p14:tracePt t="32811" x="7561263" y="4054475"/>
          <p14:tracePt t="32841" x="7548563" y="4079875"/>
          <p14:tracePt t="32849" x="7510463" y="4105275"/>
          <p14:tracePt t="32859" x="7497763" y="4129088"/>
          <p14:tracePt t="32863" x="7485063" y="4154488"/>
          <p14:tracePt t="32875" x="7472363" y="4154488"/>
          <p14:tracePt t="32917" x="7485063" y="4154488"/>
          <p14:tracePt t="32927" x="7485063" y="4141788"/>
          <p14:tracePt t="32933" x="7523163" y="4117975"/>
          <p14:tracePt t="32960" x="7585075" y="4041775"/>
          <p14:tracePt t="33010" x="7561263" y="4067175"/>
          <p14:tracePt t="33018" x="7523163" y="4105275"/>
          <p14:tracePt t="33026" x="7497763" y="4129088"/>
          <p14:tracePt t="33032" x="7485063" y="4154488"/>
          <p14:tracePt t="33040" x="7485063" y="4167188"/>
          <p14:tracePt t="33048" x="7472363" y="4167188"/>
          <p14:tracePt t="33104" x="7472363" y="4154488"/>
          <p14:tracePt t="33111" x="7485063" y="4154488"/>
          <p14:tracePt t="33120" x="7497763" y="4141788"/>
          <p14:tracePt t="33299" x="7510463" y="4141788"/>
          <p14:tracePt t="33541" x="7485063" y="4154488"/>
          <p14:tracePt t="33549" x="7459663" y="4167188"/>
          <p14:tracePt t="33557" x="7423150" y="4205288"/>
          <p14:tracePt t="33567" x="7372350" y="4230688"/>
          <p14:tracePt t="33575" x="7310438" y="4279900"/>
          <p14:tracePt t="33583" x="7235825" y="4318000"/>
          <p14:tracePt t="33595" x="7072313" y="4405313"/>
          <p14:tracePt t="33604" x="6972300" y="4454525"/>
          <p14:tracePt t="33612" x="6846888" y="4518025"/>
          <p14:tracePt t="33620" x="6696075" y="4579938"/>
          <p14:tracePt t="33626" x="6508750" y="4679950"/>
          <p14:tracePt t="33636" x="6321425" y="4768850"/>
          <p14:tracePt t="33642" x="6121400" y="4868863"/>
          <p14:tracePt t="33652" x="5945188" y="4992688"/>
          <p14:tracePt t="33665" x="5808663" y="5081588"/>
          <p14:tracePt t="33673" x="5645150" y="5168900"/>
          <p14:tracePt t="33677" x="5495925" y="5243513"/>
          <p14:tracePt t="33681" x="5370513" y="5294313"/>
          <p14:tracePt t="33691" x="5270500" y="5343525"/>
          <p14:tracePt t="33696" x="5194300" y="5381625"/>
          <p14:tracePt t="33702" x="5157788" y="5407025"/>
          <p14:tracePt t="33710" x="5106988" y="5418138"/>
          <p14:tracePt t="33718" x="5094288" y="5430838"/>
          <p14:tracePt t="33726" x="5081588" y="5443538"/>
          <p14:tracePt t="33734" x="5057775" y="5443538"/>
          <p14:tracePt t="33750" x="5045075" y="5443538"/>
          <p14:tracePt t="33766" x="5032375" y="5443538"/>
          <p14:tracePt t="33773" x="5019675" y="5443538"/>
          <p14:tracePt t="33790" x="5006975" y="5443538"/>
          <p14:tracePt t="33796" x="4968875" y="5443538"/>
          <p14:tracePt t="33807" x="4956175" y="5430838"/>
          <p14:tracePt t="33812" x="4932363" y="5430838"/>
          <p14:tracePt t="33824" x="4906963" y="5418138"/>
          <p14:tracePt t="33828" x="4868863" y="5407025"/>
          <p14:tracePt t="33837" x="4843463" y="5394325"/>
          <p14:tracePt t="33847" x="4819650" y="5394325"/>
          <p14:tracePt t="33853" x="4794250" y="5381625"/>
          <p14:tracePt t="33859" x="4768850" y="5368925"/>
          <p14:tracePt t="33868" x="4732338" y="5368925"/>
          <p14:tracePt t="33878" x="4706938" y="5368925"/>
          <p14:tracePt t="33884" x="4668838" y="5368925"/>
          <p14:tracePt t="33893" x="4643438" y="5368925"/>
          <p14:tracePt t="33898" x="4619625" y="5368925"/>
          <p14:tracePt t="33914" x="4606925" y="5368925"/>
          <p14:tracePt t="33936" x="4619625" y="5356225"/>
          <p14:tracePt t="33944" x="4630738" y="5330825"/>
          <p14:tracePt t="33962" x="4719638" y="5168900"/>
          <p14:tracePt t="33968" x="4806950" y="5043488"/>
          <p14:tracePt t="33977" x="4868863" y="4918075"/>
          <p14:tracePt t="33987" x="4919663" y="4805363"/>
          <p14:tracePt t="33993" x="4994275" y="4679950"/>
          <p14:tracePt t="34001" x="5045075" y="4567238"/>
          <p14:tracePt t="34007" x="5094288" y="4479925"/>
          <p14:tracePt t="34015" x="5145088" y="4405313"/>
          <p14:tracePt t="34026" x="5194300" y="4341813"/>
          <p14:tracePt t="34032" x="5245100" y="4305300"/>
          <p14:tracePt t="34042" x="5294313" y="4241800"/>
          <p14:tracePt t="34047" x="5332413" y="4192588"/>
          <p14:tracePt t="34058" x="5383213" y="4154488"/>
          <p14:tracePt t="34064" x="5445125" y="4105275"/>
          <p14:tracePt t="34069" x="5483225" y="4054475"/>
          <p14:tracePt t="34078" x="5532438" y="4017963"/>
          <p14:tracePt t="34087" x="5557838" y="3979863"/>
          <p14:tracePt t="34093" x="5595938" y="3954463"/>
          <p14:tracePt t="34101" x="5619750" y="3916363"/>
          <p14:tracePt t="34110" x="5657850" y="3892550"/>
          <p14:tracePt t="34116" x="5695950" y="3854450"/>
          <p14:tracePt t="34127" x="5732463" y="3829050"/>
          <p14:tracePt t="34133" x="5770563" y="3792538"/>
          <p14:tracePt t="34141" x="5808663" y="3767138"/>
          <p14:tracePt t="34149" x="5845175" y="3729038"/>
          <p14:tracePt t="34158" x="5908675" y="3679825"/>
          <p14:tracePt t="34164" x="5983288" y="3641725"/>
          <p14:tracePt t="34174" x="6057900" y="3616325"/>
          <p14:tracePt t="34180" x="6134100" y="3567113"/>
          <p14:tracePt t="34194" x="6208713" y="3529013"/>
          <p14:tracePt t="34195" x="6246813" y="3490913"/>
          <p14:tracePt t="34203" x="6308725" y="3454400"/>
          <p14:tracePt t="34211" x="6334125" y="3429000"/>
          <p14:tracePt t="34216" x="6359525" y="3416300"/>
          <p14:tracePt t="34232" x="6370638" y="3403600"/>
          <p14:tracePt t="34240" x="6370638" y="3390900"/>
          <p14:tracePt t="34272" x="6346825" y="3390900"/>
          <p14:tracePt t="34279" x="6308725" y="3429000"/>
          <p14:tracePt t="34285" x="6246813" y="3479800"/>
          <p14:tracePt t="34296" x="6170613" y="3529013"/>
          <p14:tracePt t="34301" x="6096000" y="3603625"/>
          <p14:tracePt t="34309" x="5983288" y="3679825"/>
          <p14:tracePt t="34318" x="5883275" y="3767138"/>
          <p14:tracePt t="34326" x="5770563" y="3841750"/>
          <p14:tracePt t="34333" x="5645150" y="3954463"/>
          <p14:tracePt t="34344" x="5519738" y="4054475"/>
          <p14:tracePt t="34351" x="5394325" y="4167188"/>
          <p14:tracePt t="34362" x="5281613" y="4241800"/>
          <p14:tracePt t="34369" x="5194300" y="4318000"/>
          <p14:tracePt t="34375" x="5145088" y="4341813"/>
          <p14:tracePt t="34382" x="5119688" y="4367213"/>
          <p14:tracePt t="34392" x="5094288" y="4379913"/>
          <p14:tracePt t="34397" x="5081588" y="4392613"/>
          <p14:tracePt t="34407" x="5068888" y="4405313"/>
          <p14:tracePt t="34412" x="5057775" y="4405313"/>
          <p14:tracePt t="34428" x="5045075" y="4405313"/>
          <p14:tracePt t="34450" x="5032375" y="4392613"/>
          <p14:tracePt t="34466" x="5032375" y="4379913"/>
          <p14:tracePt t="34475" x="5032375" y="4354513"/>
          <p14:tracePt t="34482" x="5045075" y="4330700"/>
          <p14:tracePt t="34491" x="5045075" y="4318000"/>
          <p14:tracePt t="34498" x="5057775" y="4305300"/>
          <p14:tracePt t="34514" x="5057775" y="4292600"/>
          <p14:tracePt t="34523" x="5068888" y="4292600"/>
          <p14:tracePt t="34585" x="5081588" y="4292600"/>
          <p14:tracePt t="34592" x="5094288" y="4292600"/>
          <p14:tracePt t="34600" x="5132388" y="4292600"/>
          <p14:tracePt t="34609" x="5132388" y="4267200"/>
          <p14:tracePt t="51603" x="5119688" y="4241800"/>
          <p14:tracePt t="51611" x="5081588" y="4217988"/>
          <p14:tracePt t="51617" x="5032375" y="4179888"/>
          <p14:tracePt t="51625" x="5006975" y="4154488"/>
          <p14:tracePt t="51634" x="4968875" y="4117975"/>
          <p14:tracePt t="51641" x="4956175" y="4092575"/>
          <p14:tracePt t="51650" x="4945063" y="4079875"/>
          <p14:tracePt t="51656" x="4945063" y="4041775"/>
          <p14:tracePt t="51666" x="4945063" y="4005263"/>
          <p14:tracePt t="51672" x="4968875" y="3941763"/>
          <p14:tracePt t="51682" x="5006975" y="3841750"/>
          <p14:tracePt t="51686" x="5019675" y="3767138"/>
          <p14:tracePt t="51695" x="5019675" y="3692525"/>
          <p14:tracePt t="51705" x="5019675" y="3654425"/>
          <p14:tracePt t="51712" x="4994275" y="3616325"/>
          <p14:tracePt t="51719" x="4981575" y="3567113"/>
          <p14:tracePt t="51729" x="4945063" y="3529013"/>
          <p14:tracePt t="51734" x="4932363" y="3490913"/>
          <p14:tracePt t="51746" x="4894263" y="3441700"/>
          <p14:tracePt t="51748" x="4856163" y="3403600"/>
          <p14:tracePt t="51757" x="4819650" y="3341688"/>
          <p14:tracePt t="51768" x="4768850" y="3278188"/>
          <p14:tracePt t="51773" x="4719638" y="3203575"/>
          <p14:tracePt t="51781" x="4681538" y="3141663"/>
          <p14:tracePt t="51788" x="4656138" y="3116263"/>
          <p14:tracePt t="51797" x="4643438" y="3090863"/>
          <p14:tracePt t="51806" x="4619625" y="3078163"/>
          <p14:tracePt t="51821" x="4606925" y="3078163"/>
          <p14:tracePt t="51831" x="4581525" y="3065463"/>
          <p14:tracePt t="51835" x="4556125" y="3041650"/>
          <p14:tracePt t="51845" x="4530725" y="3003550"/>
          <p14:tracePt t="51851" x="4506913" y="2978150"/>
          <p14:tracePt t="51863" x="4494213" y="2941638"/>
          <p14:tracePt t="51868" x="4494213" y="2890838"/>
          <p14:tracePt t="51875" x="4494213" y="2840038"/>
          <p14:tracePt t="51883" x="4494213" y="2790825"/>
          <p14:tracePt t="51891" x="4494213" y="2716213"/>
          <p14:tracePt t="51899" x="4494213" y="2678113"/>
          <p14:tracePt t="51905" x="4494213" y="2616200"/>
          <p14:tracePt t="51914" x="4506913" y="2540000"/>
          <p14:tracePt t="51921" x="4518025" y="2452688"/>
          <p14:tracePt t="51931" x="4530725" y="2365375"/>
          <p14:tracePt t="51949" x="4543425" y="2165350"/>
          <p14:tracePt t="51955" x="4556125" y="2065338"/>
          <p14:tracePt t="51963" x="4568825" y="1965325"/>
          <p14:tracePt t="51969" x="4581525" y="1865313"/>
          <p14:tracePt t="51975" x="4581525" y="1789113"/>
          <p14:tracePt t="51986" x="4581525" y="1727200"/>
          <p14:tracePt t="51991" x="4581525" y="1689100"/>
          <p14:tracePt t="52000" x="4594225" y="1652588"/>
          <p14:tracePt t="52007" x="4594225" y="1614488"/>
          <p14:tracePt t="52017" x="4594225" y="1589088"/>
          <p14:tracePt t="52022" x="4594225" y="1563688"/>
          <p14:tracePt t="52031" x="4594225" y="1527175"/>
          <p14:tracePt t="52039" x="4594225" y="1501775"/>
          <p14:tracePt t="52047" x="4594225" y="1489075"/>
          <p14:tracePt t="52055" x="4594225" y="1476375"/>
          <p14:tracePt t="52063" x="4594225" y="1450975"/>
          <p14:tracePt t="52073" x="4594225" y="1439863"/>
          <p14:tracePt t="52080" x="4594225" y="1427163"/>
          <p14:tracePt t="52098" x="4594225" y="1414463"/>
          <p14:tracePt t="52119" x="4581525" y="1414463"/>
          <p14:tracePt t="52203" x="4568825" y="1414463"/>
          <p14:tracePt t="52210" x="4543425" y="1427163"/>
          <p14:tracePt t="52217" x="4518025" y="1463675"/>
          <p14:tracePt t="52225" x="4468813" y="1489075"/>
          <p14:tracePt t="52235" x="4443413" y="1527175"/>
          <p14:tracePt t="52241" x="4406900" y="1552575"/>
          <p14:tracePt t="52250" x="4368800" y="1576388"/>
          <p14:tracePt t="52256" x="4343400" y="1614488"/>
          <p14:tracePt t="52265" x="4305300" y="1639888"/>
          <p14:tracePt t="52272" x="4256088" y="1676400"/>
          <p14:tracePt t="52279" x="4205288" y="1727200"/>
          <p14:tracePt t="52286" x="4168775" y="1765300"/>
          <p14:tracePt t="52295" x="4117975" y="1814513"/>
          <p14:tracePt t="52302" x="4081463" y="1839913"/>
          <p14:tracePt t="52314" x="4043363" y="1889125"/>
          <p14:tracePt t="52321" x="4017963" y="1914525"/>
          <p14:tracePt t="52330" x="3992563" y="1952625"/>
          <p14:tracePt t="52335" x="3956050" y="1978025"/>
          <p14:tracePt t="52341" x="3930650" y="2001838"/>
          <p14:tracePt t="52349" x="3905250" y="2039938"/>
          <p14:tracePt t="52356" x="3867150" y="2052638"/>
          <p14:tracePt t="52367" x="3843338" y="2078038"/>
          <p14:tracePt t="52373" x="3817938" y="2101850"/>
          <p14:tracePt t="52383" x="3805238" y="2101850"/>
          <p14:tracePt t="52392" x="3805238" y="2114550"/>
          <p14:tracePt t="52399" x="3792538" y="2114550"/>
          <p14:tracePt t="52405" x="3792538" y="2127250"/>
          <p14:tracePt t="52414" x="3779838" y="2139950"/>
          <p14:tracePt t="52433" x="3767138" y="2139950"/>
          <p14:tracePt t="52447" x="3756025" y="2152650"/>
          <p14:tracePt t="52451" x="3756025" y="2165350"/>
          <p14:tracePt t="52463" x="3743325" y="2178050"/>
          <p14:tracePt t="52467" x="3730625" y="2178050"/>
          <p14:tracePt t="52475" x="3730625" y="2190750"/>
          <p14:tracePt t="52481" x="3717925" y="2190750"/>
          <p14:tracePt t="52490" x="3717925" y="2214563"/>
          <p14:tracePt t="52499" x="3705225" y="2214563"/>
          <p14:tracePt t="52512" x="3692525" y="2227263"/>
          <p14:tracePt t="52530" x="3667125" y="2252663"/>
          <p14:tracePt t="52537" x="3667125" y="2265363"/>
          <p14:tracePt t="52723" x="3667125" y="2252663"/>
          <p14:tracePt t="52739" x="3667125" y="2239963"/>
          <p14:tracePt t="52747" x="3667125" y="2214563"/>
          <p14:tracePt t="52757" x="3667125" y="2190750"/>
          <p14:tracePt t="52764" x="3667125" y="2165350"/>
          <p14:tracePt t="52773" x="3667125" y="2139950"/>
          <p14:tracePt t="52785" x="3667125" y="2078038"/>
          <p14:tracePt t="52796" x="3667125" y="2039938"/>
          <p14:tracePt t="52819" x="3654425" y="2014538"/>
          <p14:tracePt t="52834" x="3654425" y="2001838"/>
          <p14:tracePt t="52841" x="3654425" y="1989138"/>
          <p14:tracePt t="52854" x="3654425" y="1978025"/>
          <p14:tracePt t="52870" x="3654425" y="1965325"/>
          <p14:tracePt t="52886" x="3654425" y="1952625"/>
          <p14:tracePt t="52894" x="3654425" y="1939925"/>
          <p14:tracePt t="52913" x="3654425" y="1927225"/>
          <p14:tracePt t="52930" x="3654425" y="1901825"/>
          <p14:tracePt t="52934" x="3654425" y="1889125"/>
          <p14:tracePt t="52941" x="3654425" y="1865313"/>
          <p14:tracePt t="52967" x="3679825" y="1801813"/>
          <p14:tracePt t="52973" x="3692525" y="1776413"/>
          <p14:tracePt t="52985" x="3692525" y="1752600"/>
          <p14:tracePt t="52992" x="3705225" y="1727200"/>
          <p14:tracePt t="52999" x="3717925" y="1714500"/>
          <p14:tracePt t="53003" x="3717925" y="1701800"/>
          <p14:tracePt t="53014" x="3730625" y="1689100"/>
          <p14:tracePt t="53019" x="3743325" y="1676400"/>
          <p14:tracePt t="53031" x="3743325" y="1663700"/>
          <p14:tracePt t="53037" x="3756025" y="1652588"/>
          <p14:tracePt t="53047" x="3756025" y="1639888"/>
          <p14:tracePt t="53054" x="3767138" y="1639888"/>
          <p14:tracePt t="53067" x="3779838" y="1627188"/>
          <p14:tracePt t="53079" x="3792538" y="1614488"/>
          <p14:tracePt t="53090" x="3805238" y="1601788"/>
          <p14:tracePt t="53097" x="3805238" y="1589088"/>
          <p14:tracePt t="53104" x="3817938" y="1589088"/>
          <p14:tracePt t="53114" x="3830638" y="1576388"/>
          <p14:tracePt t="53128" x="3843338" y="1563688"/>
          <p14:tracePt t="53148" x="3856038" y="1552575"/>
          <p14:tracePt t="53163" x="3867150" y="1539875"/>
          <p14:tracePt t="53168" x="3879850" y="1539875"/>
          <p14:tracePt t="53174" x="3879850" y="1527175"/>
          <p14:tracePt t="53190" x="3892550" y="1527175"/>
          <p14:tracePt t="53222" x="3905250" y="1527175"/>
          <p14:tracePt t="53240" x="3917950" y="1527175"/>
          <p14:tracePt t="53245" x="3930650" y="1527175"/>
          <p14:tracePt t="53252" x="3943350" y="1527175"/>
          <p14:tracePt t="53268" x="3956050" y="1527175"/>
          <p14:tracePt t="53279" x="3968750" y="1527175"/>
          <p14:tracePt t="53284" x="3979863" y="1527175"/>
          <p14:tracePt t="53300" x="3992563" y="1527175"/>
          <p14:tracePt t="53322" x="4005263" y="1539875"/>
          <p14:tracePt t="53332" x="4017963" y="1539875"/>
          <p14:tracePt t="53364" x="4017963" y="1552575"/>
          <p14:tracePt t="53380" x="4030663" y="1552575"/>
          <p14:tracePt t="53389" x="4030663" y="1563688"/>
          <p14:tracePt t="53402" x="4030663" y="1576388"/>
          <p14:tracePt t="53424" x="4030663" y="1589088"/>
          <p14:tracePt t="53462" x="4030663" y="1601788"/>
          <p14:tracePt t="53488" x="4030663" y="1614488"/>
          <p14:tracePt t="53495" x="4043363" y="1614488"/>
          <p14:tracePt t="53532" x="4043363" y="1627188"/>
          <p14:tracePt t="53558" x="4043363" y="1639888"/>
          <p14:tracePt t="53581" x="4043363" y="1652588"/>
          <p14:tracePt t="53589" x="4043363" y="1663700"/>
          <p14:tracePt t="53603" x="4043363" y="1676400"/>
          <p14:tracePt t="53619" x="4043363" y="1689100"/>
          <p14:tracePt t="53647" x="4043363" y="1701800"/>
          <p14:tracePt t="53654" x="4043363" y="1714500"/>
          <p14:tracePt t="53673" x="4043363" y="1727200"/>
          <p14:tracePt t="53690" x="4043363" y="1739900"/>
          <p14:tracePt t="53706" x="4043363" y="1752600"/>
          <p14:tracePt t="53713" x="4043363" y="1765300"/>
          <p14:tracePt t="53729" x="4043363" y="1776413"/>
          <p14:tracePt t="53741" x="4030663" y="1776413"/>
          <p14:tracePt t="53748" x="4030663" y="1789113"/>
          <p14:tracePt t="53768" x="4030663" y="1801813"/>
          <p14:tracePt t="53776" x="4017963" y="1801813"/>
          <p14:tracePt t="53785" x="4017963" y="1814513"/>
          <p14:tracePt t="53791" x="4005263" y="1827213"/>
          <p14:tracePt t="53807" x="4005263" y="1839913"/>
          <p14:tracePt t="53816" x="3992563" y="1839913"/>
          <p14:tracePt t="53821" x="3992563" y="1852613"/>
          <p14:tracePt t="53837" x="3979863" y="1865313"/>
          <p14:tracePt t="53848" x="3979863" y="1876425"/>
          <p14:tracePt t="53855" x="3968750" y="1876425"/>
          <p14:tracePt t="53863" x="3968750" y="1889125"/>
          <p14:tracePt t="53880" x="3968750" y="1901825"/>
          <p14:tracePt t="53899" x="3956050" y="1914525"/>
          <p14:tracePt t="53969" x="3956050" y="1927225"/>
          <p14:tracePt t="53985" x="3943350" y="1927225"/>
          <p14:tracePt t="53995" x="3943350" y="1939925"/>
          <p14:tracePt t="54018" x="3943350" y="1952625"/>
          <p14:tracePt t="54251" x="3930650" y="1952625"/>
          <p14:tracePt t="54258" x="3930650" y="1965325"/>
          <p14:tracePt t="54266" x="3917950" y="2001838"/>
          <p14:tracePt t="54503" x="3930650" y="1989138"/>
          <p14:tracePt t="54511" x="3943350" y="1965325"/>
          <p14:tracePt t="54515" x="3956050" y="1952625"/>
          <p14:tracePt t="54526" x="3956050" y="1939925"/>
          <p14:tracePt t="54533" x="3968750" y="1939925"/>
          <p14:tracePt t="54549" x="3968750" y="1927225"/>
          <p14:tracePt t="54554" x="3979863" y="1914525"/>
          <p14:tracePt t="54564" x="3979863" y="1901825"/>
          <p14:tracePt t="54569" x="4005263" y="1865313"/>
          <p14:tracePt t="54582" x="4030663" y="1839913"/>
          <p14:tracePt t="54587" x="4068763" y="1801813"/>
          <p14:tracePt t="54599" x="4092575" y="1752600"/>
          <p14:tracePt t="54603" x="4143375" y="1689100"/>
          <p14:tracePt t="54617" x="4243388" y="1601788"/>
          <p14:tracePt t="54624" x="4268788" y="1563688"/>
          <p14:tracePt t="54632" x="4305300" y="1514475"/>
          <p14:tracePt t="54638" x="4330700" y="1489075"/>
          <p14:tracePt t="54646" x="4356100" y="1450975"/>
          <p14:tracePt t="54654" x="4381500" y="1439863"/>
          <p14:tracePt t="54663" x="4394200" y="1427163"/>
          <p14:tracePt t="54670" x="4418013" y="1401763"/>
          <p14:tracePt t="54686" x="4430713" y="1376363"/>
          <p14:tracePt t="54695" x="4443413" y="1363663"/>
          <p14:tracePt t="54700" x="4456113" y="1350963"/>
          <p14:tracePt t="54708" x="4468813" y="1339850"/>
          <p14:tracePt t="54716" x="4481513" y="1327150"/>
          <p14:tracePt t="54724" x="4494213" y="1314450"/>
          <p14:tracePt t="54733" x="4518025" y="1289050"/>
          <p14:tracePt t="54740" x="4543425" y="1276350"/>
          <p14:tracePt t="54748" x="4556125" y="1250950"/>
          <p14:tracePt t="54756" x="4581525" y="1250950"/>
          <p14:tracePt t="54766" x="4594225" y="1238250"/>
          <p14:tracePt t="54772" x="4606925" y="1238250"/>
          <p14:tracePt t="54781" x="4606925" y="1227138"/>
          <p14:tracePt t="54786" x="4619625" y="1227138"/>
          <p14:tracePt t="54802" x="4619625" y="1214438"/>
          <p14:tracePt t="54874" x="4630738" y="1227138"/>
          <p14:tracePt t="54882" x="4630738" y="1263650"/>
          <p14:tracePt t="54890" x="4643438" y="1289050"/>
          <p14:tracePt t="54900" x="4643438" y="1327150"/>
          <p14:tracePt t="54905" x="4643438" y="1350963"/>
          <p14:tracePt t="54914" x="4643438" y="1376363"/>
          <p14:tracePt t="54924" x="4643438" y="1401763"/>
          <p14:tracePt t="54935" x="4643438" y="1450975"/>
          <p14:tracePt t="54947" x="4643438" y="1489075"/>
          <p14:tracePt t="54952" x="4643438" y="1514475"/>
          <p14:tracePt t="54970" x="4643438" y="1539875"/>
          <p14:tracePt t="54975" x="4643438" y="1552575"/>
          <p14:tracePt t="54988" x="4643438" y="1563688"/>
          <p14:tracePt t="54999" x="4643438" y="1576388"/>
          <p14:tracePt t="55014" x="4643438" y="1589088"/>
          <p14:tracePt t="55020" x="4630738" y="1589088"/>
          <p14:tracePt t="55029" x="4630738" y="1601788"/>
          <p14:tracePt t="55046" x="4630738" y="1614488"/>
          <p14:tracePt t="55052" x="4619625" y="1627188"/>
          <p14:tracePt t="55068" x="4619625" y="1639888"/>
          <p14:tracePt t="55084" x="4606925" y="1652588"/>
          <p14:tracePt t="55098" x="4606925" y="1663700"/>
          <p14:tracePt t="55106" x="4594225" y="1676400"/>
          <p14:tracePt t="55122" x="4594225" y="1689100"/>
          <p14:tracePt t="55131" x="4581525" y="1689100"/>
          <p14:tracePt t="55136" x="4581525" y="1701800"/>
          <p14:tracePt t="55146" x="4568825" y="1701800"/>
          <p14:tracePt t="55152" x="4568825" y="1714500"/>
          <p14:tracePt t="55162" x="4568825" y="1727200"/>
          <p14:tracePt t="55168" x="4556125" y="1727200"/>
          <p14:tracePt t="55179" x="4556125" y="1739900"/>
          <p14:tracePt t="55195" x="4543425" y="1752600"/>
          <p14:tracePt t="55200" x="4543425" y="1776413"/>
          <p14:tracePt t="55209" x="4530725" y="1789113"/>
          <p14:tracePt t="55216" x="4530725" y="1801813"/>
          <p14:tracePt t="55222" x="4518025" y="1827213"/>
          <p14:tracePt t="55238" x="4506913" y="1852613"/>
          <p14:tracePt t="55258" x="4494213" y="1865313"/>
          <p14:tracePt t="55270" x="4494213" y="1889125"/>
          <p14:tracePt t="55280" x="4481513" y="1889125"/>
          <p14:tracePt t="55287" x="4481513" y="1901825"/>
          <p14:tracePt t="55317" x="4468813" y="1914525"/>
          <p14:tracePt t="55474" x="4468813" y="1876425"/>
          <p14:tracePt t="55482" x="4481513" y="1852613"/>
          <p14:tracePt t="55495" x="4506913" y="1814513"/>
          <p14:tracePt t="55504" x="4606925" y="1676400"/>
          <p14:tracePt t="55516" x="4656138" y="1589088"/>
          <p14:tracePt t="55529" x="4832350" y="1314450"/>
          <p14:tracePt t="55534" x="4894263" y="1227138"/>
          <p14:tracePt t="55546" x="4945063" y="1150938"/>
          <p14:tracePt t="55550" x="4994275" y="1076325"/>
          <p14:tracePt t="55559" x="5045075" y="1025525"/>
          <p14:tracePt t="55568" x="5081588" y="989013"/>
          <p14:tracePt t="55574" x="5119688" y="963613"/>
          <p14:tracePt t="55582" x="5145088" y="925513"/>
          <p14:tracePt t="55590" x="5170488" y="901700"/>
          <p14:tracePt t="55596" x="5194300" y="889000"/>
          <p14:tracePt t="55606" x="5207000" y="889000"/>
          <p14:tracePt t="55613" x="5219700" y="876300"/>
          <p14:tracePt t="55620" x="5232400" y="863600"/>
          <p14:tracePt t="55629" x="5245100" y="863600"/>
          <p14:tracePt t="55636" x="5257800" y="850900"/>
          <p14:tracePt t="55649" x="5270500" y="850900"/>
          <p14:tracePt t="55658" x="5307013" y="838200"/>
          <p14:tracePt t="55666" x="5319713" y="838200"/>
          <p14:tracePt t="55674" x="5345113" y="838200"/>
          <p14:tracePt t="55682" x="5370513" y="838200"/>
          <p14:tracePt t="55690" x="5407025" y="838200"/>
          <p14:tracePt t="55698" x="5432425" y="838200"/>
          <p14:tracePt t="55706" x="5457825" y="838200"/>
          <p14:tracePt t="55716" x="5483225" y="850900"/>
          <p14:tracePt t="55722" x="5507038" y="850900"/>
          <p14:tracePt t="55731" x="5532438" y="863600"/>
          <p14:tracePt t="55738" x="5557838" y="863600"/>
          <p14:tracePt t="55752" x="5570538" y="876300"/>
          <p14:tracePt t="55766" x="5607050" y="901700"/>
          <p14:tracePt t="55785" x="5632450" y="912813"/>
          <p14:tracePt t="55801" x="5657850" y="976313"/>
          <p14:tracePt t="55814" x="5670550" y="1014413"/>
          <p14:tracePt t="55817" x="5683250" y="1038225"/>
          <p14:tracePt t="55822" x="5683250" y="1076325"/>
          <p14:tracePt t="55831" x="5695950" y="1114425"/>
          <p14:tracePt t="55838" x="5708650" y="1150938"/>
          <p14:tracePt t="55848" x="5719763" y="1189038"/>
          <p14:tracePt t="55854" x="5719763" y="1227138"/>
          <p14:tracePt t="55863" x="5719763" y="1250950"/>
          <p14:tracePt t="55870" x="5719763" y="1276350"/>
          <p14:tracePt t="55880" x="5719763" y="1301750"/>
          <p14:tracePt t="55897" x="5719763" y="1339850"/>
          <p14:tracePt t="55902" x="5719763" y="1401763"/>
          <p14:tracePt t="55913" x="5708650" y="1414463"/>
          <p14:tracePt t="55924" x="5695950" y="1463675"/>
          <p14:tracePt t="55932" x="5695950" y="1476375"/>
          <p14:tracePt t="55940" x="5695950" y="1489075"/>
          <p14:tracePt t="55949" x="5683250" y="1501775"/>
          <p14:tracePt t="55954" x="5683250" y="1514475"/>
          <p14:tracePt t="55963" x="5670550" y="1527175"/>
          <p14:tracePt t="55970" x="5670550" y="1539875"/>
          <p14:tracePt t="55980" x="5657850" y="1539875"/>
          <p14:tracePt t="55987" x="5657850" y="1552575"/>
          <p14:tracePt t="56002" x="5645150" y="1563688"/>
          <p14:tracePt t="56013" x="5645150" y="1576388"/>
          <p14:tracePt t="56024" x="5632450" y="1576388"/>
          <p14:tracePt t="56033" x="5632450" y="1589088"/>
          <p14:tracePt t="56040" x="5619750" y="1589088"/>
          <p14:tracePt t="56048" x="5619750" y="1601788"/>
          <p14:tracePt t="56064" x="5607050" y="1614488"/>
          <p14:tracePt t="56073" x="5607050" y="1627188"/>
          <p14:tracePt t="56088" x="5595938" y="1639888"/>
          <p14:tracePt t="56097" x="5595938" y="1652588"/>
          <p14:tracePt t="56105" x="5583238" y="1663700"/>
          <p14:tracePt t="56112" x="5570538" y="1663700"/>
          <p14:tracePt t="56118" x="5570538" y="1676400"/>
          <p14:tracePt t="56129" x="5557838" y="1676400"/>
          <p14:tracePt t="56134" x="5557838" y="1689100"/>
          <p14:tracePt t="56155" x="5557838" y="1701800"/>
          <p14:tracePt t="56165" x="5545138" y="1714500"/>
          <p14:tracePt t="56172" x="5532438" y="1727200"/>
          <p14:tracePt t="56190" x="5532438" y="1752600"/>
          <p14:tracePt t="56204" x="5519738" y="1765300"/>
          <p14:tracePt t="56220" x="5519738" y="1776413"/>
          <p14:tracePt t="56236" x="5519738" y="1789113"/>
          <p14:tracePt t="56245" x="5519738" y="1801813"/>
          <p14:tracePt t="56266" x="5519738" y="1814513"/>
          <p14:tracePt t="56280" x="5507038" y="1814513"/>
          <p14:tracePt t="56282" x="5507038" y="1827213"/>
          <p14:tracePt t="56329" x="5507038" y="1839913"/>
          <p14:tracePt t="56489" x="5519738" y="1827213"/>
          <p14:tracePt t="56502" x="5645150" y="1752600"/>
          <p14:tracePt t="56510" x="5745163" y="1701800"/>
          <p14:tracePt t="56526" x="5870575" y="1652588"/>
          <p14:tracePt t="56539" x="6283325" y="1414463"/>
          <p14:tracePt t="56548" x="6359525" y="1376363"/>
          <p14:tracePt t="56558" x="6434138" y="1350963"/>
          <p14:tracePt t="56566" x="6472238" y="1327150"/>
          <p14:tracePt t="56572" x="6508750" y="1327150"/>
          <p14:tracePt t="56580" x="6534150" y="1314450"/>
          <p14:tracePt t="56586" x="6534150" y="1301750"/>
          <p14:tracePt t="56596" x="6546850" y="1301750"/>
          <p14:tracePt t="56657" x="6559550" y="1301750"/>
          <p14:tracePt t="56664" x="6572250" y="1301750"/>
          <p14:tracePt t="56678" x="6584950" y="1314450"/>
          <p14:tracePt t="56689" x="6584950" y="1327150"/>
          <p14:tracePt t="56701" x="6608763" y="1350963"/>
          <p14:tracePt t="56712" x="6608763" y="1363663"/>
          <p14:tracePt t="56717" x="6621463" y="1376363"/>
          <p14:tracePt t="56729" x="6621463" y="1389063"/>
          <p14:tracePt t="56735" x="6634163" y="1401763"/>
          <p14:tracePt t="56742" x="6634163" y="1414463"/>
          <p14:tracePt t="56749" x="6634163" y="1439863"/>
          <p14:tracePt t="56755" x="6646863" y="1463675"/>
          <p14:tracePt t="56764" x="6659563" y="1463675"/>
          <p14:tracePt t="56771" x="6659563" y="1489075"/>
          <p14:tracePt t="56779" x="6659563" y="1501775"/>
          <p14:tracePt t="56787" x="6672263" y="1514475"/>
          <p14:tracePt t="56796" x="6672263" y="1527175"/>
          <p14:tracePt t="56804" x="6672263" y="1539875"/>
          <p14:tracePt t="56813" x="6684963" y="1552575"/>
          <p14:tracePt t="56819" x="6696075" y="1576388"/>
          <p14:tracePt t="56829" x="6696075" y="1589088"/>
          <p14:tracePt t="56839" x="6708775" y="1614488"/>
          <p14:tracePt t="56849" x="6734175" y="1652588"/>
          <p14:tracePt t="56862" x="6734175" y="1663700"/>
          <p14:tracePt t="56866" x="6734175" y="1676400"/>
          <p14:tracePt t="56878" x="6746875" y="1676400"/>
          <p14:tracePt t="56881" x="6746875" y="1689100"/>
          <p14:tracePt t="56897" x="6746875" y="1701800"/>
          <p14:tracePt t="56903" x="6746875" y="1714500"/>
          <p14:tracePt t="56919" x="6746875" y="1727200"/>
          <p14:tracePt t="56947" x="6746875" y="1739900"/>
          <p14:tracePt t="56981" x="6746875" y="1752600"/>
          <p14:tracePt t="57116" x="6746875" y="1765300"/>
          <p14:tracePt t="57154" x="6746875" y="1776413"/>
          <p14:tracePt t="57239" x="6734175" y="1789113"/>
          <p14:tracePt t="57255" x="6734175" y="1801813"/>
          <p14:tracePt t="57271" x="6734175" y="1814513"/>
          <p14:tracePt t="57280" x="6721475" y="1814513"/>
          <p14:tracePt t="57286" x="6708775" y="1827213"/>
          <p14:tracePt t="57301" x="6696075" y="1839913"/>
          <p14:tracePt t="57313" x="6696075" y="1852613"/>
          <p14:tracePt t="57317" x="6684963" y="1876425"/>
          <p14:tracePt t="57326" x="6672263" y="1876425"/>
          <p14:tracePt t="57333" x="6672263" y="1901825"/>
          <p14:tracePt t="57340" x="6659563" y="1914525"/>
          <p14:tracePt t="57348" x="6659563" y="1927225"/>
          <p14:tracePt t="57356" x="6646863" y="1927225"/>
          <p14:tracePt t="57365" x="6634163" y="1952625"/>
          <p14:tracePt t="57380" x="6634163" y="1965325"/>
          <p14:tracePt t="57388" x="6621463" y="1965325"/>
          <p14:tracePt t="57646" x="6646863" y="1952625"/>
          <p14:tracePt t="57658" x="6646863" y="1939925"/>
          <p14:tracePt t="57673" x="6659563" y="1927225"/>
          <p14:tracePt t="57681" x="6672263" y="1927225"/>
          <p14:tracePt t="57688" x="6684963" y="1914525"/>
          <p14:tracePt t="57700" x="6696075" y="1914525"/>
          <p14:tracePt t="57722" x="6696075" y="1901825"/>
          <p14:tracePt t="58231" x="6708775" y="1901825"/>
          <p14:tracePt t="58278" x="6734175" y="1889125"/>
          <p14:tracePt t="58286" x="6759575" y="1839913"/>
          <p14:tracePt t="58297" x="6797675" y="1801813"/>
          <p14:tracePt t="58303" x="6821488" y="1752600"/>
          <p14:tracePt t="58310" x="6872288" y="1714500"/>
          <p14:tracePt t="58318" x="6910388" y="1663700"/>
          <p14:tracePt t="58326" x="6946900" y="1639888"/>
          <p14:tracePt t="58333" x="6972300" y="1601788"/>
          <p14:tracePt t="58342" x="7010400" y="1576388"/>
          <p14:tracePt t="58349" x="7034213" y="1552575"/>
          <p14:tracePt t="58357" x="7046913" y="1527175"/>
          <p14:tracePt t="58366" x="7085013" y="1527175"/>
          <p14:tracePt t="58371" x="7097713" y="1489075"/>
          <p14:tracePt t="58379" x="7110413" y="1489075"/>
          <p14:tracePt t="58386" x="7146925" y="1463675"/>
          <p14:tracePt t="58392" x="7172325" y="1463675"/>
          <p14:tracePt t="58400" x="7185025" y="1450975"/>
          <p14:tracePt t="58408" x="7210425" y="1439863"/>
          <p14:tracePt t="58417" x="7223125" y="1427163"/>
          <p14:tracePt t="58424" x="7235825" y="1427163"/>
          <p14:tracePt t="58433" x="7246938" y="1414463"/>
          <p14:tracePt t="58440" x="7259638" y="1414463"/>
          <p14:tracePt t="58449" x="7259638" y="1401763"/>
          <p14:tracePt t="58457" x="7272338" y="1401763"/>
          <p14:tracePt t="58470" x="7285038" y="1401763"/>
          <p14:tracePt t="58486" x="7297738" y="1401763"/>
          <p14:tracePt t="58502" x="7310438" y="1401763"/>
          <p14:tracePt t="58514" x="7323138" y="1401763"/>
          <p14:tracePt t="58518" x="7335838" y="1401763"/>
          <p14:tracePt t="58524" x="7348538" y="1401763"/>
          <p14:tracePt t="58532" x="7372350" y="1401763"/>
          <p14:tracePt t="58540" x="7410450" y="1414463"/>
          <p14:tracePt t="58548" x="7435850" y="1414463"/>
          <p14:tracePt t="58556" x="7459663" y="1427163"/>
          <p14:tracePt t="58565" x="7472363" y="1439863"/>
          <p14:tracePt t="58572" x="7485063" y="1439863"/>
          <p14:tracePt t="58580" x="7485063" y="1450975"/>
          <p14:tracePt t="58589" x="7510463" y="1463675"/>
          <p14:tracePt t="58597" x="7523163" y="1463675"/>
          <p14:tracePt t="58604" x="7535863" y="1476375"/>
          <p14:tracePt t="58618" x="7548563" y="1489075"/>
          <p14:tracePt t="58629" x="7561263" y="1501775"/>
          <p14:tracePt t="58634" x="7572375" y="1501775"/>
          <p14:tracePt t="58642" x="7585075" y="1514475"/>
          <p14:tracePt t="58658" x="7610475" y="1527175"/>
          <p14:tracePt t="58668" x="7635875" y="1539875"/>
          <p14:tracePt t="58674" x="7648575" y="1539875"/>
          <p14:tracePt t="58681" x="7673975" y="1552575"/>
          <p14:tracePt t="58688" x="7697788" y="1563688"/>
          <p14:tracePt t="58696" x="7710488" y="1563688"/>
          <p14:tracePt t="58704" x="7723188" y="1576388"/>
          <p14:tracePt t="58713" x="7748588" y="1589088"/>
          <p14:tracePt t="58729" x="7773988" y="1601788"/>
          <p14:tracePt t="58746" x="7785100" y="1614488"/>
          <p14:tracePt t="58750" x="7785100" y="1627188"/>
          <p14:tracePt t="58758" x="7797800" y="1627188"/>
          <p14:tracePt t="58901" x="7797800" y="1639888"/>
          <p14:tracePt t="58923" x="7797800" y="1652588"/>
          <p14:tracePt t="58947" x="7797800" y="1663700"/>
          <p14:tracePt t="58952" x="7797800" y="1676400"/>
          <p14:tracePt t="59071" x="7797800" y="1689100"/>
          <p14:tracePt t="59228" x="7797800" y="1701800"/>
          <p14:tracePt t="59253" x="7797800" y="1714500"/>
          <p14:tracePt t="59261" x="7797800" y="1727200"/>
          <p14:tracePt t="59268" x="7797800" y="1739900"/>
          <p14:tracePt t="59282" x="7797800" y="1752600"/>
          <p14:tracePt t="59289" x="7797800" y="1765300"/>
          <p14:tracePt t="59299" x="7797800" y="1776413"/>
          <p14:tracePt t="59305" x="7797800" y="1789113"/>
          <p14:tracePt t="59322" x="7797800" y="1814513"/>
          <p14:tracePt t="59337" x="7785100" y="1839913"/>
          <p14:tracePt t="59353" x="7785100" y="1852613"/>
          <p14:tracePt t="59367" x="7773988" y="1865313"/>
          <p14:tracePt t="59392" x="7773988" y="1876425"/>
          <p14:tracePt t="59402" x="7773988" y="1889125"/>
          <p14:tracePt t="59454" x="7773988" y="1901825"/>
          <p14:tracePt t="64819" x="7761288" y="1901825"/>
          <p14:tracePt t="64835" x="7748588" y="1889125"/>
          <p14:tracePt t="64843" x="7735888" y="1876425"/>
          <p14:tracePt t="64851" x="7710488" y="1876425"/>
          <p14:tracePt t="64857" x="7685088" y="1865313"/>
          <p14:tracePt t="64865" x="7648575" y="1839913"/>
          <p14:tracePt t="64873" x="7610475" y="1839913"/>
          <p14:tracePt t="64881" x="7535863" y="1814513"/>
          <p14:tracePt t="64889" x="7448550" y="1801813"/>
          <p14:tracePt t="64898" x="7385050" y="1776413"/>
          <p14:tracePt t="64905" x="7285038" y="1765300"/>
          <p14:tracePt t="64914" x="7172325" y="1752600"/>
          <p14:tracePt t="64921" x="7059613" y="1752600"/>
          <p14:tracePt t="64930" x="6946900" y="1752600"/>
          <p14:tracePt t="64935" x="6808788" y="1752600"/>
          <p14:tracePt t="64943" x="6659563" y="1789113"/>
          <p14:tracePt t="64964" x="6221413" y="1901825"/>
          <p14:tracePt t="64967" x="5945188" y="2014538"/>
          <p14:tracePt t="64975" x="5619750" y="2139950"/>
          <p14:tracePt t="64983" x="5294313" y="2303463"/>
          <p14:tracePt t="64991" x="4945063" y="2439988"/>
          <p14:tracePt t="64999" x="4630738" y="2565400"/>
          <p14:tracePt t="65005" x="4318000" y="2652713"/>
          <p14:tracePt t="65014" x="4043363" y="2752725"/>
          <p14:tracePt t="65021" x="3830638" y="2816225"/>
          <p14:tracePt t="65030" x="3692525" y="2890838"/>
          <p14:tracePt t="65037" x="3567113" y="2941638"/>
          <p14:tracePt t="65047" x="3505200" y="2978150"/>
          <p14:tracePt t="65053" x="3429000" y="3016250"/>
          <p14:tracePt t="65063" x="3367088" y="3054350"/>
          <p14:tracePt t="65069" x="3317875" y="3078163"/>
          <p14:tracePt t="65077" x="3279775" y="3116263"/>
          <p14:tracePt t="65083" x="3254375" y="3141663"/>
          <p14:tracePt t="65091" x="3228975" y="3165475"/>
          <p14:tracePt t="65099" x="3216275" y="3165475"/>
          <p14:tracePt t="65107" x="3205163" y="3178175"/>
          <p14:tracePt t="65117" x="3192463" y="3178175"/>
          <p14:tracePt t="65123" x="3179763" y="3190875"/>
          <p14:tracePt t="65139" x="3179763" y="3203575"/>
          <p14:tracePt t="65148" x="3167063" y="3203575"/>
          <p14:tracePt t="65169" x="3154363" y="3216275"/>
          <p14:tracePt t="65185" x="3141663" y="3228975"/>
          <p14:tracePt t="65193" x="3128963" y="3228975"/>
          <p14:tracePt t="65201" x="3103563" y="3241675"/>
          <p14:tracePt t="65209" x="3079750" y="3254375"/>
          <p14:tracePt t="65217" x="3054350" y="3267075"/>
          <p14:tracePt t="65225" x="3016250" y="3267075"/>
          <p14:tracePt t="65231" x="2992438" y="3267075"/>
          <p14:tracePt t="65239" x="2954338" y="3267075"/>
          <p14:tracePt t="65248" x="2928938" y="3267075"/>
          <p14:tracePt t="65255" x="2890838" y="3267075"/>
          <p14:tracePt t="65264" x="2854325" y="3241675"/>
          <p14:tracePt t="65271" x="2828925" y="3216275"/>
          <p14:tracePt t="65280" x="2816225" y="3178175"/>
          <p14:tracePt t="65287" x="2803525" y="3141663"/>
          <p14:tracePt t="65296" x="2803525" y="3103563"/>
          <p14:tracePt t="65301" x="2803525" y="3054350"/>
          <p14:tracePt t="65309" x="2841625" y="2990850"/>
          <p14:tracePt t="65317" x="2867025" y="2941638"/>
          <p14:tracePt t="65325" x="2890838" y="2878138"/>
          <p14:tracePt t="65333" x="2928938" y="2803525"/>
          <p14:tracePt t="65341" x="2954338" y="2740025"/>
          <p14:tracePt t="65349" x="2992438" y="2678113"/>
          <p14:tracePt t="65357" x="3041650" y="2627313"/>
          <p14:tracePt t="65365" x="3092450" y="2565400"/>
          <p14:tracePt t="65373" x="3141663" y="2503488"/>
          <p14:tracePt t="65380" x="3179763" y="2465388"/>
          <p14:tracePt t="65387" x="3254375" y="2414588"/>
          <p14:tracePt t="65397" x="3328988" y="2352675"/>
          <p14:tracePt t="65403" x="3405188" y="2303463"/>
          <p14:tracePt t="65413" x="3467100" y="2252663"/>
          <p14:tracePt t="65419" x="3517900" y="2201863"/>
          <p14:tracePt t="65427" x="3554413" y="2152650"/>
          <p14:tracePt t="65435" x="3605213" y="2114550"/>
          <p14:tracePt t="65443" x="3654425" y="2065338"/>
          <p14:tracePt t="65449" x="3679825" y="2027238"/>
          <p14:tracePt t="65459" x="3730625" y="1978025"/>
          <p14:tracePt t="65465" x="3767138" y="1939925"/>
          <p14:tracePt t="65473" x="3805238" y="1876425"/>
          <p14:tracePt t="65482" x="3856038" y="1827213"/>
          <p14:tracePt t="65489" x="3892550" y="1776413"/>
          <p14:tracePt t="65498" x="3917950" y="1727200"/>
          <p14:tracePt t="65505" x="3943350" y="1701800"/>
          <p14:tracePt t="65514" x="3956050" y="1676400"/>
          <p14:tracePt t="65521" x="3956050" y="1663700"/>
          <p14:tracePt t="65527" x="3968750" y="1663700"/>
          <p14:tracePt t="65535" x="3968750" y="1652588"/>
          <p14:tracePt t="65551" x="3968750" y="1639888"/>
          <p14:tracePt t="65567" x="3979863" y="1639888"/>
          <p14:tracePt t="66347" x="3979863" y="1652588"/>
          <p14:tracePt t="66361" x="3979863" y="1663700"/>
          <p14:tracePt t="66370" x="3968750" y="1663700"/>
          <p14:tracePt t="66379" x="3968750" y="1676400"/>
          <p14:tracePt t="66396" x="3968750" y="1689100"/>
          <p14:tracePt t="66403" x="3956050" y="1701800"/>
          <p14:tracePt t="66433" x="3943350" y="1714500"/>
          <p14:tracePt t="66457" x="3943350" y="1727200"/>
          <p14:tracePt t="66502" x="3943350" y="1739900"/>
          <p14:tracePt t="66510" x="3943350" y="1752600"/>
          <p14:tracePt t="66534" x="3930650" y="1752600"/>
          <p14:tracePt t="66580" x="3930650" y="1765300"/>
          <p14:tracePt t="67172" x="3943350" y="1752600"/>
          <p14:tracePt t="67181" x="3979863" y="1714500"/>
          <p14:tracePt t="67188" x="4043363" y="1676400"/>
          <p14:tracePt t="67198" x="4117975" y="1627188"/>
          <p14:tracePt t="67208" x="4192588" y="1576388"/>
          <p14:tracePt t="67216" x="4268788" y="1527175"/>
          <p14:tracePt t="67221" x="4330700" y="1476375"/>
          <p14:tracePt t="67229" x="4406900" y="1427163"/>
          <p14:tracePt t="67238" x="4443413" y="1401763"/>
          <p14:tracePt t="67244" x="4494213" y="1363663"/>
          <p14:tracePt t="67252" x="4518025" y="1350963"/>
          <p14:tracePt t="67260" x="4543425" y="1339850"/>
          <p14:tracePt t="67266" x="4556125" y="1327150"/>
          <p14:tracePt t="67405" x="4581525" y="1327150"/>
          <p14:tracePt t="67414" x="4581525" y="1339850"/>
          <p14:tracePt t="67421" x="4594225" y="1376363"/>
          <p14:tracePt t="67430" x="4606925" y="1401763"/>
          <p14:tracePt t="67437" x="4606925" y="1427163"/>
          <p14:tracePt t="67443" x="4619625" y="1450975"/>
          <p14:tracePt t="67453" x="4630738" y="1476375"/>
          <p14:tracePt t="67459" x="4630738" y="1501775"/>
          <p14:tracePt t="67467" x="4630738" y="1527175"/>
          <p14:tracePt t="67476" x="4643438" y="1539875"/>
          <p14:tracePt t="67484" x="4643438" y="1563688"/>
          <p14:tracePt t="67492" x="4643438" y="1576388"/>
          <p14:tracePt t="67508" x="4643438" y="1589088"/>
          <p14:tracePt t="67533" x="4643438" y="1601788"/>
          <p14:tracePt t="67735" x="4681538" y="1576388"/>
          <p14:tracePt t="67743" x="4706938" y="1563688"/>
          <p14:tracePt t="67749" x="4743450" y="1527175"/>
          <p14:tracePt t="67758" x="4806950" y="1501775"/>
          <p14:tracePt t="67766" x="4868863" y="1450975"/>
          <p14:tracePt t="67773" x="4945063" y="1401763"/>
          <p14:tracePt t="67785" x="5032375" y="1350963"/>
          <p14:tracePt t="67791" x="5119688" y="1301750"/>
          <p14:tracePt t="67799" x="5219700" y="1250950"/>
          <p14:tracePt t="67805" x="5332413" y="1214438"/>
          <p14:tracePt t="67817" x="5419725" y="1176338"/>
          <p14:tracePt t="67827" x="5619750" y="1114425"/>
          <p14:tracePt t="67835" x="5683250" y="1101725"/>
          <p14:tracePt t="67844" x="5719763" y="1101725"/>
          <p14:tracePt t="67853" x="5757863" y="1101725"/>
          <p14:tracePt t="67859" x="5770563" y="1101725"/>
          <p14:tracePt t="67877" x="5783263" y="1101725"/>
          <p14:tracePt t="67886" x="5795963" y="1101725"/>
          <p14:tracePt t="67901" x="5795963" y="1114425"/>
          <p14:tracePt t="67905" x="5808663" y="1125538"/>
          <p14:tracePt t="67918" x="5808663" y="1150938"/>
          <p14:tracePt t="67921" x="5821363" y="1189038"/>
          <p14:tracePt t="67928" x="5821363" y="1214438"/>
          <p14:tracePt t="67936" x="5821363" y="1238250"/>
          <p14:tracePt t="67954" x="5821363" y="1289050"/>
          <p14:tracePt t="67960" x="5832475" y="1314450"/>
          <p14:tracePt t="67967" x="5832475" y="1350963"/>
          <p14:tracePt t="67974" x="5832475" y="1376363"/>
          <p14:tracePt t="67983" x="5832475" y="1401763"/>
          <p14:tracePt t="67989" x="5832475" y="1427163"/>
          <p14:tracePt t="67999" x="5832475" y="1439863"/>
          <p14:tracePt t="68005" x="5832475" y="1463675"/>
          <p14:tracePt t="68021" x="5832475" y="1476375"/>
          <p14:tracePt t="68031" x="5832475" y="1489075"/>
          <p14:tracePt t="68037" x="5832475" y="1501775"/>
          <p14:tracePt t="68053" x="5821363" y="1514475"/>
          <p14:tracePt t="68070" x="5821363" y="1527175"/>
          <p14:tracePt t="68093" x="5821363" y="1539875"/>
          <p14:tracePt t="68102" x="5808663" y="1539875"/>
          <p14:tracePt t="68117" x="5808663" y="1552575"/>
          <p14:tracePt t="68134" x="5795963" y="1563688"/>
          <p14:tracePt t="68150" x="5783263" y="1576388"/>
          <p14:tracePt t="68171" x="5770563" y="1589088"/>
          <p14:tracePt t="68195" x="5770563" y="1601788"/>
          <p14:tracePt t="68203" x="5757863" y="1614488"/>
          <p14:tracePt t="68219" x="5757863" y="1627188"/>
          <p14:tracePt t="68234" x="5745163" y="1639888"/>
          <p14:tracePt t="68241" x="5732463" y="1639888"/>
          <p14:tracePt t="68251" x="5732463" y="1652588"/>
          <p14:tracePt t="68256" x="5732463" y="1663700"/>
          <p14:tracePt t="68270" x="5719763" y="1663700"/>
          <p14:tracePt t="68275" x="5719763" y="1676400"/>
          <p14:tracePt t="68287" x="5719763" y="1689100"/>
          <p14:tracePt t="68294" x="5708650" y="1689100"/>
          <p14:tracePt t="68303" x="5708650" y="1701800"/>
          <p14:tracePt t="68311" x="5708650" y="1714500"/>
          <p14:tracePt t="68327" x="5695950" y="1727200"/>
          <p14:tracePt t="68350" x="5695950" y="1739900"/>
          <p14:tracePt t="69471" x="5683250" y="1714500"/>
          <p14:tracePt t="69479" x="5683250" y="1689100"/>
          <p14:tracePt t="69488" x="5683250" y="1663700"/>
          <p14:tracePt t="69495" x="5683250" y="1639888"/>
          <p14:tracePt t="69503" x="5670550" y="1601788"/>
          <p14:tracePt t="69511" x="5657850" y="1563688"/>
          <p14:tracePt t="69519" x="5619750" y="1514475"/>
          <p14:tracePt t="69526" x="5595938" y="1476375"/>
          <p14:tracePt t="69535" x="5557838" y="1427163"/>
          <p14:tracePt t="69541" x="5519738" y="1389063"/>
          <p14:tracePt t="69551" x="5470525" y="1339850"/>
          <p14:tracePt t="69558" x="5407025" y="1301750"/>
          <p14:tracePt t="69567" x="5370513" y="1276350"/>
          <p14:tracePt t="69573" x="5332413" y="1250950"/>
          <p14:tracePt t="69585" x="5281613" y="1227138"/>
          <p14:tracePt t="69590" x="5245100" y="1227138"/>
          <p14:tracePt t="69601" x="5219700" y="1214438"/>
          <p14:tracePt t="69606" x="5194300" y="1201738"/>
          <p14:tracePt t="69616" x="5170488" y="1201738"/>
          <p14:tracePt t="69618" x="5132388" y="1201738"/>
          <p14:tracePt t="69636" x="5068888" y="1201738"/>
          <p14:tracePt t="69643" x="5045075" y="1201738"/>
          <p14:tracePt t="69653" x="5006975" y="1214438"/>
          <p14:tracePt t="69659" x="4956175" y="1214438"/>
          <p14:tracePt t="69667" x="4868863" y="1227138"/>
          <p14:tracePt t="69675" x="4781550" y="1250950"/>
          <p14:tracePt t="69685" x="4656138" y="1289050"/>
          <p14:tracePt t="69693" x="4556125" y="1314450"/>
          <p14:tracePt t="69700" x="4430713" y="1339850"/>
          <p14:tracePt t="69706" x="4318000" y="1350963"/>
          <p14:tracePt t="69717" x="4217988" y="1363663"/>
          <p14:tracePt t="69722" x="4117975" y="1389063"/>
          <p14:tracePt t="69730" x="4005263" y="1401763"/>
          <p14:tracePt t="69737" x="3892550" y="1427163"/>
          <p14:tracePt t="69744" x="3792538" y="1439863"/>
          <p14:tracePt t="69752" x="3717925" y="1450975"/>
          <p14:tracePt t="69761" x="3630613" y="1476375"/>
          <p14:tracePt t="69768" x="3554413" y="1501775"/>
          <p14:tracePt t="69776" x="3492500" y="1527175"/>
          <p14:tracePt t="69783" x="3417888" y="1563688"/>
          <p14:tracePt t="69790" x="3341688" y="1601788"/>
          <p14:tracePt t="69800" x="3267075" y="1639888"/>
          <p14:tracePt t="69807" x="3179763" y="1689100"/>
          <p14:tracePt t="69817" x="3067050" y="1727200"/>
          <p14:tracePt t="69822" x="2979738" y="1776413"/>
          <p14:tracePt t="69829" x="2903538" y="1814513"/>
          <p14:tracePt t="69837" x="2828925" y="1852613"/>
          <p14:tracePt t="69844" x="2790825" y="1889125"/>
          <p14:tracePt t="69853" x="2741613" y="1914525"/>
          <p14:tracePt t="69861" x="2703513" y="1952625"/>
          <p14:tracePt t="69870" x="2654300" y="1978025"/>
          <p14:tracePt t="69877" x="2628900" y="2014538"/>
          <p14:tracePt t="69886" x="2578100" y="2039938"/>
          <p14:tracePt t="69893" x="2541588" y="2089150"/>
          <p14:tracePt t="69901" x="2490788" y="2139950"/>
          <p14:tracePt t="69908" x="2452688" y="2178050"/>
          <p14:tracePt t="69917" x="2403475" y="2227263"/>
          <p14:tracePt t="69923" x="2365375" y="2290763"/>
          <p14:tracePt t="69935" x="2316163" y="2365375"/>
          <p14:tracePt t="69941" x="2290763" y="2403475"/>
          <p14:tracePt t="69955" x="2239963" y="2503488"/>
          <p14:tracePt t="69967" x="2228850" y="2540000"/>
          <p14:tracePt t="69973" x="2228850" y="2565400"/>
          <p14:tracePt t="69977" x="2228850" y="2603500"/>
          <p14:tracePt t="69985" x="2228850" y="2627313"/>
          <p14:tracePt t="69993" x="2239963" y="2652713"/>
          <p14:tracePt t="70002" x="2265363" y="2703513"/>
          <p14:tracePt t="70009" x="2316163" y="2728913"/>
          <p14:tracePt t="70019" x="2365375" y="2765425"/>
          <p14:tracePt t="70025" x="2441575" y="2803525"/>
          <p14:tracePt t="70036" x="2516188" y="2828925"/>
          <p14:tracePt t="70041" x="2616200" y="2852738"/>
          <p14:tracePt t="70051" x="2728913" y="2878138"/>
          <p14:tracePt t="70055" x="2841625" y="2890838"/>
          <p14:tracePt t="70066" x="2967038" y="2903538"/>
          <p14:tracePt t="70072" x="3092450" y="2903538"/>
          <p14:tracePt t="70078" x="3241675" y="2916238"/>
          <p14:tracePt t="70088" x="3392488" y="2916238"/>
          <p14:tracePt t="70095" x="3554413" y="2916238"/>
          <p14:tracePt t="70104" x="3705225" y="2916238"/>
          <p14:tracePt t="70111" x="3856038" y="2916238"/>
          <p14:tracePt t="70118" x="4005263" y="2916238"/>
          <p14:tracePt t="70124" x="4143375" y="2916238"/>
          <p14:tracePt t="70137" x="4256088" y="2903538"/>
          <p14:tracePt t="70141" x="4381500" y="2890838"/>
          <p14:tracePt t="70151" x="4481513" y="2878138"/>
          <p14:tracePt t="70157" x="4594225" y="2865438"/>
          <p14:tracePt t="70168" x="4706938" y="2852738"/>
          <p14:tracePt t="70176" x="4819650" y="2840038"/>
          <p14:tracePt t="70183" x="4945063" y="2816225"/>
          <p14:tracePt t="70187" x="5057775" y="2803525"/>
          <p14:tracePt t="70194" x="5194300" y="2790825"/>
          <p14:tracePt t="70202" x="5307013" y="2765425"/>
          <p14:tracePt t="70210" x="5394325" y="2752725"/>
          <p14:tracePt t="70218" x="5507038" y="2728913"/>
          <p14:tracePt t="70226" x="5607050" y="2716213"/>
          <p14:tracePt t="70238" x="5695950" y="2703513"/>
          <p14:tracePt t="70254" x="5908675" y="2652713"/>
          <p14:tracePt t="70272" x="6008688" y="2640013"/>
          <p14:tracePt t="70282" x="6559550" y="2478088"/>
          <p14:tracePt t="70288" x="6708775" y="2439988"/>
          <p14:tracePt t="70302" x="6859588" y="2390775"/>
          <p14:tracePt t="70307" x="7010400" y="2339975"/>
          <p14:tracePt t="70313" x="7134225" y="2278063"/>
          <p14:tracePt t="70321" x="7259638" y="2214563"/>
          <p14:tracePt t="70329" x="7359650" y="2165350"/>
          <p14:tracePt t="70334" x="7448550" y="2101850"/>
          <p14:tracePt t="70344" x="7523163" y="2052638"/>
          <p14:tracePt t="70350" x="7572375" y="2001838"/>
          <p14:tracePt t="70358" x="7623175" y="1952625"/>
          <p14:tracePt t="70367" x="7673975" y="1914525"/>
          <p14:tracePt t="70374" x="7710488" y="1865313"/>
          <p14:tracePt t="70382" x="7748588" y="1814513"/>
          <p14:tracePt t="70390" x="7785100" y="1789113"/>
          <p14:tracePt t="70400" x="7823200" y="1765300"/>
          <p14:tracePt t="70406" x="7848600" y="1727200"/>
          <p14:tracePt t="70412" x="7874000" y="1701800"/>
          <p14:tracePt t="70420" x="7910513" y="1676400"/>
          <p14:tracePt t="70428" x="7935913" y="1663700"/>
          <p14:tracePt t="70436" x="7935913" y="1652588"/>
          <p14:tracePt t="70444" x="7948613" y="1652588"/>
          <p14:tracePt t="70492" x="7961313" y="1652588"/>
          <p14:tracePt t="70502" x="7986713" y="1652588"/>
          <p14:tracePt t="70506" x="8023225" y="1652588"/>
          <p14:tracePt t="70517" x="8061325" y="1663700"/>
          <p14:tracePt t="70522" x="8110538" y="1676400"/>
          <p14:tracePt t="70532" x="8135938" y="1689100"/>
          <p14:tracePt t="70538" x="8161338" y="1689100"/>
          <p14:tracePt t="70548" x="8174038" y="1701800"/>
          <p14:tracePt t="70562" x="8186738" y="1714500"/>
          <p14:tracePt t="70568" x="8186738" y="1727200"/>
          <p14:tracePt t="70576" x="8186738" y="1739900"/>
          <p14:tracePt t="70584" x="8186738" y="1776413"/>
          <p14:tracePt t="70592" x="8186738" y="1801813"/>
          <p14:tracePt t="70600" x="8186738" y="1827213"/>
          <p14:tracePt t="70608" x="8161338" y="1852613"/>
          <p14:tracePt t="70617" x="8148638" y="1889125"/>
          <p14:tracePt t="70624" x="8123238" y="1939925"/>
          <p14:tracePt t="70634" x="8110538" y="1965325"/>
          <p14:tracePt t="70640" x="8086725" y="2001838"/>
          <p14:tracePt t="70654" x="8048625" y="2065338"/>
          <p14:tracePt t="70670" x="8010525" y="2101850"/>
          <p14:tracePt t="70679" x="7999413" y="2127250"/>
          <p14:tracePt t="70688" x="7974013" y="2152650"/>
          <p14:tracePt t="70695" x="7974013" y="2165350"/>
          <p14:tracePt t="70701" x="7961313" y="2165350"/>
          <p14:tracePt t="70711" x="7948613" y="2178050"/>
          <p14:tracePt t="70725" x="7948613" y="2190750"/>
          <p14:tracePt t="70734" x="7935913" y="2190750"/>
          <p14:tracePt t="70754" x="7935913" y="2201863"/>
          <p14:tracePt t="70773" x="7935913" y="2214563"/>
          <p14:tracePt t="70779" x="7923213" y="2214563"/>
          <p14:tracePt t="70787" x="7923213" y="2227263"/>
          <p14:tracePt t="70796" x="7910513" y="2227263"/>
          <p14:tracePt t="70803" x="7897813" y="2239963"/>
          <p14:tracePt t="70811" x="7897813" y="2252663"/>
          <p14:tracePt t="70820" x="7886700" y="2265363"/>
          <p14:tracePt t="70827" x="7886700" y="2278063"/>
          <p14:tracePt t="70837" x="7874000" y="2303463"/>
          <p14:tracePt t="70846" x="7861300" y="2314575"/>
          <p14:tracePt t="70852" x="7848600" y="2352675"/>
          <p14:tracePt t="70857" x="7848600" y="2365375"/>
          <p14:tracePt t="70868" x="7835900" y="2378075"/>
          <p14:tracePt t="70874" x="7823200" y="2403475"/>
          <p14:tracePt t="70891" x="7810500" y="2414588"/>
          <p14:tracePt t="70906" x="7810500" y="2427288"/>
          <p14:tracePt t="71699" x="7785100" y="2439988"/>
          <p14:tracePt t="71708" x="7761288" y="2452688"/>
          <p14:tracePt t="71718" x="7735888" y="2465388"/>
          <p14:tracePt t="71723" x="7710488" y="2478088"/>
          <p14:tracePt t="71741" x="7648575" y="2503488"/>
          <p14:tracePt t="71750" x="7623175" y="2516188"/>
          <p14:tracePt t="71756" x="7597775" y="2516188"/>
          <p14:tracePt t="71761" x="7572375" y="2527300"/>
          <p14:tracePt t="71772" x="7561263" y="2540000"/>
          <p14:tracePt t="71777" x="7548563" y="2540000"/>
          <p14:tracePt t="71786" x="7535863" y="2552700"/>
          <p14:tracePt t="71793" x="7523163" y="2552700"/>
          <p14:tracePt t="71802" x="7497763" y="2565400"/>
          <p14:tracePt t="71809" x="7485063" y="2578100"/>
          <p14:tracePt t="71819" x="7459663" y="2578100"/>
          <p14:tracePt t="71824" x="7448550" y="2590800"/>
          <p14:tracePt t="71839" x="7397750" y="2616200"/>
          <p14:tracePt t="71851" x="7372350" y="2616200"/>
          <p14:tracePt t="71855" x="7348538" y="2627313"/>
          <p14:tracePt t="71863" x="7323138" y="2640013"/>
          <p14:tracePt t="71872" x="7297738" y="2652713"/>
          <p14:tracePt t="71880" x="7259638" y="2652713"/>
          <p14:tracePt t="71888" x="7235825" y="2665413"/>
          <p14:tracePt t="71896" x="7197725" y="2678113"/>
          <p14:tracePt t="71908" x="7159625" y="2690813"/>
          <p14:tracePt t="71914" x="7123113" y="2690813"/>
          <p14:tracePt t="71921" x="7085013" y="2703513"/>
          <p14:tracePt t="71926" x="7010400" y="2716213"/>
          <p14:tracePt t="71936" x="6946900" y="2728913"/>
          <p14:tracePt t="71943" x="6872288" y="2740025"/>
          <p14:tracePt t="71959" x="6734175" y="2765425"/>
          <p14:tracePt t="71971" x="6659563" y="2778125"/>
          <p14:tracePt t="71981" x="6521450" y="2803525"/>
          <p14:tracePt t="71992" x="6446838" y="2803525"/>
          <p14:tracePt t="72002" x="6383338" y="2816225"/>
          <p14:tracePt t="72010" x="6270625" y="2840038"/>
          <p14:tracePt t="72026" x="6234113" y="2852738"/>
          <p14:tracePt t="72042" x="6183313" y="2865438"/>
          <p14:tracePt t="72050" x="6146800" y="2890838"/>
          <p14:tracePt t="72056" x="6121400" y="2890838"/>
          <p14:tracePt t="72069" x="6083300" y="2903538"/>
          <p14:tracePt t="72075" x="6045200" y="2903538"/>
          <p14:tracePt t="72084" x="6008688" y="2916238"/>
          <p14:tracePt t="72091" x="5945188" y="2941638"/>
          <p14:tracePt t="72101" x="5845175" y="2978150"/>
          <p14:tracePt t="72107" x="5745163" y="3016250"/>
          <p14:tracePt t="72111" x="5645150" y="3054350"/>
          <p14:tracePt t="72119" x="5532438" y="3090863"/>
          <p14:tracePt t="72128" x="5445125" y="3141663"/>
          <p14:tracePt t="72139" x="5370513" y="3165475"/>
          <p14:tracePt t="72147" x="5294313" y="3203575"/>
          <p14:tracePt t="72153" x="5245100" y="3228975"/>
          <p14:tracePt t="72160" x="5194300" y="3254375"/>
          <p14:tracePt t="72172" x="5157788" y="3267075"/>
          <p14:tracePt t="72177" x="5132388" y="3278188"/>
          <p14:tracePt t="72185" x="5106988" y="3290888"/>
          <p14:tracePt t="72192" x="5081588" y="3303588"/>
          <p14:tracePt t="72206" x="5006975" y="3316288"/>
          <p14:tracePt t="72217" x="4994275" y="3328988"/>
          <p14:tracePt t="72222" x="4981575" y="3341688"/>
          <p14:tracePt t="72230" x="4945063" y="3341688"/>
          <p14:tracePt t="72240" x="4932363" y="3354388"/>
          <p14:tracePt t="72258" x="4881563" y="3378200"/>
          <p14:tracePt t="72274" x="4832350" y="3390900"/>
          <p14:tracePt t="72283" x="4781550" y="3403600"/>
          <p14:tracePt t="72290" x="4756150" y="3403600"/>
          <p14:tracePt t="72300" x="4732338" y="3403600"/>
          <p14:tracePt t="72307" x="4719638" y="3403600"/>
          <p14:tracePt t="72319" x="4706938" y="3403600"/>
          <p14:tracePt t="72327" x="4681538" y="3403600"/>
          <p14:tracePt t="72339" x="4643438" y="3403600"/>
          <p14:tracePt t="72346" x="4630738" y="3403600"/>
          <p14:tracePt t="72353" x="4619625" y="3403600"/>
          <p14:tracePt t="72361" x="4594225" y="3390900"/>
          <p14:tracePt t="72372" x="4568825" y="3378200"/>
          <p14:tracePt t="72378" x="4543425" y="3378200"/>
          <p14:tracePt t="72386" x="4530725" y="3367088"/>
          <p14:tracePt t="72394" x="4506913" y="3354388"/>
          <p14:tracePt t="72406" x="4494213" y="3354388"/>
          <p14:tracePt t="72410" x="4468813" y="3341688"/>
          <p14:tracePt t="72424" x="4456113" y="3328988"/>
          <p14:tracePt t="72440" x="4443413" y="3328988"/>
          <p14:tracePt t="72447" x="4443413" y="3316288"/>
          <p14:tracePt t="72456" x="4430713" y="3316288"/>
          <p14:tracePt t="72479" x="4406900" y="3278188"/>
          <p14:tracePt t="72502" x="4394200" y="3278188"/>
          <p14:tracePt t="72508" x="4318000" y="3203575"/>
          <p14:tracePt t="72518" x="4294188" y="3190875"/>
          <p14:tracePt t="72591" x="4268788" y="3154363"/>
          <p14:tracePt t="72596" x="3992563" y="2816225"/>
          <p14:tracePt t="72604" x="3992563" y="2803525"/>
          <p14:tracePt t="72612" x="3979863" y="2803525"/>
          <p14:tracePt t="72624" x="3968750" y="2790825"/>
          <p14:tracePt t="72640" x="3968750" y="2765425"/>
          <p14:tracePt t="72658" x="3956050" y="2752725"/>
          <p14:tracePt t="72675" x="3956050" y="2740025"/>
          <p14:tracePt t="72688" x="3943350" y="2728913"/>
          <p14:tracePt t="72704" x="3930650" y="2703513"/>
          <p14:tracePt t="72711" x="3930650" y="2690813"/>
          <p14:tracePt t="72726" x="3930650" y="2678113"/>
          <p14:tracePt t="72732" x="3917950" y="2652713"/>
          <p14:tracePt t="72739" x="3917950" y="2627313"/>
          <p14:tracePt t="72745" x="3905250" y="2616200"/>
          <p14:tracePt t="72753" x="3905250" y="2603500"/>
          <p14:tracePt t="72758" x="3905250" y="2590800"/>
          <p14:tracePt t="72767" x="3905250" y="2578100"/>
          <p14:tracePt t="72772" x="3905250" y="2565400"/>
          <p14:tracePt t="72788" x="3905250" y="2552700"/>
          <p14:tracePt t="72804" x="3892550" y="2540000"/>
          <p14:tracePt t="72814" x="3892550" y="2527300"/>
          <p14:tracePt t="72827" x="3879850" y="2516188"/>
          <p14:tracePt t="72841" x="3867150" y="2503488"/>
          <p14:tracePt t="72850" x="3856038" y="2503488"/>
          <p14:tracePt t="72857" x="3856038" y="2490788"/>
          <p14:tracePt t="72875" x="3843338" y="2490788"/>
          <p14:tracePt t="75216" x="3843338" y="2478088"/>
          <p14:tracePt t="75222" x="3879850" y="2465388"/>
          <p14:tracePt t="75264" x="3892550" y="2465388"/>
          <p14:tracePt t="75274" x="3917950" y="2439988"/>
          <p14:tracePt t="75288" x="3943350" y="2427288"/>
          <p14:tracePt t="75300" x="3956050" y="2414588"/>
          <p14:tracePt t="75306" x="3979863" y="2414588"/>
          <p14:tracePt t="75312" x="4005263" y="2403475"/>
          <p14:tracePt t="75322" x="4043363" y="2390775"/>
          <p14:tracePt t="75331" x="4068763" y="2378075"/>
          <p14:tracePt t="75340" x="4092575" y="2378075"/>
          <p14:tracePt t="75352" x="4156075" y="2352675"/>
          <p14:tracePt t="75360" x="4181475" y="2339975"/>
          <p14:tracePt t="75368" x="4217988" y="2327275"/>
          <p14:tracePt t="75374" x="4243388" y="2327275"/>
          <p14:tracePt t="75384" x="4268788" y="2314575"/>
          <p14:tracePt t="75391" x="4305300" y="2303463"/>
          <p14:tracePt t="75401" x="4343400" y="2290763"/>
          <p14:tracePt t="75406" x="4381500" y="2290763"/>
          <p14:tracePt t="75418" x="4418013" y="2278063"/>
          <p14:tracePt t="75422" x="4456113" y="2265363"/>
          <p14:tracePt t="75431" x="4481513" y="2265363"/>
          <p14:tracePt t="75439" x="4506913" y="2252663"/>
          <p14:tracePt t="75444" x="4530725" y="2252663"/>
          <p14:tracePt t="75453" x="4556125" y="2239963"/>
          <p14:tracePt t="75460" x="4581525" y="2239963"/>
          <p14:tracePt t="75472" x="4619625" y="2227263"/>
          <p14:tracePt t="75476" x="4656138" y="2214563"/>
          <p14:tracePt t="75486" x="4681538" y="2214563"/>
          <p14:tracePt t="75492" x="4719638" y="2214563"/>
          <p14:tracePt t="75501" x="4756150" y="2214563"/>
          <p14:tracePt t="75506" x="4806950" y="2201863"/>
          <p14:tracePt t="75518" x="4856163" y="2190750"/>
          <p14:tracePt t="75522" x="4906963" y="2190750"/>
          <p14:tracePt t="75531" x="4968875" y="2178050"/>
          <p14:tracePt t="75539" x="5032375" y="2178050"/>
          <p14:tracePt t="75548" x="5094288" y="2165350"/>
          <p14:tracePt t="75556" x="5157788" y="2152650"/>
          <p14:tracePt t="75563" x="5232400" y="2139950"/>
          <p14:tracePt t="75571" x="5294313" y="2139950"/>
          <p14:tracePt t="75578" x="5370513" y="2127250"/>
          <p14:tracePt t="75587" x="5432425" y="2114550"/>
          <p14:tracePt t="75592" x="5507038" y="2114550"/>
          <p14:tracePt t="75603" x="5545138" y="2114550"/>
          <p14:tracePt t="75608" x="5583238" y="2101850"/>
          <p14:tracePt t="75618" x="5607050" y="2089150"/>
          <p14:tracePt t="75624" x="5632450" y="2089150"/>
          <p14:tracePt t="75635" x="5657850" y="2089150"/>
          <p14:tracePt t="75642" x="5657850" y="2078038"/>
          <p14:tracePt t="75651" x="5670550" y="2078038"/>
          <p14:tracePt t="75670" x="5683250" y="2078038"/>
          <p14:tracePt t="75695" x="5695950" y="2078038"/>
          <p14:tracePt t="75744" x="5708650" y="2078038"/>
          <p14:tracePt t="75774" x="5708650" y="2089150"/>
          <p14:tracePt t="75822" x="5719763" y="2089150"/>
          <p14:tracePt t="75843" x="5719763" y="2101850"/>
          <p14:tracePt t="75860" x="5732463" y="2114550"/>
          <p14:tracePt t="75876" x="5745163" y="2114550"/>
          <p14:tracePt t="75883" x="5745163" y="2127250"/>
          <p14:tracePt t="75893" x="5757863" y="2127250"/>
          <p14:tracePt t="75906" x="5770563" y="2139950"/>
          <p14:tracePt t="75922" x="5783263" y="2152650"/>
          <p14:tracePt t="75930" x="5795963" y="2152650"/>
          <p14:tracePt t="75942" x="5808663" y="2152650"/>
          <p14:tracePt t="75958" x="5821363" y="2165350"/>
          <p14:tracePt t="75984" x="5832475" y="2178050"/>
          <p14:tracePt t="75991" x="5845175" y="2178050"/>
          <p14:tracePt t="76015" x="5857875" y="2178050"/>
          <p14:tracePt t="76030" x="5857875" y="2190750"/>
          <p14:tracePt t="76073" x="5870575" y="2201863"/>
          <p14:tracePt t="76091" x="5883275" y="2214563"/>
          <p14:tracePt t="76102" x="5895975" y="2227263"/>
          <p14:tracePt t="76119" x="5908675" y="2239963"/>
          <p14:tracePt t="76140" x="5921375" y="2252663"/>
          <p14:tracePt t="76164" x="5932488" y="2265363"/>
          <p14:tracePt t="76172" x="5945188" y="2278063"/>
          <p14:tracePt t="76203" x="5957888" y="2290763"/>
          <p14:tracePt t="76235" x="5970588" y="2290763"/>
          <p14:tracePt t="76246" x="5970588" y="2303463"/>
          <p14:tracePt t="76254" x="5983288" y="2303463"/>
          <p14:tracePt t="76262" x="5995988" y="2303463"/>
          <p14:tracePt t="76278" x="6021388" y="2303463"/>
          <p14:tracePt t="76286" x="6034088" y="2303463"/>
          <p14:tracePt t="76294" x="6057900" y="2303463"/>
          <p14:tracePt t="76303" x="6096000" y="2303463"/>
          <p14:tracePt t="76313" x="6121400" y="2303463"/>
          <p14:tracePt t="76319" x="6157913" y="2303463"/>
          <p14:tracePt t="76326" x="6196013" y="2303463"/>
          <p14:tracePt t="76335" x="6234113" y="2303463"/>
          <p14:tracePt t="76340" x="6283325" y="2303463"/>
          <p14:tracePt t="76352" x="6334125" y="2303463"/>
          <p14:tracePt t="76356" x="6408738" y="2290763"/>
          <p14:tracePt t="76368" x="6483350" y="2278063"/>
          <p14:tracePt t="76372" x="6572250" y="2278063"/>
          <p14:tracePt t="76381" x="6659563" y="2265363"/>
          <p14:tracePt t="76390" x="6734175" y="2252663"/>
          <p14:tracePt t="76396" x="6784975" y="2239963"/>
          <p14:tracePt t="76405" x="6821488" y="2227263"/>
          <p14:tracePt t="76410" x="6834188" y="2227263"/>
          <p14:tracePt t="76420" x="6846888" y="2227263"/>
          <p14:tracePt t="76426" x="6859588" y="2227263"/>
          <p14:tracePt t="80805" x="6859588" y="2214563"/>
          <p14:tracePt t="80813" x="6859588" y="2201863"/>
          <p14:tracePt t="80829" x="6859588" y="2190750"/>
          <p14:tracePt t="80838" x="6846888" y="2178050"/>
          <p14:tracePt t="80853" x="6846888" y="2165350"/>
          <p14:tracePt t="80861" x="6846888" y="2139950"/>
          <p14:tracePt t="80874" x="6846888" y="2114550"/>
          <p14:tracePt t="80878" x="6846888" y="2089150"/>
          <p14:tracePt t="80886" x="6846888" y="2065338"/>
          <p14:tracePt t="80890" x="6846888" y="2027238"/>
          <p14:tracePt t="80902" x="6846888" y="1989138"/>
          <p14:tracePt t="80906" x="6859588" y="1965325"/>
          <p14:tracePt t="80915" x="6872288" y="1939925"/>
          <p14:tracePt t="80924" x="6872288" y="1914525"/>
          <p14:tracePt t="80931" x="6872288" y="1889125"/>
          <p14:tracePt t="80937" x="6884988" y="1852613"/>
          <p14:tracePt t="80944" x="6884988" y="1839913"/>
          <p14:tracePt t="80962" x="6910388" y="1801813"/>
          <p14:tracePt t="80972" x="6910388" y="1776413"/>
          <p14:tracePt t="80985" x="6910388" y="1765300"/>
          <p14:tracePt t="81053" x="6921500" y="1765300"/>
          <p14:tracePt t="81061" x="6921500" y="1801813"/>
          <p14:tracePt t="81068" x="6921500" y="1827213"/>
          <p14:tracePt t="81075" x="6921500" y="1852613"/>
          <p14:tracePt t="81085" x="6934200" y="1889125"/>
          <p14:tracePt t="81091" x="6934200" y="1927225"/>
          <p14:tracePt t="81102" x="6934200" y="1965325"/>
          <p14:tracePt t="81109" x="6934200" y="2001838"/>
          <p14:tracePt t="81120" x="6934200" y="2039938"/>
          <p14:tracePt t="81126" x="6934200" y="2065338"/>
          <p14:tracePt t="81138" x="6934200" y="2089150"/>
          <p14:tracePt t="81140" x="6934200" y="2114550"/>
          <p14:tracePt t="81149" x="6934200" y="2127250"/>
          <p14:tracePt t="81155" x="6934200" y="2139950"/>
          <p14:tracePt t="81163" x="6921500" y="2139950"/>
          <p14:tracePt t="81188" x="6921500" y="2152650"/>
          <p14:tracePt t="81272" x="6921500" y="2165350"/>
          <p14:tracePt t="81343" x="6910388" y="2139950"/>
          <p14:tracePt t="81351" x="6910388" y="2127250"/>
          <p14:tracePt t="81358" x="6910388" y="2101850"/>
          <p14:tracePt t="81368" x="6897688" y="2078038"/>
          <p14:tracePt t="81373" x="6897688" y="2052638"/>
          <p14:tracePt t="81381" x="6897688" y="2027238"/>
          <p14:tracePt t="81390" x="6897688" y="2014538"/>
          <p14:tracePt t="81397" x="6897688" y="2001838"/>
          <p14:tracePt t="81405" x="6897688" y="1989138"/>
          <p14:tracePt t="81413" x="6897688" y="1978025"/>
          <p14:tracePt t="81439" x="6897688" y="1965325"/>
          <p14:tracePt t="81444" x="6884988" y="1965325"/>
          <p14:tracePt t="81530" x="6884988" y="2001838"/>
          <p14:tracePt t="81537" x="6872288" y="2052638"/>
          <p14:tracePt t="81545" x="6859588" y="2089150"/>
          <p14:tracePt t="81553" x="6859588" y="2127250"/>
          <p14:tracePt t="81561" x="6846888" y="2165350"/>
          <p14:tracePt t="81571" x="6834188" y="2201863"/>
          <p14:tracePt t="81576" x="6821488" y="2227263"/>
          <p14:tracePt t="81585" x="6821488" y="2252663"/>
          <p14:tracePt t="81592" x="6808788" y="2290763"/>
          <p14:tracePt t="81598" x="6797675" y="2290763"/>
          <p14:tracePt t="81606" x="6797675" y="2303463"/>
          <p14:tracePt t="81614" x="6784975" y="2303463"/>
          <p14:tracePt t="81687" x="6759575" y="2290763"/>
          <p14:tracePt t="81694" x="6759575" y="2265363"/>
          <p14:tracePt t="81703" x="6746875" y="2227263"/>
          <p14:tracePt t="81710" x="6734175" y="2190750"/>
          <p14:tracePt t="81720" x="6721475" y="2152650"/>
          <p14:tracePt t="81724" x="6721475" y="2114550"/>
          <p14:tracePt t="81731" x="6708775" y="2078038"/>
          <p14:tracePt t="81739" x="6696075" y="2052638"/>
          <p14:tracePt t="81747" x="6696075" y="2014538"/>
          <p14:tracePt t="81755" x="6684963" y="2001838"/>
          <p14:tracePt t="81763" x="6684963" y="1978025"/>
          <p14:tracePt t="81772" x="6684963" y="1965325"/>
          <p14:tracePt t="81788" x="6672263" y="1952625"/>
          <p14:tracePt t="81860" x="6672263" y="1989138"/>
          <p14:tracePt t="81866" x="6659563" y="2014538"/>
          <p14:tracePt t="81872" x="6659563" y="2039938"/>
          <p14:tracePt t="81881" x="6646863" y="2078038"/>
          <p14:tracePt t="81888" x="6634163" y="2114550"/>
          <p14:tracePt t="81895" x="6621463" y="2139950"/>
          <p14:tracePt t="81904" x="6621463" y="2178050"/>
          <p14:tracePt t="81911" x="6608763" y="2201863"/>
          <p14:tracePt t="81921" x="6596063" y="2227263"/>
          <p14:tracePt t="81938" x="6596063" y="2239963"/>
          <p14:tracePt t="81943" x="6596063" y="2252663"/>
          <p14:tracePt t="82161" x="6596063" y="2278063"/>
          <p14:tracePt t="82169" x="6596063" y="2303463"/>
          <p14:tracePt t="82176" x="6596063" y="2327275"/>
          <p14:tracePt t="82185" x="6596063" y="2339975"/>
          <p14:tracePt t="82199" x="6596063" y="2365375"/>
          <p14:tracePt t="82207" x="6596063" y="2378075"/>
          <p14:tracePt t="82215" x="6596063" y="2390775"/>
          <p14:tracePt t="82223" x="6596063" y="2414588"/>
          <p14:tracePt t="82232" x="6596063" y="2439988"/>
          <p14:tracePt t="82241" x="6596063" y="2478088"/>
          <p14:tracePt t="82247" x="6596063" y="2490788"/>
          <p14:tracePt t="82257" x="6596063" y="2503488"/>
          <p14:tracePt t="82264" x="6596063" y="2516188"/>
          <p14:tracePt t="82355" x="6596063" y="2527300"/>
          <p14:tracePt t="82409" x="6596063" y="2540000"/>
          <p14:tracePt t="82535" x="6584950" y="2540000"/>
          <p14:tracePt t="83009" x="6534150" y="2565400"/>
          <p14:tracePt t="83020" x="6459538" y="2603500"/>
          <p14:tracePt t="83028" x="6383338" y="2640013"/>
          <p14:tracePt t="83035" x="6270625" y="2678113"/>
          <p14:tracePt t="83042" x="6146800" y="2728913"/>
          <p14:tracePt t="83049" x="6008688" y="2765425"/>
          <p14:tracePt t="83057" x="5870575" y="2803525"/>
          <p14:tracePt t="83065" x="5719763" y="2840038"/>
          <p14:tracePt t="83074" x="5570538" y="2903538"/>
          <p14:tracePt t="83079" x="5432425" y="2952750"/>
          <p14:tracePt t="83087" x="5294313" y="3003550"/>
          <p14:tracePt t="83095" x="5170488" y="3041650"/>
          <p14:tracePt t="83106" x="5045075" y="3078163"/>
          <p14:tracePt t="83114" x="4945063" y="3116263"/>
          <p14:tracePt t="83120" x="4819650" y="3154363"/>
          <p14:tracePt t="83127" x="4706938" y="3203575"/>
          <p14:tracePt t="83137" x="4594225" y="3241675"/>
          <p14:tracePt t="83143" x="4494213" y="3278188"/>
          <p14:tracePt t="83153" x="4418013" y="3316288"/>
          <p14:tracePt t="83158" x="4330700" y="3341688"/>
          <p14:tracePt t="83165" x="4256088" y="3367088"/>
          <p14:tracePt t="83174" x="4217988" y="3378200"/>
          <p14:tracePt t="83181" x="4168775" y="3390900"/>
          <p14:tracePt t="83190" x="4117975" y="3403600"/>
          <p14:tracePt t="83197" x="4081463" y="3416300"/>
          <p14:tracePt t="83209" x="4056063" y="3429000"/>
          <p14:tracePt t="83214" x="4030663" y="3429000"/>
          <p14:tracePt t="83222" x="4005263" y="3441700"/>
          <p14:tracePt t="83227" x="3979863" y="3454400"/>
          <p14:tracePt t="83237" x="3956050" y="3454400"/>
          <p14:tracePt t="83254" x="3943350" y="3467100"/>
          <p14:tracePt t="83271" x="3930650" y="3467100"/>
          <p14:tracePt t="83276" x="3917950" y="3479800"/>
          <p14:tracePt t="83296" x="3905250" y="3479800"/>
          <p14:tracePt t="83391" x="3892550" y="3479800"/>
          <p14:tracePt t="83399" x="3879850" y="3479800"/>
          <p14:tracePt t="83415" x="3867150" y="3467100"/>
          <p14:tracePt t="83431" x="3856038" y="3467100"/>
          <p14:tracePt t="83441" x="3856038" y="3454400"/>
          <p14:tracePt t="83447" x="3843338" y="3454400"/>
          <p14:tracePt t="83454" x="3830638" y="3441700"/>
          <p14:tracePt t="83478" x="3817938" y="3390900"/>
          <p14:tracePt t="83485" x="3805238" y="3367088"/>
          <p14:tracePt t="83493" x="3805238" y="3341688"/>
          <p14:tracePt t="83504" x="3792538" y="3316288"/>
          <p14:tracePt t="83509" x="3792538" y="3290888"/>
          <p14:tracePt t="83515" x="3792538" y="3254375"/>
          <p14:tracePt t="83524" x="3792538" y="3228975"/>
          <p14:tracePt t="83531" x="3792538" y="3203575"/>
          <p14:tracePt t="83541" x="3805238" y="3178175"/>
          <p14:tracePt t="83547" x="3805238" y="3154363"/>
          <p14:tracePt t="83559" x="3817938" y="3128963"/>
          <p14:tracePt t="83566" x="3830638" y="3103563"/>
          <p14:tracePt t="83571" x="3830638" y="3090863"/>
          <p14:tracePt t="83578" x="3843338" y="3065463"/>
          <p14:tracePt t="83586" x="3856038" y="3065463"/>
          <p14:tracePt t="83594" x="3856038" y="3054350"/>
          <p14:tracePt t="83602" x="3867150" y="3054350"/>
          <p14:tracePt t="83608" x="3867150" y="3041650"/>
          <p14:tracePt t="83618" x="3879850" y="3041650"/>
          <p14:tracePt t="83624" x="3879850" y="3028950"/>
          <p14:tracePt t="83632" x="3892550" y="3016250"/>
          <p14:tracePt t="83641" x="3905250" y="3016250"/>
          <p14:tracePt t="83664" x="3905250" y="3003550"/>
          <p14:tracePt t="83678" x="3917950" y="3003550"/>
          <p14:tracePt t="83687" x="3917950" y="2990850"/>
          <p14:tracePt t="83695" x="3930650" y="2990850"/>
          <p14:tracePt t="83704" x="3930650" y="2978150"/>
          <p14:tracePt t="83711" x="3943350" y="2965450"/>
          <p14:tracePt t="83723" x="3956050" y="2965450"/>
          <p14:tracePt t="83731" x="3956050" y="2952750"/>
          <p14:tracePt t="83738" x="3979863" y="2941638"/>
          <p14:tracePt t="83742" x="4005263" y="2928938"/>
          <p14:tracePt t="83750" x="4043363" y="2916238"/>
          <p14:tracePt t="83757" x="4068763" y="2903538"/>
          <p14:tracePt t="83765" x="4081463" y="2890838"/>
          <p14:tracePt t="83773" x="4105275" y="2890838"/>
          <p14:tracePt t="83781" x="4130675" y="2865438"/>
          <p14:tracePt t="83797" x="4156075" y="2852738"/>
          <p14:tracePt t="83805" x="4168775" y="2840038"/>
          <p14:tracePt t="83815" x="4181475" y="2840038"/>
          <p14:tracePt t="83822" x="4181475" y="2828925"/>
          <p14:tracePt t="83828" x="4192588" y="2828925"/>
          <p14:tracePt t="83838" x="4192588" y="2816225"/>
          <p14:tracePt t="83844" x="4205288" y="2803525"/>
          <p14:tracePt t="83859" x="4230688" y="2790825"/>
          <p14:tracePt t="83870" x="4243388" y="2778125"/>
          <p14:tracePt t="83875" x="4268788" y="2752725"/>
          <p14:tracePt t="83883" x="4294188" y="2740025"/>
          <p14:tracePt t="83889" x="4305300" y="2728913"/>
          <p14:tracePt t="83901" x="4330700" y="2716213"/>
          <p14:tracePt t="83907" x="4343400" y="2703513"/>
          <p14:tracePt t="83915" x="4356100" y="2703513"/>
          <p14:tracePt t="83921" x="4368800" y="2690813"/>
          <p14:tracePt t="83929" x="4368800" y="2678113"/>
          <p14:tracePt t="83939" x="4381500" y="2678113"/>
          <p14:tracePt t="83944" x="4381500" y="2665413"/>
          <p14:tracePt t="83962" x="4406900" y="2665413"/>
          <p14:tracePt t="83975" x="4418013" y="2665413"/>
          <p14:tracePt t="83991" x="4430713" y="2652713"/>
          <p14:tracePt t="84007" x="4443413" y="2652713"/>
          <p14:tracePt t="84015" x="4456113" y="2652713"/>
          <p14:tracePt t="84031" x="4468813" y="2652713"/>
          <p14:tracePt t="84038" x="4468813" y="2665413"/>
          <p14:tracePt t="84047" x="4481513" y="2665413"/>
          <p14:tracePt t="84055" x="4494213" y="2690813"/>
          <p14:tracePt t="84061" x="4506913" y="2703513"/>
          <p14:tracePt t="84071" x="4518025" y="2716213"/>
          <p14:tracePt t="84077" x="4530725" y="2728913"/>
          <p14:tracePt t="84088" x="4530725" y="2740025"/>
          <p14:tracePt t="84095" x="4543425" y="2740025"/>
          <p14:tracePt t="84100" x="4556125" y="2752725"/>
          <p14:tracePt t="84115" x="4568825" y="2765425"/>
          <p14:tracePt t="84127" x="4568825" y="2778125"/>
          <p14:tracePt t="84133" x="4581525" y="2778125"/>
          <p14:tracePt t="84139" x="4581525" y="2790825"/>
          <p14:tracePt t="84154" x="4594225" y="2816225"/>
          <p14:tracePt t="84162" x="4606925" y="2816225"/>
          <p14:tracePt t="84171" x="4606925" y="2828925"/>
          <p14:tracePt t="84178" x="4619625" y="2840038"/>
          <p14:tracePt t="84186" x="4619625" y="2852738"/>
          <p14:tracePt t="84192" x="4619625" y="2865438"/>
          <p14:tracePt t="84208" x="4619625" y="2878138"/>
          <p14:tracePt t="84217" x="4630738" y="2878138"/>
          <p14:tracePt t="84225" x="4630738" y="2890838"/>
          <p14:tracePt t="84240" x="4630738" y="2903538"/>
          <p14:tracePt t="84254" x="4630738" y="2916238"/>
          <p14:tracePt t="84275" x="4630738" y="2928938"/>
          <p14:tracePt t="84289" x="4630738" y="2941638"/>
          <p14:tracePt t="84294" x="4630738" y="2952750"/>
          <p14:tracePt t="84303" x="4619625" y="2952750"/>
          <p14:tracePt t="84310" x="4619625" y="2965450"/>
          <p14:tracePt t="84320" x="4606925" y="2978150"/>
          <p14:tracePt t="84326" x="4594225" y="2990850"/>
          <p14:tracePt t="84340" x="4581525" y="3003550"/>
          <p14:tracePt t="84358" x="4568825" y="3016250"/>
          <p14:tracePt t="84365" x="4568825" y="3028950"/>
          <p14:tracePt t="84377" x="4543425" y="3041650"/>
          <p14:tracePt t="84390" x="4530725" y="3054350"/>
          <p14:tracePt t="84405" x="4518025" y="3065463"/>
          <p14:tracePt t="84411" x="4506913" y="3078163"/>
          <p14:tracePt t="84422" x="4494213" y="3078163"/>
          <p14:tracePt t="84429" x="4481513" y="3090863"/>
          <p14:tracePt t="84440" x="4468813" y="3090863"/>
          <p14:tracePt t="84447" x="4456113" y="3103563"/>
          <p14:tracePt t="84454" x="4443413" y="3116263"/>
          <p14:tracePt t="84460" x="4418013" y="3116263"/>
          <p14:tracePt t="84472" x="4406900" y="3116263"/>
          <p14:tracePt t="84477" x="4406900" y="3128963"/>
          <p14:tracePt t="84481" x="4381500" y="3141663"/>
          <p14:tracePt t="84489" x="4368800" y="3141663"/>
          <p14:tracePt t="84497" x="4356100" y="3141663"/>
          <p14:tracePt t="84506" x="4343400" y="3141663"/>
          <p14:tracePt t="84512" x="4330700" y="3154363"/>
          <p14:tracePt t="84521" x="4318000" y="3154363"/>
          <p14:tracePt t="84528" x="4305300" y="3154363"/>
          <p14:tracePt t="84537" x="4281488" y="3154363"/>
          <p14:tracePt t="84545" x="4268788" y="3154363"/>
          <p14:tracePt t="84553" x="4256088" y="3154363"/>
          <p14:tracePt t="84559" x="4230688" y="3154363"/>
          <p14:tracePt t="84574" x="4217988" y="3154363"/>
          <p14:tracePt t="84590" x="4205288" y="3154363"/>
          <p14:tracePt t="84598" x="4192588" y="3154363"/>
          <p14:tracePt t="84612" x="4181475" y="3154363"/>
          <p14:tracePt t="84621" x="4181475" y="3141663"/>
          <p14:tracePt t="84628" x="4168775" y="3141663"/>
          <p14:tracePt t="84636" x="4168775" y="3128963"/>
          <p14:tracePt t="84644" x="4143375" y="3116263"/>
          <p14:tracePt t="84662" x="4130675" y="3103563"/>
          <p14:tracePt t="84677" x="4117975" y="3090863"/>
          <p14:tracePt t="84694" x="4105275" y="3078163"/>
          <p14:tracePt t="84699" x="4092575" y="3065463"/>
          <p14:tracePt t="84709" x="4092575" y="3054350"/>
          <p14:tracePt t="84715" x="4081463" y="3054350"/>
          <p14:tracePt t="84725" x="4081463" y="3041650"/>
          <p14:tracePt t="84731" x="4081463" y="3028950"/>
          <p14:tracePt t="84748" x="4081463" y="3016250"/>
          <p14:tracePt t="84756" x="4081463" y="3003550"/>
          <p14:tracePt t="84761" x="4081463" y="2990850"/>
          <p14:tracePt t="84777" x="4081463" y="2978150"/>
          <p14:tracePt t="84789" x="4081463" y="2965450"/>
          <p14:tracePt t="84806" x="4092575" y="2941638"/>
          <p14:tracePt t="84821" x="4105275" y="2916238"/>
          <p14:tracePt t="84826" x="4117975" y="2903538"/>
          <p14:tracePt t="84841" x="4130675" y="2878138"/>
          <p14:tracePt t="84847" x="4143375" y="2878138"/>
          <p14:tracePt t="84856" x="4143375" y="2865438"/>
          <p14:tracePt t="84867" x="4143375" y="2852738"/>
          <p14:tracePt t="84874" x="4156075" y="2840038"/>
          <p14:tracePt t="84880" x="4156075" y="2828925"/>
          <p14:tracePt t="84889" x="4168775" y="2828925"/>
          <p14:tracePt t="84896" x="4181475" y="2803525"/>
          <p14:tracePt t="84910" x="4192588" y="2778125"/>
          <p14:tracePt t="84926" x="4205288" y="2765425"/>
          <p14:tracePt t="84942" x="4217988" y="2752725"/>
          <p14:tracePt t="84962" x="4230688" y="2740025"/>
          <p14:tracePt t="84968" x="4243388" y="2728913"/>
          <p14:tracePt t="84982" x="4256088" y="2716213"/>
          <p14:tracePt t="84996" x="4268788" y="2703513"/>
          <p14:tracePt t="85005" x="4281488" y="2690813"/>
          <p14:tracePt t="85011" x="4281488" y="2678113"/>
          <p14:tracePt t="85022" x="4294188" y="2678113"/>
          <p14:tracePt t="85028" x="4294188" y="2665413"/>
          <p14:tracePt t="85039" x="4305300" y="2665413"/>
          <p14:tracePt t="85044" x="4305300" y="2652713"/>
          <p14:tracePt t="85058" x="4330700" y="2640013"/>
          <p14:tracePt t="85068" x="4330700" y="2627313"/>
          <p14:tracePt t="85074" x="4343400" y="2627313"/>
          <p14:tracePt t="85093" x="4356100" y="2616200"/>
          <p14:tracePt t="85113" x="4368800" y="2616200"/>
          <p14:tracePt t="85122" x="4381500" y="2616200"/>
          <p14:tracePt t="85153" x="4394200" y="2616200"/>
          <p14:tracePt t="85169" x="4406900" y="2616200"/>
          <p14:tracePt t="85184" x="4418013" y="2616200"/>
          <p14:tracePt t="85193" x="4430713" y="2616200"/>
          <p14:tracePt t="85208" x="4443413" y="2616200"/>
          <p14:tracePt t="85215" x="4443413" y="2627313"/>
          <p14:tracePt t="85224" x="4456113" y="2640013"/>
          <p14:tracePt t="85230" x="4468813" y="2640013"/>
          <p14:tracePt t="85240" x="4481513" y="2652713"/>
          <p14:tracePt t="85245" x="4494213" y="2652713"/>
          <p14:tracePt t="85256" x="4494213" y="2665413"/>
          <p14:tracePt t="85263" x="4506913" y="2678113"/>
          <p14:tracePt t="85273" x="4518025" y="2678113"/>
          <p14:tracePt t="85279" x="4518025" y="2690813"/>
          <p14:tracePt t="85282" x="4530725" y="2690813"/>
          <p14:tracePt t="85290" x="4530725" y="2703513"/>
          <p14:tracePt t="85298" x="4543425" y="2703513"/>
          <p14:tracePt t="85306" x="4543425" y="2716213"/>
          <p14:tracePt t="85322" x="4556125" y="2728913"/>
          <p14:tracePt t="85330" x="4556125" y="2740025"/>
          <p14:tracePt t="85368" x="4568825" y="2740025"/>
          <p14:tracePt t="85377" x="4568825" y="2752725"/>
          <p14:tracePt t="85395" x="4568825" y="2765425"/>
          <p14:tracePt t="85403" x="4568825" y="2778125"/>
          <p14:tracePt t="85411" x="4568825" y="2790825"/>
          <p14:tracePt t="85423" x="4568825" y="2828925"/>
          <p14:tracePt t="85425" x="4568825" y="2840038"/>
          <p14:tracePt t="85432" x="4568825" y="2852738"/>
          <p14:tracePt t="85440" x="4568825" y="2865438"/>
          <p14:tracePt t="85447" x="4568825" y="2878138"/>
          <p14:tracePt t="85459" x="4568825" y="2890838"/>
          <p14:tracePt t="85479" x="4568825" y="2903538"/>
          <p14:tracePt t="85505" x="4568825" y="2916238"/>
          <p14:tracePt t="85527" x="4568825" y="2928938"/>
          <p14:tracePt t="85541" x="4556125" y="2941638"/>
          <p14:tracePt t="85555" x="4556125" y="2952750"/>
          <p14:tracePt t="85567" x="4556125" y="2965450"/>
          <p14:tracePt t="85575" x="4543425" y="2965450"/>
          <p14:tracePt t="85579" x="4543425" y="2978150"/>
          <p14:tracePt t="85597" x="4530725" y="2990850"/>
          <p14:tracePt t="85606" x="4530725" y="3003550"/>
          <p14:tracePt t="85613" x="4518025" y="3003550"/>
          <p14:tracePt t="85624" x="4506913" y="3016250"/>
          <p14:tracePt t="85642" x="4481513" y="3041650"/>
          <p14:tracePt t="85648" x="4456113" y="3041650"/>
          <p14:tracePt t="85656" x="4430713" y="3065463"/>
          <p14:tracePt t="85664" x="4394200" y="3065463"/>
          <p14:tracePt t="85672" x="4381500" y="3078163"/>
          <p14:tracePt t="85680" x="4368800" y="3090863"/>
          <p14:tracePt t="85696" x="4356100" y="3090863"/>
          <p14:tracePt t="85783" x="4343400" y="3090863"/>
          <p14:tracePt t="85813" x="4343400" y="3078163"/>
          <p14:tracePt t="85822" x="4330700" y="3065463"/>
          <p14:tracePt t="85838" x="4318000" y="3054350"/>
          <p14:tracePt t="85855" x="4305300" y="3054350"/>
          <p14:tracePt t="85863" x="4305300" y="3041650"/>
          <p14:tracePt t="85954" x="4305300" y="3028950"/>
          <p14:tracePt t="85971" x="4305300" y="3016250"/>
          <p14:tracePt t="85994" x="4305300" y="3003550"/>
          <p14:tracePt t="86032" x="4305300" y="2990850"/>
          <p14:tracePt t="89716" x="4318000" y="2990850"/>
          <p14:tracePt t="89732" x="4330700" y="2978150"/>
          <p14:tracePt t="89741" x="4368800" y="2978150"/>
          <p14:tracePt t="89749" x="4430713" y="2965450"/>
          <p14:tracePt t="89756" x="4494213" y="2952750"/>
          <p14:tracePt t="89762" x="4568825" y="2941638"/>
          <p14:tracePt t="89774" x="4656138" y="2928938"/>
          <p14:tracePt t="89778" x="4768850" y="2916238"/>
          <p14:tracePt t="89789" x="4956175" y="2903538"/>
          <p14:tracePt t="89794" x="5219700" y="2852738"/>
          <p14:tracePt t="89805" x="5545138" y="2790825"/>
          <p14:tracePt t="89810" x="5845175" y="2740025"/>
          <p14:tracePt t="89816" x="6170613" y="2703513"/>
          <p14:tracePt t="89827" x="6421438" y="2665413"/>
          <p14:tracePt t="89832" x="6708775" y="2627313"/>
          <p14:tracePt t="89841" x="6910388" y="2603500"/>
          <p14:tracePt t="89848" x="7059613" y="2590800"/>
          <p14:tracePt t="89858" x="7159625" y="2578100"/>
          <p14:tracePt t="89864" x="7235825" y="2565400"/>
          <p14:tracePt t="89874" x="7272338" y="2565400"/>
          <p14:tracePt t="89880" x="7297738" y="2552700"/>
          <p14:tracePt t="89897" x="7310438" y="2552700"/>
          <p14:tracePt t="89912" x="7323138" y="2552700"/>
          <p14:tracePt t="89922" x="7335838" y="2540000"/>
          <p14:tracePt t="89982" x="7348538" y="2540000"/>
          <p14:tracePt t="89988" x="7359650" y="2540000"/>
          <p14:tracePt t="89996" x="7385050" y="2540000"/>
          <p14:tracePt t="90007" x="7410450" y="2540000"/>
          <p14:tracePt t="90013" x="7448550" y="2540000"/>
          <p14:tracePt t="90022" x="7472363" y="2540000"/>
          <p14:tracePt t="90029" x="7497763" y="2540000"/>
          <p14:tracePt t="90038" x="7523163" y="2540000"/>
          <p14:tracePt t="90042" x="7548563" y="2540000"/>
          <p14:tracePt t="90053" x="7548563" y="2552700"/>
          <p14:tracePt t="90058" x="7561263" y="2552700"/>
          <p14:tracePt t="90067" x="7572375" y="2565400"/>
          <p14:tracePt t="90083" x="7572375" y="2578100"/>
          <p14:tracePt t="90091" x="7572375" y="2616200"/>
          <p14:tracePt t="90099" x="7572375" y="2652713"/>
          <p14:tracePt t="90107" x="7572375" y="2690813"/>
          <p14:tracePt t="90115" x="7561263" y="2728913"/>
          <p14:tracePt t="90122" x="7548563" y="2765425"/>
          <p14:tracePt t="90129" x="7535863" y="2790825"/>
          <p14:tracePt t="90140" x="7523163" y="2816225"/>
          <p14:tracePt t="90148" x="7510463" y="2840038"/>
          <p14:tracePt t="90156" x="7497763" y="2840038"/>
          <p14:tracePt t="90176" x="7497763" y="2852738"/>
          <p14:tracePt t="90188" x="7485063" y="2852738"/>
          <p14:tracePt t="91259" x="7497763" y="2840038"/>
          <p14:tracePt t="91266" x="7535863" y="2840038"/>
          <p14:tracePt t="91275" x="7561263" y="2828925"/>
          <p14:tracePt t="91284" x="7585075" y="2816225"/>
          <p14:tracePt t="91292" x="7610475" y="2816225"/>
          <p14:tracePt t="91301" x="7635875" y="2803525"/>
          <p14:tracePt t="91308" x="7673975" y="2790825"/>
          <p14:tracePt t="91311" x="7697788" y="2778125"/>
          <p14:tracePt t="91321" x="7735888" y="2778125"/>
          <p14:tracePt t="91328" x="7773988" y="2765425"/>
          <p14:tracePt t="91337" x="7810500" y="2752725"/>
          <p14:tracePt t="91344" x="7848600" y="2740025"/>
          <p14:tracePt t="91354" x="7910513" y="2728913"/>
          <p14:tracePt t="91360" x="7948613" y="2728913"/>
          <p14:tracePt t="91370" x="7999413" y="2716213"/>
          <p14:tracePt t="91374" x="8048625" y="2690813"/>
          <p14:tracePt t="91382" x="8110538" y="2678113"/>
          <p14:tracePt t="91391" x="8174038" y="2665413"/>
          <p14:tracePt t="91398" x="8235950" y="2652713"/>
          <p14:tracePt t="91406" x="8299450" y="2640013"/>
          <p14:tracePt t="91414" x="8361363" y="2627313"/>
          <p14:tracePt t="91423" x="8399463" y="2627313"/>
          <p14:tracePt t="91430" x="8448675" y="2616200"/>
          <p14:tracePt t="91439" x="8499475" y="2603500"/>
          <p14:tracePt t="91446" x="8574088" y="2590800"/>
          <p14:tracePt t="91455" x="8624888" y="2578100"/>
          <p14:tracePt t="91460" x="8686800" y="2565400"/>
          <p14:tracePt t="91468" x="8737600" y="2552700"/>
          <p14:tracePt t="91476" x="8812213" y="2540000"/>
          <p14:tracePt t="91484" x="8850313" y="2540000"/>
          <p14:tracePt t="91492" x="8886825" y="2527300"/>
          <p14:tracePt t="91500" x="8924925" y="2516188"/>
          <p14:tracePt t="91508" x="8950325" y="2516188"/>
          <p14:tracePt t="91516" x="8975725" y="2503488"/>
          <p14:tracePt t="91523" x="8999538" y="2503488"/>
          <p14:tracePt t="91530" x="9012238" y="2503488"/>
          <p14:tracePt t="91539" x="9024938" y="2503488"/>
          <p14:tracePt t="91546" x="9037638" y="2503488"/>
          <p14:tracePt t="91578" x="9050338" y="2503488"/>
          <p14:tracePt t="91601" x="9063038" y="2503488"/>
          <p14:tracePt t="91617" x="9075738" y="2503488"/>
          <p14:tracePt t="91633" x="9088438" y="2503488"/>
          <p14:tracePt t="91642" x="9088438" y="2516188"/>
          <p14:tracePt t="91649" x="9112250" y="2516188"/>
          <p14:tracePt t="91658" x="9112250" y="2527300"/>
          <p14:tracePt t="91663" x="9124950" y="2527300"/>
          <p14:tracePt t="91673" x="9124950" y="2540000"/>
          <p14:tracePt t="91678" x="9150350" y="2552700"/>
          <p14:tracePt t="91694" x="9163050" y="2565400"/>
          <p14:tracePt t="91705" x="9199563" y="2565400"/>
          <p14:tracePt t="91710" x="9224963" y="2578100"/>
          <p14:tracePt t="91722" x="9250363" y="2603500"/>
          <p14:tracePt t="91726" x="9275763" y="2603500"/>
          <p14:tracePt t="91734" x="9301163" y="2616200"/>
          <p14:tracePt t="91742" x="9337675" y="2627313"/>
          <p14:tracePt t="91748" x="9350375" y="2640013"/>
          <p14:tracePt t="91756" x="9375775" y="2640013"/>
          <p14:tracePt t="91764" x="9401175" y="2652713"/>
          <p14:tracePt t="91773" x="9413875" y="2665413"/>
          <p14:tracePt t="91780" x="9424988" y="2665413"/>
          <p14:tracePt t="91788" x="9437688" y="2665413"/>
          <p14:tracePt t="91796" x="9437688" y="2678113"/>
          <p14:tracePt t="91891" x="9450388" y="2678113"/>
          <p14:tracePt t="91959" x="9450388" y="2690813"/>
          <p14:tracePt t="91966" x="9450388" y="2703513"/>
          <p14:tracePt t="91975" x="9463088" y="2703513"/>
          <p14:tracePt t="91983" x="9463088" y="2716213"/>
          <p14:tracePt t="91992" x="9475788" y="2716213"/>
          <p14:tracePt t="91999" x="9475788" y="2728913"/>
          <p14:tracePt t="92015" x="9475788" y="2740025"/>
          <p14:tracePt t="92031" x="9475788" y="2752725"/>
          <p14:tracePt t="92042" x="9475788" y="2765425"/>
          <p14:tracePt t="92045" x="9488488" y="2765425"/>
          <p14:tracePt t="92058" x="9488488" y="2778125"/>
          <p14:tracePt t="92072" x="9488488" y="2790825"/>
          <p14:tracePt t="92086" x="9488488" y="2803525"/>
          <p14:tracePt t="92093" x="9488488" y="2816225"/>
          <p14:tracePt t="92110" x="9488488" y="2828925"/>
          <p14:tracePt t="92125" x="9488488" y="2840038"/>
          <p14:tracePt t="92140" x="9488488" y="2852738"/>
          <p14:tracePt t="92147" x="9488488" y="2865438"/>
          <p14:tracePt t="92163" x="9488488" y="2878138"/>
          <p14:tracePt t="92653" x="9488488" y="2890838"/>
          <p14:tracePt t="92662" x="9475788" y="2903538"/>
          <p14:tracePt t="92670" x="9475788" y="2916238"/>
          <p14:tracePt t="92678" x="9450388" y="2928938"/>
          <p14:tracePt t="92686" x="9437688" y="2952750"/>
          <p14:tracePt t="92692" x="9424988" y="2978150"/>
          <p14:tracePt t="92700" x="9388475" y="2990850"/>
          <p14:tracePt t="92708" x="9363075" y="3016250"/>
          <p14:tracePt t="92714" x="9337675" y="3028950"/>
          <p14:tracePt t="92723" x="9312275" y="3054350"/>
          <p14:tracePt t="92730" x="9288463" y="3065463"/>
          <p14:tracePt t="92739" x="9263063" y="3078163"/>
          <p14:tracePt t="92746" x="9237663" y="3090863"/>
          <p14:tracePt t="92756" x="9224963" y="3090863"/>
          <p14:tracePt t="92762" x="9224963" y="3103563"/>
          <p14:tracePt t="92772" x="9212263" y="3103563"/>
          <p14:tracePt t="92808" x="9199563" y="3103563"/>
          <p14:tracePt t="92817" x="9199563" y="3116263"/>
          <p14:tracePt t="92825" x="9188450" y="3116263"/>
          <p14:tracePt t="92849" x="9188450" y="3128963"/>
          <p14:tracePt t="92866" x="9175750" y="3141663"/>
          <p14:tracePt t="92874" x="9163050" y="3141663"/>
          <p14:tracePt t="92879" x="9163050" y="3154363"/>
          <p14:tracePt t="92890" x="9137650" y="3165475"/>
          <p14:tracePt t="92907" x="9112250" y="3178175"/>
          <p14:tracePt t="92925" x="9099550" y="3190875"/>
          <p14:tracePt t="92933" x="9088438" y="3203575"/>
          <p14:tracePt t="92942" x="9088438" y="3216275"/>
          <p14:tracePt t="92949" x="9075738" y="3216275"/>
          <p14:tracePt t="92961" x="9063038" y="3228975"/>
          <p14:tracePt t="93231" x="9050338" y="3228975"/>
          <p14:tracePt t="93255" x="9037638" y="3228975"/>
          <p14:tracePt t="93270" x="9024938" y="3216275"/>
          <p14:tracePt t="93278" x="9012238" y="3216275"/>
          <p14:tracePt t="93285" x="8986838" y="3203575"/>
          <p14:tracePt t="93291" x="8975725" y="3178175"/>
          <p14:tracePt t="93299" x="8963025" y="3178175"/>
          <p14:tracePt t="93308" x="8963025" y="3165475"/>
          <p14:tracePt t="93441" x="8950325" y="3165475"/>
          <p14:tracePt t="98334" x="8899525" y="3165475"/>
          <p14:tracePt t="98349" x="8824913" y="3178175"/>
          <p14:tracePt t="98354" x="8786813" y="3190875"/>
          <p14:tracePt t="98372" x="8763000" y="3190875"/>
          <p14:tracePt t="98379" x="8750300" y="3190875"/>
          <p14:tracePt t="98387" x="8724900" y="3190875"/>
          <p14:tracePt t="98394" x="8699500" y="3178175"/>
          <p14:tracePt t="98402" x="8650288" y="3178175"/>
          <p14:tracePt t="98410" x="8574088" y="3165475"/>
          <p14:tracePt t="98418" x="8474075" y="3154363"/>
          <p14:tracePt t="98426" x="8374063" y="3141663"/>
          <p14:tracePt t="98432" x="8261350" y="3141663"/>
          <p14:tracePt t="98441" x="8135938" y="3128963"/>
          <p14:tracePt t="98448" x="8035925" y="3116263"/>
          <p14:tracePt t="98457" x="7935913" y="3116263"/>
          <p14:tracePt t="98464" x="7835900" y="3116263"/>
          <p14:tracePt t="98473" x="7773988" y="3116263"/>
          <p14:tracePt t="98480" x="7685088" y="3116263"/>
          <p14:tracePt t="98491" x="7610475" y="3116263"/>
          <p14:tracePt t="98496" x="7523163" y="3128963"/>
          <p14:tracePt t="98507" x="7459663" y="3141663"/>
          <p14:tracePt t="98510" x="7385050" y="3154363"/>
          <p14:tracePt t="98523" x="7323138" y="3165475"/>
          <p14:tracePt t="98526" x="7285038" y="3165475"/>
          <p14:tracePt t="98534" x="7259638" y="3178175"/>
          <p14:tracePt t="98543" x="7235825" y="3190875"/>
          <p14:tracePt t="98551" x="7223125" y="3203575"/>
          <p14:tracePt t="98559" x="7210425" y="3203575"/>
          <p14:tracePt t="98566" x="7197725" y="3203575"/>
          <p14:tracePt t="98631" x="7185025" y="3203575"/>
          <p14:tracePt t="98645" x="7172325" y="3190875"/>
          <p14:tracePt t="98662" x="7159625" y="3178175"/>
          <p14:tracePt t="98670" x="7146925" y="3178175"/>
          <p14:tracePt t="98676" x="7146925" y="3165475"/>
          <p14:tracePt t="98699" x="7146925" y="3154363"/>
          <p14:tracePt t="98723" x="7146925" y="3141663"/>
          <p14:tracePt t="98744" x="7146925" y="3128963"/>
          <p14:tracePt t="98760" x="7159625" y="3116263"/>
          <p14:tracePt t="98769" x="7185025" y="3090863"/>
          <p14:tracePt t="98776" x="7210425" y="3078163"/>
          <p14:tracePt t="98784" x="7235825" y="3041650"/>
          <p14:tracePt t="98793" x="7272338" y="3028950"/>
          <p14:tracePt t="98801" x="7297738" y="3003550"/>
          <p14:tracePt t="98808" x="7323138" y="3003550"/>
          <p14:tracePt t="98814" x="7335838" y="2990850"/>
          <p14:tracePt t="98824" x="7348538" y="2978150"/>
          <p14:tracePt t="98830" x="7359650" y="2978150"/>
          <p14:tracePt t="98894" x="7372350" y="2978150"/>
          <p14:tracePt t="98918" x="7385050" y="2978150"/>
          <p14:tracePt t="98927" x="7410450" y="3003550"/>
          <p14:tracePt t="98933" x="7435850" y="3028950"/>
          <p14:tracePt t="98943" x="7448550" y="3054350"/>
          <p14:tracePt t="98951" x="7472363" y="3078163"/>
          <p14:tracePt t="98957" x="7472363" y="3103563"/>
          <p14:tracePt t="98965" x="7485063" y="3116263"/>
          <p14:tracePt t="98974" x="7485063" y="3128963"/>
          <p14:tracePt t="99050" x="7472363" y="3128963"/>
          <p14:tracePt t="99076" x="7459663" y="3128963"/>
          <p14:tracePt t="99091" x="7448550" y="3128963"/>
          <p14:tracePt t="99099" x="7435850" y="3128963"/>
          <p14:tracePt t="99107" x="7435850" y="3103563"/>
          <p14:tracePt t="99111" x="7423150" y="3078163"/>
          <p14:tracePt t="99121" x="7410450" y="3054350"/>
          <p14:tracePt t="99128" x="7410450" y="3028950"/>
          <p14:tracePt t="99134" x="7410450" y="2990850"/>
          <p14:tracePt t="99142" x="7410450" y="2965450"/>
          <p14:tracePt t="99150" x="7410450" y="2941638"/>
          <p14:tracePt t="99159" x="7410450" y="2916238"/>
          <p14:tracePt t="99166" x="7423150" y="2890838"/>
          <p14:tracePt t="99176" x="7435850" y="2865438"/>
          <p14:tracePt t="99180" x="7435850" y="2840038"/>
          <p14:tracePt t="99191" x="7448550" y="2828925"/>
          <p14:tracePt t="99198" x="7459663" y="2816225"/>
          <p14:tracePt t="99362" x="7459663" y="2828925"/>
          <p14:tracePt t="99376" x="7459663" y="2840038"/>
          <p14:tracePt t="99391" x="7459663" y="2852738"/>
          <p14:tracePt t="99407" x="7459663" y="2865438"/>
          <p14:tracePt t="99414" x="7459663" y="2878138"/>
          <p14:tracePt t="99422" x="7448550" y="2890838"/>
          <p14:tracePt t="99430" x="7448550" y="2903538"/>
          <p14:tracePt t="99441" x="7435850" y="2903538"/>
          <p14:tracePt t="99446" x="7435850" y="2916238"/>
          <p14:tracePt t="99458" x="7423150" y="2928938"/>
          <p14:tracePt t="99464" x="7410450" y="2928938"/>
          <p14:tracePt t="99471" x="7410450" y="2941638"/>
          <p14:tracePt t="99486" x="7397750" y="2952750"/>
          <p14:tracePt t="99507" x="7385050" y="2965450"/>
          <p14:tracePt t="99512" x="7385050" y="2978150"/>
          <p14:tracePt t="99519" x="7372350" y="2978150"/>
          <p14:tracePt t="99527" x="7359650" y="2990850"/>
          <p14:tracePt t="99543" x="7359650" y="3003550"/>
          <p14:tracePt t="121007" x="7385050" y="3090863"/>
          <p14:tracePt t="121015" x="7397750" y="3216275"/>
          <p14:tracePt t="121021" x="7410450" y="3341688"/>
          <p14:tracePt t="121030" x="7423150" y="3479800"/>
          <p14:tracePt t="121036" x="7435850" y="3629025"/>
          <p14:tracePt t="121046" x="7435850" y="3741738"/>
          <p14:tracePt t="121052" x="7448550" y="3854450"/>
          <p14:tracePt t="121063" x="7459663" y="3967163"/>
          <p14:tracePt t="121068" x="7485063" y="4029075"/>
          <p14:tracePt t="121082" x="7523163" y="4079875"/>
          <p14:tracePt t="121088" x="7548563" y="4117975"/>
          <p14:tracePt t="121091" x="7572375" y="4154488"/>
          <p14:tracePt t="121099" x="7585075" y="4179888"/>
          <p14:tracePt t="121106" x="7610475" y="4205288"/>
          <p14:tracePt t="121115" x="7635875" y="4241800"/>
          <p14:tracePt t="121123" x="7661275" y="4292600"/>
          <p14:tracePt t="121132" x="7697788" y="4330700"/>
          <p14:tracePt t="121138" x="7710488" y="4354513"/>
          <p14:tracePt t="121147" x="7735888" y="4392613"/>
          <p14:tracePt t="121152" x="7735888" y="4405313"/>
          <p14:tracePt t="121171" x="7735888" y="4418013"/>
          <p14:tracePt t="121180" x="7735888" y="4430713"/>
          <p14:tracePt t="121184" x="7735888" y="4443413"/>
          <p14:tracePt t="121193" x="7735888" y="4454525"/>
          <p14:tracePt t="121201" x="7735888" y="4479925"/>
          <p14:tracePt t="121208" x="7735888" y="4505325"/>
          <p14:tracePt t="121217" x="7735888" y="4530725"/>
          <p14:tracePt t="121224" x="7735888" y="4567238"/>
          <p14:tracePt t="121232" x="7735888" y="4592638"/>
          <p14:tracePt t="121238" x="7735888" y="4618038"/>
          <p14:tracePt t="121248" x="7723188" y="4643438"/>
          <p14:tracePt t="121254" x="7710488" y="4679950"/>
          <p14:tracePt t="121263" x="7710488" y="4718050"/>
          <p14:tracePt t="121270" x="7697788" y="4756150"/>
          <p14:tracePt t="121280" x="7685088" y="4830763"/>
          <p14:tracePt t="121286" x="7661275" y="4905375"/>
          <p14:tracePt t="121297" x="7648575" y="4968875"/>
          <p14:tracePt t="121302" x="7635875" y="5043488"/>
          <p14:tracePt t="121309" x="7597775" y="5118100"/>
          <p14:tracePt t="121316" x="7561263" y="5181600"/>
          <p14:tracePt t="121326" x="7548563" y="5218113"/>
          <p14:tracePt t="121333" x="7510463" y="5243513"/>
          <p14:tracePt t="121340" x="7485063" y="5281613"/>
          <p14:tracePt t="121348" x="7448550" y="5318125"/>
          <p14:tracePt t="121357" x="7397750" y="5407025"/>
          <p14:tracePt t="121366" x="7359650" y="5494338"/>
          <p14:tracePt t="121372" x="7310438" y="5607050"/>
          <p14:tracePt t="121382" x="7272338" y="5681663"/>
          <p14:tracePt t="121386" x="7223125" y="5756275"/>
          <p14:tracePt t="121396" x="7185025" y="5794375"/>
          <p14:tracePt t="121402" x="7159625" y="5832475"/>
          <p14:tracePt t="121415" x="7146925" y="5843588"/>
          <p14:tracePt t="121422" x="7134225" y="5856288"/>
          <p14:tracePt t="121443" x="7123113" y="5856288"/>
          <p14:tracePt t="121466" x="7123113" y="5868988"/>
          <p14:tracePt t="121488" x="7123113" y="5881688"/>
          <p14:tracePt t="121504" x="7123113" y="5894388"/>
          <p14:tracePt t="121513" x="7123113" y="5907088"/>
          <p14:tracePt t="121520" x="7134225" y="5907088"/>
          <p14:tracePt t="121530" x="7134225" y="5919788"/>
          <p14:tracePt t="121534" x="7159625" y="5945188"/>
          <p14:tracePt t="121549" x="7172325" y="5956300"/>
          <p14:tracePt t="121558" x="7172325" y="5969000"/>
          <p14:tracePt t="121566" x="7185025" y="5969000"/>
          <p14:tracePt t="121574" x="7185025" y="5981700"/>
          <p14:tracePt t="121581" x="7210425" y="5981700"/>
          <p14:tracePt t="121591" x="7223125" y="5994400"/>
          <p14:tracePt t="121598" x="7235825" y="5994400"/>
          <p14:tracePt t="121604" x="7246938" y="5994400"/>
          <p14:tracePt t="121614" x="7259638" y="5994400"/>
          <p14:tracePt t="121619" x="7272338" y="5994400"/>
          <p14:tracePt t="122048" x="7272338" y="5981700"/>
          <p14:tracePt t="122065" x="7272338" y="5969000"/>
          <p14:tracePt t="122084" x="7272338" y="5956300"/>
          <p14:tracePt t="122092" x="7272338" y="5945188"/>
          <p14:tracePt t="122098" x="7272338" y="5932488"/>
          <p14:tracePt t="122106" x="7272338" y="5919788"/>
          <p14:tracePt t="122115" x="7285038" y="5907088"/>
          <p14:tracePt t="122118" x="7297738" y="5907088"/>
          <p14:tracePt t="122131" x="7297738" y="5894388"/>
          <p14:tracePt t="122202" x="7297738" y="5881688"/>
          <p14:tracePt t="122430" x="7310438" y="5881688"/>
          <p14:tracePt t="122455" x="7323138" y="5881688"/>
          <p14:tracePt t="122463" x="7323138" y="5868988"/>
          <p14:tracePt t="122470" x="7335838" y="5868988"/>
          <p14:tracePt t="122480" x="7348538" y="5856288"/>
          <p14:tracePt t="122487" x="7359650" y="5856288"/>
          <p14:tracePt t="122493" x="7385050" y="5856288"/>
          <p14:tracePt t="122501" x="7410450" y="5843588"/>
          <p14:tracePt t="122509" x="7448550" y="5832475"/>
          <p14:tracePt t="122516" x="7472363" y="5819775"/>
          <p14:tracePt t="122523" x="7510463" y="5819775"/>
          <p14:tracePt t="122532" x="7548563" y="5807075"/>
          <p14:tracePt t="122540" x="7597775" y="5794375"/>
          <p14:tracePt t="122547" x="7648575" y="5781675"/>
          <p14:tracePt t="122556" x="7697788" y="5768975"/>
          <p14:tracePt t="122562" x="7773988" y="5768975"/>
          <p14:tracePt t="122570" x="7835900" y="5756275"/>
          <p14:tracePt t="122580" x="7923213" y="5743575"/>
          <p14:tracePt t="122586" x="7999413" y="5732463"/>
          <p14:tracePt t="122598" x="8099425" y="5719763"/>
          <p14:tracePt t="122603" x="8199438" y="5707063"/>
          <p14:tracePt t="122614" x="8299450" y="5694363"/>
          <p14:tracePt t="122621" x="8412163" y="5681663"/>
          <p14:tracePt t="122629" x="8512175" y="5668963"/>
          <p14:tracePt t="122636" x="8612188" y="5656263"/>
          <p14:tracePt t="122641" x="8712200" y="5643563"/>
          <p14:tracePt t="122650" x="8799513" y="5630863"/>
          <p14:tracePt t="122657" x="8886825" y="5630863"/>
          <p14:tracePt t="122666" x="8950325" y="5619750"/>
          <p14:tracePt t="122672" x="9012238" y="5607050"/>
          <p14:tracePt t="122684" x="9050338" y="5607050"/>
          <p14:tracePt t="122691" x="9075738" y="5594350"/>
          <p14:tracePt t="122697" x="9099550" y="5594350"/>
          <p14:tracePt t="122705" x="9124950" y="5594350"/>
          <p14:tracePt t="122714" x="9150350" y="5581650"/>
          <p14:tracePt t="122719" x="9175750" y="5581650"/>
          <p14:tracePt t="122730" x="9199563" y="5581650"/>
          <p14:tracePt t="122734" x="9224963" y="5581650"/>
          <p14:tracePt t="122743" x="9250363" y="5568950"/>
          <p14:tracePt t="122752" x="9275763" y="5556250"/>
          <p14:tracePt t="122760" x="9312275" y="5543550"/>
          <p14:tracePt t="122767" x="9350375" y="5543550"/>
          <p14:tracePt t="122776" x="9401175" y="5530850"/>
          <p14:tracePt t="122784" x="9437688" y="5518150"/>
          <p14:tracePt t="122788" x="9463088" y="5518150"/>
          <p14:tracePt t="122796" x="9488488" y="5507038"/>
          <p14:tracePt t="122804" x="9501188" y="5507038"/>
          <p14:tracePt t="122812" x="9525000" y="5507038"/>
          <p14:tracePt t="122820" x="9563100" y="5507038"/>
          <p14:tracePt t="122829" x="9588500" y="5507038"/>
          <p14:tracePt t="122836" x="9613900" y="5507038"/>
          <p14:tracePt t="122847" x="9650413" y="5507038"/>
          <p14:tracePt t="122851" x="9688513" y="5507038"/>
          <p14:tracePt t="122868" x="9775825" y="5507038"/>
          <p14:tracePt t="122875" x="9826625" y="5507038"/>
          <p14:tracePt t="122884" x="9888538" y="5507038"/>
          <p14:tracePt t="122890" x="9952038" y="5507038"/>
          <p14:tracePt t="122900" x="9988550" y="5507038"/>
          <p14:tracePt t="122907" x="10039350" y="5507038"/>
          <p14:tracePt t="122915" x="10075863" y="5507038"/>
          <p14:tracePt t="122923" x="10101263" y="5507038"/>
          <p14:tracePt t="122932" x="10126663" y="5518150"/>
          <p14:tracePt t="122937" x="10152063" y="5518150"/>
          <p14:tracePt t="122954" x="10152063" y="5530850"/>
          <p14:tracePt t="122964" x="10164763" y="5530850"/>
          <p14:tracePt t="123101" x="10164763" y="5543550"/>
          <p14:tracePt t="123141" x="10177463" y="5543550"/>
          <p14:tracePt t="123164" x="10188575" y="5556250"/>
          <p14:tracePt t="123180" x="10201275" y="5556250"/>
          <p14:tracePt t="123196" x="10213975" y="5568950"/>
          <p14:tracePt t="123206" x="10239375" y="5581650"/>
          <p14:tracePt t="123213" x="10264775" y="5581650"/>
          <p14:tracePt t="123218" x="10301288" y="5594350"/>
          <p14:tracePt t="123232" x="10339388" y="5607050"/>
          <p14:tracePt t="123237" x="10377488" y="5607050"/>
          <p14:tracePt t="123242" x="10414000" y="5619750"/>
          <p14:tracePt t="123251" x="10452100" y="5619750"/>
          <p14:tracePt t="123257" x="10490200" y="5619750"/>
          <p14:tracePt t="123266" x="10526713" y="5619750"/>
          <p14:tracePt t="123275" x="10564813" y="5619750"/>
          <p14:tracePt t="123282" x="10602913" y="5630863"/>
          <p14:tracePt t="123289" x="10639425" y="5630863"/>
          <p14:tracePt t="123300" x="10664825" y="5630863"/>
          <p14:tracePt t="123303" x="10690225" y="5630863"/>
          <p14:tracePt t="123314" x="10715625" y="5630863"/>
          <p14:tracePt t="123319" x="10726738" y="5630863"/>
          <p14:tracePt t="123330" x="10739438" y="5630863"/>
          <p14:tracePt t="124117" x="10752138" y="5630863"/>
          <p14:tracePt t="124136" x="10764838" y="5630863"/>
          <p14:tracePt t="124146" x="10790238" y="5630863"/>
          <p14:tracePt t="124153" x="10802938" y="5630863"/>
          <p14:tracePt t="124162" x="10815638" y="5630863"/>
          <p14:tracePt t="124169" x="10839450" y="5630863"/>
          <p14:tracePt t="124177" x="10852150" y="5630863"/>
          <p14:tracePt t="124185" x="10877550" y="5630863"/>
          <p14:tracePt t="124193" x="10890250" y="5630863"/>
          <p14:tracePt t="124203" x="10915650" y="5630863"/>
          <p14:tracePt t="124208" x="10928350" y="5630863"/>
          <p14:tracePt t="124215" x="10952163" y="5630863"/>
          <p14:tracePt t="124223" x="10964863" y="5630863"/>
          <p14:tracePt t="124231" x="10990263" y="5630863"/>
          <p14:tracePt t="124238" x="11002963" y="5630863"/>
          <p14:tracePt t="124249" x="11015663" y="5630863"/>
          <p14:tracePt t="124269" x="11028363" y="5630863"/>
          <p14:tracePt t="124277" x="11041063" y="5630863"/>
          <p14:tracePt t="124287" x="11041063" y="5619750"/>
          <p14:tracePt t="124292" x="11064875" y="5619750"/>
          <p14:tracePt t="124301" x="11077575" y="5619750"/>
          <p14:tracePt t="124309" x="11090275" y="5619750"/>
          <p14:tracePt t="124317" x="11102975" y="5619750"/>
          <p14:tracePt t="124325" x="11115675" y="5619750"/>
          <p14:tracePt t="124333" x="11128375" y="5619750"/>
          <p14:tracePt t="124339" x="11153775" y="5619750"/>
          <p14:tracePt t="124349" x="11164888" y="5619750"/>
          <p14:tracePt t="124365" x="11190288" y="5607050"/>
          <p14:tracePt t="124371" x="11202988" y="5607050"/>
          <p14:tracePt t="124382" x="11215688" y="5607050"/>
          <p14:tracePt t="124387" x="11228388" y="5607050"/>
          <p14:tracePt t="124397" x="11241088" y="5607050"/>
          <p14:tracePt t="124403" x="11253788" y="5607050"/>
          <p14:tracePt t="124414" x="11277600" y="5607050"/>
          <p14:tracePt t="124416" x="11303000" y="5607050"/>
          <p14:tracePt t="124425" x="11315700" y="5607050"/>
          <p14:tracePt t="124441" x="11341100" y="5607050"/>
          <p14:tracePt t="124450" x="11341100" y="5594350"/>
          <p14:tracePt t="124456" x="11353800" y="5594350"/>
          <p14:tracePt t="124482" x="11366500" y="5594350"/>
          <p14:tracePt t="124799" x="11341100" y="5607050"/>
          <p14:tracePt t="124807" x="11315700" y="5607050"/>
          <p14:tracePt t="124816" x="11277600" y="5619750"/>
          <p14:tracePt t="124824" x="11241088" y="5630863"/>
          <p14:tracePt t="124834" x="11202988" y="5643563"/>
          <p14:tracePt t="124840" x="11128375" y="5656263"/>
          <p14:tracePt t="124849" x="11064875" y="5656263"/>
          <p14:tracePt t="124856" x="10964863" y="5681663"/>
          <p14:tracePt t="124860" x="10852150" y="5694363"/>
          <p14:tracePt t="124869" x="10739438" y="5707063"/>
          <p14:tracePt t="124876" x="10602913" y="5719763"/>
          <p14:tracePt t="124884" x="10426700" y="5732463"/>
          <p14:tracePt t="124892" x="10213975" y="5743575"/>
          <p14:tracePt t="124902" x="9939338" y="5756275"/>
          <p14:tracePt t="124908" x="9613900" y="5781675"/>
          <p14:tracePt t="124917" x="9237663" y="5794375"/>
          <p14:tracePt t="124924" x="8786813" y="5819775"/>
          <p14:tracePt t="124948" x="7485063" y="5969000"/>
          <p14:tracePt t="124954" x="7134225" y="6007100"/>
          <p14:tracePt t="124963" x="6808788" y="6045200"/>
          <p14:tracePt t="124970" x="6584950" y="6081713"/>
          <p14:tracePt t="124981" x="6396038" y="6107113"/>
          <p14:tracePt t="124986" x="6259513" y="6119813"/>
          <p14:tracePt t="124997" x="6157913" y="6132513"/>
          <p14:tracePt t="125002" x="6083300" y="6145213"/>
          <p14:tracePt t="125008" x="6045200" y="6157913"/>
          <p14:tracePt t="125017" x="6021388" y="6157913"/>
          <p14:tracePt t="125024" x="6008688" y="6169025"/>
          <p14:tracePt t="125383" x="6021388" y="6169025"/>
          <p14:tracePt t="125402" x="6034088" y="6157913"/>
          <p14:tracePt t="125408" x="6057900" y="6157913"/>
          <p14:tracePt t="125415" x="6070600" y="6157913"/>
          <p14:tracePt t="125423" x="6083300" y="6157913"/>
          <p14:tracePt t="125433" x="6121400" y="6145213"/>
          <p14:tracePt t="125439" x="6146800" y="6145213"/>
          <p14:tracePt t="125449" x="6170613" y="6132513"/>
          <p14:tracePt t="125453" x="6196013" y="6119813"/>
          <p14:tracePt t="125465" x="6234113" y="6119813"/>
          <p14:tracePt t="125470" x="6259513" y="6119813"/>
          <p14:tracePt t="125478" x="6296025" y="6107113"/>
          <p14:tracePt t="125488" x="6334125" y="6094413"/>
          <p14:tracePt t="125495" x="6370638" y="6081713"/>
          <p14:tracePt t="125501" x="6408738" y="6081713"/>
          <p14:tracePt t="125509" x="6434138" y="6069013"/>
          <p14:tracePt t="125517" x="6459538" y="6056313"/>
          <p14:tracePt t="125522" x="6483350" y="6056313"/>
          <p14:tracePt t="125530" x="6508750" y="6045200"/>
          <p14:tracePt t="125538" x="6546850" y="6045200"/>
          <p14:tracePt t="125547" x="6572250" y="6045200"/>
          <p14:tracePt t="125554" x="6596063" y="6032500"/>
          <p14:tracePt t="125566" x="6621463" y="6032500"/>
          <p14:tracePt t="125570" x="6646863" y="6019800"/>
          <p14:tracePt t="125581" x="6672263" y="6019800"/>
          <p14:tracePt t="125586" x="6684963" y="6019800"/>
          <p14:tracePt t="125597" x="6708775" y="6019800"/>
          <p14:tracePt t="125600" x="6721475" y="6019800"/>
          <p14:tracePt t="125608" x="6734175" y="6007100"/>
          <p14:tracePt t="125616" x="6746875" y="6007100"/>
          <p14:tracePt t="125624" x="6759575" y="6007100"/>
          <p14:tracePt t="125632" x="6772275" y="6007100"/>
          <p14:tracePt t="125642" x="6784975" y="5994400"/>
          <p14:tracePt t="125651" x="6797675" y="5994400"/>
          <p14:tracePt t="125665" x="6821488" y="5994400"/>
          <p14:tracePt t="125683" x="6834188" y="5994400"/>
          <p14:tracePt t="125687" x="6846888" y="5994400"/>
          <p14:tracePt t="125699" x="6872288" y="5981700"/>
          <p14:tracePt t="125715" x="6884988" y="5981700"/>
          <p14:tracePt t="125720" x="6897688" y="5981700"/>
          <p14:tracePt t="125727" x="6910388" y="5981700"/>
          <p14:tracePt t="125743" x="6921500" y="5981700"/>
          <p14:tracePt t="125757" x="6934200" y="5981700"/>
          <p14:tracePt t="125766" x="6946900" y="5981700"/>
          <p14:tracePt t="125773" x="6946900" y="5969000"/>
          <p14:tracePt t="125784" x="6959600" y="5969000"/>
          <p14:tracePt t="125790" x="6972300" y="5969000"/>
          <p14:tracePt t="125799" x="6985000" y="5969000"/>
          <p14:tracePt t="125815" x="6997700" y="5969000"/>
          <p14:tracePt t="125830" x="7010400" y="5969000"/>
          <p14:tracePt t="125845" x="7021513" y="5969000"/>
          <p14:tracePt t="125859" x="7034213" y="5969000"/>
          <p14:tracePt t="125869" x="7046913" y="5969000"/>
          <p14:tracePt t="125886" x="7059613" y="5969000"/>
          <p14:tracePt t="125892" x="7072313" y="5969000"/>
          <p14:tracePt t="125900" x="7085013" y="5969000"/>
          <p14:tracePt t="125905" x="7097713" y="5969000"/>
          <p14:tracePt t="125915" x="7097713" y="5981700"/>
          <p14:tracePt t="125923" x="7110413" y="5981700"/>
          <p14:tracePt t="125932" x="7123113" y="5981700"/>
          <p14:tracePt t="125937" x="7123113" y="5994400"/>
          <p14:tracePt t="125949" x="7134225" y="6007100"/>
          <p14:tracePt t="125972" x="7146925" y="6019800"/>
          <p14:tracePt t="125976" x="7159625" y="6019800"/>
          <p14:tracePt t="125991" x="7172325" y="6019800"/>
          <p14:tracePt t="126024" x="7185025" y="6019800"/>
          <p14:tracePt t="126155" x="7185025" y="6032500"/>
          <p14:tracePt t="126258" x="7197725" y="6032500"/>
          <p14:tracePt t="126353" x="7223125" y="6032500"/>
          <p14:tracePt t="126361" x="7235825" y="6032500"/>
          <p14:tracePt t="126369" x="7246938" y="6032500"/>
          <p14:tracePt t="126378" x="7272338" y="6045200"/>
          <p14:tracePt t="126386" x="7297738" y="6045200"/>
          <p14:tracePt t="126390" x="7335838" y="6045200"/>
          <p14:tracePt t="126399" x="7372350" y="6045200"/>
          <p14:tracePt t="126405" x="7410450" y="6045200"/>
          <p14:tracePt t="126415" x="7459663" y="6045200"/>
          <p14:tracePt t="126418" x="7523163" y="6045200"/>
          <p14:tracePt t="126428" x="7597775" y="6045200"/>
          <p14:tracePt t="126435" x="7661275" y="6045200"/>
          <p14:tracePt t="126444" x="7723188" y="6045200"/>
          <p14:tracePt t="126451" x="7785100" y="6045200"/>
          <p14:tracePt t="126459" x="7848600" y="6032500"/>
          <p14:tracePt t="126475" x="7935913" y="6032500"/>
          <p14:tracePt t="126488" x="7974013" y="6032500"/>
          <p14:tracePt t="126492" x="7999413" y="6032500"/>
          <p14:tracePt t="126502" x="8035925" y="6032500"/>
          <p14:tracePt t="126517" x="8048625" y="6032500"/>
          <p14:tracePt t="126537" x="8061325" y="6032500"/>
          <p14:tracePt t="126607" x="8086725" y="6032500"/>
          <p14:tracePt t="126616" x="8099425" y="6032500"/>
          <p14:tracePt t="126631" x="8123238" y="6032500"/>
          <p14:tracePt t="126641" x="8148638" y="6032500"/>
          <p14:tracePt t="126650" x="8161338" y="6032500"/>
          <p14:tracePt t="126653" x="8174038" y="6032500"/>
          <p14:tracePt t="126665" x="8199438" y="6032500"/>
          <p14:tracePt t="126669" x="8223250" y="6045200"/>
          <p14:tracePt t="126684" x="8235950" y="6045200"/>
          <p14:tracePt t="126685" x="8261350" y="6045200"/>
          <p14:tracePt t="126694" x="8286750" y="6045200"/>
          <p14:tracePt t="126700" x="8324850" y="6045200"/>
          <p14:tracePt t="126708" x="8348663" y="6045200"/>
          <p14:tracePt t="126718" x="8374063" y="6045200"/>
          <p14:tracePt t="126724" x="8399463" y="6045200"/>
          <p14:tracePt t="126738" x="8424863" y="6045200"/>
          <p14:tracePt t="126743" x="8461375" y="6045200"/>
          <p14:tracePt t="126751" x="8486775" y="6045200"/>
          <p14:tracePt t="126755" x="8512175" y="6045200"/>
          <p14:tracePt t="126767" x="8548688" y="6045200"/>
          <p14:tracePt t="126772" x="8586788" y="6045200"/>
          <p14:tracePt t="126786" x="8637588" y="6045200"/>
          <p14:tracePt t="126794" x="8661400" y="6045200"/>
          <p14:tracePt t="126802" x="8699500" y="6032500"/>
          <p14:tracePt t="126810" x="8737600" y="6032500"/>
          <p14:tracePt t="126818" x="8774113" y="6032500"/>
          <p14:tracePt t="126829" x="8812213" y="6032500"/>
          <p14:tracePt t="126837" x="8850313" y="6032500"/>
          <p14:tracePt t="126840" x="8886825" y="6019800"/>
          <p14:tracePt t="126850" x="8924925" y="6019800"/>
          <p14:tracePt t="126854" x="8963025" y="6019800"/>
          <p14:tracePt t="126865" x="8986838" y="6019800"/>
          <p14:tracePt t="126870" x="9024938" y="6019800"/>
          <p14:tracePt t="126882" x="9050338" y="6019800"/>
          <p14:tracePt t="126886" x="9075738" y="6007100"/>
          <p14:tracePt t="126897" x="9088438" y="6007100"/>
          <p14:tracePt t="126902" x="9099550" y="6007100"/>
          <p14:tracePt t="127347" x="9112250" y="5994400"/>
          <p14:tracePt t="127401" x="9112250" y="6007100"/>
          <p14:tracePt t="131072" x="9124950" y="5994400"/>
          <p14:tracePt t="131078" x="9137650" y="5969000"/>
          <p14:tracePt t="131084" x="9175750" y="5932488"/>
          <p14:tracePt t="131092" x="9212263" y="5843588"/>
          <p14:tracePt t="131100" x="9212263" y="5743575"/>
          <p14:tracePt t="131107" x="9212263" y="5594350"/>
          <p14:tracePt t="131116" x="9188450" y="5430838"/>
          <p14:tracePt t="131123" x="9137650" y="5243513"/>
          <p14:tracePt t="131132" x="9124950" y="5056188"/>
          <p14:tracePt t="131139" x="9112250" y="4879975"/>
          <p14:tracePt t="131149" x="9112250" y="4718050"/>
          <p14:tracePt t="131156" x="9112250" y="4530725"/>
          <p14:tracePt t="131162" x="9124950" y="4367213"/>
          <p14:tracePt t="131170" x="9137650" y="4192588"/>
          <p14:tracePt t="131178" x="9150350" y="4029075"/>
          <p14:tracePt t="131185" x="9163050" y="3867150"/>
          <p14:tracePt t="131193" x="9188450" y="3692525"/>
          <p14:tracePt t="131202" x="9199563" y="3541713"/>
          <p14:tracePt t="131209" x="9212263" y="3390900"/>
          <p14:tracePt t="131217" x="9212263" y="3241675"/>
          <p14:tracePt t="131225" x="9224963" y="3128963"/>
          <p14:tracePt t="131232" x="9224963" y="3016250"/>
          <p14:tracePt t="131239" x="9212263" y="2890838"/>
          <p14:tracePt t="131248" x="9188450" y="2790825"/>
          <p14:tracePt t="131255" x="9137650" y="2678113"/>
          <p14:tracePt t="131264" x="9099550" y="2616200"/>
          <p14:tracePt t="131271" x="9099550" y="2540000"/>
          <p14:tracePt t="131281" x="9088438" y="2490788"/>
          <p14:tracePt t="131288" x="9075738" y="2427288"/>
          <p14:tracePt t="131295" x="9063038" y="2390775"/>
          <p14:tracePt t="131304" x="9050338" y="2327275"/>
          <p14:tracePt t="131310" x="9037638" y="2278063"/>
          <p14:tracePt t="131320" x="9037638" y="2239963"/>
          <p14:tracePt t="131326" x="9024938" y="2201863"/>
          <p14:tracePt t="131337" x="9012238" y="2178050"/>
          <p14:tracePt t="131342" x="8999538" y="2152650"/>
          <p14:tracePt t="131351" x="8999538" y="2127250"/>
          <p14:tracePt t="131358" x="8986838" y="2089150"/>
          <p14:tracePt t="131368" x="8975725" y="2052638"/>
          <p14:tracePt t="131372" x="8963025" y="1978025"/>
          <p14:tracePt t="131382" x="8950325" y="1889125"/>
          <p14:tracePt t="131389" x="8912225" y="1814513"/>
          <p14:tracePt t="131400" x="8874125" y="1739900"/>
          <p14:tracePt t="131406" x="8850313" y="1701800"/>
          <p14:tracePt t="131416" x="8812213" y="1663700"/>
          <p14:tracePt t="131422" x="8799513" y="1652588"/>
          <p14:tracePt t="131432" x="8786813" y="1639888"/>
          <p14:tracePt t="131444" x="8774113" y="1627188"/>
          <p14:tracePt t="131489" x="8763000" y="1627188"/>
          <p14:tracePt t="131499" x="8750300" y="1627188"/>
          <p14:tracePt t="131505" x="8737600" y="1639888"/>
          <p14:tracePt t="131514" x="8724900" y="1663700"/>
          <p14:tracePt t="131521" x="8712200" y="1701800"/>
          <p14:tracePt t="131527" x="8699500" y="1714500"/>
          <p14:tracePt t="131535" x="8674100" y="1739900"/>
          <p14:tracePt t="131543" x="8650288" y="1776413"/>
          <p14:tracePt t="131551" x="8624888" y="1789113"/>
          <p14:tracePt t="131559" x="8612188" y="1801813"/>
          <p14:tracePt t="131567" x="8599488" y="1814513"/>
          <p14:tracePt t="131575" x="8561388" y="1839913"/>
          <p14:tracePt t="131583" x="8548688" y="1839913"/>
          <p14:tracePt t="131591" x="8537575" y="1865313"/>
          <p14:tracePt t="131599" x="8499475" y="1876425"/>
          <p14:tracePt t="131606" x="8474075" y="1914525"/>
          <p14:tracePt t="131616" x="8448675" y="1939925"/>
          <p14:tracePt t="131622" x="8424863" y="1965325"/>
          <p14:tracePt t="131633" x="8412163" y="1989138"/>
          <p14:tracePt t="131640" x="8399463" y="2027238"/>
          <p14:tracePt t="131649" x="8386763" y="2052638"/>
          <p14:tracePt t="131657" x="8374063" y="2078038"/>
          <p14:tracePt t="131666" x="8374063" y="2089150"/>
          <p14:tracePt t="131672" x="8361363" y="2114550"/>
          <p14:tracePt t="131686" x="8348663" y="2127250"/>
          <p14:tracePt t="131692" x="8348663" y="2139950"/>
          <p14:tracePt t="131703" x="8348663" y="2152650"/>
          <p14:tracePt t="131726" x="8348663" y="2165350"/>
          <p14:tracePt t="131848" x="8361363" y="2165350"/>
          <p14:tracePt t="131863" x="8374063" y="2165350"/>
          <p14:tracePt t="131871" x="8374063" y="2152650"/>
          <p14:tracePt t="131880" x="8374063" y="2139950"/>
          <p14:tracePt t="131885" x="8386763" y="2139950"/>
          <p14:tracePt t="131901" x="8399463" y="2127250"/>
          <p14:tracePt t="131910" x="8412163" y="2127250"/>
          <p14:tracePt t="131917" x="8412163" y="2114550"/>
          <p14:tracePt t="131925" x="8424863" y="2114550"/>
          <p14:tracePt t="131933" x="8424863" y="2101850"/>
          <p14:tracePt t="131941" x="8435975" y="2089150"/>
          <p14:tracePt t="132057" x="8448675" y="2089150"/>
          <p14:tracePt t="132065" x="8461375" y="2089150"/>
          <p14:tracePt t="132073" x="8461375" y="2101850"/>
          <p14:tracePt t="132082" x="8486775" y="2127250"/>
          <p14:tracePt t="132089" x="8499475" y="2139950"/>
          <p14:tracePt t="132098" x="8512175" y="2165350"/>
          <p14:tracePt t="132111" x="8524875" y="2178050"/>
          <p14:tracePt t="132127" x="8524875" y="2190750"/>
          <p14:tracePt t="132215" x="8524875" y="2201863"/>
          <p14:tracePt t="132234" x="8524875" y="2214563"/>
          <p14:tracePt t="132255" x="8524875" y="2227263"/>
          <p14:tracePt t="132293" x="8512175" y="2227263"/>
          <p14:tracePt t="132768" x="8512175" y="2239963"/>
          <p14:tracePt t="132783" x="8499475" y="2239963"/>
          <p14:tracePt t="132798" x="8486775" y="2252663"/>
          <p14:tracePt t="132821" x="8474075" y="2265363"/>
          <p14:tracePt t="132830" x="8474075" y="2278063"/>
          <p14:tracePt t="132937" x="8461375" y="2278063"/>
          <p14:tracePt t="132979" x="8448675" y="2278063"/>
          <p14:tracePt t="132986" x="8435975" y="2278063"/>
          <p14:tracePt t="133003" x="8424863" y="2278063"/>
          <p14:tracePt t="133019" x="8412163" y="2278063"/>
          <p14:tracePt t="133043" x="8399463" y="2278063"/>
          <p14:tracePt t="133057" x="8386763" y="2278063"/>
          <p14:tracePt t="133073" x="8374063" y="2278063"/>
          <p14:tracePt t="133087" x="8361363" y="2290763"/>
          <p14:tracePt t="133095" x="8348663" y="2290763"/>
          <p14:tracePt t="133104" x="8335963" y="2290763"/>
          <p14:tracePt t="133111" x="8324850" y="2303463"/>
          <p14:tracePt t="133121" x="8312150" y="2314575"/>
          <p14:tracePt t="133128" x="8299450" y="2314575"/>
          <p14:tracePt t="133135" x="8299450" y="2327275"/>
          <p14:tracePt t="133141" x="8286750" y="2327275"/>
          <p14:tracePt t="133151" x="8286750" y="2339975"/>
          <p14:tracePt t="133157" x="8274050" y="2339975"/>
          <p14:tracePt t="133168" x="8261350" y="2339975"/>
          <p14:tracePt t="133199" x="8248650" y="2339975"/>
          <p14:tracePt t="133320" x="8261350" y="2339975"/>
          <p14:tracePt t="133335" x="8274050" y="2339975"/>
          <p14:tracePt t="133351" x="8286750" y="2339975"/>
          <p14:tracePt t="133366" x="8299450" y="2339975"/>
          <p14:tracePt t="133382" x="8312150" y="2339975"/>
          <p14:tracePt t="133389" x="8324850" y="2339975"/>
          <p14:tracePt t="133405" x="8335963" y="2339975"/>
          <p14:tracePt t="133421" x="8348663" y="2339975"/>
          <p14:tracePt t="133471" x="8361363" y="2339975"/>
          <p14:tracePt t="133480" x="8374063" y="2339975"/>
          <p14:tracePt t="133671" x="8361363" y="2339975"/>
          <p14:tracePt t="133687" x="8348663" y="2339975"/>
          <p14:tracePt t="133703" x="8335963" y="2339975"/>
          <p14:tracePt t="133721" x="8324850" y="2339975"/>
          <p14:tracePt t="133732" x="8312150" y="2339975"/>
          <p14:tracePt t="133743" x="8299450" y="2339975"/>
          <p14:tracePt t="133757" x="8286750" y="2339975"/>
          <p14:tracePt t="133891" x="8299450" y="2327275"/>
          <p14:tracePt t="133906" x="8312150" y="2327275"/>
          <p14:tracePt t="133917" x="8324850" y="2327275"/>
          <p14:tracePt t="133931" x="8335963" y="2314575"/>
          <p14:tracePt t="133937" x="8348663" y="2303463"/>
          <p14:tracePt t="133951" x="8361363" y="2303463"/>
          <p14:tracePt t="133960" x="8374063" y="2290763"/>
          <p14:tracePt t="133973" x="8386763" y="2290763"/>
          <p14:tracePt t="133982" x="8386763" y="2278063"/>
          <p14:tracePt t="133989" x="8399463" y="2278063"/>
          <p14:tracePt t="133998" x="8399463" y="2265363"/>
          <p14:tracePt t="134005" x="8412163" y="2252663"/>
          <p14:tracePt t="134016" x="8424863" y="2252663"/>
          <p14:tracePt t="134021" x="8424863" y="2239963"/>
          <p14:tracePt t="134031" x="8435975" y="2239963"/>
          <p14:tracePt t="134035" x="8435975" y="2227263"/>
          <p14:tracePt t="134043" x="8448675" y="2201863"/>
          <p14:tracePt t="134051" x="8461375" y="2190750"/>
          <p14:tracePt t="134059" x="8461375" y="2165350"/>
          <p14:tracePt t="134067" x="8461375" y="2139950"/>
          <p14:tracePt t="134075" x="8461375" y="2101850"/>
          <p14:tracePt t="134084" x="8448675" y="2078038"/>
          <p14:tracePt t="134094" x="8448675" y="2052638"/>
          <p14:tracePt t="134101" x="8424863" y="2027238"/>
          <p14:tracePt t="134106" x="8412163" y="2014538"/>
          <p14:tracePt t="134122" x="8399463" y="2001838"/>
          <p14:tracePt t="134133" x="8399463" y="1989138"/>
          <p14:tracePt t="134139" x="8386763" y="1989138"/>
          <p14:tracePt t="134154" x="8374063" y="1978025"/>
          <p14:tracePt t="134163" x="8361363" y="1978025"/>
          <p14:tracePt t="134178" x="8348663" y="1965325"/>
          <p14:tracePt t="134192" x="8335963" y="1965325"/>
          <p14:tracePt t="134208" x="8324850" y="1952625"/>
          <p14:tracePt t="134217" x="8324850" y="1939925"/>
          <p14:tracePt t="134224" x="8312150" y="1939925"/>
          <p14:tracePt t="134234" x="8299450" y="1927225"/>
          <p14:tracePt t="134252" x="8286750" y="1927225"/>
          <p14:tracePt t="134258" x="8286750" y="1914525"/>
          <p14:tracePt t="134263" x="8274050" y="1914525"/>
          <p14:tracePt t="134278" x="8261350" y="1914525"/>
          <p14:tracePt t="134286" x="8248650" y="1901825"/>
          <p14:tracePt t="134302" x="8235950" y="1901825"/>
          <p14:tracePt t="134320" x="8223250" y="1901825"/>
          <p14:tracePt t="134342" x="8212138" y="1889125"/>
          <p14:tracePt t="134356" x="8199438" y="1889125"/>
          <p14:tracePt t="134887" x="8212138" y="1889125"/>
          <p14:tracePt t="134904" x="8223250" y="1901825"/>
          <p14:tracePt t="134933" x="8235950" y="1901825"/>
          <p14:tracePt t="135105" x="8248650" y="1901825"/>
          <p14:tracePt t="135129" x="8261350" y="1901825"/>
          <p14:tracePt t="135144" x="8261350" y="1914525"/>
          <p14:tracePt t="135158" x="8274050" y="1914525"/>
          <p14:tracePt t="135174" x="8286750" y="1914525"/>
          <p14:tracePt t="135190" x="8299450" y="1914525"/>
          <p14:tracePt t="135199" x="8312150" y="1927225"/>
          <p14:tracePt t="135220" x="8324850" y="1939925"/>
          <p14:tracePt t="135235" x="8335963" y="1952625"/>
          <p14:tracePt t="135251" x="8348663" y="1965325"/>
          <p14:tracePt t="135267" x="8361363" y="1978025"/>
          <p14:tracePt t="135275" x="8374063" y="1978025"/>
          <p14:tracePt t="135283" x="8374063" y="1989138"/>
          <p14:tracePt t="135291" x="8386763" y="2001838"/>
          <p14:tracePt t="135305" x="8399463" y="2001838"/>
          <p14:tracePt t="135317" x="8399463" y="2014538"/>
          <p14:tracePt t="135323" x="8412163" y="2014538"/>
          <p14:tracePt t="135335" x="8412163" y="2027238"/>
          <p14:tracePt t="135339" x="8424863" y="2027238"/>
          <p14:tracePt t="135351" x="8424863" y="2039938"/>
          <p14:tracePt t="135354" x="8424863" y="2052638"/>
          <p14:tracePt t="135364" x="8435975" y="2052638"/>
          <p14:tracePt t="135370" x="8435975" y="2065338"/>
          <p14:tracePt t="135385" x="8448675" y="2078038"/>
          <p14:tracePt t="135402" x="8448675" y="2089150"/>
          <p14:tracePt t="135409" x="8461375" y="2089150"/>
          <p14:tracePt t="135418" x="8461375" y="2101850"/>
          <p14:tracePt t="135425" x="8474075" y="2114550"/>
          <p14:tracePt t="135440" x="8474075" y="2127250"/>
          <p14:tracePt t="135455" x="8474075" y="2139950"/>
          <p14:tracePt t="135474" x="8474075" y="2152650"/>
          <p14:tracePt t="135487" x="8474075" y="2165350"/>
          <p14:tracePt t="135519" x="8474075" y="2178050"/>
          <p14:tracePt t="135552" x="8474075" y="2190750"/>
          <p14:tracePt t="135565" x="8474075" y="2201863"/>
          <p14:tracePt t="135572" x="8474075" y="2214563"/>
          <p14:tracePt t="135586" x="8474075" y="2227263"/>
          <p14:tracePt t="135594" x="8461375" y="2227263"/>
          <p14:tracePt t="135602" x="8461375" y="2239963"/>
          <p14:tracePt t="135619" x="8448675" y="2252663"/>
          <p14:tracePt t="135626" x="8448675" y="2265363"/>
          <p14:tracePt t="135642" x="8435975" y="2278063"/>
          <p14:tracePt t="135655" x="8424863" y="2290763"/>
          <p14:tracePt t="135671" x="8412163" y="2290763"/>
          <p14:tracePt t="135682" x="8412163" y="2303463"/>
          <p14:tracePt t="135687" x="8399463" y="2303463"/>
          <p14:tracePt t="135695" x="8399463" y="2314575"/>
          <p14:tracePt t="135703" x="8386763" y="2314575"/>
          <p14:tracePt t="135719" x="8374063" y="2327275"/>
          <p14:tracePt t="135725" x="8361363" y="2327275"/>
          <p14:tracePt t="135741" x="8361363" y="2339975"/>
          <p14:tracePt t="135750" x="8348663" y="2339975"/>
          <p14:tracePt t="135769" x="8335963" y="2352675"/>
          <p14:tracePt t="135792" x="8324850" y="2365375"/>
          <p14:tracePt t="135808" x="8312150" y="2365375"/>
          <p14:tracePt t="135813" x="8299450" y="2365375"/>
          <p14:tracePt t="135830" x="8286750" y="2378075"/>
          <p14:tracePt t="135845" x="8274050" y="2378075"/>
          <p14:tracePt t="135861" x="8261350" y="2378075"/>
          <p14:tracePt t="137358" x="8261350" y="2390775"/>
          <p14:tracePt t="137362" x="8274050" y="2390775"/>
          <p14:tracePt t="137371" x="8274050" y="2403475"/>
          <p14:tracePt t="137379" x="8286750" y="2414588"/>
          <p14:tracePt t="137395" x="8299450" y="2427288"/>
          <p14:tracePt t="137411" x="8299450" y="2439988"/>
          <p14:tracePt t="137427" x="8312150" y="2439988"/>
          <p14:tracePt t="178712" x="8248650" y="2478088"/>
          <p14:tracePt t="178720" x="8174038" y="2552700"/>
          <p14:tracePt t="178730" x="8110538" y="2616200"/>
          <p14:tracePt t="178737" x="8074025" y="2665413"/>
          <p14:tracePt t="178747" x="8061325" y="2703513"/>
          <p14:tracePt t="178753" x="8048625" y="2740025"/>
          <p14:tracePt t="178764" x="8035925" y="2765425"/>
          <p14:tracePt t="178771" x="8035925" y="2790825"/>
          <p14:tracePt t="178784" x="8023225" y="2840038"/>
          <p14:tracePt t="178828" x="8023225" y="2828925"/>
          <p14:tracePt t="178836" x="8023225" y="2816225"/>
          <p14:tracePt t="178845" x="8023225" y="2803525"/>
          <p14:tracePt t="178850" x="8035925" y="2790825"/>
          <p14:tracePt t="178862" x="8035925" y="2778125"/>
          <p14:tracePt t="178874" x="8035925" y="2765425"/>
          <p14:tracePt t="178898" x="8048625" y="2752725"/>
          <p14:tracePt t="178928" x="8048625" y="2740025"/>
          <p14:tracePt t="178963" x="7986713" y="2716213"/>
          <p14:tracePt t="178969" x="7874000" y="2678113"/>
          <p14:tracePt t="178978" x="7685088" y="2652713"/>
          <p14:tracePt t="178984" x="7497763" y="2640013"/>
          <p14:tracePt t="178996" x="7285038" y="2627313"/>
          <p14:tracePt t="178999" x="7110413" y="2616200"/>
          <p14:tracePt t="179012" x="6897688" y="2603500"/>
          <p14:tracePt t="179016" x="6646863" y="2578100"/>
          <p14:tracePt t="179022" x="6370638" y="2565400"/>
          <p14:tracePt t="179030" x="6083300" y="2540000"/>
          <p14:tracePt t="179038" x="5808663" y="2527300"/>
          <p14:tracePt t="179047" x="5557838" y="2516188"/>
          <p14:tracePt t="179054" x="5270500" y="2478088"/>
          <p14:tracePt t="179063" x="5045075" y="2439988"/>
          <p14:tracePt t="179070" x="4856163" y="2427288"/>
          <p14:tracePt t="179079" x="4694238" y="2414588"/>
          <p14:tracePt t="179086" x="4530725" y="2403475"/>
          <p14:tracePt t="179095" x="4356100" y="2390775"/>
          <p14:tracePt t="179101" x="4192588" y="2390775"/>
          <p14:tracePt t="179111" x="4017963" y="2390775"/>
          <p14:tracePt t="179116" x="3805238" y="2390775"/>
          <p14:tracePt t="179125" x="3554413" y="2403475"/>
          <p14:tracePt t="179132" x="3279775" y="2427288"/>
          <p14:tracePt t="179140" x="2928938" y="2439988"/>
          <p14:tracePt t="179147" x="2578100" y="2465388"/>
          <p14:tracePt t="179156" x="2228850" y="2478088"/>
          <p14:tracePt t="179162" x="1852613" y="2503488"/>
          <p14:tracePt t="179172" x="1501775" y="2516188"/>
          <p14:tracePt t="179180" x="1214438" y="2540000"/>
          <p14:tracePt t="179186" x="1014413" y="2540000"/>
          <p14:tracePt t="179195" x="876300" y="2540000"/>
          <p14:tracePt t="179202" x="788988" y="2516188"/>
          <p14:tracePt t="179211" x="738188" y="2490788"/>
          <p14:tracePt t="179218" x="676275" y="2452688"/>
          <p14:tracePt t="179229" x="625475" y="2427288"/>
          <p14:tracePt t="179232" x="588963" y="2378075"/>
          <p14:tracePt t="179240" x="550863" y="2327275"/>
          <p14:tracePt t="179252" x="538163" y="2303463"/>
          <p14:tracePt t="179256" x="538163" y="2252663"/>
          <p14:tracePt t="179265" x="538163" y="2190750"/>
          <p14:tracePt t="179272" x="538163" y="2089150"/>
          <p14:tracePt t="179280" x="538163" y="1989138"/>
          <p14:tracePt t="179288" x="550863" y="1865313"/>
          <p14:tracePt t="179295" x="550863" y="1752600"/>
          <p14:tracePt t="179302" x="550863" y="1627188"/>
          <p14:tracePt t="179312" x="500063" y="1514475"/>
          <p14:tracePt t="179318" x="450850" y="1401763"/>
          <p14:tracePt t="179333" x="400050" y="1301750"/>
          <p14:tracePt t="179334" x="312738" y="1189038"/>
          <p14:tracePt t="179345" x="250825" y="1114425"/>
          <p14:tracePt t="179350" x="187325" y="1038225"/>
          <p14:tracePt t="179361" x="112713" y="963613"/>
          <p14:tracePt t="179366" x="38100" y="8763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FAA83-A6B1-4B4D-AF9D-6CD876B79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Nível de Evidência</a:t>
            </a:r>
          </a:p>
        </p:txBody>
      </p:sp>
      <p:pic>
        <p:nvPicPr>
          <p:cNvPr id="4" name="Picture 2" descr="Resultado de imagem para evidence pyramid">
            <a:extLst>
              <a:ext uri="{FF2B5EF4-FFF2-40B4-BE49-F238E27FC236}">
                <a16:creationId xmlns:a16="http://schemas.microsoft.com/office/drawing/2014/main" id="{819D836B-5801-4817-B249-604F8033C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63" y="2174032"/>
            <a:ext cx="7213073" cy="42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41BE7F94-3954-437A-9F0D-861575CDB614}"/>
              </a:ext>
            </a:extLst>
          </p:cNvPr>
          <p:cNvSpPr/>
          <p:nvPr/>
        </p:nvSpPr>
        <p:spPr>
          <a:xfrm rot="9399720">
            <a:off x="7228712" y="2827382"/>
            <a:ext cx="1334050" cy="74539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6EBBAA38-F350-4E6F-BAA2-559818D3E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4"/>
    </mc:Choice>
    <mc:Fallback xmlns="">
      <p:transition spd="slow" advTm="3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AC7370-1732-4015-8C8F-ACA38BF3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Caso Controle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737F5F1-195B-40D3-94B9-743CA8D219B3}"/>
              </a:ext>
            </a:extLst>
          </p:cNvPr>
          <p:cNvSpPr/>
          <p:nvPr/>
        </p:nvSpPr>
        <p:spPr>
          <a:xfrm>
            <a:off x="2006082" y="226691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dirty="0"/>
              <a:t>I</a:t>
            </a:r>
            <a:r>
              <a:rPr lang="pt-BR"/>
              <a:t>nclui </a:t>
            </a:r>
            <a:r>
              <a:rPr lang="pt-BR" sz="2000" dirty="0"/>
              <a:t>pessoas</a:t>
            </a:r>
            <a:r>
              <a:rPr lang="pt-BR" dirty="0"/>
              <a:t> com a doença e um grupo controle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D17B407-4501-42E9-9A9F-0B85EF79BE4A}"/>
              </a:ext>
            </a:extLst>
          </p:cNvPr>
          <p:cNvSpPr/>
          <p:nvPr/>
        </p:nvSpPr>
        <p:spPr>
          <a:xfrm>
            <a:off x="2282891" y="3438659"/>
            <a:ext cx="457511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dirty="0"/>
              <a:t>A ocorrência de uma possível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causa</a:t>
            </a:r>
            <a:r>
              <a:rPr lang="pt-BR" sz="2000" dirty="0"/>
              <a:t> é comparada entre casos e controles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7517940-695D-4AC1-813E-CCF2FD393C82}"/>
              </a:ext>
            </a:extLst>
          </p:cNvPr>
          <p:cNvSpPr/>
          <p:nvPr/>
        </p:nvSpPr>
        <p:spPr>
          <a:xfrm>
            <a:off x="1695063" y="4984181"/>
            <a:ext cx="5750766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dirty="0"/>
              <a:t>Parte-se do </a:t>
            </a:r>
            <a:r>
              <a:rPr lang="pt-BR" sz="2000" b="1" dirty="0"/>
              <a:t>desfecho</a:t>
            </a:r>
            <a:r>
              <a:rPr lang="pt-BR" sz="2000" dirty="0"/>
              <a:t> (presente/ausente) e, através de uma fonte confiável, verifica-se a exposição (passado)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6142298-019A-4999-9954-3F4C7BE35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187" y="1153577"/>
            <a:ext cx="925774" cy="1119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Imagem vetorial de menino feliz | Vectores de Domínio Público">
            <a:extLst>
              <a:ext uri="{FF2B5EF4-FFF2-40B4-BE49-F238E27FC236}">
                <a16:creationId xmlns:a16="http://schemas.microsoft.com/office/drawing/2014/main" id="{A10EC783-2829-4612-AE2B-B751FAF88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87" y="2607434"/>
            <a:ext cx="925774" cy="1120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BDDFEB2-668B-4143-AE65-21F97A322F6B}"/>
              </a:ext>
            </a:extLst>
          </p:cNvPr>
          <p:cNvCxnSpPr/>
          <p:nvPr/>
        </p:nvCxnSpPr>
        <p:spPr>
          <a:xfrm flipV="1">
            <a:off x="7837714" y="2014194"/>
            <a:ext cx="419878" cy="374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62F06253-3D0D-49B7-BB52-F0301C160472}"/>
              </a:ext>
            </a:extLst>
          </p:cNvPr>
          <p:cNvCxnSpPr/>
          <p:nvPr/>
        </p:nvCxnSpPr>
        <p:spPr>
          <a:xfrm>
            <a:off x="7809722" y="2667025"/>
            <a:ext cx="410547" cy="318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ED9F69BB-EDBB-45FE-83BC-825541DA7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2"/>
    </mc:Choice>
    <mc:Fallback xmlns="">
      <p:transition spd="slow" advTm="56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069" x="400050" y="1114425"/>
          <p14:tracePt t="17077" x="763588" y="1201738"/>
          <p14:tracePt t="17086" x="1089025" y="1250950"/>
          <p14:tracePt t="17093" x="1401763" y="1327150"/>
          <p14:tracePt t="17102" x="1627188" y="1376363"/>
          <p14:tracePt t="17107" x="1839913" y="1439863"/>
          <p14:tracePt t="17117" x="1990725" y="1489075"/>
          <p14:tracePt t="17123" x="2139950" y="1527175"/>
          <p14:tracePt t="17131" x="2290763" y="1552575"/>
          <p14:tracePt t="17139" x="2441575" y="1589088"/>
          <p14:tracePt t="17147" x="2565400" y="1601788"/>
          <p14:tracePt t="17155" x="2716213" y="1601788"/>
          <p14:tracePt t="17163" x="2841625" y="1601788"/>
          <p14:tracePt t="17171" x="2992438" y="1601788"/>
          <p14:tracePt t="17179" x="3141663" y="1589088"/>
          <p14:tracePt t="17187" x="3292475" y="1589088"/>
          <p14:tracePt t="17193" x="3441700" y="1601788"/>
          <p14:tracePt t="17202" x="3567113" y="1614488"/>
          <p14:tracePt t="17209" x="3679825" y="1639888"/>
          <p14:tracePt t="17219" x="3792538" y="1663700"/>
          <p14:tracePt t="17225" x="3879850" y="1689100"/>
          <p14:tracePt t="17233" x="3943350" y="1701800"/>
          <p14:tracePt t="17241" x="4030663" y="1714500"/>
          <p14:tracePt t="17250" x="4105275" y="1727200"/>
          <p14:tracePt t="17255" x="4192588" y="1739900"/>
          <p14:tracePt t="17267" x="4294188" y="1752600"/>
          <p14:tracePt t="17271" x="4394200" y="1765300"/>
          <p14:tracePt t="17279" x="4481513" y="1776413"/>
          <p14:tracePt t="17287" x="4568825" y="1789113"/>
          <p14:tracePt t="17295" x="4630738" y="1801813"/>
          <p14:tracePt t="17303" x="4668838" y="1801813"/>
          <p14:tracePt t="17311" x="4706938" y="1814513"/>
          <p14:tracePt t="17319" x="4706938" y="1827213"/>
          <p14:tracePt t="17341" x="4719638" y="1839913"/>
          <p14:tracePt t="17373" x="4732338" y="1839913"/>
          <p14:tracePt t="17397" x="4743450" y="1839913"/>
          <p14:tracePt t="17405" x="4756150" y="1839913"/>
          <p14:tracePt t="17411" x="4756150" y="1852613"/>
          <p14:tracePt t="17421" x="4781550" y="1852613"/>
          <p14:tracePt t="17427" x="4806950" y="1852613"/>
          <p14:tracePt t="17435" x="4843463" y="1852613"/>
          <p14:tracePt t="17443" x="4894263" y="1852613"/>
          <p14:tracePt t="17452" x="4968875" y="1852613"/>
          <p14:tracePt t="17459" x="5068888" y="1852613"/>
          <p14:tracePt t="17468" x="5170488" y="1852613"/>
          <p14:tracePt t="17475" x="5270500" y="1852613"/>
          <p14:tracePt t="17481" x="5383213" y="1839913"/>
          <p14:tracePt t="17489" x="5507038" y="1827213"/>
          <p14:tracePt t="17497" x="5607050" y="1814513"/>
          <p14:tracePt t="17505" x="5708650" y="1801813"/>
          <p14:tracePt t="17513" x="5808663" y="1789113"/>
          <p14:tracePt t="17521" x="5908675" y="1776413"/>
          <p14:tracePt t="17529" x="5995988" y="1765300"/>
          <p14:tracePt t="17538" x="6083300" y="1752600"/>
          <p14:tracePt t="17545" x="6157913" y="1752600"/>
          <p14:tracePt t="17553" x="6196013" y="1739900"/>
          <p14:tracePt t="17559" x="6208713" y="1739900"/>
          <p14:tracePt t="17569" x="6221413" y="1739900"/>
          <p14:tracePt t="17645" x="6221413" y="1727200"/>
          <p14:tracePt t="20412" x="6221413" y="1714500"/>
          <p14:tracePt t="20428" x="6208713" y="1701800"/>
          <p14:tracePt t="20443" x="6196013" y="1689100"/>
          <p14:tracePt t="20452" x="6196013" y="1676400"/>
          <p14:tracePt t="20459" x="6183313" y="1676400"/>
          <p14:tracePt t="20625" x="6208713" y="1663700"/>
          <p14:tracePt t="20632" x="6234113" y="1652588"/>
          <p14:tracePt t="20638" x="6270625" y="1639888"/>
          <p14:tracePt t="20646" x="6308725" y="1627188"/>
          <p14:tracePt t="20654" x="6370638" y="1601788"/>
          <p14:tracePt t="20661" x="6408738" y="1601788"/>
          <p14:tracePt t="20669" x="6459538" y="1576388"/>
          <p14:tracePt t="20677" x="6546850" y="1552575"/>
          <p14:tracePt t="20685" x="6659563" y="1514475"/>
          <p14:tracePt t="20693" x="6797675" y="1463675"/>
          <p14:tracePt t="20700" x="6946900" y="1427163"/>
          <p14:tracePt t="20707" x="7110413" y="1401763"/>
          <p14:tracePt t="20715" x="7297738" y="1363663"/>
          <p14:tracePt t="20724" x="7497763" y="1327150"/>
          <p14:tracePt t="20731" x="7710488" y="1263650"/>
          <p14:tracePt t="20739" x="7886700" y="1214438"/>
          <p14:tracePt t="20747" x="8035925" y="1163638"/>
          <p14:tracePt t="20755" x="8174038" y="1138238"/>
          <p14:tracePt t="20760" x="8286750" y="1089025"/>
          <p14:tracePt t="20771" x="8386763" y="1050925"/>
          <p14:tracePt t="20777" x="8448675" y="1038225"/>
          <p14:tracePt t="20786" x="8474075" y="1038225"/>
          <p14:tracePt t="20793" x="8499475" y="1025525"/>
          <p14:tracePt t="20903" x="8512175" y="1025525"/>
          <p14:tracePt t="20925" x="8524875" y="1038225"/>
          <p14:tracePt t="20934" x="8537575" y="1076325"/>
          <p14:tracePt t="20941" x="8548688" y="1101725"/>
          <p14:tracePt t="20949" x="8561388" y="1125538"/>
          <p14:tracePt t="20969" x="8586788" y="1189038"/>
          <p14:tracePt t="20973" x="8612188" y="1227138"/>
          <p14:tracePt t="20981" x="8624888" y="1250950"/>
          <p14:tracePt t="20989" x="8637588" y="1276350"/>
          <p14:tracePt t="20997" x="8650288" y="1301750"/>
          <p14:tracePt t="21004" x="8661400" y="1327150"/>
          <p14:tracePt t="21011" x="8674100" y="1339850"/>
          <p14:tracePt t="21020" x="8686800" y="1363663"/>
          <p14:tracePt t="21027" x="8686800" y="1376363"/>
          <p14:tracePt t="21036" x="8699500" y="1376363"/>
          <p14:tracePt t="21043" x="8699500" y="1401763"/>
          <p14:tracePt t="21052" x="8712200" y="1401763"/>
          <p14:tracePt t="21059" x="8724900" y="1414463"/>
          <p14:tracePt t="21073" x="8737600" y="1427163"/>
          <p14:tracePt t="21081" x="8737600" y="1439863"/>
          <p14:tracePt t="21089" x="8750300" y="1439863"/>
          <p14:tracePt t="21097" x="8750300" y="1450975"/>
          <p14:tracePt t="21105" x="8763000" y="1450975"/>
          <p14:tracePt t="21113" x="8774113" y="1463675"/>
          <p14:tracePt t="21129" x="8786813" y="1476375"/>
          <p14:tracePt t="21136" x="8786813" y="1489075"/>
          <p14:tracePt t="21145" x="8799513" y="1489075"/>
          <p14:tracePt t="21152" x="8799513" y="1501775"/>
          <p14:tracePt t="21168" x="8812213" y="1514475"/>
          <p14:tracePt t="21175" x="8824913" y="1527175"/>
          <p14:tracePt t="21185" x="8824913" y="1552575"/>
          <p14:tracePt t="21191" x="8837613" y="1576388"/>
          <p14:tracePt t="21200" x="8850313" y="1627188"/>
          <p14:tracePt t="21207" x="8863013" y="1652588"/>
          <p14:tracePt t="21213" x="8863013" y="1676400"/>
          <p14:tracePt t="21221" x="8874125" y="1714500"/>
          <p14:tracePt t="21229" x="8886825" y="1739900"/>
          <p14:tracePt t="21237" x="8899525" y="1765300"/>
          <p14:tracePt t="21245" x="8899525" y="1801813"/>
          <p14:tracePt t="21253" x="8899525" y="1827213"/>
          <p14:tracePt t="21261" x="8899525" y="1852613"/>
          <p14:tracePt t="21269" x="8899525" y="1876425"/>
          <p14:tracePt t="21278" x="8899525" y="1901825"/>
          <p14:tracePt t="21287" x="8899525" y="1914525"/>
          <p14:tracePt t="21294" x="8899525" y="1939925"/>
          <p14:tracePt t="21302" x="8899525" y="1952625"/>
          <p14:tracePt t="21308" x="8899525" y="1965325"/>
          <p14:tracePt t="21316" x="8899525" y="1978025"/>
          <p14:tracePt t="21332" x="8899525" y="1989138"/>
          <p14:tracePt t="21340" x="8886825" y="2001838"/>
          <p14:tracePt t="21359" x="8886825" y="2014538"/>
          <p14:tracePt t="21364" x="8874125" y="2014538"/>
          <p14:tracePt t="21371" x="8874125" y="2027238"/>
          <p14:tracePt t="21377" x="8863013" y="2027238"/>
          <p14:tracePt t="21386" x="8863013" y="2039938"/>
          <p14:tracePt t="21393" x="8850313" y="2052638"/>
          <p14:tracePt t="21402" x="8837613" y="2052638"/>
          <p14:tracePt t="21409" x="8837613" y="2065338"/>
          <p14:tracePt t="21418" x="8824913" y="2065338"/>
          <p14:tracePt t="21425" x="8824913" y="2078038"/>
          <p14:tracePt t="21431" x="8812213" y="2078038"/>
          <p14:tracePt t="21441" x="8812213" y="2089150"/>
          <p14:tracePt t="21447" x="8799513" y="2101850"/>
          <p14:tracePt t="21455" x="8786813" y="2101850"/>
          <p14:tracePt t="21471" x="8774113" y="2101850"/>
          <p14:tracePt t="21503" x="8763000" y="2101850"/>
          <p14:tracePt t="21517" x="8750300" y="2101850"/>
          <p14:tracePt t="21525" x="8737600" y="2089150"/>
          <p14:tracePt t="21534" x="8724900" y="2089150"/>
          <p14:tracePt t="21541" x="8724900" y="2065338"/>
          <p14:tracePt t="21549" x="8699500" y="2052638"/>
          <p14:tracePt t="21557" x="8674100" y="2027238"/>
          <p14:tracePt t="21565" x="8650288" y="1978025"/>
          <p14:tracePt t="21572" x="8624888" y="1939925"/>
          <p14:tracePt t="21580" x="8586788" y="1889125"/>
          <p14:tracePt t="21588" x="8561388" y="1852613"/>
          <p14:tracePt t="21595" x="8548688" y="1814513"/>
          <p14:tracePt t="21602" x="8537575" y="1776413"/>
          <p14:tracePt t="21611" x="8524875" y="1739900"/>
          <p14:tracePt t="21619" x="8512175" y="1701800"/>
          <p14:tracePt t="21626" x="8512175" y="1663700"/>
          <p14:tracePt t="21636" x="8512175" y="1639888"/>
          <p14:tracePt t="21643" x="8512175" y="1614488"/>
          <p14:tracePt t="21652" x="8512175" y="1589088"/>
          <p14:tracePt t="21657" x="8512175" y="1563688"/>
          <p14:tracePt t="21665" x="8512175" y="1539875"/>
          <p14:tracePt t="21673" x="8512175" y="1501775"/>
          <p14:tracePt t="21681" x="8524875" y="1476375"/>
          <p14:tracePt t="21689" x="8537575" y="1450975"/>
          <p14:tracePt t="21697" x="8548688" y="1427163"/>
          <p14:tracePt t="21704" x="8561388" y="1401763"/>
          <p14:tracePt t="21713" x="8574088" y="1389063"/>
          <p14:tracePt t="21721" x="8599488" y="1376363"/>
          <p14:tracePt t="21729" x="8624888" y="1363663"/>
          <p14:tracePt t="21737" x="8650288" y="1350963"/>
          <p14:tracePt t="21743" x="8674100" y="1339850"/>
          <p14:tracePt t="21752" x="8712200" y="1339850"/>
          <p14:tracePt t="21760" x="8737600" y="1327150"/>
          <p14:tracePt t="21769" x="8774113" y="1314450"/>
          <p14:tracePt t="21776" x="8812213" y="1314450"/>
          <p14:tracePt t="21785" x="8850313" y="1314450"/>
          <p14:tracePt t="21791" x="8886825" y="1301750"/>
          <p14:tracePt t="21801" x="8924925" y="1301750"/>
          <p14:tracePt t="21805" x="8963025" y="1301750"/>
          <p14:tracePt t="21813" x="8999538" y="1301750"/>
          <p14:tracePt t="21821" x="9050338" y="1301750"/>
          <p14:tracePt t="21829" x="9099550" y="1301750"/>
          <p14:tracePt t="21837" x="9150350" y="1314450"/>
          <p14:tracePt t="21845" x="9188450" y="1327150"/>
          <p14:tracePt t="21855" x="9224963" y="1327150"/>
          <p14:tracePt t="21861" x="9263063" y="1327150"/>
          <p14:tracePt t="21870" x="9288463" y="1339850"/>
          <p14:tracePt t="21875" x="9312275" y="1339850"/>
          <p14:tracePt t="21892" x="9324975" y="1339850"/>
          <p14:tracePt t="21902" x="9337675" y="1339850"/>
          <p14:tracePt t="21916" x="9350375" y="1339850"/>
          <p14:tracePt t="21923" x="9350375" y="1350963"/>
          <p14:tracePt t="21939" x="9363075" y="1363663"/>
          <p14:tracePt t="21953" x="9375775" y="1376363"/>
          <p14:tracePt t="21971" x="9388475" y="1389063"/>
          <p14:tracePt t="21976" x="9401175" y="1401763"/>
          <p14:tracePt t="21986" x="9401175" y="1414463"/>
          <p14:tracePt t="21992" x="9413875" y="1427163"/>
          <p14:tracePt t="22002" x="9424988" y="1450975"/>
          <p14:tracePt t="22009" x="9424988" y="1476375"/>
          <p14:tracePt t="22017" x="9437688" y="1514475"/>
          <p14:tracePt t="22023" x="9450388" y="1539875"/>
          <p14:tracePt t="22031" x="9463088" y="1576388"/>
          <p14:tracePt t="22039" x="9463088" y="1601788"/>
          <p14:tracePt t="22047" x="9463088" y="1639888"/>
          <p14:tracePt t="22054" x="9475788" y="1676400"/>
          <p14:tracePt t="22063" x="9475788" y="1714500"/>
          <p14:tracePt t="22071" x="9475788" y="1739900"/>
          <p14:tracePt t="22079" x="9475788" y="1765300"/>
          <p14:tracePt t="22087" x="9475788" y="1801813"/>
          <p14:tracePt t="22095" x="9475788" y="1827213"/>
          <p14:tracePt t="22102" x="9475788" y="1852613"/>
          <p14:tracePt t="22109" x="9475788" y="1889125"/>
          <p14:tracePt t="22118" x="9463088" y="1927225"/>
          <p14:tracePt t="22125" x="9450388" y="1965325"/>
          <p14:tracePt t="22134" x="9437688" y="1989138"/>
          <p14:tracePt t="22141" x="9437688" y="2014538"/>
          <p14:tracePt t="22149" x="9424988" y="2052638"/>
          <p14:tracePt t="22157" x="9413875" y="2078038"/>
          <p14:tracePt t="22165" x="9401175" y="2101850"/>
          <p14:tracePt t="22171" x="9388475" y="2139950"/>
          <p14:tracePt t="22182" x="9375775" y="2152650"/>
          <p14:tracePt t="22188" x="9363075" y="2178050"/>
          <p14:tracePt t="22196" x="9350375" y="2201863"/>
          <p14:tracePt t="22214" x="9324975" y="2214563"/>
          <p14:tracePt t="22228" x="9312275" y="2214563"/>
          <p14:tracePt t="22236" x="9312275" y="2227263"/>
          <p14:tracePt t="22258" x="9301163" y="2227263"/>
          <p14:tracePt t="22266" x="9288463" y="2227263"/>
          <p14:tracePt t="22282" x="9275763" y="2227263"/>
          <p14:tracePt t="22298" x="9250363" y="2227263"/>
          <p14:tracePt t="22306" x="9237663" y="2227263"/>
          <p14:tracePt t="22321" x="9224963" y="2227263"/>
          <p14:tracePt t="22337" x="9212263" y="2227263"/>
          <p14:tracePt t="22343" x="9199563" y="2214563"/>
          <p14:tracePt t="22353" x="9188450" y="2214563"/>
          <p14:tracePt t="22359" x="9188450" y="2201863"/>
          <p14:tracePt t="22368" x="9163050" y="2201863"/>
          <p14:tracePt t="22376" x="9137650" y="2190750"/>
          <p14:tracePt t="22389" x="9112250" y="2190750"/>
          <p14:tracePt t="22399" x="9099550" y="2178050"/>
          <p14:tracePt t="22405" x="9088438" y="2178050"/>
          <p14:tracePt t="22413" x="9075738" y="2178050"/>
          <p14:tracePt t="22421" x="9050338" y="2165350"/>
          <p14:tracePt t="22429" x="9037638" y="2165350"/>
          <p14:tracePt t="22437" x="9024938" y="2165350"/>
          <p14:tracePt t="22445" x="8999538" y="2165350"/>
          <p14:tracePt t="22453" x="8986838" y="2165350"/>
          <p14:tracePt t="22461" x="8975725" y="2165350"/>
          <p14:tracePt t="22469" x="8963025" y="2165350"/>
          <p14:tracePt t="22485" x="8937625" y="2165350"/>
          <p14:tracePt t="22499" x="8924925" y="2178050"/>
          <p14:tracePt t="22507" x="8912225" y="2178050"/>
          <p14:tracePt t="22515" x="8899525" y="2178050"/>
          <p14:tracePt t="22523" x="8886825" y="2178050"/>
          <p14:tracePt t="22531" x="8850313" y="2178050"/>
          <p14:tracePt t="22539" x="8837613" y="2178050"/>
          <p14:tracePt t="22545" x="8812213" y="2178050"/>
          <p14:tracePt t="22553" x="8799513" y="2190750"/>
          <p14:tracePt t="22561" x="8763000" y="2190750"/>
          <p14:tracePt t="22577" x="8750300" y="2190750"/>
          <p14:tracePt t="22586" x="8737600" y="2190750"/>
          <p14:tracePt t="22602" x="8712200" y="2190750"/>
          <p14:tracePt t="22615" x="8686800" y="2190750"/>
          <p14:tracePt t="22631" x="8674100" y="2190750"/>
          <p14:tracePt t="22655" x="8661400" y="2190750"/>
          <p14:tracePt t="22663" x="8661400" y="2178050"/>
          <p14:tracePt t="22671" x="8650288" y="2178050"/>
          <p14:tracePt t="22679" x="8637588" y="2165350"/>
          <p14:tracePt t="22687" x="8612188" y="2139950"/>
          <p14:tracePt t="22695" x="8574088" y="2101850"/>
          <p14:tracePt t="22701" x="8561388" y="2089150"/>
          <p14:tracePt t="22709" x="8524875" y="2065338"/>
          <p14:tracePt t="22718" x="8524875" y="2052638"/>
          <p14:tracePt t="22725" x="8512175" y="2039938"/>
          <p14:tracePt t="22735" x="8512175" y="2027238"/>
          <p14:tracePt t="22741" x="8499475" y="2027238"/>
          <p14:tracePt t="22748" x="8499475" y="2014538"/>
          <p14:tracePt t="22756" x="8486775" y="1989138"/>
          <p14:tracePt t="22762" x="8474075" y="1978025"/>
          <p14:tracePt t="22770" x="8461375" y="1952625"/>
          <p14:tracePt t="22778" x="8461375" y="1914525"/>
          <p14:tracePt t="22786" x="8448675" y="1889125"/>
          <p14:tracePt t="22795" x="8435975" y="1865313"/>
          <p14:tracePt t="22802" x="8435975" y="1839913"/>
          <p14:tracePt t="22811" x="8424863" y="1814513"/>
          <p14:tracePt t="22819" x="8412163" y="1801813"/>
          <p14:tracePt t="22827" x="8412163" y="1789113"/>
          <p14:tracePt t="22836" x="8412163" y="1776413"/>
          <p14:tracePt t="22849" x="8412163" y="1765300"/>
          <p14:tracePt t="22865" x="8412163" y="1752600"/>
          <p14:tracePt t="22873" x="8412163" y="1739900"/>
          <p14:tracePt t="22880" x="8412163" y="1714500"/>
          <p14:tracePt t="22889" x="8424863" y="1701800"/>
          <p14:tracePt t="22897" x="8424863" y="1689100"/>
          <p14:tracePt t="22904" x="8435975" y="1663700"/>
          <p14:tracePt t="22912" x="8435975" y="1652588"/>
          <p14:tracePt t="22919" x="8435975" y="1627188"/>
          <p14:tracePt t="22927" x="8448675" y="1601788"/>
          <p14:tracePt t="22936" x="8448675" y="1576388"/>
          <p14:tracePt t="22943" x="8461375" y="1539875"/>
          <p14:tracePt t="22951" x="8461375" y="1514475"/>
          <p14:tracePt t="22959" x="8474075" y="1489075"/>
          <p14:tracePt t="22967" x="8474075" y="1463675"/>
          <p14:tracePt t="22986" x="8486775" y="1414463"/>
          <p14:tracePt t="22989" x="8499475" y="1401763"/>
          <p14:tracePt t="22997" x="8499475" y="1376363"/>
          <p14:tracePt t="23004" x="8499475" y="1363663"/>
          <p14:tracePt t="23023" x="8512175" y="1350963"/>
          <p14:tracePt t="23038" x="8512175" y="1339850"/>
          <p14:tracePt t="23055" x="8512175" y="1314450"/>
          <p14:tracePt t="23062" x="8524875" y="1314450"/>
          <p14:tracePt t="23070" x="8524875" y="1301750"/>
          <p14:tracePt t="23076" x="8537575" y="1301750"/>
          <p14:tracePt t="23093" x="8537575" y="1289050"/>
          <p14:tracePt t="23102" x="8548688" y="1276350"/>
          <p14:tracePt t="23154" x="8561388" y="1276350"/>
          <p14:tracePt t="23169" x="8574088" y="1276350"/>
          <p14:tracePt t="23177" x="8586788" y="1263650"/>
          <p14:tracePt t="23185" x="8599488" y="1263650"/>
          <p14:tracePt t="23201" x="8624888" y="1250950"/>
          <p14:tracePt t="23215" x="8637588" y="1250950"/>
          <p14:tracePt t="23223" x="8650288" y="1238250"/>
          <p14:tracePt t="23231" x="8661400" y="1238250"/>
          <p14:tracePt t="23239" x="8686800" y="1227138"/>
          <p14:tracePt t="23247" x="8699500" y="1227138"/>
          <p14:tracePt t="23255" x="8712200" y="1214438"/>
          <p14:tracePt t="23263" x="8750300" y="1214438"/>
          <p14:tracePt t="23271" x="8763000" y="1201738"/>
          <p14:tracePt t="23277" x="8774113" y="1201738"/>
          <p14:tracePt t="23286" x="8786813" y="1201738"/>
          <p14:tracePt t="23301" x="8799513" y="1201738"/>
          <p14:tracePt t="23318" x="8812213" y="1201738"/>
          <p14:tracePt t="23325" x="8824913" y="1201738"/>
          <p14:tracePt t="23335" x="8837613" y="1201738"/>
          <p14:tracePt t="23341" x="8837613" y="1189038"/>
          <p14:tracePt t="23349" x="8863013" y="1189038"/>
          <p14:tracePt t="23363" x="8874125" y="1189038"/>
          <p14:tracePt t="23379" x="8886825" y="1189038"/>
          <p14:tracePt t="23395" x="8899525" y="1189038"/>
          <p14:tracePt t="23405" x="8912225" y="1189038"/>
          <p14:tracePt t="23433" x="8924925" y="1189038"/>
          <p14:tracePt t="23503" x="8937625" y="1189038"/>
          <p14:tracePt t="23528" x="8950325" y="1189038"/>
          <p14:tracePt t="23537" x="8963025" y="1189038"/>
          <p14:tracePt t="23544" x="8975725" y="1189038"/>
          <p14:tracePt t="23555" x="8986838" y="1189038"/>
          <p14:tracePt t="23561" x="8999538" y="1189038"/>
          <p14:tracePt t="23570" x="9012238" y="1189038"/>
          <p14:tracePt t="23575" x="9024938" y="1189038"/>
          <p14:tracePt t="23586" x="9050338" y="1201738"/>
          <p14:tracePt t="23589" x="9088438" y="1214438"/>
          <p14:tracePt t="23597" x="9112250" y="1227138"/>
          <p14:tracePt t="23605" x="9137650" y="1227138"/>
          <p14:tracePt t="23613" x="9163050" y="1238250"/>
          <p14:tracePt t="23621" x="9188450" y="1238250"/>
          <p14:tracePt t="23629" x="9212263" y="1250950"/>
          <p14:tracePt t="23645" x="9224963" y="1250950"/>
          <p14:tracePt t="25492" x="9224963" y="1263650"/>
          <p14:tracePt t="25500" x="9237663" y="1263650"/>
          <p14:tracePt t="25508" x="9250363" y="1276350"/>
          <p14:tracePt t="25515" x="9250363" y="1289050"/>
          <p14:tracePt t="25532" x="9263063" y="1301750"/>
          <p14:tracePt t="25545" x="9263063" y="1314450"/>
          <p14:tracePt t="25554" x="9275763" y="1327150"/>
          <p14:tracePt t="25561" x="9275763" y="1339850"/>
          <p14:tracePt t="25571" x="9288463" y="1339850"/>
          <p14:tracePt t="25577" x="9288463" y="1350963"/>
          <p14:tracePt t="25623" x="9301163" y="1363663"/>
          <p14:tracePt t="25639" x="9301163" y="1376363"/>
          <p14:tracePt t="25647" x="9301163" y="1389063"/>
          <p14:tracePt t="25663" x="9312275" y="1401763"/>
          <p14:tracePt t="25677" x="9312275" y="1414463"/>
          <p14:tracePt t="25695" x="9324975" y="1427163"/>
          <p14:tracePt t="25702" x="9324975" y="1439863"/>
          <p14:tracePt t="25718" x="9324975" y="1450975"/>
          <p14:tracePt t="25725" x="9337675" y="1450975"/>
          <p14:tracePt t="25733" x="9337675" y="1463675"/>
          <p14:tracePt t="25741" x="9350375" y="1463675"/>
          <p14:tracePt t="25747" x="9350375" y="1489075"/>
          <p14:tracePt t="25757" x="9363075" y="1489075"/>
          <p14:tracePt t="25763" x="9363075" y="1501775"/>
          <p14:tracePt t="25771" x="9375775" y="1527175"/>
          <p14:tracePt t="25779" x="9388475" y="1539875"/>
          <p14:tracePt t="25788" x="9388475" y="1563688"/>
          <p14:tracePt t="25795" x="9401175" y="1601788"/>
          <p14:tracePt t="25805" x="9413875" y="1627188"/>
          <p14:tracePt t="25811" x="9424988" y="1652588"/>
          <p14:tracePt t="25820" x="9424988" y="1676400"/>
          <p14:tracePt t="25827" x="9437688" y="1701800"/>
          <p14:tracePt t="25833" x="9450388" y="1739900"/>
          <p14:tracePt t="25841" x="9463088" y="1765300"/>
          <p14:tracePt t="25849" x="9463088" y="1776413"/>
          <p14:tracePt t="25857" x="9475788" y="1801813"/>
          <p14:tracePt t="25865" x="9488488" y="1814513"/>
          <p14:tracePt t="25873" x="9488488" y="1839913"/>
          <p14:tracePt t="25881" x="9501188" y="1852613"/>
          <p14:tracePt t="25889" x="9513888" y="1865313"/>
          <p14:tracePt t="25895" x="9513888" y="1876425"/>
          <p14:tracePt t="25904" x="9525000" y="1901825"/>
          <p14:tracePt t="25911" x="9537700" y="1914525"/>
          <p14:tracePt t="25920" x="9537700" y="1927225"/>
          <p14:tracePt t="25927" x="9550400" y="1952625"/>
          <p14:tracePt t="25936" x="9563100" y="1965325"/>
          <p14:tracePt t="25943" x="9563100" y="1989138"/>
          <p14:tracePt t="25953" x="9575800" y="2001838"/>
          <p14:tracePt t="25960" x="9588500" y="2039938"/>
          <p14:tracePt t="25973" x="9601200" y="2078038"/>
          <p14:tracePt t="25981" x="9613900" y="2101850"/>
          <p14:tracePt t="25991" x="9626600" y="2127250"/>
          <p14:tracePt t="25997" x="9626600" y="2152650"/>
          <p14:tracePt t="26005" x="9637713" y="2178050"/>
          <p14:tracePt t="26013" x="9650413" y="2201863"/>
          <p14:tracePt t="26021" x="9650413" y="2227263"/>
          <p14:tracePt t="26029" x="9663113" y="2252663"/>
          <p14:tracePt t="26037" x="9675813" y="2278063"/>
          <p14:tracePt t="26045" x="9688513" y="2303463"/>
          <p14:tracePt t="26052" x="9688513" y="2314575"/>
          <p14:tracePt t="26059" x="9701213" y="2339975"/>
          <p14:tracePt t="26068" x="9701213" y="2352675"/>
          <p14:tracePt t="26075" x="9713913" y="2390775"/>
          <p14:tracePt t="26083" x="9713913" y="2403475"/>
          <p14:tracePt t="26091" x="9713913" y="2414588"/>
          <p14:tracePt t="26099" x="9713913" y="2427288"/>
          <p14:tracePt t="26107" x="9713913" y="2439988"/>
          <p14:tracePt t="26115" x="9726613" y="2452688"/>
          <p14:tracePt t="26120" x="9726613" y="2478088"/>
          <p14:tracePt t="26137" x="9739313" y="2503488"/>
          <p14:tracePt t="26145" x="9739313" y="2516188"/>
          <p14:tracePt t="26153" x="9739313" y="2527300"/>
          <p14:tracePt t="26161" x="9739313" y="2540000"/>
          <p14:tracePt t="26170" x="9739313" y="2552700"/>
          <p14:tracePt t="26177" x="9739313" y="2578100"/>
          <p14:tracePt t="26186" x="9739313" y="2590800"/>
          <p14:tracePt t="26191" x="9739313" y="2603500"/>
          <p14:tracePt t="26207" x="9739313" y="2616200"/>
          <p14:tracePt t="26214" x="9739313" y="2627313"/>
          <p14:tracePt t="26223" x="9739313" y="2640013"/>
          <p14:tracePt t="26239" x="9739313" y="2652713"/>
          <p14:tracePt t="26247" x="9739313" y="2678113"/>
          <p14:tracePt t="26255" x="9726613" y="2690813"/>
          <p14:tracePt t="26263" x="9726613" y="2703513"/>
          <p14:tracePt t="26271" x="9713913" y="2716213"/>
          <p14:tracePt t="26277" x="9701213" y="2740025"/>
          <p14:tracePt t="26285" x="9701213" y="2752725"/>
          <p14:tracePt t="26293" x="9688513" y="2778125"/>
          <p14:tracePt t="26302" x="9688513" y="2790825"/>
          <p14:tracePt t="26309" x="9675813" y="2803525"/>
          <p14:tracePt t="26320" x="9675813" y="2828925"/>
          <p14:tracePt t="26325" x="9675813" y="2840038"/>
          <p14:tracePt t="26337" x="9663113" y="2865438"/>
          <p14:tracePt t="26340" x="9650413" y="2890838"/>
          <p14:tracePt t="26347" x="9650413" y="2916238"/>
          <p14:tracePt t="26355" x="9650413" y="2941638"/>
          <p14:tracePt t="26363" x="9650413" y="2952750"/>
          <p14:tracePt t="26371" x="9637713" y="2978150"/>
          <p14:tracePt t="26379" x="9637713" y="3016250"/>
          <p14:tracePt t="26388" x="9637713" y="3028950"/>
          <p14:tracePt t="26396" x="9626600" y="3041650"/>
          <p14:tracePt t="26404" x="9626600" y="3054350"/>
          <p14:tracePt t="26412" x="9613900" y="3090863"/>
          <p14:tracePt t="26420" x="9613900" y="3103563"/>
          <p14:tracePt t="26425" x="9613900" y="3128963"/>
          <p14:tracePt t="26434" x="9613900" y="3141663"/>
          <p14:tracePt t="26442" x="9613900" y="3178175"/>
          <p14:tracePt t="26450" x="9613900" y="3203575"/>
          <p14:tracePt t="26458" x="9601200" y="3228975"/>
          <p14:tracePt t="26466" x="9601200" y="3254375"/>
          <p14:tracePt t="26474" x="9601200" y="3278188"/>
          <p14:tracePt t="26481" x="9601200" y="3303588"/>
          <p14:tracePt t="26489" x="9601200" y="3328988"/>
          <p14:tracePt t="26498" x="9601200" y="3367088"/>
          <p14:tracePt t="26505" x="9601200" y="3390900"/>
          <p14:tracePt t="26511" x="9601200" y="3416300"/>
          <p14:tracePt t="26520" x="9601200" y="3441700"/>
          <p14:tracePt t="26528" x="9601200" y="3454400"/>
          <p14:tracePt t="26537" x="9601200" y="3479800"/>
          <p14:tracePt t="26544" x="9601200" y="3503613"/>
          <p14:tracePt t="26554" x="9601200" y="3516313"/>
          <p14:tracePt t="26560" x="9601200" y="3529013"/>
          <p14:tracePt t="26570" x="9601200" y="3554413"/>
          <p14:tracePt t="26574" x="9601200" y="3567113"/>
          <p14:tracePt t="26589" x="9601200" y="3590925"/>
          <p14:tracePt t="26597" x="9601200" y="3603625"/>
          <p14:tracePt t="26605" x="9601200" y="3616325"/>
          <p14:tracePt t="26613" x="9601200" y="3629025"/>
          <p14:tracePt t="26629" x="9601200" y="3641725"/>
          <p14:tracePt t="26643" x="9601200" y="3654425"/>
          <p14:tracePt t="26659" x="9601200" y="3667125"/>
          <p14:tracePt t="26691" x="9601200" y="3679825"/>
          <p14:tracePt t="26714" x="9588500" y="3679825"/>
          <p14:tracePt t="26736" x="9588500" y="3692525"/>
          <p14:tracePt t="26744" x="9588500" y="3703638"/>
          <p14:tracePt t="26753" x="9588500" y="3716338"/>
          <p14:tracePt t="26761" x="9575800" y="3716338"/>
          <p14:tracePt t="26770" x="9575800" y="3729038"/>
          <p14:tracePt t="26786" x="9563100" y="3741738"/>
          <p14:tracePt t="26790" x="9550400" y="3754438"/>
          <p14:tracePt t="26799" x="9550400" y="3767138"/>
          <p14:tracePt t="26807" x="9537700" y="3779838"/>
          <p14:tracePt t="26816" x="9537700" y="3792538"/>
          <p14:tracePt t="26823" x="9525000" y="3803650"/>
          <p14:tracePt t="26831" x="9513888" y="3816350"/>
          <p14:tracePt t="26839" x="9513888" y="3829050"/>
          <p14:tracePt t="26847" x="9501188" y="3829050"/>
          <p14:tracePt t="26855" x="9501188" y="3841750"/>
          <p14:tracePt t="26861" x="9488488" y="3841750"/>
          <p14:tracePt t="26870" x="9488488" y="3854450"/>
          <p14:tracePt t="26877" x="9475788" y="3867150"/>
          <p14:tracePt t="26885" x="9463088" y="3867150"/>
          <p14:tracePt t="26894" x="9463088" y="3879850"/>
          <p14:tracePt t="26901" x="9450388" y="3879850"/>
          <p14:tracePt t="26920" x="9437688" y="3892550"/>
          <p14:tracePt t="26934" x="9424988" y="3905250"/>
          <p14:tracePt t="26939" x="9413875" y="3905250"/>
          <p14:tracePt t="26948" x="9401175" y="3916363"/>
          <p14:tracePt t="26957" x="9388475" y="3929063"/>
          <p14:tracePt t="26974" x="9324975" y="3941763"/>
          <p14:tracePt t="26979" x="9312275" y="3954463"/>
          <p14:tracePt t="26988" x="9301163" y="3954463"/>
          <p14:tracePt t="26995" x="9275763" y="3967163"/>
          <p14:tracePt t="27009" x="9263063" y="3967163"/>
          <p14:tracePt t="27020" x="9263063" y="3979863"/>
          <p14:tracePt t="27025" x="9250363" y="3979863"/>
          <p14:tracePt t="27041" x="9237663" y="3979863"/>
          <p14:tracePt t="27049" x="9224963" y="3979863"/>
          <p14:tracePt t="27074" x="9212263" y="3979863"/>
          <p14:tracePt t="27082" x="9199563" y="3979863"/>
          <p14:tracePt t="27090" x="9188450" y="3979863"/>
          <p14:tracePt t="27105" x="9175750" y="3979863"/>
          <p14:tracePt t="27111" x="9150350" y="3967163"/>
          <p14:tracePt t="27120" x="9137650" y="3954463"/>
          <p14:tracePt t="27127" x="9124950" y="3954463"/>
          <p14:tracePt t="27137" x="9112250" y="3954463"/>
          <p14:tracePt t="27143" x="9088438" y="3941763"/>
          <p14:tracePt t="27153" x="9050338" y="3929063"/>
          <p14:tracePt t="27157" x="9012238" y="3929063"/>
          <p14:tracePt t="27165" x="8975725" y="3905250"/>
          <p14:tracePt t="27173" x="8937625" y="3892550"/>
          <p14:tracePt t="27182" x="8899525" y="3879850"/>
          <p14:tracePt t="27189" x="8863013" y="3867150"/>
          <p14:tracePt t="27197" x="8824913" y="3854450"/>
          <p14:tracePt t="27207" x="8799513" y="3841750"/>
          <p14:tracePt t="27213" x="8774113" y="3841750"/>
          <p14:tracePt t="27222" x="8750300" y="3829050"/>
          <p14:tracePt t="27229" x="8724900" y="3816350"/>
          <p14:tracePt t="27239" x="8712200" y="3816350"/>
          <p14:tracePt t="27243" x="8699500" y="3816350"/>
          <p14:tracePt t="27254" x="8686800" y="3803650"/>
          <p14:tracePt t="27259" x="8674100" y="3792538"/>
          <p14:tracePt t="27269" x="8661400" y="3792538"/>
          <p14:tracePt t="27283" x="8650288" y="3779838"/>
          <p14:tracePt t="27299" x="8637588" y="3779838"/>
          <p14:tracePt t="27305" x="8624888" y="3779838"/>
          <p14:tracePt t="27313" x="8599488" y="3767138"/>
          <p14:tracePt t="27321" x="8586788" y="3754438"/>
          <p14:tracePt t="27330" x="8574088" y="3754438"/>
          <p14:tracePt t="27345" x="8561388" y="3754438"/>
          <p14:tracePt t="27370" x="8548688" y="3754438"/>
          <p14:tracePt t="27385" x="8537575" y="3741738"/>
          <p14:tracePt t="27391" x="8524875" y="3741738"/>
          <p14:tracePt t="27445" x="8512175" y="3741738"/>
          <p14:tracePt t="27461" x="8512175" y="3729038"/>
          <p14:tracePt t="27469" x="8499475" y="3729038"/>
          <p14:tracePt t="27477" x="8499475" y="3716338"/>
          <p14:tracePt t="27485" x="8486775" y="3716338"/>
          <p14:tracePt t="27494" x="8474075" y="3716338"/>
          <p14:tracePt t="27526" x="8461375" y="3703638"/>
          <p14:tracePt t="27540" x="8448675" y="3692525"/>
          <p14:tracePt t="27555" x="8435975" y="3667125"/>
          <p14:tracePt t="27563" x="8424863" y="3654425"/>
          <p14:tracePt t="27572" x="8424863" y="3641725"/>
          <p14:tracePt t="27579" x="8412163" y="3616325"/>
          <p14:tracePt t="27588" x="8399463" y="3603625"/>
          <p14:tracePt t="27595" x="8399463" y="3579813"/>
          <p14:tracePt t="27602" x="8399463" y="3554413"/>
          <p14:tracePt t="27608" x="8399463" y="3516313"/>
          <p14:tracePt t="27616" x="8386763" y="3490913"/>
          <p14:tracePt t="27625" x="8386763" y="3467100"/>
          <p14:tracePt t="27632" x="8374063" y="3416300"/>
          <p14:tracePt t="27641" x="8361363" y="3378200"/>
          <p14:tracePt t="27649" x="8348663" y="3341688"/>
          <p14:tracePt t="27657" x="8348663" y="3303588"/>
          <p14:tracePt t="27665" x="8348663" y="3278188"/>
          <p14:tracePt t="27673" x="8348663" y="3241675"/>
          <p14:tracePt t="27680" x="8335963" y="3216275"/>
          <p14:tracePt t="27687" x="8335963" y="3190875"/>
          <p14:tracePt t="27695" x="8324850" y="3178175"/>
          <p14:tracePt t="27704" x="8324850" y="3154363"/>
          <p14:tracePt t="27711" x="8324850" y="3128963"/>
          <p14:tracePt t="27720" x="8324850" y="3103563"/>
          <p14:tracePt t="27727" x="8324850" y="3078163"/>
          <p14:tracePt t="27735" x="8324850" y="3065463"/>
          <p14:tracePt t="27743" x="8324850" y="3041650"/>
          <p14:tracePt t="27757" x="8324850" y="3028950"/>
          <p14:tracePt t="27773" x="8324850" y="3016250"/>
          <p14:tracePt t="27780" x="8312150" y="3003550"/>
          <p14:tracePt t="27789" x="8312150" y="2990850"/>
          <p14:tracePt t="27808" x="8312150" y="2978150"/>
          <p14:tracePt t="27815" x="8312150" y="2952750"/>
          <p14:tracePt t="27827" x="8312150" y="2941638"/>
          <p14:tracePt t="27836" x="8312150" y="2928938"/>
          <p14:tracePt t="27843" x="8312150" y="2916238"/>
          <p14:tracePt t="27859" x="8312150" y="2903538"/>
          <p14:tracePt t="27867" x="8312150" y="2890838"/>
          <p14:tracePt t="27875" x="8312150" y="2878138"/>
          <p14:tracePt t="27885" x="8312150" y="2865438"/>
          <p14:tracePt t="27892" x="8312150" y="2852738"/>
          <p14:tracePt t="27900" x="8312150" y="2840038"/>
          <p14:tracePt t="27907" x="8324850" y="2828925"/>
          <p14:tracePt t="27913" x="8335963" y="2816225"/>
          <p14:tracePt t="27922" x="8335963" y="2803525"/>
          <p14:tracePt t="27929" x="8335963" y="2790825"/>
          <p14:tracePt t="27938" x="8348663" y="2778125"/>
          <p14:tracePt t="27945" x="8348663" y="2752725"/>
          <p14:tracePt t="27955" x="8361363" y="2740025"/>
          <p14:tracePt t="27961" x="8374063" y="2716213"/>
          <p14:tracePt t="27972" x="8386763" y="2690813"/>
          <p14:tracePt t="27975" x="8399463" y="2665413"/>
          <p14:tracePt t="27983" x="8412163" y="2652713"/>
          <p14:tracePt t="27991" x="8435975" y="2627313"/>
          <p14:tracePt t="28007" x="8461375" y="2603500"/>
          <p14:tracePt t="28014" x="8474075" y="2603500"/>
          <p14:tracePt t="28023" x="8486775" y="2590800"/>
          <p14:tracePt t="28031" x="8499475" y="2590800"/>
          <p14:tracePt t="28039" x="8512175" y="2578100"/>
          <p14:tracePt t="28047" x="8512175" y="2565400"/>
          <p14:tracePt t="28054" x="8524875" y="2565400"/>
          <p14:tracePt t="28069" x="8537575" y="2565400"/>
          <p14:tracePt t="28086" x="8561388" y="2552700"/>
          <p14:tracePt t="28093" x="8574088" y="2552700"/>
          <p14:tracePt t="28102" x="8586788" y="2552700"/>
          <p14:tracePt t="28109" x="8612188" y="2552700"/>
          <p14:tracePt t="28114" x="8650288" y="2540000"/>
          <p14:tracePt t="28131" x="8674100" y="2540000"/>
          <p14:tracePt t="28139" x="8699500" y="2540000"/>
          <p14:tracePt t="28148" x="8724900" y="2540000"/>
          <p14:tracePt t="28157" x="8750300" y="2540000"/>
          <p14:tracePt t="28164" x="8786813" y="2540000"/>
          <p14:tracePt t="28172" x="8837613" y="2540000"/>
          <p14:tracePt t="28180" x="8874125" y="2540000"/>
          <p14:tracePt t="28189" x="8912225" y="2540000"/>
          <p14:tracePt t="28196" x="8950325" y="2552700"/>
          <p14:tracePt t="28204" x="8986838" y="2552700"/>
          <p14:tracePt t="28210" x="9024938" y="2565400"/>
          <p14:tracePt t="28220" x="9050338" y="2565400"/>
          <p14:tracePt t="28226" x="9088438" y="2578100"/>
          <p14:tracePt t="28235" x="9112250" y="2578100"/>
          <p14:tracePt t="28243" x="9137650" y="2578100"/>
          <p14:tracePt t="28250" x="9150350" y="2578100"/>
          <p14:tracePt t="28258" x="9188450" y="2578100"/>
          <p14:tracePt t="28266" x="9212263" y="2578100"/>
          <p14:tracePt t="28273" x="9237663" y="2578100"/>
          <p14:tracePt t="28280" x="9263063" y="2578100"/>
          <p14:tracePt t="28289" x="9288463" y="2590800"/>
          <p14:tracePt t="28297" x="9312275" y="2590800"/>
          <p14:tracePt t="28304" x="9324975" y="2590800"/>
          <p14:tracePt t="28320" x="9337675" y="2590800"/>
          <p14:tracePt t="28327" x="9350375" y="2590800"/>
          <p14:tracePt t="28513" x="9350375" y="2603500"/>
          <p14:tracePt t="28529" x="9363075" y="2627313"/>
          <p14:tracePt t="28546" x="9375775" y="2640013"/>
          <p14:tracePt t="28554" x="9388475" y="2652713"/>
          <p14:tracePt t="28561" x="9388475" y="2665413"/>
          <p14:tracePt t="28569" x="9401175" y="2678113"/>
          <p14:tracePt t="28583" x="9413875" y="2690813"/>
          <p14:tracePt t="28591" x="9413875" y="2703513"/>
          <p14:tracePt t="28607" x="9413875" y="2716213"/>
          <p14:tracePt t="28615" x="9424988" y="2716213"/>
          <p14:tracePt t="28623" x="9424988" y="2728913"/>
          <p14:tracePt t="28631" x="9437688" y="2728913"/>
          <p14:tracePt t="28639" x="9437688" y="2740025"/>
          <p14:tracePt t="28645" x="9437688" y="2752725"/>
          <p14:tracePt t="28661" x="9437688" y="2765425"/>
          <p14:tracePt t="28669" x="9450388" y="2778125"/>
          <p14:tracePt t="28677" x="9450388" y="2790825"/>
          <p14:tracePt t="28686" x="9450388" y="2803525"/>
          <p14:tracePt t="28693" x="9450388" y="2828925"/>
          <p14:tracePt t="28702" x="9450388" y="2840038"/>
          <p14:tracePt t="28709" x="9463088" y="2865438"/>
          <p14:tracePt t="28715" x="9463088" y="2890838"/>
          <p14:tracePt t="28723" x="9475788" y="2928938"/>
          <p14:tracePt t="28731" x="9488488" y="2965450"/>
          <p14:tracePt t="28739" x="9488488" y="3003550"/>
          <p14:tracePt t="28747" x="9501188" y="3028950"/>
          <p14:tracePt t="28755" x="9513888" y="3054350"/>
          <p14:tracePt t="28765" x="9513888" y="3078163"/>
          <p14:tracePt t="28771" x="9525000" y="3116263"/>
          <p14:tracePt t="28780" x="9525000" y="3154363"/>
          <p14:tracePt t="28789" x="9537700" y="3190875"/>
          <p14:tracePt t="28795" x="9550400" y="3216275"/>
          <p14:tracePt t="28803" x="9550400" y="3241675"/>
          <p14:tracePt t="28809" x="9563100" y="3267075"/>
          <p14:tracePt t="28817" x="9563100" y="3290888"/>
          <p14:tracePt t="28825" x="9563100" y="3316288"/>
          <p14:tracePt t="28833" x="9563100" y="3354388"/>
          <p14:tracePt t="28841" x="9563100" y="3378200"/>
          <p14:tracePt t="28851" x="9563100" y="3390900"/>
          <p14:tracePt t="28857" x="9575800" y="3403600"/>
          <p14:tracePt t="28863" x="9575800" y="3429000"/>
          <p14:tracePt t="28873" x="9575800" y="3441700"/>
          <p14:tracePt t="28880" x="9575800" y="3454400"/>
          <p14:tracePt t="28889" x="9575800" y="3467100"/>
          <p14:tracePt t="28896" x="9575800" y="3479800"/>
          <p14:tracePt t="28904" x="9575800" y="3490913"/>
          <p14:tracePt t="28911" x="9575800" y="3516313"/>
          <p14:tracePt t="28927" x="9575800" y="3529013"/>
          <p14:tracePt t="28937" x="9575800" y="3541713"/>
          <p14:tracePt t="28949" x="9575800" y="3567113"/>
          <p14:tracePt t="28972" x="9575800" y="3579813"/>
          <p14:tracePt t="28980" x="9575800" y="3603625"/>
          <p14:tracePt t="28997" x="9575800" y="3616325"/>
          <p14:tracePt t="29013" x="9575800" y="3629025"/>
          <p14:tracePt t="29027" x="9575800" y="3641725"/>
          <p14:tracePt t="29036" x="9575800" y="3654425"/>
          <p14:tracePt t="29054" x="9563100" y="3667125"/>
          <p14:tracePt t="29068" x="9563100" y="3679825"/>
          <p14:tracePt t="29083" x="9563100" y="3692525"/>
          <p14:tracePt t="29090" x="9550400" y="3692525"/>
          <p14:tracePt t="29106" x="9550400" y="3703638"/>
          <p14:tracePt t="29154" x="9550400" y="3716338"/>
          <p14:tracePt t="29162" x="9537700" y="3716338"/>
          <p14:tracePt t="29184" x="9537700" y="3729038"/>
          <p14:tracePt t="29192" x="9525000" y="3729038"/>
          <p14:tracePt t="39291" x="9463088" y="3679825"/>
          <p14:tracePt t="39298" x="9388475" y="3603625"/>
          <p14:tracePt t="39306" x="9301163" y="3529013"/>
          <p14:tracePt t="39312" x="9237663" y="3454400"/>
          <p14:tracePt t="39319" x="9188450" y="3390900"/>
          <p14:tracePt t="39327" x="9163050" y="3328988"/>
          <p14:tracePt t="39335" x="9137650" y="3278188"/>
          <p14:tracePt t="39343" x="9099550" y="3216275"/>
          <p14:tracePt t="39351" x="9075738" y="3141663"/>
          <p14:tracePt t="39358" x="9063038" y="3103563"/>
          <p14:tracePt t="39365" x="9050338" y="3054350"/>
          <p14:tracePt t="39375" x="9050338" y="3016250"/>
          <p14:tracePt t="39382" x="9037638" y="2978150"/>
          <p14:tracePt t="39390" x="9037638" y="2952750"/>
          <p14:tracePt t="39397" x="9024938" y="2928938"/>
          <p14:tracePt t="39406" x="9024938" y="2890838"/>
          <p14:tracePt t="39413" x="9024938" y="2865438"/>
          <p14:tracePt t="39424" x="9024938" y="2840038"/>
          <p14:tracePt t="39429" x="9024938" y="2816225"/>
          <p14:tracePt t="39435" x="9024938" y="2778125"/>
          <p14:tracePt t="39443" x="9037638" y="2740025"/>
          <p14:tracePt t="39453" x="9037638" y="2703513"/>
          <p14:tracePt t="39460" x="9037638" y="2665413"/>
          <p14:tracePt t="39467" x="9037638" y="2627313"/>
          <p14:tracePt t="39475" x="9037638" y="2578100"/>
          <p14:tracePt t="39482" x="9050338" y="2516188"/>
          <p14:tracePt t="39491" x="9050338" y="2452688"/>
          <p14:tracePt t="39499" x="9063038" y="2365375"/>
          <p14:tracePt t="39505" x="9063038" y="2265363"/>
          <p14:tracePt t="39515" x="9063038" y="2152650"/>
          <p14:tracePt t="39522" x="9063038" y="2027238"/>
          <p14:tracePt t="39529" x="9063038" y="1914525"/>
          <p14:tracePt t="39537" x="9050338" y="1789113"/>
          <p14:tracePt t="39545" x="9037638" y="1689100"/>
          <p14:tracePt t="39552" x="9024938" y="1627188"/>
          <p14:tracePt t="39561" x="9024938" y="1552575"/>
          <p14:tracePt t="39569" x="9024938" y="1514475"/>
          <p14:tracePt t="39577" x="9037638" y="1489075"/>
          <p14:tracePt t="39585" x="9037638" y="1476375"/>
          <p14:tracePt t="39591" x="9050338" y="1450975"/>
          <p14:tracePt t="39599" x="9063038" y="1450975"/>
          <p14:tracePt t="39607" x="9063038" y="1439863"/>
          <p14:tracePt t="39615" x="9075738" y="1439863"/>
          <p14:tracePt t="39624" x="9075738" y="1427163"/>
          <p14:tracePt t="39631" x="9088438" y="1414463"/>
          <p14:tracePt t="39640" x="9099550" y="1401763"/>
          <p14:tracePt t="39653" x="9112250" y="1389063"/>
          <p14:tracePt t="39661" x="9112250" y="1376363"/>
          <p14:tracePt t="39669" x="9124950" y="1376363"/>
          <p14:tracePt t="39677" x="9124950" y="1363663"/>
          <p14:tracePt t="39685" x="9137650" y="1363663"/>
          <p14:tracePt t="39693" x="9150350" y="1350963"/>
          <p14:tracePt t="39701" x="9175750" y="1339850"/>
          <p14:tracePt t="39708" x="9188450" y="1339850"/>
          <p14:tracePt t="39717" x="9199563" y="1327150"/>
          <p14:tracePt t="39725" x="9212263" y="1314450"/>
          <p14:tracePt t="39731" x="9224963" y="1314450"/>
          <p14:tracePt t="39741" x="9237663" y="1301750"/>
          <p14:tracePt t="39747" x="9250363" y="1301750"/>
          <p14:tracePt t="39755" x="9263063" y="1289050"/>
          <p14:tracePt t="39850" x="9263063" y="1301750"/>
          <p14:tracePt t="39858" x="9237663" y="1327150"/>
          <p14:tracePt t="39866" x="9212263" y="1363663"/>
          <p14:tracePt t="39875" x="9175750" y="1389063"/>
          <p14:tracePt t="39880" x="9124950" y="1427163"/>
          <p14:tracePt t="39889" x="9063038" y="1463675"/>
          <p14:tracePt t="39896" x="8999538" y="1489075"/>
          <p14:tracePt t="39905" x="8937625" y="1489075"/>
          <p14:tracePt t="39913" x="8899525" y="1501775"/>
          <p14:tracePt t="39919" x="8874125" y="1514475"/>
          <p14:tracePt t="39974" x="8899525" y="1501775"/>
          <p14:tracePt t="39982" x="8950325" y="1463675"/>
          <p14:tracePt t="39990" x="9024938" y="1427163"/>
          <p14:tracePt t="39998" x="9099550" y="1389063"/>
          <p14:tracePt t="40007" x="9175750" y="1350963"/>
          <p14:tracePt t="40014" x="9237663" y="1350963"/>
          <p14:tracePt t="40022" x="9288463" y="1327150"/>
          <p14:tracePt t="40027" x="9312275" y="1314450"/>
          <p14:tracePt t="40083" x="9301163" y="1314450"/>
          <p14:tracePt t="40091" x="9275763" y="1327150"/>
          <p14:tracePt t="40098" x="9237663" y="1327150"/>
          <p14:tracePt t="40105" x="9212263" y="1339850"/>
          <p14:tracePt t="40113" x="9188450" y="1350963"/>
          <p14:tracePt t="40123" x="9175750" y="1363663"/>
          <p14:tracePt t="40169" x="9188450" y="1363663"/>
          <p14:tracePt t="40177" x="9199563" y="1363663"/>
          <p14:tracePt t="40183" x="9224963" y="1363663"/>
          <p14:tracePt t="40250" x="9212263" y="1363663"/>
          <p14:tracePt t="40263" x="9199563" y="1363663"/>
          <p14:tracePt t="40279" x="9188450" y="1363663"/>
          <p14:tracePt t="40551" x="9199563" y="1376363"/>
          <p14:tracePt t="40558" x="9250363" y="1439863"/>
          <p14:tracePt t="40566" x="9301163" y="1527175"/>
          <p14:tracePt t="40577" x="9363075" y="1639888"/>
          <p14:tracePt t="40583" x="9450388" y="1765300"/>
          <p14:tracePt t="40591" x="9525000" y="1889125"/>
          <p14:tracePt t="40597" x="9626600" y="2014538"/>
          <p14:tracePt t="40607" x="9726613" y="2139950"/>
          <p14:tracePt t="40613" x="9788525" y="2239963"/>
          <p14:tracePt t="40622" x="9839325" y="2339975"/>
          <p14:tracePt t="40629" x="9888538" y="2414588"/>
          <p14:tracePt t="40636" x="9913938" y="2452688"/>
          <p14:tracePt t="40644" x="9926638" y="2490788"/>
          <p14:tracePt t="40651" x="9939338" y="2527300"/>
          <p14:tracePt t="40661" x="9939338" y="2565400"/>
          <p14:tracePt t="40669" x="9952038" y="2603500"/>
          <p14:tracePt t="40677" x="9963150" y="2640013"/>
          <p14:tracePt t="40683" x="9975850" y="2690813"/>
          <p14:tracePt t="40693" x="9975850" y="2728913"/>
          <p14:tracePt t="40697" x="9975850" y="2765425"/>
          <p14:tracePt t="40708" x="9975850" y="2790825"/>
          <p14:tracePt t="40713" x="9988550" y="2828925"/>
          <p14:tracePt t="40724" x="9988550" y="2865438"/>
          <p14:tracePt t="40729" x="9988550" y="2903538"/>
          <p14:tracePt t="40737" x="10001250" y="2941638"/>
          <p14:tracePt t="40745" x="10001250" y="2978150"/>
          <p14:tracePt t="40753" x="10001250" y="3016250"/>
          <p14:tracePt t="40761" x="10001250" y="3054350"/>
          <p14:tracePt t="40768" x="10001250" y="3090863"/>
          <p14:tracePt t="40778" x="10001250" y="3128963"/>
          <p14:tracePt t="40784" x="10013950" y="3165475"/>
          <p14:tracePt t="40793" x="10013950" y="3203575"/>
          <p14:tracePt t="40800" x="10013950" y="3228975"/>
          <p14:tracePt t="40808" x="10013950" y="3254375"/>
          <p14:tracePt t="40816" x="10001250" y="3278188"/>
          <p14:tracePt t="40826" x="10001250" y="3303588"/>
          <p14:tracePt t="40832" x="9988550" y="3303588"/>
          <p14:tracePt t="40842" x="9975850" y="3316288"/>
          <p14:tracePt t="40853" x="9963150" y="3328988"/>
          <p14:tracePt t="40869" x="9952038" y="3328988"/>
          <p14:tracePt t="40877" x="9926638" y="3328988"/>
          <p14:tracePt t="40885" x="9901238" y="3328988"/>
          <p14:tracePt t="40893" x="9875838" y="3328988"/>
          <p14:tracePt t="40901" x="9852025" y="3316288"/>
          <p14:tracePt t="40909" x="9813925" y="3303588"/>
          <p14:tracePt t="40915" x="9788525" y="3303588"/>
          <p14:tracePt t="40925" x="9750425" y="3303588"/>
          <p14:tracePt t="40931" x="9726613" y="3290888"/>
          <p14:tracePt t="40940" x="9688513" y="3278188"/>
          <p14:tracePt t="40947" x="9650413" y="3267075"/>
          <p14:tracePt t="40956" x="9626600" y="3267075"/>
          <p14:tracePt t="40963" x="9601200" y="3254375"/>
          <p14:tracePt t="40975" x="9575800" y="3254375"/>
          <p14:tracePt t="40979" x="9563100" y="3241675"/>
          <p14:tracePt t="40987" x="9550400" y="3228975"/>
          <p14:tracePt t="40993" x="9513888" y="3228975"/>
          <p14:tracePt t="41001" x="9501188" y="3228975"/>
          <p14:tracePt t="41009" x="9488488" y="3216275"/>
          <p14:tracePt t="41017" x="9450388" y="3203575"/>
          <p14:tracePt t="41025" x="9437688" y="3203575"/>
          <p14:tracePt t="41041" x="9424988" y="3203575"/>
          <p14:tracePt t="41201" x="9424988" y="3190875"/>
          <p14:tracePt t="42349" x="9437688" y="3190875"/>
          <p14:tracePt t="42357" x="9488488" y="3165475"/>
          <p14:tracePt t="42365" x="9513888" y="3128963"/>
          <p14:tracePt t="42374" x="9525000" y="3128963"/>
          <p14:tracePt t="54301" x="9501188" y="3128963"/>
          <p14:tracePt t="54307" x="9475788" y="3128963"/>
          <p14:tracePt t="54316" x="9413875" y="3116263"/>
          <p14:tracePt t="54323" x="9350375" y="3103563"/>
          <p14:tracePt t="54331" x="9275763" y="3078163"/>
          <p14:tracePt t="54339" x="9199563" y="3065463"/>
          <p14:tracePt t="54347" x="9124950" y="3054350"/>
          <p14:tracePt t="54355" x="9037638" y="3016250"/>
          <p14:tracePt t="54363" x="8950325" y="2965450"/>
          <p14:tracePt t="54370" x="8863013" y="2928938"/>
          <p14:tracePt t="54378" x="8737600" y="2878138"/>
          <p14:tracePt t="54384" x="8586788" y="2803525"/>
          <p14:tracePt t="54394" x="8399463" y="2716213"/>
          <p14:tracePt t="54400" x="8086725" y="2603500"/>
          <p14:tracePt t="54409" x="7697788" y="2427288"/>
          <p14:tracePt t="54416" x="7197725" y="2165350"/>
          <p14:tracePt t="54425" x="6608763" y="1889125"/>
          <p14:tracePt t="54432" x="5945188" y="1589088"/>
          <p14:tracePt t="54442" x="5119688" y="1214438"/>
          <p14:tracePt t="54448" x="4268788" y="838200"/>
          <p14:tracePt t="54455" x="3405188" y="525463"/>
          <p14:tracePt t="54463" x="2428875" y="18732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7BF033-E3AF-4B78-AED7-776FA263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r>
              <a:rPr lang="en-US" dirty="0"/>
              <a:t>Caso </a:t>
            </a:r>
            <a:r>
              <a:rPr lang="en-US" dirty="0" err="1"/>
              <a:t>Controle</a:t>
            </a:r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F4341A-30DD-4FCD-B4E2-FDDB961C3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763" y="2103120"/>
            <a:ext cx="7044474" cy="3849624"/>
          </a:xfrm>
          <a:prstGeom prst="rect">
            <a:avLst/>
          </a:prstGeom>
          <a:noFill/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6694A5CD-A216-4F29-9F95-A7C07427374A}"/>
              </a:ext>
            </a:extLst>
          </p:cNvPr>
          <p:cNvCxnSpPr/>
          <p:nvPr/>
        </p:nvCxnSpPr>
        <p:spPr>
          <a:xfrm flipV="1">
            <a:off x="3498980" y="2360645"/>
            <a:ext cx="419877" cy="158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578BB613-7DA5-447C-AF90-13057AEF8829}"/>
              </a:ext>
            </a:extLst>
          </p:cNvPr>
          <p:cNvCxnSpPr/>
          <p:nvPr/>
        </p:nvCxnSpPr>
        <p:spPr>
          <a:xfrm>
            <a:off x="3498980" y="2519265"/>
            <a:ext cx="419877" cy="205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69831C1E-4CAA-4210-B742-5367631E6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65"/>
    </mc:Choice>
    <mc:Fallback xmlns="">
      <p:transition spd="slow" advTm="88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93" x="609600" y="804863"/>
          <p14:tracePt t="7711" x="1298575" y="1001713"/>
          <p14:tracePt t="7728" x="1719263" y="1081088"/>
          <p14:tracePt t="7745" x="1973263" y="1146175"/>
          <p14:tracePt t="7747" x="2060575" y="1160463"/>
          <p14:tracePt t="7762" x="2212975" y="1176338"/>
          <p14:tracePt t="7778" x="2336800" y="1196975"/>
          <p14:tracePt t="7794" x="2466975" y="1204913"/>
          <p14:tracePt t="7811" x="2649538" y="1219200"/>
          <p14:tracePt t="7828" x="2982913" y="1227138"/>
          <p14:tracePt t="7844" x="3533775" y="1241425"/>
          <p14:tracePt t="7862" x="4543425" y="1255713"/>
          <p14:tracePt t="7878" x="4803775" y="1262063"/>
          <p14:tracePt t="7879" x="5021263" y="1262063"/>
          <p14:tracePt t="7895" x="5240338" y="1270000"/>
          <p14:tracePt t="7912" x="5291138" y="1270000"/>
          <p14:tracePt t="7928" x="5297488" y="1270000"/>
          <p14:tracePt t="7945" x="5305425" y="1270000"/>
          <p14:tracePt t="7965" x="5311775" y="1270000"/>
          <p14:tracePt t="7978" x="5319713" y="1277938"/>
          <p14:tracePt t="7995" x="5326063" y="1277938"/>
          <p14:tracePt t="8011" x="5326063" y="1292225"/>
          <p14:tracePt t="8029" x="5334000" y="1298575"/>
          <p14:tracePt t="8045" x="5348288" y="1357313"/>
          <p14:tracePt t="8061" x="5384800" y="1481138"/>
          <p14:tracePt t="8078" x="5464175" y="1617663"/>
          <p14:tracePt t="8094" x="5559425" y="1749425"/>
          <p14:tracePt t="8097" x="5595938" y="1792288"/>
          <p14:tracePt t="8111" x="5616575" y="1814513"/>
          <p14:tracePt t="8112" x="5646738" y="1843088"/>
          <p14:tracePt t="8128" x="5675313" y="1879600"/>
          <p14:tracePt t="8145" x="5681663" y="1901825"/>
          <p14:tracePt t="8161" x="5689600" y="1944688"/>
          <p14:tracePt t="8178" x="5703888" y="1981200"/>
          <p14:tracePt t="8194" x="5703888" y="2017713"/>
          <p14:tracePt t="8212" x="5726113" y="2082800"/>
          <p14:tracePt t="8228" x="5748338" y="2141538"/>
          <p14:tracePt t="8245" x="5783263" y="2192338"/>
          <p14:tracePt t="8261" x="5805488" y="2227263"/>
          <p14:tracePt t="8278" x="5813425" y="2249488"/>
          <p14:tracePt t="8295" x="5819775" y="2263775"/>
          <p14:tracePt t="8311" x="5827713" y="2271713"/>
          <p14:tracePt t="8328" x="5834063" y="2278063"/>
          <p14:tracePt t="8384" x="5842000" y="2286000"/>
          <p14:tracePt t="8392" x="5856288" y="2293938"/>
          <p14:tracePt t="8400" x="5870575" y="2308225"/>
          <p14:tracePt t="8411" x="5884863" y="2314575"/>
          <p14:tracePt t="8428" x="5907088" y="2336800"/>
          <p14:tracePt t="8447" x="5957888" y="2359025"/>
          <p14:tracePt t="8464" x="5986463" y="2365375"/>
          <p14:tracePt t="8480" x="6008688" y="2373313"/>
          <p14:tracePt t="8495" x="6016625" y="2373313"/>
          <p14:tracePt t="8512" x="6022975" y="2379663"/>
          <p14:tracePt t="8713" x="6030913" y="2379663"/>
          <p14:tracePt t="8730" x="6037263" y="2379663"/>
          <p14:tracePt t="8735" x="6053138" y="2373313"/>
          <p14:tracePt t="8751" x="6067425" y="2365375"/>
          <p14:tracePt t="8762" x="6073775" y="2365375"/>
          <p14:tracePt t="8778" x="6096000" y="2351088"/>
          <p14:tracePt t="8798" x="6124575" y="2336800"/>
          <p14:tracePt t="8813" x="6154738" y="2322513"/>
          <p14:tracePt t="8829" x="6175375" y="2308225"/>
          <p14:tracePt t="8845" x="6189663" y="2286000"/>
          <p14:tracePt t="8862" x="6197600" y="2278063"/>
          <p14:tracePt t="8878" x="6205538" y="2271713"/>
          <p14:tracePt t="8895" x="6205538" y="2263775"/>
          <p14:tracePt t="8912" x="6205538" y="2257425"/>
          <p14:tracePt t="8984" x="6211888" y="2257425"/>
          <p14:tracePt t="9000" x="6226175" y="2257425"/>
          <p14:tracePt t="9009" x="6284913" y="2263775"/>
          <p14:tracePt t="9015" x="6372225" y="2263775"/>
          <p14:tracePt t="9028" x="6465888" y="2263775"/>
          <p14:tracePt t="9045" x="6691313" y="2271713"/>
          <p14:tracePt t="9063" x="6951663" y="2271713"/>
          <p14:tracePt t="9079" x="7046913" y="2271713"/>
          <p14:tracePt t="9095" x="7075488" y="2271713"/>
          <p14:tracePt t="9112" x="7083425" y="2271713"/>
          <p14:tracePt t="9312" x="7097713" y="2271713"/>
          <p14:tracePt t="9318" x="7119938" y="2271713"/>
          <p14:tracePt t="9328" x="7148513" y="2278063"/>
          <p14:tracePt t="9345" x="7221538" y="2293938"/>
          <p14:tracePt t="9362" x="7307263" y="2308225"/>
          <p14:tracePt t="9378" x="7388225" y="2322513"/>
          <p14:tracePt t="9395" x="7445375" y="2328863"/>
          <p14:tracePt t="9436" x="7416800" y="2328863"/>
          <p14:tracePt t="9445" x="7358063" y="2328863"/>
          <p14:tracePt t="9462" x="7162800" y="2314575"/>
          <p14:tracePt t="9479" x="6850063" y="2286000"/>
          <p14:tracePt t="9495" x="6473825" y="2278063"/>
          <p14:tracePt t="9512" x="6045200" y="2249488"/>
          <p14:tracePt t="9528" x="5762625" y="2235200"/>
          <p14:tracePt t="9545" x="5565775" y="2227263"/>
          <p14:tracePt t="9561" x="5529263" y="2227263"/>
          <p14:tracePt t="9630" x="5559425" y="2212975"/>
          <p14:tracePt t="9638" x="5624513" y="2192338"/>
          <p14:tracePt t="9646" x="5726113" y="2184400"/>
          <p14:tracePt t="9662" x="6002338" y="2176463"/>
          <p14:tracePt t="9679" x="6284913" y="2170113"/>
          <p14:tracePt t="9695" x="6423025" y="2170113"/>
          <p14:tracePt t="9712" x="6429375" y="2170113"/>
          <p14:tracePt t="9745" x="6415088" y="2184400"/>
          <p14:tracePt t="9763" x="6169025" y="2243138"/>
          <p14:tracePt t="9779" x="5965825" y="2263775"/>
          <p14:tracePt t="9795" x="5819775" y="2278063"/>
          <p14:tracePt t="9812" x="5791200" y="2278063"/>
          <p14:tracePt t="9845" x="5799138" y="2278063"/>
          <p14:tracePt t="9862" x="5842000" y="2278063"/>
          <p14:tracePt t="9879" x="5900738" y="2278063"/>
          <p14:tracePt t="9895" x="5935663" y="2278063"/>
          <p14:tracePt t="9976" x="5935663" y="2286000"/>
          <p14:tracePt t="9982" x="5943600" y="2286000"/>
          <p14:tracePt t="9996" x="5943600" y="2293938"/>
          <p14:tracePt t="10052" x="5951538" y="2293938"/>
          <p14:tracePt t="10136" x="5957888" y="2300288"/>
          <p14:tracePt t="10153" x="5972175" y="2300288"/>
          <p14:tracePt t="10161" x="6008688" y="2308225"/>
          <p14:tracePt t="10180" x="6132513" y="2322513"/>
          <p14:tracePt t="10197" x="6270625" y="2328863"/>
          <p14:tracePt t="10212" x="6364288" y="2344738"/>
          <p14:tracePt t="10230" x="6386513" y="2351088"/>
          <p14:tracePt t="10265" x="6378575" y="2351088"/>
          <p14:tracePt t="10279" x="6372225" y="2359025"/>
          <p14:tracePt t="10296" x="6357938" y="2359025"/>
          <p14:tracePt t="10312" x="6350000" y="2365375"/>
          <p14:tracePt t="10329" x="6342063" y="2365375"/>
          <p14:tracePt t="12048" x="6335713" y="2365375"/>
          <p14:tracePt t="12054" x="6313488" y="2365375"/>
          <p14:tracePt t="12063" x="6291263" y="2365375"/>
          <p14:tracePt t="12079" x="6211888" y="2365375"/>
          <p14:tracePt t="12096" x="6088063" y="2365375"/>
          <p14:tracePt t="12112" x="5884863" y="2365375"/>
          <p14:tracePt t="12129" x="5624513" y="2379663"/>
          <p14:tracePt t="12146" x="5384800" y="2379663"/>
          <p14:tracePt t="12162" x="5080000" y="2387600"/>
          <p14:tracePt t="12179" x="4986338" y="2387600"/>
          <p14:tracePt t="12196" x="4956175" y="2395538"/>
          <p14:tracePt t="12328" x="4941888" y="2395538"/>
          <p14:tracePt t="12346" x="4891088" y="2387600"/>
          <p14:tracePt t="12363" x="4811713" y="2387600"/>
          <p14:tracePt t="12379" x="4716463" y="2373313"/>
          <p14:tracePt t="12398" x="4572000" y="2351088"/>
          <p14:tracePt t="12413" x="4492625" y="2336800"/>
          <p14:tracePt t="12429" x="4441825" y="2336800"/>
          <p14:tracePt t="12446" x="4397375" y="2328863"/>
          <p14:tracePt t="12463" x="4368800" y="2328863"/>
          <p14:tracePt t="12479" x="4346575" y="2328863"/>
          <p14:tracePt t="12496" x="4325938" y="2328863"/>
          <p14:tracePt t="12512" x="4318000" y="2328863"/>
          <p14:tracePt t="12592" x="4310063" y="2328863"/>
          <p14:tracePt t="12606" x="4303713" y="2328863"/>
          <p14:tracePt t="12615" x="4295775" y="2322513"/>
          <p14:tracePt t="12632" x="4281488" y="2322513"/>
          <p14:tracePt t="12638" x="4275138" y="2314575"/>
          <p14:tracePt t="12647" x="4267200" y="2314575"/>
          <p14:tracePt t="12663" x="4230688" y="2314575"/>
          <p14:tracePt t="12679" x="4202113" y="2314575"/>
          <p14:tracePt t="12696" x="4173538" y="2314575"/>
          <p14:tracePt t="12712" x="4151313" y="2308225"/>
          <p14:tracePt t="12729" x="4143375" y="2308225"/>
          <p14:tracePt t="12746" x="4129088" y="2300288"/>
          <p14:tracePt t="12762" x="4122738" y="2300288"/>
          <p14:tracePt t="12779" x="4106863" y="2293938"/>
          <p14:tracePt t="12796" x="4092575" y="2293938"/>
          <p14:tracePt t="12812" x="4086225" y="2286000"/>
          <p14:tracePt t="13457" x="4092575" y="2286000"/>
          <p14:tracePt t="13465" x="4100513" y="2286000"/>
          <p14:tracePt t="13480" x="4114800" y="2286000"/>
          <p14:tracePt t="13496" x="4143375" y="2286000"/>
          <p14:tracePt t="13512" x="4173538" y="2286000"/>
          <p14:tracePt t="13529" x="4208463" y="2286000"/>
          <p14:tracePt t="13546" x="4252913" y="2286000"/>
          <p14:tracePt t="13563" x="4295775" y="2293938"/>
          <p14:tracePt t="13580" x="4411663" y="2308225"/>
          <p14:tracePt t="13596" x="4492625" y="2322513"/>
          <p14:tracePt t="13612" x="4579938" y="2344738"/>
          <p14:tracePt t="13629" x="4695825" y="2359025"/>
          <p14:tracePt t="13646" x="4840288" y="2373313"/>
          <p14:tracePt t="13663" x="5029200" y="2379663"/>
          <p14:tracePt t="13679" x="5232400" y="2379663"/>
          <p14:tracePt t="13696" x="5413375" y="2379663"/>
          <p14:tracePt t="13713" x="5646738" y="2373313"/>
          <p14:tracePt t="13729" x="5776913" y="2379663"/>
          <p14:tracePt t="13746" x="5900738" y="2387600"/>
          <p14:tracePt t="13763" x="6030913" y="2395538"/>
          <p14:tracePt t="13779" x="6154738" y="2395538"/>
          <p14:tracePt t="13796" x="6262688" y="2387600"/>
          <p14:tracePt t="13813" x="6350000" y="2365375"/>
          <p14:tracePt t="13814" x="6378575" y="2359025"/>
          <p14:tracePt t="13830" x="6423025" y="2336800"/>
          <p14:tracePt t="13846" x="6480175" y="2322513"/>
          <p14:tracePt t="13863" x="6545263" y="2308225"/>
          <p14:tracePt t="13880" x="6654800" y="2293938"/>
          <p14:tracePt t="13896" x="6792913" y="2278063"/>
          <p14:tracePt t="13913" x="6931025" y="2271713"/>
          <p14:tracePt t="13929" x="7061200" y="2263775"/>
          <p14:tracePt t="13946" x="7292975" y="2263775"/>
          <p14:tracePt t="13963" x="7467600" y="2263775"/>
          <p14:tracePt t="13979" x="7648575" y="2263775"/>
          <p14:tracePt t="13996" x="7815263" y="2263775"/>
          <p14:tracePt t="14013" x="7910513" y="2263775"/>
          <p14:tracePt t="14029" x="7961313" y="2257425"/>
          <p14:tracePt t="14046" x="7975600" y="2257425"/>
          <p14:tracePt t="14118" x="7983538" y="2257425"/>
          <p14:tracePt t="14253" x="7983538" y="2249488"/>
          <p14:tracePt t="15624" x="7983538" y="2257425"/>
          <p14:tracePt t="15640" x="7975600" y="2263775"/>
          <p14:tracePt t="15654" x="7975600" y="2271713"/>
          <p14:tracePt t="15668" x="7967663" y="2278063"/>
          <p14:tracePt t="15676" x="7961313" y="2286000"/>
          <p14:tracePt t="15692" x="7961313" y="2293938"/>
          <p14:tracePt t="15700" x="7953375" y="2308225"/>
          <p14:tracePt t="15713" x="7947025" y="2308225"/>
          <p14:tracePt t="15730" x="7947025" y="2328863"/>
          <p14:tracePt t="15747" x="7932738" y="2365375"/>
          <p14:tracePt t="15763" x="7916863" y="2395538"/>
          <p14:tracePt t="15780" x="7910513" y="2424113"/>
          <p14:tracePt t="15796" x="7896225" y="2446338"/>
          <p14:tracePt t="15814" x="7881938" y="2481263"/>
          <p14:tracePt t="15830" x="7866063" y="2511425"/>
          <p14:tracePt t="15848" x="7845425" y="2562225"/>
          <p14:tracePt t="15864" x="7837488" y="2576513"/>
          <p14:tracePt t="15865" x="7831138" y="2590800"/>
          <p14:tracePt t="15880" x="7815263" y="2619375"/>
          <p14:tracePt t="15897" x="7800975" y="2649538"/>
          <p14:tracePt t="15913" x="7794625" y="2663825"/>
          <p14:tracePt t="15930" x="7786688" y="2670175"/>
          <p14:tracePt t="15947" x="7780338" y="2678113"/>
          <p14:tracePt t="15949" x="7780338" y="2684463"/>
          <p14:tracePt t="15963" x="7780338" y="2692400"/>
          <p14:tracePt t="15980" x="7772400" y="2700338"/>
          <p14:tracePt t="16013" x="7772400" y="2706688"/>
          <p14:tracePt t="16047" x="7758113" y="2706688"/>
          <p14:tracePt t="16064" x="7750175" y="2720975"/>
          <p14:tracePt t="16080" x="7743825" y="2720975"/>
          <p14:tracePt t="16097" x="7729538" y="2728913"/>
          <p14:tracePt t="16113" x="7713663" y="2735263"/>
          <p14:tracePt t="16130" x="7693025" y="2743200"/>
          <p14:tracePt t="16146" x="7648575" y="2751138"/>
          <p14:tracePt t="16163" x="7583488" y="2757488"/>
          <p14:tracePt t="16180" x="7481888" y="2771775"/>
          <p14:tracePt t="16197" x="7366000" y="2779713"/>
          <p14:tracePt t="16198" x="7300913" y="2786063"/>
          <p14:tracePt t="16214" x="7213600" y="2794000"/>
          <p14:tracePt t="16230" x="7134225" y="2801938"/>
          <p14:tracePt t="16246" x="7053263" y="2801938"/>
          <p14:tracePt t="16264" x="6945313" y="2801938"/>
          <p14:tracePt t="16280" x="6799263" y="2779713"/>
          <p14:tracePt t="16297" x="6626225" y="2757488"/>
          <p14:tracePt t="16313" x="6451600" y="2743200"/>
          <p14:tracePt t="16330" x="6169025" y="2720975"/>
          <p14:tracePt t="16347" x="5957888" y="2706688"/>
          <p14:tracePt t="16364" x="5762625" y="2692400"/>
          <p14:tracePt t="16380" x="5565775" y="2678113"/>
          <p14:tracePt t="16397" x="5348288" y="2678113"/>
          <p14:tracePt t="16414" x="5130800" y="2670175"/>
          <p14:tracePt t="16431" x="4905375" y="2663825"/>
          <p14:tracePt t="16447" x="4673600" y="2649538"/>
          <p14:tracePt t="16451" x="4572000" y="2641600"/>
          <p14:tracePt t="16463" x="4405313" y="2619375"/>
          <p14:tracePt t="16480" x="4281488" y="2613025"/>
          <p14:tracePt t="16497" x="4173538" y="2598738"/>
          <p14:tracePt t="16513" x="4114800" y="2598738"/>
          <p14:tracePt t="16530" x="4078288" y="2590800"/>
          <p14:tracePt t="16547" x="4049713" y="2582863"/>
          <p14:tracePt t="16549" x="4041775" y="2582863"/>
          <p14:tracePt t="16564" x="4027488" y="2582863"/>
          <p14:tracePt t="16580" x="4013200" y="2582863"/>
          <p14:tracePt t="16597" x="3984625" y="2576513"/>
          <p14:tracePt t="16613" x="3976688" y="2576513"/>
          <p14:tracePt t="18428" x="3998913" y="2576513"/>
          <p14:tracePt t="18449" x="4071938" y="2590800"/>
          <p14:tracePt t="18470" x="4238625" y="2613025"/>
          <p14:tracePt t="18482" x="4310063" y="2619375"/>
          <p14:tracePt t="18499" x="4622800" y="2641600"/>
          <p14:tracePt t="18515" x="4949825" y="2663825"/>
          <p14:tracePt t="18533" x="5311775" y="2684463"/>
          <p14:tracePt t="18547" x="5711825" y="2700338"/>
          <p14:tracePt t="18564" x="6110288" y="2706688"/>
          <p14:tracePt t="18582" x="6480175" y="2728913"/>
          <p14:tracePt t="18598" x="6705600" y="2728913"/>
          <p14:tracePt t="18599" x="6792913" y="2735263"/>
          <p14:tracePt t="18615" x="6850063" y="2735263"/>
          <p14:tracePt t="18632" x="6923088" y="2735263"/>
          <p14:tracePt t="18647" x="6931025" y="2735263"/>
          <p14:tracePt t="18933" x="6931025" y="2743200"/>
          <p14:tracePt t="18943" x="6931025" y="2751138"/>
          <p14:tracePt t="18952" x="6931025" y="2757488"/>
          <p14:tracePt t="18968" x="6931025" y="2765425"/>
          <p14:tracePt t="19036" x="6931025" y="2771775"/>
          <p14:tracePt t="19176" x="6923088" y="2771775"/>
          <p14:tracePt t="19186" x="6900863" y="2779713"/>
          <p14:tracePt t="19194" x="6858000" y="2779713"/>
          <p14:tracePt t="19205" x="6799263" y="2779713"/>
          <p14:tracePt t="19209" x="6742113" y="2779713"/>
          <p14:tracePt t="19218" x="6669088" y="2779713"/>
          <p14:tracePt t="19232" x="6473825" y="2779713"/>
          <p14:tracePt t="19247" x="6234113" y="2779713"/>
          <p14:tracePt t="19265" x="5884863" y="2844800"/>
          <p14:tracePt t="19282" x="5602288" y="2903538"/>
          <p14:tracePt t="19298" x="5427663" y="2932113"/>
          <p14:tracePt t="19314" x="5297488" y="2946400"/>
          <p14:tracePt t="19317" x="5254625" y="2954338"/>
          <p14:tracePt t="19332" x="5167313" y="2954338"/>
          <p14:tracePt t="19348" x="5080000" y="2960688"/>
          <p14:tracePt t="19365" x="5006975" y="2968625"/>
          <p14:tracePt t="19381" x="4956175" y="2968625"/>
          <p14:tracePt t="19398" x="4919663" y="2974975"/>
          <p14:tracePt t="19415" x="4891088" y="2974975"/>
          <p14:tracePt t="19433" x="4884738" y="2974975"/>
          <p14:tracePt t="19464" x="4876800" y="2974975"/>
          <p14:tracePt t="19473" x="4862513" y="2974975"/>
          <p14:tracePt t="19483" x="4848225" y="2974975"/>
          <p14:tracePt t="19498" x="4811713" y="2974975"/>
          <p14:tracePt t="19515" x="4767263" y="2974975"/>
          <p14:tracePt t="19531" x="4695825" y="2974975"/>
          <p14:tracePt t="19549" x="4614863" y="2968625"/>
          <p14:tracePt t="19565" x="4549775" y="2960688"/>
          <p14:tracePt t="19582" x="4470400" y="2946400"/>
          <p14:tracePt t="19601" x="4391025" y="2932113"/>
          <p14:tracePt t="19614" x="4310063" y="2924175"/>
          <p14:tracePt t="19632" x="4238625" y="2917825"/>
          <p14:tracePt t="19635" x="4208463" y="2917825"/>
          <p14:tracePt t="19648" x="4187825" y="2917825"/>
          <p14:tracePt t="19665" x="4151313" y="2917825"/>
          <p14:tracePt t="19681" x="4114800" y="2917825"/>
          <p14:tracePt t="19698" x="4100513" y="2917825"/>
          <p14:tracePt t="19715" x="4092575" y="2917825"/>
          <p14:tracePt t="19731" x="4086225" y="2917825"/>
          <p14:tracePt t="19764" x="4078288" y="2917825"/>
          <p14:tracePt t="20245" x="4092575" y="2917825"/>
          <p14:tracePt t="20253" x="4114800" y="2917825"/>
          <p14:tracePt t="20269" x="4208463" y="2917825"/>
          <p14:tracePt t="20282" x="4405313" y="2917825"/>
          <p14:tracePt t="20299" x="4665663" y="2917825"/>
          <p14:tracePt t="20314" x="5080000" y="2903538"/>
          <p14:tracePt t="20331" x="5602288" y="2867025"/>
          <p14:tracePt t="20348" x="6234113" y="2867025"/>
          <p14:tracePt t="20364" x="6981825" y="2873375"/>
          <p14:tracePt t="20381" x="7794625" y="2852738"/>
          <p14:tracePt t="20383" x="8186738" y="2852738"/>
          <p14:tracePt t="20398" x="8562975" y="2873375"/>
          <p14:tracePt t="20398" x="8904288" y="2903538"/>
          <p14:tracePt t="20415" x="9434513" y="2946400"/>
          <p14:tracePt t="20431" x="9717088" y="3011488"/>
          <p14:tracePt t="20448" x="9832975" y="3048000"/>
          <p14:tracePt t="20464" x="9869488" y="3062288"/>
          <p14:tracePt t="20481" x="9898063" y="3090863"/>
          <p14:tracePt t="20498" x="9948863" y="3157538"/>
          <p14:tracePt t="20515" x="10174288" y="3432175"/>
          <p14:tracePt t="20531" x="10399713" y="3657600"/>
          <p14:tracePt t="20548" x="10617200" y="3838575"/>
          <p14:tracePt t="20565" x="10798175" y="3998913"/>
          <p14:tracePt t="20581" x="10944225" y="4129088"/>
          <p14:tracePt t="20598" x="11074400" y="4275138"/>
          <p14:tracePt t="20615" x="11226800" y="4462463"/>
          <p14:tracePt t="20632" x="11350625" y="4738688"/>
          <p14:tracePt t="20648" x="11356975" y="4905375"/>
          <p14:tracePt t="20665" x="11328400" y="5029200"/>
          <p14:tracePt t="20681" x="11263313" y="5153025"/>
          <p14:tracePt t="20698" x="11183938" y="5268913"/>
          <p14:tracePt t="20714" x="11082338" y="5376863"/>
          <p14:tracePt t="20731" x="10964863" y="5464175"/>
          <p14:tracePt t="20732" x="10893425" y="5494338"/>
          <p14:tracePt t="20748" x="10741025" y="5545138"/>
          <p14:tracePt t="20764" x="10552113" y="5573713"/>
          <p14:tracePt t="20781" x="10290175" y="5580063"/>
          <p14:tracePt t="20798" x="9948863" y="5580063"/>
          <p14:tracePt t="20815" x="9601200" y="5559425"/>
          <p14:tracePt t="20831" x="9332913" y="5537200"/>
          <p14:tracePt t="20848" x="9151938" y="5500688"/>
          <p14:tracePt t="20865" x="8991600" y="5435600"/>
          <p14:tracePt t="20881" x="8932863" y="5392738"/>
          <p14:tracePt t="20898" x="8897938" y="5362575"/>
          <p14:tracePt t="20915" x="8867775" y="5334000"/>
          <p14:tracePt t="20931" x="8839200" y="5283200"/>
          <p14:tracePt t="20948" x="8802688" y="5218113"/>
          <p14:tracePt t="20965" x="8780463" y="5159375"/>
          <p14:tracePt t="20966" x="8774113" y="5130800"/>
          <p14:tracePt t="20982" x="8751888" y="5080000"/>
          <p14:tracePt t="20998" x="8737600" y="5037138"/>
          <p14:tracePt t="21014" x="8729663" y="5000625"/>
          <p14:tracePt t="21032" x="8715375" y="4964113"/>
          <p14:tracePt t="21048" x="8709025" y="4927600"/>
          <p14:tracePt t="21065" x="8694738" y="4862513"/>
          <p14:tracePt t="21081" x="8678863" y="4783138"/>
          <p14:tracePt t="21098" x="8658225" y="4608513"/>
          <p14:tracePt t="21115" x="8643938" y="4484688"/>
          <p14:tracePt t="21132" x="8636000" y="4391025"/>
          <p14:tracePt t="21148" x="8636000" y="4310063"/>
          <p14:tracePt t="21165" x="8650288" y="4224338"/>
          <p14:tracePt t="21182" x="8694738" y="4143375"/>
          <p14:tracePt t="21198" x="8737600" y="4078288"/>
          <p14:tracePt t="21216" x="8824913" y="4005263"/>
          <p14:tracePt t="21233" x="8904288" y="3976688"/>
          <p14:tracePt t="21248" x="8983663" y="3933825"/>
          <p14:tracePt t="21265" x="9070975" y="3911600"/>
          <p14:tracePt t="21281" x="9144000" y="3889375"/>
          <p14:tracePt t="21298" x="9186863" y="3875088"/>
          <p14:tracePt t="21315" x="9217025" y="3875088"/>
          <p14:tracePt t="21316" x="9223375" y="3875088"/>
          <p14:tracePt t="21333" x="9231313" y="3875088"/>
          <p14:tracePt t="21356" x="9237663" y="3875088"/>
          <p14:tracePt t="21378" x="9245600" y="3875088"/>
          <p14:tracePt t="21394" x="9253538" y="3875088"/>
          <p14:tracePt t="21410" x="9259888" y="3883025"/>
          <p14:tracePt t="21418" x="9259888" y="3889375"/>
          <p14:tracePt t="21432" x="9267825" y="3889375"/>
          <p14:tracePt t="21448" x="9282113" y="3897313"/>
          <p14:tracePt t="21465" x="9318625" y="3925888"/>
          <p14:tracePt t="21481" x="9347200" y="3962400"/>
          <p14:tracePt t="21498" x="9383713" y="3990975"/>
          <p14:tracePt t="21515" x="9426575" y="4027488"/>
          <p14:tracePt t="21531" x="9456738" y="4064000"/>
          <p14:tracePt t="21548" x="9477375" y="4092575"/>
          <p14:tracePt t="21565" x="9507538" y="4137025"/>
          <p14:tracePt t="21566" x="9513888" y="4151313"/>
          <p14:tracePt t="21582" x="9542463" y="4179888"/>
          <p14:tracePt t="21598" x="9564688" y="4216400"/>
          <p14:tracePt t="21615" x="9578975" y="4238625"/>
          <p14:tracePt t="21632" x="9601200" y="4275138"/>
          <p14:tracePt t="21648" x="9609138" y="4303713"/>
          <p14:tracePt t="21665" x="9623425" y="4340225"/>
          <p14:tracePt t="21682" x="9629775" y="4376738"/>
          <p14:tracePt t="21698" x="9629775" y="4397375"/>
          <p14:tracePt t="21715" x="9629775" y="4411663"/>
          <p14:tracePt t="21732" x="9629775" y="4427538"/>
          <p14:tracePt t="21748" x="9629775" y="4433888"/>
          <p14:tracePt t="21765" x="9629775" y="4441825"/>
          <p14:tracePt t="21781" x="9629775" y="4448175"/>
          <p14:tracePt t="21798" x="9629775" y="4456113"/>
          <p14:tracePt t="21816" x="9629775" y="4478338"/>
          <p14:tracePt t="21832" x="9623425" y="4498975"/>
          <p14:tracePt t="21848" x="9615488" y="4529138"/>
          <p14:tracePt t="21865" x="9609138" y="4564063"/>
          <p14:tracePt t="21881" x="9609138" y="4608513"/>
          <p14:tracePt t="21898" x="9601200" y="4637088"/>
          <p14:tracePt t="21915" x="9593263" y="4665663"/>
          <p14:tracePt t="21933" x="9586913" y="4716463"/>
          <p14:tracePt t="21949" x="9572625" y="4746625"/>
          <p14:tracePt t="21965" x="9564688" y="4783138"/>
          <p14:tracePt t="21982" x="9550400" y="4811713"/>
          <p14:tracePt t="21998" x="9542463" y="4840288"/>
          <p14:tracePt t="22015" x="9536113" y="4854575"/>
          <p14:tracePt t="22031" x="9528175" y="4876800"/>
          <p14:tracePt t="22048" x="9513888" y="4899025"/>
          <p14:tracePt t="22065" x="9507538" y="4919663"/>
          <p14:tracePt t="22081" x="9491663" y="4935538"/>
          <p14:tracePt t="22098" x="9485313" y="4956175"/>
          <p14:tracePt t="22115" x="9477375" y="4970463"/>
          <p14:tracePt t="22132" x="9471025" y="4986338"/>
          <p14:tracePt t="22149" x="9456738" y="5006975"/>
          <p14:tracePt t="22165" x="9448800" y="5014913"/>
          <p14:tracePt t="22182" x="9434513" y="5037138"/>
          <p14:tracePt t="22198" x="9426575" y="5043488"/>
          <p14:tracePt t="22215" x="9420225" y="5051425"/>
          <p14:tracePt t="22231" x="9412288" y="5057775"/>
          <p14:tracePt t="22248" x="9405938" y="5065713"/>
          <p14:tracePt t="22265" x="9405938" y="5072063"/>
          <p14:tracePt t="22331" x="9398000" y="5072063"/>
          <p14:tracePt t="22345" x="9398000" y="5080000"/>
          <p14:tracePt t="22354" x="9383713" y="5094288"/>
          <p14:tracePt t="22366" x="9369425" y="5108575"/>
          <p14:tracePt t="22382" x="9347200" y="5130800"/>
          <p14:tracePt t="22399" x="9332913" y="5145088"/>
          <p14:tracePt t="22415" x="9318625" y="5159375"/>
          <p14:tracePt t="22432" x="9310688" y="5167313"/>
          <p14:tracePt t="22449" x="9296400" y="5173663"/>
          <p14:tracePt t="22465" x="9274175" y="5195888"/>
          <p14:tracePt t="22482" x="9237663" y="5218113"/>
          <p14:tracePt t="22498" x="9209088" y="5240338"/>
          <p14:tracePt t="22515" x="9180513" y="5254625"/>
          <p14:tracePt t="22517" x="9158288" y="5260975"/>
          <p14:tracePt t="22532" x="9136063" y="5275263"/>
          <p14:tracePt t="22549" x="9093200" y="5291138"/>
          <p14:tracePt t="22565" x="9056688" y="5297488"/>
          <p14:tracePt t="22582" x="9028113" y="5305425"/>
          <p14:tracePt t="22598" x="8991600" y="5311775"/>
          <p14:tracePt t="22615" x="8963025" y="5311775"/>
          <p14:tracePt t="22632" x="8932863" y="5311775"/>
          <p14:tracePt t="22648" x="8890000" y="5311775"/>
          <p14:tracePt t="22665" x="8861425" y="5311775"/>
          <p14:tracePt t="22682" x="8831263" y="5311775"/>
          <p14:tracePt t="22698" x="8802688" y="5311775"/>
          <p14:tracePt t="22715" x="8774113" y="5311775"/>
          <p14:tracePt t="22732" x="8745538" y="5311775"/>
          <p14:tracePt t="22749" x="8701088" y="5305425"/>
          <p14:tracePt t="22752" x="8686800" y="5291138"/>
          <p14:tracePt t="22767" x="8650288" y="5275263"/>
          <p14:tracePt t="22783" x="8613775" y="5260975"/>
          <p14:tracePt t="22800" x="8585200" y="5240338"/>
          <p14:tracePt t="22815" x="8556625" y="5232400"/>
          <p14:tracePt t="22832" x="8534400" y="5218113"/>
          <p14:tracePt t="22848" x="8512175" y="5203825"/>
          <p14:tracePt t="22850" x="8497888" y="5189538"/>
          <p14:tracePt t="22865" x="8483600" y="5181600"/>
          <p14:tracePt t="22868" x="8475663" y="5159375"/>
          <p14:tracePt t="22882" x="8455025" y="5138738"/>
          <p14:tracePt t="22899" x="8432800" y="5102225"/>
          <p14:tracePt t="22915" x="8418513" y="5087938"/>
          <p14:tracePt t="22932" x="8410575" y="5072063"/>
          <p14:tracePt t="22948" x="8404225" y="5065713"/>
          <p14:tracePt t="22953" x="8396288" y="5051425"/>
          <p14:tracePt t="22966" x="8389938" y="5043488"/>
          <p14:tracePt t="22982" x="8382000" y="5014913"/>
          <p14:tracePt t="22998" x="8367713" y="4978400"/>
          <p14:tracePt t="23017" x="8359775" y="4919663"/>
          <p14:tracePt t="23032" x="8353425" y="4876800"/>
          <p14:tracePt t="23049" x="8353425" y="4848225"/>
          <p14:tracePt t="23065" x="8353425" y="4818063"/>
          <p14:tracePt t="23082" x="8353425" y="4797425"/>
          <p14:tracePt t="23098" x="8353425" y="4783138"/>
          <p14:tracePt t="23101" x="8353425" y="4775200"/>
          <p14:tracePt t="23116" x="8353425" y="4760913"/>
          <p14:tracePt t="23132" x="8353425" y="4752975"/>
          <p14:tracePt t="23149" x="8367713" y="4716463"/>
          <p14:tracePt t="23165" x="8374063" y="4702175"/>
          <p14:tracePt t="23182" x="8382000" y="4681538"/>
          <p14:tracePt t="23199" x="8396288" y="4665663"/>
          <p14:tracePt t="23215" x="8404225" y="4659313"/>
          <p14:tracePt t="23232" x="8410575" y="4651375"/>
          <p14:tracePt t="23249" x="8424863" y="4630738"/>
          <p14:tracePt t="23266" x="8432800" y="4614863"/>
          <p14:tracePt t="23282" x="8440738" y="4600575"/>
          <p14:tracePt t="23299" x="8447088" y="4594225"/>
          <p14:tracePt t="23315" x="8455025" y="4579938"/>
          <p14:tracePt t="23332" x="8469313" y="4564063"/>
          <p14:tracePt t="23348" x="8483600" y="4543425"/>
          <p14:tracePt t="23366" x="8520113" y="4498975"/>
          <p14:tracePt t="23382" x="8526463" y="4478338"/>
          <p14:tracePt t="23383" x="8542338" y="4462463"/>
          <p14:tracePt t="23398" x="8570913" y="4433888"/>
          <p14:tracePt t="23416" x="8593138" y="4397375"/>
          <p14:tracePt t="23432" x="8621713" y="4368800"/>
          <p14:tracePt t="23448" x="8643938" y="4325938"/>
          <p14:tracePt t="23466" x="8664575" y="4275138"/>
          <p14:tracePt t="23482" x="8672513" y="4252913"/>
          <p14:tracePt t="23482" x="8686800" y="4238625"/>
          <p14:tracePt t="23499" x="8701088" y="4208463"/>
          <p14:tracePt t="23515" x="8715375" y="4173538"/>
          <p14:tracePt t="23532" x="8729663" y="4151313"/>
          <p14:tracePt t="23549" x="8745538" y="4129088"/>
          <p14:tracePt t="23565" x="8766175" y="4106863"/>
          <p14:tracePt t="23582" x="8788400" y="4092575"/>
          <p14:tracePt t="23599" x="8831263" y="4064000"/>
          <p14:tracePt t="23615" x="8861425" y="4056063"/>
          <p14:tracePt t="23632" x="8904288" y="4041775"/>
          <p14:tracePt t="23649" x="8940800" y="4035425"/>
          <p14:tracePt t="23665" x="8983663" y="4021138"/>
          <p14:tracePt t="23682" x="9056688" y="4013200"/>
          <p14:tracePt t="23699" x="9136063" y="3998913"/>
          <p14:tracePt t="23700" x="9180513" y="3990975"/>
          <p14:tracePt t="23716" x="9245600" y="3990975"/>
          <p14:tracePt t="23732" x="9288463" y="3984625"/>
          <p14:tracePt t="23749" x="9332913" y="3976688"/>
          <p14:tracePt t="23765" x="9369425" y="3970338"/>
          <p14:tracePt t="23782" x="9398000" y="3970338"/>
          <p14:tracePt t="23799" x="9426575" y="3970338"/>
          <p14:tracePt t="23816" x="9477375" y="3976688"/>
          <p14:tracePt t="23832" x="9499600" y="3984625"/>
          <p14:tracePt t="23848" x="9507538" y="3990975"/>
          <p14:tracePt t="23866" x="9513888" y="3998913"/>
          <p14:tracePt t="23882" x="9521825" y="4005263"/>
          <p14:tracePt t="23899" x="9528175" y="4013200"/>
          <p14:tracePt t="23916" x="9536113" y="4021138"/>
          <p14:tracePt t="23932" x="9550400" y="4035425"/>
          <p14:tracePt t="23949" x="9558338" y="4049713"/>
          <p14:tracePt t="23950" x="9564688" y="4056063"/>
          <p14:tracePt t="23966" x="9572625" y="4086225"/>
          <p14:tracePt t="23982" x="9586913" y="4114800"/>
          <p14:tracePt t="23999" x="9593263" y="4151313"/>
          <p14:tracePt t="24015" x="9609138" y="4187825"/>
          <p14:tracePt t="24032" x="9615488" y="4230688"/>
          <p14:tracePt t="24049" x="9615488" y="4275138"/>
          <p14:tracePt t="24051" x="9615488" y="4295775"/>
          <p14:tracePt t="24066" x="9615488" y="4340225"/>
          <p14:tracePt t="24082" x="9615488" y="4383088"/>
          <p14:tracePt t="24099" x="9601200" y="4427538"/>
          <p14:tracePt t="24115" x="9593263" y="4484688"/>
          <p14:tracePt t="24132" x="9572625" y="4529138"/>
          <p14:tracePt t="24149" x="9564688" y="4564063"/>
          <p14:tracePt t="24166" x="9550400" y="4594225"/>
          <p14:tracePt t="24182" x="9536113" y="4645025"/>
          <p14:tracePt t="24199" x="9528175" y="4673600"/>
          <p14:tracePt t="24216" x="9513888" y="4702175"/>
          <p14:tracePt t="24232" x="9507538" y="4738688"/>
          <p14:tracePt t="24249" x="9491663" y="4760913"/>
          <p14:tracePt t="24266" x="9485313" y="4797425"/>
          <p14:tracePt t="24282" x="9471025" y="4811713"/>
          <p14:tracePt t="24299" x="9456738" y="4840288"/>
          <p14:tracePt t="24300" x="9456738" y="4848225"/>
          <p14:tracePt t="24316" x="9440863" y="4862513"/>
          <p14:tracePt t="24332" x="9420225" y="4876800"/>
          <p14:tracePt t="24349" x="9398000" y="4891088"/>
          <p14:tracePt t="24366" x="9383713" y="4899025"/>
          <p14:tracePt t="24382" x="9355138" y="4913313"/>
          <p14:tracePt t="24399" x="9324975" y="4935538"/>
          <p14:tracePt t="24400" x="9304338" y="4949825"/>
          <p14:tracePt t="24416" x="9274175" y="4970463"/>
          <p14:tracePt t="24432" x="9237663" y="4992688"/>
          <p14:tracePt t="24449" x="9209088" y="5006975"/>
          <p14:tracePt t="24466" x="9180513" y="5014913"/>
          <p14:tracePt t="24482" x="9136063" y="5029200"/>
          <p14:tracePt t="24499" x="9101138" y="5037138"/>
          <p14:tracePt t="24515" x="9056688" y="5051425"/>
          <p14:tracePt t="24532" x="9013825" y="5057775"/>
          <p14:tracePt t="24549" x="8955088" y="5057775"/>
          <p14:tracePt t="24566" x="8918575" y="5057775"/>
          <p14:tracePt t="24582" x="8890000" y="5051425"/>
          <p14:tracePt t="24599" x="8861425" y="5037138"/>
          <p14:tracePt t="24616" x="8839200" y="5029200"/>
          <p14:tracePt t="24632" x="8831263" y="5021263"/>
          <p14:tracePt t="24649" x="8824913" y="5021263"/>
          <p14:tracePt t="24650" x="8816975" y="5014913"/>
          <p14:tracePt t="24666" x="8810625" y="5006975"/>
          <p14:tracePt t="24682" x="8802688" y="5000625"/>
          <p14:tracePt t="24699" x="8796338" y="5000625"/>
          <p14:tracePt t="24716" x="8780463" y="4992688"/>
          <p14:tracePt t="24732" x="8774113" y="4992688"/>
          <p14:tracePt t="24749" x="8766175" y="4986338"/>
          <p14:tracePt t="24766" x="8759825" y="4978400"/>
          <p14:tracePt t="24782" x="8751888" y="4978400"/>
          <p14:tracePt t="24799" x="8745538" y="4978400"/>
          <p14:tracePt t="24815" x="8737600" y="4970463"/>
          <p14:tracePt t="24833" x="8723313" y="4970463"/>
          <p14:tracePt t="24849" x="8715375" y="4964113"/>
          <p14:tracePt t="24866" x="8709025" y="4964113"/>
          <p14:tracePt t="24882" x="8701088" y="4964113"/>
          <p14:tracePt t="24900" x="8658225" y="4941888"/>
          <p14:tracePt t="24916" x="8628063" y="4935538"/>
          <p14:tracePt t="24933" x="8505825" y="4884738"/>
          <p14:tracePt t="24949" x="8418513" y="4840288"/>
          <p14:tracePt t="24966" x="8345488" y="4803775"/>
          <p14:tracePt t="24982" x="8294688" y="4783138"/>
          <p14:tracePt t="25001" x="8237538" y="4760913"/>
          <p14:tracePt t="25018" x="8229600" y="4752975"/>
          <p14:tracePt t="25165" x="8237538" y="4752975"/>
          <p14:tracePt t="25188" x="8243888" y="4752975"/>
          <p14:tracePt t="25196" x="8251825" y="4752975"/>
          <p14:tracePt t="25212" x="8258175" y="4752975"/>
          <p14:tracePt t="25226" x="8266113" y="4752975"/>
          <p14:tracePt t="25235" x="8266113" y="4760913"/>
          <p14:tracePt t="25249" x="8280400" y="4760913"/>
          <p14:tracePt t="25454" x="8280400" y="4752975"/>
          <p14:tracePt t="25476" x="8280400" y="4746625"/>
          <p14:tracePt t="25492" x="8280400" y="4738688"/>
          <p14:tracePt t="25501" x="8280400" y="4732338"/>
          <p14:tracePt t="25508" x="8280400" y="4724400"/>
          <p14:tracePt t="25517" x="8272463" y="4716463"/>
          <p14:tracePt t="25533" x="8272463" y="4695825"/>
          <p14:tracePt t="25549" x="8266113" y="4681538"/>
          <p14:tracePt t="25566" x="8258175" y="4673600"/>
          <p14:tracePt t="25582" x="8251825" y="4659313"/>
          <p14:tracePt t="25601" x="8237538" y="4630738"/>
          <p14:tracePt t="25616" x="8237538" y="4622800"/>
          <p14:tracePt t="25633" x="8229600" y="4600575"/>
          <p14:tracePt t="25649" x="8215313" y="4594225"/>
          <p14:tracePt t="25666" x="8207375" y="4579938"/>
          <p14:tracePt t="25683" x="8201025" y="4557713"/>
          <p14:tracePt t="25700" x="8186738" y="4529138"/>
          <p14:tracePt t="25716" x="8178800" y="4498975"/>
          <p14:tracePt t="25733" x="8164513" y="4470400"/>
          <p14:tracePt t="25735" x="8164513" y="4448175"/>
          <p14:tracePt t="25751" x="8150225" y="4419600"/>
          <p14:tracePt t="25766" x="8142288" y="4397375"/>
          <p14:tracePt t="25784" x="8135938" y="4383088"/>
          <p14:tracePt t="25799" x="8135938" y="4376738"/>
          <p14:tracePt t="25816" x="8135938" y="4368800"/>
          <p14:tracePt t="25867" x="8128000" y="4368800"/>
          <p14:tracePt t="26055" x="8120063" y="4360863"/>
          <p14:tracePt t="26064" x="8120063" y="4346575"/>
          <p14:tracePt t="26074" x="8113713" y="4340225"/>
          <p14:tracePt t="26083" x="8105775" y="4332288"/>
          <p14:tracePt t="26100" x="8091488" y="4303713"/>
          <p14:tracePt t="26116" x="8091488" y="4289425"/>
          <p14:tracePt t="26133" x="8077200" y="4275138"/>
          <p14:tracePt t="26150" x="8069263" y="4267200"/>
          <p14:tracePt t="26166" x="8069263" y="4252913"/>
          <p14:tracePt t="26184" x="8062913" y="4244975"/>
          <p14:tracePt t="26200" x="8062913" y="4238625"/>
          <p14:tracePt t="26216" x="8062913" y="4230688"/>
          <p14:tracePt t="26234" x="8054975" y="4224338"/>
          <p14:tracePt t="26249" x="8054975" y="4216400"/>
          <p14:tracePt t="26267" x="8048625" y="4208463"/>
          <p14:tracePt t="26283" x="8048625" y="4202113"/>
          <p14:tracePt t="26300" x="8048625" y="4194175"/>
          <p14:tracePt t="26341" x="8040688" y="4187825"/>
          <p14:tracePt t="26357" x="8040688" y="4179888"/>
          <p14:tracePt t="26373" x="8040688" y="4173538"/>
          <p14:tracePt t="26381" x="8040688" y="4165600"/>
          <p14:tracePt t="26389" x="8034338" y="4165600"/>
          <p14:tracePt t="26400" x="8034338" y="4157663"/>
          <p14:tracePt t="26417" x="8018463" y="4143375"/>
          <p14:tracePt t="26433" x="8018463" y="4137025"/>
          <p14:tracePt t="26450" x="8012113" y="4129088"/>
          <p14:tracePt t="26467" x="8012113" y="4122738"/>
          <p14:tracePt t="26483" x="8004175" y="4114800"/>
          <p14:tracePt t="26516" x="8004175" y="4106863"/>
          <p14:tracePt t="26534" x="7997825" y="4106863"/>
          <p14:tracePt t="26549" x="7997825" y="4100513"/>
          <p14:tracePt t="26567" x="7997825" y="4092575"/>
          <p14:tracePt t="28782" x="7975600" y="4092575"/>
          <p14:tracePt t="28802" x="7924800" y="4100513"/>
          <p14:tracePt t="28821" x="7794625" y="4122738"/>
          <p14:tracePt t="28835" x="7743825" y="4122738"/>
          <p14:tracePt t="28853" x="7634288" y="4122738"/>
          <p14:tracePt t="28867" x="7577138" y="4122738"/>
          <p14:tracePt t="28884" x="7518400" y="4114800"/>
          <p14:tracePt t="28901" x="7475538" y="4100513"/>
          <p14:tracePt t="28917" x="7431088" y="4086225"/>
          <p14:tracePt t="28934" x="7402513" y="4064000"/>
          <p14:tracePt t="28937" x="7388225" y="4064000"/>
          <p14:tracePt t="28950" x="7373938" y="4049713"/>
          <p14:tracePt t="28967" x="7358063" y="4041775"/>
          <p14:tracePt t="28983" x="7351713" y="4027488"/>
          <p14:tracePt t="29001" x="7351713" y="4021138"/>
          <p14:tracePt t="29017" x="7343775" y="4021138"/>
          <p14:tracePt t="29034" x="7343775" y="4013200"/>
          <p14:tracePt t="29115" x="7329488" y="4013200"/>
          <p14:tracePt t="29122" x="7315200" y="4005263"/>
          <p14:tracePt t="29134" x="7292975" y="4005263"/>
          <p14:tracePt t="29150" x="7250113" y="3998913"/>
          <p14:tracePt t="29167" x="7205663" y="3976688"/>
          <p14:tracePt t="29184" x="7154863" y="3962400"/>
          <p14:tracePt t="29185" x="7126288" y="3948113"/>
          <p14:tracePt t="29200" x="7089775" y="3933825"/>
          <p14:tracePt t="29217" x="7010400" y="3897313"/>
          <p14:tracePt t="29234" x="6973888" y="3889375"/>
          <p14:tracePt t="29250" x="6951663" y="3883025"/>
          <p14:tracePt t="29267" x="6937375" y="3875088"/>
          <p14:tracePt t="29284" x="6931025" y="3875088"/>
          <p14:tracePt t="29301" x="6923088" y="3868738"/>
          <p14:tracePt t="29318" x="6894513" y="3868738"/>
          <p14:tracePt t="29333" x="6880225" y="3868738"/>
          <p14:tracePt t="29351" x="6872288" y="3860800"/>
          <p14:tracePt t="29367" x="6858000" y="3860800"/>
          <p14:tracePt t="29400" x="6850063" y="3860800"/>
          <p14:tracePt t="29419" x="6807200" y="3860800"/>
          <p14:tracePt t="29435" x="6719888" y="3883025"/>
          <p14:tracePt t="29451" x="6611938" y="3911600"/>
          <p14:tracePt t="29467" x="6494463" y="3940175"/>
          <p14:tracePt t="29484" x="6372225" y="3954463"/>
          <p14:tracePt t="29500" x="6284913" y="3962400"/>
          <p14:tracePt t="29517" x="6248400" y="3962400"/>
          <p14:tracePt t="29533" x="6234113" y="3962400"/>
          <p14:tracePt t="29770" x="6234113" y="3954463"/>
          <p14:tracePt t="29778" x="6240463" y="3954463"/>
          <p14:tracePt t="29787" x="6256338" y="3948113"/>
          <p14:tracePt t="29801" x="6299200" y="3940175"/>
          <p14:tracePt t="29818" x="6378575" y="3919538"/>
          <p14:tracePt t="29834" x="6465888" y="3903663"/>
          <p14:tracePt t="29850" x="6524625" y="3889375"/>
          <p14:tracePt t="29868" x="6596063" y="3875088"/>
          <p14:tracePt t="29884" x="6662738" y="3868738"/>
          <p14:tracePt t="29900" x="6705600" y="3852863"/>
          <p14:tracePt t="29903" x="6727825" y="3846513"/>
          <p14:tracePt t="29917" x="6748463" y="3838575"/>
          <p14:tracePt t="29919" x="6764338" y="3838575"/>
          <p14:tracePt t="29934" x="6807200" y="3832225"/>
          <p14:tracePt t="29951" x="6843713" y="3824288"/>
          <p14:tracePt t="29968" x="6880225" y="3817938"/>
          <p14:tracePt t="29984" x="6923088" y="3817938"/>
          <p14:tracePt t="30000" x="6967538" y="3817938"/>
          <p14:tracePt t="30019" x="7018338" y="3817938"/>
          <p14:tracePt t="30037" x="7053263" y="3817938"/>
          <p14:tracePt t="30051" x="7083425" y="3817938"/>
          <p14:tracePt t="30067" x="7112000" y="3817938"/>
          <p14:tracePt t="30084" x="7154863" y="3817938"/>
          <p14:tracePt t="30100" x="7205663" y="3817938"/>
          <p14:tracePt t="30118" x="7292975" y="3832225"/>
          <p14:tracePt t="30134" x="7366000" y="3846513"/>
          <p14:tracePt t="30151" x="7475538" y="3868738"/>
          <p14:tracePt t="30167" x="7518400" y="3868738"/>
          <p14:tracePt t="30184" x="7554913" y="3875088"/>
          <p14:tracePt t="30201" x="7591425" y="3883025"/>
          <p14:tracePt t="30217" x="7605713" y="3883025"/>
          <p14:tracePt t="30234" x="7627938" y="3883025"/>
          <p14:tracePt t="30252" x="7634288" y="3883025"/>
          <p14:tracePt t="30253" x="7642225" y="3883025"/>
          <p14:tracePt t="30268" x="7648575" y="3883025"/>
          <p14:tracePt t="30301" x="7656513" y="3889375"/>
          <p14:tracePt t="30317" x="7662863" y="3889375"/>
          <p14:tracePt t="30334" x="7670800" y="3889375"/>
          <p14:tracePt t="30367" x="7678738" y="3889375"/>
          <p14:tracePt t="30431" x="7685088" y="3889375"/>
          <p14:tracePt t="30447" x="7685088" y="3897313"/>
          <p14:tracePt t="30455" x="7693025" y="3897313"/>
          <p14:tracePt t="30495" x="7699375" y="3897313"/>
          <p14:tracePt t="30869" x="7707313" y="3897313"/>
          <p14:tracePt t="30875" x="7707313" y="3911600"/>
          <p14:tracePt t="30887" x="7713663" y="3925888"/>
          <p14:tracePt t="30901" x="7721600" y="3940175"/>
          <p14:tracePt t="30917" x="7735888" y="3962400"/>
          <p14:tracePt t="30934" x="7743825" y="3984625"/>
          <p14:tracePt t="30950" x="7750175" y="4005263"/>
          <p14:tracePt t="30952" x="7758113" y="4021138"/>
          <p14:tracePt t="30967" x="7764463" y="4041775"/>
          <p14:tracePt t="30968" x="7764463" y="4056063"/>
          <p14:tracePt t="30984" x="7772400" y="4086225"/>
          <p14:tracePt t="31001" x="7772400" y="4122738"/>
          <p14:tracePt t="31017" x="7772400" y="4151313"/>
          <p14:tracePt t="31034" x="7764463" y="4187825"/>
          <p14:tracePt t="31051" x="7758113" y="4216400"/>
          <p14:tracePt t="31068" x="7750175" y="4252913"/>
          <p14:tracePt t="31073" x="7743825" y="4267200"/>
          <p14:tracePt t="31088" x="7735888" y="4310063"/>
          <p14:tracePt t="31101" x="7721600" y="4376738"/>
          <p14:tracePt t="31118" x="7707313" y="4456113"/>
          <p14:tracePt t="31135" x="7693025" y="4529138"/>
          <p14:tracePt t="31153" x="7670800" y="4614863"/>
          <p14:tracePt t="31168" x="7656513" y="4710113"/>
          <p14:tracePt t="31184" x="7634288" y="4818063"/>
          <p14:tracePt t="31201" x="7620000" y="4913313"/>
          <p14:tracePt t="31203" x="7612063" y="4949825"/>
          <p14:tracePt t="31218" x="7605713" y="5029200"/>
          <p14:tracePt t="31236" x="7597775" y="5087938"/>
          <p14:tracePt t="31251" x="7591425" y="5130800"/>
          <p14:tracePt t="31268" x="7591425" y="5153025"/>
          <p14:tracePt t="31284" x="7591425" y="5189538"/>
          <p14:tracePt t="31301" x="7591425" y="5210175"/>
          <p14:tracePt t="31318" x="7605713" y="5254625"/>
          <p14:tracePt t="31335" x="7612063" y="5268913"/>
          <p14:tracePt t="31352" x="7620000" y="5283200"/>
          <p14:tracePt t="31367" x="7620000" y="5291138"/>
          <p14:tracePt t="32030" x="7620000" y="5305425"/>
          <p14:tracePt t="32039" x="7620000" y="5319713"/>
          <p14:tracePt t="32057" x="7620000" y="5348288"/>
          <p14:tracePt t="32071" x="7620000" y="5384800"/>
          <p14:tracePt t="32086" x="7612063" y="5421313"/>
          <p14:tracePt t="32102" x="7605713" y="5464175"/>
          <p14:tracePt t="32118" x="7591425" y="5494338"/>
          <p14:tracePt t="32135" x="7569200" y="5529263"/>
          <p14:tracePt t="32152" x="7526338" y="5573713"/>
          <p14:tracePt t="32168" x="7510463" y="5588000"/>
          <p14:tracePt t="32169" x="7475538" y="5610225"/>
          <p14:tracePt t="32185" x="7408863" y="5646738"/>
          <p14:tracePt t="32201" x="7307263" y="5689600"/>
          <p14:tracePt t="32218" x="7185025" y="5732463"/>
          <p14:tracePt t="32234" x="7046913" y="5748338"/>
          <p14:tracePt t="32251" x="6931025" y="5762625"/>
          <p14:tracePt t="32268" x="6829425" y="5776913"/>
          <p14:tracePt t="32284" x="6705600" y="5791200"/>
          <p14:tracePt t="32301" x="6646863" y="5799138"/>
          <p14:tracePt t="32318" x="6604000" y="5805488"/>
          <p14:tracePt t="32334" x="6581775" y="5805488"/>
          <p14:tracePt t="32352" x="6567488" y="5805488"/>
          <p14:tracePt t="32369" x="6561138" y="5805488"/>
          <p14:tracePt t="32384" x="6553200" y="5805488"/>
          <p14:tracePt t="32402" x="6538913" y="5805488"/>
          <p14:tracePt t="32418" x="6538913" y="5799138"/>
          <p14:tracePt t="32418" x="6530975" y="5799138"/>
          <p14:tracePt t="32435" x="6524625" y="5791200"/>
          <p14:tracePt t="32452" x="6516688" y="5791200"/>
          <p14:tracePt t="32468" x="6510338" y="5783263"/>
          <p14:tracePt t="32485" x="6502400" y="5776913"/>
          <p14:tracePt t="32501" x="6494463" y="5768975"/>
          <p14:tracePt t="32518" x="6488113" y="5762625"/>
          <p14:tracePt t="32535" x="6473825" y="5754688"/>
          <p14:tracePt t="32551" x="6465888" y="5748338"/>
          <p14:tracePt t="32568" x="6459538" y="5740400"/>
          <p14:tracePt t="32584" x="6451600" y="5740400"/>
          <p14:tracePt t="32601" x="6437313" y="5732463"/>
          <p14:tracePt t="32617" x="6429375" y="5718175"/>
          <p14:tracePt t="32634" x="6415088" y="5718175"/>
          <p14:tracePt t="32652" x="6408738" y="5711825"/>
          <p14:tracePt t="32668" x="6400800" y="5703888"/>
          <p14:tracePt t="32684" x="6392863" y="5703888"/>
          <p14:tracePt t="32808" x="6408738" y="5703888"/>
          <p14:tracePt t="32820" x="6423025" y="5703888"/>
          <p14:tracePt t="32825" x="6443663" y="5703888"/>
          <p14:tracePt t="32835" x="6459538" y="5703888"/>
          <p14:tracePt t="32851" x="6502400" y="5697538"/>
          <p14:tracePt t="32868" x="6545263" y="5689600"/>
          <p14:tracePt t="32884" x="6596063" y="5689600"/>
          <p14:tracePt t="32901" x="6669088" y="5689600"/>
          <p14:tracePt t="32918" x="6742113" y="5689600"/>
          <p14:tracePt t="32934" x="6821488" y="5689600"/>
          <p14:tracePt t="32951" x="6923088" y="5689600"/>
          <p14:tracePt t="32968" x="7038975" y="5689600"/>
          <p14:tracePt t="32971" x="7097713" y="5681663"/>
          <p14:tracePt t="32984" x="7162800" y="5675313"/>
          <p14:tracePt t="32987" x="7213600" y="5667375"/>
          <p14:tracePt t="33001" x="7292975" y="5661025"/>
          <p14:tracePt t="33018" x="7366000" y="5646738"/>
          <p14:tracePt t="33035" x="7408863" y="5630863"/>
          <p14:tracePt t="33051" x="7445375" y="5624513"/>
          <p14:tracePt t="33068" x="7453313" y="5624513"/>
          <p14:tracePt t="33084" x="7459663" y="5624513"/>
          <p14:tracePt t="33101" x="7475538" y="5624513"/>
          <p14:tracePt t="33118" x="7481888" y="5624513"/>
          <p14:tracePt t="33135" x="7496175" y="5624513"/>
          <p14:tracePt t="33151" x="7518400" y="5624513"/>
          <p14:tracePt t="33168" x="7532688" y="5616575"/>
          <p14:tracePt t="33184" x="7554913" y="5616575"/>
          <p14:tracePt t="33201" x="7569200" y="5616575"/>
          <p14:tracePt t="33218" x="7597775" y="5616575"/>
          <p14:tracePt t="33235" x="7620000" y="5616575"/>
          <p14:tracePt t="33251" x="7634288" y="5616575"/>
          <p14:tracePt t="33268" x="7642225" y="5616575"/>
          <p14:tracePt t="33285" x="7648575" y="5616575"/>
          <p14:tracePt t="33301" x="7656513" y="5616575"/>
          <p14:tracePt t="33318" x="7670800" y="5616575"/>
          <p14:tracePt t="33337" x="7685088" y="5616575"/>
          <p14:tracePt t="33353" x="7693025" y="5616575"/>
          <p14:tracePt t="33370" x="7699375" y="5616575"/>
          <p14:tracePt t="33402" x="7707313" y="5616575"/>
          <p14:tracePt t="34795" x="7707313" y="5610225"/>
          <p14:tracePt t="34803" x="7713663" y="5602288"/>
          <p14:tracePt t="34810" x="7721600" y="5595938"/>
          <p14:tracePt t="34818" x="7721600" y="5588000"/>
          <p14:tracePt t="34835" x="7729538" y="5580063"/>
          <p14:tracePt t="34868" x="7729538" y="5573713"/>
          <p14:tracePt t="35046" x="7735888" y="5565775"/>
          <p14:tracePt t="35053" x="7735888" y="5551488"/>
          <p14:tracePt t="35060" x="7743825" y="5537200"/>
          <p14:tracePt t="35071" x="7743825" y="5522913"/>
          <p14:tracePt t="35086" x="7750175" y="5486400"/>
          <p14:tracePt t="35102" x="7758113" y="5413375"/>
          <p14:tracePt t="35119" x="7758113" y="5275263"/>
          <p14:tracePt t="35121" x="7764463" y="5195888"/>
          <p14:tracePt t="35136" x="7764463" y="5014913"/>
          <p14:tracePt t="35152" x="7764463" y="4840288"/>
          <p14:tracePt t="35169" x="7750175" y="4665663"/>
          <p14:tracePt t="35185" x="7729538" y="4529138"/>
          <p14:tracePt t="35202" x="7699375" y="4397375"/>
          <p14:tracePt t="35218" x="7678738" y="4310063"/>
          <p14:tracePt t="35236" x="7662863" y="4238625"/>
          <p14:tracePt t="35252" x="7648575" y="4194175"/>
          <p14:tracePt t="35269" x="7634288" y="4165600"/>
          <p14:tracePt t="35285" x="7634288" y="4157663"/>
          <p14:tracePt t="35302" x="7627938" y="4151313"/>
          <p14:tracePt t="35318" x="7612063" y="4143375"/>
          <p14:tracePt t="35335" x="7583488" y="4114800"/>
          <p14:tracePt t="35351" x="7510463" y="4071938"/>
          <p14:tracePt t="35369" x="7408863" y="4021138"/>
          <p14:tracePt t="35385" x="7286625" y="3990975"/>
          <p14:tracePt t="35386" x="7227888" y="3984625"/>
          <p14:tracePt t="35402" x="7162800" y="3976688"/>
          <p14:tracePt t="35402" x="7104063" y="3976688"/>
          <p14:tracePt t="35418" x="7002463" y="3976688"/>
          <p14:tracePt t="35435" x="6945313" y="3984625"/>
          <p14:tracePt t="35451" x="6908800" y="3990975"/>
          <p14:tracePt t="35469" x="6886575" y="3998913"/>
          <p14:tracePt t="35488" x="6850063" y="4035425"/>
          <p14:tracePt t="35501" x="6835775" y="4049713"/>
          <p14:tracePt t="35519" x="6764338" y="4129088"/>
          <p14:tracePt t="35535" x="6713538" y="4179888"/>
          <p14:tracePt t="35552" x="6669088" y="4224338"/>
          <p14:tracePt t="35569" x="6640513" y="4259263"/>
          <p14:tracePt t="35585" x="6626225" y="4289425"/>
          <p14:tracePt t="35602" x="6611938" y="4325938"/>
          <p14:tracePt t="35619" x="6604000" y="4354513"/>
          <p14:tracePt t="35635" x="6589713" y="4419600"/>
          <p14:tracePt t="35652" x="6589713" y="4462463"/>
          <p14:tracePt t="35669" x="6589713" y="4506913"/>
          <p14:tracePt t="35685" x="6596063" y="4543425"/>
          <p14:tracePt t="35702" x="6604000" y="4586288"/>
          <p14:tracePt t="35719" x="6618288" y="4614863"/>
          <p14:tracePt t="35735" x="6626225" y="4645025"/>
          <p14:tracePt t="35736" x="6632575" y="4665663"/>
          <p14:tracePt t="35752" x="6640513" y="4681538"/>
          <p14:tracePt t="35769" x="6669088" y="4724400"/>
          <p14:tracePt t="35785" x="6705600" y="4752975"/>
          <p14:tracePt t="35802" x="6748463" y="4789488"/>
          <p14:tracePt t="35818" x="6778625" y="4826000"/>
          <p14:tracePt t="35835" x="6807200" y="4854575"/>
          <p14:tracePt t="35852" x="6843713" y="4868863"/>
          <p14:tracePt t="35869" x="6886575" y="4891088"/>
          <p14:tracePt t="35885" x="6923088" y="4899025"/>
          <p14:tracePt t="35903" x="6967538" y="4899025"/>
          <p14:tracePt t="35918" x="7024688" y="4891088"/>
          <p14:tracePt t="35935" x="7112000" y="4848225"/>
          <p14:tracePt t="35952" x="7191375" y="4803775"/>
          <p14:tracePt t="35956" x="7235825" y="4775200"/>
          <p14:tracePt t="35969" x="7300913" y="4746625"/>
          <p14:tracePt t="35971" x="7351713" y="4716463"/>
          <p14:tracePt t="35988" x="7453313" y="4651375"/>
          <p14:tracePt t="36002" x="7532688" y="4564063"/>
          <p14:tracePt t="36018" x="7597775" y="4462463"/>
          <p14:tracePt t="36035" x="7648575" y="4318000"/>
          <p14:tracePt t="36052" x="7662863" y="4173538"/>
          <p14:tracePt t="36069" x="7656513" y="4071938"/>
          <p14:tracePt t="36086" x="7627938" y="3984625"/>
          <p14:tracePt t="36102" x="7605713" y="3954463"/>
          <p14:tracePt t="36119" x="7583488" y="3919538"/>
          <p14:tracePt t="36135" x="7546975" y="3889375"/>
          <p14:tracePt t="36152" x="7510463" y="3868738"/>
          <p14:tracePt t="36168" x="7467600" y="3852863"/>
          <p14:tracePt t="36185" x="7388225" y="3846513"/>
          <p14:tracePt t="36202" x="7300913" y="3846513"/>
          <p14:tracePt t="36218" x="7185025" y="3852863"/>
          <p14:tracePt t="36236" x="7010400" y="3889375"/>
          <p14:tracePt t="36252" x="6923088" y="3903663"/>
          <p14:tracePt t="36269" x="6843713" y="3948113"/>
          <p14:tracePt t="36285" x="6792913" y="3984625"/>
          <p14:tracePt t="36302" x="6756400" y="4027488"/>
          <p14:tracePt t="36318" x="6727825" y="4078288"/>
          <p14:tracePt t="36336" x="6683375" y="4187825"/>
          <p14:tracePt t="36352" x="6669088" y="4259263"/>
          <p14:tracePt t="36369" x="6654800" y="4318000"/>
          <p14:tracePt t="36386" x="6646863" y="4383088"/>
          <p14:tracePt t="36402" x="6640513" y="4427538"/>
          <p14:tracePt t="36419" x="6640513" y="4470400"/>
          <p14:tracePt t="36436" x="6654800" y="4529138"/>
          <p14:tracePt t="36452" x="6669088" y="4557713"/>
          <p14:tracePt t="36469" x="6677025" y="4572000"/>
          <p14:tracePt t="36485" x="6683375" y="4586288"/>
          <p14:tracePt t="36502" x="6691313" y="4594225"/>
          <p14:tracePt t="36519" x="6705600" y="4600575"/>
          <p14:tracePt t="36535" x="6705600" y="4608513"/>
          <p14:tracePt t="36552" x="6713538" y="4608513"/>
          <p14:tracePt t="36570" x="6719888" y="4614863"/>
          <p14:tracePt t="36586" x="6719888" y="4622800"/>
          <p14:tracePt t="36798" x="6713538" y="4622800"/>
          <p14:tracePt t="36814" x="6705600" y="4622800"/>
          <p14:tracePt t="36824" x="6697663" y="4614863"/>
          <p14:tracePt t="36838" x="6691313" y="4608513"/>
          <p14:tracePt t="36853" x="6662738" y="4600575"/>
          <p14:tracePt t="36869" x="6646863" y="4594225"/>
          <p14:tracePt t="36886" x="6640513" y="4594225"/>
          <p14:tracePt t="37015" x="6632575" y="4594225"/>
          <p14:tracePt t="37031" x="6626225" y="4586288"/>
          <p14:tracePt t="37044" x="6611938" y="4579938"/>
          <p14:tracePt t="37052" x="6589713" y="4572000"/>
          <p14:tracePt t="37069" x="6545263" y="4564063"/>
          <p14:tracePt t="37085" x="6494463" y="4549775"/>
          <p14:tracePt t="37103" x="6423025" y="4535488"/>
          <p14:tracePt t="37119" x="6342063" y="4529138"/>
          <p14:tracePt t="37135" x="6234113" y="4513263"/>
          <p14:tracePt t="37152" x="6110288" y="4498975"/>
          <p14:tracePt t="37169" x="5994400" y="4484688"/>
          <p14:tracePt t="37172" x="5943600" y="4484688"/>
          <p14:tracePt t="37186" x="5856288" y="4470400"/>
          <p14:tracePt t="37202" x="5754688" y="4456113"/>
          <p14:tracePt t="37219" x="5646738" y="4433888"/>
          <p14:tracePt t="37236" x="5522913" y="4405313"/>
          <p14:tracePt t="37253" x="5392738" y="4391025"/>
          <p14:tracePt t="37272" x="5181600" y="4368800"/>
          <p14:tracePt t="37288" x="5043488" y="4340225"/>
          <p14:tracePt t="37303" x="4970463" y="4325938"/>
          <p14:tracePt t="37320" x="4767263" y="4303713"/>
          <p14:tracePt t="37336" x="4608513" y="4303713"/>
          <p14:tracePt t="37353" x="4448175" y="4303713"/>
          <p14:tracePt t="37370" x="4318000" y="4303713"/>
          <p14:tracePt t="37386" x="4230688" y="4303713"/>
          <p14:tracePt t="37403" x="4194175" y="4303713"/>
          <p14:tracePt t="37644" x="4187825" y="4295775"/>
          <p14:tracePt t="37660" x="4187825" y="4289425"/>
          <p14:tracePt t="37676" x="4179888" y="4289425"/>
          <p14:tracePt t="37692" x="4179888" y="4281488"/>
          <p14:tracePt t="37698" x="4173538" y="4281488"/>
          <p14:tracePt t="37935" x="4179888" y="4281488"/>
          <p14:tracePt t="37949" x="4187825" y="4281488"/>
          <p14:tracePt t="37965" x="4194175" y="4281488"/>
          <p14:tracePt t="37981" x="4202113" y="4281488"/>
          <p14:tracePt t="37990" x="4208463" y="4281488"/>
          <p14:tracePt t="38004" x="4216400" y="4281488"/>
          <p14:tracePt t="38027" x="4224338" y="4281488"/>
          <p14:tracePt t="38099" x="4230688" y="4281488"/>
          <p14:tracePt t="38107" x="4238625" y="4275138"/>
          <p14:tracePt t="38131" x="4244975" y="4275138"/>
          <p14:tracePt t="38141" x="4252913" y="4267200"/>
          <p14:tracePt t="38158" x="4267200" y="4267200"/>
          <p14:tracePt t="38169" x="4275138" y="4259263"/>
          <p14:tracePt t="38186" x="4303713" y="4252913"/>
          <p14:tracePt t="38202" x="4325938" y="4238625"/>
          <p14:tracePt t="38219" x="4346575" y="4230688"/>
          <p14:tracePt t="38236" x="4376738" y="4216400"/>
          <p14:tracePt t="38253" x="4383088" y="4208463"/>
          <p14:tracePt t="38269" x="4391025" y="4202113"/>
          <p14:tracePt t="38286" x="4397375" y="4194175"/>
          <p14:tracePt t="38303" x="4397375" y="4187825"/>
          <p14:tracePt t="38320" x="4397375" y="4179888"/>
          <p14:tracePt t="38339" x="4405313" y="4165600"/>
          <p14:tracePt t="38353" x="4405313" y="4157663"/>
          <p14:tracePt t="38356" x="4405313" y="4143375"/>
          <p14:tracePt t="38370" x="4405313" y="4122738"/>
          <p14:tracePt t="38386" x="4405313" y="4100513"/>
          <p14:tracePt t="38403" x="4411663" y="4086225"/>
          <p14:tracePt t="38419" x="4411663" y="4064000"/>
          <p14:tracePt t="38436" x="4427538" y="4041775"/>
          <p14:tracePt t="38455" x="4433888" y="4021138"/>
          <p14:tracePt t="38471" x="4441825" y="4005263"/>
          <p14:tracePt t="38488" x="4448175" y="3976688"/>
          <p14:tracePt t="38504" x="4448175" y="3948113"/>
          <p14:tracePt t="38519" x="4448175" y="3911600"/>
          <p14:tracePt t="38537" x="4448175" y="3883025"/>
          <p14:tracePt t="38553" x="4448175" y="3852863"/>
          <p14:tracePt t="38569" x="4448175" y="3824288"/>
          <p14:tracePt t="38586" x="4433888" y="3795713"/>
          <p14:tracePt t="38603" x="4419600" y="3759200"/>
          <p14:tracePt t="38621" x="4411663" y="3744913"/>
          <p14:tracePt t="38636" x="4405313" y="3736975"/>
          <p14:tracePt t="38653" x="4397375" y="3730625"/>
          <p14:tracePt t="38669" x="4391025" y="3722688"/>
          <p14:tracePt t="38702" x="4383088" y="3716338"/>
          <p14:tracePt t="38720" x="4376738" y="3716338"/>
          <p14:tracePt t="38736" x="4368800" y="3708400"/>
          <p14:tracePt t="38753" x="4360863" y="3700463"/>
          <p14:tracePt t="38783" x="4354513" y="3694113"/>
          <p14:tracePt t="38800" x="4346575" y="3694113"/>
          <p14:tracePt t="38820" x="4340225" y="3686175"/>
          <p14:tracePt t="38836" x="4332288" y="3686175"/>
          <p14:tracePt t="38853" x="4325938" y="3671888"/>
          <p14:tracePt t="38869" x="4310063" y="3665538"/>
          <p14:tracePt t="38903" x="4303713" y="3665538"/>
          <p14:tracePt t="39134" x="4310063" y="3665538"/>
          <p14:tracePt t="39144" x="4325938" y="3665538"/>
          <p14:tracePt t="39155" x="4340225" y="3665538"/>
          <p14:tracePt t="39170" x="4391025" y="3686175"/>
          <p14:tracePt t="39189" x="4506913" y="3751263"/>
          <p14:tracePt t="39204" x="4594225" y="3802063"/>
          <p14:tracePt t="39219" x="4681538" y="3852863"/>
          <p14:tracePt t="39236" x="4767263" y="3883025"/>
          <p14:tracePt t="39253" x="4848225" y="3897313"/>
          <p14:tracePt t="39269" x="4935538" y="3903663"/>
          <p14:tracePt t="39286" x="5065713" y="3897313"/>
          <p14:tracePt t="39303" x="5260975" y="3875088"/>
          <p14:tracePt t="39305" x="5392738" y="3852863"/>
          <p14:tracePt t="39320" x="5754688" y="3787775"/>
          <p14:tracePt t="39336" x="6016625" y="3744913"/>
          <p14:tracePt t="39353" x="6154738" y="3716338"/>
          <p14:tracePt t="39369" x="6183313" y="3716338"/>
          <p14:tracePt t="39673" x="6169025" y="3716338"/>
          <p14:tracePt t="39683" x="6138863" y="3716338"/>
          <p14:tracePt t="39694" x="6022975" y="3716338"/>
          <p14:tracePt t="39704" x="5951538" y="3708400"/>
          <p14:tracePt t="39719" x="5776913" y="3694113"/>
          <p14:tracePt t="39736" x="5602288" y="3643313"/>
          <p14:tracePt t="39753" x="5435600" y="3592513"/>
          <p14:tracePt t="39770" x="5305425" y="3563938"/>
          <p14:tracePt t="39786" x="5181600" y="3541713"/>
          <p14:tracePt t="39803" x="5145088" y="3541713"/>
          <p14:tracePt t="39820" x="5122863" y="3541713"/>
          <p14:tracePt t="39836" x="5116513" y="3541713"/>
          <p14:tracePt t="39853" x="5108575" y="3541713"/>
          <p14:tracePt t="39870" x="5102225" y="3541713"/>
          <p14:tracePt t="39886" x="5102225" y="3533775"/>
          <p14:tracePt t="39903" x="5094288" y="3527425"/>
          <p14:tracePt t="39920" x="5072063" y="3519488"/>
          <p14:tracePt t="39939" x="5057775" y="3513138"/>
          <p14:tracePt t="39953" x="5029200" y="3505200"/>
          <p14:tracePt t="39969" x="5006975" y="3505200"/>
          <p14:tracePt t="39986" x="4970463" y="3505200"/>
          <p14:tracePt t="40003" x="4941888" y="3505200"/>
          <p14:tracePt t="40004" x="4927600" y="3505200"/>
          <p14:tracePt t="40021" x="4899025" y="3505200"/>
          <p14:tracePt t="40037" x="4862513" y="3505200"/>
          <p14:tracePt t="40053" x="4833938" y="3505200"/>
          <p14:tracePt t="40070" x="4797425" y="3505200"/>
          <p14:tracePt t="40086" x="4775200" y="3505200"/>
          <p14:tracePt t="40103" x="4746625" y="3505200"/>
          <p14:tracePt t="40120" x="4732338" y="3513138"/>
          <p14:tracePt t="40136" x="4724400" y="3513138"/>
          <p14:tracePt t="40139" x="4716463" y="3513138"/>
          <p14:tracePt t="40154" x="4710113" y="3519488"/>
          <p14:tracePt t="40178" x="4702175" y="3519488"/>
          <p14:tracePt t="40267" x="4695825" y="3519488"/>
          <p14:tracePt t="40324" x="4687888" y="3519488"/>
          <p14:tracePt t="40599" x="4681538" y="3519488"/>
          <p14:tracePt t="40608" x="4665663" y="3527425"/>
          <p14:tracePt t="40624" x="4659313" y="3527425"/>
          <p14:tracePt t="40637" x="4651375" y="3527425"/>
          <p14:tracePt t="40653" x="4645025" y="3527425"/>
          <p14:tracePt t="40686" x="4637088" y="3527425"/>
          <p14:tracePt t="40703" x="4630738" y="3527425"/>
          <p14:tracePt t="40738" x="4614863" y="3527425"/>
          <p14:tracePt t="41197" x="4622800" y="3527425"/>
          <p14:tracePt t="41213" x="4630738" y="3527425"/>
          <p14:tracePt t="41222" x="4645025" y="3533775"/>
          <p14:tracePt t="41229" x="4651375" y="3541713"/>
          <p14:tracePt t="41238" x="4665663" y="3541713"/>
          <p14:tracePt t="41253" x="4681538" y="3556000"/>
          <p14:tracePt t="41270" x="4702175" y="3563938"/>
          <p14:tracePt t="41286" x="4716463" y="3570288"/>
          <p14:tracePt t="41303" x="4752975" y="3592513"/>
          <p14:tracePt t="41320" x="4803775" y="3629025"/>
          <p14:tracePt t="41336" x="4854575" y="3665538"/>
          <p14:tracePt t="41338" x="4876800" y="3686175"/>
          <p14:tracePt t="41353" x="4913313" y="3722688"/>
          <p14:tracePt t="41370" x="4941888" y="3744913"/>
          <p14:tracePt t="41386" x="4970463" y="3773488"/>
          <p14:tracePt t="41404" x="4986338" y="3795713"/>
          <p14:tracePt t="41420" x="4992688" y="3810000"/>
          <p14:tracePt t="41436" x="5006975" y="3817938"/>
          <p14:tracePt t="41454" x="5014913" y="3832225"/>
          <p14:tracePt t="41470" x="5021263" y="3838575"/>
          <p14:tracePt t="41487" x="5021263" y="3852863"/>
          <p14:tracePt t="41504" x="5029200" y="3868738"/>
          <p14:tracePt t="41521" x="5029200" y="3889375"/>
          <p14:tracePt t="41538" x="5029200" y="3919538"/>
          <p14:tracePt t="41554" x="5029200" y="3940175"/>
          <p14:tracePt t="41572" x="5021263" y="3976688"/>
          <p14:tracePt t="41587" x="5014913" y="3998913"/>
          <p14:tracePt t="41604" x="5000625" y="4021138"/>
          <p14:tracePt t="41621" x="4986338" y="4041775"/>
          <p14:tracePt t="41637" x="4964113" y="4064000"/>
          <p14:tracePt t="41654" x="4941888" y="4078288"/>
          <p14:tracePt t="41671" x="4927600" y="4092575"/>
          <p14:tracePt t="41688" x="4899025" y="4106863"/>
          <p14:tracePt t="41691" x="4884738" y="4122738"/>
          <p14:tracePt t="41706" x="4848225" y="4137025"/>
          <p14:tracePt t="41720" x="4833938" y="4143375"/>
          <p14:tracePt t="41737" x="4783138" y="4157663"/>
          <p14:tracePt t="41754" x="4746625" y="4173538"/>
          <p14:tracePt t="41771" x="4710113" y="4179888"/>
          <p14:tracePt t="41788" x="4673600" y="4187825"/>
          <p14:tracePt t="41805" x="4651375" y="4194175"/>
          <p14:tracePt t="41821" x="4637088" y="4202113"/>
          <p14:tracePt t="41837" x="4622800" y="4202113"/>
          <p14:tracePt t="41854" x="4594225" y="4202113"/>
          <p14:tracePt t="41870" x="4579938" y="4208463"/>
          <p14:tracePt t="41887" x="4564063" y="4208463"/>
          <p14:tracePt t="41904" x="4543425" y="4216400"/>
          <p14:tracePt t="41920" x="4535488" y="4216400"/>
          <p14:tracePt t="41923" x="4529138" y="4216400"/>
          <p14:tracePt t="41938" x="4521200" y="4216400"/>
          <p14:tracePt t="41954" x="4513263" y="4216400"/>
          <p14:tracePt t="41970" x="4506913" y="4216400"/>
          <p14:tracePt t="42003" x="4498975" y="4208463"/>
          <p14:tracePt t="43436" x="4498975" y="4216400"/>
          <p14:tracePt t="43445" x="4506913" y="4216400"/>
          <p14:tracePt t="43458" x="4506913" y="4224338"/>
          <p14:tracePt t="43471" x="4513263" y="4224338"/>
          <p14:tracePt t="43488" x="4521200" y="4230688"/>
          <p14:tracePt t="43504" x="4535488" y="4244975"/>
          <p14:tracePt t="43521" x="4543425" y="4252913"/>
          <p14:tracePt t="43537" x="4549775" y="4259263"/>
          <p14:tracePt t="43554" x="4557713" y="4275138"/>
          <p14:tracePt t="43571" x="4564063" y="4281488"/>
          <p14:tracePt t="43588" x="4579938" y="4303713"/>
          <p14:tracePt t="43621" x="4594225" y="4340225"/>
          <p14:tracePt t="43637" x="4600575" y="4368800"/>
          <p14:tracePt t="43654" x="4614863" y="4405313"/>
          <p14:tracePt t="43671" x="4622800" y="4427538"/>
          <p14:tracePt t="43687" x="4637088" y="4462463"/>
          <p14:tracePt t="43704" x="4659313" y="4498975"/>
          <p14:tracePt t="43720" x="4687888" y="4543425"/>
          <p14:tracePt t="43737" x="4732338" y="4608513"/>
          <p14:tracePt t="43754" x="4767263" y="4659313"/>
          <p14:tracePt t="43771" x="4818063" y="4710113"/>
          <p14:tracePt t="43787" x="4868863" y="4760913"/>
          <p14:tracePt t="43804" x="4913313" y="4811713"/>
          <p14:tracePt t="43821" x="4964113" y="4848225"/>
          <p14:tracePt t="43823" x="4992688" y="4876800"/>
          <p14:tracePt t="43838" x="5037138" y="4919663"/>
          <p14:tracePt t="43854" x="5087938" y="4970463"/>
          <p14:tracePt t="43871" x="5130800" y="5006975"/>
          <p14:tracePt t="43887" x="5159375" y="5043488"/>
          <p14:tracePt t="43904" x="5189538" y="5065713"/>
          <p14:tracePt t="43920" x="5224463" y="5094288"/>
          <p14:tracePt t="43937" x="5240338" y="5122863"/>
          <p14:tracePt t="43954" x="5275263" y="5153025"/>
          <p14:tracePt t="43971" x="5326063" y="5181600"/>
          <p14:tracePt t="43987" x="5356225" y="5195888"/>
          <p14:tracePt t="44005" x="5392738" y="5210175"/>
          <p14:tracePt t="44022" x="5435600" y="5218113"/>
          <p14:tracePt t="44038" x="5486400" y="5232400"/>
          <p14:tracePt t="44041" x="5529263" y="5240338"/>
          <p14:tracePt t="44055" x="5565775" y="5246688"/>
          <p14:tracePt t="44058" x="5610225" y="5254625"/>
          <p14:tracePt t="44073" x="5711825" y="5260975"/>
          <p14:tracePt t="44088" x="5754688" y="5268913"/>
          <p14:tracePt t="44090" x="5799138" y="5275263"/>
          <p14:tracePt t="44105" x="5856288" y="5275263"/>
          <p14:tracePt t="44121" x="5900738" y="5275263"/>
          <p14:tracePt t="44138" x="5935663" y="5275263"/>
          <p14:tracePt t="44154" x="5972175" y="5268913"/>
          <p14:tracePt t="44174" x="6016625" y="5260975"/>
          <p14:tracePt t="44188" x="6030913" y="5260975"/>
          <p14:tracePt t="44206" x="6073775" y="5260975"/>
          <p14:tracePt t="44221" x="6096000" y="5260975"/>
          <p14:tracePt t="44238" x="6124575" y="5260975"/>
          <p14:tracePt t="44254" x="6161088" y="5260975"/>
          <p14:tracePt t="44271" x="6205538" y="5268913"/>
          <p14:tracePt t="44288" x="6270625" y="5283200"/>
          <p14:tracePt t="44304" x="6350000" y="5305425"/>
          <p14:tracePt t="44321" x="6459538" y="5326063"/>
          <p14:tracePt t="44337" x="6502400" y="5356225"/>
          <p14:tracePt t="44355" x="6516688" y="5370513"/>
          <p14:tracePt t="44371" x="6530975" y="5376863"/>
          <p14:tracePt t="44388" x="6530975" y="5392738"/>
          <p14:tracePt t="44404" x="6530975" y="5427663"/>
          <p14:tracePt t="44407" x="6524625" y="5443538"/>
          <p14:tracePt t="44422" x="6516688" y="5457825"/>
          <p14:tracePt t="44423" x="6516688" y="5464175"/>
          <p14:tracePt t="44439" x="6502400" y="5486400"/>
          <p14:tracePt t="44454" x="6502400" y="5494338"/>
          <p14:tracePt t="44471" x="6494463" y="5500688"/>
          <p14:tracePt t="44487" x="6488113" y="5508625"/>
          <p14:tracePt t="44521" x="6480175" y="5514975"/>
          <p14:tracePt t="45024" x="6480175" y="5522913"/>
          <p14:tracePt t="45032" x="6488113" y="5522913"/>
          <p14:tracePt t="45043" x="6510338" y="5537200"/>
          <p14:tracePt t="45055" x="6530975" y="5545138"/>
          <p14:tracePt t="45071" x="6545263" y="5551488"/>
          <p14:tracePt t="45088" x="6561138" y="5565775"/>
          <p14:tracePt t="45104" x="6567488" y="5573713"/>
          <p14:tracePt t="45138" x="6575425" y="5573713"/>
          <p14:tracePt t="45163" x="6575425" y="5580063"/>
          <p14:tracePt t="45178" x="6575425" y="5588000"/>
          <p14:tracePt t="45188" x="6575425" y="5595938"/>
          <p14:tracePt t="45204" x="6561138" y="5602288"/>
          <p14:tracePt t="45222" x="6553200" y="5610225"/>
          <p14:tracePt t="45238" x="6545263" y="5616575"/>
          <p14:tracePt t="45255" x="6538913" y="5624513"/>
          <p14:tracePt t="45271" x="6530975" y="5630863"/>
          <p14:tracePt t="45289" x="6516688" y="5638800"/>
          <p14:tracePt t="45335" x="6510338" y="5638800"/>
          <p14:tracePt t="45358" x="6502400" y="5638800"/>
          <p14:tracePt t="45373" x="6494463" y="5638800"/>
          <p14:tracePt t="45381" x="6488113" y="5638800"/>
          <p14:tracePt t="45397" x="6480175" y="5638800"/>
          <p14:tracePt t="45405" x="6473825" y="5638800"/>
          <p14:tracePt t="45421" x="6465888" y="5646738"/>
          <p14:tracePt t="45438" x="6459538" y="5646738"/>
          <p14:tracePt t="45455" x="6451600" y="5653088"/>
          <p14:tracePt t="45471" x="6443663" y="5653088"/>
          <p14:tracePt t="45488" x="6437313" y="5653088"/>
          <p14:tracePt t="45505" x="6429375" y="5653088"/>
          <p14:tracePt t="45521" x="6415088" y="5653088"/>
          <p14:tracePt t="45615" x="6415088" y="5646738"/>
          <p14:tracePt t="45702" x="6423025" y="5646738"/>
          <p14:tracePt t="45711" x="6437313" y="5646738"/>
          <p14:tracePt t="45722" x="6451600" y="5646738"/>
          <p14:tracePt t="45725" x="6465888" y="5638800"/>
          <p14:tracePt t="45738" x="6510338" y="5630863"/>
          <p14:tracePt t="45755" x="6553200" y="5630863"/>
          <p14:tracePt t="45771" x="6604000" y="5624513"/>
          <p14:tracePt t="45788" x="6654800" y="5624513"/>
          <p14:tracePt t="45804" x="6705600" y="5624513"/>
          <p14:tracePt t="45821" x="6748463" y="5624513"/>
          <p14:tracePt t="45838" x="6792913" y="5624513"/>
          <p14:tracePt t="45854" x="6835775" y="5638800"/>
          <p14:tracePt t="45872" x="6886575" y="5646738"/>
          <p14:tracePt t="45888" x="6916738" y="5646738"/>
          <p14:tracePt t="45905" x="6951663" y="5646738"/>
          <p14:tracePt t="45921" x="6981825" y="5646738"/>
          <p14:tracePt t="45938" x="7002463" y="5646738"/>
          <p14:tracePt t="45954" x="7024688" y="5646738"/>
          <p14:tracePt t="45956" x="7032625" y="5653088"/>
          <p14:tracePt t="45971" x="7046913" y="5653088"/>
          <p14:tracePt t="45972" x="7061200" y="5653088"/>
          <p14:tracePt t="45988" x="7075488" y="5661025"/>
          <p14:tracePt t="45989" x="7089775" y="5661025"/>
          <p14:tracePt t="46005" x="7134225" y="5667375"/>
          <p14:tracePt t="46021" x="7191375" y="5675313"/>
          <p14:tracePt t="46038" x="7264400" y="5681663"/>
          <p14:tracePt t="46054" x="7337425" y="5681663"/>
          <p14:tracePt t="46071" x="7394575" y="5681663"/>
          <p14:tracePt t="46088" x="7459663" y="5681663"/>
          <p14:tracePt t="46104" x="7583488" y="5681663"/>
          <p14:tracePt t="46121" x="7634288" y="5681663"/>
          <p14:tracePt t="46138" x="7662863" y="5681663"/>
          <p14:tracePt t="46155" x="7670800" y="5681663"/>
          <p14:tracePt t="46424" x="7662863" y="5681663"/>
          <p14:tracePt t="46432" x="7634288" y="5689600"/>
          <p14:tracePt t="46444" x="7583488" y="5697538"/>
          <p14:tracePt t="46458" x="7445375" y="5697538"/>
          <p14:tracePt t="46475" x="7264400" y="5697538"/>
          <p14:tracePt t="46490" x="7053263" y="5697538"/>
          <p14:tracePt t="46505" x="6829425" y="5681663"/>
          <p14:tracePt t="46523" x="6589713" y="5646738"/>
          <p14:tracePt t="46539" x="6386513" y="5602288"/>
          <p14:tracePt t="46545" x="6299200" y="5588000"/>
          <p14:tracePt t="46555" x="6211888" y="5580063"/>
          <p14:tracePt t="46557" x="6138863" y="5565775"/>
          <p14:tracePt t="46572" x="6073775" y="5551488"/>
          <p14:tracePt t="46573" x="5994400" y="5529263"/>
          <p14:tracePt t="46589" x="5834063" y="5500688"/>
          <p14:tracePt t="46604" x="5697538" y="5457825"/>
          <p14:tracePt t="46622" x="5545138" y="5392738"/>
          <p14:tracePt t="46638" x="5413375" y="5326063"/>
          <p14:tracePt t="46655" x="5297488" y="5275263"/>
          <p14:tracePt t="46671" x="5240338" y="5240338"/>
          <p14:tracePt t="46688" x="5210175" y="5218113"/>
          <p14:tracePt t="46706" x="5203825" y="5210175"/>
          <p14:tracePt t="46722" x="5195888" y="5203825"/>
          <p14:tracePt t="46738" x="5181600" y="5189538"/>
          <p14:tracePt t="46755" x="5181600" y="5181600"/>
          <p14:tracePt t="46771" x="5173663" y="5181600"/>
          <p14:tracePt t="46839" x="5173663" y="5173663"/>
          <p14:tracePt t="46853" x="5167313" y="5173663"/>
          <p14:tracePt t="46861" x="5167313" y="5167313"/>
          <p14:tracePt t="46872" x="5159375" y="5159375"/>
          <p14:tracePt t="46889" x="5145088" y="5153025"/>
          <p14:tracePt t="46905" x="5138738" y="5145088"/>
          <p14:tracePt t="46923" x="5108575" y="5130800"/>
          <p14:tracePt t="46938" x="5087938" y="5130800"/>
          <p14:tracePt t="46940" x="5072063" y="5116513"/>
          <p14:tracePt t="46956" x="5037138" y="5108575"/>
          <p14:tracePt t="46971" x="5000625" y="5094288"/>
          <p14:tracePt t="46988" x="4964113" y="5087938"/>
          <p14:tracePt t="47005" x="4935538" y="5072063"/>
          <p14:tracePt t="47022" x="4899025" y="5065713"/>
          <p14:tracePt t="47039" x="4868863" y="5051425"/>
          <p14:tracePt t="47055" x="4826000" y="5043488"/>
          <p14:tracePt t="47072" x="4789488" y="5043488"/>
          <p14:tracePt t="47089" x="4767263" y="5043488"/>
          <p14:tracePt t="47105" x="4752975" y="5043488"/>
          <p14:tracePt t="47122" x="4746625" y="5043488"/>
          <p14:tracePt t="47138" x="4738688" y="5043488"/>
          <p14:tracePt t="47140" x="4732338" y="5043488"/>
          <p14:tracePt t="47156" x="4724400" y="5043488"/>
          <p14:tracePt t="47172" x="4716463" y="5043488"/>
          <p14:tracePt t="47205" x="4710113" y="5043488"/>
          <p14:tracePt t="47222" x="4702175" y="5043488"/>
          <p14:tracePt t="47257" x="4695825" y="5043488"/>
          <p14:tracePt t="47323" x="4687888" y="5043488"/>
          <p14:tracePt t="47625" x="4695825" y="5043488"/>
          <p14:tracePt t="47633" x="4710113" y="5043488"/>
          <p14:tracePt t="47641" x="4724400" y="5043488"/>
          <p14:tracePt t="47657" x="4752975" y="5043488"/>
          <p14:tracePt t="47672" x="4789488" y="5051425"/>
          <p14:tracePt t="47689" x="4840288" y="5065713"/>
          <p14:tracePt t="47705" x="4884738" y="5087938"/>
          <p14:tracePt t="47722" x="4919663" y="5108575"/>
          <p14:tracePt t="47739" x="4949825" y="5130800"/>
          <p14:tracePt t="47743" x="4964113" y="5145088"/>
          <p14:tracePt t="47755" x="4978400" y="5153025"/>
          <p14:tracePt t="47756" x="4986338" y="5167313"/>
          <p14:tracePt t="47771" x="4992688" y="5181600"/>
          <p14:tracePt t="47788" x="5014913" y="5218113"/>
          <p14:tracePt t="47805" x="5021263" y="5240338"/>
          <p14:tracePt t="47823" x="5029200" y="5254625"/>
          <p14:tracePt t="47838" x="5037138" y="5275263"/>
          <p14:tracePt t="47855" x="5043488" y="5291138"/>
          <p14:tracePt t="47872" x="5043488" y="5319713"/>
          <p14:tracePt t="47888" x="5043488" y="5348288"/>
          <p14:tracePt t="47905" x="5043488" y="5362575"/>
          <p14:tracePt t="47921" x="5043488" y="5399088"/>
          <p14:tracePt t="47939" x="5037138" y="5427663"/>
          <p14:tracePt t="47955" x="5029200" y="5464175"/>
          <p14:tracePt t="47972" x="5021263" y="5529263"/>
          <p14:tracePt t="47988" x="5000625" y="5602288"/>
          <p14:tracePt t="48006" x="4956175" y="5711825"/>
          <p14:tracePt t="48022" x="4919663" y="5768975"/>
          <p14:tracePt t="48038" x="4868863" y="5834063"/>
          <p14:tracePt t="48055" x="4818063" y="5892800"/>
          <p14:tracePt t="48072" x="4760913" y="5929313"/>
          <p14:tracePt t="48088" x="4716463" y="5943600"/>
          <p14:tracePt t="48105" x="4665663" y="5957888"/>
          <p14:tracePt t="48122" x="4630738" y="5957888"/>
          <p14:tracePt t="48139" x="4614863" y="5957888"/>
          <p14:tracePt t="48156" x="4608513" y="5957888"/>
          <p14:tracePt t="48171" x="4600575" y="5957888"/>
          <p14:tracePt t="48205" x="4594225" y="5957888"/>
          <p14:tracePt t="48563" x="4586288" y="5957888"/>
          <p14:tracePt t="48571" x="4579938" y="5957888"/>
          <p14:tracePt t="48608" x="4579938" y="5951538"/>
          <p14:tracePt t="48616" x="4586288" y="5929313"/>
          <p14:tracePt t="48631" x="4594225" y="5929313"/>
          <p14:tracePt t="48647" x="4594225" y="5921375"/>
          <p14:tracePt t="61320" x="4614863" y="5921375"/>
          <p14:tracePt t="61329" x="4665663" y="5935663"/>
          <p14:tracePt t="61335" x="4724400" y="5957888"/>
          <p14:tracePt t="61343" x="4797425" y="5972175"/>
          <p14:tracePt t="61359" x="4891088" y="6016625"/>
          <p14:tracePt t="61375" x="4905375" y="6022975"/>
          <p14:tracePt t="61394" x="4919663" y="6037263"/>
          <p14:tracePt t="61422" x="4919663" y="6045200"/>
          <p14:tracePt t="61524" x="4919663" y="6030913"/>
          <p14:tracePt t="61545" x="4941888" y="5864225"/>
          <p14:tracePt t="61561" x="4941888" y="5732463"/>
          <p14:tracePt t="61581" x="4941888" y="5559425"/>
          <p14:tracePt t="61594" x="4935538" y="5384800"/>
          <p14:tracePt t="61609" x="4919663" y="5189538"/>
          <p14:tracePt t="61627" x="4899025" y="4978400"/>
          <p14:tracePt t="61642" x="4884738" y="4767263"/>
          <p14:tracePt t="61659" x="4862513" y="4564063"/>
          <p14:tracePt t="61664" x="4854575" y="4478338"/>
          <p14:tracePt t="61676" x="4848225" y="4391025"/>
          <p14:tracePt t="61693" x="4826000" y="4216400"/>
          <p14:tracePt t="61710" x="4818063" y="3925888"/>
          <p14:tracePt t="61726" x="4818063" y="3744913"/>
          <p14:tracePt t="61744" x="4826000" y="3570288"/>
          <p14:tracePt t="61759" x="4848225" y="3432175"/>
          <p14:tracePt t="61775" x="4854575" y="3338513"/>
          <p14:tracePt t="61792" x="4868863" y="3259138"/>
          <p14:tracePt t="61809" x="4884738" y="3208338"/>
          <p14:tracePt t="61826" x="4905375" y="3149600"/>
          <p14:tracePt t="61827" x="4905375" y="3121025"/>
          <p14:tracePt t="61842" x="4919663" y="3070225"/>
          <p14:tracePt t="61859" x="4927600" y="3040063"/>
          <p14:tracePt t="61875" x="4935538" y="3019425"/>
          <p14:tracePt t="61892" x="4941888" y="2974975"/>
          <p14:tracePt t="61909" x="4956175" y="2887663"/>
          <p14:tracePt t="61926" x="4978400" y="2700338"/>
          <p14:tracePt t="61942" x="4992688" y="2562225"/>
          <p14:tracePt t="61959" x="5000625" y="2438400"/>
          <p14:tracePt t="61975" x="5006975" y="2308225"/>
          <p14:tracePt t="61992" x="5014913" y="2198688"/>
          <p14:tracePt t="62008" x="5014913" y="2119313"/>
          <p14:tracePt t="62025" x="5014913" y="2060575"/>
          <p14:tracePt t="62029" x="5014913" y="2039938"/>
          <p14:tracePt t="62042" x="5014913" y="2017713"/>
          <p14:tracePt t="62045" x="5014913" y="1995488"/>
          <p14:tracePt t="62059" x="5014913" y="1966913"/>
          <p14:tracePt t="62075" x="5021263" y="1952625"/>
          <p14:tracePt t="62176" x="5029200" y="1952625"/>
          <p14:tracePt t="62184" x="5037138" y="1973263"/>
          <p14:tracePt t="62193" x="5043488" y="2009775"/>
          <p14:tracePt t="62209" x="5057775" y="2090738"/>
          <p14:tracePt t="62225" x="5072063" y="2198688"/>
          <p14:tracePt t="62243" x="5080000" y="2300288"/>
          <p14:tracePt t="62259" x="5087938" y="2387600"/>
          <p14:tracePt t="62276" x="5087938" y="2511425"/>
          <p14:tracePt t="62292" x="5087938" y="2590800"/>
          <p14:tracePt t="62309" x="5080000" y="2678113"/>
          <p14:tracePt t="62326" x="5080000" y="2743200"/>
          <p14:tracePt t="62342" x="5072063" y="2786063"/>
          <p14:tracePt t="62359" x="5072063" y="2801938"/>
          <p14:tracePt t="62376" x="5072063" y="2808288"/>
          <p14:tracePt t="62418" x="5072063" y="2794000"/>
          <p14:tracePt t="62424" x="5072063" y="2765425"/>
          <p14:tracePt t="62442" x="5072063" y="2700338"/>
          <p14:tracePt t="62459" x="5057775" y="2605088"/>
          <p14:tracePt t="62476" x="5043488" y="2489200"/>
          <p14:tracePt t="62492" x="5029200" y="2359025"/>
          <p14:tracePt t="62509" x="5006975" y="2243138"/>
          <p14:tracePt t="62526" x="5000625" y="2147888"/>
          <p14:tracePt t="62527" x="5000625" y="2119313"/>
          <p14:tracePt t="62543" x="4992688" y="2082800"/>
          <p14:tracePt t="62558" x="4992688" y="2074863"/>
          <p14:tracePt t="62636" x="4992688" y="2082800"/>
          <p14:tracePt t="62645" x="4992688" y="2090738"/>
          <p14:tracePt t="62650" x="5000625" y="2105025"/>
          <p14:tracePt t="62659" x="5006975" y="2125663"/>
          <p14:tracePt t="62675" x="5021263" y="2176463"/>
          <p14:tracePt t="62693" x="5037138" y="2249488"/>
          <p14:tracePt t="62709" x="5051425" y="2322513"/>
          <p14:tracePt t="62726" x="5057775" y="2401888"/>
          <p14:tracePt t="62742" x="5057775" y="2452688"/>
          <p14:tracePt t="62745" x="5057775" y="2474913"/>
          <p14:tracePt t="62760" x="5057775" y="2503488"/>
          <p14:tracePt t="62777" x="5057775" y="2525713"/>
          <p14:tracePt t="62793" x="5057775" y="2547938"/>
          <p14:tracePt t="62809" x="5057775" y="2562225"/>
          <p14:tracePt t="62826" x="5057775" y="2568575"/>
          <p14:tracePt t="62842" x="5057775" y="2576513"/>
          <p14:tracePt t="62910" x="5057775" y="2562225"/>
          <p14:tracePt t="62918" x="5057775" y="2540000"/>
          <p14:tracePt t="62927" x="5051425" y="2497138"/>
          <p14:tracePt t="62943" x="5037138" y="2416175"/>
          <p14:tracePt t="62950" x="5029200" y="2379663"/>
          <p14:tracePt t="62961" x="5021263" y="2344738"/>
          <p14:tracePt t="62966" x="5014913" y="2314575"/>
          <p14:tracePt t="62975" x="5014913" y="2293938"/>
          <p14:tracePt t="62992" x="5006975" y="2271713"/>
          <p14:tracePt t="63081" x="5000625" y="2271713"/>
          <p14:tracePt t="63135" x="4992688" y="2271713"/>
          <p14:tracePt t="63145" x="4992688" y="2278063"/>
          <p14:tracePt t="63152" x="4986338" y="2278063"/>
          <p14:tracePt t="63164" x="4986338" y="2286000"/>
          <p14:tracePt t="63176" x="4970463" y="2300288"/>
          <p14:tracePt t="63193" x="4964113" y="2308225"/>
          <p14:tracePt t="63478" x="4986338" y="2314575"/>
          <p14:tracePt t="63486" x="5014913" y="2314575"/>
          <p14:tracePt t="63498" x="5051425" y="2322513"/>
          <p14:tracePt t="63512" x="5181600" y="2328863"/>
          <p14:tracePt t="63526" x="5356225" y="2336800"/>
          <p14:tracePt t="63545" x="5522913" y="2336800"/>
          <p14:tracePt t="63559" x="5646738" y="2344738"/>
          <p14:tracePt t="63576" x="5681663" y="2344738"/>
          <p14:tracePt t="63695" x="5675313" y="2344738"/>
          <p14:tracePt t="63703" x="5653088" y="2351088"/>
          <p14:tracePt t="63713" x="5610225" y="2365375"/>
          <p14:tracePt t="63730" x="5508625" y="2401888"/>
          <p14:tracePt t="63745" x="5370513" y="2446338"/>
          <p14:tracePt t="63759" x="5195888" y="2489200"/>
          <p14:tracePt t="63776" x="5051425" y="2532063"/>
          <p14:tracePt t="63792" x="4927600" y="2568575"/>
          <p14:tracePt t="63810" x="4854575" y="2582863"/>
          <p14:tracePt t="63826" x="4833938" y="2590800"/>
          <p14:tracePt t="63843" x="4826000" y="2598738"/>
          <p14:tracePt t="63970" x="4840288" y="2605088"/>
          <p14:tracePt t="63986" x="4899025" y="2613025"/>
          <p14:tracePt t="64000" x="5014913" y="2641600"/>
          <p14:tracePt t="64009" x="5080000" y="2649538"/>
          <p14:tracePt t="64026" x="5275263" y="2663825"/>
          <p14:tracePt t="64043" x="5486400" y="2670175"/>
          <p14:tracePt t="64061" x="5799138" y="2670175"/>
          <p14:tracePt t="64077" x="5986463" y="2670175"/>
          <p14:tracePt t="64092" x="6110288" y="2670175"/>
          <p14:tracePt t="64110" x="6161088" y="2670175"/>
          <p14:tracePt t="64126" x="6169025" y="2670175"/>
          <p14:tracePt t="85934" x="6103938" y="2641600"/>
          <p14:tracePt t="85942" x="5986463" y="2568575"/>
          <p14:tracePt t="85951" x="5878513" y="2503488"/>
          <p14:tracePt t="85966" x="5711825" y="2424113"/>
          <p14:tracePt t="85981" x="5653088" y="2395538"/>
          <p14:tracePt t="85998" x="5413375" y="2278063"/>
          <p14:tracePt t="86015" x="5094288" y="2060575"/>
          <p14:tracePt t="86032" x="4775200" y="1806575"/>
          <p14:tracePt t="86048" x="4492625" y="1611313"/>
          <p14:tracePt t="86065" x="4165600" y="1371600"/>
          <p14:tracePt t="86082" x="4064000" y="1312863"/>
          <p14:tracePt t="86082" x="3984625" y="1262063"/>
          <p14:tracePt t="86098" x="3810000" y="1160463"/>
          <p14:tracePt t="86115" x="3657600" y="1058863"/>
          <p14:tracePt t="86132" x="3533775" y="957263"/>
          <p14:tracePt t="86149" x="3403600" y="820738"/>
          <p14:tracePt t="86166" x="3273425" y="682625"/>
          <p14:tracePt t="86181" x="3171825" y="601663"/>
          <p14:tracePt t="86198" x="3090863" y="566738"/>
          <p14:tracePt t="86200" x="3048000" y="544513"/>
          <p14:tracePt t="86215" x="2989263" y="515938"/>
          <p14:tracePt t="86217" x="2917825" y="493713"/>
          <p14:tracePt t="86231" x="2735263" y="465138"/>
          <p14:tracePt t="86248" x="2489200" y="420688"/>
          <p14:tracePt t="86266" x="2286000" y="384175"/>
          <p14:tracePt t="86282" x="2074863" y="355600"/>
          <p14:tracePt t="86299" x="1806575" y="296863"/>
          <p14:tracePt t="86315" x="1509713" y="246063"/>
          <p14:tracePt t="86317" x="1393825" y="225425"/>
          <p14:tracePt t="86332" x="1306513" y="217488"/>
          <p14:tracePt t="86333" x="1241425" y="211138"/>
          <p14:tracePt t="86349" x="1139825" y="188913"/>
          <p14:tracePt t="86365" x="1074738" y="166688"/>
          <p14:tracePt t="86382" x="1001713" y="138113"/>
          <p14:tracePt t="86399" x="957263" y="109538"/>
          <p14:tracePt t="86415" x="922338" y="79375"/>
          <p14:tracePt t="86432" x="906463" y="58738"/>
          <p14:tracePt t="86936" x="203200" y="3440113"/>
          <p14:tracePt t="86952" x="739775" y="4746625"/>
          <p14:tracePt t="86966" x="1363663" y="6081713"/>
          <p14:tracePt t="87111" x="12184063" y="6589713"/>
          <p14:tracePt t="87119" x="12184063" y="6234113"/>
          <p14:tracePt t="87127" x="12184063" y="5813425"/>
          <p14:tracePt t="87136" x="12184063" y="5427663"/>
          <p14:tracePt t="87150" x="11836400" y="4651375"/>
          <p14:tracePt t="87167" x="10907713" y="3773488"/>
          <p14:tracePt t="87183" x="9398000" y="3070225"/>
          <p14:tracePt t="87199" x="7546975" y="2627313"/>
          <p14:tracePt t="87216" x="5529263" y="2263775"/>
          <p14:tracePt t="87232" x="3629025" y="1944688"/>
          <p14:tracePt t="87250" x="1211263" y="1414463"/>
          <p14:tracePt t="87307" x="12053888" y="263525"/>
          <p14:tracePt t="87315" x="12028488" y="238125"/>
          <p14:tracePt t="87321" x="12017375" y="238125"/>
          <p14:tracePt t="87369" x="12017375" y="225425"/>
          <p14:tracePt t="87376" x="12017375" y="200025"/>
          <p14:tracePt t="87385" x="12028488" y="174625"/>
          <p14:tracePt t="87393" x="12028488" y="161925"/>
          <p14:tracePt t="87398" x="12028488" y="150813"/>
          <p14:tracePt t="87415" x="12028488" y="138113"/>
          <p14:tracePt t="87423" x="12017375" y="125413"/>
          <p14:tracePt t="87431" x="12004675" y="112713"/>
          <p14:tracePt t="87439" x="11991975" y="74613"/>
          <p14:tracePt t="87446" x="11979275" y="50800"/>
          <p14:tracePt t="87454" x="11966575" y="1270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10039-9F7E-4351-BB7D-50AF35B0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Caso </a:t>
            </a:r>
            <a:r>
              <a:rPr lang="en-US" dirty="0" err="1"/>
              <a:t>Controle</a:t>
            </a: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FEDD6AC-D213-425D-A37F-68E60BA62BF1}"/>
              </a:ext>
            </a:extLst>
          </p:cNvPr>
          <p:cNvSpPr/>
          <p:nvPr/>
        </p:nvSpPr>
        <p:spPr>
          <a:xfrm>
            <a:off x="1066800" y="2592692"/>
            <a:ext cx="5265576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dirty="0"/>
              <a:t>Pode estimar os RR a uma doença, mas eles </a:t>
            </a:r>
            <a:r>
              <a:rPr lang="pt-BR" sz="2000" u="sng" dirty="0"/>
              <a:t>não podem </a:t>
            </a:r>
            <a:r>
              <a:rPr lang="pt-BR" sz="2000" dirty="0"/>
              <a:t>determinar a </a:t>
            </a:r>
            <a:r>
              <a:rPr lang="pt-BR" sz="2000" u="sng" dirty="0"/>
              <a:t>incidência absoluta </a:t>
            </a:r>
            <a:r>
              <a:rPr lang="pt-BR" sz="2000" dirty="0"/>
              <a:t>dela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87679D8-7318-476B-BF72-E9AB786B462A}"/>
              </a:ext>
            </a:extLst>
          </p:cNvPr>
          <p:cNvSpPr/>
          <p:nvPr/>
        </p:nvSpPr>
        <p:spPr>
          <a:xfrm>
            <a:off x="4296747" y="4522101"/>
            <a:ext cx="6190861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dirty="0"/>
              <a:t>O primeiro passo para a realização de um bem sucedido estudo caso-controle é a </a:t>
            </a:r>
            <a:r>
              <a:rPr lang="pt-BR" sz="2000" b="1" dirty="0"/>
              <a:t>SELEÇÃO CUIDADOSA </a:t>
            </a:r>
            <a:r>
              <a:rPr lang="pt-BR" sz="2000" dirty="0"/>
              <a:t>dos casos e dos controles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867B3EB-C8F4-4357-BCDA-A46B24FA7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77" y="1185042"/>
            <a:ext cx="4251800" cy="2815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7A3E0C1-31DA-42E0-891B-764B9A058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29"/>
    </mc:Choice>
    <mc:Fallback xmlns="">
      <p:transition spd="slow" advTm="9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10039-9F7E-4351-BB7D-50AF35B0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Caso </a:t>
            </a:r>
            <a:r>
              <a:rPr lang="en-US" dirty="0" err="1"/>
              <a:t>Controle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6AB03D9-4E22-4ACA-8361-E5F216CF8FA6}"/>
              </a:ext>
            </a:extLst>
          </p:cNvPr>
          <p:cNvSpPr/>
          <p:nvPr/>
        </p:nvSpPr>
        <p:spPr>
          <a:xfrm>
            <a:off x="1838130" y="2014193"/>
            <a:ext cx="8515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</a:t>
            </a:r>
            <a:r>
              <a:rPr lang="pt-BR" b="1" dirty="0"/>
              <a:t>associação</a:t>
            </a:r>
            <a:r>
              <a:rPr lang="pt-BR" dirty="0"/>
              <a:t> entre uma exposição e uma doença (risco relativo) em um estudo de caso e controle é uma medida calculada pela 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RAZÃO DE ODDS </a:t>
            </a:r>
            <a:r>
              <a:rPr lang="pt-BR" dirty="0"/>
              <a:t>(RO ou de produtos cruzados)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57377E4-99ED-4B0C-A883-04D002668DA5}"/>
              </a:ext>
            </a:extLst>
          </p:cNvPr>
          <p:cNvSpPr/>
          <p:nvPr/>
        </p:nvSpPr>
        <p:spPr>
          <a:xfrm>
            <a:off x="4043654" y="5273015"/>
            <a:ext cx="4409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A razão de </a:t>
            </a:r>
            <a:r>
              <a:rPr lang="pt-BR" sz="2400" dirty="0" err="1"/>
              <a:t>odds</a:t>
            </a:r>
            <a:r>
              <a:rPr lang="pt-BR" sz="2400" dirty="0"/>
              <a:t> é muito semelhante ao RR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C3AE626-F7B5-4FA2-961A-2DCA82DA3638}"/>
              </a:ext>
            </a:extLst>
          </p:cNvPr>
          <p:cNvGrpSpPr/>
          <p:nvPr/>
        </p:nvGrpSpPr>
        <p:grpSpPr>
          <a:xfrm>
            <a:off x="3806890" y="3573624"/>
            <a:ext cx="4553339" cy="867747"/>
            <a:chOff x="3806890" y="3573624"/>
            <a:chExt cx="4553339" cy="867747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7AF1AD18-15F6-45E1-82F6-ABCDDDA8A129}"/>
                </a:ext>
              </a:extLst>
            </p:cNvPr>
            <p:cNvGrpSpPr/>
            <p:nvPr/>
          </p:nvGrpSpPr>
          <p:grpSpPr>
            <a:xfrm>
              <a:off x="3894140" y="3643479"/>
              <a:ext cx="4403718" cy="738664"/>
              <a:chOff x="1502560" y="3878816"/>
              <a:chExt cx="4403718" cy="738664"/>
            </a:xfrm>
          </p:grpSpPr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520BABFC-BCD7-4BF1-88D8-076B992782F5}"/>
                  </a:ext>
                </a:extLst>
              </p:cNvPr>
              <p:cNvSpPr/>
              <p:nvPr/>
            </p:nvSpPr>
            <p:spPr>
              <a:xfrm>
                <a:off x="1697325" y="3878816"/>
                <a:ext cx="40014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err="1"/>
                  <a:t>odds</a:t>
                </a:r>
                <a:r>
                  <a:rPr lang="pt-BR" dirty="0"/>
                  <a:t> de exposição entre os casos</a:t>
                </a:r>
              </a:p>
            </p:txBody>
          </p:sp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4F88CEF0-FB2E-415C-9E12-09327DCCE8AD}"/>
                  </a:ext>
                </a:extLst>
              </p:cNvPr>
              <p:cNvSpPr/>
              <p:nvPr/>
            </p:nvSpPr>
            <p:spPr>
              <a:xfrm>
                <a:off x="1502560" y="4248148"/>
                <a:ext cx="43909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err="1"/>
                  <a:t>odds</a:t>
                </a:r>
                <a:r>
                  <a:rPr lang="pt-BR" dirty="0"/>
                  <a:t> de exposição entre os controles</a:t>
                </a:r>
              </a:p>
            </p:txBody>
          </p:sp>
          <p:cxnSp>
            <p:nvCxnSpPr>
              <p:cNvPr id="7" name="Conector reto 6">
                <a:extLst>
                  <a:ext uri="{FF2B5EF4-FFF2-40B4-BE49-F238E27FC236}">
                    <a16:creationId xmlns:a16="http://schemas.microsoft.com/office/drawing/2014/main" id="{7A16C09E-54FC-4C2B-94BA-A240AE179459}"/>
                  </a:ext>
                </a:extLst>
              </p:cNvPr>
              <p:cNvCxnSpPr/>
              <p:nvPr/>
            </p:nvCxnSpPr>
            <p:spPr>
              <a:xfrm>
                <a:off x="1530220" y="4248148"/>
                <a:ext cx="4376058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E577376-A001-43C8-9516-806B3699D897}"/>
                </a:ext>
              </a:extLst>
            </p:cNvPr>
            <p:cNvSpPr/>
            <p:nvPr/>
          </p:nvSpPr>
          <p:spPr>
            <a:xfrm>
              <a:off x="3806890" y="3573624"/>
              <a:ext cx="4553339" cy="8677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4CD1FA0E-F460-4190-8CD3-576044FFA19E}"/>
              </a:ext>
            </a:extLst>
          </p:cNvPr>
          <p:cNvSpPr/>
          <p:nvPr/>
        </p:nvSpPr>
        <p:spPr>
          <a:xfrm>
            <a:off x="5918718" y="3214522"/>
            <a:ext cx="329682" cy="2998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Áudio 11">
            <a:hlinkClick r:id="" action="ppaction://media"/>
            <a:extLst>
              <a:ext uri="{FF2B5EF4-FFF2-40B4-BE49-F238E27FC236}">
                <a16:creationId xmlns:a16="http://schemas.microsoft.com/office/drawing/2014/main" id="{BBE6D625-9F09-4B47-A884-6141866EA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6"/>
    </mc:Choice>
    <mc:Fallback xmlns="">
      <p:transition spd="slow" advTm="41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456" x="3643313" y="50800"/>
          <p14:tracePt t="41456" x="3843338" y="87313"/>
          <p14:tracePt t="41456" x="4043363" y="138113"/>
          <p14:tracePt t="41456" x="4268788" y="187325"/>
          <p14:tracePt t="41456" x="4568825" y="238125"/>
          <p14:tracePt t="41456" x="4906963" y="325438"/>
          <p14:tracePt t="41456" x="5307013" y="425450"/>
          <p14:tracePt t="41456" x="5770563" y="538163"/>
          <p14:tracePt t="41456" x="6321425" y="676275"/>
          <p14:tracePt t="41456" x="6846888" y="801688"/>
          <p14:tracePt t="41456" x="7385050" y="889000"/>
          <p14:tracePt t="41456" x="7948613" y="1025525"/>
          <p14:tracePt t="41456" x="8499475" y="1176338"/>
          <p14:tracePt t="41456" x="9037638" y="1339850"/>
          <p14:tracePt t="41456" x="9575800" y="1501775"/>
          <p14:tracePt t="41456" x="10126663" y="1663700"/>
          <p14:tracePt t="41456" x="10639425" y="1827213"/>
          <p14:tracePt t="41456" x="11115675" y="1965325"/>
          <p14:tracePt t="41456" x="11591925" y="2101850"/>
          <p14:tracePt t="41456" x="12004675" y="2227263"/>
          <p14:tracePt t="41456" x="11077575" y="2790825"/>
          <p14:tracePt t="41456" x="10264775" y="2490788"/>
          <p14:tracePt t="41456" x="9375775" y="2114550"/>
          <p14:tracePt t="41456" x="8474075" y="1739900"/>
          <p14:tracePt t="41456" x="7548563" y="1276350"/>
          <p14:tracePt t="41456" x="6621463" y="801688"/>
          <p14:tracePt t="41456" x="5683250" y="37465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10039-9F7E-4351-BB7D-50AF35B0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Caso Controle</a:t>
            </a:r>
          </a:p>
        </p:txBody>
      </p:sp>
      <p:graphicFrame>
        <p:nvGraphicFramePr>
          <p:cNvPr id="3" name="Tabela 17">
            <a:extLst>
              <a:ext uri="{FF2B5EF4-FFF2-40B4-BE49-F238E27FC236}">
                <a16:creationId xmlns:a16="http://schemas.microsoft.com/office/drawing/2014/main" id="{B3FCFF79-9C0B-43A1-82A8-80AAE7298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068344"/>
              </p:ext>
            </p:extLst>
          </p:nvPr>
        </p:nvGraphicFramePr>
        <p:xfrm>
          <a:off x="1903445" y="2014194"/>
          <a:ext cx="7532601" cy="24841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81168">
                  <a:extLst>
                    <a:ext uri="{9D8B030D-6E8A-4147-A177-3AD203B41FA5}">
                      <a16:colId xmlns:a16="http://schemas.microsoft.com/office/drawing/2014/main" val="1906089876"/>
                    </a:ext>
                  </a:extLst>
                </a:gridCol>
                <a:gridCol w="835919">
                  <a:extLst>
                    <a:ext uri="{9D8B030D-6E8A-4147-A177-3AD203B41FA5}">
                      <a16:colId xmlns:a16="http://schemas.microsoft.com/office/drawing/2014/main" val="2755426103"/>
                    </a:ext>
                  </a:extLst>
                </a:gridCol>
                <a:gridCol w="1671838">
                  <a:extLst>
                    <a:ext uri="{9D8B030D-6E8A-4147-A177-3AD203B41FA5}">
                      <a16:colId xmlns:a16="http://schemas.microsoft.com/office/drawing/2014/main" val="1175181384"/>
                    </a:ext>
                  </a:extLst>
                </a:gridCol>
                <a:gridCol w="1671838">
                  <a:extLst>
                    <a:ext uri="{9D8B030D-6E8A-4147-A177-3AD203B41FA5}">
                      <a16:colId xmlns:a16="http://schemas.microsoft.com/office/drawing/2014/main" val="2974810485"/>
                    </a:ext>
                  </a:extLst>
                </a:gridCol>
                <a:gridCol w="1671838">
                  <a:extLst>
                    <a:ext uri="{9D8B030D-6E8A-4147-A177-3AD203B41FA5}">
                      <a16:colId xmlns:a16="http://schemas.microsoft.com/office/drawing/2014/main" val="910703273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pt-BR" dirty="0"/>
                        <a:t>Associação entre consumo de carne e enterite necrotizante na Papua Nova Guiné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61764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Exposição</a:t>
                      </a:r>
                      <a:r>
                        <a:rPr lang="pt-BR" dirty="0"/>
                        <a:t> (ingestão de carne recente)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43897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Não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49989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pt-BR" b="1" dirty="0"/>
                        <a:t>Doença</a:t>
                      </a:r>
                      <a:r>
                        <a:rPr lang="pt-BR" dirty="0"/>
                        <a:t> (enterite necrotizante)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45463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Não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634102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231734"/>
                  </a:ext>
                </a:extLst>
              </a:tr>
            </a:tbl>
          </a:graphicData>
        </a:graphic>
      </p:graphicFrame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4966062-3944-4247-98C1-FAF310898218}"/>
              </a:ext>
            </a:extLst>
          </p:cNvPr>
          <p:cNvGrpSpPr/>
          <p:nvPr/>
        </p:nvGrpSpPr>
        <p:grpSpPr>
          <a:xfrm>
            <a:off x="4207588" y="5185716"/>
            <a:ext cx="3769563" cy="694358"/>
            <a:chOff x="1623527" y="5213465"/>
            <a:chExt cx="3769563" cy="694358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39762C35-ECF1-4C7D-9A07-BE3D11F173C8}"/>
                </a:ext>
              </a:extLst>
            </p:cNvPr>
            <p:cNvSpPr txBox="1"/>
            <p:nvPr/>
          </p:nvSpPr>
          <p:spPr>
            <a:xfrm>
              <a:off x="3545631" y="5213465"/>
              <a:ext cx="1017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50 x 41</a:t>
              </a:r>
            </a:p>
          </p:txBody>
        </p:sp>
        <p:sp>
          <p:nvSpPr>
            <p:cNvPr id="5" name="CaixaDeTexto 8">
              <a:extLst>
                <a:ext uri="{FF2B5EF4-FFF2-40B4-BE49-F238E27FC236}">
                  <a16:creationId xmlns:a16="http://schemas.microsoft.com/office/drawing/2014/main" id="{67A9217D-40E0-4C00-8B0A-F03F1516441F}"/>
                </a:ext>
              </a:extLst>
            </p:cNvPr>
            <p:cNvSpPr txBox="1"/>
            <p:nvPr/>
          </p:nvSpPr>
          <p:spPr>
            <a:xfrm>
              <a:off x="3545632" y="5538491"/>
              <a:ext cx="1017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11 x 16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F916A35D-8F28-4755-9423-9DE7D42E3677}"/>
                </a:ext>
              </a:extLst>
            </p:cNvPr>
            <p:cNvSpPr txBox="1"/>
            <p:nvPr/>
          </p:nvSpPr>
          <p:spPr>
            <a:xfrm>
              <a:off x="4469361" y="5398131"/>
              <a:ext cx="9237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= </a:t>
              </a:r>
              <a:r>
                <a:rPr lang="pt-BR" b="1" dirty="0">
                  <a:solidFill>
                    <a:srgbClr val="FF0000"/>
                  </a:solidFill>
                </a:rPr>
                <a:t>11,6</a:t>
              </a: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BD2DBE41-5FFA-46A9-858F-43F907FC5555}"/>
                </a:ext>
              </a:extLst>
            </p:cNvPr>
            <p:cNvGrpSpPr/>
            <p:nvPr/>
          </p:nvGrpSpPr>
          <p:grpSpPr>
            <a:xfrm>
              <a:off x="1623527" y="5213465"/>
              <a:ext cx="1754154" cy="694358"/>
              <a:chOff x="1791478" y="5213465"/>
              <a:chExt cx="1754154" cy="694358"/>
            </a:xfrm>
          </p:grpSpPr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88D41810-FFAF-45B3-8488-A60E46097970}"/>
                  </a:ext>
                </a:extLst>
              </p:cNvPr>
              <p:cNvSpPr txBox="1"/>
              <p:nvPr/>
            </p:nvSpPr>
            <p:spPr>
              <a:xfrm>
                <a:off x="1791478" y="5398131"/>
                <a:ext cx="830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OR =</a:t>
                </a:r>
              </a:p>
            </p:txBody>
          </p:sp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D5D84D4C-FB4E-4F27-AD3A-815AB3503F65}"/>
                  </a:ext>
                </a:extLst>
              </p:cNvPr>
              <p:cNvSpPr txBox="1"/>
              <p:nvPr/>
            </p:nvSpPr>
            <p:spPr>
              <a:xfrm>
                <a:off x="2528595" y="5213465"/>
                <a:ext cx="1017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50 ÷ 11</a:t>
                </a:r>
              </a:p>
            </p:txBody>
          </p:sp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F5BC5347-3BDD-4C1D-BF53-715A796D6F6C}"/>
                  </a:ext>
                </a:extLst>
              </p:cNvPr>
              <p:cNvSpPr txBox="1"/>
              <p:nvPr/>
            </p:nvSpPr>
            <p:spPr>
              <a:xfrm>
                <a:off x="2528595" y="5538491"/>
                <a:ext cx="1017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16 ÷ 41</a:t>
                </a:r>
              </a:p>
            </p:txBody>
          </p:sp>
          <p:cxnSp>
            <p:nvCxnSpPr>
              <p:cNvPr id="12" name="Conector reto 11">
                <a:extLst>
                  <a:ext uri="{FF2B5EF4-FFF2-40B4-BE49-F238E27FC236}">
                    <a16:creationId xmlns:a16="http://schemas.microsoft.com/office/drawing/2014/main" id="{B7E862A5-8470-4F13-AFDB-65898160D74E}"/>
                  </a:ext>
                </a:extLst>
              </p:cNvPr>
              <p:cNvCxnSpPr/>
              <p:nvPr/>
            </p:nvCxnSpPr>
            <p:spPr>
              <a:xfrm>
                <a:off x="2509933" y="5582797"/>
                <a:ext cx="92373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011BF96C-4E80-4618-92EA-623510E6F9BF}"/>
                </a:ext>
              </a:extLst>
            </p:cNvPr>
            <p:cNvCxnSpPr/>
            <p:nvPr/>
          </p:nvCxnSpPr>
          <p:spPr>
            <a:xfrm>
              <a:off x="3545632" y="5582797"/>
              <a:ext cx="92373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AF34B01-2143-4BEC-A01C-DA59DCBC7D41}"/>
                </a:ext>
              </a:extLst>
            </p:cNvPr>
            <p:cNvSpPr txBox="1"/>
            <p:nvPr/>
          </p:nvSpPr>
          <p:spPr>
            <a:xfrm>
              <a:off x="3231497" y="5398131"/>
              <a:ext cx="314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=</a:t>
              </a:r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D1BD4-3903-4262-B83E-7469907343FC}"/>
              </a:ext>
            </a:extLst>
          </p:cNvPr>
          <p:cNvSpPr/>
          <p:nvPr/>
        </p:nvSpPr>
        <p:spPr>
          <a:xfrm>
            <a:off x="1922108" y="2677885"/>
            <a:ext cx="2771190" cy="741784"/>
          </a:xfrm>
          <a:prstGeom prst="rect">
            <a:avLst/>
          </a:prstGeom>
          <a:solidFill>
            <a:srgbClr val="DFE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46DFCB0-325E-40C8-88C0-F2BC67969BE0}"/>
              </a:ext>
            </a:extLst>
          </p:cNvPr>
          <p:cNvGrpSpPr/>
          <p:nvPr/>
        </p:nvGrpSpPr>
        <p:grpSpPr>
          <a:xfrm>
            <a:off x="7314679" y="5185716"/>
            <a:ext cx="1614717" cy="634561"/>
            <a:chOff x="7314679" y="5185716"/>
            <a:chExt cx="1614717" cy="634561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C2B552DA-6D30-44E6-88A3-B48D57AA2C8A}"/>
                </a:ext>
              </a:extLst>
            </p:cNvPr>
            <p:cNvSpPr/>
            <p:nvPr/>
          </p:nvSpPr>
          <p:spPr>
            <a:xfrm>
              <a:off x="7314679" y="5289819"/>
              <a:ext cx="541697" cy="530458"/>
            </a:xfrm>
            <a:prstGeom prst="ellipse">
              <a:avLst/>
            </a:prstGeom>
            <a:noFill/>
            <a:ln w="28575">
              <a:solidFill>
                <a:srgbClr val="691D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1609EC07-9AF8-41AE-BD4A-98D1D7E7F504}"/>
                </a:ext>
              </a:extLst>
            </p:cNvPr>
            <p:cNvCxnSpPr>
              <a:stCxn id="18" idx="6"/>
            </p:cNvCxnSpPr>
            <p:nvPr/>
          </p:nvCxnSpPr>
          <p:spPr>
            <a:xfrm flipV="1">
              <a:off x="7856376" y="5185716"/>
              <a:ext cx="1073020" cy="3693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4D96686F-C565-4CD3-B4B7-ACFB52919C9D}"/>
              </a:ext>
            </a:extLst>
          </p:cNvPr>
          <p:cNvSpPr/>
          <p:nvPr/>
        </p:nvSpPr>
        <p:spPr>
          <a:xfrm>
            <a:off x="8994710" y="4721290"/>
            <a:ext cx="2603241" cy="149411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Probabilidade </a:t>
            </a:r>
            <a:r>
              <a:rPr lang="pt-BR" b="1" dirty="0"/>
              <a:t>11,6x</a:t>
            </a:r>
            <a:r>
              <a:rPr lang="pt-BR" dirty="0"/>
              <a:t> </a:t>
            </a:r>
            <a:r>
              <a:rPr lang="pt-BR" b="1" dirty="0"/>
              <a:t>maior</a:t>
            </a:r>
            <a:r>
              <a:rPr lang="pt-BR" dirty="0"/>
              <a:t> </a:t>
            </a:r>
          </a:p>
          <a:p>
            <a:pPr algn="ctr"/>
            <a:r>
              <a:rPr lang="pt-BR" u="sng" dirty="0"/>
              <a:t>CASOS</a:t>
            </a:r>
            <a:r>
              <a:rPr lang="pt-BR" dirty="0"/>
              <a:t> terem ingerido carne que os </a:t>
            </a:r>
            <a:r>
              <a:rPr lang="pt-BR" u="sng" dirty="0"/>
              <a:t>CONTROLES</a:t>
            </a:r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977ABA8F-0D28-4B69-8EC5-3FD239EF15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0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78"/>
    </mc:Choice>
    <mc:Fallback xmlns="">
      <p:transition spd="slow" advTm="166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 animBg="1"/>
    </p:bldLst>
  </p:timing>
  <p:extLst>
    <p:ext uri="{3A86A75C-4F4B-4683-9AE1-C65F6400EC91}">
      <p14:laserTraceLst xmlns:p14="http://schemas.microsoft.com/office/powerpoint/2010/main">
        <p14:tracePtLst>
          <p14:tracePt t="31688" x="536575" y="1501775"/>
          <p14:tracePt t="31695" x="1016000" y="1755775"/>
          <p14:tracePt t="31708" x="1516063" y="2003425"/>
          <p14:tracePt t="31725" x="2395538" y="2379663"/>
          <p14:tracePt t="31742" x="3048000" y="2605088"/>
          <p14:tracePt t="31759" x="3462338" y="2735263"/>
          <p14:tracePt t="31775" x="3570288" y="2751138"/>
          <p14:tracePt t="31792" x="3592513" y="2751138"/>
          <p14:tracePt t="31953" x="3598863" y="2751138"/>
          <p14:tracePt t="31969" x="3614738" y="2757488"/>
          <p14:tracePt t="31976" x="3694113" y="2794000"/>
          <p14:tracePt t="31985" x="3810000" y="2844800"/>
          <p14:tracePt t="31992" x="3948113" y="2917825"/>
          <p14:tracePt t="32009" x="4194175" y="3070225"/>
          <p14:tracePt t="32025" x="4456113" y="3192463"/>
          <p14:tracePt t="32042" x="4710113" y="3309938"/>
          <p14:tracePt t="32058" x="4919663" y="3417888"/>
          <p14:tracePt t="32075" x="5080000" y="3505200"/>
          <p14:tracePt t="32092" x="5203825" y="3563938"/>
          <p14:tracePt t="32109" x="5341938" y="3657600"/>
          <p14:tracePt t="32125" x="5421313" y="3700463"/>
          <p14:tracePt t="32142" x="5472113" y="3736975"/>
          <p14:tracePt t="32159" x="5508625" y="3751263"/>
          <p14:tracePt t="32175" x="5545138" y="3767138"/>
          <p14:tracePt t="32192" x="5580063" y="3767138"/>
          <p14:tracePt t="32209" x="5595938" y="3767138"/>
          <p14:tracePt t="32287" x="5602288" y="3767138"/>
          <p14:tracePt t="32303" x="5602288" y="3759200"/>
          <p14:tracePt t="32327" x="5602288" y="3751263"/>
          <p14:tracePt t="32345" x="5602288" y="3744913"/>
          <p14:tracePt t="32351" x="5602288" y="3736975"/>
          <p14:tracePt t="32359" x="5602288" y="3730625"/>
          <p14:tracePt t="32375" x="5602288" y="3722688"/>
          <p14:tracePt t="32392" x="5602288" y="3708400"/>
          <p14:tracePt t="32408" x="5602288" y="3700463"/>
          <p14:tracePt t="32425" x="5602288" y="3694113"/>
          <p14:tracePt t="32443" x="5595938" y="3686175"/>
          <p14:tracePt t="32459" x="5588000" y="3671888"/>
          <p14:tracePt t="32476" x="5573713" y="3665538"/>
          <p14:tracePt t="32492" x="5565775" y="3649663"/>
          <p14:tracePt t="32509" x="5559425" y="3643313"/>
          <p14:tracePt t="32526" x="5551488" y="3635375"/>
          <p14:tracePt t="32542" x="5545138" y="3629025"/>
          <p14:tracePt t="32559" x="5529263" y="3621088"/>
          <p14:tracePt t="32562" x="5529263" y="3614738"/>
          <p14:tracePt t="32576" x="5522913" y="3606800"/>
          <p14:tracePt t="32592" x="5514975" y="3598863"/>
          <p14:tracePt t="32609" x="5500688" y="3592513"/>
          <p14:tracePt t="32626" x="5494338" y="3584575"/>
          <p14:tracePt t="32642" x="5494338" y="3578225"/>
          <p14:tracePt t="32659" x="5486400" y="3578225"/>
          <p14:tracePt t="32676" x="5472113" y="3570288"/>
          <p14:tracePt t="32692" x="5464175" y="3570288"/>
          <p14:tracePt t="32709" x="5457825" y="3563938"/>
          <p14:tracePt t="32726" x="5443538" y="3563938"/>
          <p14:tracePt t="32742" x="5421313" y="3563938"/>
          <p14:tracePt t="32759" x="5399088" y="3563938"/>
          <p14:tracePt t="32776" x="5370513" y="3556000"/>
          <p14:tracePt t="32792" x="5348288" y="3548063"/>
          <p14:tracePt t="32809" x="5334000" y="3548063"/>
          <p14:tracePt t="32810" x="5326063" y="3548063"/>
          <p14:tracePt t="32826" x="5297488" y="3548063"/>
          <p14:tracePt t="32842" x="5275263" y="3548063"/>
          <p14:tracePt t="32859" x="5246688" y="3541713"/>
          <p14:tracePt t="32876" x="5240338" y="3541713"/>
          <p14:tracePt t="32893" x="5218113" y="3541713"/>
          <p14:tracePt t="32909" x="5203825" y="3541713"/>
          <p14:tracePt t="32925" x="5195888" y="3541713"/>
          <p14:tracePt t="32943" x="5189538" y="3541713"/>
          <p14:tracePt t="32959" x="5173663" y="3548063"/>
          <p14:tracePt t="32992" x="5167313" y="3556000"/>
          <p14:tracePt t="33009" x="5159375" y="3570288"/>
          <p14:tracePt t="33026" x="5145088" y="3578225"/>
          <p14:tracePt t="33042" x="5145088" y="3584575"/>
          <p14:tracePt t="33059" x="5138738" y="3598863"/>
          <p14:tracePt t="33077" x="5138738" y="3621088"/>
          <p14:tracePt t="33093" x="5138738" y="3635375"/>
          <p14:tracePt t="33109" x="5159375" y="3671888"/>
          <p14:tracePt t="33126" x="5195888" y="3700463"/>
          <p14:tracePt t="33143" x="5224463" y="3722688"/>
          <p14:tracePt t="33159" x="5254625" y="3730625"/>
          <p14:tracePt t="33176" x="5283200" y="3736975"/>
          <p14:tracePt t="33192" x="5297488" y="3736975"/>
          <p14:tracePt t="33209" x="5305425" y="3736975"/>
          <p14:tracePt t="33225" x="5319713" y="3736975"/>
          <p14:tracePt t="33243" x="5334000" y="3736975"/>
          <p14:tracePt t="33259" x="5362575" y="3730625"/>
          <p14:tracePt t="33276" x="5392738" y="3708400"/>
          <p14:tracePt t="33294" x="5435600" y="3694113"/>
          <p14:tracePt t="33310" x="5457825" y="3686175"/>
          <p14:tracePt t="33326" x="5478463" y="3671888"/>
          <p14:tracePt t="33343" x="5508625" y="3657600"/>
          <p14:tracePt t="33359" x="5537200" y="3635375"/>
          <p14:tracePt t="33377" x="5580063" y="3598863"/>
          <p14:tracePt t="33395" x="5616575" y="3563938"/>
          <p14:tracePt t="33409" x="5667375" y="3505200"/>
          <p14:tracePt t="33426" x="5689600" y="3454400"/>
          <p14:tracePt t="33442" x="5718175" y="3417888"/>
          <p14:tracePt t="33459" x="5748338" y="3367088"/>
          <p14:tracePt t="33476" x="5768975" y="3330575"/>
          <p14:tracePt t="33493" x="5791200" y="3287713"/>
          <p14:tracePt t="33509" x="5813425" y="3251200"/>
          <p14:tracePt t="33525" x="5827713" y="3200400"/>
          <p14:tracePt t="33542" x="5842000" y="3157538"/>
          <p14:tracePt t="33559" x="5849938" y="3121025"/>
          <p14:tracePt t="33576" x="5864225" y="3090863"/>
          <p14:tracePt t="33592" x="5870575" y="3055938"/>
          <p14:tracePt t="33609" x="5878513" y="3025775"/>
          <p14:tracePt t="33626" x="5878513" y="2997200"/>
          <p14:tracePt t="33642" x="5878513" y="2982913"/>
          <p14:tracePt t="33643" x="5878513" y="2974975"/>
          <p14:tracePt t="33660" x="5878513" y="2954338"/>
          <p14:tracePt t="33676" x="5878513" y="2938463"/>
          <p14:tracePt t="33694" x="5878513" y="2924175"/>
          <p14:tracePt t="33710" x="5878513" y="2903538"/>
          <p14:tracePt t="33725" x="5870575" y="2881313"/>
          <p14:tracePt t="33743" x="5864225" y="2844800"/>
          <p14:tracePt t="33759" x="5849938" y="2816225"/>
          <p14:tracePt t="33776" x="5834063" y="2765425"/>
          <p14:tracePt t="33792" x="5827713" y="2743200"/>
          <p14:tracePt t="33809" x="5813425" y="2714625"/>
          <p14:tracePt t="33826" x="5791200" y="2700338"/>
          <p14:tracePt t="33842" x="5754688" y="2684463"/>
          <p14:tracePt t="33859" x="5718175" y="2663825"/>
          <p14:tracePt t="33876" x="5675313" y="2649538"/>
          <p14:tracePt t="33878" x="5630863" y="2641600"/>
          <p14:tracePt t="33892" x="5602288" y="2633663"/>
          <p14:tracePt t="33909" x="5457825" y="2613025"/>
          <p14:tracePt t="33926" x="5370513" y="2613025"/>
          <p14:tracePt t="33943" x="5291138" y="2613025"/>
          <p14:tracePt t="33959" x="5218113" y="2619375"/>
          <p14:tracePt t="33976" x="5167313" y="2633663"/>
          <p14:tracePt t="33993" x="5102225" y="2633663"/>
          <p14:tracePt t="34009" x="5057775" y="2649538"/>
          <p14:tracePt t="34026" x="5014913" y="2655888"/>
          <p14:tracePt t="34043" x="4949825" y="2663825"/>
          <p14:tracePt t="34059" x="4905375" y="2663825"/>
          <p14:tracePt t="34076" x="4862513" y="2663825"/>
          <p14:tracePt t="34093" x="4818063" y="2663825"/>
          <p14:tracePt t="34109" x="4783138" y="2663825"/>
          <p14:tracePt t="34126" x="4752975" y="2663825"/>
          <p14:tracePt t="34127" x="4738688" y="2663825"/>
          <p14:tracePt t="34142" x="4716463" y="2678113"/>
          <p14:tracePt t="34159" x="4695825" y="2678113"/>
          <p14:tracePt t="34176" x="4687888" y="2684463"/>
          <p14:tracePt t="34192" x="4673600" y="2692400"/>
          <p14:tracePt t="34209" x="4659313" y="2700338"/>
          <p14:tracePt t="34226" x="4645025" y="2720975"/>
          <p14:tracePt t="34228" x="4630738" y="2735263"/>
          <p14:tracePt t="34244" x="4622800" y="2751138"/>
          <p14:tracePt t="34259" x="4608513" y="2771775"/>
          <p14:tracePt t="34276" x="4600575" y="2794000"/>
          <p14:tracePt t="34292" x="4600575" y="2808288"/>
          <p14:tracePt t="34309" x="4600575" y="2836863"/>
          <p14:tracePt t="34326" x="4600575" y="2873375"/>
          <p14:tracePt t="34343" x="4600575" y="2903538"/>
          <p14:tracePt t="34359" x="4614863" y="2954338"/>
          <p14:tracePt t="34376" x="4630738" y="2989263"/>
          <p14:tracePt t="34393" x="4637088" y="3025775"/>
          <p14:tracePt t="34409" x="4651375" y="3070225"/>
          <p14:tracePt t="34426" x="4673600" y="3121025"/>
          <p14:tracePt t="34443" x="4702175" y="3178175"/>
          <p14:tracePt t="34460" x="4716463" y="3222625"/>
          <p14:tracePt t="34479" x="4738688" y="3273425"/>
          <p14:tracePt t="34494" x="4775200" y="3324225"/>
          <p14:tracePt t="34510" x="4826000" y="3395663"/>
          <p14:tracePt t="34526" x="4868863" y="3446463"/>
          <p14:tracePt t="34545" x="4905375" y="3497263"/>
          <p14:tracePt t="34560" x="4941888" y="3548063"/>
          <p14:tracePt t="34562" x="4964113" y="3570288"/>
          <p14:tracePt t="34576" x="4978400" y="3592513"/>
          <p14:tracePt t="34578" x="4992688" y="3606800"/>
          <p14:tracePt t="34593" x="5021263" y="3635375"/>
          <p14:tracePt t="34609" x="5051425" y="3657600"/>
          <p14:tracePt t="34626" x="5080000" y="3679825"/>
          <p14:tracePt t="34642" x="5116513" y="3694113"/>
          <p14:tracePt t="34660" x="5153025" y="3708400"/>
          <p14:tracePt t="34676" x="5195888" y="3722688"/>
          <p14:tracePt t="34693" x="5232400" y="3736975"/>
          <p14:tracePt t="34710" x="5260975" y="3744913"/>
          <p14:tracePt t="34726" x="5319713" y="3767138"/>
          <p14:tracePt t="34742" x="5376863" y="3767138"/>
          <p14:tracePt t="34759" x="5472113" y="3773488"/>
          <p14:tracePt t="34776" x="5559425" y="3773488"/>
          <p14:tracePt t="34792" x="5638800" y="3773488"/>
          <p14:tracePt t="34810" x="5703888" y="3773488"/>
          <p14:tracePt t="34828" x="5762625" y="3767138"/>
          <p14:tracePt t="34842" x="5813425" y="3759200"/>
          <p14:tracePt t="34844" x="5842000" y="3751263"/>
          <p14:tracePt t="34860" x="5900738" y="3736975"/>
          <p14:tracePt t="34876" x="5957888" y="3700463"/>
          <p14:tracePt t="34893" x="6002338" y="3679825"/>
          <p14:tracePt t="34909" x="6037263" y="3643313"/>
          <p14:tracePt t="34927" x="6073775" y="3606800"/>
          <p14:tracePt t="34944" x="6118225" y="3513138"/>
          <p14:tracePt t="34960" x="6138863" y="3440113"/>
          <p14:tracePt t="34979" x="6169025" y="3352800"/>
          <p14:tracePt t="34993" x="6183313" y="3273425"/>
          <p14:tracePt t="35010" x="6197600" y="3222625"/>
          <p14:tracePt t="35026" x="6211888" y="3171825"/>
          <p14:tracePt t="35043" x="6211888" y="3127375"/>
          <p14:tracePt t="35060" x="6219825" y="3076575"/>
          <p14:tracePt t="35076" x="6219825" y="3033713"/>
          <p14:tracePt t="35078" x="6219825" y="3019425"/>
          <p14:tracePt t="35093" x="6219825" y="2982913"/>
          <p14:tracePt t="35110" x="6219825" y="2946400"/>
          <p14:tracePt t="35126" x="6205538" y="2917825"/>
          <p14:tracePt t="35143" x="6197600" y="2887663"/>
          <p14:tracePt t="35160" x="6183313" y="2859088"/>
          <p14:tracePt t="35178" x="6138863" y="2808288"/>
          <p14:tracePt t="35193" x="6124575" y="2794000"/>
          <p14:tracePt t="35194" x="6110288" y="2779713"/>
          <p14:tracePt t="35210" x="6073775" y="2743200"/>
          <p14:tracePt t="35226" x="6022975" y="2706688"/>
          <p14:tracePt t="35243" x="5972175" y="2670175"/>
          <p14:tracePt t="35259" x="5935663" y="2641600"/>
          <p14:tracePt t="35276" x="5884863" y="2619375"/>
          <p14:tracePt t="35293" x="5849938" y="2613025"/>
          <p14:tracePt t="35310" x="5791200" y="2590800"/>
          <p14:tracePt t="35327" x="5718175" y="2582863"/>
          <p14:tracePt t="35343" x="5646738" y="2582863"/>
          <p14:tracePt t="35359" x="5565775" y="2582863"/>
          <p14:tracePt t="35376" x="5486400" y="2590800"/>
          <p14:tracePt t="35393" x="5421313" y="2605088"/>
          <p14:tracePt t="35410" x="5376863" y="2619375"/>
          <p14:tracePt t="35426" x="5334000" y="2627313"/>
          <p14:tracePt t="35443" x="5254625" y="2649538"/>
          <p14:tracePt t="35460" x="5181600" y="2663825"/>
          <p14:tracePt t="35476" x="5102225" y="2678113"/>
          <p14:tracePt t="35493" x="5029200" y="2692400"/>
          <p14:tracePt t="35510" x="4986338" y="2706688"/>
          <p14:tracePt t="35527" x="4941888" y="2714625"/>
          <p14:tracePt t="35543" x="4891088" y="2728913"/>
          <p14:tracePt t="35560" x="4833938" y="2751138"/>
          <p14:tracePt t="35576" x="4797425" y="2757488"/>
          <p14:tracePt t="35593" x="4767263" y="2771775"/>
          <p14:tracePt t="35610" x="4738688" y="2779713"/>
          <p14:tracePt t="35626" x="4716463" y="2794000"/>
          <p14:tracePt t="35643" x="4695825" y="2822575"/>
          <p14:tracePt t="35660" x="4665663" y="2859088"/>
          <p14:tracePt t="35676" x="4651375" y="2887663"/>
          <p14:tracePt t="35678" x="4637088" y="2903538"/>
          <p14:tracePt t="35693" x="4622800" y="2938463"/>
          <p14:tracePt t="35710" x="4614863" y="2968625"/>
          <p14:tracePt t="35726" x="4600575" y="3005138"/>
          <p14:tracePt t="35743" x="4594225" y="3033713"/>
          <p14:tracePt t="35759" x="4594225" y="3062288"/>
          <p14:tracePt t="35778" x="4594225" y="3127375"/>
          <p14:tracePt t="35793" x="4600575" y="3149600"/>
          <p14:tracePt t="35794" x="4608513" y="3171825"/>
          <p14:tracePt t="35810" x="4622800" y="3214688"/>
          <p14:tracePt t="35826" x="4645025" y="3259138"/>
          <p14:tracePt t="35843" x="4673600" y="3309938"/>
          <p14:tracePt t="35860" x="4702175" y="3360738"/>
          <p14:tracePt t="35876" x="4738688" y="3411538"/>
          <p14:tracePt t="35893" x="4811713" y="3482975"/>
          <p14:tracePt t="35910" x="4848225" y="3513138"/>
          <p14:tracePt t="35926" x="4876800" y="3548063"/>
          <p14:tracePt t="35943" x="4913313" y="3570288"/>
          <p14:tracePt t="35959" x="4941888" y="3598863"/>
          <p14:tracePt t="35977" x="4986338" y="3621088"/>
          <p14:tracePt t="35993" x="5029200" y="3635375"/>
          <p14:tracePt t="36010" x="5080000" y="3657600"/>
          <p14:tracePt t="36026" x="5116513" y="3671888"/>
          <p14:tracePt t="36043" x="5181600" y="3694113"/>
          <p14:tracePt t="36060" x="5232400" y="3708400"/>
          <p14:tracePt t="36077" x="5334000" y="3722688"/>
          <p14:tracePt t="36093" x="5457825" y="3730625"/>
          <p14:tracePt t="36111" x="5565775" y="3736975"/>
          <p14:tracePt t="36126" x="5638800" y="3736975"/>
          <p14:tracePt t="36144" x="5703888" y="3722688"/>
          <p14:tracePt t="36160" x="5748338" y="3716338"/>
          <p14:tracePt t="36176" x="5791200" y="3694113"/>
          <p14:tracePt t="36193" x="5842000" y="3665538"/>
          <p14:tracePt t="36210" x="5900738" y="3635375"/>
          <p14:tracePt t="36226" x="5965825" y="3606800"/>
          <p14:tracePt t="36243" x="6008688" y="3578225"/>
          <p14:tracePt t="36259" x="6059488" y="3541713"/>
          <p14:tracePt t="36277" x="6118225" y="3482975"/>
          <p14:tracePt t="36293" x="6132513" y="3432175"/>
          <p14:tracePt t="36310" x="6146800" y="3360738"/>
          <p14:tracePt t="36326" x="6161088" y="3273425"/>
          <p14:tracePt t="36343" x="6169025" y="3171825"/>
          <p14:tracePt t="36359" x="6175375" y="3084513"/>
          <p14:tracePt t="36377" x="6175375" y="2954338"/>
          <p14:tracePt t="36394" x="6183313" y="2873375"/>
          <p14:tracePt t="36410" x="6175375" y="2794000"/>
          <p14:tracePt t="36426" x="6154738" y="2714625"/>
          <p14:tracePt t="36443" x="6132513" y="2663825"/>
          <p14:tracePt t="36460" x="6088063" y="2613025"/>
          <p14:tracePt t="36477" x="6053138" y="2568575"/>
          <p14:tracePt t="36493" x="6016625" y="2532063"/>
          <p14:tracePt t="36494" x="5986463" y="2517775"/>
          <p14:tracePt t="36510" x="5943600" y="2497138"/>
          <p14:tracePt t="36526" x="5892800" y="2474913"/>
          <p14:tracePt t="36544" x="5827713" y="2446338"/>
          <p14:tracePt t="36560" x="5768975" y="2438400"/>
          <p14:tracePt t="36577" x="5681663" y="2424113"/>
          <p14:tracePt t="36593" x="5595938" y="2409825"/>
          <p14:tracePt t="36610" x="5486400" y="2395538"/>
          <p14:tracePt t="36627" x="5370513" y="2395538"/>
          <p14:tracePt t="36628" x="5297488" y="2395538"/>
          <p14:tracePt t="36643" x="5173663" y="2401888"/>
          <p14:tracePt t="36660" x="5029200" y="2409825"/>
          <p14:tracePt t="36677" x="4899025" y="2424113"/>
          <p14:tracePt t="36693" x="4767263" y="2438400"/>
          <p14:tracePt t="36710" x="4687888" y="2460625"/>
          <p14:tracePt t="36727" x="4608513" y="2481263"/>
          <p14:tracePt t="36743" x="4549775" y="2517775"/>
          <p14:tracePt t="36745" x="4521200" y="2540000"/>
          <p14:tracePt t="36760" x="4470400" y="2576513"/>
          <p14:tracePt t="36777" x="4411663" y="2613025"/>
          <p14:tracePt t="36794" x="4360863" y="2655888"/>
          <p14:tracePt t="36810" x="4318000" y="2692400"/>
          <p14:tracePt t="36827" x="4289425" y="2720975"/>
          <p14:tracePt t="36843" x="4267200" y="2765425"/>
          <p14:tracePt t="36860" x="4238625" y="2830513"/>
          <p14:tracePt t="36876" x="4230688" y="2887663"/>
          <p14:tracePt t="36894" x="4224338" y="2938463"/>
          <p14:tracePt t="36910" x="4224338" y="3005138"/>
          <p14:tracePt t="36927" x="4230688" y="3076575"/>
          <p14:tracePt t="36944" x="4252913" y="3149600"/>
          <p14:tracePt t="36961" x="4281488" y="3208338"/>
          <p14:tracePt t="36977" x="4310063" y="3265488"/>
          <p14:tracePt t="36979" x="4332288" y="3302000"/>
          <p14:tracePt t="36993" x="4354513" y="3330575"/>
          <p14:tracePt t="36995" x="4368800" y="3352800"/>
          <p14:tracePt t="37010" x="4405313" y="3389313"/>
          <p14:tracePt t="37026" x="4441825" y="3417888"/>
          <p14:tracePt t="37046" x="4470400" y="3454400"/>
          <p14:tracePt t="37060" x="4506913" y="3482975"/>
          <p14:tracePt t="37077" x="4535488" y="3505200"/>
          <p14:tracePt t="37094" x="4594225" y="3533775"/>
          <p14:tracePt t="37110" x="4665663" y="3570288"/>
          <p14:tracePt t="37127" x="4783138" y="3598863"/>
          <p14:tracePt t="37144" x="4927600" y="3614738"/>
          <p14:tracePt t="37160" x="5065713" y="3621088"/>
          <p14:tracePt t="37177" x="5122863" y="3621088"/>
          <p14:tracePt t="37193" x="5145088" y="3606800"/>
          <p14:tracePt t="37212" x="5153025" y="3584575"/>
          <p14:tracePt t="37227" x="5153025" y="3519488"/>
          <p14:tracePt t="37243" x="5153025" y="3446463"/>
          <p14:tracePt t="37260" x="5159375" y="3403600"/>
          <p14:tracePt t="37277" x="5173663" y="3367088"/>
          <p14:tracePt t="37293" x="5195888" y="3330575"/>
          <p14:tracePt t="37310" x="5240338" y="3302000"/>
          <p14:tracePt t="37327" x="5297488" y="3251200"/>
          <p14:tracePt t="37344" x="5449888" y="3186113"/>
          <p14:tracePt t="37360" x="5602288" y="3135313"/>
          <p14:tracePt t="37376" x="5754688" y="3090863"/>
          <p14:tracePt t="37393" x="5856288" y="3055938"/>
          <p14:tracePt t="37410" x="5900738" y="3025775"/>
          <p14:tracePt t="37427" x="5915025" y="3011488"/>
          <p14:tracePt t="37443" x="5929313" y="3011488"/>
          <p14:tracePt t="37460" x="5929313" y="3005138"/>
          <p14:tracePt t="37477" x="5935663" y="2997200"/>
          <p14:tracePt t="37493" x="5943600" y="2982913"/>
          <p14:tracePt t="37510" x="5957888" y="2974975"/>
          <p14:tracePt t="37527" x="5957888" y="2968625"/>
          <p14:tracePt t="37543" x="5965825" y="2960688"/>
          <p14:tracePt t="37560" x="5965825" y="2954338"/>
          <p14:tracePt t="37577" x="5980113" y="2938463"/>
          <p14:tracePt t="37594" x="5986463" y="2924175"/>
          <p14:tracePt t="37610" x="5994400" y="2917825"/>
          <p14:tracePt t="37627" x="6002338" y="2909888"/>
          <p14:tracePt t="37643" x="6002338" y="2903538"/>
          <p14:tracePt t="37677" x="6016625" y="2895600"/>
          <p14:tracePt t="37695" x="6022975" y="2887663"/>
          <p14:tracePt t="37711" x="6037263" y="2881313"/>
          <p14:tracePt t="37728" x="6073775" y="2873375"/>
          <p14:tracePt t="37744" x="6103938" y="2867025"/>
          <p14:tracePt t="37761" x="6138863" y="2867025"/>
          <p14:tracePt t="37777" x="6183313" y="2867025"/>
          <p14:tracePt t="37794" x="6234113" y="2867025"/>
          <p14:tracePt t="37797" x="6256338" y="2867025"/>
          <p14:tracePt t="37811" x="6299200" y="2867025"/>
          <p14:tracePt t="37828" x="6327775" y="2867025"/>
          <p14:tracePt t="37843" x="6335713" y="2867025"/>
          <p14:tracePt t="37860" x="6350000" y="2867025"/>
          <p14:tracePt t="37894" x="6364288" y="2867025"/>
          <p14:tracePt t="37912" x="6378575" y="2873375"/>
          <p14:tracePt t="37999" x="6378575" y="2881313"/>
          <p14:tracePt t="38007" x="6372225" y="2881313"/>
          <p14:tracePt t="38015" x="6335713" y="2895600"/>
          <p14:tracePt t="38032" x="6205538" y="2903538"/>
          <p14:tracePt t="38044" x="6030913" y="2909888"/>
          <p14:tracePt t="38060" x="5870575" y="2909888"/>
          <p14:tracePt t="38078" x="5762625" y="2895600"/>
          <p14:tracePt t="38093" x="5732463" y="2895600"/>
          <p14:tracePt t="38147" x="5740400" y="2895600"/>
          <p14:tracePt t="38154" x="5754688" y="2887663"/>
          <p14:tracePt t="38163" x="5762625" y="2881313"/>
          <p14:tracePt t="38178" x="5768975" y="2881313"/>
          <p14:tracePt t="38194" x="5776913" y="2881313"/>
          <p14:tracePt t="39573" x="5783263" y="2881313"/>
          <p14:tracePt t="39582" x="5791200" y="2887663"/>
          <p14:tracePt t="39599" x="5799138" y="2887663"/>
          <p14:tracePt t="39611" x="5805488" y="2895600"/>
          <p14:tracePt t="39628" x="5813425" y="2895600"/>
          <p14:tracePt t="39644" x="5819775" y="2895600"/>
          <p14:tracePt t="39677" x="5827713" y="2903538"/>
          <p14:tracePt t="39694" x="5834063" y="2903538"/>
          <p14:tracePt t="39711" x="5849938" y="2903538"/>
          <p14:tracePt t="39790" x="5856288" y="2903538"/>
          <p14:tracePt t="39937" x="5878513" y="2903538"/>
          <p14:tracePt t="39947" x="5900738" y="2903538"/>
          <p14:tracePt t="39953" x="5929313" y="2903538"/>
          <p14:tracePt t="39962" x="5965825" y="2895600"/>
          <p14:tracePt t="39977" x="6045200" y="2881313"/>
          <p14:tracePt t="39994" x="6154738" y="2867025"/>
          <p14:tracePt t="40010" x="6270625" y="2867025"/>
          <p14:tracePt t="40027" x="6386513" y="2867025"/>
          <p14:tracePt t="40044" x="6473825" y="2867025"/>
          <p14:tracePt t="40061" x="6575425" y="2881313"/>
          <p14:tracePt t="40078" x="6626225" y="2887663"/>
          <p14:tracePt t="40098" x="6691313" y="2895600"/>
          <p14:tracePt t="40114" x="6792913" y="2917825"/>
          <p14:tracePt t="40128" x="6937375" y="2932113"/>
          <p14:tracePt t="40144" x="7119938" y="2954338"/>
          <p14:tracePt t="40161" x="7272338" y="2968625"/>
          <p14:tracePt t="40178" x="7394575" y="2968625"/>
          <p14:tracePt t="40194" x="7481888" y="2968625"/>
          <p14:tracePt t="40211" x="7510463" y="2968625"/>
          <p14:tracePt t="40228" x="7540625" y="2974975"/>
          <p14:tracePt t="40244" x="7561263" y="2982913"/>
          <p14:tracePt t="40261" x="7583488" y="2989263"/>
          <p14:tracePt t="40277" x="7597775" y="2997200"/>
          <p14:tracePt t="40294" x="7634288" y="3005138"/>
          <p14:tracePt t="40311" x="7678738" y="3005138"/>
          <p14:tracePt t="40328" x="7707313" y="3005138"/>
          <p14:tracePt t="40344" x="7743825" y="3005138"/>
          <p14:tracePt t="40361" x="7772400" y="3005138"/>
          <p14:tracePt t="40377" x="7794625" y="3005138"/>
          <p14:tracePt t="40394" x="7800975" y="3005138"/>
          <p14:tracePt t="40411" x="7808913" y="2997200"/>
          <p14:tracePt t="40428" x="7815263" y="2997200"/>
          <p14:tracePt t="40475" x="7823200" y="2997200"/>
          <p14:tracePt t="40615" x="7831138" y="2997200"/>
          <p14:tracePt t="40645" x="7837488" y="2997200"/>
          <p14:tracePt t="40669" x="7845425" y="2997200"/>
          <p14:tracePt t="40739" x="7851775" y="2997200"/>
          <p14:tracePt t="40903" x="7866063" y="2997200"/>
          <p14:tracePt t="40912" x="7896225" y="2997200"/>
          <p14:tracePt t="40919" x="7939088" y="2997200"/>
          <p14:tracePt t="40928" x="7975600" y="2997200"/>
          <p14:tracePt t="40944" x="8091488" y="3005138"/>
          <p14:tracePt t="40961" x="8221663" y="3011488"/>
          <p14:tracePt t="40977" x="8316913" y="3019425"/>
          <p14:tracePt t="40994" x="8382000" y="3025775"/>
          <p14:tracePt t="41011" x="8404225" y="3025775"/>
          <p14:tracePt t="41597" x="8404225" y="3033713"/>
          <p14:tracePt t="41612" x="8396288" y="3040063"/>
          <p14:tracePt t="41619" x="8396288" y="3048000"/>
          <p14:tracePt t="41628" x="8389938" y="3048000"/>
          <p14:tracePt t="41644" x="8382000" y="3055938"/>
          <p14:tracePt t="41662" x="8374063" y="3055938"/>
          <p14:tracePt t="41678" x="8367713" y="3062288"/>
          <p14:tracePt t="41694" x="8353425" y="3070225"/>
          <p14:tracePt t="41711" x="8345488" y="3076575"/>
          <p14:tracePt t="41728" x="8316913" y="3090863"/>
          <p14:tracePt t="41744" x="8288338" y="3098800"/>
          <p14:tracePt t="41762" x="8243888" y="3121025"/>
          <p14:tracePt t="41778" x="8207375" y="3135313"/>
          <p14:tracePt t="41795" x="8142288" y="3141663"/>
          <p14:tracePt t="41811" x="8048625" y="3157538"/>
          <p14:tracePt t="41828" x="7932738" y="3171825"/>
          <p14:tracePt t="41830" x="7874000" y="3178175"/>
          <p14:tracePt t="41845" x="7735888" y="3200400"/>
          <p14:tracePt t="41862" x="7597775" y="3208338"/>
          <p14:tracePt t="41878" x="7453313" y="3228975"/>
          <p14:tracePt t="41894" x="7292975" y="3259138"/>
          <p14:tracePt t="41912" x="7119938" y="3287713"/>
          <p14:tracePt t="41928" x="6959600" y="3316288"/>
          <p14:tracePt t="41945" x="6835775" y="3338513"/>
          <p14:tracePt t="41962" x="6742113" y="3360738"/>
          <p14:tracePt t="41978" x="6626225" y="3395663"/>
          <p14:tracePt t="41995" x="6561138" y="3432175"/>
          <p14:tracePt t="42011" x="6480175" y="3476625"/>
          <p14:tracePt t="42028" x="6400800" y="3513138"/>
          <p14:tracePt t="42045" x="6313488" y="3548063"/>
          <p14:tracePt t="42062" x="6226175" y="3584575"/>
          <p14:tracePt t="42078" x="6132513" y="3614738"/>
          <p14:tracePt t="42096" x="5994400" y="3649663"/>
          <p14:tracePt t="42111" x="5935663" y="3657600"/>
          <p14:tracePt t="42114" x="5884863" y="3665538"/>
          <p14:tracePt t="42128" x="5754688" y="3679825"/>
          <p14:tracePt t="42144" x="5616575" y="3679825"/>
          <p14:tracePt t="42162" x="5494338" y="3679825"/>
          <p14:tracePt t="42178" x="5435600" y="3679825"/>
          <p14:tracePt t="42195" x="5413375" y="3679825"/>
          <p14:tracePt t="42725" x="5407025" y="3679825"/>
          <p14:tracePt t="42733" x="5399088" y="3679825"/>
          <p14:tracePt t="42749" x="5392738" y="3679825"/>
          <p14:tracePt t="42762" x="5384800" y="3679825"/>
          <p14:tracePt t="42778" x="5376863" y="3679825"/>
          <p14:tracePt t="42844" x="5370513" y="3679825"/>
          <p14:tracePt t="42862" x="5362575" y="3679825"/>
          <p14:tracePt t="42878" x="5356225" y="3679825"/>
          <p14:tracePt t="42915" x="5348288" y="3679825"/>
          <p14:tracePt t="42930" x="5341938" y="3679825"/>
          <p14:tracePt t="42945" x="5334000" y="3686175"/>
          <p14:tracePt t="42962" x="5326063" y="3686175"/>
          <p14:tracePt t="42978" x="5311775" y="3694113"/>
          <p14:tracePt t="42995" x="5297488" y="3700463"/>
          <p14:tracePt t="43011" x="5291138" y="3700463"/>
          <p14:tracePt t="43045" x="5283200" y="3700463"/>
          <p14:tracePt t="43707" x="5297488" y="3700463"/>
          <p14:tracePt t="43715" x="5311775" y="3700463"/>
          <p14:tracePt t="43724" x="5326063" y="3700463"/>
          <p14:tracePt t="43731" x="5348288" y="3700463"/>
          <p14:tracePt t="43745" x="5370513" y="3694113"/>
          <p14:tracePt t="43762" x="5443538" y="3686175"/>
          <p14:tracePt t="43778" x="5486400" y="3686175"/>
          <p14:tracePt t="43795" x="5529263" y="3686175"/>
          <p14:tracePt t="43812" x="5573713" y="3686175"/>
          <p14:tracePt t="43828" x="5602288" y="3686175"/>
          <p14:tracePt t="43845" x="5624513" y="3679825"/>
          <p14:tracePt t="43862" x="5661025" y="3679825"/>
          <p14:tracePt t="43879" x="5689600" y="3679825"/>
          <p14:tracePt t="43880" x="5703888" y="3679825"/>
          <p14:tracePt t="43895" x="5732463" y="3679825"/>
          <p14:tracePt t="43911" x="5768975" y="3679825"/>
          <p14:tracePt t="43929" x="5799138" y="3679825"/>
          <p14:tracePt t="43945" x="5827713" y="3679825"/>
          <p14:tracePt t="43962" x="5864225" y="3679825"/>
          <p14:tracePt t="43979" x="5929313" y="3679825"/>
          <p14:tracePt t="43995" x="5972175" y="3679825"/>
          <p14:tracePt t="44011" x="6016625" y="3679825"/>
          <p14:tracePt t="44029" x="6053138" y="3679825"/>
          <p14:tracePt t="44045" x="6096000" y="3679825"/>
          <p14:tracePt t="44062" x="6138863" y="3679825"/>
          <p14:tracePt t="44078" x="6183313" y="3671888"/>
          <p14:tracePt t="44095" x="6226175" y="3671888"/>
          <p14:tracePt t="44112" x="6276975" y="3665538"/>
          <p14:tracePt t="44129" x="6321425" y="3665538"/>
          <p14:tracePt t="44129" x="6335713" y="3665538"/>
          <p14:tracePt t="44145" x="6364288" y="3665538"/>
          <p14:tracePt t="44162" x="6386513" y="3665538"/>
          <p14:tracePt t="44178" x="6400800" y="3665538"/>
          <p14:tracePt t="44195" x="6437313" y="3665538"/>
          <p14:tracePt t="44212" x="6465888" y="3657600"/>
          <p14:tracePt t="44228" x="6502400" y="3657600"/>
          <p14:tracePt t="44245" x="6545263" y="3657600"/>
          <p14:tracePt t="44262" x="6561138" y="3657600"/>
          <p14:tracePt t="44295" x="6567488" y="3657600"/>
          <p14:tracePt t="44312" x="6575425" y="3657600"/>
          <p14:tracePt t="44329" x="6589713" y="3657600"/>
          <p14:tracePt t="44346" x="6596063" y="3657600"/>
          <p14:tracePt t="44471" x="6561138" y="3657600"/>
          <p14:tracePt t="44480" x="6473825" y="3657600"/>
          <p14:tracePt t="44496" x="6161088" y="3665538"/>
          <p14:tracePt t="44513" x="5667375" y="3665538"/>
          <p14:tracePt t="44529" x="5029200" y="3643313"/>
          <p14:tracePt t="44545" x="4419600" y="3643313"/>
          <p14:tracePt t="44562" x="3903663" y="3643313"/>
          <p14:tracePt t="44579" x="3519488" y="3657600"/>
          <p14:tracePt t="44580" x="3395663" y="3665538"/>
          <p14:tracePt t="44595" x="3243263" y="3671888"/>
          <p14:tracePt t="44612" x="3171825" y="3671888"/>
          <p14:tracePt t="44629" x="3149600" y="3671888"/>
          <p14:tracePt t="44645" x="3141663" y="3679825"/>
          <p14:tracePt t="44662" x="3135313" y="3686175"/>
          <p14:tracePt t="44679" x="3127375" y="3686175"/>
          <p14:tracePt t="44695" x="3121025" y="3686175"/>
          <p14:tracePt t="44712" x="3098800" y="3694113"/>
          <p14:tracePt t="44729" x="3055938" y="3708400"/>
          <p14:tracePt t="44746" x="3011488" y="3708400"/>
          <p14:tracePt t="44762" x="2974975" y="3708400"/>
          <p14:tracePt t="44780" x="2960688" y="3708400"/>
          <p14:tracePt t="44795" x="2954338" y="3708400"/>
          <p14:tracePt t="44923" x="2932113" y="3708400"/>
          <p14:tracePt t="44931" x="2917825" y="3708400"/>
          <p14:tracePt t="44939" x="2895600" y="3700463"/>
          <p14:tracePt t="44946" x="2881313" y="3694113"/>
          <p14:tracePt t="44962" x="2830513" y="3686175"/>
          <p14:tracePt t="44979" x="2751138" y="3671888"/>
          <p14:tracePt t="44995" x="2663825" y="3657600"/>
          <p14:tracePt t="45012" x="2554288" y="3649663"/>
          <p14:tracePt t="45029" x="2460625" y="3643313"/>
          <p14:tracePt t="45046" x="2409825" y="3643313"/>
          <p14:tracePt t="45062" x="2387600" y="3643313"/>
          <p14:tracePt t="45079" x="2379663" y="3643313"/>
          <p14:tracePt t="45235" x="2387600" y="3629025"/>
          <p14:tracePt t="45241" x="2395538" y="3606800"/>
          <p14:tracePt t="45250" x="2401888" y="3578225"/>
          <p14:tracePt t="45262" x="2409825" y="3548063"/>
          <p14:tracePt t="45279" x="2409825" y="3513138"/>
          <p14:tracePt t="45295" x="2409825" y="3482975"/>
          <p14:tracePt t="45312" x="2379663" y="3446463"/>
          <p14:tracePt t="45329" x="2351088" y="3432175"/>
          <p14:tracePt t="45346" x="2314575" y="3425825"/>
          <p14:tracePt t="45362" x="2278063" y="3425825"/>
          <p14:tracePt t="45379" x="2235200" y="3425825"/>
          <p14:tracePt t="45396" x="2184400" y="3432175"/>
          <p14:tracePt t="45412" x="2155825" y="3440113"/>
          <p14:tracePt t="45414" x="2133600" y="3454400"/>
          <p14:tracePt t="45430" x="2105025" y="3490913"/>
          <p14:tracePt t="45446" x="2060575" y="3527425"/>
          <p14:tracePt t="45462" x="2017713" y="3584575"/>
          <p14:tracePt t="45479" x="1973263" y="3635375"/>
          <p14:tracePt t="45496" x="1944688" y="3679825"/>
          <p14:tracePt t="45512" x="1938338" y="3722688"/>
          <p14:tracePt t="45529" x="1930400" y="3767138"/>
          <p14:tracePt t="45531" x="1922463" y="3787775"/>
          <p14:tracePt t="45546" x="1922463" y="3838575"/>
          <p14:tracePt t="45562" x="1922463" y="3889375"/>
          <p14:tracePt t="45579" x="1938338" y="3940175"/>
          <p14:tracePt t="45595" x="1958975" y="3990975"/>
          <p14:tracePt t="45613" x="1989138" y="4021138"/>
          <p14:tracePt t="45629" x="2017713" y="4056063"/>
          <p14:tracePt t="45645" x="2054225" y="4092575"/>
          <p14:tracePt t="45663" x="2090738" y="4122738"/>
          <p14:tracePt t="45679" x="2141538" y="4157663"/>
          <p14:tracePt t="45696" x="2257425" y="4224338"/>
          <p14:tracePt t="45712" x="2351088" y="4267200"/>
          <p14:tracePt t="45729" x="2438400" y="4295775"/>
          <p14:tracePt t="45745" x="2517775" y="4310063"/>
          <p14:tracePt t="45763" x="2598738" y="4325938"/>
          <p14:tracePt t="45779" x="2670175" y="4340225"/>
          <p14:tracePt t="45796" x="2808288" y="4354513"/>
          <p14:tracePt t="45812" x="2909888" y="4360863"/>
          <p14:tracePt t="45829" x="2989263" y="4360863"/>
          <p14:tracePt t="45845" x="3070225" y="4360863"/>
          <p14:tracePt t="45862" x="3141663" y="4340225"/>
          <p14:tracePt t="45879" x="3236913" y="4303713"/>
          <p14:tracePt t="45895" x="3417888" y="4230688"/>
          <p14:tracePt t="45912" x="3533775" y="4179888"/>
          <p14:tracePt t="45929" x="3614738" y="4114800"/>
          <p14:tracePt t="45946" x="3643313" y="4056063"/>
          <p14:tracePt t="45963" x="3657600" y="4005263"/>
          <p14:tracePt t="45979" x="3665538" y="3954463"/>
          <p14:tracePt t="45997" x="3665538" y="3889375"/>
          <p14:tracePt t="46012" x="3643313" y="3810000"/>
          <p14:tracePt t="46029" x="3606800" y="3716338"/>
          <p14:tracePt t="46029" x="3584575" y="3671888"/>
          <p14:tracePt t="46046" x="3527425" y="3584575"/>
          <p14:tracePt t="46062" x="3468688" y="3505200"/>
          <p14:tracePt t="46080" x="3417888" y="3454400"/>
          <p14:tracePt t="46095" x="3367088" y="3411538"/>
          <p14:tracePt t="46113" x="3309938" y="3367088"/>
          <p14:tracePt t="46129" x="3222625" y="3330575"/>
          <p14:tracePt t="46130" x="3178175" y="3324225"/>
          <p14:tracePt t="46145" x="3084513" y="3309938"/>
          <p14:tracePt t="46163" x="2982913" y="3294063"/>
          <p14:tracePt t="46179" x="2873375" y="3294063"/>
          <p14:tracePt t="46196" x="2757488" y="3302000"/>
          <p14:tracePt t="46212" x="2633663" y="3324225"/>
          <p14:tracePt t="46229" x="2517775" y="3338513"/>
          <p14:tracePt t="46245" x="2416175" y="3360738"/>
          <p14:tracePt t="46263" x="2300288" y="3389313"/>
          <p14:tracePt t="46279" x="2227263" y="3417888"/>
          <p14:tracePt t="46295" x="2170113" y="3440113"/>
          <p14:tracePt t="46313" x="2125663" y="3468688"/>
          <p14:tracePt t="46329" x="2074863" y="3490913"/>
          <p14:tracePt t="46346" x="2039938" y="3513138"/>
          <p14:tracePt t="46365" x="2017713" y="3527425"/>
          <p14:tracePt t="46380" x="2003425" y="3541713"/>
          <p14:tracePt t="46397" x="1989138" y="3584575"/>
          <p14:tracePt t="46413" x="1973263" y="3614738"/>
          <p14:tracePt t="46431" x="1966913" y="3649663"/>
          <p14:tracePt t="46446" x="1958975" y="3679825"/>
          <p14:tracePt t="46462" x="1958975" y="3708400"/>
          <p14:tracePt t="46479" x="1958975" y="3744913"/>
          <p14:tracePt t="46495" x="1958975" y="3781425"/>
          <p14:tracePt t="46512" x="1973263" y="3817938"/>
          <p14:tracePt t="46529" x="1981200" y="3838575"/>
          <p14:tracePt t="46545" x="1995488" y="3875088"/>
          <p14:tracePt t="46562" x="2003425" y="3889375"/>
          <p14:tracePt t="46579" x="2009775" y="3903663"/>
          <p14:tracePt t="46596" x="2024063" y="3925888"/>
          <p14:tracePt t="46612" x="2032000" y="3948113"/>
          <p14:tracePt t="46629" x="2060575" y="3990975"/>
          <p14:tracePt t="46645" x="2074863" y="4021138"/>
          <p14:tracePt t="46662" x="2097088" y="4049713"/>
          <p14:tracePt t="46679" x="2125663" y="4078288"/>
          <p14:tracePt t="46696" x="2155825" y="4106863"/>
          <p14:tracePt t="46713" x="2192338" y="4143375"/>
          <p14:tracePt t="46729" x="2235200" y="4179888"/>
          <p14:tracePt t="46746" x="2278063" y="4216400"/>
          <p14:tracePt t="46762" x="2322513" y="4238625"/>
          <p14:tracePt t="46779" x="2373313" y="4275138"/>
          <p14:tracePt t="46796" x="2438400" y="4318000"/>
          <p14:tracePt t="46800" x="2474913" y="4340225"/>
          <p14:tracePt t="46812" x="2517775" y="4360863"/>
          <p14:tracePt t="46830" x="2598738" y="4391025"/>
          <p14:tracePt t="46846" x="2700338" y="4411663"/>
          <p14:tracePt t="46863" x="2844800" y="4441825"/>
          <p14:tracePt t="46879" x="2932113" y="4456113"/>
          <p14:tracePt t="46896" x="2997200" y="4456113"/>
          <p14:tracePt t="46912" x="3033713" y="4456113"/>
          <p14:tracePt t="46930" x="3062288" y="4456113"/>
          <p14:tracePt t="46946" x="3098800" y="4441825"/>
          <p14:tracePt t="46948" x="3106738" y="4419600"/>
          <p14:tracePt t="46962" x="3121025" y="4405313"/>
          <p14:tracePt t="46980" x="3149600" y="4318000"/>
          <p14:tracePt t="46996" x="3157538" y="4267200"/>
          <p14:tracePt t="47013" x="3163888" y="4202113"/>
          <p14:tracePt t="47030" x="3163888" y="4143375"/>
          <p14:tracePt t="47046" x="3157538" y="4100513"/>
          <p14:tracePt t="47063" x="3141663" y="4056063"/>
          <p14:tracePt t="47079" x="3135313" y="3998913"/>
          <p14:tracePt t="47096" x="3106738" y="3933825"/>
          <p14:tracePt t="47113" x="3084513" y="3883025"/>
          <p14:tracePt t="47129" x="3062288" y="3838575"/>
          <p14:tracePt t="47146" x="3033713" y="3787775"/>
          <p14:tracePt t="47163" x="2997200" y="3744913"/>
          <p14:tracePt t="47179" x="2960688" y="3708400"/>
          <p14:tracePt t="47196" x="2909888" y="3671888"/>
          <p14:tracePt t="47213" x="2816225" y="3614738"/>
          <p14:tracePt t="47230" x="2720975" y="3570288"/>
          <p14:tracePt t="47246" x="2613025" y="3527425"/>
          <p14:tracePt t="47263" x="2481263" y="3513138"/>
          <p14:tracePt t="47279" x="2359025" y="3497263"/>
          <p14:tracePt t="47296" x="2243138" y="3497263"/>
          <p14:tracePt t="47313" x="2125663" y="3497263"/>
          <p14:tracePt t="47330" x="2105025" y="3505200"/>
          <p14:tracePt t="47346" x="2097088" y="3513138"/>
          <p14:tracePt t="47363" x="2090738" y="3527425"/>
          <p14:tracePt t="47379" x="2074863" y="3556000"/>
          <p14:tracePt t="47396" x="2054225" y="3584575"/>
          <p14:tracePt t="47412" x="2024063" y="3635375"/>
          <p14:tracePt t="47430" x="2003425" y="3694113"/>
          <p14:tracePt t="47446" x="1989138" y="3736975"/>
          <p14:tracePt t="47462" x="1981200" y="3773488"/>
          <p14:tracePt t="47479" x="1966913" y="3810000"/>
          <p14:tracePt t="47496" x="1958975" y="3846513"/>
          <p14:tracePt t="47513" x="1952625" y="3889375"/>
          <p14:tracePt t="47529" x="1952625" y="3940175"/>
          <p14:tracePt t="47546" x="1952625" y="3984625"/>
          <p14:tracePt t="47563" x="1981200" y="4049713"/>
          <p14:tracePt t="47580" x="2024063" y="4100513"/>
          <p14:tracePt t="47596" x="2054225" y="4137025"/>
          <p14:tracePt t="47613" x="2090738" y="4173538"/>
          <p14:tracePt t="47629" x="2119313" y="4202113"/>
          <p14:tracePt t="47646" x="2141538" y="4238625"/>
          <p14:tracePt t="47663" x="2170113" y="4275138"/>
          <p14:tracePt t="47680" x="2198688" y="4289425"/>
          <p14:tracePt t="47696" x="2220913" y="4310063"/>
          <p14:tracePt t="47713" x="2249488" y="4325938"/>
          <p14:tracePt t="47729" x="2278063" y="4346575"/>
          <p14:tracePt t="47746" x="2300288" y="4354513"/>
          <p14:tracePt t="47763" x="2336800" y="4376738"/>
          <p14:tracePt t="47779" x="2365375" y="4391025"/>
          <p14:tracePt t="47796" x="2409825" y="4397375"/>
          <p14:tracePt t="47813" x="2525713" y="4419600"/>
          <p14:tracePt t="47829" x="2641600" y="4433888"/>
          <p14:tracePt t="47846" x="2786063" y="4448175"/>
          <p14:tracePt t="47863" x="2924175" y="4462463"/>
          <p14:tracePt t="47880" x="3055938" y="4478338"/>
          <p14:tracePt t="47896" x="3149600" y="4484688"/>
          <p14:tracePt t="47913" x="3192463" y="4484688"/>
          <p14:tracePt t="47929" x="3200400" y="4484688"/>
          <p14:tracePt t="48896" x="3208338" y="4484688"/>
          <p14:tracePt t="48903" x="3251200" y="4484688"/>
          <p14:tracePt t="48914" x="3309938" y="4492625"/>
          <p14:tracePt t="48929" x="3454400" y="4492625"/>
          <p14:tracePt t="48946" x="3665538" y="4506913"/>
          <p14:tracePt t="48963" x="3925888" y="4513263"/>
          <p14:tracePt t="48980" x="4165600" y="4521200"/>
          <p14:tracePt t="48996" x="4506913" y="4521200"/>
          <p14:tracePt t="49013" x="4637088" y="4521200"/>
          <p14:tracePt t="49030" x="5108575" y="4484688"/>
          <p14:tracePt t="49047" x="5508625" y="4462463"/>
          <p14:tracePt t="49063" x="5884863" y="4419600"/>
          <p14:tracePt t="49080" x="6138863" y="4346575"/>
          <p14:tracePt t="49097" x="6372225" y="4216400"/>
          <p14:tracePt t="49113" x="6451600" y="4157663"/>
          <p14:tracePt t="49130" x="6480175" y="4122738"/>
          <p14:tracePt t="49147" x="6494463" y="4100513"/>
          <p14:tracePt t="49163" x="6502400" y="4092575"/>
          <p14:tracePt t="49180" x="6510338" y="4064000"/>
          <p14:tracePt t="49196" x="6524625" y="4049713"/>
          <p14:tracePt t="49213" x="6524625" y="4035425"/>
          <p14:tracePt t="49230" x="6530975" y="4021138"/>
          <p14:tracePt t="49247" x="6538913" y="4013200"/>
          <p14:tracePt t="49263" x="6545263" y="3990975"/>
          <p14:tracePt t="49280" x="6553200" y="3976688"/>
          <p14:tracePt t="49297" x="6567488" y="3954463"/>
          <p14:tracePt t="49313" x="6575425" y="3925888"/>
          <p14:tracePt t="49331" x="6589713" y="3911600"/>
          <p14:tracePt t="49346" x="6596063" y="3875088"/>
          <p14:tracePt t="49349" x="6604000" y="3860800"/>
          <p14:tracePt t="49363" x="6604000" y="3846513"/>
          <p14:tracePt t="49364" x="6611938" y="3832225"/>
          <p14:tracePt t="49380" x="6626225" y="3795713"/>
          <p14:tracePt t="49396" x="6632575" y="3767138"/>
          <p14:tracePt t="49413" x="6646863" y="3730625"/>
          <p14:tracePt t="49430" x="6654800" y="3694113"/>
          <p14:tracePt t="49447" x="6669088" y="3649663"/>
          <p14:tracePt t="49464" x="6683375" y="3614738"/>
          <p14:tracePt t="49481" x="6691313" y="3584575"/>
          <p14:tracePt t="49499" x="6705600" y="3556000"/>
          <p14:tracePt t="49514" x="6719888" y="3533775"/>
          <p14:tracePt t="49530" x="6742113" y="3505200"/>
          <p14:tracePt t="49548" x="6764338" y="3476625"/>
          <p14:tracePt t="49564" x="6799263" y="3454400"/>
          <p14:tracePt t="49566" x="6815138" y="3440113"/>
          <p14:tracePt t="49582" x="6858000" y="3417888"/>
          <p14:tracePt t="49597" x="6900863" y="3403600"/>
          <p14:tracePt t="49613" x="6967538" y="3395663"/>
          <p14:tracePt t="49630" x="7032625" y="3381375"/>
          <p14:tracePt t="49646" x="7104063" y="3375025"/>
          <p14:tracePt t="49663" x="7177088" y="3367088"/>
          <p14:tracePt t="49680" x="7221538" y="3360738"/>
          <p14:tracePt t="49682" x="7242175" y="3360738"/>
          <p14:tracePt t="49697" x="7264400" y="3360738"/>
          <p14:tracePt t="49698" x="7286625" y="3360738"/>
          <p14:tracePt t="49714" x="7307263" y="3367088"/>
          <p14:tracePt t="49730" x="7329488" y="3375025"/>
          <p14:tracePt t="49747" x="7402513" y="3403600"/>
          <p14:tracePt t="49763" x="7424738" y="3425825"/>
          <p14:tracePt t="49780" x="7445375" y="3462338"/>
          <p14:tracePt t="49796" x="7459663" y="3497263"/>
          <p14:tracePt t="49798" x="7475538" y="3519488"/>
          <p14:tracePt t="49813" x="7475538" y="3541713"/>
          <p14:tracePt t="49830" x="7496175" y="3592513"/>
          <p14:tracePt t="49846" x="7504113" y="3621088"/>
          <p14:tracePt t="49863" x="7510463" y="3657600"/>
          <p14:tracePt t="49880" x="7510463" y="3686175"/>
          <p14:tracePt t="49897" x="7510463" y="3700463"/>
          <p14:tracePt t="49898" x="7510463" y="3716338"/>
          <p14:tracePt t="49913" x="7504113" y="3759200"/>
          <p14:tracePt t="49930" x="7489825" y="3795713"/>
          <p14:tracePt t="49933" x="7475538" y="3810000"/>
          <p14:tracePt t="49946" x="7467600" y="3832225"/>
          <p14:tracePt t="49948" x="7445375" y="3846513"/>
          <p14:tracePt t="49964" x="7416800" y="3875088"/>
          <p14:tracePt t="49980" x="7402513" y="3889375"/>
          <p14:tracePt t="49982" x="7380288" y="3897313"/>
          <p14:tracePt t="49996" x="7329488" y="3925888"/>
          <p14:tracePt t="50014" x="7272338" y="3948113"/>
          <p14:tracePt t="50030" x="7235825" y="3954463"/>
          <p14:tracePt t="50047" x="7018338" y="3976688"/>
          <p14:tracePt t="50064" x="6908800" y="3976688"/>
          <p14:tracePt t="50080" x="6821488" y="3984625"/>
          <p14:tracePt t="50097" x="6756400" y="3984625"/>
          <p14:tracePt t="50113" x="6713538" y="3976688"/>
          <p14:tracePt t="50130" x="6677025" y="3970338"/>
          <p14:tracePt t="50147" x="6632575" y="3948113"/>
          <p14:tracePt t="50163" x="6589713" y="3925888"/>
          <p14:tracePt t="50180" x="6524625" y="3889375"/>
          <p14:tracePt t="50196" x="6488113" y="3868738"/>
          <p14:tracePt t="50213" x="6473825" y="3852863"/>
          <p14:tracePt t="50230" x="6451600" y="3838575"/>
          <p14:tracePt t="50246" x="6437313" y="3810000"/>
          <p14:tracePt t="50264" x="6415088" y="3773488"/>
          <p14:tracePt t="50280" x="6400800" y="3744913"/>
          <p14:tracePt t="50297" x="6392863" y="3708400"/>
          <p14:tracePt t="50314" x="6392863" y="3643313"/>
          <p14:tracePt t="50330" x="6392863" y="3592513"/>
          <p14:tracePt t="50347" x="6400800" y="3548063"/>
          <p14:tracePt t="50363" x="6429375" y="3513138"/>
          <p14:tracePt t="50380" x="6459538" y="3476625"/>
          <p14:tracePt t="50397" x="6488113" y="3446463"/>
          <p14:tracePt t="50399" x="6510338" y="3440113"/>
          <p14:tracePt t="50414" x="6561138" y="3403600"/>
          <p14:tracePt t="50430" x="6640513" y="3395663"/>
          <p14:tracePt t="50447" x="6727825" y="3381375"/>
          <p14:tracePt t="50464" x="6799263" y="3367088"/>
          <p14:tracePt t="50480" x="6843713" y="3360738"/>
          <p14:tracePt t="50498" x="6886575" y="3360738"/>
          <p14:tracePt t="50514" x="6931025" y="3360738"/>
          <p14:tracePt t="50530" x="6973888" y="3367088"/>
          <p14:tracePt t="50547" x="7024688" y="3389313"/>
          <p14:tracePt t="50564" x="7069138" y="3417888"/>
          <p14:tracePt t="50580" x="7097713" y="3432175"/>
          <p14:tracePt t="50597" x="7126288" y="3462338"/>
          <p14:tracePt t="50613" x="7154863" y="3505200"/>
          <p14:tracePt t="50630" x="7170738" y="3533775"/>
          <p14:tracePt t="50647" x="7185025" y="3578225"/>
          <p14:tracePt t="50648" x="7191375" y="3598863"/>
          <p14:tracePt t="50664" x="7191375" y="3614738"/>
          <p14:tracePt t="50680" x="7205663" y="3679825"/>
          <p14:tracePt t="50697" x="7205663" y="3716338"/>
          <p14:tracePt t="50714" x="7205663" y="3751263"/>
          <p14:tracePt t="50730" x="7199313" y="3767138"/>
          <p14:tracePt t="50747" x="7185025" y="3802063"/>
          <p14:tracePt t="50764" x="7170738" y="3824288"/>
          <p14:tracePt t="50780" x="7148513" y="3846513"/>
          <p14:tracePt t="50797" x="7126288" y="3860800"/>
          <p14:tracePt t="50813" x="7097713" y="3875088"/>
          <p14:tracePt t="50831" x="7061200" y="3889375"/>
          <p14:tracePt t="50847" x="7018338" y="3897313"/>
          <p14:tracePt t="50863" x="6967538" y="3897313"/>
          <p14:tracePt t="50881" x="6886575" y="3897313"/>
          <p14:tracePt t="50897" x="6858000" y="3897313"/>
          <p14:tracePt t="50899" x="6835775" y="3889375"/>
          <p14:tracePt t="50914" x="6807200" y="3883025"/>
          <p14:tracePt t="50930" x="6799263" y="3883025"/>
          <p14:tracePt t="50947" x="6784975" y="3875088"/>
          <p14:tracePt t="50964" x="6764338" y="3852863"/>
          <p14:tracePt t="50967" x="6748463" y="3832225"/>
          <p14:tracePt t="50981" x="6734175" y="3817938"/>
          <p14:tracePt t="50997" x="6691313" y="3767138"/>
          <p14:tracePt t="51014" x="6683375" y="3744913"/>
          <p14:tracePt t="51030" x="6677025" y="3730625"/>
          <p14:tracePt t="51047" x="6677025" y="3716338"/>
          <p14:tracePt t="51064" x="6677025" y="3700463"/>
          <p14:tracePt t="51081" x="6677025" y="3686175"/>
          <p14:tracePt t="51097" x="6677025" y="3665538"/>
          <p14:tracePt t="51114" x="6691313" y="3643313"/>
          <p14:tracePt t="51130" x="6697663" y="3635375"/>
          <p14:tracePt t="51147" x="6705600" y="3629025"/>
          <p14:tracePt t="51164" x="6719888" y="3621088"/>
          <p14:tracePt t="51180" x="6727825" y="3614738"/>
          <p14:tracePt t="51197" x="6734175" y="3614738"/>
          <p14:tracePt t="51248" x="6742113" y="3614738"/>
          <p14:tracePt t="51745" x="6756400" y="3598863"/>
          <p14:tracePt t="51764" x="6778625" y="3584575"/>
          <p14:tracePt t="51781" x="6792913" y="3570288"/>
          <p14:tracePt t="51784" x="6799263" y="3570288"/>
          <p14:tracePt t="51797" x="6799263" y="3563938"/>
          <p14:tracePt t="51814" x="6815138" y="3556000"/>
          <p14:tracePt t="51831" x="6821488" y="3548063"/>
          <p14:tracePt t="51847" x="6829425" y="3548063"/>
          <p14:tracePt t="51865" x="6865938" y="3548063"/>
          <p14:tracePt t="51880" x="6908800" y="3548063"/>
          <p14:tracePt t="51898" x="6951663" y="3548063"/>
          <p14:tracePt t="51914" x="7024688" y="3563938"/>
          <p14:tracePt t="51931" x="7075488" y="3570288"/>
          <p14:tracePt t="51948" x="7148513" y="3584575"/>
          <p14:tracePt t="51964" x="7242175" y="3598863"/>
          <p14:tracePt t="51980" x="7264400" y="3598863"/>
          <p14:tracePt t="51983" x="7286625" y="3606800"/>
          <p14:tracePt t="51998" x="7307263" y="3621088"/>
          <p14:tracePt t="52014" x="7329488" y="3629025"/>
          <p14:tracePt t="52030" x="7337425" y="3635375"/>
          <p14:tracePt t="52048" x="7337425" y="3643313"/>
          <p14:tracePt t="52064" x="7343775" y="3657600"/>
          <p14:tracePt t="52080" x="7343775" y="3671888"/>
          <p14:tracePt t="52097" x="7343775" y="3686175"/>
          <p14:tracePt t="52113" x="7343775" y="3694113"/>
          <p14:tracePt t="52130" x="7343775" y="3700463"/>
          <p14:tracePt t="52147" x="7343775" y="3708400"/>
          <p14:tracePt t="52181" x="7337425" y="3716338"/>
          <p14:tracePt t="52197" x="7329488" y="3716338"/>
          <p14:tracePt t="52214" x="7329488" y="3722688"/>
          <p14:tracePt t="52231" x="7323138" y="3722688"/>
          <p14:tracePt t="52247" x="7323138" y="3730625"/>
          <p14:tracePt t="52264" x="7315200" y="3736975"/>
          <p14:tracePt t="52280" x="7307263" y="3744913"/>
          <p14:tracePt t="52297" x="7300913" y="3751263"/>
          <p14:tracePt t="52314" x="7292975" y="3759200"/>
          <p14:tracePt t="52331" x="7278688" y="3773488"/>
          <p14:tracePt t="52350" x="7264400" y="3781425"/>
          <p14:tracePt t="52365" x="7242175" y="3795713"/>
          <p14:tracePt t="52384" x="7199313" y="3810000"/>
          <p14:tracePt t="52398" x="7154863" y="3832225"/>
          <p14:tracePt t="52415" x="7083425" y="3846513"/>
          <p14:tracePt t="52431" x="7010400" y="3860800"/>
          <p14:tracePt t="52450" x="6886575" y="3875088"/>
          <p14:tracePt t="52464" x="6850063" y="3883025"/>
          <p14:tracePt t="52481" x="6764338" y="3889375"/>
          <p14:tracePt t="52497" x="6742113" y="3889375"/>
          <p14:tracePt t="52514" x="6734175" y="3883025"/>
          <p14:tracePt t="52530" x="6719888" y="3875088"/>
          <p14:tracePt t="52548" x="6705600" y="3860800"/>
          <p14:tracePt t="52564" x="6683375" y="3846513"/>
          <p14:tracePt t="52581" x="6677025" y="3838575"/>
          <p14:tracePt t="52597" x="6669088" y="3832225"/>
          <p14:tracePt t="52614" x="6662738" y="3817938"/>
          <p14:tracePt t="52631" x="6654800" y="3802063"/>
          <p14:tracePt t="52634" x="6646863" y="3787775"/>
          <p14:tracePt t="52647" x="6640513" y="3767138"/>
          <p14:tracePt t="52664" x="6632575" y="3730625"/>
          <p14:tracePt t="52680" x="6632575" y="3679825"/>
          <p14:tracePt t="52698" x="6640513" y="3643313"/>
          <p14:tracePt t="52714" x="6646863" y="3606800"/>
          <p14:tracePt t="52731" x="6669088" y="3578225"/>
          <p14:tracePt t="52750" x="6705600" y="3533775"/>
          <p14:tracePt t="52764" x="6756400" y="3490913"/>
          <p14:tracePt t="52781" x="6821488" y="3454400"/>
          <p14:tracePt t="52798" x="6937375" y="3403600"/>
          <p14:tracePt t="52814" x="6981825" y="3389313"/>
          <p14:tracePt t="52831" x="7024688" y="3381375"/>
          <p14:tracePt t="52847" x="7061200" y="3381375"/>
          <p14:tracePt t="52864" x="7083425" y="3375025"/>
          <p14:tracePt t="52881" x="7162800" y="3395663"/>
          <p14:tracePt t="52898" x="7185025" y="3403600"/>
          <p14:tracePt t="52914" x="7221538" y="3454400"/>
          <p14:tracePt t="52931" x="7235825" y="3490913"/>
          <p14:tracePt t="52948" x="7242175" y="3533775"/>
          <p14:tracePt t="52964" x="7250113" y="3578225"/>
          <p14:tracePt t="52981" x="7256463" y="3621088"/>
          <p14:tracePt t="52984" x="7256463" y="3643313"/>
          <p14:tracePt t="52998" x="7256463" y="3665538"/>
          <p14:tracePt t="53014" x="7256463" y="3694113"/>
          <p14:tracePt t="53030" x="7256463" y="3722688"/>
          <p14:tracePt t="53064" x="7242175" y="3736975"/>
          <p14:tracePt t="53081" x="7235825" y="3744913"/>
          <p14:tracePt t="53097" x="7221538" y="3751263"/>
          <p14:tracePt t="53114" x="7199313" y="3759200"/>
          <p14:tracePt t="53131" x="7162800" y="3767138"/>
          <p14:tracePt t="53148" x="7104063" y="3767138"/>
          <p14:tracePt t="53164" x="7069138" y="3767138"/>
          <p14:tracePt t="53181" x="7032625" y="3751263"/>
          <p14:tracePt t="53198" x="7018338" y="3744913"/>
          <p14:tracePt t="53215" x="7010400" y="3736975"/>
          <p14:tracePt t="53231" x="7002463" y="3736975"/>
          <p14:tracePt t="54237" x="6967538" y="3773488"/>
          <p14:tracePt t="54245" x="6900863" y="3838575"/>
          <p14:tracePt t="54265" x="6778625" y="3962400"/>
          <p14:tracePt t="54282" x="6654800" y="4092575"/>
          <p14:tracePt t="54298" x="6561138" y="4208463"/>
          <p14:tracePt t="54315" x="6488113" y="4318000"/>
          <p14:tracePt t="54332" x="6400800" y="4448175"/>
          <p14:tracePt t="54348" x="6357938" y="4521200"/>
          <p14:tracePt t="54364" x="6321425" y="4586288"/>
          <p14:tracePt t="54381" x="6276975" y="4637088"/>
          <p14:tracePt t="54398" x="6240463" y="4681538"/>
          <p14:tracePt t="54415" x="6205538" y="4732338"/>
          <p14:tracePt t="54431" x="6161088" y="4783138"/>
          <p14:tracePt t="54448" x="6103938" y="4848225"/>
          <p14:tracePt t="54465" x="6067425" y="4899025"/>
          <p14:tracePt t="54481" x="6022975" y="4941888"/>
          <p14:tracePt t="54498" x="5972175" y="4978400"/>
          <p14:tracePt t="54515" x="5943600" y="5006975"/>
          <p14:tracePt t="54531" x="5907088" y="5043488"/>
          <p14:tracePt t="54548" x="5870575" y="5072063"/>
          <p14:tracePt t="54565" x="5842000" y="5094288"/>
          <p14:tracePt t="54567" x="5827713" y="5102225"/>
          <p14:tracePt t="54581" x="5776913" y="5138738"/>
          <p14:tracePt t="54598" x="5726113" y="5173663"/>
          <p14:tracePt t="54614" x="5681663" y="5210175"/>
          <p14:tracePt t="54631" x="5653088" y="5224463"/>
          <p14:tracePt t="54648" x="5616575" y="5246688"/>
          <p14:tracePt t="54665" x="5595938" y="5260975"/>
          <p14:tracePt t="54667" x="5580063" y="5268913"/>
          <p14:tracePt t="54682" x="5559425" y="5291138"/>
          <p14:tracePt t="54698" x="5537200" y="5297488"/>
          <p14:tracePt t="54715" x="5522913" y="5305425"/>
          <p14:tracePt t="54731" x="5508625" y="5305425"/>
          <p14:tracePt t="54749" x="5486400" y="5319713"/>
          <p14:tracePt t="54766" x="5457825" y="5319713"/>
          <p14:tracePt t="54782" x="5435600" y="5334000"/>
          <p14:tracePt t="54798" x="5399088" y="5341938"/>
          <p14:tracePt t="54815" x="5370513" y="5356225"/>
          <p14:tracePt t="54831" x="5356225" y="5356225"/>
          <p14:tracePt t="54848" x="5348288" y="5356225"/>
          <p14:tracePt t="54884" x="5341938" y="5356225"/>
          <p14:tracePt t="54931" x="5334000" y="5362575"/>
          <p14:tracePt t="54940" x="5326063" y="5362575"/>
          <p14:tracePt t="54961" x="5319713" y="5362575"/>
          <p14:tracePt t="54977" x="5311775" y="5362575"/>
          <p14:tracePt t="54993" x="5305425" y="5362575"/>
          <p14:tracePt t="55001" x="5297488" y="5362575"/>
          <p14:tracePt t="55018" x="5291138" y="5362575"/>
          <p14:tracePt t="55032" x="5283200" y="5362575"/>
          <p14:tracePt t="55048" x="5275263" y="5362575"/>
          <p14:tracePt t="55064" x="5268913" y="5362575"/>
          <p14:tracePt t="55081" x="5260975" y="5370513"/>
          <p14:tracePt t="55098" x="5254625" y="5370513"/>
          <p14:tracePt t="55220" x="5246688" y="5370513"/>
          <p14:tracePt t="55721" x="5246688" y="5362575"/>
          <p14:tracePt t="55738" x="5246688" y="5356225"/>
          <p14:tracePt t="55746" x="5246688" y="5348288"/>
          <p14:tracePt t="55755" x="5246688" y="5341938"/>
          <p14:tracePt t="55766" x="5246688" y="5319713"/>
          <p14:tracePt t="55782" x="5246688" y="5311775"/>
          <p14:tracePt t="55799" x="5246688" y="5283200"/>
          <p14:tracePt t="55815" x="5240338" y="5275263"/>
          <p14:tracePt t="55832" x="5224463" y="5232400"/>
          <p14:tracePt t="55852" x="5189538" y="5181600"/>
          <p14:tracePt t="55865" x="5181600" y="5159375"/>
          <p14:tracePt t="55883" x="5153025" y="5138738"/>
          <p14:tracePt t="55898" x="5138738" y="5122863"/>
          <p14:tracePt t="55914" x="5130800" y="5116513"/>
          <p14:tracePt t="55932" x="5116513" y="5108575"/>
          <p14:tracePt t="55948" x="5108575" y="5102225"/>
          <p14:tracePt t="55965" x="5094288" y="5094288"/>
          <p14:tracePt t="55982" x="5080000" y="5087938"/>
          <p14:tracePt t="55998" x="5072063" y="5087938"/>
          <p14:tracePt t="56015" x="5065713" y="5087938"/>
          <p14:tracePt t="56031" x="5057775" y="5087938"/>
          <p14:tracePt t="56048" x="5043488" y="5087938"/>
          <p14:tracePt t="56065" x="5037138" y="5094288"/>
          <p14:tracePt t="56082" x="5021263" y="5102225"/>
          <p14:tracePt t="56084" x="5014913" y="5102225"/>
          <p14:tracePt t="56098" x="5006975" y="5108575"/>
          <p14:tracePt t="56115" x="5000625" y="5116513"/>
          <p14:tracePt t="56132" x="4986338" y="5130800"/>
          <p14:tracePt t="56148" x="4986338" y="5138738"/>
          <p14:tracePt t="56165" x="4978400" y="5138738"/>
          <p14:tracePt t="56181" x="4978400" y="5145088"/>
          <p14:tracePt t="56198" x="4978400" y="5153025"/>
          <p14:tracePt t="56215" x="4978400" y="5167313"/>
          <p14:tracePt t="56232" x="4986338" y="5173663"/>
          <p14:tracePt t="56248" x="4992688" y="5181600"/>
          <p14:tracePt t="56281" x="4992688" y="5189538"/>
          <p14:tracePt t="56382" x="5000625" y="5189538"/>
          <p14:tracePt t="56406" x="5000625" y="5195888"/>
          <p14:tracePt t="56423" x="5000625" y="5203825"/>
          <p14:tracePt t="56435" x="5006975" y="5203825"/>
          <p14:tracePt t="56473" x="5006975" y="5210175"/>
          <p14:tracePt t="56490" x="5014913" y="5210175"/>
          <p14:tracePt t="56592" x="5014913" y="5218113"/>
          <p14:tracePt t="61859" x="5029200" y="5218113"/>
          <p14:tracePt t="61868" x="5087938" y="5218113"/>
          <p14:tracePt t="61874" x="5153025" y="5218113"/>
          <p14:tracePt t="61884" x="5218113" y="5224463"/>
          <p14:tracePt t="61900" x="5341938" y="5246688"/>
          <p14:tracePt t="61918" x="5413375" y="5268913"/>
          <p14:tracePt t="61933" x="5457825" y="5291138"/>
          <p14:tracePt t="61952" x="5472113" y="5305425"/>
          <p14:tracePt t="61967" x="5478463" y="5305425"/>
          <p14:tracePt t="61985" x="5478463" y="5311775"/>
          <p14:tracePt t="62000" x="5486400" y="5319713"/>
          <p14:tracePt t="62018" x="5500688" y="5326063"/>
          <p14:tracePt t="62033" x="5529263" y="5334000"/>
          <p14:tracePt t="62054" x="5559425" y="5348288"/>
          <p14:tracePt t="62084" x="5565775" y="5348288"/>
          <p14:tracePt t="62209" x="5573713" y="5348288"/>
          <p14:tracePt t="62227" x="5595938" y="5334000"/>
          <p14:tracePt t="62240" x="5630863" y="5275263"/>
          <p14:tracePt t="62250" x="5653088" y="5232400"/>
          <p14:tracePt t="62266" x="5711825" y="5122863"/>
          <p14:tracePt t="62283" x="5799138" y="5000625"/>
          <p14:tracePt t="62300" x="5878513" y="4891088"/>
          <p14:tracePt t="62302" x="5900738" y="4862513"/>
          <p14:tracePt t="62317" x="5943600" y="4797425"/>
          <p14:tracePt t="62333" x="5980113" y="4752975"/>
          <p14:tracePt t="62350" x="6016625" y="4710113"/>
          <p14:tracePt t="62366" x="6053138" y="4665663"/>
          <p14:tracePt t="62383" x="6103938" y="4614863"/>
          <p14:tracePt t="62400" x="6161088" y="4557713"/>
          <p14:tracePt t="62401" x="6183313" y="4535488"/>
          <p14:tracePt t="62416" x="6211888" y="4506913"/>
          <p14:tracePt t="62418" x="6234113" y="4484688"/>
          <p14:tracePt t="62433" x="6262688" y="4448175"/>
          <p14:tracePt t="62450" x="6350000" y="4354513"/>
          <p14:tracePt t="62467" x="6392863" y="4295775"/>
          <p14:tracePt t="62483" x="6437313" y="4244975"/>
          <p14:tracePt t="62500" x="6473825" y="4194175"/>
          <p14:tracePt t="62517" x="6494463" y="4165600"/>
          <p14:tracePt t="62534" x="6516688" y="4114800"/>
          <p14:tracePt t="62550" x="6530975" y="4086225"/>
          <p14:tracePt t="62566" x="6553200" y="4041775"/>
          <p14:tracePt t="62584" x="6575425" y="3976688"/>
          <p14:tracePt t="62600" x="6596063" y="3889375"/>
          <p14:tracePt t="62617" x="6611938" y="3810000"/>
          <p14:tracePt t="62633" x="6626225" y="3751263"/>
          <p14:tracePt t="62650" x="6632575" y="3708400"/>
          <p14:tracePt t="62652" x="6640513" y="3686175"/>
          <p14:tracePt t="62667" x="6646863" y="3649663"/>
          <p14:tracePt t="62684" x="6654800" y="3621088"/>
          <p14:tracePt t="62700" x="6662738" y="3584575"/>
          <p14:tracePt t="62717" x="6669088" y="3563938"/>
          <p14:tracePt t="62734" x="6683375" y="3533775"/>
          <p14:tracePt t="62750" x="6691313" y="3505200"/>
          <p14:tracePt t="62767" x="6719888" y="3454400"/>
          <p14:tracePt t="62784" x="6727825" y="3425825"/>
          <p14:tracePt t="62800" x="6756400" y="3381375"/>
          <p14:tracePt t="62817" x="6778625" y="3352800"/>
          <p14:tracePt t="62833" x="6799263" y="3324225"/>
          <p14:tracePt t="62850" x="6821488" y="3294063"/>
          <p14:tracePt t="62867" x="6850063" y="3265488"/>
          <p14:tracePt t="62883" x="6872288" y="3243263"/>
          <p14:tracePt t="62900" x="6916738" y="3222625"/>
          <p14:tracePt t="62917" x="6945313" y="3214688"/>
          <p14:tracePt t="62933" x="6981825" y="3200400"/>
          <p14:tracePt t="62950" x="6996113" y="3200400"/>
          <p14:tracePt t="62967" x="7018338" y="3200400"/>
          <p14:tracePt t="62983" x="7046913" y="3208338"/>
          <p14:tracePt t="63000" x="7083425" y="3214688"/>
          <p14:tracePt t="63001" x="7097713" y="3222625"/>
          <p14:tracePt t="63017" x="7126288" y="3228975"/>
          <p14:tracePt t="63034" x="7162800" y="3243263"/>
          <p14:tracePt t="63050" x="7177088" y="3251200"/>
          <p14:tracePt t="63067" x="7191375" y="3259138"/>
          <p14:tracePt t="63083" x="7199313" y="3273425"/>
          <p14:tracePt t="63100" x="7213600" y="3279775"/>
          <p14:tracePt t="63117" x="7221538" y="3287713"/>
          <p14:tracePt t="63133" x="7227888" y="3287713"/>
          <p14:tracePt t="63150" x="7242175" y="3302000"/>
          <p14:tracePt t="63167" x="7250113" y="3309938"/>
          <p14:tracePt t="63183" x="7256463" y="3316288"/>
          <p14:tracePt t="63200" x="7264400" y="3330575"/>
          <p14:tracePt t="63217" x="7272338" y="3338513"/>
          <p14:tracePt t="63233" x="7278688" y="3352800"/>
          <p14:tracePt t="63251" x="7292975" y="3367088"/>
          <p14:tracePt t="63267" x="7300913" y="3381375"/>
          <p14:tracePt t="63283" x="7300913" y="3395663"/>
          <p14:tracePt t="63300" x="7300913" y="3403600"/>
          <p14:tracePt t="63317" x="7300913" y="3417888"/>
          <p14:tracePt t="63333" x="7300913" y="3425825"/>
          <p14:tracePt t="63350" x="7300913" y="3432175"/>
          <p14:tracePt t="63367" x="7300913" y="3446463"/>
          <p14:tracePt t="63383" x="7300913" y="3454400"/>
          <p14:tracePt t="63414" x="7300913" y="3462338"/>
          <p14:tracePt t="63437" x="7300913" y="3468688"/>
          <p14:tracePt t="63446" x="7292975" y="3476625"/>
          <p14:tracePt t="63453" x="7286625" y="3476625"/>
          <p14:tracePt t="63467" x="7286625" y="3482975"/>
          <p14:tracePt t="63483" x="7278688" y="3490913"/>
          <p14:tracePt t="63500" x="7272338" y="3497263"/>
          <p14:tracePt t="63517" x="7272338" y="3505200"/>
          <p14:tracePt t="63550" x="7272338" y="3513138"/>
          <p14:tracePt t="63584" x="7264400" y="3519488"/>
          <p14:tracePt t="63601" x="7256463" y="3527425"/>
          <p14:tracePt t="63617" x="7250113" y="3541713"/>
          <p14:tracePt t="63634" x="7242175" y="3548063"/>
          <p14:tracePt t="63650" x="7235825" y="3556000"/>
          <p14:tracePt t="63667" x="7227888" y="3563938"/>
          <p14:tracePt t="63684" x="7227888" y="3570288"/>
          <p14:tracePt t="63700" x="7221538" y="3578225"/>
          <p14:tracePt t="63701" x="7221538" y="3584575"/>
          <p14:tracePt t="63718" x="7213600" y="3598863"/>
          <p14:tracePt t="63734" x="7199313" y="3614738"/>
          <p14:tracePt t="63750" x="7191375" y="3621088"/>
          <p14:tracePt t="63768" x="7185025" y="3629025"/>
          <p14:tracePt t="63784" x="7177088" y="3635375"/>
          <p14:tracePt t="63801" x="7170738" y="3643313"/>
          <p14:tracePt t="63818" x="7162800" y="3649663"/>
          <p14:tracePt t="63834" x="7154863" y="3657600"/>
          <p14:tracePt t="63852" x="7140575" y="3671888"/>
          <p14:tracePt t="63869" x="7134225" y="3679825"/>
          <p14:tracePt t="63884" x="7126288" y="3686175"/>
          <p14:tracePt t="63901" x="7112000" y="3694113"/>
          <p14:tracePt t="63917" x="7097713" y="3700463"/>
          <p14:tracePt t="63924" x="7089775" y="3708400"/>
          <p14:tracePt t="63937" x="7075488" y="3708400"/>
          <p14:tracePt t="63952" x="7075488" y="3716338"/>
          <p14:tracePt t="63967" x="7061200" y="3722688"/>
          <p14:tracePt t="63984" x="7046913" y="3730625"/>
          <p14:tracePt t="64001" x="7038975" y="3730625"/>
          <p14:tracePt t="64017" x="7032625" y="3730625"/>
          <p14:tracePt t="64034" x="7018338" y="3736975"/>
          <p14:tracePt t="64050" x="7002463" y="3744913"/>
          <p14:tracePt t="64067" x="6996113" y="3744913"/>
          <p14:tracePt t="64084" x="6967538" y="3744913"/>
          <p14:tracePt t="64101" x="6937375" y="3744913"/>
          <p14:tracePt t="64118" x="6916738" y="3736975"/>
          <p14:tracePt t="64136" x="6886575" y="3730625"/>
          <p14:tracePt t="64150" x="6872288" y="3730625"/>
          <p14:tracePt t="64168" x="6858000" y="3730625"/>
          <p14:tracePt t="64184" x="6850063" y="3722688"/>
          <p14:tracePt t="64202" x="6843713" y="3722688"/>
          <p14:tracePt t="64237" x="6835775" y="3708400"/>
          <p14:tracePt t="64251" x="6821488" y="3700463"/>
          <p14:tracePt t="64268" x="6815138" y="3686175"/>
          <p14:tracePt t="64284" x="6807200" y="3679825"/>
          <p14:tracePt t="64302" x="6799263" y="3671888"/>
          <p14:tracePt t="64318" x="6799263" y="3657600"/>
          <p14:tracePt t="64334" x="6799263" y="3635375"/>
          <p14:tracePt t="64351" x="6799263" y="3614738"/>
          <p14:tracePt t="64367" x="6799263" y="3592513"/>
          <p14:tracePt t="64384" x="6799263" y="3578225"/>
          <p14:tracePt t="64400" x="6799263" y="3563938"/>
          <p14:tracePt t="64418" x="6807200" y="3541713"/>
          <p14:tracePt t="64434" x="6807200" y="3527425"/>
          <p14:tracePt t="64451" x="6807200" y="3519488"/>
          <p14:tracePt t="64468" x="6807200" y="3513138"/>
          <p14:tracePt t="64484" x="6815138" y="3505200"/>
          <p14:tracePt t="64501" x="6815138" y="3497263"/>
          <p14:tracePt t="64517" x="6821488" y="3490913"/>
          <p14:tracePt t="64535" x="6829425" y="3482975"/>
          <p14:tracePt t="64550" x="6835775" y="3482975"/>
          <p14:tracePt t="69531" x="6835775" y="3490913"/>
          <p14:tracePt t="69539" x="6829425" y="3497263"/>
          <p14:tracePt t="69553" x="6821488" y="3505200"/>
          <p14:tracePt t="69570" x="6799263" y="3527425"/>
          <p14:tracePt t="69586" x="6778625" y="3556000"/>
          <p14:tracePt t="69603" x="6742113" y="3592513"/>
          <p14:tracePt t="69619" x="6705600" y="3629025"/>
          <p14:tracePt t="69637" x="6640513" y="3708400"/>
          <p14:tracePt t="69652" x="6553200" y="3802063"/>
          <p14:tracePt t="69672" x="6429375" y="3933825"/>
          <p14:tracePt t="69687" x="6335713" y="4021138"/>
          <p14:tracePt t="69704" x="6248400" y="4114800"/>
          <p14:tracePt t="69720" x="6146800" y="4202113"/>
          <p14:tracePt t="69737" x="6045200" y="4281488"/>
          <p14:tracePt t="69752" x="5935663" y="4360863"/>
          <p14:tracePt t="69771" x="5754688" y="4492625"/>
          <p14:tracePt t="69788" x="5610225" y="4586288"/>
          <p14:tracePt t="69803" x="5472113" y="4687888"/>
          <p14:tracePt t="69819" x="5348288" y="4767263"/>
          <p14:tracePt t="69835" x="5224463" y="4862513"/>
          <p14:tracePt t="69852" x="5094288" y="4970463"/>
          <p14:tracePt t="69868" x="4986338" y="5080000"/>
          <p14:tracePt t="69885" x="4913313" y="5167313"/>
          <p14:tracePt t="69902" x="4884738" y="5232400"/>
          <p14:tracePt t="69919" x="4884738" y="5283200"/>
          <p14:tracePt t="69935" x="4899025" y="5319713"/>
          <p14:tracePt t="69952" x="4919663" y="5348288"/>
          <p14:tracePt t="69969" x="4927600" y="5370513"/>
          <p14:tracePt t="69985" x="4935538" y="5384800"/>
          <p14:tracePt t="70004" x="4949825" y="5392738"/>
          <p14:tracePt t="70019" x="4949825" y="5399088"/>
          <p14:tracePt t="70035" x="4956175" y="5399088"/>
          <p14:tracePt t="70435" x="4970463" y="5399088"/>
          <p14:tracePt t="70451" x="4970463" y="5392738"/>
          <p14:tracePt t="70469" x="4986338" y="5384800"/>
          <p14:tracePt t="70486" x="5006975" y="5376863"/>
          <p14:tracePt t="70502" x="5021263" y="5376863"/>
          <p14:tracePt t="70574" x="5108575" y="5370513"/>
          <p14:tracePt t="70582" x="5122863" y="5370513"/>
          <p14:tracePt t="70592" x="5145088" y="5362575"/>
          <p14:tracePt t="70605" x="5173663" y="5362575"/>
          <p14:tracePt t="70620" x="5218113" y="5362575"/>
          <p14:tracePt t="70635" x="5232400" y="5356225"/>
          <p14:tracePt t="70653" x="5246688" y="5356225"/>
          <p14:tracePt t="70669" x="5254625" y="5356225"/>
          <p14:tracePt t="70686" x="5268913" y="5348288"/>
          <p14:tracePt t="70702" x="5297488" y="5348288"/>
          <p14:tracePt t="70720" x="5326063" y="5341938"/>
          <p14:tracePt t="70735" x="5356225" y="5341938"/>
          <p14:tracePt t="70753" x="5376863" y="5334000"/>
          <p14:tracePt t="70769" x="5384800" y="5334000"/>
          <p14:tracePt t="70786" x="5407025" y="5334000"/>
          <p14:tracePt t="70803" x="5427663" y="5334000"/>
          <p14:tracePt t="70819" x="5457825" y="5334000"/>
          <p14:tracePt t="70836" x="5494338" y="5334000"/>
          <p14:tracePt t="70838" x="5514975" y="5326063"/>
          <p14:tracePt t="70853" x="5537200" y="5326063"/>
          <p14:tracePt t="70869" x="5559425" y="5326063"/>
          <p14:tracePt t="70886" x="5624513" y="5326063"/>
          <p14:tracePt t="70902" x="5732463" y="5326063"/>
          <p14:tracePt t="70919" x="5776913" y="5326063"/>
          <p14:tracePt t="70935" x="5805488" y="5334000"/>
          <p14:tracePt t="70953" x="5813425" y="5334000"/>
          <p14:tracePt t="71128" x="5813425" y="5341938"/>
          <p14:tracePt t="71141" x="5819775" y="5348288"/>
          <p14:tracePt t="71158" x="5819775" y="5356225"/>
          <p14:tracePt t="71170" x="5827713" y="5370513"/>
          <p14:tracePt t="71238" x="5842000" y="5407025"/>
          <p14:tracePt t="71249" x="5892800" y="5508625"/>
          <p14:tracePt t="71270" x="5900738" y="5522913"/>
          <p14:tracePt t="71295" x="5907088" y="5529263"/>
          <p14:tracePt t="71703" x="5907088" y="5551488"/>
          <p14:tracePt t="71722" x="5965825" y="5559425"/>
          <p14:tracePt t="71754" x="6088063" y="5602288"/>
          <p14:tracePt t="71766" x="6197600" y="5748338"/>
          <p14:tracePt t="71776" x="6197600" y="5768975"/>
          <p14:tracePt t="71787" x="6197600" y="5849938"/>
          <p14:tracePt t="71802" x="6175375" y="5907088"/>
          <p14:tracePt t="71820" x="6154738" y="5935663"/>
          <p14:tracePt t="71836" x="6124575" y="5965825"/>
          <p14:tracePt t="71853" x="6045200" y="6016625"/>
          <p14:tracePt t="71889" x="5703888" y="6081713"/>
          <p14:tracePt t="71903" x="4600575" y="5921375"/>
          <p14:tracePt t="71919" x="4535488" y="5892800"/>
          <p14:tracePt t="71937" x="4462463" y="5748338"/>
          <p14:tracePt t="71952" x="4462463" y="5616575"/>
          <p14:tracePt t="71970" x="4492625" y="5500688"/>
          <p14:tracePt t="71986" x="4535488" y="5413375"/>
          <p14:tracePt t="72003" x="4549775" y="5384800"/>
          <p14:tracePt t="72020" x="4767263" y="5297488"/>
          <p14:tracePt t="72036" x="4956175" y="5297488"/>
          <p14:tracePt t="72053" x="5051425" y="5334000"/>
          <p14:tracePt t="72069" x="5189538" y="5427663"/>
          <p14:tracePt t="72086" x="5210175" y="5464175"/>
          <p14:tracePt t="72103" x="5037138" y="5667375"/>
          <p14:tracePt t="72120" x="4949825" y="5711825"/>
          <p14:tracePt t="72136" x="4492625" y="5754688"/>
          <p14:tracePt t="72152" x="4106863" y="5661025"/>
          <p14:tracePt t="72169" x="4086225" y="5646738"/>
          <p14:tracePt t="72170" x="4078288" y="5624513"/>
          <p14:tracePt t="72186" x="4078288" y="5602288"/>
          <p14:tracePt t="72202" x="4173538" y="5464175"/>
          <p14:tracePt t="72219" x="4224338" y="5427663"/>
          <p14:tracePt t="72236" x="4397375" y="5362575"/>
          <p14:tracePt t="72254" x="4470400" y="5348288"/>
          <p14:tracePt t="72286" x="4529138" y="5348288"/>
          <p14:tracePt t="72303" x="4543425" y="5356225"/>
          <p14:tracePt t="72319" x="4543425" y="5362575"/>
          <p14:tracePt t="72336" x="4572000" y="5376863"/>
          <p14:tracePt t="72352" x="4586288" y="5376863"/>
          <p14:tracePt t="72369" x="4608513" y="5392738"/>
          <p14:tracePt t="72386" x="4614863" y="5399088"/>
          <p14:tracePt t="72402" x="4622800" y="5407025"/>
          <p14:tracePt t="72420" x="4645025" y="5427663"/>
          <p14:tracePt t="72436" x="4681538" y="5449888"/>
          <p14:tracePt t="72453" x="4710113" y="5472113"/>
          <p14:tracePt t="72469" x="4746625" y="5486400"/>
          <p14:tracePt t="72486" x="4760913" y="5500688"/>
          <p14:tracePt t="72503" x="4775200" y="5508625"/>
          <p14:tracePt t="72523" x="4775200" y="5514975"/>
          <p14:tracePt t="72611" x="4767263" y="5522913"/>
          <p14:tracePt t="72627" x="4732338" y="5537200"/>
          <p14:tracePt t="72639" x="4681538" y="5551488"/>
          <p14:tracePt t="72650" x="4665663" y="5559425"/>
          <p14:tracePt t="72670" x="4637088" y="5565775"/>
          <p14:tracePt t="72687" x="4622800" y="5580063"/>
          <p14:tracePt t="72702" x="4614863" y="5580063"/>
          <p14:tracePt t="72720" x="4600575" y="5580063"/>
          <p14:tracePt t="72740" x="4600575" y="5588000"/>
          <p14:tracePt t="72775" x="4594225" y="5588000"/>
          <p14:tracePt t="72906" x="4608513" y="5588000"/>
          <p14:tracePt t="72923" x="4630738" y="5588000"/>
          <p14:tracePt t="72934" x="4665663" y="5580063"/>
          <p14:tracePt t="72946" x="4687888" y="5573713"/>
          <p14:tracePt t="72955" x="4716463" y="5573713"/>
          <p14:tracePt t="72986" x="4760913" y="5565775"/>
          <p14:tracePt t="73004" x="5021263" y="5559425"/>
          <p14:tracePt t="73019" x="5057775" y="5551488"/>
          <p14:tracePt t="73037" x="5072063" y="5551488"/>
          <p14:tracePt t="73053" x="5080000" y="5551488"/>
          <p14:tracePt t="73070" x="5094288" y="5551488"/>
          <p14:tracePt t="73088" x="5102225" y="5551488"/>
          <p14:tracePt t="73103" x="5122863" y="5551488"/>
          <p14:tracePt t="73120" x="5130800" y="5551488"/>
          <p14:tracePt t="73137" x="5167313" y="5545138"/>
          <p14:tracePt t="73154" x="5210175" y="5537200"/>
          <p14:tracePt t="73170" x="5240338" y="5537200"/>
          <p14:tracePt t="73187" x="5283200" y="5537200"/>
          <p14:tracePt t="73204" x="5326063" y="5529263"/>
          <p14:tracePt t="73220" x="5370513" y="5514975"/>
          <p14:tracePt t="73237" x="5407025" y="5508625"/>
          <p14:tracePt t="73256" x="5427663" y="5508625"/>
          <p14:tracePt t="73278" x="5559425" y="5494338"/>
          <p14:tracePt t="73290" x="5661025" y="5486400"/>
          <p14:tracePt t="73303" x="5681663" y="5478463"/>
          <p14:tracePt t="73320" x="5697538" y="5478463"/>
          <p14:tracePt t="73830" x="5718175" y="5478463"/>
          <p14:tracePt t="73852" x="5703888" y="5478463"/>
          <p14:tracePt t="73866" x="5697538" y="5478463"/>
          <p14:tracePt t="73877" x="5689600" y="5478463"/>
          <p14:tracePt t="73887" x="5681663" y="5478463"/>
          <p14:tracePt t="73906" x="5675313" y="5478463"/>
          <p14:tracePt t="73920" x="5667375" y="5478463"/>
          <p14:tracePt t="73936" x="5661025" y="5478463"/>
          <p14:tracePt t="73953" x="5653088" y="5478463"/>
          <p14:tracePt t="73969" x="5624513" y="5478463"/>
          <p14:tracePt t="74003" x="5559425" y="5478463"/>
          <p14:tracePt t="74056" x="5500688" y="5478463"/>
          <p14:tracePt t="74066" x="5181600" y="5478463"/>
          <p14:tracePt t="74162" x="5173663" y="5478463"/>
          <p14:tracePt t="74178" x="5167313" y="5478463"/>
          <p14:tracePt t="74190" x="5159375" y="5478463"/>
          <p14:tracePt t="74205" x="5145088" y="5486400"/>
          <p14:tracePt t="74220" x="5116513" y="5486400"/>
          <p14:tracePt t="74236" x="5094288" y="5486400"/>
          <p14:tracePt t="74253" x="5080000" y="5486400"/>
          <p14:tracePt t="74269" x="5072063" y="5486400"/>
          <p14:tracePt t="74410" x="5080000" y="5486400"/>
          <p14:tracePt t="74453" x="5108575" y="5500688"/>
          <p14:tracePt t="74553" x="5407025" y="5545138"/>
          <p14:tracePt t="74569" x="6313488" y="5646738"/>
          <p14:tracePt t="74575" x="6321425" y="5646738"/>
          <p14:tracePt t="74587" x="6327775" y="5646738"/>
          <p14:tracePt t="74604" x="6342063" y="5653088"/>
          <p14:tracePt t="74621" x="6350000" y="5653088"/>
          <p14:tracePt t="74636" x="6357938" y="5653088"/>
          <p14:tracePt t="74662" x="6364288" y="5653088"/>
          <p14:tracePt t="74674" x="6372225" y="5653088"/>
          <p14:tracePt t="74686" x="6378575" y="5653088"/>
          <p14:tracePt t="74703" x="6392863" y="5653088"/>
          <p14:tracePt t="74737" x="6408738" y="5661025"/>
          <p14:tracePt t="74753" x="6524625" y="5661025"/>
          <p14:tracePt t="74770" x="6575425" y="5667375"/>
          <p14:tracePt t="74787" x="6604000" y="5675313"/>
          <p14:tracePt t="74803" x="6697663" y="5689600"/>
          <p14:tracePt t="74836" x="6748463" y="5697538"/>
          <p14:tracePt t="74853" x="6764338" y="5697538"/>
          <p14:tracePt t="75042" x="6764338" y="5703888"/>
          <p14:tracePt t="75077" x="6677025" y="5740400"/>
          <p14:tracePt t="75088" x="6611938" y="5748338"/>
          <p14:tracePt t="75093" x="6545263" y="5762625"/>
          <p14:tracePt t="75103" x="6488113" y="5776913"/>
          <p14:tracePt t="75120" x="6437313" y="5799138"/>
          <p14:tracePt t="75389" x="6437313" y="5791200"/>
          <p14:tracePt t="75450" x="6437313" y="5783263"/>
          <p14:tracePt t="75472" x="6437313" y="5732463"/>
          <p14:tracePt t="75489" x="6473825" y="5675313"/>
          <p14:tracePt t="75503" x="6480175" y="5661025"/>
          <p14:tracePt t="75520" x="6502400" y="5653088"/>
          <p14:tracePt t="75537" x="6530975" y="5630863"/>
          <p14:tracePt t="75553" x="6545263" y="5624513"/>
          <p14:tracePt t="75572" x="6611938" y="5602288"/>
          <p14:tracePt t="75618" x="6662738" y="5573713"/>
          <p14:tracePt t="75638" x="6821488" y="5334000"/>
          <p14:tracePt t="75656" x="6821488" y="5224463"/>
          <p14:tracePt t="75670" x="6756400" y="5051425"/>
          <p14:tracePt t="75687" x="6538913" y="4645025"/>
          <p14:tracePt t="75704" x="6437313" y="4513263"/>
          <p14:tracePt t="75720" x="6350000" y="4383088"/>
          <p14:tracePt t="75737" x="6291263" y="4318000"/>
          <p14:tracePt t="75753" x="6189663" y="4224338"/>
          <p14:tracePt t="75770" x="6103938" y="4165600"/>
          <p14:tracePt t="75787" x="6016625" y="4122738"/>
          <p14:tracePt t="75803" x="5921375" y="4086225"/>
          <p14:tracePt t="75820" x="5813425" y="4071938"/>
          <p14:tracePt t="75837" x="5689600" y="4056063"/>
          <p14:tracePt t="75853" x="5537200" y="4049713"/>
          <p14:tracePt t="75870" x="5384800" y="4041775"/>
          <p14:tracePt t="75872" x="5305425" y="4035425"/>
          <p14:tracePt t="75887" x="5173663" y="4035425"/>
          <p14:tracePt t="75903" x="5051425" y="4041775"/>
          <p14:tracePt t="75920" x="4970463" y="4064000"/>
          <p14:tracePt t="75937" x="4927600" y="4078288"/>
          <p14:tracePt t="75953" x="4891088" y="4100513"/>
          <p14:tracePt t="75970" x="4884738" y="4114800"/>
          <p14:tracePt t="75972" x="4876800" y="4129088"/>
          <p14:tracePt t="75987" x="4868863" y="4165600"/>
          <p14:tracePt t="76004" x="4868863" y="4179888"/>
          <p14:tracePt t="76020" x="4868863" y="4224338"/>
          <p14:tracePt t="76037" x="4868863" y="4244975"/>
          <p14:tracePt t="76053" x="4876800" y="4275138"/>
          <p14:tracePt t="76070" x="4891088" y="4289425"/>
          <p14:tracePt t="76087" x="4899025" y="4318000"/>
          <p14:tracePt t="76103" x="4905375" y="4332288"/>
          <p14:tracePt t="76120" x="4919663" y="4346575"/>
          <p14:tracePt t="76136" x="4935538" y="4354513"/>
          <p14:tracePt t="76153" x="4941888" y="4360863"/>
          <p14:tracePt t="76170" x="4964113" y="4368800"/>
          <p14:tracePt t="76187" x="5006975" y="4376738"/>
          <p14:tracePt t="76203" x="5057775" y="4376738"/>
          <p14:tracePt t="76220" x="5116513" y="4360863"/>
          <p14:tracePt t="76237" x="5218113" y="4310063"/>
          <p14:tracePt t="76254" x="5246688" y="4281488"/>
          <p14:tracePt t="76271" x="5311775" y="4194175"/>
          <p14:tracePt t="76287" x="5319713" y="4157663"/>
          <p14:tracePt t="76304" x="5334000" y="4129088"/>
          <p14:tracePt t="76320" x="5341938" y="4106863"/>
          <p14:tracePt t="76322" x="5341938" y="4100513"/>
          <p14:tracePt t="76337" x="5341938" y="4092575"/>
          <p14:tracePt t="76378" x="5341938" y="4086225"/>
          <p14:tracePt t="76440" x="5341938" y="4078288"/>
          <p14:tracePt t="76669" x="5341938" y="4071938"/>
          <p14:tracePt t="76684" x="5348288" y="4056063"/>
          <p14:tracePt t="76699" x="5356225" y="4027488"/>
          <p14:tracePt t="76709" x="5356225" y="4013200"/>
          <p14:tracePt t="76721" x="5356225" y="3984625"/>
          <p14:tracePt t="76737" x="5356225" y="3954463"/>
          <p14:tracePt t="76754" x="5348288" y="3919538"/>
          <p14:tracePt t="76770" x="5334000" y="3889375"/>
          <p14:tracePt t="76787" x="5311775" y="3852863"/>
          <p14:tracePt t="76804" x="5297488" y="3838575"/>
          <p14:tracePt t="76821" x="5275263" y="3824288"/>
          <p14:tracePt t="76838" x="5268913" y="3817938"/>
          <p14:tracePt t="76854" x="5260975" y="3817938"/>
          <p14:tracePt t="76870" x="5246688" y="3817938"/>
          <p14:tracePt t="76887" x="5224463" y="3817938"/>
          <p14:tracePt t="76904" x="5203825" y="3817938"/>
          <p14:tracePt t="76920" x="5167313" y="3817938"/>
          <p14:tracePt t="76937" x="5145088" y="3832225"/>
          <p14:tracePt t="76954" x="5116513" y="3846513"/>
          <p14:tracePt t="76971" x="5102225" y="3860800"/>
          <p14:tracePt t="76988" x="5087938" y="3875088"/>
          <p14:tracePt t="77004" x="5072063" y="3903663"/>
          <p14:tracePt t="77021" x="5065713" y="3933825"/>
          <p14:tracePt t="77037" x="5051425" y="3962400"/>
          <p14:tracePt t="77054" x="5043488" y="3990975"/>
          <p14:tracePt t="77070" x="5029200" y="4021138"/>
          <p14:tracePt t="77087" x="5021263" y="4035425"/>
          <p14:tracePt t="77104" x="5021263" y="4041775"/>
          <p14:tracePt t="77122" x="5021263" y="4049713"/>
          <p14:tracePt t="77137" x="5021263" y="4064000"/>
          <p14:tracePt t="77154" x="5014913" y="4071938"/>
          <p14:tracePt t="77171" x="5014913" y="4078288"/>
          <p14:tracePt t="77188" x="5014913" y="4092575"/>
          <p14:tracePt t="77206" x="5014913" y="4100513"/>
          <p14:tracePt t="77221" x="5021263" y="4114800"/>
          <p14:tracePt t="77238" x="5043488" y="4129088"/>
          <p14:tracePt t="77254" x="5051425" y="4137025"/>
          <p14:tracePt t="77271" x="5057775" y="4151313"/>
          <p14:tracePt t="77288" x="5094288" y="4165600"/>
          <p14:tracePt t="77304" x="5122863" y="4187825"/>
          <p14:tracePt t="77320" x="5173663" y="4208463"/>
          <p14:tracePt t="77338" x="5203825" y="4224338"/>
          <p14:tracePt t="77354" x="5232400" y="4230688"/>
          <p14:tracePt t="77371" x="5268913" y="4244975"/>
          <p14:tracePt t="77387" x="5297488" y="4252913"/>
          <p14:tracePt t="77406" x="5362575" y="4252913"/>
          <p14:tracePt t="77420" x="5413375" y="4230688"/>
          <p14:tracePt t="77437" x="5443538" y="4216400"/>
          <p14:tracePt t="77455" x="5472113" y="4194175"/>
          <p14:tracePt t="77470" x="5494338" y="4165600"/>
          <p14:tracePt t="77488" x="5500688" y="4137025"/>
          <p14:tracePt t="77504" x="5514975" y="4106863"/>
          <p14:tracePt t="77523" x="5522913" y="4064000"/>
          <p14:tracePt t="77539" x="5522913" y="4049713"/>
          <p14:tracePt t="77554" x="5522913" y="4035425"/>
          <p14:tracePt t="77571" x="5522913" y="4027488"/>
          <p14:tracePt t="77587" x="5522913" y="4013200"/>
          <p14:tracePt t="77604" x="5522913" y="4005263"/>
          <p14:tracePt t="77621" x="5514975" y="4005263"/>
          <p14:tracePt t="77637" x="5514975" y="3998913"/>
          <p14:tracePt t="77654" x="5514975" y="3990975"/>
          <p14:tracePt t="77678" x="5508625" y="3984625"/>
          <p14:tracePt t="77694" x="5508625" y="3976688"/>
          <p14:tracePt t="77710" x="5500688" y="3976688"/>
          <p14:tracePt t="77721" x="5494338" y="3976688"/>
          <p14:tracePt t="77737" x="5494338" y="3970338"/>
          <p14:tracePt t="77755" x="5486400" y="3954463"/>
          <p14:tracePt t="77772" x="5472113" y="3948113"/>
          <p14:tracePt t="77788" x="5464175" y="3940175"/>
          <p14:tracePt t="77804" x="5457825" y="3933825"/>
          <p14:tracePt t="77821" x="5449888" y="3925888"/>
          <p14:tracePt t="77854" x="5443538" y="3919538"/>
          <p14:tracePt t="77871" x="5427663" y="3919538"/>
          <p14:tracePt t="77887" x="5427663" y="3911600"/>
          <p14:tracePt t="77904" x="5413375" y="3903663"/>
          <p14:tracePt t="77921" x="5407025" y="3897313"/>
          <p14:tracePt t="77937" x="5384800" y="3889375"/>
          <p14:tracePt t="77955" x="5370513" y="3875088"/>
          <p14:tracePt t="77971" x="5356225" y="3868738"/>
          <p14:tracePt t="77988" x="5341938" y="3860800"/>
          <p14:tracePt t="78004" x="5319713" y="3852863"/>
          <p14:tracePt t="78021" x="5305425" y="3852863"/>
          <p14:tracePt t="78038" x="5283200" y="3852863"/>
          <p14:tracePt t="78054" x="5246688" y="3852863"/>
          <p14:tracePt t="78071" x="5218113" y="3860800"/>
          <p14:tracePt t="78088" x="5181600" y="3875088"/>
          <p14:tracePt t="78105" x="5159375" y="3903663"/>
          <p14:tracePt t="78122" x="5116513" y="3962400"/>
          <p14:tracePt t="78138" x="5102225" y="4005263"/>
          <p14:tracePt t="78155" x="5087938" y="4041775"/>
          <p14:tracePt t="78171" x="5080000" y="4071938"/>
          <p14:tracePt t="78188" x="5080000" y="4078288"/>
          <p14:tracePt t="80531" x="5094288" y="4092575"/>
          <p14:tracePt t="80542" x="5116513" y="4106863"/>
          <p14:tracePt t="80558" x="5138738" y="4129088"/>
          <p14:tracePt t="80573" x="5145088" y="4137025"/>
          <p14:tracePt t="80588" x="5159375" y="4151313"/>
          <p14:tracePt t="80605" x="5159375" y="4157663"/>
          <p14:tracePt t="80678" x="5167313" y="4157663"/>
          <p14:tracePt t="80701" x="5173663" y="4157663"/>
          <p14:tracePt t="80710" x="5181600" y="4157663"/>
          <p14:tracePt t="80724" x="5181600" y="4151313"/>
          <p14:tracePt t="80739" x="5189538" y="4151313"/>
          <p14:tracePt t="80757" x="5195888" y="4143375"/>
          <p14:tracePt t="80771" x="5203825" y="4137025"/>
          <p14:tracePt t="80788" x="5210175" y="4137025"/>
          <p14:tracePt t="80805" x="5218113" y="4137025"/>
          <p14:tracePt t="80822" x="5224463" y="4137025"/>
          <p14:tracePt t="80838" x="5240338" y="4137025"/>
          <p14:tracePt t="80856" x="5254625" y="4137025"/>
          <p14:tracePt t="80871" x="5260975" y="4137025"/>
          <p14:tracePt t="80889" x="5275263" y="4137025"/>
          <p14:tracePt t="80905" x="5283200" y="4137025"/>
          <p14:tracePt t="80921" x="5291138" y="4137025"/>
          <p14:tracePt t="80939" x="5297488" y="4137025"/>
          <p14:tracePt t="80955" x="5305425" y="4137025"/>
          <p14:tracePt t="80972" x="5319713" y="4137025"/>
          <p14:tracePt t="80988" x="5334000" y="4129088"/>
          <p14:tracePt t="81006" x="5348288" y="4122738"/>
          <p14:tracePt t="81021" x="5356225" y="4122738"/>
          <p14:tracePt t="81038" x="5362575" y="4114800"/>
          <p14:tracePt t="81055" x="5370513" y="4106863"/>
          <p14:tracePt t="81072" x="5376863" y="4100513"/>
          <p14:tracePt t="81089" x="5384800" y="4092575"/>
          <p14:tracePt t="81106" x="5399088" y="4071938"/>
          <p14:tracePt t="81123" x="5407025" y="4064000"/>
          <p14:tracePt t="81139" x="5413375" y="4041775"/>
          <p14:tracePt t="81154" x="5421313" y="4027488"/>
          <p14:tracePt t="81171" x="5427663" y="4021138"/>
          <p14:tracePt t="81188" x="5427663" y="4013200"/>
          <p14:tracePt t="81221" x="5427663" y="4005263"/>
          <p14:tracePt t="81270" x="5427663" y="3998913"/>
          <p14:tracePt t="81284" x="5427663" y="3990975"/>
          <p14:tracePt t="81291" x="5421313" y="3990975"/>
          <p14:tracePt t="81305" x="5421313" y="3984625"/>
          <p14:tracePt t="81321" x="5407025" y="3976688"/>
          <p14:tracePt t="81338" x="5399088" y="3970338"/>
          <p14:tracePt t="81355" x="5384800" y="3954463"/>
          <p14:tracePt t="81372" x="5376863" y="3954463"/>
          <p14:tracePt t="81388" x="5370513" y="3948113"/>
          <p14:tracePt t="81405" x="5356225" y="3940175"/>
          <p14:tracePt t="81422" x="5348288" y="3940175"/>
          <p14:tracePt t="81438" x="5341938" y="3940175"/>
          <p14:tracePt t="81455" x="5319713" y="3933825"/>
          <p14:tracePt t="81472" x="5305425" y="3933825"/>
          <p14:tracePt t="81488" x="5283200" y="3919538"/>
          <p14:tracePt t="81505" x="5260975" y="3919538"/>
          <p14:tracePt t="81521" x="5232400" y="3911600"/>
          <p14:tracePt t="81538" x="5203825" y="3911600"/>
          <p14:tracePt t="81555" x="5195888" y="3911600"/>
          <p14:tracePt t="81571" x="5181600" y="3911600"/>
          <p14:tracePt t="81636" x="5173663" y="3911600"/>
          <p14:tracePt t="81660" x="5167313" y="3911600"/>
          <p14:tracePt t="81674" x="5167313" y="3919538"/>
          <p14:tracePt t="81688" x="5167313" y="3925888"/>
          <p14:tracePt t="81706" x="5159375" y="3948113"/>
          <p14:tracePt t="81722" x="5159375" y="3976688"/>
          <p14:tracePt t="81738" x="5159375" y="4013200"/>
          <p14:tracePt t="81756" x="5159375" y="4049713"/>
          <p14:tracePt t="81771" x="5159375" y="4078288"/>
          <p14:tracePt t="81788" x="5167313" y="4100513"/>
          <p14:tracePt t="81790" x="5173663" y="4106863"/>
          <p14:tracePt t="81806" x="5195888" y="4122738"/>
          <p14:tracePt t="81825" x="5224463" y="4129088"/>
          <p14:tracePt t="81838" x="5240338" y="4137025"/>
          <p14:tracePt t="81856" x="5260975" y="4143375"/>
          <p14:tracePt t="81872" x="5283200" y="4143375"/>
          <p14:tracePt t="81888" x="5311775" y="4143375"/>
          <p14:tracePt t="81906" x="5341938" y="4143375"/>
          <p14:tracePt t="81922" x="5376863" y="4137025"/>
          <p14:tracePt t="81940" x="5413375" y="4122738"/>
          <p14:tracePt t="81955" x="5435600" y="4114800"/>
          <p14:tracePt t="81972" x="5443538" y="4100513"/>
          <p14:tracePt t="81988" x="5449888" y="4092575"/>
          <p14:tracePt t="82005" x="5464175" y="4086225"/>
          <p14:tracePt t="82021" x="5472113" y="4071938"/>
          <p14:tracePt t="82024" x="5486400" y="4064000"/>
          <p14:tracePt t="82038" x="5486400" y="4056063"/>
          <p14:tracePt t="82040" x="5494338" y="4041775"/>
          <p14:tracePt t="82056" x="5500688" y="4021138"/>
          <p14:tracePt t="82072" x="5514975" y="3984625"/>
          <p14:tracePt t="82089" x="5522913" y="3954463"/>
          <p14:tracePt t="82105" x="5522913" y="3925888"/>
          <p14:tracePt t="82121" x="5522913" y="3897313"/>
          <p14:tracePt t="82138" x="5522913" y="3875088"/>
          <p14:tracePt t="82155" x="5514975" y="3860800"/>
          <p14:tracePt t="82171" x="5508625" y="3852863"/>
          <p14:tracePt t="82189" x="5494338" y="3846513"/>
          <p14:tracePt t="82205" x="5472113" y="3838575"/>
          <p14:tracePt t="82222" x="5464175" y="3832225"/>
          <p14:tracePt t="82238" x="5449888" y="3824288"/>
          <p14:tracePt t="82255" x="5427663" y="3824288"/>
          <p14:tracePt t="82271" x="5407025" y="3824288"/>
          <p14:tracePt t="82289" x="5370513" y="3824288"/>
          <p14:tracePt t="82306" x="5341938" y="3824288"/>
          <p14:tracePt t="82321" x="5311775" y="3824288"/>
          <p14:tracePt t="82338" x="5291138" y="3824288"/>
          <p14:tracePt t="82355" x="5275263" y="3824288"/>
          <p14:tracePt t="82372" x="5246688" y="3832225"/>
          <p14:tracePt t="82389" x="5218113" y="3846513"/>
          <p14:tracePt t="82405" x="5210175" y="3846513"/>
          <p14:tracePt t="82421" x="5195888" y="3852863"/>
          <p14:tracePt t="82438" x="5189538" y="3860800"/>
          <p14:tracePt t="82455" x="5181600" y="3868738"/>
          <p14:tracePt t="82471" x="5173663" y="3875088"/>
          <p14:tracePt t="82488" x="5167313" y="3883025"/>
          <p14:tracePt t="82505" x="5159375" y="3889375"/>
          <p14:tracePt t="82521" x="5153025" y="3897313"/>
          <p14:tracePt t="82538" x="5145088" y="3919538"/>
          <p14:tracePt t="82555" x="5138738" y="3933825"/>
          <p14:tracePt t="82572" x="5138738" y="3954463"/>
          <p14:tracePt t="82589" x="5138738" y="3962400"/>
          <p14:tracePt t="82605" x="5138738" y="3970338"/>
          <p14:tracePt t="82622" x="5138738" y="3976688"/>
          <p14:tracePt t="82638" x="5138738" y="3984625"/>
          <p14:tracePt t="82640" x="5138738" y="3990975"/>
          <p14:tracePt t="82656" x="5138738" y="3998913"/>
          <p14:tracePt t="82672" x="5145088" y="4005263"/>
          <p14:tracePt t="82688" x="5153025" y="4013200"/>
          <p14:tracePt t="82705" x="5159375" y="4021138"/>
          <p14:tracePt t="82722" x="5159375" y="4027488"/>
          <p14:tracePt t="82740" x="5167313" y="4027488"/>
          <p14:tracePt t="82780" x="5167313" y="4035425"/>
          <p14:tracePt t="82818" x="5167313" y="4041775"/>
          <p14:tracePt t="82839" x="5173663" y="4041775"/>
          <p14:tracePt t="82875" x="5181600" y="4041775"/>
          <p14:tracePt t="82897" x="5181600" y="4049713"/>
          <p14:tracePt t="82912" x="5189538" y="4049713"/>
          <p14:tracePt t="82962" x="5189538" y="4056063"/>
          <p14:tracePt t="83016" x="5195888" y="4056063"/>
          <p14:tracePt t="85067" x="5181600" y="4056063"/>
          <p14:tracePt t="85074" x="5167313" y="4064000"/>
          <p14:tracePt t="85090" x="5138738" y="4064000"/>
          <p14:tracePt t="85108" x="5102225" y="4071938"/>
          <p14:tracePt t="85124" x="5072063" y="4071938"/>
          <p14:tracePt t="85141" x="5043488" y="4071938"/>
          <p14:tracePt t="85158" x="5014913" y="4078288"/>
          <p14:tracePt t="85175" x="4992688" y="4078288"/>
          <p14:tracePt t="85192" x="4964113" y="4078288"/>
          <p14:tracePt t="85206" x="4935538" y="4078288"/>
          <p14:tracePt t="85225" x="4905375" y="4078288"/>
          <p14:tracePt t="85229" x="4884738" y="4086225"/>
          <p14:tracePt t="85244" x="4854575" y="4086225"/>
          <p14:tracePt t="85256" x="4840288" y="4086225"/>
          <p14:tracePt t="85259" x="4826000" y="4086225"/>
          <p14:tracePt t="85272" x="4811713" y="4092575"/>
          <p14:tracePt t="85289" x="4775200" y="4100513"/>
          <p14:tracePt t="85307" x="4746625" y="4100513"/>
          <p14:tracePt t="85322" x="4724400" y="4100513"/>
          <p14:tracePt t="85339" x="4702175" y="4100513"/>
          <p14:tracePt t="85356" x="4673600" y="4100513"/>
          <p14:tracePt t="85374" x="4637088" y="4100513"/>
          <p14:tracePt t="85391" x="4600575" y="4100513"/>
          <p14:tracePt t="85406" x="4572000" y="4100513"/>
          <p14:tracePt t="85423" x="4549775" y="4100513"/>
          <p14:tracePt t="85439" x="4521200" y="4092575"/>
          <p14:tracePt t="85456" x="4498975" y="4086225"/>
          <p14:tracePt t="85473" x="4470400" y="4086225"/>
          <p14:tracePt t="85477" x="4456113" y="4086225"/>
          <p14:tracePt t="85489" x="4441825" y="4078288"/>
          <p14:tracePt t="85506" x="4391025" y="4071938"/>
          <p14:tracePt t="85523" x="4360863" y="4064000"/>
          <p14:tracePt t="85539" x="4332288" y="4056063"/>
          <p14:tracePt t="85556" x="4310063" y="4049713"/>
          <p14:tracePt t="85573" x="4281488" y="4049713"/>
          <p14:tracePt t="85589" x="4267200" y="4049713"/>
          <p14:tracePt t="85607" x="4238625" y="4041775"/>
          <p14:tracePt t="85625" x="4208463" y="4041775"/>
          <p14:tracePt t="85640" x="4179888" y="4041775"/>
          <p14:tracePt t="85657" x="4157663" y="4041775"/>
          <p14:tracePt t="85673" x="4151313" y="4041775"/>
          <p14:tracePt t="85690" x="4143375" y="4041775"/>
          <p14:tracePt t="87198" x="4143375" y="4035425"/>
          <p14:tracePt t="87206" x="4165600" y="4035425"/>
          <p14:tracePt t="87212" x="4179888" y="4035425"/>
          <p14:tracePt t="87224" x="4202113" y="4027488"/>
          <p14:tracePt t="87240" x="4259263" y="4021138"/>
          <p14:tracePt t="87258" x="4340225" y="4021138"/>
          <p14:tracePt t="87273" x="4441825" y="4021138"/>
          <p14:tracePt t="87290" x="4557713" y="4005263"/>
          <p14:tracePt t="87293" x="4614863" y="3998913"/>
          <p14:tracePt t="87307" x="4752975" y="3976688"/>
          <p14:tracePt t="87323" x="4826000" y="3962400"/>
          <p14:tracePt t="87340" x="4941888" y="3948113"/>
          <p14:tracePt t="87356" x="5102225" y="3919538"/>
          <p14:tracePt t="87373" x="5173663" y="3911600"/>
          <p14:tracePt t="87389" x="5218113" y="3897313"/>
          <p14:tracePt t="87409" x="5283200" y="3889375"/>
          <p14:tracePt t="87423" x="5305425" y="3889375"/>
          <p14:tracePt t="87425" x="5334000" y="3889375"/>
          <p14:tracePt t="87439" x="5407025" y="3883025"/>
          <p14:tracePt t="87457" x="5478463" y="3883025"/>
          <p14:tracePt t="87473" x="5559425" y="3883025"/>
          <p14:tracePt t="87490" x="5638800" y="3883025"/>
          <p14:tracePt t="87506" x="5711825" y="3883025"/>
          <p14:tracePt t="87523" x="5754688" y="3889375"/>
          <p14:tracePt t="87540" x="5813425" y="3903663"/>
          <p14:tracePt t="87556" x="5856288" y="3903663"/>
          <p14:tracePt t="87573" x="5878513" y="3903663"/>
          <p14:tracePt t="87590" x="5943600" y="3903663"/>
          <p14:tracePt t="87607" x="6088063" y="3925888"/>
          <p14:tracePt t="87623" x="6197600" y="3940175"/>
          <p14:tracePt t="87656" x="6248400" y="3948113"/>
          <p14:tracePt t="87673" x="6611938" y="3990975"/>
          <p14:tracePt t="87690" x="6646863" y="3990975"/>
          <p14:tracePt t="87707" x="6734175" y="4005263"/>
          <p14:tracePt t="87723" x="6756400" y="4005263"/>
          <p14:tracePt t="87739" x="6807200" y="4013200"/>
          <p14:tracePt t="87773" x="7002463" y="4041775"/>
          <p14:tracePt t="87790" x="7018338" y="4041775"/>
          <p14:tracePt t="87806" x="7069138" y="4049713"/>
          <p14:tracePt t="87823" x="7097713" y="4049713"/>
          <p14:tracePt t="87839" x="7097713" y="4056063"/>
          <p14:tracePt t="87856" x="7119938" y="4056063"/>
          <p14:tracePt t="87873" x="7134225" y="4064000"/>
          <p14:tracePt t="87890" x="7148513" y="4064000"/>
          <p14:tracePt t="87906" x="7154863" y="4071938"/>
          <p14:tracePt t="88094" x="7170738" y="4078288"/>
          <p14:tracePt t="88176" x="7177088" y="4078288"/>
          <p14:tracePt t="88186" x="7185025" y="4078288"/>
          <p14:tracePt t="88194" x="7191375" y="4078288"/>
          <p14:tracePt t="88483" x="7213600" y="4071938"/>
          <p14:tracePt t="88487" x="7227888" y="4056063"/>
          <p14:tracePt t="88523" x="7235825" y="4056063"/>
          <p14:tracePt t="88544" x="7235825" y="4049713"/>
          <p14:tracePt t="88605" x="7242175" y="4041775"/>
          <p14:tracePt t="88670" x="7250113" y="4041775"/>
          <p14:tracePt t="88784" x="7272338" y="3998913"/>
          <p14:tracePt t="88796" x="7272338" y="3970338"/>
          <p14:tracePt t="88870" x="7242175" y="3925888"/>
          <p14:tracePt t="88890" x="7213600" y="3897313"/>
          <p14:tracePt t="88965" x="7205663" y="3897313"/>
          <p14:tracePt t="88975" x="7162800" y="3846513"/>
          <p14:tracePt t="89077" x="7154863" y="3838575"/>
          <p14:tracePt t="89082" x="7075488" y="3787775"/>
          <p14:tracePt t="89090" x="7069138" y="3781425"/>
          <p14:tracePt t="89107" x="7061200" y="3773488"/>
          <p14:tracePt t="89124" x="7053263" y="3773488"/>
          <p14:tracePt t="89140" x="7046913" y="3767138"/>
          <p14:tracePt t="89157" x="7032625" y="3759200"/>
          <p14:tracePt t="89173" x="7024688" y="3759200"/>
          <p14:tracePt t="89190" x="7018338" y="3751263"/>
          <p14:tracePt t="89207" x="7002463" y="3744913"/>
          <p14:tracePt t="89291" x="6916738" y="3744913"/>
          <p14:tracePt t="89298" x="6908800" y="3744913"/>
          <p14:tracePt t="89308" x="6900863" y="3744913"/>
          <p14:tracePt t="89340" x="6886575" y="3744913"/>
          <p14:tracePt t="89357" x="6880225" y="3751263"/>
          <p14:tracePt t="89408" x="6872288" y="3751263"/>
          <p14:tracePt t="89413" x="6640513" y="3940175"/>
          <p14:tracePt t="89424" x="6640513" y="3948113"/>
          <p14:tracePt t="89440" x="6632575" y="3948113"/>
          <p14:tracePt t="89493" x="6632575" y="3954463"/>
          <p14:tracePt t="89545" x="6640513" y="3970338"/>
          <p14:tracePt t="89558" x="6654800" y="3990975"/>
          <p14:tracePt t="89571" x="6683375" y="4013200"/>
          <p14:tracePt t="89591" x="6719888" y="4035425"/>
          <p14:tracePt t="89608" x="6748463" y="4049713"/>
          <p14:tracePt t="89623" x="6784975" y="4056063"/>
          <p14:tracePt t="89641" x="6799263" y="4064000"/>
          <p14:tracePt t="89657" x="6815138" y="4078288"/>
          <p14:tracePt t="89674" x="6835775" y="4078288"/>
          <p14:tracePt t="89690" x="6850063" y="4078288"/>
          <p14:tracePt t="89723" x="6858000" y="4078288"/>
          <p14:tracePt t="89741" x="6865938" y="4078288"/>
          <p14:tracePt t="89779" x="6872288" y="4078288"/>
          <p14:tracePt t="93255" x="6865938" y="4078288"/>
          <p14:tracePt t="93265" x="6821488" y="4086225"/>
          <p14:tracePt t="93278" x="6654800" y="4106863"/>
          <p14:tracePt t="93292" x="6524625" y="4137025"/>
          <p14:tracePt t="93308" x="6059488" y="4244975"/>
          <p14:tracePt t="93324" x="5849938" y="4318000"/>
          <p14:tracePt t="93341" x="5681663" y="4376738"/>
          <p14:tracePt t="93358" x="5529263" y="4419600"/>
          <p14:tracePt t="93375" x="5356225" y="4456113"/>
          <p14:tracePt t="93391" x="5138738" y="4478338"/>
          <p14:tracePt t="93408" x="4927600" y="4484688"/>
          <p14:tracePt t="93424" x="4614863" y="4506913"/>
          <p14:tracePt t="93441" x="4411663" y="4513263"/>
          <p14:tracePt t="93458" x="4238625" y="4521200"/>
          <p14:tracePt t="93474" x="4092575" y="4529138"/>
          <p14:tracePt t="93492" x="3962400" y="4529138"/>
          <p14:tracePt t="93508" x="3883025" y="4513263"/>
          <p14:tracePt t="93510" x="3852863" y="4506913"/>
          <p14:tracePt t="93526" x="3781425" y="4492625"/>
          <p14:tracePt t="93542" x="3736975" y="4478338"/>
          <p14:tracePt t="93558" x="3722688" y="4470400"/>
          <p14:tracePt t="93575" x="3716338" y="4456113"/>
          <p14:tracePt t="93591" x="3708400" y="4448175"/>
          <p14:tracePt t="93608" x="3686175" y="4441825"/>
          <p14:tracePt t="93625" x="3665538" y="4419600"/>
          <p14:tracePt t="93642" x="3621088" y="4383088"/>
          <p14:tracePt t="93658" x="3598863" y="4368800"/>
          <p14:tracePt t="93674" x="3584575" y="4346575"/>
          <p14:tracePt t="93691" x="3570288" y="4325938"/>
          <p14:tracePt t="93708" x="3563938" y="4281488"/>
          <p14:tracePt t="93725" x="3556000" y="4238625"/>
          <p14:tracePt t="93742" x="3556000" y="4194175"/>
          <p14:tracePt t="93758" x="3563938" y="4157663"/>
          <p14:tracePt t="93760" x="3563938" y="4143375"/>
          <p14:tracePt t="93775" x="3578225" y="4100513"/>
          <p14:tracePt t="93792" x="3584575" y="4071938"/>
          <p14:tracePt t="93808" x="3592513" y="4056063"/>
          <p14:tracePt t="93825" x="3592513" y="4049713"/>
          <p14:tracePt t="94034" x="3592513" y="4041775"/>
          <p14:tracePt t="94924" x="3598863" y="4041775"/>
          <p14:tracePt t="94937" x="3606800" y="4049713"/>
          <p14:tracePt t="94947" x="3643313" y="4100513"/>
          <p14:tracePt t="94961" x="3722688" y="4216400"/>
          <p14:tracePt t="94977" x="3810000" y="4340225"/>
          <p14:tracePt t="94993" x="3883025" y="4462463"/>
          <p14:tracePt t="95009" x="3948113" y="4579938"/>
          <p14:tracePt t="95025" x="4021138" y="4673600"/>
          <p14:tracePt t="95042" x="4078288" y="4775200"/>
          <p14:tracePt t="95059" x="4151313" y="4868863"/>
          <p14:tracePt t="95061" x="4179888" y="4913313"/>
          <p14:tracePt t="95075" x="4230688" y="4970463"/>
          <p14:tracePt t="95077" x="4267200" y="5021263"/>
          <p14:tracePt t="95093" x="4354513" y="5108575"/>
          <p14:tracePt t="95108" x="4433888" y="5195888"/>
          <p14:tracePt t="95126" x="4513263" y="5268913"/>
          <p14:tracePt t="95142" x="4594225" y="5319713"/>
          <p14:tracePt t="95159" x="4665663" y="5370513"/>
          <p14:tracePt t="95175" x="4752975" y="5427663"/>
          <p14:tracePt t="95192" x="4854575" y="5478463"/>
          <p14:tracePt t="95194" x="4899025" y="5500688"/>
          <p14:tracePt t="95209" x="4978400" y="5545138"/>
          <p14:tracePt t="95225" x="5051425" y="5580063"/>
          <p14:tracePt t="95242" x="5108575" y="5602288"/>
          <p14:tracePt t="95259" x="5167313" y="5630863"/>
          <p14:tracePt t="95276" x="5224463" y="5638800"/>
          <p14:tracePt t="95292" x="5283200" y="5653088"/>
          <p14:tracePt t="95294" x="5305425" y="5661025"/>
          <p14:tracePt t="95309" x="5348288" y="5667375"/>
          <p14:tracePt t="95326" x="5413375" y="5675313"/>
          <p14:tracePt t="95342" x="5443538" y="5689600"/>
          <p14:tracePt t="95358" x="5464175" y="5689600"/>
          <p14:tracePt t="95376" x="5478463" y="5697538"/>
          <p14:tracePt t="95508" x="5573713" y="5748338"/>
          <p14:tracePt t="95669" x="5565775" y="5740400"/>
          <p14:tracePt t="95686" x="5545138" y="5711825"/>
          <p14:tracePt t="95696" x="5545138" y="5689600"/>
          <p14:tracePt t="95710" x="5537200" y="5653088"/>
          <p14:tracePt t="95725" x="5537200" y="5602288"/>
          <p14:tracePt t="95742" x="5545138" y="5551488"/>
          <p14:tracePt t="95758" x="5551488" y="5508625"/>
          <p14:tracePt t="95777" x="5580063" y="5464175"/>
          <p14:tracePt t="95792" x="5595938" y="5435600"/>
          <p14:tracePt t="95809" x="5602288" y="5427663"/>
          <p14:tracePt t="95825" x="5610225" y="5421313"/>
          <p14:tracePt t="95842" x="5616575" y="5413375"/>
          <p14:tracePt t="95859" x="5630863" y="5407025"/>
          <p14:tracePt t="95875" x="5638800" y="5399088"/>
          <p14:tracePt t="95892" x="5646738" y="5384800"/>
          <p14:tracePt t="95909" x="5661025" y="5376863"/>
          <p14:tracePt t="95926" x="5675313" y="5370513"/>
          <p14:tracePt t="95942" x="5689600" y="5362575"/>
          <p14:tracePt t="95959" x="5711825" y="5348288"/>
          <p14:tracePt t="95975" x="5748338" y="5341938"/>
          <p14:tracePt t="95992" x="5799138" y="5326063"/>
          <p14:tracePt t="96008" x="5878513" y="5319713"/>
          <p14:tracePt t="96010" x="5943600" y="5305425"/>
          <p14:tracePt t="96025" x="6002338" y="5297488"/>
          <p14:tracePt t="96042" x="6205538" y="5275263"/>
          <p14:tracePt t="96059" x="6364288" y="5260975"/>
          <p14:tracePt t="96075" x="6494463" y="5246688"/>
          <p14:tracePt t="96092" x="6589713" y="5246688"/>
          <p14:tracePt t="96108" x="6626225" y="5246688"/>
          <p14:tracePt t="96125" x="6640513" y="5246688"/>
          <p14:tracePt t="96142" x="6646863" y="5254625"/>
          <p14:tracePt t="96158" x="6662738" y="5260975"/>
          <p14:tracePt t="96175" x="6669088" y="5275263"/>
          <p14:tracePt t="96192" x="6742113" y="5421313"/>
          <p14:tracePt t="96208" x="6770688" y="5559425"/>
          <p14:tracePt t="96226" x="6784975" y="5697538"/>
          <p14:tracePt t="96242" x="6784975" y="5813425"/>
          <p14:tracePt t="96244" x="6784975" y="5864225"/>
          <p14:tracePt t="96262" x="6778625" y="5972175"/>
          <p14:tracePt t="96276" x="6770688" y="6008688"/>
          <p14:tracePt t="96278" x="6770688" y="6030913"/>
          <p14:tracePt t="96293" x="6756400" y="6081713"/>
          <p14:tracePt t="96309" x="6742113" y="6118225"/>
          <p14:tracePt t="96326" x="6719888" y="6146800"/>
          <p14:tracePt t="96342" x="6683375" y="6183313"/>
          <p14:tracePt t="96359" x="6654800" y="6211888"/>
          <p14:tracePt t="96377" x="6611938" y="6240463"/>
          <p14:tracePt t="96395" x="6553200" y="6276975"/>
          <p14:tracePt t="96409" x="6538913" y="6276975"/>
          <p14:tracePt t="96425" x="6488113" y="6284913"/>
          <p14:tracePt t="96442" x="6459538" y="6284913"/>
          <p14:tracePt t="96458" x="6408738" y="6256338"/>
          <p14:tracePt t="96476" x="6357938" y="6205538"/>
          <p14:tracePt t="96478" x="6327775" y="6169025"/>
          <p14:tracePt t="96492" x="6284913" y="6096000"/>
          <p14:tracePt t="96509" x="6240463" y="6008688"/>
          <p14:tracePt t="96526" x="6219825" y="5878513"/>
          <p14:tracePt t="96650" x="6211888" y="5791200"/>
          <p14:tracePt t="96666" x="6276975" y="5813425"/>
          <p14:tracePt t="96676" x="6350000" y="5849938"/>
          <p14:tracePt t="96692" x="6480175" y="5951538"/>
          <p14:tracePt t="96710" x="6604000" y="6118225"/>
          <p14:tracePt t="96726" x="6626225" y="6240463"/>
          <p14:tracePt t="96742" x="6626225" y="6299200"/>
          <p14:tracePt t="96759" x="6581775" y="6443663"/>
          <p14:tracePt t="96775" x="6510338" y="6516688"/>
          <p14:tracePt t="96792" x="6429375" y="6561138"/>
          <p14:tracePt t="96809" x="6313488" y="6575425"/>
          <p14:tracePt t="96825" x="6189663" y="6575425"/>
          <p14:tracePt t="96842" x="6053138" y="6530975"/>
          <p14:tracePt t="96859" x="5884863" y="6378575"/>
          <p14:tracePt t="96876" x="5834063" y="6291263"/>
          <p14:tracePt t="96893" x="5813425" y="6161088"/>
          <p14:tracePt t="96909" x="5799138" y="5980113"/>
          <p14:tracePt t="96925" x="5813425" y="5776913"/>
          <p14:tracePt t="96944" x="5915025" y="5457825"/>
          <p14:tracePt t="96962" x="6008688" y="5341938"/>
          <p14:tracePt t="96975" x="6103938" y="5291138"/>
          <p14:tracePt t="97240" x="6138863" y="5275263"/>
          <p14:tracePt t="97270" x="6138863" y="5283200"/>
          <p14:tracePt t="97290" x="6138863" y="5291138"/>
          <p14:tracePt t="97426" x="6138863" y="5297488"/>
          <p14:tracePt t="97443" x="6146800" y="5297488"/>
          <p14:tracePt t="97450" x="6146800" y="5305425"/>
          <p14:tracePt t="97459" x="6154738" y="5311775"/>
          <p14:tracePt t="97492" x="6154738" y="5319713"/>
          <p14:tracePt t="97526" x="6154738" y="5326063"/>
          <p14:tracePt t="97545" x="6132513" y="5376863"/>
          <p14:tracePt t="97560" x="6088063" y="5370513"/>
          <p14:tracePt t="97576" x="6067425" y="5348288"/>
          <p14:tracePt t="98018" x="6081713" y="5334000"/>
          <p14:tracePt t="98036" x="6146800" y="5283200"/>
          <p14:tracePt t="98052" x="6189663" y="5260975"/>
          <p14:tracePt t="98063" x="6226175" y="5260975"/>
          <p14:tracePt t="98076" x="6307138" y="5283200"/>
          <p14:tracePt t="98093" x="6408738" y="5268913"/>
          <p14:tracePt t="98109" x="6480175" y="5254625"/>
          <p14:tracePt t="98129" x="6575425" y="5254625"/>
          <p14:tracePt t="98144" x="6581775" y="5246688"/>
          <p14:tracePt t="98160" x="6589713" y="5246688"/>
          <p14:tracePt t="98176" x="6604000" y="5246688"/>
          <p14:tracePt t="98261" x="6611938" y="5246688"/>
          <p14:tracePt t="98278" x="6632575" y="5254625"/>
          <p14:tracePt t="98287" x="6654800" y="5260975"/>
          <p14:tracePt t="98295" x="6691313" y="5260975"/>
          <p14:tracePt t="98309" x="6748463" y="5283200"/>
          <p14:tracePt t="98326" x="6799263" y="5297488"/>
          <p14:tracePt t="98342" x="6829425" y="5305425"/>
          <p14:tracePt t="98360" x="6835775" y="5311775"/>
          <p14:tracePt t="98376" x="6843713" y="5311775"/>
          <p14:tracePt t="98429" x="6850063" y="5311775"/>
          <p14:tracePt t="98440" x="6858000" y="5311775"/>
          <p14:tracePt t="98446" x="6865938" y="5311775"/>
          <p14:tracePt t="98462" x="6872288" y="5311775"/>
          <p14:tracePt t="98792" x="6886575" y="5305425"/>
          <p14:tracePt t="98808" x="6937375" y="5283200"/>
          <p14:tracePt t="98828" x="6967538" y="5260975"/>
          <p14:tracePt t="98842" x="6981825" y="5254625"/>
          <p14:tracePt t="98848" x="6981825" y="5246688"/>
          <p14:tracePt t="98860" x="6988175" y="5246688"/>
          <p14:tracePt t="98976" x="6996113" y="5240338"/>
          <p14:tracePt t="99000" x="7010400" y="5232400"/>
          <p14:tracePt t="99009" x="7010400" y="5224463"/>
          <p14:tracePt t="99021" x="7018338" y="5224463"/>
          <p14:tracePt t="99027" x="7032625" y="5218113"/>
          <p14:tracePt t="99043" x="7061200" y="5210175"/>
          <p14:tracePt t="99060" x="7104063" y="5203825"/>
          <p14:tracePt t="99076" x="7185025" y="5203825"/>
          <p14:tracePt t="99094" x="7329488" y="5203825"/>
          <p14:tracePt t="99109" x="7439025" y="5210175"/>
          <p14:tracePt t="99127" x="7561263" y="5224463"/>
          <p14:tracePt t="99143" x="7678738" y="5240338"/>
          <p14:tracePt t="99159" x="7780338" y="5254625"/>
          <p14:tracePt t="99177" x="7851775" y="5275263"/>
          <p14:tracePt t="99194" x="7916863" y="5291138"/>
          <p14:tracePt t="99210" x="7961313" y="5305425"/>
          <p14:tracePt t="99226" x="8004175" y="5311775"/>
          <p14:tracePt t="99246" x="8040688" y="5326063"/>
          <p14:tracePt t="99259" x="8077200" y="5334000"/>
          <p14:tracePt t="99278" x="8135938" y="5348288"/>
          <p14:tracePt t="99280" x="8156575" y="5356225"/>
          <p14:tracePt t="99293" x="8178800" y="5356225"/>
          <p14:tracePt t="99309" x="8215313" y="5370513"/>
          <p14:tracePt t="99327" x="8266113" y="5384800"/>
          <p14:tracePt t="99343" x="8294688" y="5392738"/>
          <p14:tracePt t="99360" x="8316913" y="5407025"/>
          <p14:tracePt t="99376" x="8323263" y="5407025"/>
          <p14:tracePt t="99446" x="8323263" y="5413375"/>
          <p14:tracePt t="99463" x="8331200" y="5421313"/>
          <p14:tracePt t="99470" x="8331200" y="5435600"/>
          <p14:tracePt t="99477" x="8331200" y="5449888"/>
          <p14:tracePt t="99495" x="8339138" y="5472113"/>
          <p14:tracePt t="99510" x="8339138" y="5500688"/>
          <p14:tracePt t="99527" x="8345488" y="5545138"/>
          <p14:tracePt t="99543" x="8345488" y="5573713"/>
          <p14:tracePt t="99560" x="8345488" y="5588000"/>
          <p14:tracePt t="99576" x="8345488" y="5602288"/>
          <p14:tracePt t="99594" x="8353425" y="5610225"/>
          <p14:tracePt t="99610" x="8353425" y="5616575"/>
          <p14:tracePt t="99627" x="8353425" y="5630863"/>
          <p14:tracePt t="99643" x="8353425" y="5638800"/>
          <p14:tracePt t="99677" x="8353425" y="5646738"/>
          <p14:tracePt t="99694" x="8353425" y="5661025"/>
          <p14:tracePt t="99711" x="8353425" y="5667375"/>
          <p14:tracePt t="99727" x="8353425" y="5675313"/>
          <p14:tracePt t="99802" x="8353425" y="5681663"/>
          <p14:tracePt t="99818" x="8353425" y="5689600"/>
          <p14:tracePt t="99826" x="8353425" y="5703888"/>
          <p14:tracePt t="99843" x="8353425" y="5711825"/>
          <p14:tracePt t="99860" x="8353425" y="5718175"/>
          <p14:tracePt t="99876" x="8353425" y="5726113"/>
          <p14:tracePt t="99893" x="8345488" y="5732463"/>
          <p14:tracePt t="99934" x="8345488" y="5740400"/>
          <p14:tracePt t="99943" x="8331200" y="5740400"/>
          <p14:tracePt t="99959" x="8339138" y="5740400"/>
          <p14:tracePt t="101136" x="8323263" y="5740400"/>
          <p14:tracePt t="101147" x="8308975" y="5748338"/>
          <p14:tracePt t="101162" x="8251825" y="5762625"/>
          <p14:tracePt t="101181" x="8201025" y="5768975"/>
          <p14:tracePt t="101194" x="8164513" y="5783263"/>
          <p14:tracePt t="101212" x="8142288" y="5791200"/>
          <p14:tracePt t="101228" x="8135938" y="5799138"/>
          <p14:tracePt t="101244" x="8128000" y="5813425"/>
          <p14:tracePt t="101261" x="8120063" y="5819775"/>
          <p14:tracePt t="101276" x="8113713" y="5819775"/>
          <p14:tracePt t="101294" x="8113713" y="5827713"/>
          <p14:tracePt t="101310" x="8105775" y="5827713"/>
          <p14:tracePt t="101327" x="8099425" y="5827713"/>
          <p14:tracePt t="101344" x="8091488" y="5834063"/>
          <p14:tracePt t="101360" x="8085138" y="5849938"/>
          <p14:tracePt t="101376" x="8077200" y="5856288"/>
          <p14:tracePt t="101393" x="8069263" y="5856288"/>
          <p14:tracePt t="101410" x="8062913" y="5864225"/>
          <p14:tracePt t="101427" x="8034338" y="5870575"/>
          <p14:tracePt t="101443" x="8004175" y="5870575"/>
          <p14:tracePt t="101462" x="7975600" y="5878513"/>
          <p14:tracePt t="101477" x="7916863" y="5878513"/>
          <p14:tracePt t="101493" x="7881938" y="5878513"/>
          <p14:tracePt t="101510" x="7845425" y="5884863"/>
          <p14:tracePt t="101526" x="7815263" y="5884863"/>
          <p14:tracePt t="101543" x="7800975" y="5884863"/>
          <p14:tracePt t="101547" x="7794625" y="5884863"/>
          <p14:tracePt t="101610" x="7786688" y="5884863"/>
          <p14:tracePt t="101623" x="7780338" y="5884863"/>
          <p14:tracePt t="101631" x="7772400" y="5884863"/>
          <p14:tracePt t="101643" x="7758113" y="5884863"/>
          <p14:tracePt t="101660" x="7735888" y="5884863"/>
          <p14:tracePt t="101677" x="7707313" y="5884863"/>
          <p14:tracePt t="101693" x="7670800" y="5878513"/>
          <p14:tracePt t="101712" x="7620000" y="5870575"/>
          <p14:tracePt t="101727" x="7583488" y="5856288"/>
          <p14:tracePt t="101746" x="7532688" y="5849938"/>
          <p14:tracePt t="101760" x="7481888" y="5813425"/>
          <p14:tracePt t="101778" x="7431088" y="5776913"/>
          <p14:tracePt t="101794" x="7380288" y="5740400"/>
          <p14:tracePt t="101811" x="7343775" y="5703888"/>
          <p14:tracePt t="101813" x="7329488" y="5689600"/>
          <p14:tracePt t="101828" x="7323138" y="5646738"/>
          <p14:tracePt t="101844" x="7323138" y="5588000"/>
          <p14:tracePt t="101860" x="7323138" y="5522913"/>
          <p14:tracePt t="101877" x="7337425" y="5457825"/>
          <p14:tracePt t="101893" x="7358063" y="5407025"/>
          <p14:tracePt t="101911" x="7402513" y="5348288"/>
          <p14:tracePt t="101928" x="7431088" y="5319713"/>
          <p14:tracePt t="101944" x="7445375" y="5311775"/>
          <p14:tracePt t="101960" x="7467600" y="5297488"/>
          <p14:tracePt t="101977" x="7481888" y="5297488"/>
          <p14:tracePt t="101993" x="7526338" y="5319713"/>
          <p14:tracePt t="102013" x="7612063" y="5370513"/>
          <p14:tracePt t="102027" x="7713663" y="5427663"/>
          <p14:tracePt t="102048" x="7831138" y="5500688"/>
          <p14:tracePt t="102066" x="7866063" y="5537200"/>
          <p14:tracePt t="102081" x="7910513" y="5588000"/>
          <p14:tracePt t="102093" x="7947025" y="5638800"/>
          <p14:tracePt t="102111" x="7967663" y="5675313"/>
          <p14:tracePt t="102127" x="7975600" y="5711825"/>
          <p14:tracePt t="102130" x="7983538" y="5711825"/>
          <p14:tracePt t="102143" x="7983538" y="5718175"/>
          <p14:tracePt t="102160" x="7989888" y="5732463"/>
          <p14:tracePt t="102194" x="7989888" y="5740400"/>
          <p14:tracePt t="149608" x="7881938" y="5653088"/>
          <p14:tracePt t="149621" x="7605713" y="5392738"/>
          <p14:tracePt t="149632" x="7496175" y="5305425"/>
          <p14:tracePt t="149639" x="7388225" y="5210175"/>
          <p14:tracePt t="149656" x="7272338" y="5108575"/>
          <p14:tracePt t="149658" x="7242175" y="5080000"/>
          <p14:tracePt t="149673" x="7242175" y="5072063"/>
          <p14:tracePt t="149689" x="7242175" y="5065713"/>
          <p14:tracePt t="149830" x="7191375" y="5080000"/>
          <p14:tracePt t="149839" x="7104063" y="5102225"/>
          <p14:tracePt t="149850" x="7002463" y="5108575"/>
          <p14:tracePt t="149858" x="6894513" y="5116513"/>
          <p14:tracePt t="149873" x="6677025" y="5116513"/>
          <p14:tracePt t="149892" x="6451600" y="5029200"/>
          <p14:tracePt t="149906" x="6386513" y="4986338"/>
          <p14:tracePt t="149923" x="6291263" y="4848225"/>
          <p14:tracePt t="149939" x="6276975" y="4732338"/>
          <p14:tracePt t="149956" x="6256338" y="4594225"/>
          <p14:tracePt t="149972" x="6211888" y="4448175"/>
          <p14:tracePt t="149989" x="6183313" y="4318000"/>
          <p14:tracePt t="150006" x="6161088" y="4224338"/>
          <p14:tracePt t="150023" x="6146800" y="4129088"/>
          <p14:tracePt t="150039" x="6132513" y="4078288"/>
          <p14:tracePt t="150056" x="6132513" y="4041775"/>
          <p14:tracePt t="150073" x="6132513" y="4005263"/>
          <p14:tracePt t="150089" x="6132513" y="3954463"/>
          <p14:tracePt t="150106" x="6132513" y="3883025"/>
          <p14:tracePt t="150122" x="6124575" y="3802063"/>
          <p14:tracePt t="150140" x="6096000" y="3744913"/>
          <p14:tracePt t="150156" x="6081713" y="3716338"/>
          <p14:tracePt t="150173" x="6037263" y="3643313"/>
          <p14:tracePt t="150189" x="6002338" y="3563938"/>
          <p14:tracePt t="150206" x="5951538" y="3482975"/>
          <p14:tracePt t="150222" x="5892800" y="3389313"/>
          <p14:tracePt t="150240" x="5827713" y="3302000"/>
          <p14:tracePt t="150256" x="5799138" y="3265488"/>
          <p14:tracePt t="150273" x="5768975" y="3228975"/>
          <p14:tracePt t="150290" x="5762625" y="3222625"/>
          <p14:tracePt t="150306" x="5748338" y="3214688"/>
          <p14:tracePt t="150323" x="5726113" y="3208338"/>
          <p14:tracePt t="150339" x="5711825" y="3192463"/>
          <p14:tracePt t="150356" x="5675313" y="3171825"/>
          <p14:tracePt t="150372" x="5667375" y="3163888"/>
          <p14:tracePt t="150389" x="5661025" y="3163888"/>
          <p14:tracePt t="150406" x="5638800" y="3149600"/>
          <p14:tracePt t="150423" x="5624513" y="3149600"/>
          <p14:tracePt t="150440" x="5616575" y="3141663"/>
          <p14:tracePt t="150456" x="5610225" y="3141663"/>
          <p14:tracePt t="150473" x="5595938" y="3141663"/>
          <p14:tracePt t="150489" x="5588000" y="3149600"/>
          <p14:tracePt t="150507" x="5551488" y="3171825"/>
          <p14:tracePt t="150523" x="5545138" y="3171825"/>
          <p14:tracePt t="150523" x="5545138" y="3178175"/>
          <p14:tracePt t="150540" x="5522913" y="3186113"/>
          <p14:tracePt t="150556" x="5486400" y="3200400"/>
          <p14:tracePt t="150573" x="5449888" y="3208338"/>
          <p14:tracePt t="150590" x="5399088" y="3208338"/>
          <p14:tracePt t="150607" x="5283200" y="3208338"/>
          <p14:tracePt t="150623" x="5232400" y="3208338"/>
          <p14:tracePt t="150640" x="5210175" y="3208338"/>
          <p14:tracePt t="150781" x="5210175" y="3214688"/>
          <p14:tracePt t="150805" x="5210175" y="3222625"/>
          <p14:tracePt t="150823" x="5210175" y="3228975"/>
          <p14:tracePt t="150840" x="5210175" y="3236913"/>
          <p14:tracePt t="151133" x="5210175" y="3243263"/>
          <p14:tracePt t="151144" x="5218113" y="3243263"/>
          <p14:tracePt t="151158" x="5232400" y="3265488"/>
          <p14:tracePt t="151174" x="5260975" y="3302000"/>
          <p14:tracePt t="151191" x="5291138" y="3324225"/>
          <p14:tracePt t="151206" x="5326063" y="3344863"/>
          <p14:tracePt t="151225" x="5392738" y="3360738"/>
          <p14:tracePt t="151240" x="5464175" y="3367088"/>
          <p14:tracePt t="151259" x="5551488" y="3367088"/>
          <p14:tracePt t="151274" x="5667375" y="3360738"/>
          <p14:tracePt t="151290" x="5799138" y="3352800"/>
          <p14:tracePt t="151307" x="5929313" y="3338513"/>
          <p14:tracePt t="151323" x="6081713" y="3316288"/>
          <p14:tracePt t="151343" x="6327775" y="3294063"/>
          <p14:tracePt t="151357" x="6465888" y="3287713"/>
          <p14:tracePt t="151373" x="6575425" y="3279775"/>
          <p14:tracePt t="151391" x="6654800" y="3279775"/>
          <p14:tracePt t="151407" x="6713538" y="3279775"/>
          <p14:tracePt t="151423" x="6770688" y="3287713"/>
          <p14:tracePt t="151440" x="6821488" y="3287713"/>
          <p14:tracePt t="151460" x="6858000" y="3294063"/>
          <p14:tracePt t="151475" x="6886575" y="3294063"/>
          <p14:tracePt t="151492" x="6908800" y="3294063"/>
          <p14:tracePt t="151507" x="6937375" y="3294063"/>
          <p14:tracePt t="151525" x="6973888" y="3294063"/>
          <p14:tracePt t="151542" x="6988175" y="3294063"/>
          <p14:tracePt t="151557" x="6996113" y="3294063"/>
          <p14:tracePt t="151590" x="7002463" y="3294063"/>
          <p14:tracePt t="152721" x="7002463" y="3287713"/>
          <p14:tracePt t="152737" x="7018338" y="3287713"/>
          <p14:tracePt t="152744" x="7038975" y="3279775"/>
          <p14:tracePt t="152757" x="7069138" y="3273425"/>
          <p14:tracePt t="152773" x="7227888" y="3259138"/>
          <p14:tracePt t="152791" x="7343775" y="3243263"/>
          <p14:tracePt t="152807" x="7481888" y="3236913"/>
          <p14:tracePt t="152823" x="7627938" y="3236913"/>
          <p14:tracePt t="152840" x="7764463" y="3228975"/>
          <p14:tracePt t="152857" x="7888288" y="3228975"/>
          <p14:tracePt t="152873" x="8004175" y="3236913"/>
          <p14:tracePt t="152893" x="8186738" y="3251200"/>
          <p14:tracePt t="152908" x="8272463" y="3265488"/>
          <p14:tracePt t="152924" x="8339138" y="3273425"/>
          <p14:tracePt t="152940" x="8374063" y="3279775"/>
          <p14:tracePt t="152958" x="8396288" y="3287713"/>
          <p14:tracePt t="152973" x="8410575" y="3294063"/>
          <p14:tracePt t="152992" x="8440738" y="3309938"/>
          <p14:tracePt t="153008" x="8461375" y="3316288"/>
          <p14:tracePt t="153023" x="8475663" y="3330575"/>
          <p14:tracePt t="153041" x="8497888" y="3352800"/>
          <p14:tracePt t="153057" x="8526463" y="3395663"/>
          <p14:tracePt t="153074" x="8562975" y="3454400"/>
          <p14:tracePt t="153091" x="8607425" y="3519488"/>
          <p14:tracePt t="153107" x="8621713" y="3556000"/>
          <p14:tracePt t="153124" x="8723313" y="3671888"/>
          <p14:tracePt t="153125" x="8751888" y="3716338"/>
          <p14:tracePt t="153142" x="8816975" y="3817938"/>
          <p14:tracePt t="153157" x="8882063" y="3903663"/>
          <p14:tracePt t="153173" x="8904288" y="3948113"/>
          <p14:tracePt t="153191" x="8940800" y="4071938"/>
          <p14:tracePt t="153207" x="8940800" y="4114800"/>
          <p14:tracePt t="153211" x="8940800" y="4143375"/>
          <p14:tracePt t="153223" x="8932863" y="4165600"/>
          <p14:tracePt t="153226" x="8918575" y="4179888"/>
          <p14:tracePt t="153240" x="8918575" y="4187825"/>
          <p14:tracePt t="153257" x="8912225" y="4194175"/>
          <p14:tracePt t="153274" x="8882063" y="4208463"/>
          <p14:tracePt t="153291" x="8867775" y="4216400"/>
          <p14:tracePt t="153307" x="8853488" y="4224338"/>
          <p14:tracePt t="153324" x="8847138" y="4230688"/>
          <p14:tracePt t="153340" x="8839200" y="4244975"/>
          <p14:tracePt t="153373" x="8839200" y="4252913"/>
          <p14:tracePt t="154467" x="8831263" y="4252913"/>
          <p14:tracePt t="154478" x="8824913" y="4230688"/>
          <p14:tracePt t="154492" x="8816975" y="4202113"/>
          <p14:tracePt t="154508" x="8788400" y="4100513"/>
          <p14:tracePt t="154556" x="8729663" y="3919538"/>
          <p14:tracePt t="154574" x="8237538" y="3157538"/>
          <p14:tracePt t="154591" x="8113713" y="3113088"/>
          <p14:tracePt t="154607" x="7983538" y="3090863"/>
          <p14:tracePt t="154624" x="7845425" y="3062288"/>
          <p14:tracePt t="154641" x="7693025" y="3048000"/>
          <p14:tracePt t="154657" x="7540625" y="3040063"/>
          <p14:tracePt t="154674" x="7394575" y="3033713"/>
          <p14:tracePt t="154676" x="7329488" y="3033713"/>
          <p14:tracePt t="154691" x="7191375" y="3033713"/>
          <p14:tracePt t="154707" x="7053263" y="3048000"/>
          <p14:tracePt t="154724" x="6900863" y="3070225"/>
          <p14:tracePt t="154740" x="6727825" y="3084513"/>
          <p14:tracePt t="154757" x="6530975" y="3113088"/>
          <p14:tracePt t="154774" x="6321425" y="3149600"/>
          <p14:tracePt t="154791" x="6103938" y="3178175"/>
          <p14:tracePt t="154808" x="5900738" y="3243263"/>
          <p14:tracePt t="154825" x="5545138" y="3324225"/>
          <p14:tracePt t="154840" x="5311775" y="3367088"/>
          <p14:tracePt t="154858" x="5108575" y="3411538"/>
          <p14:tracePt t="154874" x="4927600" y="3446463"/>
          <p14:tracePt t="154891" x="4760913" y="3462338"/>
          <p14:tracePt t="154907" x="4543425" y="3482975"/>
          <p14:tracePt t="154924" x="4405313" y="3505200"/>
          <p14:tracePt t="154941" x="4267200" y="3519488"/>
          <p14:tracePt t="154958" x="4129088" y="3533775"/>
          <p14:tracePt t="154974" x="3990975" y="3548063"/>
          <p14:tracePt t="154991" x="3852863" y="3578225"/>
          <p14:tracePt t="155007" x="3730625" y="3614738"/>
          <p14:tracePt t="155024" x="3635375" y="3649663"/>
          <p14:tracePt t="155026" x="3606800" y="3665538"/>
          <p14:tracePt t="155041" x="3563938" y="3679825"/>
          <p14:tracePt t="155057" x="3533775" y="3694113"/>
          <p14:tracePt t="155074" x="3505200" y="3708400"/>
          <p14:tracePt t="155090" x="3482975" y="3722688"/>
          <p14:tracePt t="155107" x="3462338" y="3736975"/>
          <p14:tracePt t="155124" x="3432175" y="3751263"/>
          <p14:tracePt t="155142" x="3381375" y="3781425"/>
          <p14:tracePt t="155157" x="3367088" y="3787775"/>
          <p14:tracePt t="155175" x="3338513" y="3802063"/>
          <p14:tracePt t="155191" x="3330575" y="3810000"/>
          <p14:tracePt t="155208" x="3330575" y="3817938"/>
          <p14:tracePt t="155224" x="3324225" y="3817938"/>
          <p14:tracePt t="155241" x="3316288" y="3824288"/>
          <p14:tracePt t="155257" x="3309938" y="3832225"/>
          <p14:tracePt t="155274" x="3302000" y="3846513"/>
          <p14:tracePt t="155291" x="3294063" y="3860800"/>
          <p14:tracePt t="155307" x="3287713" y="3875088"/>
          <p14:tracePt t="155324" x="3279775" y="3889375"/>
          <p14:tracePt t="155340" x="3273425" y="3897313"/>
          <p14:tracePt t="155358" x="3259138" y="3911600"/>
          <p14:tracePt t="155376" x="3208338" y="3970338"/>
          <p14:tracePt t="155392" x="3113088" y="4013200"/>
          <p14:tracePt t="155407" x="2989263" y="4064000"/>
          <p14:tracePt t="155424" x="2852738" y="4092575"/>
          <p14:tracePt t="155441" x="2684463" y="4129088"/>
          <p14:tracePt t="155458" x="2497138" y="4179888"/>
          <p14:tracePt t="155474" x="2278063" y="4238625"/>
          <p14:tracePt t="155492" x="1981200" y="4281488"/>
          <p14:tracePt t="155508" x="1836738" y="4289425"/>
          <p14:tracePt t="155524" x="1704975" y="4275138"/>
          <p14:tracePt t="155541" x="1603375" y="4252913"/>
          <p14:tracePt t="155557" x="1560513" y="4238625"/>
          <p14:tracePt t="155574" x="1538288" y="4224338"/>
          <p14:tracePt t="155591" x="1524000" y="4187825"/>
          <p14:tracePt t="155607" x="1509713" y="4122738"/>
          <p14:tracePt t="155625" x="1495425" y="3970338"/>
          <p14:tracePt t="155641" x="1495425" y="3838575"/>
          <p14:tracePt t="155657" x="1501775" y="3700463"/>
          <p14:tracePt t="155674" x="1546225" y="3578225"/>
          <p14:tracePt t="155691" x="1597025" y="3490913"/>
          <p14:tracePt t="155707" x="1647825" y="3432175"/>
          <p14:tracePt t="155725" x="1698625" y="3381375"/>
          <p14:tracePt t="155741" x="1755775" y="3344863"/>
          <p14:tracePt t="155758" x="1930400" y="3287713"/>
          <p14:tracePt t="155774" x="2068513" y="3273425"/>
          <p14:tracePt t="155791" x="2206625" y="3259138"/>
          <p14:tracePt t="155808" x="2322513" y="3243263"/>
          <p14:tracePt t="155825" x="2409825" y="3243263"/>
          <p14:tracePt t="155841" x="2460625" y="3243263"/>
          <p14:tracePt t="155858" x="2525713" y="3251200"/>
          <p14:tracePt t="155875" x="2598738" y="3287713"/>
          <p14:tracePt t="155891" x="2692400" y="3330575"/>
          <p14:tracePt t="155908" x="2794000" y="3375025"/>
          <p14:tracePt t="155925" x="2903538" y="3432175"/>
          <p14:tracePt t="155941" x="2982913" y="3490913"/>
          <p14:tracePt t="155958" x="3033713" y="3541713"/>
          <p14:tracePt t="155975" x="3113088" y="3635375"/>
          <p14:tracePt t="155995" x="3171825" y="3736975"/>
          <p14:tracePt t="156008" x="3214688" y="3838575"/>
          <p14:tracePt t="156024" x="3251200" y="3925888"/>
          <p14:tracePt t="156041" x="3273425" y="4005263"/>
          <p14:tracePt t="156057" x="3279775" y="4078288"/>
          <p14:tracePt t="156076" x="3287713" y="4202113"/>
          <p14:tracePt t="156091" x="3287713" y="4252913"/>
          <p14:tracePt t="156108" x="3287713" y="4411663"/>
          <p14:tracePt t="156124" x="3273425" y="4513263"/>
          <p14:tracePt t="156142" x="3243263" y="4594225"/>
          <p14:tracePt t="156157" x="3214688" y="4659313"/>
          <p14:tracePt t="156175" x="3178175" y="4710113"/>
          <p14:tracePt t="156191" x="3149600" y="4760913"/>
          <p14:tracePt t="156210" x="3098800" y="4811713"/>
          <p14:tracePt t="156225" x="2968625" y="4884738"/>
          <p14:tracePt t="156241" x="2836863" y="4899025"/>
          <p14:tracePt t="156258" x="2684463" y="4899025"/>
          <p14:tracePt t="156274" x="2481263" y="4862513"/>
          <p14:tracePt t="156292" x="2271713" y="4826000"/>
          <p14:tracePt t="156307" x="2068513" y="4767263"/>
          <p14:tracePt t="156326" x="1857375" y="4673600"/>
          <p14:tracePt t="156342" x="1735138" y="4557713"/>
          <p14:tracePt t="156358" x="1625600" y="4376738"/>
          <p14:tracePt t="156374" x="1531938" y="4122738"/>
          <p14:tracePt t="156392" x="1501775" y="3954463"/>
          <p14:tracePt t="156407" x="1516063" y="3824288"/>
          <p14:tracePt t="156425" x="1574800" y="3722688"/>
          <p14:tracePt t="156441" x="1676400" y="3629025"/>
          <p14:tracePt t="156458" x="1893888" y="3527425"/>
          <p14:tracePt t="156475" x="2090738" y="3476625"/>
          <p14:tracePt t="156491" x="2271713" y="3446463"/>
          <p14:tracePt t="156508" x="2379663" y="3425825"/>
          <p14:tracePt t="156525" x="2409825" y="3425825"/>
          <p14:tracePt t="156552" x="2416175" y="3425825"/>
          <p14:tracePt t="156591" x="2430463" y="3440113"/>
          <p14:tracePt t="156602" x="2446338" y="3454400"/>
          <p14:tracePt t="156615" x="2497138" y="3490913"/>
          <p14:tracePt t="156630" x="2540000" y="3527425"/>
          <p14:tracePt t="156648" x="2590800" y="3563938"/>
          <p14:tracePt t="156658" x="2605088" y="3584575"/>
          <p14:tracePt t="156674" x="2655888" y="3621088"/>
          <p14:tracePt t="156692" x="2700338" y="3665538"/>
          <p14:tracePt t="156708" x="2728913" y="3700463"/>
          <p14:tracePt t="156725" x="2751138" y="3751263"/>
          <p14:tracePt t="156741" x="2771775" y="3795713"/>
          <p14:tracePt t="156758" x="2786063" y="3838575"/>
          <p14:tracePt t="156774" x="2801938" y="3883025"/>
          <p14:tracePt t="156792" x="2801938" y="3954463"/>
          <p14:tracePt t="156808" x="2801938" y="4035425"/>
          <p14:tracePt t="156825" x="2779713" y="4151313"/>
          <p14:tracePt t="156841" x="2765425" y="4238625"/>
          <p14:tracePt t="156858" x="2765425" y="4289425"/>
          <p14:tracePt t="156874" x="2751138" y="4332288"/>
          <p14:tracePt t="156892" x="2743200" y="4376738"/>
          <p14:tracePt t="156908" x="2728913" y="4405313"/>
          <p14:tracePt t="156926" x="2720975" y="4419600"/>
          <p14:tracePt t="156941" x="2720975" y="4427538"/>
          <p14:tracePt t="157012" x="2720975" y="4433888"/>
          <p14:tracePt t="158531" x="2714625" y="4433888"/>
          <p14:tracePt t="158548" x="2706688" y="4433888"/>
          <p14:tracePt t="158564" x="2678113" y="4433888"/>
          <p14:tracePt t="158575" x="2663825" y="4433888"/>
          <p14:tracePt t="158592" x="2633663" y="4433888"/>
          <p14:tracePt t="158594" x="2613025" y="4427538"/>
          <p14:tracePt t="158608" x="2576513" y="4427538"/>
          <p14:tracePt t="158625" x="2547938" y="4427538"/>
          <p14:tracePt t="158642" x="2511425" y="4419600"/>
          <p14:tracePt t="158658" x="2466975" y="4411663"/>
          <p14:tracePt t="158675" x="2395538" y="4405313"/>
          <p14:tracePt t="158692" x="2308225" y="4391025"/>
          <p14:tracePt t="158708" x="2206625" y="4376738"/>
          <p14:tracePt t="158709" x="2155825" y="4360863"/>
          <p14:tracePt t="158725" x="2039938" y="4325938"/>
          <p14:tracePt t="158742" x="1938338" y="4275138"/>
          <p14:tracePt t="158758" x="1851025" y="4208463"/>
          <p14:tracePt t="158775" x="1755775" y="4114800"/>
          <p14:tracePt t="158791" x="1684338" y="4013200"/>
          <p14:tracePt t="158808" x="1633538" y="3919538"/>
          <p14:tracePt t="158825" x="1597025" y="3846513"/>
          <p14:tracePt t="158842" x="1589088" y="3773488"/>
          <p14:tracePt t="158858" x="1589088" y="3716338"/>
          <p14:tracePt t="158875" x="1589088" y="3635375"/>
          <p14:tracePt t="158891" x="1617663" y="3548063"/>
          <p14:tracePt t="158908" x="1662113" y="3490913"/>
          <p14:tracePt t="158925" x="1684338" y="3454400"/>
          <p14:tracePt t="158941" x="1719263" y="3425825"/>
          <p14:tracePt t="158959" x="1806575" y="3367088"/>
          <p14:tracePt t="158975" x="1893888" y="3324225"/>
          <p14:tracePt t="158992" x="2003425" y="3279775"/>
          <p14:tracePt t="159008" x="2125663" y="3222625"/>
          <p14:tracePt t="159025" x="2257425" y="3178175"/>
          <p14:tracePt t="159042" x="2379663" y="3141663"/>
          <p14:tracePt t="159058" x="2517775" y="3090863"/>
          <p14:tracePt t="159075" x="2771775" y="3040063"/>
          <p14:tracePt t="159091" x="2909888" y="3025775"/>
          <p14:tracePt t="159108" x="2982913" y="3025775"/>
          <p14:tracePt t="159125" x="3025775" y="3025775"/>
          <p14:tracePt t="159142" x="3055938" y="3040063"/>
          <p14:tracePt t="159158" x="3076575" y="3055938"/>
          <p14:tracePt t="159175" x="3106738" y="3098800"/>
          <p14:tracePt t="159192" x="3163888" y="3208338"/>
          <p14:tracePt t="159208" x="3208338" y="3294063"/>
          <p14:tracePt t="159225" x="3228975" y="3375025"/>
          <p14:tracePt t="159242" x="3243263" y="3462338"/>
          <p14:tracePt t="159258" x="3259138" y="3541713"/>
          <p14:tracePt t="159275" x="3259138" y="3621088"/>
          <p14:tracePt t="159292" x="3259138" y="3686175"/>
          <p14:tracePt t="159309" x="3243263" y="3838575"/>
          <p14:tracePt t="159326" x="3222625" y="3954463"/>
          <p14:tracePt t="159342" x="3200400" y="4049713"/>
          <p14:tracePt t="159358" x="3186113" y="4114800"/>
          <p14:tracePt t="159376" x="3178175" y="4143375"/>
          <p14:tracePt t="159392" x="3171825" y="4157663"/>
          <p14:tracePt t="159408" x="3171825" y="4165600"/>
          <p14:tracePt t="159425" x="3163888" y="4179888"/>
          <p14:tracePt t="159442" x="3157538" y="4187825"/>
          <p14:tracePt t="159458" x="3157538" y="4202113"/>
          <p14:tracePt t="159476" x="3157538" y="4208463"/>
          <p14:tracePt t="159492" x="3149600" y="4208463"/>
          <p14:tracePt t="159508" x="3149600" y="4216400"/>
          <p14:tracePt t="159525" x="3149600" y="4224338"/>
          <p14:tracePt t="159901" x="3149600" y="4230688"/>
          <p14:tracePt t="159917" x="3149600" y="4244975"/>
          <p14:tracePt t="159925" x="3149600" y="4252913"/>
          <p14:tracePt t="159942" x="3149600" y="4267200"/>
          <p14:tracePt t="159958" x="3141663" y="4275138"/>
          <p14:tracePt t="159975" x="3141663" y="4281488"/>
          <p14:tracePt t="159992" x="3141663" y="4289425"/>
          <p14:tracePt t="160008" x="3141663" y="4295775"/>
          <p14:tracePt t="160025" x="3141663" y="4303713"/>
          <p14:tracePt t="160042" x="3135313" y="4303713"/>
          <p14:tracePt t="160606" x="3135313" y="4295775"/>
          <p14:tracePt t="160612" x="3135313" y="4281488"/>
          <p14:tracePt t="160626" x="3149600" y="4238625"/>
          <p14:tracePt t="160643" x="3171825" y="4187825"/>
          <p14:tracePt t="160659" x="3178175" y="4100513"/>
          <p14:tracePt t="160676" x="3186113" y="4035425"/>
          <p14:tracePt t="160692" x="3200400" y="3970338"/>
          <p14:tracePt t="160709" x="3214688" y="3925888"/>
          <p14:tracePt t="160725" x="3222625" y="3889375"/>
          <p14:tracePt t="160744" x="3236913" y="3838575"/>
          <p14:tracePt t="160761" x="3243263" y="3810000"/>
          <p14:tracePt t="160775" x="3251200" y="3787775"/>
          <p14:tracePt t="160792" x="3265488" y="3773488"/>
          <p14:tracePt t="160809" x="3279775" y="3751263"/>
          <p14:tracePt t="160826" x="3302000" y="3730625"/>
          <p14:tracePt t="160843" x="3330575" y="3708400"/>
          <p14:tracePt t="160860" x="3381375" y="3679825"/>
          <p14:tracePt t="160877" x="3482975" y="3629025"/>
          <p14:tracePt t="160892" x="3548063" y="3592513"/>
          <p14:tracePt t="160910" x="3621088" y="3563938"/>
          <p14:tracePt t="160926" x="3694113" y="3533775"/>
          <p14:tracePt t="160943" x="3759200" y="3490913"/>
          <p14:tracePt t="160960" x="3802063" y="3476625"/>
          <p14:tracePt t="160963" x="3817938" y="3468688"/>
          <p14:tracePt t="160977" x="3852863" y="3462338"/>
          <p14:tracePt t="160993" x="3860800" y="3454400"/>
          <p14:tracePt t="161009" x="3868738" y="3454400"/>
          <p14:tracePt t="161026" x="3883025" y="3454400"/>
          <p14:tracePt t="161042" x="3889375" y="3454400"/>
          <p14:tracePt t="161062" x="3897313" y="3454400"/>
          <p14:tracePt t="161140" x="3903663" y="3454400"/>
          <p14:tracePt t="161164" x="3911600" y="3462338"/>
          <p14:tracePt t="161176" x="3911600" y="3468688"/>
          <p14:tracePt t="161192" x="3919538" y="3476625"/>
          <p14:tracePt t="161211" x="3933825" y="3482975"/>
          <p14:tracePt t="161226" x="3940175" y="3497263"/>
          <p14:tracePt t="161243" x="3948113" y="3505200"/>
          <p14:tracePt t="161259" x="3954463" y="3513138"/>
          <p14:tracePt t="161277" x="3962400" y="3527425"/>
          <p14:tracePt t="161292" x="3970338" y="3533775"/>
          <p14:tracePt t="161310" x="3976688" y="3533775"/>
          <p14:tracePt t="161326" x="3976688" y="3541713"/>
          <p14:tracePt t="162831" x="3970338" y="3541713"/>
          <p14:tracePt t="162840" x="3954463" y="3541713"/>
          <p14:tracePt t="162849" x="3940175" y="3533775"/>
          <p14:tracePt t="162863" x="3903663" y="3519488"/>
          <p14:tracePt t="162880" x="3875088" y="3513138"/>
          <p14:tracePt t="162898" x="3838575" y="3505200"/>
          <p14:tracePt t="162910" x="3832225" y="3505200"/>
          <p14:tracePt t="162926" x="3802063" y="3513138"/>
          <p14:tracePt t="162943" x="3759200" y="3541713"/>
          <p14:tracePt t="162959" x="3708400" y="3598863"/>
          <p14:tracePt t="162978" x="3614738" y="3679825"/>
          <p14:tracePt t="162996" x="3563938" y="3730625"/>
          <p14:tracePt t="163010" x="3533775" y="3759200"/>
          <p14:tracePt t="163026" x="3482975" y="3838575"/>
          <p14:tracePt t="163043" x="3468688" y="3889375"/>
          <p14:tracePt t="163060" x="3468688" y="3933825"/>
          <p14:tracePt t="163077" x="3476625" y="3984625"/>
          <p14:tracePt t="163093" x="3497263" y="4035425"/>
          <p14:tracePt t="163096" x="3513138" y="4049713"/>
          <p14:tracePt t="163112" x="3519488" y="4064000"/>
          <p14:tracePt t="163126" x="3533775" y="4078288"/>
          <p14:tracePt t="163143" x="3541713" y="4086225"/>
          <p14:tracePt t="163159" x="3548063" y="4086225"/>
          <p14:tracePt t="163177" x="3578225" y="4086225"/>
          <p14:tracePt t="163193" x="3606800" y="4086225"/>
          <p14:tracePt t="163209" x="3629025" y="4086225"/>
          <p14:tracePt t="163228" x="3635375" y="4086225"/>
          <p14:tracePt t="163243" x="3643313" y="4086225"/>
          <p14:tracePt t="163260" x="3671888" y="4086225"/>
          <p14:tracePt t="163276" x="3700463" y="4078288"/>
          <p14:tracePt t="163293" x="3722688" y="4078288"/>
          <p14:tracePt t="163309" x="3759200" y="4078288"/>
          <p14:tracePt t="163328" x="3795713" y="4078288"/>
          <p14:tracePt t="163343" x="3802063" y="4078288"/>
          <p14:tracePt t="163360" x="3846513" y="4078288"/>
          <p14:tracePt t="163376" x="3875088" y="4078288"/>
          <p14:tracePt t="163393" x="3911600" y="4086225"/>
          <p14:tracePt t="163410" x="3940175" y="4086225"/>
          <p14:tracePt t="163427" x="3970338" y="4086225"/>
          <p14:tracePt t="163444" x="3998913" y="4086225"/>
          <p14:tracePt t="163447" x="4013200" y="4086225"/>
          <p14:tracePt t="163476" x="4027488" y="4086225"/>
          <p14:tracePt t="163493" x="4035425" y="4086225"/>
          <p14:tracePt t="163510" x="4041775" y="4086225"/>
          <p14:tracePt t="163528" x="4041775" y="4078288"/>
          <p14:tracePt t="164272" x="4041775" y="4086225"/>
          <p14:tracePt t="164483" x="4027488" y="4086225"/>
          <p14:tracePt t="164494" x="3970338" y="4106863"/>
          <p14:tracePt t="164507" x="3810000" y="4165600"/>
          <p14:tracePt t="164516" x="3708400" y="4194175"/>
          <p14:tracePt t="164527" x="3395663" y="4267200"/>
          <p14:tracePt t="164546" x="2771775" y="4332288"/>
          <p14:tracePt t="164560" x="1836738" y="4427538"/>
          <p14:tracePt t="164576" x="660400" y="4564063"/>
          <p14:tracePt t="164655" x="876300" y="6494463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FAA83-A6B1-4B4D-AF9D-6CD876B79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Nível de Evidência</a:t>
            </a:r>
          </a:p>
        </p:txBody>
      </p:sp>
      <p:pic>
        <p:nvPicPr>
          <p:cNvPr id="4" name="Picture 2" descr="Resultado de imagem para evidence pyramid">
            <a:extLst>
              <a:ext uri="{FF2B5EF4-FFF2-40B4-BE49-F238E27FC236}">
                <a16:creationId xmlns:a16="http://schemas.microsoft.com/office/drawing/2014/main" id="{819D836B-5801-4817-B249-604F8033C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63" y="2174032"/>
            <a:ext cx="7213073" cy="42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41BE7F94-3954-437A-9F0D-861575CDB614}"/>
              </a:ext>
            </a:extLst>
          </p:cNvPr>
          <p:cNvSpPr/>
          <p:nvPr/>
        </p:nvSpPr>
        <p:spPr>
          <a:xfrm rot="9399720">
            <a:off x="7685912" y="3405881"/>
            <a:ext cx="1334050" cy="74539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1284CF5-25AA-4F92-818F-2860819D1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42"/>
    </mc:Choice>
    <mc:Fallback xmlns="">
      <p:transition spd="slow" advTm="3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276B-56CB-4315-80CF-77E59F93E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pt-BR" dirty="0"/>
              <a:t>Transversal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7B239F-E8DE-4107-84ED-8998BA9D2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59" y="2014194"/>
            <a:ext cx="5132832" cy="3849624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C543443-1626-4028-A88D-8D6A5ADB674D}"/>
              </a:ext>
            </a:extLst>
          </p:cNvPr>
          <p:cNvSpPr txBox="1"/>
          <p:nvPr/>
        </p:nvSpPr>
        <p:spPr>
          <a:xfrm>
            <a:off x="7635550" y="2551837"/>
            <a:ext cx="2547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“Foto”</a:t>
            </a:r>
          </a:p>
          <a:p>
            <a:endParaRPr lang="pt-BR" sz="3600" dirty="0"/>
          </a:p>
          <a:p>
            <a:r>
              <a:rPr lang="pt-BR" sz="3600" dirty="0"/>
              <a:t>“Instante”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49166EB-A3C5-43DD-857F-6397D507D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69"/>
    </mc:Choice>
    <mc:Fallback xmlns="">
      <p:transition spd="slow" advTm="35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EA772E-7BFF-48D2-A0F9-5AED1929A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2" t="12197" r="62500" b="30962"/>
          <a:stretch/>
        </p:blipFill>
        <p:spPr>
          <a:xfrm>
            <a:off x="1307880" y="625870"/>
            <a:ext cx="9576240" cy="5606260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0DFA836-46EC-4688-BD12-BB375FF23A28}"/>
              </a:ext>
            </a:extLst>
          </p:cNvPr>
          <p:cNvCxnSpPr>
            <a:cxnSpLocks/>
          </p:cNvCxnSpPr>
          <p:nvPr/>
        </p:nvCxnSpPr>
        <p:spPr>
          <a:xfrm>
            <a:off x="2500601" y="1138335"/>
            <a:ext cx="20434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9FEA079-73C5-498E-8D19-146E64C1D603}"/>
              </a:ext>
            </a:extLst>
          </p:cNvPr>
          <p:cNvCxnSpPr>
            <a:cxnSpLocks/>
          </p:cNvCxnSpPr>
          <p:nvPr/>
        </p:nvCxnSpPr>
        <p:spPr>
          <a:xfrm>
            <a:off x="7243663" y="1138335"/>
            <a:ext cx="17137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87F9E09C-4ACB-44A2-ACC3-A285081DF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1"/>
    </mc:Choice>
    <mc:Fallback xmlns="">
      <p:transition spd="slow" advTm="2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276B-56CB-4315-80CF-77E59F93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Transversal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BFF7E33-4091-4451-8104-E2C1AB42FAA9}"/>
              </a:ext>
            </a:extLst>
          </p:cNvPr>
          <p:cNvSpPr/>
          <p:nvPr/>
        </p:nvSpPr>
        <p:spPr>
          <a:xfrm>
            <a:off x="1439517" y="2148253"/>
            <a:ext cx="4251485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000" dirty="0"/>
              <a:t>Mede a prevalência da doença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FB53C09-0362-4B13-84A6-73215B9FC8AE}"/>
              </a:ext>
            </a:extLst>
          </p:cNvPr>
          <p:cNvSpPr/>
          <p:nvPr/>
        </p:nvSpPr>
        <p:spPr>
          <a:xfrm>
            <a:off x="4287754" y="3278072"/>
            <a:ext cx="5029200" cy="10156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dirty="0"/>
              <a:t>“Causa” (exposição) e “efeito” (desfecho) são mensurados em um único momento no tempo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C494E97-D0E5-4763-9429-A8E1642E3F01}"/>
              </a:ext>
            </a:extLst>
          </p:cNvPr>
          <p:cNvSpPr/>
          <p:nvPr/>
        </p:nvSpPr>
        <p:spPr>
          <a:xfrm>
            <a:off x="6619901" y="4891967"/>
            <a:ext cx="4759118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dirty="0"/>
              <a:t>Proporção de indivíduos de uma população que apresentam tal doença num determinado momento no tempo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C7351252-804E-484A-BEC0-35171172D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72"/>
    </mc:Choice>
    <mc:Fallback xmlns="">
      <p:transition spd="slow" advTm="5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276B-56CB-4315-80CF-77E59F93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Transversal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5D19F6D-B106-4002-BE6F-75D6BAAFF84F}"/>
              </a:ext>
            </a:extLst>
          </p:cNvPr>
          <p:cNvSpPr/>
          <p:nvPr/>
        </p:nvSpPr>
        <p:spPr>
          <a:xfrm>
            <a:off x="1066800" y="2014194"/>
            <a:ext cx="97100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Os dados incluem informações relativas ao:</a:t>
            </a:r>
          </a:p>
          <a:p>
            <a:endParaRPr lang="pt-BR" sz="2000" dirty="0"/>
          </a:p>
          <a:p>
            <a:pPr marL="342900" indent="-342900" algn="ctr">
              <a:buAutoNum type="arabicParenR"/>
            </a:pPr>
            <a:r>
              <a:rPr lang="pt-BR" sz="2000" dirty="0"/>
              <a:t>Sujeito da pesquisa e do ambiente em que vive </a:t>
            </a:r>
            <a:r>
              <a:rPr lang="pt-BR" sz="2000" u="sng" dirty="0"/>
              <a:t>no momento da pesquisa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2) Podem ser relatos de dados retrospectivos (ex.: vacinação, exposições pregressas)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E6D75F3-565D-4AC5-A938-E590375F6CB3}"/>
              </a:ext>
            </a:extLst>
          </p:cNvPr>
          <p:cNvSpPr/>
          <p:nvPr/>
        </p:nvSpPr>
        <p:spPr>
          <a:xfrm>
            <a:off x="2590800" y="4948516"/>
            <a:ext cx="70104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Em análises descritivas os estudos transversais são amplamente utilizados para a fundamentação de políticas públicas</a:t>
            </a:r>
          </a:p>
        </p:txBody>
      </p:sp>
      <p:pic>
        <p:nvPicPr>
          <p:cNvPr id="1028" name="Picture 4" descr="Desenho relógio png 2 » PNG Image">
            <a:extLst>
              <a:ext uri="{FF2B5EF4-FFF2-40B4-BE49-F238E27FC236}">
                <a16:creationId xmlns:a16="http://schemas.microsoft.com/office/drawing/2014/main" id="{41E2C077-178B-4D62-B8A0-15644901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134" y="572099"/>
            <a:ext cx="1515447" cy="198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638681AA-AF10-4D76-8AE4-069DC4573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30"/>
    </mc:Choice>
    <mc:Fallback xmlns="">
      <p:transition spd="slow" advTm="121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276B-56CB-4315-80CF-77E59F93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Transversal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5FA1F6-D79D-492C-ACD4-6769CA4FA884}"/>
              </a:ext>
            </a:extLst>
          </p:cNvPr>
          <p:cNvSpPr txBox="1"/>
          <p:nvPr/>
        </p:nvSpPr>
        <p:spPr>
          <a:xfrm>
            <a:off x="4525348" y="1414029"/>
            <a:ext cx="7137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Foto da situação</a:t>
            </a:r>
          </a:p>
          <a:p>
            <a:pPr algn="ctr"/>
            <a:r>
              <a:rPr lang="pt-BR" dirty="0"/>
              <a:t>Determinação simultânea do fator de interesse e do desfecho em investigação numa população bem definida em um determinado momento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F4441C0-0365-4243-B9E1-C22DAAA5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1" t="19252" r="56837" b="32350"/>
          <a:stretch/>
        </p:blipFill>
        <p:spPr>
          <a:xfrm>
            <a:off x="1800808" y="2757227"/>
            <a:ext cx="9255967" cy="36687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32D1A3-6F08-488C-A9E6-646E60864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" t="8373" r="85230" b="72534"/>
          <a:stretch/>
        </p:blipFill>
        <p:spPr>
          <a:xfrm>
            <a:off x="6232847" y="2757227"/>
            <a:ext cx="2080728" cy="967259"/>
          </a:xfrm>
          <a:prstGeom prst="rect">
            <a:avLst/>
          </a:prstGeom>
        </p:spPr>
      </p:pic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206766FC-844A-46FD-8655-78C6D1F87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67"/>
    </mc:Choice>
    <mc:Fallback xmlns="">
      <p:transition spd="slow" advTm="12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38" x="1552575" y="2052638"/>
          <p14:tracePt t="36480" x="1589088" y="2052638"/>
          <p14:tracePt t="36487" x="1652588" y="2052638"/>
          <p14:tracePt t="36500" x="1752600" y="2052638"/>
          <p14:tracePt t="36506" x="1865313" y="2052638"/>
          <p14:tracePt t="36513" x="2003425" y="2052638"/>
          <p14:tracePt t="36517" x="2152650" y="2039938"/>
          <p14:tracePt t="36525" x="2303463" y="2027238"/>
          <p14:tracePt t="36535" x="2452688" y="2027238"/>
          <p14:tracePt t="36542" x="2616200" y="2027238"/>
          <p14:tracePt t="36552" x="2754313" y="2027238"/>
          <p14:tracePt t="36558" x="2867025" y="2027238"/>
          <p14:tracePt t="36567" x="2954338" y="2027238"/>
          <p14:tracePt t="36573" x="3003550" y="2039938"/>
          <p14:tracePt t="36582" x="3041650" y="2052638"/>
          <p14:tracePt t="36590" x="3067050" y="2052638"/>
          <p14:tracePt t="36598" x="3067050" y="2065338"/>
          <p14:tracePt t="36604" x="3079750" y="2065338"/>
          <p14:tracePt t="36713" x="3079750" y="2078038"/>
          <p14:tracePt t="37142" x="3079750" y="2101850"/>
          <p14:tracePt t="37149" x="3079750" y="2127250"/>
          <p14:tracePt t="37158" x="3079750" y="2139950"/>
          <p14:tracePt t="37167" x="3079750" y="2165350"/>
          <p14:tracePt t="37176" x="3079750" y="2190750"/>
          <p14:tracePt t="37184" x="3092450" y="2214563"/>
          <p14:tracePt t="37188" x="3092450" y="2227263"/>
          <p14:tracePt t="37198" x="3103563" y="2265363"/>
          <p14:tracePt t="37204" x="3103563" y="2278063"/>
          <p14:tracePt t="37214" x="3116263" y="2290763"/>
          <p14:tracePt t="37220" x="3116263" y="2303463"/>
          <p14:tracePt t="37228" x="3128963" y="2314575"/>
          <p14:tracePt t="37236" x="3128963" y="2327275"/>
          <p14:tracePt t="37244" x="3141663" y="2327275"/>
          <p14:tracePt t="37255" x="3154363" y="2339975"/>
          <p14:tracePt t="37274" x="3167063" y="2352675"/>
          <p14:tracePt t="37290" x="3167063" y="2365375"/>
          <p14:tracePt t="37300" x="3179763" y="2378075"/>
          <p14:tracePt t="37316" x="3179763" y="2390775"/>
          <p14:tracePt t="37322" x="3192463" y="2390775"/>
          <p14:tracePt t="37340" x="3205163" y="2403475"/>
          <p14:tracePt t="37352" x="3205163" y="2414588"/>
          <p14:tracePt t="37369" x="3205163" y="2427288"/>
          <p14:tracePt t="37376" x="3216275" y="2427288"/>
          <p14:tracePt t="37385" x="3216275" y="2439988"/>
          <p14:tracePt t="37401" x="3228975" y="2452688"/>
          <p14:tracePt t="37416" x="3228975" y="2465388"/>
          <p14:tracePt t="37435" x="3241675" y="2478088"/>
          <p14:tracePt t="37454" x="3254375" y="2490788"/>
          <p14:tracePt t="37471" x="3254375" y="2503488"/>
          <p14:tracePt t="37485" x="3254375" y="2516188"/>
          <p14:tracePt t="37492" x="3254375" y="2527300"/>
          <p14:tracePt t="37508" x="3267075" y="2540000"/>
          <p14:tracePt t="37524" x="3267075" y="2552700"/>
          <p14:tracePt t="37540" x="3279775" y="2565400"/>
          <p14:tracePt t="37549" x="3279775" y="2578100"/>
          <p14:tracePt t="37562" x="3292475" y="2590800"/>
          <p14:tracePt t="37571" x="3305175" y="2590800"/>
          <p14:tracePt t="37578" x="3305175" y="2603500"/>
          <p14:tracePt t="37586" x="3317875" y="2603500"/>
          <p14:tracePt t="37594" x="3317875" y="2616200"/>
          <p14:tracePt t="37605" x="3328988" y="2627313"/>
          <p14:tracePt t="37618" x="3341688" y="2640013"/>
          <p14:tracePt t="37626" x="3354388" y="2640013"/>
          <p14:tracePt t="37633" x="3354388" y="2652713"/>
          <p14:tracePt t="37650" x="3367088" y="2665413"/>
          <p14:tracePt t="37656" x="3367088" y="2678113"/>
          <p14:tracePt t="37666" x="3379788" y="2678113"/>
          <p14:tracePt t="37672" x="3379788" y="2690813"/>
          <p14:tracePt t="37690" x="3392488" y="2690813"/>
          <p14:tracePt t="37702" x="3392488" y="2703513"/>
          <p14:tracePt t="37751" x="3392488" y="2716213"/>
          <p14:tracePt t="37758" x="3405188" y="2716213"/>
          <p14:tracePt t="37767" x="3405188" y="2728913"/>
          <p14:tracePt t="37772" x="3417888" y="2728913"/>
          <p14:tracePt t="37784" x="3417888" y="2740025"/>
          <p14:tracePt t="37800" x="3417888" y="2752725"/>
          <p14:tracePt t="37804" x="3429000" y="2752725"/>
          <p14:tracePt t="37812" x="3429000" y="2765425"/>
          <p14:tracePt t="37828" x="3441700" y="2765425"/>
          <p14:tracePt t="37836" x="3441700" y="2778125"/>
          <p14:tracePt t="37844" x="3441700" y="2790825"/>
          <p14:tracePt t="37859" x="3454400" y="2790825"/>
          <p14:tracePt t="37869" x="3454400" y="2803525"/>
          <p14:tracePt t="37874" x="3467100" y="2803525"/>
          <p14:tracePt t="37882" x="3467100" y="2816225"/>
          <p14:tracePt t="37906" x="3467100" y="2828925"/>
          <p14:tracePt t="37917" x="3479800" y="2840038"/>
          <p14:tracePt t="37937" x="3479800" y="2852738"/>
          <p14:tracePt t="38007" x="3479800" y="2865438"/>
          <p14:tracePt t="38404" x="3479800" y="2878138"/>
          <p14:tracePt t="38421" x="3479800" y="2890838"/>
          <p14:tracePt t="39394" x="3492500" y="2890838"/>
          <p14:tracePt t="39402" x="3492500" y="2903538"/>
          <p14:tracePt t="39409" x="3505200" y="2903538"/>
          <p14:tracePt t="39419" x="3517900" y="2916238"/>
          <p14:tracePt t="39433" x="3530600" y="2928938"/>
          <p14:tracePt t="39440" x="3541713" y="2941638"/>
          <p14:tracePt t="39449" x="3554413" y="2941638"/>
          <p14:tracePt t="39456" x="3579813" y="2952750"/>
          <p14:tracePt t="39466" x="3592513" y="2965450"/>
          <p14:tracePt t="39472" x="3605213" y="2965450"/>
          <p14:tracePt t="39483" x="3643313" y="2965450"/>
          <p14:tracePt t="39487" x="3654425" y="2978150"/>
          <p14:tracePt t="39494" x="3679825" y="2978150"/>
          <p14:tracePt t="39506" x="3692525" y="2978150"/>
          <p14:tracePt t="39511" x="3717925" y="2978150"/>
          <p14:tracePt t="39519" x="3743325" y="2978150"/>
          <p14:tracePt t="39526" x="3767138" y="2978150"/>
          <p14:tracePt t="39535" x="3792538" y="2978150"/>
          <p14:tracePt t="39542" x="3830638" y="2978150"/>
          <p14:tracePt t="39550" x="3867150" y="2978150"/>
          <p14:tracePt t="39556" x="3905250" y="2978150"/>
          <p14:tracePt t="39566" x="3943350" y="2978150"/>
          <p14:tracePt t="39572" x="3992563" y="2965450"/>
          <p14:tracePt t="39586" x="4056063" y="2965450"/>
          <p14:tracePt t="39591" x="4105275" y="2965450"/>
          <p14:tracePt t="39607" x="4230688" y="2952750"/>
          <p14:tracePt t="39614" x="4268788" y="2941638"/>
          <p14:tracePt t="39621" x="4318000" y="2941638"/>
          <p14:tracePt t="39629" x="4368800" y="2941638"/>
          <p14:tracePt t="39634" x="4406900" y="2941638"/>
          <p14:tracePt t="39642" x="4443413" y="2941638"/>
          <p14:tracePt t="39650" x="4468813" y="2941638"/>
          <p14:tracePt t="39658" x="4481513" y="2941638"/>
          <p14:tracePt t="39667" x="4506913" y="2941638"/>
          <p14:tracePt t="39684" x="4518025" y="2941638"/>
          <p14:tracePt t="39691" x="4518025" y="2952750"/>
          <p14:tracePt t="39704" x="4530725" y="2952750"/>
          <p14:tracePt t="39712" x="4543425" y="2965450"/>
          <p14:tracePt t="39728" x="4556125" y="2978150"/>
          <p14:tracePt t="39736" x="4556125" y="2990850"/>
          <p14:tracePt t="39744" x="4568825" y="2990850"/>
          <p14:tracePt t="39753" x="4568825" y="3003550"/>
          <p14:tracePt t="39760" x="4581525" y="3003550"/>
          <p14:tracePt t="39768" x="4594225" y="3016250"/>
          <p14:tracePt t="39785" x="4606925" y="3028950"/>
          <p14:tracePt t="39791" x="4619625" y="3041650"/>
          <p14:tracePt t="39800" x="4630738" y="3041650"/>
          <p14:tracePt t="39806" x="4630738" y="3054350"/>
          <p14:tracePt t="39817" x="4643438" y="3065463"/>
          <p14:tracePt t="39822" x="4656138" y="3078163"/>
          <p14:tracePt t="39834" x="4668838" y="3090863"/>
          <p14:tracePt t="39839" x="4681538" y="3116263"/>
          <p14:tracePt t="39849" x="4706938" y="3128963"/>
          <p14:tracePt t="39853" x="4719638" y="3141663"/>
          <p14:tracePt t="39861" x="4743450" y="3154363"/>
          <p14:tracePt t="39871" x="4756150" y="3165475"/>
          <p14:tracePt t="39878" x="4768850" y="3165475"/>
          <p14:tracePt t="39885" x="4781550" y="3178175"/>
          <p14:tracePt t="39900" x="4794250" y="3190875"/>
          <p14:tracePt t="39907" x="4794250" y="3203575"/>
          <p14:tracePt t="39915" x="4806950" y="3203575"/>
          <p14:tracePt t="39921" x="4806950" y="3216275"/>
          <p14:tracePt t="39931" x="4819650" y="3216275"/>
          <p14:tracePt t="39937" x="4832350" y="3228975"/>
          <p14:tracePt t="39956" x="4843463" y="3241675"/>
          <p14:tracePt t="39962" x="4843463" y="3254375"/>
          <p14:tracePt t="39987" x="4856163" y="3267075"/>
          <p14:tracePt t="40008" x="4868863" y="3267075"/>
          <p14:tracePt t="40024" x="4868863" y="3278188"/>
          <p14:tracePt t="40049" x="4881563" y="3278188"/>
          <p14:tracePt t="40056" x="4881563" y="3290888"/>
          <p14:tracePt t="40070" x="4881563" y="3303588"/>
          <p14:tracePt t="40086" x="4894263" y="3303588"/>
          <p14:tracePt t="40102" x="4894263" y="3316288"/>
          <p14:tracePt t="40234" x="4894263" y="3328988"/>
          <p14:tracePt t="40269" x="4894263" y="3341688"/>
          <p14:tracePt t="40277" x="4881563" y="3341688"/>
          <p14:tracePt t="40283" x="4868863" y="3341688"/>
          <p14:tracePt t="40290" x="4868863" y="3354388"/>
          <p14:tracePt t="40352" x="4856163" y="3354388"/>
          <p14:tracePt t="40390" x="4856163" y="3367088"/>
          <p14:tracePt t="40640" x="4856163" y="3378200"/>
          <p14:tracePt t="42339" x="4843463" y="3390900"/>
          <p14:tracePt t="42345" x="4832350" y="3403600"/>
          <p14:tracePt t="42353" x="4819650" y="3403600"/>
          <p14:tracePt t="42362" x="4819650" y="3416300"/>
          <p14:tracePt t="42369" x="4806950" y="3416300"/>
          <p14:tracePt t="42376" x="4806950" y="3429000"/>
          <p14:tracePt t="42384" x="4794250" y="3429000"/>
          <p14:tracePt t="42391" x="4781550" y="3441700"/>
          <p14:tracePt t="42401" x="4756150" y="3454400"/>
          <p14:tracePt t="42417" x="4743450" y="3467100"/>
          <p14:tracePt t="42424" x="4732338" y="3467100"/>
          <p14:tracePt t="42434" x="4719638" y="3479800"/>
          <p14:tracePt t="42439" x="4706938" y="3490913"/>
          <p14:tracePt t="42454" x="4681538" y="3503613"/>
          <p14:tracePt t="42462" x="4668838" y="3516313"/>
          <p14:tracePt t="42471" x="4656138" y="3516313"/>
          <p14:tracePt t="42478" x="4630738" y="3529013"/>
          <p14:tracePt t="42488" x="4606925" y="3541713"/>
          <p14:tracePt t="42493" x="4594225" y="3541713"/>
          <p14:tracePt t="42503" x="4568825" y="3554413"/>
          <p14:tracePt t="42508" x="4530725" y="3567113"/>
          <p14:tracePt t="42518" x="4506913" y="3579813"/>
          <p14:tracePt t="42524" x="4481513" y="3579813"/>
          <p14:tracePt t="42534" x="4456113" y="3590925"/>
          <p14:tracePt t="42540" x="4430713" y="3603625"/>
          <p14:tracePt t="42550" x="4418013" y="3603625"/>
          <p14:tracePt t="42556" x="4406900" y="3616325"/>
          <p14:tracePt t="42566" x="4381500" y="3629025"/>
          <p14:tracePt t="42580" x="4356100" y="3641725"/>
          <p14:tracePt t="42589" x="4356100" y="3654425"/>
          <p14:tracePt t="42596" x="4343400" y="3654425"/>
          <p14:tracePt t="42610" x="4330700" y="3667125"/>
          <p14:tracePt t="42626" x="4318000" y="3679825"/>
          <p14:tracePt t="42642" x="4305300" y="3692525"/>
          <p14:tracePt t="42650" x="4294188" y="3692525"/>
          <p14:tracePt t="42656" x="4281488" y="3703638"/>
          <p14:tracePt t="42668" x="4281488" y="3716338"/>
          <p14:tracePt t="42675" x="4256088" y="3716338"/>
          <p14:tracePt t="42686" x="4230688" y="3729038"/>
          <p14:tracePt t="42691" x="4217988" y="3741738"/>
          <p14:tracePt t="42696" x="4192588" y="3741738"/>
          <p14:tracePt t="42704" x="4181475" y="3754438"/>
          <p14:tracePt t="42711" x="4181475" y="3767138"/>
          <p14:tracePt t="42719" x="4168775" y="3767138"/>
          <p14:tracePt t="42727" x="4156075" y="3779838"/>
          <p14:tracePt t="42741" x="4143375" y="3779838"/>
          <p14:tracePt t="42750" x="4143375" y="3792538"/>
          <p14:tracePt t="42757" x="4130675" y="3792538"/>
          <p14:tracePt t="42768" x="4117975" y="3803650"/>
          <p14:tracePt t="42773" x="4092575" y="3816350"/>
          <p14:tracePt t="42789" x="4081463" y="3829050"/>
          <p14:tracePt t="42803" x="4068763" y="3829050"/>
          <p14:tracePt t="42860" x="4068763" y="3841750"/>
          <p14:tracePt t="42876" x="4056063" y="3841750"/>
          <p14:tracePt t="42884" x="4056063" y="3854450"/>
          <p14:tracePt t="42890" x="4043363" y="3854450"/>
          <p14:tracePt t="42906" x="4030663" y="3854450"/>
          <p14:tracePt t="43454" x="4030663" y="3867150"/>
          <p14:tracePt t="43468" x="4017963" y="3892550"/>
          <p14:tracePt t="43474" x="4017963" y="3905250"/>
          <p14:tracePt t="43483" x="4005263" y="3916363"/>
          <p14:tracePt t="43490" x="3992563" y="3941763"/>
          <p14:tracePt t="43501" x="3979863" y="3954463"/>
          <p14:tracePt t="43506" x="3979863" y="3967163"/>
          <p14:tracePt t="43518" x="3968750" y="3967163"/>
          <p14:tracePt t="43522" x="3968750" y="3979863"/>
          <p14:tracePt t="43535" x="3956050" y="3992563"/>
          <p14:tracePt t="43539" x="3956050" y="4005263"/>
          <p14:tracePt t="43554" x="3943350" y="4017963"/>
          <p14:tracePt t="43560" x="3930650" y="4017963"/>
          <p14:tracePt t="43568" x="3930650" y="4029075"/>
          <p14:tracePt t="43576" x="3917950" y="4029075"/>
          <p14:tracePt t="43585" x="3917950" y="4041775"/>
          <p14:tracePt t="43592" x="3905250" y="4054475"/>
          <p14:tracePt t="43611" x="3892550" y="4067175"/>
          <p14:tracePt t="43619" x="3879850" y="4067175"/>
          <p14:tracePt t="43624" x="3879850" y="4079875"/>
          <p14:tracePt t="43631" x="3867150" y="4079875"/>
          <p14:tracePt t="43638" x="3867150" y="4105275"/>
          <p14:tracePt t="43647" x="3856038" y="4105275"/>
          <p14:tracePt t="43656" x="3856038" y="4117975"/>
          <p14:tracePt t="43662" x="3856038" y="4129088"/>
          <p14:tracePt t="43671" x="3843338" y="4141788"/>
          <p14:tracePt t="43678" x="3830638" y="4141788"/>
          <p14:tracePt t="43689" x="3830638" y="4154488"/>
          <p14:tracePt t="43702" x="3830638" y="4167188"/>
          <p14:tracePt t="43717" x="3817938" y="4167188"/>
          <p14:tracePt t="43723" x="3817938" y="4179888"/>
          <p14:tracePt t="44230" x="3817938" y="4192588"/>
          <p14:tracePt t="44246" x="3817938" y="4205288"/>
          <p14:tracePt t="44272" x="3817938" y="4217988"/>
          <p14:tracePt t="44285" x="3817938" y="4230688"/>
          <p14:tracePt t="44293" x="3805238" y="4230688"/>
          <p14:tracePt t="44300" x="3805238" y="4241800"/>
          <p14:tracePt t="44307" x="3805238" y="4254500"/>
          <p14:tracePt t="44323" x="3792538" y="4267200"/>
          <p14:tracePt t="44339" x="3779838" y="4279900"/>
          <p14:tracePt t="44350" x="3779838" y="4292600"/>
          <p14:tracePt t="44355" x="3779838" y="4305300"/>
          <p14:tracePt t="44366" x="3767138" y="4318000"/>
          <p14:tracePt t="44377" x="3756025" y="4341813"/>
          <p14:tracePt t="44386" x="3743325" y="4354513"/>
          <p14:tracePt t="44393" x="3743325" y="4367213"/>
          <p14:tracePt t="44402" x="3730625" y="4405313"/>
          <p14:tracePt t="44409" x="3717925" y="4405313"/>
          <p14:tracePt t="44419" x="3717925" y="4418013"/>
          <p14:tracePt t="44425" x="3705225" y="4430713"/>
          <p14:tracePt t="44433" x="3705225" y="4443413"/>
          <p14:tracePt t="44441" x="3692525" y="4454525"/>
          <p14:tracePt t="44450" x="3679825" y="4454525"/>
          <p14:tracePt t="44456" x="3679825" y="4467225"/>
          <p14:tracePt t="44463" x="3679825" y="4479925"/>
          <p14:tracePt t="44471" x="3667125" y="4479925"/>
          <p14:tracePt t="44479" x="3667125" y="4492625"/>
          <p14:tracePt t="44503" x="3667125" y="4505325"/>
          <p14:tracePt t="44511" x="3654425" y="4505325"/>
          <p14:tracePt t="44566" x="3654425" y="4518025"/>
          <p14:tracePt t="45359" x="3654425" y="4530725"/>
          <p14:tracePt t="45366" x="3654425" y="4543425"/>
          <p14:tracePt t="45374" x="3654425" y="4579938"/>
          <p14:tracePt t="45383" x="3654425" y="4618038"/>
          <p14:tracePt t="45392" x="3667125" y="4643438"/>
          <p14:tracePt t="45401" x="3667125" y="4667250"/>
          <p14:tracePt t="45407" x="3679825" y="4692650"/>
          <p14:tracePt t="45414" x="3679825" y="4718050"/>
          <p14:tracePt t="45421" x="3679825" y="4743450"/>
          <p14:tracePt t="45439" x="3679825" y="4756150"/>
          <p14:tracePt t="45454" x="3679825" y="4768850"/>
          <p14:tracePt t="45462" x="3679825" y="4779963"/>
          <p14:tracePt t="45476" x="3679825" y="4792663"/>
          <p14:tracePt t="45485" x="3679825" y="4805363"/>
          <p14:tracePt t="45492" x="3679825" y="4818063"/>
          <p14:tracePt t="45502" x="3667125" y="4843463"/>
          <p14:tracePt t="45507" x="3654425" y="4868863"/>
          <p14:tracePt t="45517" x="3654425" y="4892675"/>
          <p14:tracePt t="45523" x="3643313" y="4918075"/>
          <p14:tracePt t="45532" x="3630613" y="4943475"/>
          <p14:tracePt t="45539" x="3630613" y="4956175"/>
          <p14:tracePt t="45545" x="3630613" y="4968875"/>
          <p14:tracePt t="45553" x="3617913" y="4992688"/>
          <p14:tracePt t="45561" x="3617913" y="5005388"/>
          <p14:tracePt t="45568" x="3605213" y="5005388"/>
          <p14:tracePt t="45576" x="3605213" y="5030788"/>
          <p14:tracePt t="45592" x="3592513" y="5056188"/>
          <p14:tracePt t="45608" x="3592513" y="5068888"/>
          <p14:tracePt t="45624" x="3592513" y="5081588"/>
          <p14:tracePt t="45632" x="3579813" y="5081588"/>
          <p14:tracePt t="45638" x="3579813" y="5092700"/>
          <p14:tracePt t="45646" x="3567113" y="5092700"/>
          <p14:tracePt t="45654" x="3567113" y="5105400"/>
          <p14:tracePt t="45663" x="3567113" y="5118100"/>
          <p14:tracePt t="45680" x="3567113" y="5130800"/>
          <p14:tracePt t="45686" x="3554413" y="5130800"/>
          <p14:tracePt t="45692" x="3554413" y="5143500"/>
          <p14:tracePt t="45700" x="3554413" y="5156200"/>
          <p14:tracePt t="45709" x="3541713" y="5168900"/>
          <p14:tracePt t="45718" x="3530600" y="5168900"/>
          <p14:tracePt t="45725" x="3530600" y="5194300"/>
          <p14:tracePt t="45735" x="3517900" y="5194300"/>
          <p14:tracePt t="45741" x="3517900" y="5205413"/>
          <p14:tracePt t="45751" x="3505200" y="5205413"/>
          <p14:tracePt t="45757" x="3505200" y="5218113"/>
          <p14:tracePt t="45768" x="3492500" y="5218113"/>
          <p14:tracePt t="45771" x="3479800" y="5230813"/>
          <p14:tracePt t="45787" x="3479800" y="5243513"/>
          <p14:tracePt t="45795" x="3467100" y="5243513"/>
          <p14:tracePt t="45810" x="3467100" y="5256213"/>
          <p14:tracePt t="45834" x="3454400" y="5256213"/>
          <p14:tracePt t="45849" x="3454400" y="5268913"/>
          <p14:tracePt t="46222" x="3441700" y="5294313"/>
          <p14:tracePt t="46230" x="3429000" y="5305425"/>
          <p14:tracePt t="46239" x="3429000" y="5330825"/>
          <p14:tracePt t="46246" x="3417888" y="5356225"/>
          <p14:tracePt t="46255" x="3405188" y="5394325"/>
          <p14:tracePt t="46262" x="3392488" y="5418138"/>
          <p14:tracePt t="46270" x="3379788" y="5443538"/>
          <p14:tracePt t="46278" x="3367088" y="5468938"/>
          <p14:tracePt t="46286" x="3354388" y="5494338"/>
          <p14:tracePt t="46292" x="3341688" y="5518150"/>
          <p14:tracePt t="46301" x="3328988" y="5530850"/>
          <p14:tracePt t="46308" x="3317875" y="5543550"/>
          <p14:tracePt t="46318" x="3305175" y="5556250"/>
          <p14:tracePt t="46324" x="3305175" y="5568950"/>
          <p14:tracePt t="46334" x="3292475" y="5568950"/>
          <p14:tracePt t="46341" x="3292475" y="5581650"/>
          <p14:tracePt t="46349" x="3279775" y="5594350"/>
          <p14:tracePt t="46354" x="3267075" y="5594350"/>
          <p14:tracePt t="46363" x="3267075" y="5607050"/>
          <p14:tracePt t="46370" x="3254375" y="5607050"/>
          <p14:tracePt t="46378" x="3254375" y="5619750"/>
          <p14:tracePt t="46386" x="3241675" y="5619750"/>
          <p14:tracePt t="46394" x="3241675" y="5630863"/>
          <p14:tracePt t="46402" x="3228975" y="5643563"/>
          <p14:tracePt t="46412" x="3216275" y="5643563"/>
          <p14:tracePt t="46422" x="3216275" y="5656263"/>
          <p14:tracePt t="46438" x="3205163" y="5656263"/>
          <p14:tracePt t="46441" x="3205163" y="5668963"/>
          <p14:tracePt t="46457" x="3192463" y="5668963"/>
          <p14:tracePt t="46645" x="3179763" y="5707063"/>
          <p14:tracePt t="46653" x="3167063" y="5743575"/>
          <p14:tracePt t="46664" x="3167063" y="5781675"/>
          <p14:tracePt t="46672" x="3154363" y="5819775"/>
          <p14:tracePt t="46679" x="3154363" y="5843588"/>
          <p14:tracePt t="46687" x="3154363" y="5881688"/>
          <p14:tracePt t="46695" x="3154363" y="5907088"/>
          <p14:tracePt t="46708" x="3128963" y="5932488"/>
          <p14:tracePt t="46718" x="3128963" y="5956300"/>
          <p14:tracePt t="46724" x="3116263" y="5956300"/>
          <p14:tracePt t="46730" x="3103563" y="5969000"/>
          <p14:tracePt t="46740" x="3103563" y="5981700"/>
          <p14:tracePt t="46745" x="3092450" y="5994400"/>
          <p14:tracePt t="46761" x="3092450" y="6007100"/>
          <p14:tracePt t="46769" x="3079750" y="6007100"/>
          <p14:tracePt t="46793" x="3067050" y="6019800"/>
          <p14:tracePt t="46816" x="3054350" y="6019800"/>
          <p14:tracePt t="46823" x="3054350" y="6032500"/>
          <p14:tracePt t="46838" x="3041650" y="6032500"/>
          <p14:tracePt t="46857" x="3028950" y="6045200"/>
          <p14:tracePt t="46872" x="3016250" y="6045200"/>
          <p14:tracePt t="46877" x="3003550" y="6056313"/>
          <p14:tracePt t="46887" x="2979738" y="6069013"/>
          <p14:tracePt t="46893" x="2941638" y="6069013"/>
          <p14:tracePt t="46902" x="2903538" y="6081713"/>
          <p14:tracePt t="46908" x="2867025" y="6094413"/>
          <p14:tracePt t="46918" x="2828925" y="6107113"/>
          <p14:tracePt t="46925" x="2803525" y="6107113"/>
          <p14:tracePt t="46933" x="2767013" y="6119813"/>
          <p14:tracePt t="46940" x="2741613" y="6132513"/>
          <p14:tracePt t="46946" x="2716213" y="6145213"/>
          <p14:tracePt t="46955" x="2678113" y="6145213"/>
          <p14:tracePt t="46963" x="2654300" y="6157913"/>
          <p14:tracePt t="46970" x="2628900" y="6169025"/>
          <p14:tracePt t="46984" x="2616200" y="6169025"/>
          <p14:tracePt t="46986" x="2578100" y="6181725"/>
          <p14:tracePt t="46994" x="2565400" y="6181725"/>
          <p14:tracePt t="47010" x="2554288" y="6181725"/>
          <p14:tracePt t="47018" x="2541588" y="6194425"/>
          <p14:tracePt t="47135" x="2528888" y="6194425"/>
          <p14:tracePt t="48244" x="2541588" y="6194425"/>
          <p14:tracePt t="48252" x="2565400" y="6194425"/>
          <p14:tracePt t="48261" x="2590800" y="6194425"/>
          <p14:tracePt t="48269" x="2603500" y="6181725"/>
          <p14:tracePt t="48274" x="2616200" y="6181725"/>
          <p14:tracePt t="48285" x="2628900" y="6181725"/>
          <p14:tracePt t="48295" x="2641600" y="6181725"/>
          <p14:tracePt t="48320" x="2654300" y="6181725"/>
          <p14:tracePt t="48343" x="2667000" y="6181725"/>
          <p14:tracePt t="48359" x="2678113" y="6181725"/>
          <p14:tracePt t="48367" x="2690813" y="6169025"/>
          <p14:tracePt t="48373" x="2703513" y="6169025"/>
          <p14:tracePt t="48380" x="2716213" y="6169025"/>
          <p14:tracePt t="48388" x="2754313" y="6169025"/>
          <p14:tracePt t="48396" x="2778125" y="6169025"/>
          <p14:tracePt t="48404" x="2816225" y="6157913"/>
          <p14:tracePt t="48412" x="2854325" y="6157913"/>
          <p14:tracePt t="48420" x="2890838" y="6145213"/>
          <p14:tracePt t="48428" x="2928938" y="6132513"/>
          <p14:tracePt t="48434" x="3003550" y="6119813"/>
          <p14:tracePt t="48442" x="3067050" y="6107113"/>
          <p14:tracePt t="48451" x="3141663" y="6094413"/>
          <p14:tracePt t="48458" x="3216275" y="6081713"/>
          <p14:tracePt t="48468" x="3279775" y="6069013"/>
          <p14:tracePt t="48475" x="3328988" y="6069013"/>
          <p14:tracePt t="48486" x="3392488" y="6056313"/>
          <p14:tracePt t="48492" x="3429000" y="6045200"/>
          <p14:tracePt t="48502" x="3467100" y="6032500"/>
          <p14:tracePt t="48507" x="3492500" y="6019800"/>
          <p14:tracePt t="48513" x="3517900" y="6019800"/>
          <p14:tracePt t="48521" x="3554413" y="6007100"/>
          <p14:tracePt t="48529" x="3579813" y="6007100"/>
          <p14:tracePt t="48538" x="3592513" y="5994400"/>
          <p14:tracePt t="48545" x="3605213" y="5994400"/>
          <p14:tracePt t="48554" x="3630613" y="5981700"/>
          <p14:tracePt t="48564" x="3643313" y="5981700"/>
          <p14:tracePt t="48572" x="3654425" y="5969000"/>
          <p14:tracePt t="48577" x="3692525" y="5969000"/>
          <p14:tracePt t="48584" x="3717925" y="5956300"/>
          <p14:tracePt t="48591" x="3743325" y="5956300"/>
          <p14:tracePt t="48601" x="3767138" y="5956300"/>
          <p14:tracePt t="48607" x="3792538" y="5945188"/>
          <p14:tracePt t="48619" x="3830638" y="5932488"/>
          <p14:tracePt t="48623" x="3856038" y="5919788"/>
          <p14:tracePt t="48632" x="3879850" y="5919788"/>
          <p14:tracePt t="48639" x="3905250" y="5907088"/>
          <p14:tracePt t="48645" x="3943350" y="5894388"/>
          <p14:tracePt t="48656" x="3968750" y="5894388"/>
          <p14:tracePt t="48661" x="4005263" y="5881688"/>
          <p14:tracePt t="48671" x="4056063" y="5868988"/>
          <p14:tracePt t="48677" x="4092575" y="5856288"/>
          <p14:tracePt t="48686" x="4143375" y="5843588"/>
          <p14:tracePt t="48693" x="4217988" y="5832475"/>
          <p14:tracePt t="48702" x="4281488" y="5807075"/>
          <p14:tracePt t="48710" x="4368800" y="5807075"/>
          <p14:tracePt t="48720" x="4468813" y="5781675"/>
          <p14:tracePt t="48726" x="4594225" y="5756275"/>
          <p14:tracePt t="48732" x="4719638" y="5719763"/>
          <p14:tracePt t="48740" x="4843463" y="5694363"/>
          <p14:tracePt t="48747" x="4981575" y="5656263"/>
          <p14:tracePt t="48756" x="5119688" y="5630863"/>
          <p14:tracePt t="48763" x="5270500" y="5594350"/>
          <p14:tracePt t="48771" x="5419725" y="5568950"/>
          <p14:tracePt t="48779" x="5570538" y="5556250"/>
          <p14:tracePt t="48788" x="5695950" y="5543550"/>
          <p14:tracePt t="48793" x="5795963" y="5530850"/>
          <p14:tracePt t="48804" x="5845175" y="5518150"/>
          <p14:tracePt t="48809" x="5883275" y="5518150"/>
          <p14:tracePt t="48819" x="5895975" y="5518150"/>
          <p14:tracePt t="48920" x="5895975" y="5530850"/>
          <p14:tracePt t="48927" x="5883275" y="5543550"/>
          <p14:tracePt t="48936" x="5870575" y="5556250"/>
          <p14:tracePt t="48943" x="5832475" y="5556250"/>
          <p14:tracePt t="48951" x="5808663" y="5581650"/>
          <p14:tracePt t="48957" x="5783263" y="5594350"/>
          <p14:tracePt t="48966" x="5745163" y="5619750"/>
          <p14:tracePt t="48985" x="5670550" y="5656263"/>
          <p14:tracePt t="48989" x="5632450" y="5681663"/>
          <p14:tracePt t="48996" x="5595938" y="5694363"/>
          <p14:tracePt t="49004" x="5519738" y="5732463"/>
          <p14:tracePt t="49012" x="5457825" y="5756275"/>
          <p14:tracePt t="49020" x="5407025" y="5781675"/>
          <p14:tracePt t="49026" x="5357813" y="5819775"/>
          <p14:tracePt t="49036" x="5332413" y="5819775"/>
          <p14:tracePt t="49043" x="5307013" y="5832475"/>
          <p14:tracePt t="49052" x="5281613" y="5843588"/>
          <p14:tracePt t="49060" x="5270500" y="5843588"/>
          <p14:tracePt t="49075" x="5257800" y="5843588"/>
          <p14:tracePt t="49084" x="5245100" y="5856288"/>
          <p14:tracePt t="49091" x="5245100" y="5868988"/>
          <p14:tracePt t="49097" x="5232400" y="5868988"/>
          <p14:tracePt t="49105" x="5194300" y="5894388"/>
          <p14:tracePt t="49113" x="5170488" y="5907088"/>
          <p14:tracePt t="49122" x="5145088" y="5932488"/>
          <p14:tracePt t="49129" x="5119688" y="5932488"/>
          <p14:tracePt t="49137" x="5081588" y="5945188"/>
          <p14:tracePt t="49145" x="5068888" y="5956300"/>
          <p14:tracePt t="49161" x="5045075" y="5969000"/>
          <p14:tracePt t="49175" x="5032375" y="5981700"/>
          <p14:tracePt t="49192" x="5019675" y="5994400"/>
          <p14:tracePt t="49203" x="5006975" y="5994400"/>
          <p14:tracePt t="49208" x="5006975" y="6007100"/>
          <p14:tracePt t="49217" x="4994275" y="6007100"/>
          <p14:tracePt t="49223" x="4981575" y="6019800"/>
          <p14:tracePt t="49234" x="4968875" y="6032500"/>
          <p14:tracePt t="49239" x="4956175" y="6032500"/>
          <p14:tracePt t="49245" x="4945063" y="6045200"/>
          <p14:tracePt t="49254" x="4932363" y="6045200"/>
          <p14:tracePt t="49270" x="4919663" y="6056313"/>
          <p14:tracePt t="49348" x="4906963" y="6069013"/>
          <p14:tracePt t="49356" x="4894263" y="6069013"/>
          <p14:tracePt t="49510" x="4881563" y="6069013"/>
          <p14:tracePt t="49526" x="4881563" y="6056313"/>
          <p14:tracePt t="49540" x="4881563" y="6045200"/>
          <p14:tracePt t="49558" x="4881563" y="6032500"/>
          <p14:tracePt t="49572" x="4881563" y="6019800"/>
          <p14:tracePt t="49580" x="4894263" y="6019800"/>
          <p14:tracePt t="49588" x="4906963" y="6019800"/>
          <p14:tracePt t="49596" x="4906963" y="6007100"/>
          <p14:tracePt t="49612" x="4906963" y="5994400"/>
          <p14:tracePt t="49618" x="4919663" y="5994400"/>
          <p14:tracePt t="49626" x="4919663" y="5981700"/>
          <p14:tracePt t="49643" x="4932363" y="5969000"/>
          <p14:tracePt t="49660" x="4932363" y="5956300"/>
          <p14:tracePt t="49670" x="4932363" y="5945188"/>
          <p14:tracePt t="49685" x="4945063" y="5932488"/>
          <p14:tracePt t="49698" x="4956175" y="5919788"/>
          <p14:tracePt t="49722" x="4956175" y="5907088"/>
          <p14:tracePt t="49729" x="4968875" y="5894388"/>
          <p14:tracePt t="49746" x="4968875" y="5881688"/>
          <p14:tracePt t="49752" x="4981575" y="5881688"/>
          <p14:tracePt t="49759" x="4981575" y="5868988"/>
          <p14:tracePt t="49776" x="4981575" y="5856288"/>
          <p14:tracePt t="49787" x="4994275" y="5843588"/>
          <p14:tracePt t="49792" x="5006975" y="5843588"/>
          <p14:tracePt t="49802" x="5006975" y="5832475"/>
          <p14:tracePt t="49818" x="5019675" y="5807075"/>
          <p14:tracePt t="49824" x="5032375" y="5781675"/>
          <p14:tracePt t="49832" x="5032375" y="5756275"/>
          <p14:tracePt t="49838" x="5045075" y="5719763"/>
          <p14:tracePt t="49846" x="5045075" y="5694363"/>
          <p14:tracePt t="49855" x="5057775" y="5656263"/>
          <p14:tracePt t="49863" x="5057775" y="5630863"/>
          <p14:tracePt t="49870" x="5068888" y="5594350"/>
          <p14:tracePt t="49878" x="5068888" y="5556250"/>
          <p14:tracePt t="49886" x="5068888" y="5518150"/>
          <p14:tracePt t="49894" x="5068888" y="5494338"/>
          <p14:tracePt t="49902" x="5081588" y="5468938"/>
          <p14:tracePt t="49906" x="5094288" y="5430838"/>
          <p14:tracePt t="49916" x="5106988" y="5394325"/>
          <p14:tracePt t="49922" x="5106988" y="5356225"/>
          <p14:tracePt t="49931" x="5132388" y="5281613"/>
          <p14:tracePt t="49939" x="5157788" y="5205413"/>
          <p14:tracePt t="49947" x="5194300" y="5118100"/>
          <p14:tracePt t="49954" x="5232400" y="5030788"/>
          <p14:tracePt t="49963" x="5270500" y="4930775"/>
          <p14:tracePt t="49971" x="5294313" y="4843463"/>
          <p14:tracePt t="49976" x="5307013" y="4768850"/>
          <p14:tracePt t="49987" x="5319713" y="4692650"/>
          <p14:tracePt t="49993" x="5332413" y="4656138"/>
          <p14:tracePt t="50003" x="5345113" y="4618038"/>
          <p14:tracePt t="50010" x="5345113" y="4592638"/>
          <p14:tracePt t="50021" x="5357813" y="4579938"/>
          <p14:tracePt t="50027" x="5357813" y="4567238"/>
          <p14:tracePt t="50042" x="5357813" y="4554538"/>
          <p14:tracePt t="50048" x="5357813" y="4543425"/>
          <p14:tracePt t="50064" x="5357813" y="4530725"/>
          <p14:tracePt t="50080" x="5357813" y="4518025"/>
          <p14:tracePt t="50089" x="5357813" y="4505325"/>
          <p14:tracePt t="50099" x="5357813" y="4492625"/>
          <p14:tracePt t="50106" x="5357813" y="4479925"/>
          <p14:tracePt t="50113" x="5357813" y="4467225"/>
          <p14:tracePt t="50120" x="5357813" y="4454525"/>
          <p14:tracePt t="50125" x="5357813" y="4430713"/>
          <p14:tracePt t="50135" x="5357813" y="4405313"/>
          <p14:tracePt t="50141" x="5357813" y="4379913"/>
          <p14:tracePt t="50150" x="5357813" y="4354513"/>
          <p14:tracePt t="50156" x="5357813" y="4330700"/>
          <p14:tracePt t="50164" x="5357813" y="4305300"/>
          <p14:tracePt t="50172" x="5357813" y="4267200"/>
          <p14:tracePt t="50180" x="5357813" y="4241800"/>
          <p14:tracePt t="50188" x="5357813" y="4217988"/>
          <p14:tracePt t="50194" x="5345113" y="4192588"/>
          <p14:tracePt t="50202" x="5345113" y="4167188"/>
          <p14:tracePt t="50210" x="5345113" y="4141788"/>
          <p14:tracePt t="50219" x="5345113" y="4129088"/>
          <p14:tracePt t="50226" x="5345113" y="4105275"/>
          <p14:tracePt t="50235" x="5332413" y="4092575"/>
          <p14:tracePt t="50242" x="5332413" y="4067175"/>
          <p14:tracePt t="50252" x="5332413" y="4041775"/>
          <p14:tracePt t="50258" x="5319713" y="4017963"/>
          <p14:tracePt t="50267" x="5307013" y="3992563"/>
          <p14:tracePt t="50272" x="5307013" y="3967163"/>
          <p14:tracePt t="50280" x="5294313" y="3929063"/>
          <p14:tracePt t="50288" x="5294313" y="3892550"/>
          <p14:tracePt t="50297" x="5281613" y="3841750"/>
          <p14:tracePt t="50305" x="5270500" y="3803650"/>
          <p14:tracePt t="50313" x="5257800" y="3779838"/>
          <p14:tracePt t="50321" x="5245100" y="3741738"/>
          <p14:tracePt t="50329" x="5245100" y="3703638"/>
          <p14:tracePt t="50337" x="5232400" y="3667125"/>
          <p14:tracePt t="50345" x="5219700" y="3629025"/>
          <p14:tracePt t="50351" x="5207000" y="3590925"/>
          <p14:tracePt t="50359" x="5207000" y="3554413"/>
          <p14:tracePt t="50367" x="5181600" y="3516313"/>
          <p14:tracePt t="50375" x="5170488" y="3490913"/>
          <p14:tracePt t="50384" x="5157788" y="3467100"/>
          <p14:tracePt t="50391" x="5145088" y="3441700"/>
          <p14:tracePt t="50401" x="5132388" y="3416300"/>
          <p14:tracePt t="50407" x="5119688" y="3378200"/>
          <p14:tracePt t="50415" x="5106988" y="3367088"/>
          <p14:tracePt t="50421" x="5106988" y="3354388"/>
          <p14:tracePt t="50429" x="5094288" y="3328988"/>
          <p14:tracePt t="50445" x="5081588" y="3316288"/>
          <p14:tracePt t="50461" x="5068888" y="3316288"/>
          <p14:tracePt t="50469" x="5068888" y="3303588"/>
          <p14:tracePt t="50478" x="5057775" y="3290888"/>
          <p14:tracePt t="50486" x="5045075" y="3290888"/>
          <p14:tracePt t="50492" x="5045075" y="3278188"/>
          <p14:tracePt t="50510" x="5032375" y="3267075"/>
          <p14:tracePt t="50525" x="5019675" y="3254375"/>
          <p14:tracePt t="50533" x="5006975" y="3241675"/>
          <p14:tracePt t="50542" x="4994275" y="3241675"/>
          <p14:tracePt t="50548" x="4981575" y="3228975"/>
          <p14:tracePt t="50557" x="4968875" y="3216275"/>
          <p14:tracePt t="50562" x="4945063" y="3216275"/>
          <p14:tracePt t="50571" x="4932363" y="3216275"/>
          <p14:tracePt t="50581" x="4906963" y="3203575"/>
          <p14:tracePt t="50588" x="4881563" y="3203575"/>
          <p14:tracePt t="50593" x="4856163" y="3203575"/>
          <p14:tracePt t="50603" x="4843463" y="3203575"/>
          <p14:tracePt t="50611" x="4806950" y="3203575"/>
          <p14:tracePt t="50620" x="4781550" y="3203575"/>
          <p14:tracePt t="50626" x="4756150" y="3203575"/>
          <p14:tracePt t="50632" x="4719638" y="3203575"/>
          <p14:tracePt t="50643" x="4681538" y="3203575"/>
          <p14:tracePt t="50649" x="4630738" y="3216275"/>
          <p14:tracePt t="50657" x="4594225" y="3228975"/>
          <p14:tracePt t="50665" x="4530725" y="3241675"/>
          <p14:tracePt t="50679" x="4494213" y="3241675"/>
          <p14:tracePt t="50685" x="4456113" y="3254375"/>
          <p14:tracePt t="50691" x="4430713" y="3267075"/>
          <p14:tracePt t="50697" x="4406900" y="3278188"/>
          <p14:tracePt t="50707" x="4381500" y="3278188"/>
          <p14:tracePt t="50713" x="4356100" y="3278188"/>
          <p14:tracePt t="50722" x="4343400" y="3278188"/>
          <p14:tracePt t="50728" x="4330700" y="3278188"/>
          <p14:tracePt t="50737" x="4330700" y="3290888"/>
          <p14:tracePt t="50742" x="4318000" y="3290888"/>
          <p14:tracePt t="50757" x="4305300" y="3290888"/>
          <p14:tracePt t="50773" x="4294188" y="3290888"/>
          <p14:tracePt t="50779" x="4281488" y="3290888"/>
          <p14:tracePt t="50803" x="4268788" y="3290888"/>
          <p14:tracePt t="50819" x="4268788" y="3303588"/>
          <p14:tracePt t="50837" x="4256088" y="3303588"/>
          <p14:tracePt t="50852" x="4243388" y="3303588"/>
          <p14:tracePt t="50867" x="4230688" y="3303588"/>
          <p14:tracePt t="50883" x="4230688" y="3316288"/>
          <p14:tracePt t="50892" x="4217988" y="3328988"/>
          <p14:tracePt t="50905" x="4205288" y="3341688"/>
          <p14:tracePt t="50924" x="4192588" y="3354388"/>
          <p14:tracePt t="50931" x="4181475" y="3354388"/>
          <p14:tracePt t="50937" x="4181475" y="3367088"/>
          <p14:tracePt t="50943" x="4168775" y="3378200"/>
          <p14:tracePt t="50959" x="4156075" y="3390900"/>
          <p14:tracePt t="50969" x="4156075" y="3403600"/>
          <p14:tracePt t="50988" x="4130675" y="3490913"/>
          <p14:tracePt t="50991" x="4117975" y="3567113"/>
          <p14:tracePt t="50997" x="4105275" y="3616325"/>
          <p14:tracePt t="51007" x="4092575" y="3692525"/>
          <p14:tracePt t="51013" x="4081463" y="3741738"/>
          <p14:tracePt t="51023" x="4068763" y="3816350"/>
          <p14:tracePt t="51029" x="4068763" y="3867150"/>
          <p14:tracePt t="51038" x="4056063" y="3905250"/>
          <p14:tracePt t="51046" x="4043363" y="3941763"/>
          <p14:tracePt t="51055" x="4030663" y="3979863"/>
          <p14:tracePt t="51061" x="4030663" y="4017963"/>
          <p14:tracePt t="51070" x="4030663" y="4054475"/>
          <p14:tracePt t="51075" x="4017963" y="4092575"/>
          <p14:tracePt t="51085" x="4005263" y="4129088"/>
          <p14:tracePt t="51091" x="4005263" y="4167188"/>
          <p14:tracePt t="51101" x="3992563" y="4205288"/>
          <p14:tracePt t="51107" x="3992563" y="4241800"/>
          <p14:tracePt t="51118" x="3992563" y="4279900"/>
          <p14:tracePt t="51123" x="3992563" y="4330700"/>
          <p14:tracePt t="51131" x="3992563" y="4367213"/>
          <p14:tracePt t="51142" x="3979863" y="4405313"/>
          <p14:tracePt t="51150" x="3979863" y="4467225"/>
          <p14:tracePt t="51164" x="3979863" y="4554538"/>
          <p14:tracePt t="51175" x="3979863" y="4605338"/>
          <p14:tracePt t="51179" x="3979863" y="4667250"/>
          <p14:tracePt t="51188" x="3968750" y="4743450"/>
          <p14:tracePt t="51195" x="3968750" y="4792663"/>
          <p14:tracePt t="51203" x="3956050" y="4868863"/>
          <p14:tracePt t="51209" x="3956050" y="4930775"/>
          <p14:tracePt t="51219" x="3943350" y="5005388"/>
          <p14:tracePt t="51225" x="3930650" y="5068888"/>
          <p14:tracePt t="51232" x="3930650" y="5143500"/>
          <p14:tracePt t="51241" x="3917950" y="5205413"/>
          <p14:tracePt t="51250" x="3905250" y="5281613"/>
          <p14:tracePt t="51256" x="3892550" y="5343525"/>
          <p14:tracePt t="51264" x="3879850" y="5418138"/>
          <p14:tracePt t="51272" x="3867150" y="5494338"/>
          <p14:tracePt t="51280" x="3856038" y="5543550"/>
          <p14:tracePt t="51289" x="3843338" y="5619750"/>
          <p14:tracePt t="51293" x="3830638" y="5681663"/>
          <p14:tracePt t="51302" x="3830638" y="5756275"/>
          <p14:tracePt t="51310" x="3817938" y="5819775"/>
          <p14:tracePt t="51318" x="3805238" y="5894388"/>
          <p14:tracePt t="51328" x="3792538" y="5945188"/>
          <p14:tracePt t="51336" x="3779838" y="6007100"/>
          <p14:tracePt t="51341" x="3756025" y="6056313"/>
          <p14:tracePt t="51352" x="3743325" y="6094413"/>
          <p14:tracePt t="51357" x="3743325" y="6145213"/>
          <p14:tracePt t="51368" x="3730625" y="6207125"/>
          <p14:tracePt t="51372" x="3730625" y="6269038"/>
          <p14:tracePt t="51379" x="3730625" y="6332538"/>
          <p14:tracePt t="51388" x="3717925" y="6381750"/>
          <p14:tracePt t="51396" x="3705225" y="6432550"/>
          <p14:tracePt t="51407" x="3705225" y="6483350"/>
          <p14:tracePt t="51412" x="3692525" y="6519863"/>
          <p14:tracePt t="51420" x="3679825" y="6570663"/>
          <p14:tracePt t="51428" x="3679825" y="6607175"/>
          <p14:tracePt t="51437" x="3679825" y="6645275"/>
          <p14:tracePt t="51441" x="3679825" y="6670675"/>
          <p14:tracePt t="51452" x="3679825" y="6707188"/>
          <p14:tracePt t="51457" x="3679825" y="6745288"/>
          <p14:tracePt t="51468" x="3679825" y="6783388"/>
          <p14:tracePt t="51473" x="3679825" y="6845300"/>
          <p14:tracePt t="51832" x="4956175" y="6757988"/>
          <p14:tracePt t="51842" x="5294313" y="6670675"/>
          <p14:tracePt t="51851" x="5483225" y="6645275"/>
          <p14:tracePt t="51858" x="5670550" y="6632575"/>
          <p14:tracePt t="51863" x="5883275" y="6594475"/>
          <p14:tracePt t="51871" x="6096000" y="6583363"/>
          <p14:tracePt t="51879" x="6321425" y="6557963"/>
          <p14:tracePt t="51887" x="6534150" y="6532563"/>
          <p14:tracePt t="51893" x="6834188" y="6483350"/>
          <p14:tracePt t="51903" x="7134225" y="6419850"/>
          <p14:tracePt t="51909" x="7359650" y="6370638"/>
          <p14:tracePt t="51920" x="7561263" y="6345238"/>
          <p14:tracePt t="51927" x="7710488" y="6319838"/>
          <p14:tracePt t="51936" x="7848600" y="6294438"/>
          <p14:tracePt t="51941" x="7974013" y="6281738"/>
          <p14:tracePt t="51952" x="8110538" y="6269038"/>
          <p14:tracePt t="51957" x="8235950" y="6257925"/>
          <p14:tracePt t="51964" x="8348663" y="6219825"/>
          <p14:tracePt t="51971" x="8474075" y="6207125"/>
          <p14:tracePt t="51979" x="8586788" y="6181725"/>
          <p14:tracePt t="51988" x="8712200" y="6157913"/>
          <p14:tracePt t="51996" x="8824913" y="6119813"/>
          <p14:tracePt t="52005" x="8950325" y="6094413"/>
          <p14:tracePt t="52011" x="9050338" y="6069013"/>
          <p14:tracePt t="52020" x="9150350" y="6056313"/>
          <p14:tracePt t="52027" x="9263063" y="6032500"/>
          <p14:tracePt t="52036" x="9363075" y="6019800"/>
          <p14:tracePt t="52041" x="9450388" y="6007100"/>
          <p14:tracePt t="52053" x="9513888" y="5994400"/>
          <p14:tracePt t="52057" x="9601200" y="5981700"/>
          <p14:tracePt t="52070" x="9675813" y="5969000"/>
          <p14:tracePt t="52076" x="9739313" y="5956300"/>
          <p14:tracePt t="52081" x="9813925" y="5945188"/>
          <p14:tracePt t="52090" x="9901238" y="5932488"/>
          <p14:tracePt t="52097" x="10001250" y="5919788"/>
          <p14:tracePt t="52107" x="10101263" y="5907088"/>
          <p14:tracePt t="52111" x="10226675" y="5894388"/>
          <p14:tracePt t="52120" x="10339388" y="5868988"/>
          <p14:tracePt t="52127" x="10464800" y="5856288"/>
          <p14:tracePt t="52137" x="10577513" y="5843588"/>
          <p14:tracePt t="52143" x="10715625" y="5832475"/>
          <p14:tracePt t="52152" x="10864850" y="5807075"/>
          <p14:tracePt t="52159" x="10977563" y="5794375"/>
          <p14:tracePt t="52169" x="11102975" y="5781675"/>
          <p14:tracePt t="52175" x="11202988" y="5768975"/>
          <p14:tracePt t="52181" x="11266488" y="5768975"/>
          <p14:tracePt t="52190" x="11303000" y="5768975"/>
          <p14:tracePt t="52197" x="11328400" y="5768975"/>
          <p14:tracePt t="52205" x="11353800" y="5768975"/>
          <p14:tracePt t="52224" x="11366500" y="5768975"/>
          <p14:tracePt t="52253" x="11377613" y="5768975"/>
          <p14:tracePt t="52268" x="11390313" y="5768975"/>
          <p14:tracePt t="52291" x="11403013" y="5768975"/>
          <p14:tracePt t="52302" x="11403013" y="5781675"/>
          <p14:tracePt t="52308" x="11428413" y="5794375"/>
          <p14:tracePt t="52316" x="11428413" y="5807075"/>
          <p14:tracePt t="52323" x="11441113" y="5819775"/>
          <p14:tracePt t="52329" x="11453813" y="5843588"/>
          <p14:tracePt t="52339" x="11466513" y="5868988"/>
          <p14:tracePt t="52345" x="11490325" y="5894388"/>
          <p14:tracePt t="52354" x="11503025" y="5919788"/>
          <p14:tracePt t="52361" x="11515725" y="5956300"/>
          <p14:tracePt t="52370" x="11528425" y="5981700"/>
          <p14:tracePt t="52377" x="11528425" y="6007100"/>
          <p14:tracePt t="52386" x="11528425" y="6019800"/>
          <p14:tracePt t="52394" x="11528425" y="6032500"/>
          <p14:tracePt t="52407" x="11528425" y="6045200"/>
          <p14:tracePt t="52416" x="11528425" y="6056313"/>
          <p14:tracePt t="52435" x="11515725" y="6056313"/>
          <p14:tracePt t="52441" x="11503025" y="6069013"/>
          <p14:tracePt t="52457" x="11479213" y="6081713"/>
          <p14:tracePt t="52465" x="11453813" y="6094413"/>
          <p14:tracePt t="52474" x="11415713" y="6094413"/>
          <p14:tracePt t="52483" x="11377613" y="6107113"/>
          <p14:tracePt t="52489" x="11315700" y="6119813"/>
          <p14:tracePt t="52493" x="11277600" y="6132513"/>
          <p14:tracePt t="52502" x="11241088" y="6132513"/>
          <p14:tracePt t="52509" x="11202988" y="6132513"/>
          <p14:tracePt t="52519" x="11177588" y="6132513"/>
          <p14:tracePt t="52525" x="11153775" y="6132513"/>
          <p14:tracePt t="52536" x="11141075" y="6132513"/>
          <p14:tracePt t="52539" x="11115675" y="6132513"/>
          <p14:tracePt t="52555" x="11102975" y="6132513"/>
          <p14:tracePt t="52563" x="11090275" y="6132513"/>
          <p14:tracePt t="52572" x="11077575" y="6132513"/>
          <p14:tracePt t="52579" x="11041063" y="6119813"/>
          <p14:tracePt t="52588" x="11015663" y="6119813"/>
          <p14:tracePt t="52595" x="10990263" y="6119813"/>
          <p14:tracePt t="52606" x="10964863" y="6119813"/>
          <p14:tracePt t="52613" x="10939463" y="6107113"/>
          <p14:tracePt t="52622" x="10915650" y="6107113"/>
          <p14:tracePt t="52628" x="10890250" y="6107113"/>
          <p14:tracePt t="52639" x="10852150" y="6107113"/>
          <p14:tracePt t="52646" x="10828338" y="6107113"/>
          <p14:tracePt t="52659" x="10802938" y="6107113"/>
          <p14:tracePt t="52674" x="10777538" y="6107113"/>
          <p14:tracePt t="52683" x="10764838" y="6107113"/>
          <p14:tracePt t="52697" x="10752138" y="6107113"/>
          <p14:tracePt t="52722" x="10739438" y="6107113"/>
          <p14:tracePt t="52729" x="10726738" y="6107113"/>
          <p14:tracePt t="52746" x="10715625" y="6107113"/>
          <p14:tracePt t="52759" x="10702925" y="6107113"/>
          <p14:tracePt t="52773" x="10690225" y="6107113"/>
          <p14:tracePt t="52789" x="10677525" y="6107113"/>
          <p14:tracePt t="53904" x="10664825" y="6107113"/>
          <p14:tracePt t="53912" x="10664825" y="6119813"/>
          <p14:tracePt t="53920" x="10652125" y="6119813"/>
          <p14:tracePt t="53940" x="10639425" y="6132513"/>
          <p14:tracePt t="53948" x="10626725" y="6145213"/>
          <p14:tracePt t="53957" x="10614025" y="6157913"/>
          <p14:tracePt t="53967" x="10590213" y="6157913"/>
          <p14:tracePt t="53990" x="10577513" y="6169025"/>
          <p14:tracePt t="53998" x="10564813" y="6169025"/>
          <p14:tracePt t="54017" x="10552113" y="6169025"/>
          <p14:tracePt t="54026" x="10539413" y="6169025"/>
          <p14:tracePt t="54030" x="10539413" y="6181725"/>
          <p14:tracePt t="54040" x="10526713" y="6181725"/>
          <p14:tracePt t="54044" x="10526713" y="6194425"/>
          <p14:tracePt t="54055" x="10502900" y="6194425"/>
          <p14:tracePt t="54060" x="10490200" y="6194425"/>
          <p14:tracePt t="54072" x="10490200" y="6207125"/>
          <p14:tracePt t="54076" x="10464800" y="6207125"/>
          <p14:tracePt t="54087" x="10439400" y="6207125"/>
          <p14:tracePt t="54095" x="10414000" y="6219825"/>
          <p14:tracePt t="54107" x="10364788" y="6232525"/>
          <p14:tracePt t="54114" x="10326688" y="6245225"/>
          <p14:tracePt t="54124" x="10277475" y="6245225"/>
          <p14:tracePt t="54130" x="10239375" y="6257925"/>
          <p14:tracePt t="54139" x="10188575" y="6269038"/>
          <p14:tracePt t="54146" x="10139363" y="6281738"/>
          <p14:tracePt t="54156" x="10101263" y="6294438"/>
          <p14:tracePt t="54162" x="10064750" y="6294438"/>
          <p14:tracePt t="54175" x="10026650" y="6307138"/>
          <p14:tracePt t="54180" x="9975850" y="6307138"/>
          <p14:tracePt t="54190" x="9952038" y="6307138"/>
          <p14:tracePt t="54193" x="9913938" y="6319838"/>
          <p14:tracePt t="54203" x="9875838" y="6319838"/>
          <p14:tracePt t="54209" x="9839325" y="6319838"/>
          <p14:tracePt t="54217" x="9801225" y="6332538"/>
          <p14:tracePt t="54226" x="9739313" y="6345238"/>
          <p14:tracePt t="54233" x="9663113" y="6357938"/>
          <p14:tracePt t="54241" x="9588500" y="6370638"/>
          <p14:tracePt t="54249" x="9513888" y="6381750"/>
          <p14:tracePt t="54255" x="9424988" y="6394450"/>
          <p14:tracePt t="54263" x="9337675" y="6407150"/>
          <p14:tracePt t="54274" x="9263063" y="6419850"/>
          <p14:tracePt t="54279" x="9212263" y="6419850"/>
          <p14:tracePt t="54287" x="9175750" y="6432550"/>
          <p14:tracePt t="54294" x="9137650" y="6445250"/>
          <p14:tracePt t="54304" x="9099550" y="6457950"/>
          <p14:tracePt t="54310" x="9050338" y="6457950"/>
          <p14:tracePt t="54317" x="9012238" y="6470650"/>
          <p14:tracePt t="54326" x="8975725" y="6483350"/>
          <p14:tracePt t="54332" x="8937625" y="6507163"/>
          <p14:tracePt t="54341" x="8886825" y="6519863"/>
          <p14:tracePt t="54348" x="8812213" y="6532563"/>
          <p14:tracePt t="54357" x="8737600" y="6545263"/>
          <p14:tracePt t="54366" x="8674100" y="6570663"/>
          <p14:tracePt t="54373" x="8599488" y="6594475"/>
          <p14:tracePt t="54380" x="8499475" y="6607175"/>
          <p14:tracePt t="54389" x="8412163" y="6632575"/>
          <p14:tracePt t="54396" x="8324850" y="6645275"/>
          <p14:tracePt t="54404" x="8235950" y="6657975"/>
          <p14:tracePt t="54412" x="8161338" y="6670675"/>
          <p14:tracePt t="54422" x="8099425" y="6683375"/>
          <p14:tracePt t="54427" x="8035925" y="6696075"/>
          <p14:tracePt t="54439" x="7999413" y="6707188"/>
          <p14:tracePt t="54443" x="7948613" y="6719888"/>
          <p14:tracePt t="54456" x="7897813" y="6719888"/>
          <p14:tracePt t="54470" x="7785100" y="6732588"/>
          <p14:tracePt t="54473" x="7710488" y="6745288"/>
          <p14:tracePt t="54480" x="7635875" y="6757988"/>
          <p14:tracePt t="54491" x="7523163" y="6770688"/>
          <p14:tracePt t="54496" x="7410450" y="6783388"/>
          <p14:tracePt t="54505" x="7272338" y="6783388"/>
          <p14:tracePt t="54512" x="7123113" y="6783388"/>
          <p14:tracePt t="54521" x="6972300" y="6796088"/>
          <p14:tracePt t="54527" x="6821488" y="6796088"/>
          <p14:tracePt t="54536" x="6708775" y="6796088"/>
          <p14:tracePt t="54543" x="6596063" y="6796088"/>
          <p14:tracePt t="54550" x="6496050" y="6796088"/>
          <p14:tracePt t="54557" x="6421438" y="6783388"/>
          <p14:tracePt t="54565" x="6383338" y="6783388"/>
          <p14:tracePt t="54573" x="6359525" y="6757988"/>
          <p14:tracePt t="54581" x="6321425" y="6745288"/>
          <p14:tracePt t="54590" x="6308725" y="6745288"/>
          <p14:tracePt t="54597" x="6308725" y="6732588"/>
          <p14:tracePt t="54606" x="6296025" y="6732588"/>
          <p14:tracePt t="54611" x="6283325" y="6719888"/>
          <p14:tracePt t="54627" x="6270625" y="6707188"/>
          <p14:tracePt t="54636" x="6270625" y="6696075"/>
          <p14:tracePt t="54643" x="6259513" y="6683375"/>
          <p14:tracePt t="54652" x="6246813" y="6670675"/>
          <p14:tracePt t="54659" x="6246813" y="6657975"/>
          <p14:tracePt t="54669" x="6234113" y="6619875"/>
          <p14:tracePt t="54675" x="6221413" y="6594475"/>
          <p14:tracePt t="54687" x="6196013" y="6570663"/>
          <p14:tracePt t="54690" x="6183313" y="6545263"/>
          <p14:tracePt t="54697" x="6183313" y="6507163"/>
          <p14:tracePt t="54708" x="6170613" y="6483350"/>
          <p14:tracePt t="54713" x="6157913" y="6457950"/>
          <p14:tracePt t="54722" x="6146800" y="6419850"/>
          <p14:tracePt t="54729" x="6146800" y="6381750"/>
          <p14:tracePt t="54738" x="6134100" y="6345238"/>
          <p14:tracePt t="54744" x="6121400" y="6319838"/>
          <p14:tracePt t="54753" x="6108700" y="6281738"/>
          <p14:tracePt t="54760" x="6108700" y="6269038"/>
          <p14:tracePt t="54775" x="6108700" y="6245225"/>
          <p14:tracePt t="54785" x="6108700" y="6232525"/>
          <p14:tracePt t="54790" x="6108700" y="6219825"/>
          <p14:tracePt t="54799" x="6108700" y="6207125"/>
          <p14:tracePt t="54806" x="6108700" y="6181725"/>
          <p14:tracePt t="54823" x="6121400" y="6157913"/>
          <p14:tracePt t="54833" x="6121400" y="6145213"/>
          <p14:tracePt t="54841" x="6121400" y="6132513"/>
          <p14:tracePt t="54846" x="6134100" y="6119813"/>
          <p14:tracePt t="54856" x="6134100" y="6107113"/>
          <p14:tracePt t="54864" x="6134100" y="6094413"/>
          <p14:tracePt t="54878" x="6134100" y="6081713"/>
          <p14:tracePt t="54890" x="6146800" y="6081713"/>
          <p14:tracePt t="54894" x="6146800" y="6069013"/>
          <p14:tracePt t="54908" x="6157913" y="6056313"/>
          <p14:tracePt t="54922" x="6157913" y="6045200"/>
          <p14:tracePt t="54925" x="6170613" y="6032500"/>
          <p14:tracePt t="54933" x="6183313" y="6019800"/>
          <p14:tracePt t="54943" x="6183313" y="5994400"/>
          <p14:tracePt t="54950" x="6196013" y="5969000"/>
          <p14:tracePt t="54956" x="6208713" y="5945188"/>
          <p14:tracePt t="54976" x="6234113" y="5894388"/>
          <p14:tracePt t="54980" x="6259513" y="5843588"/>
          <p14:tracePt t="54988" x="6296025" y="5807075"/>
          <p14:tracePt t="54995" x="6334125" y="5756275"/>
          <p14:tracePt t="55005" x="6359525" y="5707063"/>
          <p14:tracePt t="55012" x="6396038" y="5656263"/>
          <p14:tracePt t="55021" x="6434138" y="5619750"/>
          <p14:tracePt t="55028" x="6459538" y="5581650"/>
          <p14:tracePt t="55042" x="6472238" y="5568950"/>
          <p14:tracePt t="55053" x="6483350" y="5568950"/>
          <p14:tracePt t="55150" x="6496050" y="5568950"/>
          <p14:tracePt t="55158" x="6508750" y="5568950"/>
          <p14:tracePt t="55167" x="6534150" y="5581650"/>
          <p14:tracePt t="55175" x="6546850" y="5581650"/>
          <p14:tracePt t="55185" x="6572250" y="5594350"/>
          <p14:tracePt t="55189" x="6596063" y="5607050"/>
          <p14:tracePt t="55197" x="6621463" y="5619750"/>
          <p14:tracePt t="55205" x="6634163" y="5619750"/>
          <p14:tracePt t="55211" x="6659563" y="5619750"/>
          <p14:tracePt t="55220" x="6672263" y="5630863"/>
          <p14:tracePt t="55237" x="6696075" y="5630863"/>
          <p14:tracePt t="55254" x="6708775" y="5630863"/>
          <p14:tracePt t="55259" x="6721475" y="5630863"/>
          <p14:tracePt t="55275" x="6746875" y="5630863"/>
          <p14:tracePt t="55289" x="6772275" y="5630863"/>
          <p14:tracePt t="55297" x="6784975" y="5630863"/>
          <p14:tracePt t="55306" x="6821488" y="5630863"/>
          <p14:tracePt t="55315" x="6846888" y="5630863"/>
          <p14:tracePt t="55325" x="6872288" y="5630863"/>
          <p14:tracePt t="55331" x="6897688" y="5630863"/>
          <p14:tracePt t="55340" x="6934200" y="5630863"/>
          <p14:tracePt t="55348" x="6959600" y="5630863"/>
          <p14:tracePt t="55359" x="6985000" y="5619750"/>
          <p14:tracePt t="55362" x="7010400" y="5619750"/>
          <p14:tracePt t="55370" x="7034213" y="5619750"/>
          <p14:tracePt t="55375" x="7046913" y="5619750"/>
          <p14:tracePt t="55386" x="7059613" y="5619750"/>
          <p14:tracePt t="55391" x="7072313" y="5619750"/>
          <p14:tracePt t="55406" x="7085013" y="5619750"/>
          <p14:tracePt t="55414" x="7097713" y="5619750"/>
          <p14:tracePt t="55420" x="7097713" y="5607050"/>
          <p14:tracePt t="55428" x="7110413" y="5607050"/>
          <p14:tracePt t="55444" x="7123113" y="5607050"/>
          <p14:tracePt t="55453" x="7146925" y="5594350"/>
          <p14:tracePt t="55460" x="7159625" y="5594350"/>
          <p14:tracePt t="55470" x="7172325" y="5594350"/>
          <p14:tracePt t="55476" x="7210425" y="5594350"/>
          <p14:tracePt t="55485" x="7235825" y="5594350"/>
          <p14:tracePt t="55492" x="7259638" y="5594350"/>
          <p14:tracePt t="55498" x="7285038" y="5594350"/>
          <p14:tracePt t="55507" x="7310438" y="5594350"/>
          <p14:tracePt t="55514" x="7335838" y="5594350"/>
          <p14:tracePt t="55522" x="7372350" y="5594350"/>
          <p14:tracePt t="55530" x="7397750" y="5594350"/>
          <p14:tracePt t="55538" x="7435850" y="5594350"/>
          <p14:tracePt t="55546" x="7459663" y="5594350"/>
          <p14:tracePt t="55554" x="7485063" y="5581650"/>
          <p14:tracePt t="55562" x="7510463" y="5581650"/>
          <p14:tracePt t="55569" x="7548563" y="5581650"/>
          <p14:tracePt t="55576" x="7572375" y="5581650"/>
          <p14:tracePt t="55586" x="7597775" y="5581650"/>
          <p14:tracePt t="55592" x="7623175" y="5581650"/>
          <p14:tracePt t="55602" x="7648575" y="5581650"/>
          <p14:tracePt t="55608" x="7661275" y="5581650"/>
          <p14:tracePt t="55618" x="7673975" y="5581650"/>
          <p14:tracePt t="55624" x="7697788" y="5581650"/>
          <p14:tracePt t="55632" x="7710488" y="5581650"/>
          <p14:tracePt t="55640" x="7723188" y="5581650"/>
          <p14:tracePt t="55648" x="7735888" y="5581650"/>
          <p14:tracePt t="55654" x="7748588" y="5581650"/>
          <p14:tracePt t="55663" x="7761288" y="5581650"/>
          <p14:tracePt t="55670" x="7773988" y="5581650"/>
          <p14:tracePt t="55686" x="7797800" y="5581650"/>
          <p14:tracePt t="55695" x="7810500" y="5581650"/>
          <p14:tracePt t="55711" x="7835900" y="5594350"/>
          <p14:tracePt t="55720" x="7861300" y="5594350"/>
          <p14:tracePt t="55724" x="7886700" y="5594350"/>
          <p14:tracePt t="55732" x="7910513" y="5607050"/>
          <p14:tracePt t="55740" x="7948613" y="5619750"/>
          <p14:tracePt t="55748" x="7986713" y="5619750"/>
          <p14:tracePt t="55756" x="8023225" y="5619750"/>
          <p14:tracePt t="55764" x="8061325" y="5630863"/>
          <p14:tracePt t="55772" x="8099425" y="5630863"/>
          <p14:tracePt t="55780" x="8135938" y="5643563"/>
          <p14:tracePt t="55788" x="8161338" y="5643563"/>
          <p14:tracePt t="55796" x="8199438" y="5643563"/>
          <p14:tracePt t="55803" x="8223250" y="5656263"/>
          <p14:tracePt t="55810" x="8235950" y="5668963"/>
          <p14:tracePt t="55820" x="8248650" y="5668963"/>
          <p14:tracePt t="55826" x="8261350" y="5668963"/>
          <p14:tracePt t="55835" x="8286750" y="5668963"/>
          <p14:tracePt t="55842" x="8312150" y="5681663"/>
          <p14:tracePt t="55852" x="8335963" y="5681663"/>
          <p14:tracePt t="55858" x="8361363" y="5681663"/>
          <p14:tracePt t="55864" x="8399463" y="5694363"/>
          <p14:tracePt t="55872" x="8424863" y="5694363"/>
          <p14:tracePt t="55880" x="8448675" y="5694363"/>
          <p14:tracePt t="55888" x="8474075" y="5694363"/>
          <p14:tracePt t="55896" x="8486775" y="5694363"/>
          <p14:tracePt t="55904" x="8512175" y="5707063"/>
          <p14:tracePt t="55912" x="8524875" y="5707063"/>
          <p14:tracePt t="55921" x="8537575" y="5719763"/>
          <p14:tracePt t="55928" x="8561388" y="5719763"/>
          <p14:tracePt t="55935" x="8574088" y="5719763"/>
          <p14:tracePt t="55942" x="8586788" y="5719763"/>
          <p14:tracePt t="55952" x="8599488" y="5719763"/>
          <p14:tracePt t="55958" x="8612188" y="5719763"/>
          <p14:tracePt t="55968" x="8624888" y="5732463"/>
          <p14:tracePt t="55974" x="8661400" y="5732463"/>
          <p14:tracePt t="55982" x="8686800" y="5732463"/>
          <p14:tracePt t="55990" x="8712200" y="5732463"/>
          <p14:tracePt t="55999" x="8750300" y="5732463"/>
          <p14:tracePt t="56006" x="8774113" y="5732463"/>
          <p14:tracePt t="56012" x="8812213" y="5732463"/>
          <p14:tracePt t="56020" x="8850313" y="5732463"/>
          <p14:tracePt t="56028" x="8886825" y="5732463"/>
          <p14:tracePt t="56037" x="8924925" y="5732463"/>
          <p14:tracePt t="56044" x="8963025" y="5732463"/>
          <p14:tracePt t="56055" x="8999538" y="5719763"/>
          <p14:tracePt t="56060" x="9037638" y="5719763"/>
          <p14:tracePt t="56070" x="9075738" y="5707063"/>
          <p14:tracePt t="56076" x="9112250" y="5694363"/>
          <p14:tracePt t="56082" x="9150350" y="5694363"/>
          <p14:tracePt t="56090" x="9199563" y="5681663"/>
          <p14:tracePt t="56098" x="9224963" y="5681663"/>
          <p14:tracePt t="56106" x="9250363" y="5668963"/>
          <p14:tracePt t="56114" x="9275763" y="5668963"/>
          <p14:tracePt t="56122" x="9288463" y="5656263"/>
          <p14:tracePt t="56131" x="9312275" y="5656263"/>
          <p14:tracePt t="56151" x="9324975" y="5656263"/>
          <p14:tracePt t="56163" x="9337675" y="5656263"/>
          <p14:tracePt t="56179" x="9350375" y="5656263"/>
          <p14:tracePt t="56188" x="9363075" y="5643563"/>
          <p14:tracePt t="56206" x="9375775" y="5643563"/>
          <p14:tracePt t="56221" x="9388475" y="5630863"/>
          <p14:tracePt t="56237" x="9401175" y="5630863"/>
          <p14:tracePt t="56247" x="9413875" y="5630863"/>
          <p14:tracePt t="56261" x="9424988" y="5619750"/>
          <p14:tracePt t="56264" x="9424988" y="5607050"/>
          <p14:tracePt t="56276" x="9437688" y="5607050"/>
          <p14:tracePt t="56280" x="9450388" y="5594350"/>
          <p14:tracePt t="56289" x="9463088" y="5594350"/>
          <p14:tracePt t="56297" x="9488488" y="5581650"/>
          <p14:tracePt t="56306" x="9501188" y="5568950"/>
          <p14:tracePt t="56312" x="9525000" y="5568950"/>
          <p14:tracePt t="56322" x="9550400" y="5556250"/>
          <p14:tracePt t="56328" x="9575800" y="5543550"/>
          <p14:tracePt t="56340" x="9601200" y="5530850"/>
          <p14:tracePt t="56346" x="9626600" y="5530850"/>
          <p14:tracePt t="56354" x="9650413" y="5518150"/>
          <p14:tracePt t="56357" x="9688513" y="5507038"/>
          <p14:tracePt t="56366" x="9701213" y="5507038"/>
          <p14:tracePt t="56374" x="9726613" y="5494338"/>
          <p14:tracePt t="56381" x="9739313" y="5481638"/>
          <p14:tracePt t="56389" x="9750425" y="5481638"/>
          <p14:tracePt t="56395" x="9763125" y="5468938"/>
          <p14:tracePt t="56404" x="9788525" y="5456238"/>
          <p14:tracePt t="56411" x="9801225" y="5456238"/>
          <p14:tracePt t="56420" x="9813925" y="5430838"/>
          <p14:tracePt t="56428" x="9839325" y="5418138"/>
          <p14:tracePt t="56437" x="9852025" y="5381625"/>
          <p14:tracePt t="56443" x="9888538" y="5368925"/>
          <p14:tracePt t="56454" x="9901238" y="5343525"/>
          <p14:tracePt t="56458" x="9926638" y="5318125"/>
          <p14:tracePt t="56465" x="9952038" y="5305425"/>
          <p14:tracePt t="56473" x="9963150" y="5281613"/>
          <p14:tracePt t="56480" x="9988550" y="5268913"/>
          <p14:tracePt t="56489" x="9988550" y="5243513"/>
          <p14:tracePt t="56496" x="10001250" y="5243513"/>
          <p14:tracePt t="56504" x="10013950" y="5230813"/>
          <p14:tracePt t="56512" x="10026650" y="5218113"/>
          <p14:tracePt t="56519" x="10026650" y="5205413"/>
          <p14:tracePt t="56529" x="10039350" y="5194300"/>
          <p14:tracePt t="56539" x="10052050" y="5194300"/>
          <p14:tracePt t="56546" x="10052050" y="5181600"/>
          <p14:tracePt t="56556" x="10064750" y="5168900"/>
          <p14:tracePt t="56561" x="10075863" y="5168900"/>
          <p14:tracePt t="56572" x="10088563" y="5156200"/>
          <p14:tracePt t="56578" x="10101263" y="5143500"/>
          <p14:tracePt t="56593" x="10126663" y="5118100"/>
          <p14:tracePt t="56606" x="10152063" y="5092700"/>
          <p14:tracePt t="56622" x="10164763" y="5081588"/>
          <p14:tracePt t="56629" x="10188575" y="5068888"/>
          <p14:tracePt t="56638" x="10201275" y="5043488"/>
          <p14:tracePt t="56645" x="10226675" y="5043488"/>
          <p14:tracePt t="56655" x="10252075" y="5005388"/>
          <p14:tracePt t="56661" x="10264775" y="4992688"/>
          <p14:tracePt t="56671" x="10301288" y="4968875"/>
          <p14:tracePt t="56678" x="10326688" y="4930775"/>
          <p14:tracePt t="56686" x="10352088" y="4905375"/>
          <p14:tracePt t="56694" x="10390188" y="4879975"/>
          <p14:tracePt t="56699" x="10401300" y="4856163"/>
          <p14:tracePt t="56708" x="10426700" y="4818063"/>
          <p14:tracePt t="56715" x="10452100" y="4792663"/>
          <p14:tracePt t="56724" x="10477500" y="4768850"/>
          <p14:tracePt t="56731" x="10502900" y="4730750"/>
          <p14:tracePt t="56740" x="10514013" y="4705350"/>
          <p14:tracePt t="56745" x="10539413" y="4679950"/>
          <p14:tracePt t="56754" x="10564813" y="4656138"/>
          <p14:tracePt t="56761" x="10577513" y="4618038"/>
          <p14:tracePt t="56771" x="10590213" y="4592638"/>
          <p14:tracePt t="56777" x="10614025" y="4567238"/>
          <p14:tracePt t="56787" x="10614025" y="4543425"/>
          <p14:tracePt t="56793" x="10626725" y="4518025"/>
          <p14:tracePt t="56803" x="10639425" y="4492625"/>
          <p14:tracePt t="56809" x="10639425" y="4479925"/>
          <p14:tracePt t="56816" x="10652125" y="4454525"/>
          <p14:tracePt t="56825" x="10664825" y="4443413"/>
          <p14:tracePt t="56831" x="10677525" y="4418013"/>
          <p14:tracePt t="56841" x="10677525" y="4405313"/>
          <p14:tracePt t="56847" x="10690225" y="4379913"/>
          <p14:tracePt t="56857" x="10702925" y="4354513"/>
          <p14:tracePt t="56864" x="10702925" y="4341813"/>
          <p14:tracePt t="56873" x="10715625" y="4330700"/>
          <p14:tracePt t="56879" x="10726738" y="4305300"/>
          <p14:tracePt t="56889" x="10726738" y="4292600"/>
          <p14:tracePt t="56893" x="10739438" y="4267200"/>
          <p14:tracePt t="56903" x="10752138" y="4254500"/>
          <p14:tracePt t="56911" x="10752138" y="4230688"/>
          <p14:tracePt t="56920" x="10764838" y="4205288"/>
          <p14:tracePt t="56925" x="10777538" y="4179888"/>
          <p14:tracePt t="56933" x="10777538" y="4167188"/>
          <p14:tracePt t="56941" x="10790238" y="4141788"/>
          <p14:tracePt t="56949" x="10802938" y="4117975"/>
          <p14:tracePt t="56957" x="10815638" y="4105275"/>
          <p14:tracePt t="56963" x="10815638" y="4092575"/>
          <p14:tracePt t="56973" x="10828338" y="4067175"/>
          <p14:tracePt t="56979" x="10839450" y="4054475"/>
          <p14:tracePt t="56989" x="10839450" y="4029075"/>
          <p14:tracePt t="56996" x="10852150" y="4017963"/>
          <p14:tracePt t="57004" x="10864850" y="4005263"/>
          <p14:tracePt t="57011" x="10864850" y="3979863"/>
          <p14:tracePt t="57022" x="10877550" y="3979863"/>
          <p14:tracePt t="57038" x="10877550" y="3941763"/>
          <p14:tracePt t="57042" x="10890250" y="3929063"/>
          <p14:tracePt t="57050" x="10902950" y="3916363"/>
          <p14:tracePt t="57058" x="10915650" y="3892550"/>
          <p14:tracePt t="57066" x="10915650" y="3879850"/>
          <p14:tracePt t="57074" x="10928350" y="3854450"/>
          <p14:tracePt t="57081" x="10928350" y="3841750"/>
          <p14:tracePt t="57090" x="10939463" y="3829050"/>
          <p14:tracePt t="57098" x="10939463" y="3816350"/>
          <p14:tracePt t="57106" x="10952163" y="3816350"/>
          <p14:tracePt t="57114" x="10952163" y="3803650"/>
          <p14:tracePt t="57127" x="10952163" y="3792538"/>
          <p14:tracePt t="57137" x="10964863" y="3792538"/>
          <p14:tracePt t="57143" x="10964863" y="3779838"/>
          <p14:tracePt t="57161" x="10964863" y="3767138"/>
          <p14:tracePt t="57175" x="10964863" y="3754438"/>
          <p14:tracePt t="57190" x="10964863" y="3741738"/>
          <p14:tracePt t="57197" x="10964863" y="3729038"/>
          <p14:tracePt t="57221" x="10964863" y="3716338"/>
          <p14:tracePt t="57239" x="10964863" y="3703638"/>
          <p14:tracePt t="57246" x="10977563" y="3703638"/>
          <p14:tracePt t="57255" x="10977563" y="3692525"/>
          <p14:tracePt t="57260" x="10977563" y="3679825"/>
          <p14:tracePt t="58226" x="10977563" y="3692525"/>
          <p14:tracePt t="58269" x="10977563" y="3703638"/>
          <p14:tracePt t="58278" x="10964863" y="3703638"/>
          <p14:tracePt t="58328" x="10964863" y="3716338"/>
          <p14:tracePt t="58353" x="10952163" y="3716338"/>
          <p14:tracePt t="58369" x="10952163" y="3729038"/>
          <p14:tracePt t="58476" x="10928350" y="3741738"/>
          <p14:tracePt t="58484" x="10928350" y="3754438"/>
          <p14:tracePt t="58492" x="10915650" y="3767138"/>
          <p14:tracePt t="58500" x="10902950" y="3767138"/>
          <p14:tracePt t="58508" x="10890250" y="3779838"/>
          <p14:tracePt t="58514" x="10877550" y="3779838"/>
          <p14:tracePt t="58527" x="10864850" y="3792538"/>
          <p14:tracePt t="58530" x="10864850" y="3803650"/>
          <p14:tracePt t="58538" x="10852150" y="3803650"/>
          <p14:tracePt t="58553" x="10852150" y="3816350"/>
          <p14:tracePt t="58561" x="10839450" y="3816350"/>
          <p14:tracePt t="58570" x="10839450" y="3829050"/>
          <p14:tracePt t="58577" x="10828338" y="3829050"/>
          <p14:tracePt t="58595" x="10815638" y="3841750"/>
          <p14:tracePt t="58599" x="10802938" y="3854450"/>
          <p14:tracePt t="58607" x="10790238" y="3854450"/>
          <p14:tracePt t="58615" x="10764838" y="3879850"/>
          <p14:tracePt t="58623" x="10715625" y="3905250"/>
          <p14:tracePt t="58631" x="10664825" y="3941763"/>
          <p14:tracePt t="58640" x="10602913" y="3979863"/>
          <p14:tracePt t="58647" x="10526713" y="4029075"/>
          <p14:tracePt t="58657" x="10452100" y="4067175"/>
          <p14:tracePt t="58662" x="10377488" y="4117975"/>
          <p14:tracePt t="58674" x="10288588" y="4167188"/>
          <p14:tracePt t="58682" x="10177463" y="4230688"/>
          <p14:tracePt t="58690" x="10064750" y="4318000"/>
          <p14:tracePt t="58694" x="9952038" y="4392613"/>
          <p14:tracePt t="58705" x="9839325" y="4492625"/>
          <p14:tracePt t="58710" x="9726613" y="4579938"/>
          <p14:tracePt t="58717" x="9650413" y="4656138"/>
          <p14:tracePt t="58726" x="9575800" y="4730750"/>
          <p14:tracePt t="58733" x="9513888" y="4792663"/>
          <p14:tracePt t="58741" x="9463088" y="4856163"/>
          <p14:tracePt t="58747" x="9401175" y="4930775"/>
          <p14:tracePt t="58756" x="9337675" y="5005388"/>
          <p14:tracePt t="58764" x="9275763" y="5081588"/>
          <p14:tracePt t="58772" x="9188450" y="5156200"/>
          <p14:tracePt t="58779" x="9112250" y="5243513"/>
          <p14:tracePt t="58789" x="9050338" y="5281613"/>
          <p14:tracePt t="58795" x="8999538" y="5330825"/>
          <p14:tracePt t="58803" x="8950325" y="5381625"/>
          <p14:tracePt t="58811" x="8899525" y="5418138"/>
          <p14:tracePt t="58820" x="8850313" y="5468938"/>
          <p14:tracePt t="58825" x="8799513" y="5518150"/>
          <p14:tracePt t="58833" x="8774113" y="5543550"/>
          <p14:tracePt t="58843" x="8737600" y="5581650"/>
          <p14:tracePt t="58849" x="8712200" y="5607050"/>
          <p14:tracePt t="58857" x="8699500" y="5630863"/>
          <p14:tracePt t="58865" x="8674100" y="5656263"/>
          <p14:tracePt t="58874" x="8661400" y="5681663"/>
          <p14:tracePt t="58881" x="8637588" y="5694363"/>
          <p14:tracePt t="58889" x="8624888" y="5719763"/>
          <p14:tracePt t="58895" x="8612188" y="5743575"/>
          <p14:tracePt t="58903" x="8599488" y="5768975"/>
          <p14:tracePt t="58911" x="8586788" y="5781675"/>
          <p14:tracePt t="58920" x="8574088" y="5807075"/>
          <p14:tracePt t="58937" x="8561388" y="5819775"/>
          <p14:tracePt t="58943" x="8548688" y="5819775"/>
          <p14:tracePt t="58953" x="8548688" y="5832475"/>
          <p14:tracePt t="58973" x="8524875" y="5856288"/>
          <p14:tracePt t="58981" x="8524875" y="5868988"/>
          <p14:tracePt t="58989" x="8512175" y="5881688"/>
          <p14:tracePt t="58998" x="8499475" y="5881688"/>
          <p14:tracePt t="59006" x="8499475" y="5894388"/>
          <p14:tracePt t="59130" x="8512175" y="5894388"/>
          <p14:tracePt t="59138" x="8524875" y="5894388"/>
          <p14:tracePt t="59154" x="8548688" y="5894388"/>
          <p14:tracePt t="59163" x="8586788" y="5894388"/>
          <p14:tracePt t="59174" x="8612188" y="5894388"/>
          <p14:tracePt t="59185" x="8637588" y="5894388"/>
          <p14:tracePt t="59189" x="8674100" y="5894388"/>
          <p14:tracePt t="59193" x="8699500" y="5881688"/>
          <p14:tracePt t="59201" x="8724900" y="5881688"/>
          <p14:tracePt t="59210" x="8750300" y="5868988"/>
          <p14:tracePt t="59216" x="8774113" y="5868988"/>
          <p14:tracePt t="59226" x="8786813" y="5868988"/>
          <p14:tracePt t="59232" x="8799513" y="5868988"/>
          <p14:tracePt t="59255" x="8812213" y="5868988"/>
          <p14:tracePt t="59302" x="8812213" y="5856288"/>
          <p14:tracePt t="59418" x="8824913" y="5843588"/>
          <p14:tracePt t="59427" x="8824913" y="5832475"/>
          <p14:tracePt t="59435" x="8850313" y="5832475"/>
          <p14:tracePt t="59445" x="8886825" y="5807075"/>
          <p14:tracePt t="59451" x="8912225" y="5794375"/>
          <p14:tracePt t="59460" x="8937625" y="5781675"/>
          <p14:tracePt t="59465" x="8963025" y="5768975"/>
          <p14:tracePt t="59474" x="8986838" y="5756275"/>
          <p14:tracePt t="59481" x="8999538" y="5743575"/>
          <p14:tracePt t="59488" x="9012238" y="5732463"/>
          <p14:tracePt t="59495" x="9024938" y="5732463"/>
          <p14:tracePt t="59506" x="9037638" y="5732463"/>
          <p14:tracePt t="59512" x="9037638" y="5719763"/>
          <p14:tracePt t="59521" x="9050338" y="5719763"/>
          <p14:tracePt t="60159" x="9075738" y="5719763"/>
          <p14:tracePt t="60177" x="9088438" y="5719763"/>
          <p14:tracePt t="60195" x="9088438" y="5732463"/>
          <p14:tracePt t="60219" x="9099550" y="5732463"/>
          <p14:tracePt t="60244" x="9112250" y="5732463"/>
          <p14:tracePt t="60261" x="9124950" y="5732463"/>
          <p14:tracePt t="60277" x="9137650" y="5743575"/>
          <p14:tracePt t="60294" x="9150350" y="5743575"/>
          <p14:tracePt t="60306" x="9163050" y="5743575"/>
          <p14:tracePt t="60313" x="9163050" y="5756275"/>
          <p14:tracePt t="60323" x="9175750" y="5756275"/>
          <p14:tracePt t="60750" x="9188450" y="5756275"/>
          <p14:tracePt t="60767" x="9199563" y="5756275"/>
          <p14:tracePt t="60775" x="9199563" y="5743575"/>
          <p14:tracePt t="60782" x="9212263" y="5743575"/>
          <p14:tracePt t="60789" x="9224963" y="5743575"/>
          <p14:tracePt t="60825" x="9237663" y="5732463"/>
          <p14:tracePt t="60855" x="9250363" y="5732463"/>
          <p14:tracePt t="61079" x="9250363" y="5719763"/>
          <p14:tracePt t="61190" x="9237663" y="5719763"/>
          <p14:tracePt t="61207" x="9237663" y="5732463"/>
          <p14:tracePt t="61227" x="9224963" y="5732463"/>
          <p14:tracePt t="61273" x="9212263" y="5732463"/>
          <p14:tracePt t="61352" x="9212263" y="5719763"/>
          <p14:tracePt t="61412" x="9212263" y="5707063"/>
          <p14:tracePt t="61907" x="9212263" y="5694363"/>
          <p14:tracePt t="62520" x="9212263" y="5681663"/>
          <p14:tracePt t="62534" x="9224963" y="5668963"/>
          <p14:tracePt t="62962" x="9212263" y="5668963"/>
          <p14:tracePt t="62971" x="9212263" y="5681663"/>
          <p14:tracePt t="62976" x="9199563" y="5681663"/>
          <p14:tracePt t="62988" x="9199563" y="5694363"/>
          <p14:tracePt t="63009" x="9188450" y="5707063"/>
          <p14:tracePt t="63025" x="9175750" y="5707063"/>
          <p14:tracePt t="63034" x="9163050" y="5719763"/>
          <p14:tracePt t="63048" x="9163050" y="5732463"/>
          <p14:tracePt t="63098" x="9150350" y="5732463"/>
          <p14:tracePt t="63121" x="9137650" y="5732463"/>
          <p14:tracePt t="63134" x="9124950" y="5743575"/>
          <p14:tracePt t="63142" x="9112250" y="5743575"/>
          <p14:tracePt t="63166" x="9099550" y="5743575"/>
          <p14:tracePt t="63562" x="9112250" y="5743575"/>
          <p14:tracePt t="63571" x="9124950" y="5732463"/>
          <p14:tracePt t="63588" x="9137650" y="5732463"/>
          <p14:tracePt t="63595" x="9137650" y="5719763"/>
          <p14:tracePt t="63602" x="9150350" y="5719763"/>
          <p14:tracePt t="63618" x="9163050" y="5719763"/>
          <p14:tracePt t="63626" x="9175750" y="5707063"/>
          <p14:tracePt t="63648" x="9188450" y="5707063"/>
          <p14:tracePt t="63695" x="9199563" y="5707063"/>
          <p14:tracePt t="63733" x="9212263" y="5707063"/>
          <p14:tracePt t="63881" x="9212263" y="5694363"/>
          <p14:tracePt t="64053" x="9224963" y="5681663"/>
          <p14:tracePt t="64071" x="9224963" y="5668963"/>
          <p14:tracePt t="65206" x="9224963" y="5656263"/>
          <p14:tracePt t="65254" x="9224963" y="5643563"/>
          <p14:tracePt t="65463" x="9237663" y="5643563"/>
          <p14:tracePt t="65473" x="9250363" y="5630863"/>
          <p14:tracePt t="65482" x="9263063" y="5619750"/>
          <p14:tracePt t="65491" x="9288463" y="5619750"/>
          <p14:tracePt t="65494" x="9312275" y="5607050"/>
          <p14:tracePt t="65502" x="9337675" y="5594350"/>
          <p14:tracePt t="65511" x="9363075" y="5581650"/>
          <p14:tracePt t="65517" x="9388475" y="5581650"/>
          <p14:tracePt t="65526" x="9424988" y="5556250"/>
          <p14:tracePt t="65534" x="9450388" y="5543550"/>
          <p14:tracePt t="65543" x="9475788" y="5543550"/>
          <p14:tracePt t="65550" x="9488488" y="5543550"/>
          <p14:tracePt t="65559" x="9501188" y="5530850"/>
          <p14:tracePt t="65567" x="9501188" y="5518150"/>
          <p14:tracePt t="65575" x="9513888" y="5518150"/>
          <p14:tracePt t="65580" x="9525000" y="5518150"/>
          <p14:tracePt t="65598" x="9525000" y="5507038"/>
          <p14:tracePt t="65607" x="9537700" y="5507038"/>
          <p14:tracePt t="65629" x="9550400" y="5507038"/>
          <p14:tracePt t="65642" x="9563100" y="5494338"/>
          <p14:tracePt t="65650" x="9575800" y="5494338"/>
          <p14:tracePt t="65666" x="9588500" y="5481638"/>
          <p14:tracePt t="65682" x="9601200" y="5481638"/>
          <p14:tracePt t="65690" x="9601200" y="5468938"/>
          <p14:tracePt t="65698" x="9613900" y="5456238"/>
          <p14:tracePt t="65707" x="9626600" y="5456238"/>
          <p14:tracePt t="65714" x="9626600" y="5443538"/>
          <p14:tracePt t="65726" x="9637713" y="5443538"/>
          <p14:tracePt t="65729" x="9650413" y="5430838"/>
          <p14:tracePt t="65741" x="9675813" y="5407025"/>
          <p14:tracePt t="65745" x="9713913" y="5368925"/>
          <p14:tracePt t="65758" x="9750425" y="5330825"/>
          <p14:tracePt t="65760" x="9826625" y="5281613"/>
          <p14:tracePt t="65768" x="9875838" y="5230813"/>
          <p14:tracePt t="65777" x="9939338" y="5168900"/>
          <p14:tracePt t="65784" x="9988550" y="5105400"/>
          <p14:tracePt t="65790" x="10052050" y="5030788"/>
          <p14:tracePt t="65798" x="10101263" y="4981575"/>
          <p14:tracePt t="65807" x="10139363" y="4918075"/>
          <p14:tracePt t="65813" x="10188575" y="4868863"/>
          <p14:tracePt t="65824" x="10239375" y="4818063"/>
          <p14:tracePt t="65829" x="10277475" y="4768850"/>
          <p14:tracePt t="65841" x="10313988" y="4718050"/>
          <p14:tracePt t="65845" x="10352088" y="4679950"/>
          <p14:tracePt t="65851" x="10377488" y="4630738"/>
          <p14:tracePt t="65860" x="10414000" y="4605338"/>
          <p14:tracePt t="65867" x="10439400" y="4579938"/>
          <p14:tracePt t="65876" x="10452100" y="4543425"/>
          <p14:tracePt t="65882" x="10477500" y="4518025"/>
          <p14:tracePt t="65890" x="10490200" y="4505325"/>
          <p14:tracePt t="65898" x="10490200" y="4492625"/>
          <p14:tracePt t="65907" x="10502900" y="4492625"/>
          <p14:tracePt t="65914" x="10502900" y="4479925"/>
          <p14:tracePt t="65976" x="10502900" y="4467225"/>
          <p14:tracePt t="65999" x="10514013" y="4467225"/>
          <p14:tracePt t="66017" x="10514013" y="4454525"/>
          <p14:tracePt t="66026" x="10526713" y="4443413"/>
          <p14:tracePt t="66032" x="10539413" y="4430713"/>
          <p14:tracePt t="66041" x="10552113" y="4405313"/>
          <p14:tracePt t="66050" x="10577513" y="4379913"/>
          <p14:tracePt t="66059" x="10602913" y="4354513"/>
          <p14:tracePt t="66064" x="10614025" y="4330700"/>
          <p14:tracePt t="66074" x="10652125" y="4292600"/>
          <p14:tracePt t="66079" x="10677525" y="4267200"/>
          <p14:tracePt t="66088" x="10702925" y="4241800"/>
          <p14:tracePt t="66095" x="10726738" y="4217988"/>
          <p14:tracePt t="66102" x="10726738" y="4179888"/>
          <p14:tracePt t="66111" x="10739438" y="4154488"/>
          <p14:tracePt t="66118" x="10752138" y="4141788"/>
          <p14:tracePt t="66127" x="10764838" y="4117975"/>
          <p14:tracePt t="66134" x="10764838" y="4092575"/>
          <p14:tracePt t="66140" x="10777538" y="4092575"/>
          <p14:tracePt t="66150" x="10777538" y="4079875"/>
          <p14:tracePt t="66158" x="10777538" y="4067175"/>
          <p14:tracePt t="66352" x="10777538" y="4054475"/>
          <p14:tracePt t="66974" x="10790238" y="4054475"/>
          <p14:tracePt t="66990" x="10802938" y="4041775"/>
          <p14:tracePt t="74537" x="10790238" y="4041775"/>
          <p14:tracePt t="74554" x="10777538" y="4054475"/>
          <p14:tracePt t="74561" x="10752138" y="4054475"/>
          <p14:tracePt t="74569" x="10726738" y="4067175"/>
          <p14:tracePt t="74577" x="10715625" y="4079875"/>
          <p14:tracePt t="74587" x="10690225" y="4092575"/>
          <p14:tracePt t="74597" x="10652125" y="4105275"/>
          <p14:tracePt t="74601" x="10626725" y="4117975"/>
          <p14:tracePt t="74610" x="10614025" y="4129088"/>
          <p14:tracePt t="74615" x="10590213" y="4129088"/>
          <p14:tracePt t="74625" x="10590213" y="4141788"/>
          <p14:tracePt t="74631" x="10577513" y="4141788"/>
          <p14:tracePt t="74643" x="10577513" y="4154488"/>
          <p14:tracePt t="74647" x="10564813" y="4154488"/>
          <p14:tracePt t="76011" x="10539413" y="4167188"/>
          <p14:tracePt t="76022" x="10526713" y="4167188"/>
          <p14:tracePt t="76027" x="10514013" y="4179888"/>
          <p14:tracePt t="76033" x="10502900" y="4192588"/>
          <p14:tracePt t="76043" x="10477500" y="4192588"/>
          <p14:tracePt t="76051" x="10452100" y="4205288"/>
          <p14:tracePt t="76058" x="10426700" y="4217988"/>
          <p14:tracePt t="76065" x="10390188" y="4217988"/>
          <p14:tracePt t="76075" x="10364788" y="4230688"/>
          <p14:tracePt t="76081" x="10339388" y="4241800"/>
          <p14:tracePt t="76093" x="10326688" y="4254500"/>
          <p14:tracePt t="76097" x="10288588" y="4254500"/>
          <p14:tracePt t="76103" x="10288588" y="4267200"/>
          <p14:tracePt t="76113" x="10277475" y="4267200"/>
          <p14:tracePt t="76129" x="10264775" y="4267200"/>
          <p14:tracePt t="76135" x="10264775" y="4279900"/>
          <p14:tracePt t="76145" x="10252075" y="4279900"/>
          <p14:tracePt t="76153" x="10239375" y="4292600"/>
          <p14:tracePt t="76161" x="10226675" y="4292600"/>
          <p14:tracePt t="76167" x="10213975" y="4305300"/>
          <p14:tracePt t="76176" x="10188575" y="4318000"/>
          <p14:tracePt t="76182" x="10152063" y="4318000"/>
          <p14:tracePt t="76191" x="10126663" y="4330700"/>
          <p14:tracePt t="76196" x="10101263" y="4341813"/>
          <p14:tracePt t="76208" x="10088563" y="4341813"/>
          <p14:tracePt t="76213" x="10064750" y="4354513"/>
          <p14:tracePt t="76221" x="10039350" y="4367213"/>
          <p14:tracePt t="76231" x="10013950" y="4379913"/>
          <p14:tracePt t="76243" x="10001250" y="4379913"/>
          <p14:tracePt t="76248" x="9988550" y="4392613"/>
          <p14:tracePt t="76252" x="9975850" y="4392613"/>
          <p14:tracePt t="76262" x="9963150" y="4392613"/>
          <p14:tracePt t="76268" x="9963150" y="4405313"/>
          <p14:tracePt t="76277" x="9952038" y="4418013"/>
          <p14:tracePt t="76287" x="9939338" y="4418013"/>
          <p14:tracePt t="76300" x="9926638" y="4418013"/>
          <p14:tracePt t="76309" x="9926638" y="4430713"/>
          <p14:tracePt t="76316" x="9913938" y="4430713"/>
          <p14:tracePt t="76354" x="9913938" y="4443413"/>
          <p14:tracePt t="76363" x="9901238" y="4443413"/>
          <p14:tracePt t="76369" x="9888538" y="4443413"/>
          <p14:tracePt t="76379" x="9888538" y="4454525"/>
          <p14:tracePt t="76386" x="9875838" y="4467225"/>
          <p14:tracePt t="76400" x="9863138" y="4479925"/>
          <p14:tracePt t="76418" x="9852025" y="4492625"/>
          <p14:tracePt t="76432" x="9839325" y="4492625"/>
          <p14:tracePt t="76443" x="9839325" y="4505325"/>
          <p14:tracePt t="76932" x="9813925" y="4518025"/>
          <p14:tracePt t="76940" x="9788525" y="4530725"/>
          <p14:tracePt t="76949" x="9763125" y="4543425"/>
          <p14:tracePt t="76957" x="9726613" y="4554538"/>
          <p14:tracePt t="76966" x="9688513" y="4554538"/>
          <p14:tracePt t="76981" x="9663113" y="4567238"/>
          <p14:tracePt t="77118" x="9688513" y="4567238"/>
          <p14:tracePt t="77126" x="9688513" y="4554538"/>
          <p14:tracePt t="94626" x="9675813" y="4579938"/>
          <p14:tracePt t="94633" x="9675813" y="4605338"/>
          <p14:tracePt t="94642" x="9663113" y="4630738"/>
          <p14:tracePt t="94651" x="9650413" y="4667250"/>
          <p14:tracePt t="94657" x="9637713" y="4705350"/>
          <p14:tracePt t="94666" x="9626600" y="4768850"/>
          <p14:tracePt t="94674" x="9601200" y="4805363"/>
          <p14:tracePt t="94684" x="9588500" y="4843463"/>
          <p14:tracePt t="94689" x="9575800" y="4868863"/>
          <p14:tracePt t="94697" x="9575800" y="4892675"/>
          <p14:tracePt t="94703" x="9563100" y="4930775"/>
          <p14:tracePt t="94714" x="9550400" y="4943475"/>
          <p14:tracePt t="94719" x="9550400" y="4956175"/>
          <p14:tracePt t="94730" x="9537700" y="4968875"/>
          <p14:tracePt t="94737" x="9525000" y="4968875"/>
          <p14:tracePt t="94746" x="9525000" y="4981575"/>
          <p14:tracePt t="94751" x="9513888" y="4992688"/>
          <p14:tracePt t="94767" x="9501188" y="5005388"/>
          <p14:tracePt t="94783" x="9501188" y="5018088"/>
          <p14:tracePt t="94799" x="9488488" y="5030788"/>
          <p14:tracePt t="94805" x="9475788" y="5043488"/>
          <p14:tracePt t="94893" x="9475788" y="5056188"/>
          <p14:tracePt t="94907" x="9463088" y="5081588"/>
          <p14:tracePt t="94921" x="9463088" y="5092700"/>
          <p14:tracePt t="94930" x="9450388" y="5092700"/>
          <p14:tracePt t="94937" x="9437688" y="5105400"/>
          <p14:tracePt t="94947" x="9437688" y="5118100"/>
          <p14:tracePt t="94953" x="9424988" y="5143500"/>
          <p14:tracePt t="94964" x="9413875" y="5156200"/>
          <p14:tracePt t="94984" x="9388475" y="5243513"/>
          <p14:tracePt t="94992" x="9388475" y="5268913"/>
          <p14:tracePt t="95001" x="9375775" y="5294313"/>
          <p14:tracePt t="95007" x="9363075" y="5318125"/>
          <p14:tracePt t="95016" x="9350375" y="5330825"/>
          <p14:tracePt t="95022" x="9350375" y="5368925"/>
          <p14:tracePt t="95032" x="9337675" y="5381625"/>
          <p14:tracePt t="95039" x="9324975" y="5394325"/>
          <p14:tracePt t="95048" x="9324975" y="5407025"/>
          <p14:tracePt t="95055" x="9324975" y="5418138"/>
          <p14:tracePt t="95064" x="9312275" y="5430838"/>
          <p14:tracePt t="95068" x="9312275" y="5443538"/>
          <p14:tracePt t="95079" x="9312275" y="5456238"/>
          <p14:tracePt t="95084" x="9301163" y="5456238"/>
          <p14:tracePt t="95093" x="9301163" y="5468938"/>
          <p14:tracePt t="95101" x="9288463" y="5468938"/>
          <p14:tracePt t="95109" x="9288463" y="5481638"/>
          <p14:tracePt t="96272" x="9301163" y="5481638"/>
          <p14:tracePt t="96279" x="9312275" y="5481638"/>
          <p14:tracePt t="96293" x="9324975" y="5468938"/>
          <p14:tracePt t="96301" x="9337675" y="5468938"/>
          <p14:tracePt t="96318" x="9350375" y="5456238"/>
          <p14:tracePt t="96332" x="9350375" y="5443538"/>
          <p14:tracePt t="96339" x="9363075" y="5443538"/>
          <p14:tracePt t="96449" x="9363075" y="5430838"/>
          <p14:tracePt t="124291" x="9263063" y="5394325"/>
          <p14:tracePt t="124299" x="9088438" y="5318125"/>
          <p14:tracePt t="124307" x="8937625" y="5243513"/>
          <p14:tracePt t="124313" x="8750300" y="5156200"/>
          <p14:tracePt t="124324" x="8561388" y="5056188"/>
          <p14:tracePt t="124330" x="8335963" y="4981575"/>
          <p14:tracePt t="124338" x="8135938" y="4918075"/>
          <p14:tracePt t="124345" x="7923213" y="4830763"/>
          <p14:tracePt t="124355" x="7710488" y="4768850"/>
          <p14:tracePt t="124361" x="7535863" y="4705350"/>
          <p14:tracePt t="124372" x="7359650" y="4667250"/>
          <p14:tracePt t="124376" x="7210425" y="4618038"/>
          <p14:tracePt t="124384" x="7059613" y="4567238"/>
          <p14:tracePt t="124391" x="6859588" y="4505325"/>
          <p14:tracePt t="124400" x="6646863" y="4430713"/>
          <p14:tracePt t="124408" x="6434138" y="4341813"/>
          <p14:tracePt t="124416" x="6170613" y="4230688"/>
          <p14:tracePt t="124426" x="5921375" y="4129088"/>
          <p14:tracePt t="124431" x="5657850" y="3967163"/>
          <p14:tracePt t="124438" x="5407025" y="3779838"/>
          <p14:tracePt t="124447" x="5170488" y="3616325"/>
          <p14:tracePt t="124457" x="4894263" y="3416300"/>
          <p14:tracePt t="124462" x="4643438" y="3203575"/>
          <p14:tracePt t="124472" x="4468813" y="3016250"/>
          <p14:tracePt t="124477" x="4256088" y="2840038"/>
          <p14:tracePt t="124488" x="4081463" y="2716213"/>
          <p14:tracePt t="124493" x="3905250" y="2578100"/>
          <p14:tracePt t="124506" x="3779838" y="2490788"/>
          <p14:tracePt t="124512" x="3667125" y="2403475"/>
          <p14:tracePt t="124518" x="3592513" y="2339975"/>
          <p14:tracePt t="124523" x="3517900" y="2290763"/>
          <p14:tracePt t="124531" x="3467100" y="2239963"/>
          <p14:tracePt t="124540" x="3441700" y="2214563"/>
          <p14:tracePt t="124547" x="3429000" y="2190750"/>
          <p14:tracePt t="124557" x="3429000" y="2165350"/>
          <p14:tracePt t="124563" x="3417888" y="2127250"/>
          <p14:tracePt t="124573" x="3405188" y="2078038"/>
          <p14:tracePt t="124579" x="3379788" y="2014538"/>
          <p14:tracePt t="124588" x="3367088" y="1952625"/>
          <p14:tracePt t="124593" x="3341688" y="1876425"/>
          <p14:tracePt t="124604" x="3317875" y="1827213"/>
          <p14:tracePt t="124611" x="3305175" y="1789113"/>
          <p14:tracePt t="124618" x="3292475" y="1739900"/>
          <p14:tracePt t="124626" x="3279775" y="1701800"/>
          <p14:tracePt t="124634" x="3267075" y="1663700"/>
          <p14:tracePt t="124643" x="3228975" y="1639888"/>
          <p14:tracePt t="124650" x="3205163" y="1589088"/>
          <p14:tracePt t="124658" x="3154363" y="1552575"/>
          <p14:tracePt t="124663" x="3079750" y="1501775"/>
          <p14:tracePt t="124672" x="2979738" y="1439863"/>
          <p14:tracePt t="124679" x="2854325" y="1389063"/>
          <p14:tracePt t="124688" x="2716213" y="1339850"/>
          <p14:tracePt t="124696" x="2565400" y="1289050"/>
          <p14:tracePt t="124705" x="2365375" y="1238250"/>
          <p14:tracePt t="124711" x="2127250" y="1189038"/>
          <p14:tracePt t="124723" x="1865313" y="1114425"/>
          <p14:tracePt t="124730" x="1552575" y="1038225"/>
          <p14:tracePt t="124738" x="1263650" y="976313"/>
          <p14:tracePt t="124744" x="1027113" y="925513"/>
          <p14:tracePt t="124749" x="825500" y="889000"/>
          <p14:tracePt t="124757" x="663575" y="850900"/>
          <p14:tracePt t="124765" x="538163" y="812800"/>
          <p14:tracePt t="124775" x="438150" y="776288"/>
          <p14:tracePt t="124781" x="363538" y="738188"/>
          <p14:tracePt t="124791" x="300038" y="700088"/>
          <p14:tracePt t="124797" x="263525" y="676275"/>
          <p14:tracePt t="124806" x="225425" y="650875"/>
          <p14:tracePt t="124811" x="200025" y="625475"/>
          <p14:tracePt t="124821" x="174625" y="600075"/>
          <p14:tracePt t="124827" x="138113" y="563563"/>
          <p14:tracePt t="124839" x="100013" y="538163"/>
          <p14:tracePt t="124844" x="50800" y="487363"/>
          <p14:tracePt t="124854" x="0" y="43815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276B-56CB-4315-80CF-77E59F93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Transversal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BE8683D-F6D3-4451-894B-A79E458C4EDB}"/>
              </a:ext>
            </a:extLst>
          </p:cNvPr>
          <p:cNvSpPr/>
          <p:nvPr/>
        </p:nvSpPr>
        <p:spPr>
          <a:xfrm>
            <a:off x="3139749" y="2321970"/>
            <a:ext cx="591249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Os estudos transversais são relativamente </a:t>
            </a:r>
            <a:r>
              <a:rPr lang="pt-BR" sz="2000" b="1" dirty="0"/>
              <a:t>baratos e</a:t>
            </a:r>
            <a:r>
              <a:rPr lang="pt-BR" sz="2000" dirty="0"/>
              <a:t> </a:t>
            </a:r>
            <a:r>
              <a:rPr lang="pt-BR" sz="2000" b="1" dirty="0"/>
              <a:t>fáceis</a:t>
            </a:r>
            <a:r>
              <a:rPr lang="pt-BR" sz="2000" dirty="0"/>
              <a:t> de conduzir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ACA473B-CEF8-4570-8A20-3AE48C934AB2}"/>
              </a:ext>
            </a:extLst>
          </p:cNvPr>
          <p:cNvSpPr/>
          <p:nvPr/>
        </p:nvSpPr>
        <p:spPr>
          <a:xfrm>
            <a:off x="2800738" y="4182087"/>
            <a:ext cx="6590522" cy="1323439"/>
          </a:xfrm>
          <a:prstGeom prst="rect">
            <a:avLst/>
          </a:prstGeom>
          <a:ln>
            <a:solidFill>
              <a:srgbClr val="539B7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Na investigação de surtos epidêmicos (COVID-19), a realização de um estudo transversal medindo diversas exposições é, em geral, o primeiro passo para a determinação da sua causa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F68F5D7-8398-428E-A15B-45B9ABD45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6"/>
    </mc:Choice>
    <mc:Fallback xmlns="">
      <p:transition spd="slow" advTm="76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92" x="1101725" y="2627313"/>
          <p14:tracePt t="20200" x="1176338" y="2616200"/>
          <p14:tracePt t="20210" x="1301750" y="2578100"/>
          <p14:tracePt t="20215" x="1452563" y="2527300"/>
          <p14:tracePt t="20226" x="1714500" y="2465388"/>
          <p14:tracePt t="20232" x="2190750" y="2327275"/>
          <p14:tracePt t="20238" x="2767013" y="2165350"/>
          <p14:tracePt t="20246" x="3505200" y="1978025"/>
          <p14:tracePt t="20254" x="4381500" y="1827213"/>
          <p14:tracePt t="20262" x="5370513" y="1714500"/>
          <p14:tracePt t="20269" x="6383338" y="1714500"/>
          <p14:tracePt t="20277" x="7397750" y="1689100"/>
          <p14:tracePt t="20286" x="8386763" y="1663700"/>
          <p14:tracePt t="20293" x="9263063" y="1639888"/>
          <p14:tracePt t="20299" x="9988550" y="1676400"/>
          <p14:tracePt t="20308" x="10539413" y="1739900"/>
          <p14:tracePt t="20316" x="10902950" y="1801813"/>
          <p14:tracePt t="20325" x="11064875" y="1865313"/>
          <p14:tracePt t="20332" x="11141075" y="1927225"/>
          <p14:tracePt t="20340" x="11177588" y="1965325"/>
          <p14:tracePt t="20348" x="11202988" y="2014538"/>
          <p14:tracePt t="20357" x="11215688" y="2052638"/>
          <p14:tracePt t="20363" x="11215688" y="2089150"/>
          <p14:tracePt t="20375" x="11228388" y="2127250"/>
          <p14:tracePt t="20379" x="11228388" y="2165350"/>
          <p14:tracePt t="20385" x="11228388" y="2201863"/>
          <p14:tracePt t="20393" x="11228388" y="2227263"/>
          <p14:tracePt t="20402" x="11215688" y="2239963"/>
          <p14:tracePt t="20410" x="11190288" y="2265363"/>
          <p14:tracePt t="20418" x="11153775" y="2303463"/>
          <p14:tracePt t="20426" x="11077575" y="2352675"/>
          <p14:tracePt t="20434" x="10952163" y="2439988"/>
          <p14:tracePt t="20443" x="10790238" y="2540000"/>
          <p14:tracePt t="20448" x="10577513" y="2678113"/>
          <p14:tracePt t="20457" x="10339388" y="2840038"/>
          <p14:tracePt t="20463" x="10139363" y="2978150"/>
          <p14:tracePt t="20474" x="9926638" y="3141663"/>
          <p14:tracePt t="20479" x="9750425" y="3267075"/>
          <p14:tracePt t="20488" x="9537700" y="3403600"/>
          <p14:tracePt t="20496" x="9301163" y="3567113"/>
          <p14:tracePt t="20504" x="8963025" y="3754438"/>
          <p14:tracePt t="20509" x="8574088" y="3954463"/>
          <p14:tracePt t="20517" x="8186738" y="4129088"/>
          <p14:tracePt t="20526" x="7785100" y="4217988"/>
          <p14:tracePt t="20534" x="7423150" y="4267200"/>
          <p14:tracePt t="20542" x="7072313" y="4292600"/>
          <p14:tracePt t="20550" x="6797675" y="4305300"/>
          <p14:tracePt t="20558" x="6584950" y="4305300"/>
          <p14:tracePt t="20566" x="6459538" y="4305300"/>
          <p14:tracePt t="20575" x="6383338" y="4292600"/>
          <p14:tracePt t="20581" x="6370638" y="4292600"/>
          <p14:tracePt t="20612" x="6383338" y="4279900"/>
          <p14:tracePt t="20621" x="6434138" y="4267200"/>
          <p14:tracePt t="20628" x="6534150" y="4267200"/>
          <p14:tracePt t="20636" x="6659563" y="4254500"/>
          <p14:tracePt t="20644" x="6797675" y="4254500"/>
          <p14:tracePt t="20652" x="6946900" y="4241800"/>
          <p14:tracePt t="20659" x="7123113" y="4241800"/>
          <p14:tracePt t="20666" x="7285038" y="4241800"/>
          <p14:tracePt t="20675" x="7435850" y="4241800"/>
          <p14:tracePt t="20682" x="7585075" y="4241800"/>
          <p14:tracePt t="20692" x="7735888" y="4254500"/>
          <p14:tracePt t="20697" x="7861300" y="4267200"/>
          <p14:tracePt t="20707" x="7974013" y="4279900"/>
          <p14:tracePt t="20714" x="8099425" y="4305300"/>
          <p14:tracePt t="20724" x="8161338" y="4305300"/>
          <p14:tracePt t="20730" x="8199438" y="4318000"/>
          <p14:tracePt t="20738" x="8212138" y="4330700"/>
          <p14:tracePt t="20767" x="8174038" y="4367213"/>
          <p14:tracePt t="20776" x="8099425" y="4418013"/>
          <p14:tracePt t="20784" x="7999413" y="4492625"/>
          <p14:tracePt t="20792" x="7874000" y="4554538"/>
          <p14:tracePt t="20800" x="7748588" y="4643438"/>
          <p14:tracePt t="20809" x="7661275" y="4705350"/>
          <p14:tracePt t="20816" x="7610475" y="4756150"/>
          <p14:tracePt t="20823" x="7597775" y="4756150"/>
          <p14:tracePt t="20829" x="7597775" y="4768850"/>
          <p14:tracePt t="20838" x="7623175" y="4768850"/>
          <p14:tracePt t="20846" x="7661275" y="4768850"/>
          <p14:tracePt t="20854" x="7723188" y="4768850"/>
          <p14:tracePt t="20862" x="7823200" y="4768850"/>
          <p14:tracePt t="20870" x="7923213" y="4743450"/>
          <p14:tracePt t="20877" x="8048625" y="4718050"/>
          <p14:tracePt t="20883" x="8148638" y="4692650"/>
          <p14:tracePt t="20891" x="8235950" y="4656138"/>
          <p14:tracePt t="20899" x="8312150" y="4643438"/>
          <p14:tracePt t="20908" x="8348663" y="4618038"/>
          <p14:tracePt t="20915" x="8386763" y="4618038"/>
          <p14:tracePt t="20925" x="8386763" y="4605338"/>
          <p14:tracePt t="21026" x="8399463" y="4605338"/>
          <p14:tracePt t="21035" x="8474075" y="4592638"/>
          <p14:tracePt t="21041" x="8624888" y="4579938"/>
          <p14:tracePt t="21049" x="8812213" y="4543425"/>
          <p14:tracePt t="21058" x="8975725" y="4530725"/>
          <p14:tracePt t="21065" x="9150350" y="4518025"/>
          <p14:tracePt t="21077" x="9263063" y="4505325"/>
          <p14:tracePt t="21084" x="9363075" y="4492625"/>
          <p14:tracePt t="21091" x="9401175" y="4479925"/>
          <p14:tracePt t="21096" x="9424988" y="4479925"/>
          <p14:tracePt t="21401" x="9424988" y="4467225"/>
          <p14:tracePt t="21407" x="9413875" y="4467225"/>
          <p14:tracePt t="21417" x="9413875" y="4454525"/>
          <p14:tracePt t="21426" x="9413875" y="4443413"/>
          <p14:tracePt t="75395" x="9224963" y="4330700"/>
          <p14:tracePt t="75401" x="8837613" y="4154488"/>
          <p14:tracePt t="75408" x="8412163" y="3954463"/>
          <p14:tracePt t="75415" x="7886700" y="3741738"/>
          <p14:tracePt t="75424" x="7297738" y="3516313"/>
          <p14:tracePt t="75431" x="6646863" y="3267075"/>
          <p14:tracePt t="75440" x="5945188" y="3065463"/>
          <p14:tracePt t="75447" x="5194300" y="2890838"/>
          <p14:tracePt t="75455" x="4468813" y="2740025"/>
          <p14:tracePt t="75463" x="3705225" y="2616200"/>
          <p14:tracePt t="75472" x="2967038" y="2452688"/>
          <p14:tracePt t="75477" x="2290763" y="2252663"/>
          <p14:tracePt t="75485" x="1752600" y="2165350"/>
          <p14:tracePt t="75493" x="1389063" y="2078038"/>
          <p14:tracePt t="75501" x="1176338" y="2001838"/>
          <p14:tracePt t="75509" x="1063625" y="1952625"/>
          <p14:tracePt t="75517" x="989013" y="1914525"/>
          <p14:tracePt t="75525" x="925513" y="1865313"/>
          <p14:tracePt t="75533" x="850900" y="1814513"/>
          <p14:tracePt t="75541" x="776288" y="1765300"/>
          <p14:tracePt t="75547" x="688975" y="1714500"/>
          <p14:tracePt t="75555" x="588963" y="1652588"/>
          <p14:tracePt t="75563" x="425450" y="1589088"/>
          <p14:tracePt t="75572" x="238125" y="1527175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276B-56CB-4315-80CF-77E59F93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Transversal</a:t>
            </a:r>
          </a:p>
        </p:txBody>
      </p:sp>
      <p:sp>
        <p:nvSpPr>
          <p:cNvPr id="3" name="Retângulo: Cantos Diagonais Arredondados 2">
            <a:extLst>
              <a:ext uri="{FF2B5EF4-FFF2-40B4-BE49-F238E27FC236}">
                <a16:creationId xmlns:a16="http://schemas.microsoft.com/office/drawing/2014/main" id="{9E6EF77D-3AF3-4196-B7A5-9BA727C45821}"/>
              </a:ext>
            </a:extLst>
          </p:cNvPr>
          <p:cNvSpPr/>
          <p:nvPr/>
        </p:nvSpPr>
        <p:spPr>
          <a:xfrm>
            <a:off x="2842726" y="1858243"/>
            <a:ext cx="6506547" cy="1123712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dirty="0"/>
              <a:t>Para ser válida, a pesquisa precisa ter um questionário bem elaborado, uma amostra de tamanho apropriado e uma boa taxa de resposta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F092B7F-6FC8-4C65-A904-7667BC386A2A}"/>
              </a:ext>
            </a:extLst>
          </p:cNvPr>
          <p:cNvSpPr/>
          <p:nvPr/>
        </p:nvSpPr>
        <p:spPr>
          <a:xfrm>
            <a:off x="562046" y="4158254"/>
            <a:ext cx="5237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Estimar a </a:t>
            </a:r>
            <a:r>
              <a:rPr lang="pt-BR" b="1" dirty="0"/>
              <a:t>prevalência</a:t>
            </a:r>
            <a:r>
              <a:rPr lang="pt-BR" dirty="0"/>
              <a:t> e os </a:t>
            </a:r>
            <a:r>
              <a:rPr lang="pt-BR" b="1" dirty="0"/>
              <a:t>fatores</a:t>
            </a:r>
          </a:p>
          <a:p>
            <a:pPr algn="ctr"/>
            <a:r>
              <a:rPr lang="pt-BR" b="1" dirty="0"/>
              <a:t>determinantes</a:t>
            </a:r>
            <a:r>
              <a:rPr lang="pt-BR" dirty="0"/>
              <a:t> do consumo de tabaco por</a:t>
            </a:r>
          </a:p>
          <a:p>
            <a:pPr algn="ctr"/>
            <a:r>
              <a:rPr lang="pt-BR" dirty="0"/>
              <a:t>estudantes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B88D6B6-4AAD-45D8-A83F-335457E792F0}"/>
              </a:ext>
            </a:extLst>
          </p:cNvPr>
          <p:cNvGrpSpPr/>
          <p:nvPr/>
        </p:nvGrpSpPr>
        <p:grpSpPr>
          <a:xfrm>
            <a:off x="6618514" y="4302630"/>
            <a:ext cx="4914122" cy="1082351"/>
            <a:chOff x="1066800" y="5159829"/>
            <a:chExt cx="4914122" cy="886867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B52375A-265D-4322-AA31-72EE2617B352}"/>
                </a:ext>
              </a:extLst>
            </p:cNvPr>
            <p:cNvSpPr/>
            <p:nvPr/>
          </p:nvSpPr>
          <p:spPr>
            <a:xfrm>
              <a:off x="1218617" y="5308032"/>
              <a:ext cx="46602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Número de casos existentes da doença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2BE1504-49EC-4B75-9F0E-E0E00868ABD2}"/>
                </a:ext>
              </a:extLst>
            </p:cNvPr>
            <p:cNvSpPr/>
            <p:nvPr/>
          </p:nvSpPr>
          <p:spPr>
            <a:xfrm>
              <a:off x="2816536" y="5677364"/>
              <a:ext cx="14644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dirty="0"/>
                <a:t>População</a:t>
              </a:r>
            </a:p>
          </p:txBody>
        </p: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DA9EE2CC-542A-45CF-8C63-80154305863A}"/>
                </a:ext>
              </a:extLst>
            </p:cNvPr>
            <p:cNvCxnSpPr/>
            <p:nvPr/>
          </p:nvCxnSpPr>
          <p:spPr>
            <a:xfrm>
              <a:off x="1287624" y="5646782"/>
              <a:ext cx="449735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1C0246D-318B-43AD-8F00-A4BA693C2841}"/>
                </a:ext>
              </a:extLst>
            </p:cNvPr>
            <p:cNvSpPr/>
            <p:nvPr/>
          </p:nvSpPr>
          <p:spPr>
            <a:xfrm>
              <a:off x="1066800" y="5159829"/>
              <a:ext cx="4914122" cy="8868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53E0B5A6-EA0F-4CBC-B9A1-C15E4C53C9BE}"/>
              </a:ext>
            </a:extLst>
          </p:cNvPr>
          <p:cNvSpPr/>
          <p:nvPr/>
        </p:nvSpPr>
        <p:spPr>
          <a:xfrm>
            <a:off x="5799630" y="4708870"/>
            <a:ext cx="592742" cy="37631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id="{66482F29-21A5-4022-8F6E-F194E9ADB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77"/>
    </mc:Choice>
    <mc:Fallback xmlns="">
      <p:transition spd="slow" advTm="11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755" x="250825" y="1450975"/>
          <p14:tracePt t="22763" x="438150" y="1539875"/>
          <p14:tracePt t="22771" x="600075" y="1627188"/>
          <p14:tracePt t="22779" x="725488" y="1701800"/>
          <p14:tracePt t="22788" x="825500" y="1776413"/>
          <p14:tracePt t="22794" x="938213" y="1827213"/>
          <p14:tracePt t="22801" x="1014413" y="1901825"/>
          <p14:tracePt t="22809" x="1089025" y="1965325"/>
          <p14:tracePt t="22817" x="1150938" y="2014538"/>
          <p14:tracePt t="22826" x="1201738" y="2065338"/>
          <p14:tracePt t="22832" x="1239838" y="2101850"/>
          <p14:tracePt t="22841" x="1276350" y="2139950"/>
          <p14:tracePt t="22848" x="1301750" y="2165350"/>
          <p14:tracePt t="22857" x="1314450" y="2190750"/>
          <p14:tracePt t="22862" x="1314450" y="2201863"/>
          <p14:tracePt t="22870" x="1327150" y="2201863"/>
          <p14:tracePt t="22879" x="1327150" y="2214563"/>
          <p14:tracePt t="23004" x="1339850" y="2214563"/>
          <p14:tracePt t="23034" x="1339850" y="2227263"/>
          <p14:tracePt t="23042" x="1352550" y="2227263"/>
          <p14:tracePt t="23051" x="1363663" y="2239963"/>
          <p14:tracePt t="23059" x="1363663" y="2252663"/>
          <p14:tracePt t="23066" x="1376363" y="2252663"/>
          <p14:tracePt t="23075" x="1389063" y="2265363"/>
          <p14:tracePt t="23082" x="1401763" y="2265363"/>
          <p14:tracePt t="23088" x="1401763" y="2278063"/>
          <p14:tracePt t="23097" x="1414463" y="2290763"/>
          <p14:tracePt t="23104" x="1427163" y="2290763"/>
          <p14:tracePt t="23112" x="1439863" y="2303463"/>
          <p14:tracePt t="23121" x="1452563" y="2303463"/>
          <p14:tracePt t="23129" x="1452563" y="2327275"/>
          <p14:tracePt t="23143" x="1465263" y="2327275"/>
          <p14:tracePt t="23144" x="1476375" y="2339975"/>
          <p14:tracePt t="23160" x="1489075" y="2352675"/>
          <p14:tracePt t="23177" x="1489075" y="2365375"/>
          <p14:tracePt t="23190" x="1501775" y="2365375"/>
          <p14:tracePt t="23198" x="1501775" y="2378075"/>
          <p14:tracePt t="23208" x="1514475" y="2378075"/>
          <p14:tracePt t="23214" x="1527175" y="2390775"/>
          <p14:tracePt t="23230" x="1539875" y="2414588"/>
          <p14:tracePt t="23238" x="1565275" y="2427288"/>
          <p14:tracePt t="23244" x="1589088" y="2452688"/>
          <p14:tracePt t="23252" x="1639888" y="2490788"/>
          <p14:tracePt t="23260" x="1677988" y="2527300"/>
          <p14:tracePt t="23268" x="1752600" y="2565400"/>
          <p14:tracePt t="23276" x="1814513" y="2603500"/>
          <p14:tracePt t="23284" x="1890713" y="2652713"/>
          <p14:tracePt t="23293" x="1952625" y="2690813"/>
          <p14:tracePt t="23300" x="2014538" y="2728913"/>
          <p14:tracePt t="23307" x="2065338" y="2765425"/>
          <p14:tracePt t="23314" x="2103438" y="2790825"/>
          <p14:tracePt t="23322" x="2152650" y="2828925"/>
          <p14:tracePt t="23330" x="2190750" y="2852738"/>
          <p14:tracePt t="23338" x="2216150" y="2852738"/>
          <p14:tracePt t="23347" x="2252663" y="2865438"/>
          <p14:tracePt t="23354" x="2252663" y="2878138"/>
          <p14:tracePt t="23362" x="2265363" y="2878138"/>
          <p14:tracePt t="23658" x="2278063" y="2878138"/>
          <p14:tracePt t="115526" x="2216150" y="2816225"/>
          <p14:tracePt t="115531" x="2139950" y="2627313"/>
          <p14:tracePt t="115540" x="2090738" y="2403475"/>
          <p14:tracePt t="115546" x="2065338" y="2178050"/>
          <p14:tracePt t="115553" x="2003425" y="1914525"/>
          <p14:tracePt t="115561" x="1952625" y="1676400"/>
          <p14:tracePt t="115569" x="1890713" y="1476375"/>
          <p14:tracePt t="115577" x="1827213" y="1227138"/>
          <p14:tracePt t="115584" x="1752600" y="989013"/>
          <p14:tracePt t="115592" x="1677988" y="688975"/>
          <p14:tracePt t="115600" x="1601788" y="325438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276B-56CB-4315-80CF-77E59F93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Transversal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C8262D-79C2-4C11-AE23-8E90492F2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56" t="11381" r="65875" b="33954"/>
          <a:stretch/>
        </p:blipFill>
        <p:spPr>
          <a:xfrm>
            <a:off x="552139" y="1740624"/>
            <a:ext cx="6100588" cy="469815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6ECAA42-D734-4C3B-A510-4B9EC90792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867" t="11037" r="65944" b="50000"/>
          <a:stretch/>
        </p:blipFill>
        <p:spPr>
          <a:xfrm>
            <a:off x="6903739" y="1346501"/>
            <a:ext cx="4736122" cy="27432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928AE3D-20D9-4265-B190-AF10B0AFFC28}"/>
              </a:ext>
            </a:extLst>
          </p:cNvPr>
          <p:cNvSpPr/>
          <p:nvPr/>
        </p:nvSpPr>
        <p:spPr>
          <a:xfrm>
            <a:off x="7721363" y="4639755"/>
            <a:ext cx="3306147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dirty="0"/>
              <a:t>Medida de frequência em estudos transversais: </a:t>
            </a:r>
            <a:r>
              <a:rPr lang="pt-BR" sz="2000" b="1" dirty="0"/>
              <a:t>PREVALÊNCIA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528A9DFA-123B-47C4-AFB3-EB337A9AA9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6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30"/>
    </mc:Choice>
    <mc:Fallback xmlns="">
      <p:transition spd="slow" advTm="181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8764" x="125413" y="438150"/>
          <p14:tracePt t="8772" x="212725" y="400050"/>
          <p14:tracePt t="8778" x="338138" y="387350"/>
          <p14:tracePt t="8787" x="450850" y="387350"/>
          <p14:tracePt t="8795" x="600075" y="387350"/>
          <p14:tracePt t="8803" x="788988" y="412750"/>
          <p14:tracePt t="8810" x="1038225" y="425450"/>
          <p14:tracePt t="8819" x="1389063" y="463550"/>
          <p14:tracePt t="8824" x="1839913" y="487363"/>
          <p14:tracePt t="8833" x="2328863" y="550863"/>
          <p14:tracePt t="8843" x="2867025" y="650875"/>
          <p14:tracePt t="8848" x="3417888" y="688975"/>
          <p14:tracePt t="8857" x="3968750" y="712788"/>
          <p14:tracePt t="8864" x="4506913" y="712788"/>
          <p14:tracePt t="8873" x="5019675" y="738188"/>
          <p14:tracePt t="8880" x="5545138" y="801688"/>
          <p14:tracePt t="8889" x="6083300" y="925513"/>
          <p14:tracePt t="8896" x="6621463" y="1063625"/>
          <p14:tracePt t="8907" x="7197725" y="1176338"/>
          <p14:tracePt t="8911" x="7761288" y="1327150"/>
          <p14:tracePt t="8918" x="8335963" y="1489075"/>
          <p14:tracePt t="8926" x="8950325" y="1639888"/>
          <p14:tracePt t="8944" x="10088563" y="1952625"/>
          <p14:tracePt t="8951" x="10564813" y="2065338"/>
          <p14:tracePt t="8960" x="10952163" y="2127250"/>
          <p14:tracePt t="8967" x="11328400" y="2201863"/>
          <p14:tracePt t="8974" x="11666538" y="2278063"/>
          <p14:tracePt t="8981" x="11953875" y="2339975"/>
          <p14:tracePt t="9128" x="11979275" y="2752725"/>
          <p14:tracePt t="9136" x="11815763" y="2803525"/>
          <p14:tracePt t="9144" x="11653838" y="2852738"/>
          <p14:tracePt t="9152" x="11466513" y="2890838"/>
          <p14:tracePt t="9160" x="11266488" y="2916238"/>
          <p14:tracePt t="9168" x="11090275" y="2941638"/>
          <p14:tracePt t="9176" x="10915650" y="2952750"/>
          <p14:tracePt t="9184" x="10790238" y="2952750"/>
          <p14:tracePt t="9191" x="10677525" y="2952750"/>
          <p14:tracePt t="9198" x="10626725" y="2952750"/>
          <p14:tracePt t="9207" x="10614025" y="2941638"/>
          <p14:tracePt t="9247" x="10614025" y="2916238"/>
          <p14:tracePt t="9257" x="10626725" y="2890838"/>
          <p14:tracePt t="9263" x="10639425" y="2852738"/>
          <p14:tracePt t="9269" x="10664825" y="2816225"/>
          <p14:tracePt t="9278" x="10715625" y="2765425"/>
          <p14:tracePt t="9284" x="10764838" y="2728913"/>
          <p14:tracePt t="9294" x="10839450" y="2678113"/>
          <p14:tracePt t="9300" x="10939463" y="2640013"/>
          <p14:tracePt t="9307" x="11064875" y="2590800"/>
          <p14:tracePt t="9315" x="11177588" y="2565400"/>
          <p14:tracePt t="9323" x="11328400" y="2552700"/>
          <p14:tracePt t="9331" x="11503025" y="2540000"/>
          <p14:tracePt t="9338" x="11653838" y="2540000"/>
          <p14:tracePt t="9346" x="11779250" y="2527300"/>
          <p14:tracePt t="9355" x="11917363" y="2516188"/>
          <p14:tracePt t="9361" x="12004675" y="2516188"/>
          <p14:tracePt t="9371" x="12041188" y="2516188"/>
          <p14:tracePt t="9415" x="12028488" y="2516188"/>
          <p14:tracePt t="9423" x="11991975" y="2516188"/>
          <p14:tracePt t="9431" x="11879263" y="2527300"/>
          <p14:tracePt t="9440" x="11766550" y="2540000"/>
          <p14:tracePt t="9447" x="11615738" y="2540000"/>
          <p14:tracePt t="9457" x="11428413" y="2540000"/>
          <p14:tracePt t="9464" x="11177588" y="2527300"/>
          <p14:tracePt t="9472" x="10828338" y="2516188"/>
          <p14:tracePt t="9480" x="10377488" y="2465388"/>
          <p14:tracePt t="9489" x="9826625" y="2427288"/>
          <p14:tracePt t="9494" x="9237663" y="2403475"/>
          <p14:tracePt t="9502" x="8624888" y="2403475"/>
          <p14:tracePt t="9510" x="8010525" y="2352675"/>
          <p14:tracePt t="9518" x="7448550" y="2265363"/>
          <p14:tracePt t="9526" x="6921500" y="2190750"/>
          <p14:tracePt t="9533" x="6521450" y="2127250"/>
          <p14:tracePt t="9542" x="6183313" y="2114550"/>
          <p14:tracePt t="9550" x="5895975" y="2089150"/>
          <p14:tracePt t="9557" x="5595938" y="2039938"/>
          <p14:tracePt t="9564" x="5383213" y="2027238"/>
          <p14:tracePt t="9573" x="5157788" y="1989138"/>
          <p14:tracePt t="9580" x="5045075" y="1978025"/>
          <p14:tracePt t="9589" x="4945063" y="1965325"/>
          <p14:tracePt t="9596" x="4919663" y="1952625"/>
          <p14:tracePt t="9605" x="4906963" y="1952625"/>
          <p14:tracePt t="9682" x="4881563" y="1927225"/>
          <p14:tracePt t="9690" x="4843463" y="1914525"/>
          <p14:tracePt t="9698" x="4781550" y="1889125"/>
          <p14:tracePt t="9706" x="4694238" y="1852613"/>
          <p14:tracePt t="9712" x="4568825" y="1827213"/>
          <p14:tracePt t="9720" x="4456113" y="1776413"/>
          <p14:tracePt t="9727" x="4343400" y="1752600"/>
          <p14:tracePt t="9736" x="4256088" y="1727200"/>
          <p14:tracePt t="9744" x="4192588" y="1701800"/>
          <p14:tracePt t="9752" x="4156075" y="1701800"/>
          <p14:tracePt t="9760" x="4105275" y="1689100"/>
          <p14:tracePt t="9769" x="4068763" y="1676400"/>
          <p14:tracePt t="9775" x="4030663" y="1663700"/>
          <p14:tracePt t="9784" x="3992563" y="1652588"/>
          <p14:tracePt t="9791" x="3968750" y="1652588"/>
          <p14:tracePt t="9798" x="3943350" y="1652588"/>
          <p14:tracePt t="9807" x="3917950" y="1652588"/>
          <p14:tracePt t="9814" x="3879850" y="1652588"/>
          <p14:tracePt t="9823" x="3817938" y="1652588"/>
          <p14:tracePt t="9830" x="3717925" y="1652588"/>
          <p14:tracePt t="9838" x="3567113" y="1676400"/>
          <p14:tracePt t="9846" x="3354388" y="1689100"/>
          <p14:tracePt t="9855" x="3041650" y="1689100"/>
          <p14:tracePt t="9860" x="2703513" y="1676400"/>
          <p14:tracePt t="9870" x="2316163" y="1663700"/>
          <p14:tracePt t="9876" x="1878013" y="1663700"/>
          <p14:tracePt t="9884" x="1465263" y="1663700"/>
          <p14:tracePt t="9892" x="1127125" y="1663700"/>
          <p14:tracePt t="9900" x="788988" y="1663700"/>
          <p14:tracePt t="9907" x="550863" y="1663700"/>
          <p14:tracePt t="9915" x="338138" y="1663700"/>
          <p14:tracePt t="9922" x="187325" y="1663700"/>
          <p14:tracePt t="9930" x="74613" y="1676400"/>
          <p14:tracePt t="10200" x="50800" y="1852613"/>
          <p14:tracePt t="10206" x="74613" y="1852613"/>
          <p14:tracePt t="10212" x="112713" y="1865313"/>
          <p14:tracePt t="10222" x="163513" y="1889125"/>
          <p14:tracePt t="10226" x="238125" y="1914525"/>
          <p14:tracePt t="10233" x="325438" y="1939925"/>
          <p14:tracePt t="10241" x="450850" y="1952625"/>
          <p14:tracePt t="10249" x="600075" y="1989138"/>
          <p14:tracePt t="10258" x="750888" y="2027238"/>
          <p14:tracePt t="10265" x="938213" y="2052638"/>
          <p14:tracePt t="10273" x="1101725" y="2089150"/>
          <p14:tracePt t="10281" x="1289050" y="2114550"/>
          <p14:tracePt t="10290" x="1465263" y="2165350"/>
          <p14:tracePt t="10295" x="1601788" y="2178050"/>
          <p14:tracePt t="10304" x="1701800" y="2190750"/>
          <p14:tracePt t="10311" x="1765300" y="2201863"/>
          <p14:tracePt t="10319" x="1801813" y="2214563"/>
          <p14:tracePt t="10327" x="1827213" y="2214563"/>
          <p14:tracePt t="10547" x="1839913" y="2214563"/>
          <p14:tracePt t="11606" x="1852613" y="2214563"/>
          <p14:tracePt t="11614" x="1852613" y="2201863"/>
          <p14:tracePt t="11623" x="1865313" y="2201863"/>
          <p14:tracePt t="11647" x="1878013" y="2190750"/>
          <p14:tracePt t="11685" x="1878013" y="2178050"/>
          <p14:tracePt t="11726" x="1890713" y="2178050"/>
          <p14:tracePt t="11734" x="1903413" y="2178050"/>
          <p14:tracePt t="11757" x="1914525" y="2178050"/>
          <p14:tracePt t="11764" x="1914525" y="2165350"/>
          <p14:tracePt t="11779" x="1927225" y="2165350"/>
          <p14:tracePt t="11794" x="1939925" y="2165350"/>
          <p14:tracePt t="11800" x="1952625" y="2152650"/>
          <p14:tracePt t="11808" x="1965325" y="2152650"/>
          <p14:tracePt t="11816" x="1990725" y="2152650"/>
          <p14:tracePt t="11825" x="2014538" y="2152650"/>
          <p14:tracePt t="11832" x="2052638" y="2152650"/>
          <p14:tracePt t="11841" x="2090738" y="2152650"/>
          <p14:tracePt t="11848" x="2139950" y="2152650"/>
          <p14:tracePt t="11858" x="2216150" y="2152650"/>
          <p14:tracePt t="11863" x="2278063" y="2152650"/>
          <p14:tracePt t="11870" x="2352675" y="2165350"/>
          <p14:tracePt t="11878" x="2416175" y="2165350"/>
          <p14:tracePt t="11886" x="2465388" y="2165350"/>
          <p14:tracePt t="11894" x="2516188" y="2165350"/>
          <p14:tracePt t="11902" x="2554288" y="2165350"/>
          <p14:tracePt t="11910" x="2590800" y="2165350"/>
          <p14:tracePt t="11918" x="2616200" y="2165350"/>
          <p14:tracePt t="11926" x="2641600" y="2165350"/>
          <p14:tracePt t="11934" x="2667000" y="2152650"/>
          <p14:tracePt t="11941" x="2678113" y="2152650"/>
          <p14:tracePt t="11948" x="2703513" y="2152650"/>
          <p14:tracePt t="11957" x="2716213" y="2152650"/>
          <p14:tracePt t="11976" x="2728913" y="2152650"/>
          <p14:tracePt t="11980" x="2741613" y="2152650"/>
          <p14:tracePt t="11996" x="2754313" y="2139950"/>
          <p14:tracePt t="12012" x="2767013" y="2139950"/>
          <p14:tracePt t="12020" x="2778125" y="2139950"/>
          <p14:tracePt t="12026" x="2790825" y="2127250"/>
          <p14:tracePt t="12034" x="2816225" y="2127250"/>
          <p14:tracePt t="12042" x="2828925" y="2114550"/>
          <p14:tracePt t="12050" x="2841625" y="2114550"/>
          <p14:tracePt t="12065" x="2854325" y="2114550"/>
          <p14:tracePt t="12081" x="2867025" y="2114550"/>
          <p14:tracePt t="12095" x="2879725" y="2114550"/>
          <p14:tracePt t="12105" x="2890838" y="2114550"/>
          <p14:tracePt t="12120" x="2903538" y="2114550"/>
          <p14:tracePt t="12128" x="2916238" y="2101850"/>
          <p14:tracePt t="12136" x="2928938" y="2101850"/>
          <p14:tracePt t="12143" x="2941638" y="2101850"/>
          <p14:tracePt t="12151" x="2967038" y="2101850"/>
          <p14:tracePt t="12157" x="2979738" y="2101850"/>
          <p14:tracePt t="12165" x="3003550" y="2101850"/>
          <p14:tracePt t="12173" x="3028950" y="2101850"/>
          <p14:tracePt t="12181" x="3054350" y="2101850"/>
          <p14:tracePt t="12191" x="3079750" y="2101850"/>
          <p14:tracePt t="12197" x="3116263" y="2101850"/>
          <p14:tracePt t="12207" x="3141663" y="2101850"/>
          <p14:tracePt t="12213" x="3167063" y="2101850"/>
          <p14:tracePt t="12222" x="3192463" y="2101850"/>
          <p14:tracePt t="12229" x="3216275" y="2101850"/>
          <p14:tracePt t="12235" x="3241675" y="2101850"/>
          <p14:tracePt t="12243" x="3267075" y="2101850"/>
          <p14:tracePt t="12251" x="3292475" y="2101850"/>
          <p14:tracePt t="12267" x="3317875" y="2101850"/>
          <p14:tracePt t="12283" x="3328988" y="2101850"/>
          <p14:tracePt t="12291" x="3341688" y="2101850"/>
          <p14:tracePt t="12309" x="3367088" y="2101850"/>
          <p14:tracePt t="12325" x="3379788" y="2101850"/>
          <p14:tracePt t="12331" x="3405188" y="2101850"/>
          <p14:tracePt t="12340" x="3417888" y="2101850"/>
          <p14:tracePt t="12346" x="3429000" y="2101850"/>
          <p14:tracePt t="12356" x="3454400" y="2101850"/>
          <p14:tracePt t="12370" x="3467100" y="2101850"/>
          <p14:tracePt t="12378" x="3492500" y="2101850"/>
          <p14:tracePt t="12392" x="3505200" y="2101850"/>
          <p14:tracePt t="12400" x="3517900" y="2101850"/>
          <p14:tracePt t="12408" x="3541713" y="2101850"/>
          <p14:tracePt t="12424" x="3554413" y="2101850"/>
          <p14:tracePt t="12432" x="3567113" y="2101850"/>
          <p14:tracePt t="12448" x="3579813" y="2101850"/>
          <p14:tracePt t="13135" x="3592513" y="2101850"/>
          <p14:tracePt t="13149" x="3605213" y="2089150"/>
          <p14:tracePt t="15168" x="3630613" y="2101850"/>
          <p14:tracePt t="15174" x="3643313" y="2114550"/>
          <p14:tracePt t="15182" x="3654425" y="2127250"/>
          <p14:tracePt t="15198" x="3667125" y="2139950"/>
          <p14:tracePt t="15502" x="3679825" y="2152650"/>
          <p14:tracePt t="15532" x="3692525" y="2165350"/>
          <p14:tracePt t="15541" x="3705225" y="2178050"/>
          <p14:tracePt t="15557" x="3717925" y="2190750"/>
          <p14:tracePt t="15574" x="3730625" y="2190750"/>
          <p14:tracePt t="15580" x="3730625" y="2201863"/>
          <p14:tracePt t="15711" x="3767138" y="2178050"/>
          <p14:tracePt t="15719" x="3779838" y="2152650"/>
          <p14:tracePt t="15730" x="3805238" y="2114550"/>
          <p14:tracePt t="15736" x="3843338" y="2089150"/>
          <p14:tracePt t="15744" x="3867150" y="2052638"/>
          <p14:tracePt t="15752" x="3917950" y="2014538"/>
          <p14:tracePt t="15760" x="3956050" y="1978025"/>
          <p14:tracePt t="15766" x="4005263" y="1952625"/>
          <p14:tracePt t="15775" x="4043363" y="1927225"/>
          <p14:tracePt t="15781" x="4081463" y="1914525"/>
          <p14:tracePt t="15791" x="4117975" y="1914525"/>
          <p14:tracePt t="15798" x="4156075" y="1914525"/>
          <p14:tracePt t="15808" x="4181475" y="1914525"/>
          <p14:tracePt t="15814" x="4205288" y="1914525"/>
          <p14:tracePt t="15820" x="4243388" y="1914525"/>
          <p14:tracePt t="15828" x="4268788" y="1914525"/>
          <p14:tracePt t="15836" x="4294188" y="1914525"/>
          <p14:tracePt t="15844" x="4318000" y="1939925"/>
          <p14:tracePt t="15852" x="4343400" y="1939925"/>
          <p14:tracePt t="15860" x="4381500" y="1965325"/>
          <p14:tracePt t="15868" x="4406900" y="1978025"/>
          <p14:tracePt t="15876" x="4430713" y="2001838"/>
          <p14:tracePt t="15884" x="4456113" y="2014538"/>
          <p14:tracePt t="15891" x="4481513" y="2039938"/>
          <p14:tracePt t="15900" x="4506913" y="2039938"/>
          <p14:tracePt t="15908" x="4518025" y="2065338"/>
          <p14:tracePt t="15913" x="4543425" y="2078038"/>
          <p14:tracePt t="15924" x="4556125" y="2089150"/>
          <p14:tracePt t="15930" x="4581525" y="2101850"/>
          <p14:tracePt t="15943" x="4581525" y="2114550"/>
          <p14:tracePt t="15945" x="4594225" y="2127250"/>
          <p14:tracePt t="15961" x="4606925" y="2139950"/>
          <p14:tracePt t="15968" x="4619625" y="2139950"/>
          <p14:tracePt t="15978" x="4619625" y="2152650"/>
          <p14:tracePt t="16000" x="4630738" y="2152650"/>
          <p14:tracePt t="16048" x="4630738" y="2165350"/>
          <p14:tracePt t="16078" x="4643438" y="2165350"/>
          <p14:tracePt t="17801" x="4656138" y="2178050"/>
          <p14:tracePt t="17809" x="4719638" y="2190750"/>
          <p14:tracePt t="17817" x="4843463" y="2214563"/>
          <p14:tracePt t="17826" x="4981575" y="2227263"/>
          <p14:tracePt t="17832" x="5157788" y="2227263"/>
          <p14:tracePt t="17841" x="5345113" y="2239963"/>
          <p14:tracePt t="17846" x="5519738" y="2239963"/>
          <p14:tracePt t="17854" x="5732463" y="2239963"/>
          <p14:tracePt t="17862" x="5908675" y="2227263"/>
          <p14:tracePt t="17870" x="6096000" y="2201863"/>
          <p14:tracePt t="17878" x="6283325" y="2201863"/>
          <p14:tracePt t="17886" x="6446838" y="2201863"/>
          <p14:tracePt t="17894" x="6572250" y="2201863"/>
          <p14:tracePt t="17902" x="6696075" y="2201863"/>
          <p14:tracePt t="17909" x="6797675" y="2190750"/>
          <p14:tracePt t="17916" x="6834188" y="2190750"/>
          <p14:tracePt t="17924" x="6846888" y="2190750"/>
          <p14:tracePt t="17943" x="6859588" y="2190750"/>
          <p14:tracePt t="18268" x="6834188" y="2190750"/>
          <p14:tracePt t="18284" x="6808788" y="2190750"/>
          <p14:tracePt t="18292" x="6772275" y="2190750"/>
          <p14:tracePt t="18297" x="6734175" y="2190750"/>
          <p14:tracePt t="18307" x="6659563" y="2190750"/>
          <p14:tracePt t="18313" x="6584950" y="2190750"/>
          <p14:tracePt t="18321" x="6496050" y="2190750"/>
          <p14:tracePt t="18330" x="6396038" y="2190750"/>
          <p14:tracePt t="18337" x="6296025" y="2190750"/>
          <p14:tracePt t="18345" x="6196013" y="2190750"/>
          <p14:tracePt t="18353" x="6096000" y="2178050"/>
          <p14:tracePt t="18359" x="5995988" y="2178050"/>
          <p14:tracePt t="18367" x="5870575" y="2178050"/>
          <p14:tracePt t="18376" x="5757863" y="2178050"/>
          <p14:tracePt t="18384" x="5619750" y="2178050"/>
          <p14:tracePt t="18392" x="5470525" y="2178050"/>
          <p14:tracePt t="18400" x="5319713" y="2190750"/>
          <p14:tracePt t="18409" x="5157788" y="2190750"/>
          <p14:tracePt t="18416" x="4994275" y="2190750"/>
          <p14:tracePt t="18424" x="4806950" y="2165350"/>
          <p14:tracePt t="18430" x="4606925" y="2114550"/>
          <p14:tracePt t="18441" x="4381500" y="2089150"/>
          <p14:tracePt t="18446" x="4156075" y="2065338"/>
          <p14:tracePt t="18454" x="3943350" y="2078038"/>
          <p14:tracePt t="18461" x="3730625" y="2089150"/>
          <p14:tracePt t="18470" x="3517900" y="2101850"/>
          <p14:tracePt t="18478" x="3305175" y="2101850"/>
          <p14:tracePt t="18486" x="3067050" y="2101850"/>
          <p14:tracePt t="18494" x="2841625" y="2089150"/>
          <p14:tracePt t="18502" x="2667000" y="2065338"/>
          <p14:tracePt t="18509" x="2478088" y="2039938"/>
          <p14:tracePt t="18516" x="2290763" y="2027238"/>
          <p14:tracePt t="18524" x="2127250" y="2014538"/>
          <p14:tracePt t="18532" x="1978025" y="2001838"/>
          <p14:tracePt t="18540" x="1827213" y="1989138"/>
          <p14:tracePt t="18548" x="1689100" y="1978025"/>
          <p14:tracePt t="18557" x="1577975" y="1978025"/>
          <p14:tracePt t="18563" x="1465263" y="1965325"/>
          <p14:tracePt t="18572" x="1389063" y="1965325"/>
          <p14:tracePt t="18578" x="1314450" y="1965325"/>
          <p14:tracePt t="18586" x="1276350" y="1965325"/>
          <p14:tracePt t="18594" x="1239838" y="1965325"/>
          <p14:tracePt t="18602" x="1201738" y="1965325"/>
          <p14:tracePt t="18609" x="1163638" y="1965325"/>
          <p14:tracePt t="18618" x="1127125" y="1965325"/>
          <p14:tracePt t="18626" x="1089025" y="1965325"/>
          <p14:tracePt t="18634" x="1050925" y="1965325"/>
          <p14:tracePt t="18642" x="1014413" y="1965325"/>
          <p14:tracePt t="18649" x="989013" y="1965325"/>
          <p14:tracePt t="18658" x="963613" y="1965325"/>
          <p14:tracePt t="18664" x="950913" y="1978025"/>
          <p14:tracePt t="18680" x="938213" y="1978025"/>
          <p14:tracePt t="18713" x="925513" y="1978025"/>
          <p14:tracePt t="18721" x="914400" y="1978025"/>
          <p14:tracePt t="18735" x="901700" y="1978025"/>
          <p14:tracePt t="18751" x="889000" y="1989138"/>
          <p14:tracePt t="18768" x="876300" y="1989138"/>
          <p14:tracePt t="18783" x="876300" y="2001838"/>
          <p14:tracePt t="18808" x="876300" y="2014538"/>
          <p14:tracePt t="18837" x="876300" y="2027238"/>
          <p14:tracePt t="18853" x="889000" y="2039938"/>
          <p14:tracePt t="18861" x="901700" y="2052638"/>
          <p14:tracePt t="18868" x="925513" y="2065338"/>
          <p14:tracePt t="18874" x="950913" y="2078038"/>
          <p14:tracePt t="18884" x="1001713" y="2114550"/>
          <p14:tracePt t="18891" x="1050925" y="2152650"/>
          <p14:tracePt t="18898" x="1101725" y="2178050"/>
          <p14:tracePt t="18908" x="1176338" y="2201863"/>
          <p14:tracePt t="18914" x="1239838" y="2214563"/>
          <p14:tracePt t="18922" x="1314450" y="2227263"/>
          <p14:tracePt t="18930" x="1376363" y="2239963"/>
          <p14:tracePt t="18938" x="1452563" y="2252663"/>
          <p14:tracePt t="18959" x="1614488" y="2290763"/>
          <p14:tracePt t="18969" x="1652588" y="2290763"/>
          <p14:tracePt t="18976" x="1677988" y="2290763"/>
          <p14:tracePt t="18984" x="1701800" y="2290763"/>
          <p14:tracePt t="18992" x="1701800" y="2303463"/>
          <p14:tracePt t="19000" x="1714500" y="2303463"/>
          <p14:tracePt t="19125" x="1701800" y="2314575"/>
          <p14:tracePt t="19133" x="1689100" y="2314575"/>
          <p14:tracePt t="19142" x="1689100" y="2327275"/>
          <p14:tracePt t="19148" x="1677988" y="2327275"/>
          <p14:tracePt t="19164" x="1665288" y="2327275"/>
          <p14:tracePt t="19170" x="1652588" y="2327275"/>
          <p14:tracePt t="19186" x="1639888" y="2339975"/>
          <p14:tracePt t="19202" x="1627188" y="2339975"/>
          <p14:tracePt t="19218" x="1614488" y="2339975"/>
          <p14:tracePt t="19227" x="1601788" y="2339975"/>
          <p14:tracePt t="20217" x="1614488" y="2327275"/>
          <p14:tracePt t="20683" x="1627188" y="2327275"/>
          <p14:tracePt t="20693" x="1652588" y="2327275"/>
          <p14:tracePt t="20702" x="1677988" y="2327275"/>
          <p14:tracePt t="20709" x="1714500" y="2327275"/>
          <p14:tracePt t="20715" x="1752600" y="2339975"/>
          <p14:tracePt t="20723" x="1801813" y="2352675"/>
          <p14:tracePt t="20730" x="1865313" y="2365375"/>
          <p14:tracePt t="20738" x="1903413" y="2365375"/>
          <p14:tracePt t="20743" x="1939925" y="2378075"/>
          <p14:tracePt t="20752" x="1965325" y="2390775"/>
          <p14:tracePt t="20761" x="1990725" y="2403475"/>
          <p14:tracePt t="20768" x="2014538" y="2403475"/>
          <p14:tracePt t="20777" x="2027238" y="2403475"/>
          <p14:tracePt t="20784" x="2039938" y="2403475"/>
          <p14:tracePt t="20793" x="2052638" y="2403475"/>
          <p14:tracePt t="20800" x="2078038" y="2403475"/>
          <p14:tracePt t="20808" x="2103438" y="2403475"/>
          <p14:tracePt t="20814" x="2116138" y="2403475"/>
          <p14:tracePt t="20822" x="2127250" y="2403475"/>
          <p14:tracePt t="20829" x="2165350" y="2403475"/>
          <p14:tracePt t="20838" x="2190750" y="2414588"/>
          <p14:tracePt t="20846" x="2216150" y="2414588"/>
          <p14:tracePt t="20854" x="2228850" y="2427288"/>
          <p14:tracePt t="20862" x="2252663" y="2427288"/>
          <p14:tracePt t="20870" x="2290763" y="2427288"/>
          <p14:tracePt t="20878" x="2316163" y="2439988"/>
          <p14:tracePt t="20886" x="2328863" y="2439988"/>
          <p14:tracePt t="20893" x="2352675" y="2452688"/>
          <p14:tracePt t="20900" x="2378075" y="2452688"/>
          <p14:tracePt t="20908" x="2416175" y="2452688"/>
          <p14:tracePt t="20917" x="2441575" y="2465388"/>
          <p14:tracePt t="20925" x="2465388" y="2465388"/>
          <p14:tracePt t="20932" x="2503488" y="2478088"/>
          <p14:tracePt t="20941" x="2528888" y="2490788"/>
          <p14:tracePt t="20961" x="2616200" y="2490788"/>
          <p14:tracePt t="20978" x="2628900" y="2490788"/>
          <p14:tracePt t="20987" x="2654300" y="2478088"/>
          <p14:tracePt t="21002" x="2667000" y="2465388"/>
          <p14:tracePt t="21018" x="2678113" y="2452688"/>
          <p14:tracePt t="21027" x="2690813" y="2452688"/>
          <p14:tracePt t="21034" x="2703513" y="2439988"/>
          <p14:tracePt t="21042" x="2703513" y="2427288"/>
          <p14:tracePt t="21048" x="2716213" y="2427288"/>
          <p14:tracePt t="21057" x="2728913" y="2414588"/>
          <p14:tracePt t="21073" x="2741613" y="2414588"/>
          <p14:tracePt t="21080" x="2741613" y="2403475"/>
          <p14:tracePt t="21088" x="2754313" y="2403475"/>
          <p14:tracePt t="21104" x="2767013" y="2403475"/>
          <p14:tracePt t="21110" x="2778125" y="2390775"/>
          <p14:tracePt t="21127" x="2790825" y="2378075"/>
          <p14:tracePt t="21143" x="2803525" y="2365375"/>
          <p14:tracePt t="21150" x="2816225" y="2365375"/>
          <p14:tracePt t="21159" x="2828925" y="2352675"/>
          <p14:tracePt t="21166" x="2841625" y="2352675"/>
          <p14:tracePt t="21176" x="2841625" y="2339975"/>
          <p14:tracePt t="21182" x="2867025" y="2327275"/>
          <p14:tracePt t="21196" x="2890838" y="2314575"/>
          <p14:tracePt t="21212" x="2903538" y="2314575"/>
          <p14:tracePt t="21859" x="2879725" y="2314575"/>
          <p14:tracePt t="21867" x="2879725" y="2327275"/>
          <p14:tracePt t="21876" x="2854325" y="2339975"/>
          <p14:tracePt t="21883" x="2828925" y="2339975"/>
          <p14:tracePt t="21896" x="2828925" y="2352675"/>
          <p14:tracePt t="21906" x="2816225" y="2352675"/>
          <p14:tracePt t="21961" x="2803525" y="2352675"/>
          <p14:tracePt t="21969" x="2790825" y="2352675"/>
          <p14:tracePt t="21979" x="2767013" y="2327275"/>
          <p14:tracePt t="21986" x="2754313" y="2314575"/>
          <p14:tracePt t="21993" x="2741613" y="2303463"/>
          <p14:tracePt t="22000" x="2741613" y="2290763"/>
          <p14:tracePt t="22006" x="2741613" y="2278063"/>
          <p14:tracePt t="22014" x="2728913" y="2278063"/>
          <p14:tracePt t="22021" x="2728913" y="2265363"/>
          <p14:tracePt t="22037" x="2728913" y="2252663"/>
          <p14:tracePt t="22053" x="2741613" y="2227263"/>
          <p14:tracePt t="22069" x="2767013" y="2214563"/>
          <p14:tracePt t="22075" x="2767013" y="2201863"/>
          <p14:tracePt t="22085" x="2790825" y="2190750"/>
          <p14:tracePt t="22099" x="2803525" y="2178050"/>
          <p14:tracePt t="22123" x="2816225" y="2178050"/>
          <p14:tracePt t="22185" x="2828925" y="2214563"/>
          <p14:tracePt t="22193" x="2828925" y="2239963"/>
          <p14:tracePt t="22201" x="2828925" y="2265363"/>
          <p14:tracePt t="22209" x="2828925" y="2290763"/>
          <p14:tracePt t="22217" x="2828925" y="2314575"/>
          <p14:tracePt t="22226" x="2828925" y="2339975"/>
          <p14:tracePt t="22231" x="2803525" y="2378075"/>
          <p14:tracePt t="22240" x="2790825" y="2403475"/>
          <p14:tracePt t="22247" x="2767013" y="2414588"/>
          <p14:tracePt t="22255" x="2767013" y="2427288"/>
          <p14:tracePt t="22263" x="2754313" y="2439988"/>
          <p14:tracePt t="22477" x="2741613" y="2439988"/>
          <p14:tracePt t="22492" x="2716213" y="2452688"/>
          <p14:tracePt t="22500" x="2641600" y="2478088"/>
          <p14:tracePt t="22506" x="2516188" y="2503488"/>
          <p14:tracePt t="22514" x="2378075" y="2516188"/>
          <p14:tracePt t="22522" x="2228850" y="2552700"/>
          <p14:tracePt t="22530" x="2039938" y="2603500"/>
          <p14:tracePt t="22536" x="1814513" y="2627313"/>
          <p14:tracePt t="22545" x="1552575" y="2665413"/>
          <p14:tracePt t="22552" x="1239838" y="2703513"/>
          <p14:tracePt t="22561" x="876300" y="2765425"/>
          <p14:tracePt t="22567" x="512763" y="2840038"/>
          <p14:tracePt t="22579" x="112713" y="2928938"/>
          <p14:tracePt t="23097" x="100013" y="2452688"/>
          <p14:tracePt t="23105" x="138113" y="2452688"/>
          <p14:tracePt t="23113" x="163513" y="2452688"/>
          <p14:tracePt t="23120" x="187325" y="2452688"/>
          <p14:tracePt t="23127" x="200025" y="2465388"/>
          <p14:tracePt t="23135" x="225425" y="2478088"/>
          <p14:tracePt t="23151" x="238125" y="2490788"/>
          <p14:tracePt t="23167" x="250825" y="2490788"/>
          <p14:tracePt t="23189" x="263525" y="2490788"/>
          <p14:tracePt t="23205" x="263525" y="2503488"/>
          <p14:tracePt t="23229" x="274638" y="2503488"/>
          <p14:tracePt t="23237" x="274638" y="2516188"/>
          <p14:tracePt t="23245" x="287338" y="2516188"/>
          <p14:tracePt t="23253" x="312738" y="2516188"/>
          <p14:tracePt t="23260" x="325438" y="2516188"/>
          <p14:tracePt t="23267" x="350838" y="2516188"/>
          <p14:tracePt t="23276" x="376238" y="2516188"/>
          <p14:tracePt t="23283" x="412750" y="2516188"/>
          <p14:tracePt t="23292" x="438150" y="2516188"/>
          <p14:tracePt t="23299" x="463550" y="2516188"/>
          <p14:tracePt t="23309" x="500063" y="2516188"/>
          <p14:tracePt t="23315" x="538163" y="2516188"/>
          <p14:tracePt t="23325" x="588963" y="2516188"/>
          <p14:tracePt t="23331" x="650875" y="2516188"/>
          <p14:tracePt t="23339" x="725488" y="2516188"/>
          <p14:tracePt t="23345" x="788988" y="2516188"/>
          <p14:tracePt t="23353" x="863600" y="2516188"/>
          <p14:tracePt t="23361" x="925513" y="2516188"/>
          <p14:tracePt t="23369" x="963613" y="2516188"/>
          <p14:tracePt t="23377" x="989013" y="2516188"/>
          <p14:tracePt t="23385" x="1014413" y="2516188"/>
          <p14:tracePt t="23474" x="1027113" y="2516188"/>
          <p14:tracePt t="23481" x="1038225" y="2503488"/>
          <p14:tracePt t="26854" x="1050925" y="2516188"/>
          <p14:tracePt t="26862" x="1063625" y="2540000"/>
          <p14:tracePt t="34583" x="1101725" y="2527300"/>
          <p14:tracePt t="34590" x="1176338" y="2490788"/>
          <p14:tracePt t="34599" x="1252538" y="2452688"/>
          <p14:tracePt t="34605" x="1314450" y="2439988"/>
          <p14:tracePt t="34613" x="1352550" y="2427288"/>
          <p14:tracePt t="34621" x="1389063" y="2427288"/>
          <p14:tracePt t="34630" x="1414463" y="2427288"/>
          <p14:tracePt t="34635" x="1427163" y="2427288"/>
          <p14:tracePt t="34645" x="1439863" y="2414588"/>
          <p14:tracePt t="34661" x="1452563" y="2414588"/>
          <p14:tracePt t="34667" x="1465263" y="2414588"/>
          <p14:tracePt t="34675" x="1476375" y="2403475"/>
          <p14:tracePt t="34699" x="1489075" y="2403475"/>
          <p14:tracePt t="34715" x="1489075" y="2390775"/>
          <p14:tracePt t="34721" x="1501775" y="2378075"/>
          <p14:tracePt t="34729" x="1514475" y="2365375"/>
          <p14:tracePt t="34737" x="1514475" y="2327275"/>
          <p14:tracePt t="34746" x="1527175" y="2314575"/>
          <p14:tracePt t="34753" x="1539875" y="2290763"/>
          <p14:tracePt t="34763" x="1552575" y="2278063"/>
          <p14:tracePt t="34769" x="1565275" y="2265363"/>
          <p14:tracePt t="34777" x="1565275" y="2252663"/>
          <p14:tracePt t="34791" x="1565275" y="2239963"/>
          <p14:tracePt t="35066" x="1577975" y="2239963"/>
          <p14:tracePt t="35082" x="1589088" y="2239963"/>
          <p14:tracePt t="35088" x="1601788" y="2239963"/>
          <p14:tracePt t="35104" x="1614488" y="2239963"/>
          <p14:tracePt t="35119" x="1627188" y="2239963"/>
          <p14:tracePt t="35136" x="1639888" y="2239963"/>
          <p14:tracePt t="35145" x="1652588" y="2239963"/>
          <p14:tracePt t="35161" x="1665288" y="2239963"/>
          <p14:tracePt t="35174" x="1677988" y="2239963"/>
          <p14:tracePt t="35190" x="1689100" y="2239963"/>
          <p14:tracePt t="35198" x="1701800" y="2239963"/>
          <p14:tracePt t="35206" x="1714500" y="2239963"/>
          <p14:tracePt t="35215" x="1727200" y="2239963"/>
          <p14:tracePt t="35222" x="1739900" y="2239963"/>
          <p14:tracePt t="35229" x="1765300" y="2239963"/>
          <p14:tracePt t="35235" x="1801813" y="2239963"/>
          <p14:tracePt t="35247" x="1827213" y="2239963"/>
          <p14:tracePt t="35252" x="1852613" y="2239963"/>
          <p14:tracePt t="35262" x="1878013" y="2239963"/>
          <p14:tracePt t="35268" x="1903413" y="2239963"/>
          <p14:tracePt t="35275" x="1914525" y="2239963"/>
          <p14:tracePt t="35284" x="1939925" y="2239963"/>
          <p14:tracePt t="35291" x="1952625" y="2239963"/>
          <p14:tracePt t="35300" x="1965325" y="2239963"/>
          <p14:tracePt t="35307" x="1978025" y="2239963"/>
          <p14:tracePt t="35322" x="1990725" y="2239963"/>
          <p14:tracePt t="35330" x="2003425" y="2239963"/>
          <p14:tracePt t="35347" x="2014538" y="2239963"/>
          <p14:tracePt t="35354" x="2027238" y="2239963"/>
          <p14:tracePt t="35909" x="2014538" y="2239963"/>
          <p14:tracePt t="35932" x="2003425" y="2239963"/>
          <p14:tracePt t="35947" x="1990725" y="2239963"/>
          <p14:tracePt t="35963" x="1978025" y="2239963"/>
          <p14:tracePt t="35980" x="1965325" y="2239963"/>
          <p14:tracePt t="35993" x="1952625" y="2239963"/>
          <p14:tracePt t="36001" x="1939925" y="2239963"/>
          <p14:tracePt t="36017" x="1927225" y="2239963"/>
          <p14:tracePt t="36033" x="1914525" y="2239963"/>
          <p14:tracePt t="36048" x="1903413" y="2239963"/>
          <p14:tracePt t="36057" x="1890713" y="2239963"/>
          <p14:tracePt t="36070" x="1878013" y="2239963"/>
          <p14:tracePt t="36086" x="1865313" y="2239963"/>
          <p14:tracePt t="36096" x="1852613" y="2239963"/>
          <p14:tracePt t="36102" x="1839913" y="2239963"/>
          <p14:tracePt t="36111" x="1827213" y="2239963"/>
          <p14:tracePt t="36118" x="1801813" y="2239963"/>
          <p14:tracePt t="36126" x="1790700" y="2239963"/>
          <p14:tracePt t="36132" x="1765300" y="2239963"/>
          <p14:tracePt t="36140" x="1739900" y="2239963"/>
          <p14:tracePt t="36147" x="1714500" y="2239963"/>
          <p14:tracePt t="36156" x="1677988" y="2239963"/>
          <p14:tracePt t="36164" x="1639888" y="2239963"/>
          <p14:tracePt t="36172" x="1601788" y="2239963"/>
          <p14:tracePt t="36180" x="1565275" y="2239963"/>
          <p14:tracePt t="36188" x="1539875" y="2239963"/>
          <p14:tracePt t="36196" x="1527175" y="2239963"/>
          <p14:tracePt t="36202" x="1514475" y="2239963"/>
          <p14:tracePt t="36210" x="1501775" y="2239963"/>
          <p14:tracePt t="36226" x="1489075" y="2239963"/>
          <p14:tracePt t="36234" x="1476375" y="2239963"/>
          <p14:tracePt t="36249" x="1465263" y="2239963"/>
          <p14:tracePt t="36266" x="1452563" y="2239963"/>
          <p14:tracePt t="36274" x="1439863" y="2239963"/>
          <p14:tracePt t="36280" x="1427163" y="2227263"/>
          <p14:tracePt t="36289" x="1401763" y="2214563"/>
          <p14:tracePt t="36304" x="1389063" y="2214563"/>
          <p14:tracePt t="36314" x="1363663" y="2201863"/>
          <p14:tracePt t="36329" x="1339850" y="2190750"/>
          <p14:tracePt t="36336" x="1339850" y="2178050"/>
          <p14:tracePt t="36342" x="1327150" y="2178050"/>
          <p14:tracePt t="36358" x="1314450" y="2178050"/>
          <p14:tracePt t="36367" x="1314450" y="2165350"/>
          <p14:tracePt t="36374" x="1301750" y="2165350"/>
          <p14:tracePt t="36382" x="1289050" y="2165350"/>
          <p14:tracePt t="36406" x="1276350" y="2165350"/>
          <p14:tracePt t="36414" x="1263650" y="2152650"/>
          <p14:tracePt t="36429" x="1252538" y="2152650"/>
          <p14:tracePt t="36435" x="1239838" y="2152650"/>
          <p14:tracePt t="36468" x="1227138" y="2152650"/>
          <p14:tracePt t="36514" x="1214438" y="2152650"/>
          <p14:tracePt t="36990" x="1227138" y="2152650"/>
          <p14:tracePt t="37007" x="1239838" y="2165350"/>
          <p14:tracePt t="37015" x="1252538" y="2165350"/>
          <p14:tracePt t="37024" x="1276350" y="2178050"/>
          <p14:tracePt t="37033" x="1289050" y="2190750"/>
          <p14:tracePt t="37038" x="1314450" y="2190750"/>
          <p14:tracePt t="37047" x="1339850" y="2201863"/>
          <p14:tracePt t="37052" x="1376363" y="2214563"/>
          <p14:tracePt t="37060" x="1414463" y="2227263"/>
          <p14:tracePt t="37068" x="1465263" y="2239963"/>
          <p14:tracePt t="37075" x="1501775" y="2239963"/>
          <p14:tracePt t="37083" x="1539875" y="2252663"/>
          <p14:tracePt t="37092" x="1589088" y="2265363"/>
          <p14:tracePt t="37100" x="1639888" y="2278063"/>
          <p14:tracePt t="37106" x="1701800" y="2290763"/>
          <p14:tracePt t="37115" x="1765300" y="2303463"/>
          <p14:tracePt t="37122" x="1827213" y="2303463"/>
          <p14:tracePt t="37131" x="1890713" y="2303463"/>
          <p14:tracePt t="37138" x="1939925" y="2314575"/>
          <p14:tracePt t="37148" x="2003425" y="2327275"/>
          <p14:tracePt t="37154" x="2052638" y="2339975"/>
          <p14:tracePt t="37163" x="2103438" y="2339975"/>
          <p14:tracePt t="37168" x="2139950" y="2339975"/>
          <p14:tracePt t="37176" x="2178050" y="2339975"/>
          <p14:tracePt t="37184" x="2216150" y="2352675"/>
          <p14:tracePt t="37192" x="2239963" y="2352675"/>
          <p14:tracePt t="37200" x="2278063" y="2352675"/>
          <p14:tracePt t="37208" x="2303463" y="2365375"/>
          <p14:tracePt t="37216" x="2328863" y="2365375"/>
          <p14:tracePt t="37224" x="2352675" y="2365375"/>
          <p14:tracePt t="37232" x="2365375" y="2365375"/>
          <p14:tracePt t="37238" x="2390775" y="2365375"/>
          <p14:tracePt t="37254" x="2403475" y="2365375"/>
          <p14:tracePt t="37263" x="2428875" y="2365375"/>
          <p14:tracePt t="37270" x="2441575" y="2365375"/>
          <p14:tracePt t="37282" x="2465388" y="2365375"/>
          <p14:tracePt t="37295" x="2503488" y="2365375"/>
          <p14:tracePt t="37301" x="2528888" y="2365375"/>
          <p14:tracePt t="37309" x="2554288" y="2365375"/>
          <p14:tracePt t="37315" x="2578100" y="2365375"/>
          <p14:tracePt t="37323" x="2603500" y="2365375"/>
          <p14:tracePt t="37331" x="2616200" y="2365375"/>
          <p14:tracePt t="37339" x="2628900" y="2365375"/>
          <p14:tracePt t="37347" x="2641600" y="2365375"/>
          <p14:tracePt t="37355" x="2654300" y="2365375"/>
          <p14:tracePt t="37363" x="2667000" y="2365375"/>
          <p14:tracePt t="37371" x="2678113" y="2365375"/>
          <p14:tracePt t="37380" x="2690813" y="2365375"/>
          <p14:tracePt t="37387" x="2716213" y="2365375"/>
          <p14:tracePt t="37395" x="2741613" y="2365375"/>
          <p14:tracePt t="37401" x="2754313" y="2365375"/>
          <p14:tracePt t="37409" x="2778125" y="2365375"/>
          <p14:tracePt t="37417" x="2803525" y="2365375"/>
          <p14:tracePt t="37425" x="2828925" y="2365375"/>
          <p14:tracePt t="37434" x="2867025" y="2365375"/>
          <p14:tracePt t="37441" x="2890838" y="2352675"/>
          <p14:tracePt t="37449" x="2903538" y="2352675"/>
          <p14:tracePt t="37457" x="2928938" y="2339975"/>
          <p14:tracePt t="37463" x="2941638" y="2339975"/>
          <p14:tracePt t="37471" x="2954338" y="2339975"/>
          <p14:tracePt t="37480" x="2967038" y="2339975"/>
          <p14:tracePt t="37487" x="2979738" y="2327275"/>
          <p14:tracePt t="37504" x="2992438" y="2327275"/>
          <p14:tracePt t="37513" x="3003550" y="2327275"/>
          <p14:tracePt t="37519" x="3003550" y="2314575"/>
          <p14:tracePt t="37528" x="3016250" y="2314575"/>
          <p14:tracePt t="37541" x="3028950" y="2314575"/>
          <p14:tracePt t="37549" x="3028950" y="2303463"/>
          <p14:tracePt t="37557" x="3041650" y="2290763"/>
          <p14:tracePt t="37573" x="3054350" y="2278063"/>
          <p14:tracePt t="37581" x="3067050" y="2278063"/>
          <p14:tracePt t="37590" x="3067050" y="2265363"/>
          <p14:tracePt t="37597" x="3079750" y="2265363"/>
          <p14:tracePt t="37605" x="3079750" y="2252663"/>
          <p14:tracePt t="37612" x="3092450" y="2239963"/>
          <p14:tracePt t="37629" x="3103563" y="2227263"/>
          <p14:tracePt t="37635" x="3116263" y="2227263"/>
          <p14:tracePt t="37644" x="3116263" y="2214563"/>
          <p14:tracePt t="37651" x="3128963" y="2214563"/>
          <p14:tracePt t="37697" x="3128963" y="2201863"/>
          <p14:tracePt t="37801" x="3141663" y="2201863"/>
          <p14:tracePt t="38298" x="3154363" y="2201863"/>
          <p14:tracePt t="38308" x="3167063" y="2201863"/>
          <p14:tracePt t="38316" x="3167063" y="2214563"/>
          <p14:tracePt t="38330" x="3179763" y="2214563"/>
          <p14:tracePt t="38352" x="3179763" y="2227263"/>
          <p14:tracePt t="38369" x="3192463" y="2227263"/>
          <p14:tracePt t="38394" x="3205163" y="2227263"/>
          <p14:tracePt t="38408" x="3216275" y="2239963"/>
          <p14:tracePt t="38416" x="3216275" y="2252663"/>
          <p14:tracePt t="38424" x="3228975" y="2252663"/>
          <p14:tracePt t="38438" x="3241675" y="2252663"/>
          <p14:tracePt t="38454" x="3267075" y="2265363"/>
          <p14:tracePt t="38463" x="3292475" y="2278063"/>
          <p14:tracePt t="38470" x="3317875" y="2278063"/>
          <p14:tracePt t="38482" x="3341688" y="2290763"/>
          <p14:tracePt t="38486" x="3379788" y="2303463"/>
          <p14:tracePt t="38493" x="3417888" y="2314575"/>
          <p14:tracePt t="38501" x="3479800" y="2314575"/>
          <p14:tracePt t="38507" x="3530600" y="2327275"/>
          <p14:tracePt t="38515" x="3605213" y="2339975"/>
          <p14:tracePt t="38523" x="3667125" y="2352675"/>
          <p14:tracePt t="38531" x="3717925" y="2352675"/>
          <p14:tracePt t="38539" x="3779838" y="2352675"/>
          <p14:tracePt t="38547" x="3805238" y="2352675"/>
          <p14:tracePt t="38556" x="3830638" y="2352675"/>
          <p14:tracePt t="38565" x="3843338" y="2352675"/>
          <p14:tracePt t="38572" x="3856038" y="2352675"/>
          <p14:tracePt t="39569" x="3856038" y="2365375"/>
          <p14:tracePt t="39577" x="3867150" y="2365375"/>
          <p14:tracePt t="39585" x="3867150" y="2378075"/>
          <p14:tracePt t="39601" x="3879850" y="2390775"/>
          <p14:tracePt t="39611" x="3892550" y="2403475"/>
          <p14:tracePt t="39617" x="3892550" y="2414588"/>
          <p14:tracePt t="39637" x="3892550" y="2427288"/>
          <p14:tracePt t="44968" x="3917950" y="2427288"/>
          <p14:tracePt t="44976" x="3956050" y="2427288"/>
          <p14:tracePt t="44984" x="3992563" y="2414588"/>
          <p14:tracePt t="44992" x="4030663" y="2403475"/>
          <p14:tracePt t="45004" x="4105275" y="2390775"/>
          <p14:tracePt t="45008" x="4181475" y="2378075"/>
          <p14:tracePt t="45016" x="4294188" y="2352675"/>
          <p14:tracePt t="45022" x="4443413" y="2339975"/>
          <p14:tracePt t="45032" x="4606925" y="2327275"/>
          <p14:tracePt t="45037" x="4794250" y="2327275"/>
          <p14:tracePt t="45047" x="4956175" y="2314575"/>
          <p14:tracePt t="45053" x="5106988" y="2303463"/>
          <p14:tracePt t="45061" x="5245100" y="2290763"/>
          <p14:tracePt t="45069" x="5345113" y="2290763"/>
          <p14:tracePt t="45077" x="5445125" y="2265363"/>
          <p14:tracePt t="45083" x="5519738" y="2265363"/>
          <p14:tracePt t="45092" x="5570538" y="2265363"/>
          <p14:tracePt t="45100" x="5607050" y="2265363"/>
          <p14:tracePt t="45108" x="5632450" y="2265363"/>
          <p14:tracePt t="45116" x="5645150" y="2265363"/>
          <p14:tracePt t="45124" x="5657850" y="2265363"/>
          <p14:tracePt t="45149" x="5670550" y="2265363"/>
          <p14:tracePt t="45154" x="5683250" y="2265363"/>
          <p14:tracePt t="45170" x="5695950" y="2265363"/>
          <p14:tracePt t="45186" x="5708650" y="2278063"/>
          <p14:tracePt t="45194" x="5719763" y="2290763"/>
          <p14:tracePt t="45201" x="5732463" y="2303463"/>
          <p14:tracePt t="45210" x="5745163" y="2303463"/>
          <p14:tracePt t="45218" x="5757863" y="2314575"/>
          <p14:tracePt t="45226" x="5783263" y="2327275"/>
          <p14:tracePt t="45233" x="5808663" y="2339975"/>
          <p14:tracePt t="45240" x="5832475" y="2339975"/>
          <p14:tracePt t="45248" x="5857875" y="2352675"/>
          <p14:tracePt t="45256" x="5883275" y="2352675"/>
          <p14:tracePt t="45265" x="5921375" y="2352675"/>
          <p14:tracePt t="45272" x="5945188" y="2352675"/>
          <p14:tracePt t="45282" x="5957888" y="2352675"/>
          <p14:tracePt t="45288" x="5970588" y="2352675"/>
          <p14:tracePt t="45302" x="5983288" y="2352675"/>
          <p14:tracePt t="45333" x="5995988" y="2352675"/>
          <p14:tracePt t="45350" x="5995988" y="2339975"/>
          <p14:tracePt t="45358" x="6008688" y="2339975"/>
          <p14:tracePt t="45374" x="6021388" y="2339975"/>
          <p14:tracePt t="46879" x="6021388" y="2327275"/>
          <p14:tracePt t="46883" x="6034088" y="2327275"/>
          <p14:tracePt t="46891" x="6034088" y="2314575"/>
          <p14:tracePt t="46901" x="6045200" y="2303463"/>
          <p14:tracePt t="46918" x="6070600" y="2290763"/>
          <p14:tracePt t="46925" x="6070600" y="2278063"/>
          <p14:tracePt t="46933" x="6083300" y="2265363"/>
          <p14:tracePt t="46941" x="6108700" y="2265363"/>
          <p14:tracePt t="46954" x="6146800" y="2239963"/>
          <p14:tracePt t="46962" x="6170613" y="2239963"/>
          <p14:tracePt t="46970" x="6183313" y="2227263"/>
          <p14:tracePt t="46978" x="6196013" y="2214563"/>
          <p14:tracePt t="46994" x="6208713" y="2214563"/>
          <p14:tracePt t="47126" x="6221413" y="2214563"/>
          <p14:tracePt t="47133" x="6234113" y="2214563"/>
          <p14:tracePt t="47150" x="6246813" y="2214563"/>
          <p14:tracePt t="47166" x="6259513" y="2214563"/>
          <p14:tracePt t="50859" x="6234113" y="2227263"/>
          <p14:tracePt t="50866" x="6208713" y="2252663"/>
          <p14:tracePt t="50873" x="6196013" y="2252663"/>
          <p14:tracePt t="50882" x="6157913" y="2265363"/>
          <p14:tracePt t="50890" x="6134100" y="2278063"/>
          <p14:tracePt t="50900" x="6108700" y="2290763"/>
          <p14:tracePt t="50906" x="6070600" y="2290763"/>
          <p14:tracePt t="50918" x="6045200" y="2303463"/>
          <p14:tracePt t="50922" x="6008688" y="2314575"/>
          <p14:tracePt t="50927" x="5970588" y="2327275"/>
          <p14:tracePt t="50935" x="5932488" y="2327275"/>
          <p14:tracePt t="50944" x="5895975" y="2339975"/>
          <p14:tracePt t="50951" x="5883275" y="2339975"/>
          <p14:tracePt t="50983" x="5883275" y="2352675"/>
          <p14:tracePt t="51047" x="5970588" y="2352675"/>
          <p14:tracePt t="51055" x="6083300" y="2352675"/>
          <p14:tracePt t="51063" x="6221413" y="2352675"/>
          <p14:tracePt t="51071" x="6383338" y="2365375"/>
          <p14:tracePt t="51078" x="6546850" y="2390775"/>
          <p14:tracePt t="51087" x="6708775" y="2439988"/>
          <p14:tracePt t="51093" x="6821488" y="2478088"/>
          <p14:tracePt t="51101" x="6921500" y="2516188"/>
          <p14:tracePt t="51108" x="6972300" y="2552700"/>
          <p14:tracePt t="51117" x="6997700" y="2578100"/>
          <p14:tracePt t="51123" x="6997700" y="2590800"/>
          <p14:tracePt t="51131" x="6997700" y="2616200"/>
          <p14:tracePt t="51137" x="6997700" y="2652713"/>
          <p14:tracePt t="51145" x="6959600" y="2690813"/>
          <p14:tracePt t="51155" x="6884988" y="2740025"/>
          <p14:tracePt t="51161" x="6772275" y="2778125"/>
          <p14:tracePt t="51169" x="6646863" y="2840038"/>
          <p14:tracePt t="51177" x="6496050" y="2878138"/>
          <p14:tracePt t="51185" x="6359525" y="2903538"/>
          <p14:tracePt t="51193" x="6208713" y="2916238"/>
          <p14:tracePt t="51202" x="6057900" y="2916238"/>
          <p14:tracePt t="51209" x="5895975" y="2916238"/>
          <p14:tracePt t="51218" x="5732463" y="2916238"/>
          <p14:tracePt t="51224" x="5557838" y="2878138"/>
          <p14:tracePt t="51232" x="5407025" y="2828925"/>
          <p14:tracePt t="51239" x="5281613" y="2778125"/>
          <p14:tracePt t="51249" x="5207000" y="2728913"/>
          <p14:tracePt t="51256" x="5170488" y="2678113"/>
          <p14:tracePt t="51265" x="5145088" y="2627313"/>
          <p14:tracePt t="51272" x="5132388" y="2552700"/>
          <p14:tracePt t="51280" x="5132388" y="2490788"/>
          <p14:tracePt t="51286" x="5132388" y="2403475"/>
          <p14:tracePt t="51295" x="5170488" y="2303463"/>
          <p14:tracePt t="51302" x="5207000" y="2190750"/>
          <p14:tracePt t="51310" x="5270500" y="2089150"/>
          <p14:tracePt t="51319" x="5319713" y="1989138"/>
          <p14:tracePt t="51326" x="5394325" y="1914525"/>
          <p14:tracePt t="51334" x="5495925" y="1865313"/>
          <p14:tracePt t="51341" x="5619750" y="1814513"/>
          <p14:tracePt t="51351" x="5770563" y="1765300"/>
          <p14:tracePt t="51357" x="5921375" y="1752600"/>
          <p14:tracePt t="51367" x="6108700" y="1752600"/>
          <p14:tracePt t="51372" x="6259513" y="1776413"/>
          <p14:tracePt t="51380" x="6434138" y="1839913"/>
          <p14:tracePt t="51388" x="6596063" y="1927225"/>
          <p14:tracePt t="51396" x="6708775" y="2027238"/>
          <p14:tracePt t="51406" x="6808788" y="2101850"/>
          <p14:tracePt t="51412" x="6897688" y="2201863"/>
          <p14:tracePt t="51420" x="6934200" y="2290763"/>
          <p14:tracePt t="51428" x="6959600" y="2365375"/>
          <p14:tracePt t="51435" x="6972300" y="2414588"/>
          <p14:tracePt t="51444" x="6972300" y="2478088"/>
          <p14:tracePt t="51453" x="6972300" y="2540000"/>
          <p14:tracePt t="51458" x="6934200" y="2590800"/>
          <p14:tracePt t="51467" x="6897688" y="2640013"/>
          <p14:tracePt t="51474" x="6859588" y="2703513"/>
          <p14:tracePt t="51484" x="6808788" y="2740025"/>
          <p14:tracePt t="51490" x="6734175" y="2778125"/>
          <p14:tracePt t="51500" x="6659563" y="2803525"/>
          <p14:tracePt t="51506" x="6572250" y="2816225"/>
          <p14:tracePt t="51516" x="6472238" y="2828925"/>
          <p14:tracePt t="51521" x="6359525" y="2828925"/>
          <p14:tracePt t="51528" x="6234113" y="2816225"/>
          <p14:tracePt t="51537" x="6121400" y="2790825"/>
          <p14:tracePt t="51544" x="6008688" y="2752725"/>
          <p14:tracePt t="51554" x="5908675" y="2678113"/>
          <p14:tracePt t="51562" x="5845175" y="2627313"/>
          <p14:tracePt t="51568" x="5795963" y="2565400"/>
          <p14:tracePt t="51576" x="5770563" y="2503488"/>
          <p14:tracePt t="51584" x="5757863" y="2414588"/>
          <p14:tracePt t="51592" x="5757863" y="2314575"/>
          <p14:tracePt t="51600" x="5757863" y="2214563"/>
          <p14:tracePt t="51605" x="5757863" y="2114550"/>
          <p14:tracePt t="51614" x="5783263" y="2027238"/>
          <p14:tracePt t="51621" x="5808663" y="1939925"/>
          <p14:tracePt t="51632" x="5857875" y="1865313"/>
          <p14:tracePt t="51637" x="5908675" y="1801813"/>
          <p14:tracePt t="51645" x="5970588" y="1752600"/>
          <p14:tracePt t="51653" x="6045200" y="1701800"/>
          <p14:tracePt t="51661" x="6134100" y="1663700"/>
          <p14:tracePt t="51668" x="6208713" y="1652588"/>
          <p14:tracePt t="51675" x="6283325" y="1652588"/>
          <p14:tracePt t="51685" x="6359525" y="1652588"/>
          <p14:tracePt t="51691" x="6434138" y="1663700"/>
          <p14:tracePt t="51701" x="6472238" y="1701800"/>
          <p14:tracePt t="51707" x="6521450" y="1739900"/>
          <p14:tracePt t="51717" x="6546850" y="1789113"/>
          <p14:tracePt t="51723" x="6572250" y="1852613"/>
          <p14:tracePt t="51733" x="6584950" y="1914525"/>
          <p14:tracePt t="51739" x="6584950" y="1989138"/>
          <p14:tracePt t="51746" x="6584950" y="2052638"/>
          <p14:tracePt t="51754" x="6584950" y="2127250"/>
          <p14:tracePt t="51762" x="6559550" y="2201863"/>
          <p14:tracePt t="51770" x="6521450" y="2265363"/>
          <p14:tracePt t="51778" x="6472238" y="2339975"/>
          <p14:tracePt t="51790" x="6408738" y="2427288"/>
          <p14:tracePt t="51794" x="6334125" y="2478088"/>
          <p14:tracePt t="51803" x="6246813" y="2516188"/>
          <p14:tracePt t="51810" x="6121400" y="2552700"/>
          <p14:tracePt t="51817" x="5983288" y="2590800"/>
          <p14:tracePt t="51824" x="5832475" y="2603500"/>
          <p14:tracePt t="51833" x="5657850" y="2603500"/>
          <p14:tracePt t="51840" x="5507038" y="2590800"/>
          <p14:tracePt t="51850" x="5357813" y="2552700"/>
          <p14:tracePt t="51856" x="5219700" y="2490788"/>
          <p14:tracePt t="51864" x="5106988" y="2414588"/>
          <p14:tracePt t="51872" x="5032375" y="2339975"/>
          <p14:tracePt t="51879" x="4981575" y="2278063"/>
          <p14:tracePt t="51887" x="4956175" y="2201863"/>
          <p14:tracePt t="51893" x="4945063" y="2152650"/>
          <p14:tracePt t="51901" x="4945063" y="2078038"/>
          <p14:tracePt t="51909" x="4945063" y="2014538"/>
          <p14:tracePt t="51917" x="4956175" y="1939925"/>
          <p14:tracePt t="51925" x="4981575" y="1852613"/>
          <p14:tracePt t="51938" x="5019675" y="1776413"/>
          <p14:tracePt t="51942" x="5068888" y="1714500"/>
          <p14:tracePt t="51953" x="5119688" y="1676400"/>
          <p14:tracePt t="51959" x="5194300" y="1639888"/>
          <p14:tracePt t="51964" x="5281613" y="1589088"/>
          <p14:tracePt t="51972" x="5394325" y="1563688"/>
          <p14:tracePt t="51980" x="5495925" y="1563688"/>
          <p14:tracePt t="51988" x="5607050" y="1563688"/>
          <p14:tracePt t="51996" x="5719763" y="1601788"/>
          <p14:tracePt t="52004" x="5821363" y="1639888"/>
          <p14:tracePt t="52011" x="5908675" y="1689100"/>
          <p14:tracePt t="52020" x="5983288" y="1765300"/>
          <p14:tracePt t="52026" x="6034088" y="1839913"/>
          <p14:tracePt t="52036" x="6070600" y="1927225"/>
          <p14:tracePt t="52043" x="6108700" y="2001838"/>
          <p14:tracePt t="52051" x="6121400" y="2089150"/>
          <p14:tracePt t="52057" x="6121400" y="2178050"/>
          <p14:tracePt t="52065" x="6121400" y="2239963"/>
          <p14:tracePt t="52073" x="6121400" y="2314575"/>
          <p14:tracePt t="52082" x="6096000" y="2365375"/>
          <p14:tracePt t="52089" x="6057900" y="2439988"/>
          <p14:tracePt t="52099" x="6008688" y="2503488"/>
          <p14:tracePt t="52105" x="5932488" y="2565400"/>
          <p14:tracePt t="52111" x="5832475" y="2627313"/>
          <p14:tracePt t="52119" x="5719763" y="2690813"/>
          <p14:tracePt t="52127" x="5583238" y="2728913"/>
          <p14:tracePt t="52135" x="5432425" y="2752725"/>
          <p14:tracePt t="52143" x="5281613" y="2765425"/>
          <p14:tracePt t="52151" x="5132388" y="2765425"/>
          <p14:tracePt t="52159" x="4981575" y="2765425"/>
          <p14:tracePt t="52167" x="4856163" y="2752725"/>
          <p14:tracePt t="52176" x="4756150" y="2728913"/>
          <p14:tracePt t="52183" x="4681538" y="2703513"/>
          <p14:tracePt t="52190" x="4656138" y="2678113"/>
          <p14:tracePt t="52201" x="4630738" y="2640013"/>
          <p14:tracePt t="52208" x="4619625" y="2603500"/>
          <p14:tracePt t="52216" x="4619625" y="2540000"/>
          <p14:tracePt t="52222" x="4619625" y="2465388"/>
          <p14:tracePt t="52229" x="4668838" y="2352675"/>
          <p14:tracePt t="52237" x="4719638" y="2252663"/>
          <p14:tracePt t="52245" x="4768850" y="2139950"/>
          <p14:tracePt t="52253" x="4856163" y="2027238"/>
          <p14:tracePt t="52259" x="4932363" y="1927225"/>
          <p14:tracePt t="52268" x="5045075" y="1827213"/>
          <p14:tracePt t="52276" x="5170488" y="1765300"/>
          <p14:tracePt t="52285" x="5307013" y="1701800"/>
          <p14:tracePt t="52291" x="5419725" y="1663700"/>
          <p14:tracePt t="52301" x="5570538" y="1652588"/>
          <p14:tracePt t="52307" x="5719763" y="1652588"/>
          <p14:tracePt t="52316" x="5870575" y="1663700"/>
          <p14:tracePt t="52323" x="6034088" y="1701800"/>
          <p14:tracePt t="52329" x="6146800" y="1752600"/>
          <p14:tracePt t="52339" x="6259513" y="1801813"/>
          <p14:tracePt t="52349" x="6346825" y="1865313"/>
          <p14:tracePt t="52355" x="6421438" y="1927225"/>
          <p14:tracePt t="52362" x="6472238" y="1989138"/>
          <p14:tracePt t="52372" x="6508750" y="2065338"/>
          <p14:tracePt t="52378" x="6521450" y="2114550"/>
          <p14:tracePt t="52386" x="6521450" y="2190750"/>
          <p14:tracePt t="52394" x="6521450" y="2239963"/>
          <p14:tracePt t="52402" x="6521450" y="2290763"/>
          <p14:tracePt t="52407" x="6508750" y="2327275"/>
          <p14:tracePt t="52417" x="6483350" y="2390775"/>
          <p14:tracePt t="52423" x="6459538" y="2452688"/>
          <p14:tracePt t="52435" x="6408738" y="2503488"/>
          <p14:tracePt t="52440" x="6359525" y="2565400"/>
          <p14:tracePt t="52449" x="6283325" y="2616200"/>
          <p14:tracePt t="52456" x="6208713" y="2652713"/>
          <p14:tracePt t="52464" x="6134100" y="2703513"/>
          <p14:tracePt t="52471" x="6021388" y="2752725"/>
          <p14:tracePt t="52478" x="5921375" y="2803525"/>
          <p14:tracePt t="52488" x="5821363" y="2828925"/>
          <p14:tracePt t="52494" x="5719763" y="2840038"/>
          <p14:tracePt t="52502" x="5607050" y="2852738"/>
          <p14:tracePt t="52510" x="5507038" y="2852738"/>
          <p14:tracePt t="52519" x="5445125" y="2852738"/>
          <p14:tracePt t="52526" x="5407025" y="2852738"/>
          <p14:tracePt t="52534" x="5383213" y="2852738"/>
          <p14:tracePt t="52542" x="5357813" y="2840038"/>
          <p14:tracePt t="52551" x="5332413" y="2828925"/>
          <p14:tracePt t="52556" x="5319713" y="2803525"/>
          <p14:tracePt t="52564" x="5307013" y="2752725"/>
          <p14:tracePt t="52571" x="5294313" y="2716213"/>
          <p14:tracePt t="52580" x="5294313" y="2665413"/>
          <p14:tracePt t="52588" x="5294313" y="2627313"/>
          <p14:tracePt t="52596" x="5294313" y="2590800"/>
          <p14:tracePt t="52604" x="5307013" y="2540000"/>
          <p14:tracePt t="52611" x="5319713" y="2503488"/>
          <p14:tracePt t="52620" x="5332413" y="2465388"/>
          <p14:tracePt t="52626" x="5370513" y="2427288"/>
          <p14:tracePt t="52634" x="5383213" y="2403475"/>
          <p14:tracePt t="52642" x="5407025" y="2378075"/>
          <p14:tracePt t="52651" x="5445125" y="2352675"/>
          <p14:tracePt t="52658" x="5470525" y="2339975"/>
          <p14:tracePt t="52667" x="5495925" y="2327275"/>
          <p14:tracePt t="52674" x="5519738" y="2314575"/>
          <p14:tracePt t="52683" x="5545138" y="2303463"/>
          <p14:tracePt t="52689" x="5583238" y="2303463"/>
          <p14:tracePt t="52700" x="5607050" y="2303463"/>
          <p14:tracePt t="52704" x="5632450" y="2290763"/>
          <p14:tracePt t="52712" x="5657850" y="2290763"/>
          <p14:tracePt t="52720" x="5670550" y="2290763"/>
          <p14:tracePt t="52728" x="5708650" y="2290763"/>
          <p14:tracePt t="52735" x="5719763" y="2290763"/>
          <p14:tracePt t="52752" x="5732463" y="2290763"/>
          <p14:tracePt t="52768" x="5745163" y="2290763"/>
          <p14:tracePt t="53009" x="5757863" y="2290763"/>
          <p14:tracePt t="53415" x="5770563" y="2290763"/>
          <p14:tracePt t="53423" x="5783263" y="2290763"/>
          <p14:tracePt t="53431" x="5795963" y="2290763"/>
          <p14:tracePt t="53439" x="5808663" y="2290763"/>
          <p14:tracePt t="53448" x="5808663" y="2278063"/>
          <p14:tracePt t="53453" x="5821363" y="2278063"/>
          <p14:tracePt t="53468" x="5832475" y="2278063"/>
          <p14:tracePt t="53477" x="5845175" y="2278063"/>
          <p14:tracePt t="53492" x="5857875" y="2278063"/>
          <p14:tracePt t="53521" x="5870575" y="2265363"/>
          <p14:tracePt t="53951" x="5895975" y="2265363"/>
          <p14:tracePt t="53959" x="5921375" y="2265363"/>
          <p14:tracePt t="53967" x="5970588" y="2265363"/>
          <p14:tracePt t="53973" x="6008688" y="2265363"/>
          <p14:tracePt t="53982" x="6045200" y="2265363"/>
          <p14:tracePt t="53989" x="6070600" y="2265363"/>
          <p14:tracePt t="53997" x="6096000" y="2278063"/>
          <p14:tracePt t="54005" x="6121400" y="2278063"/>
          <p14:tracePt t="54013" x="6146800" y="2290763"/>
          <p14:tracePt t="54021" x="6157913" y="2290763"/>
          <p14:tracePt t="54030" x="6183313" y="2290763"/>
          <p14:tracePt t="54047" x="6196013" y="2290763"/>
          <p14:tracePt t="54055" x="6208713" y="2290763"/>
          <p14:tracePt t="54148" x="6196013" y="2290763"/>
          <p14:tracePt t="54154" x="6170613" y="2278063"/>
          <p14:tracePt t="54163" x="6121400" y="2252663"/>
          <p14:tracePt t="54172" x="6045200" y="2227263"/>
          <p14:tracePt t="54178" x="5932488" y="2201863"/>
          <p14:tracePt t="54187" x="5783263" y="2152650"/>
          <p14:tracePt t="54194" x="5583238" y="2114550"/>
          <p14:tracePt t="54203" x="5345113" y="2039938"/>
          <p14:tracePt t="54208" x="5045075" y="1989138"/>
          <p14:tracePt t="54219" x="4681538" y="1914525"/>
          <p14:tracePt t="54224" x="4256088" y="1865313"/>
          <p14:tracePt t="54233" x="3879850" y="1852613"/>
          <p14:tracePt t="54239" x="3454400" y="1776413"/>
          <p14:tracePt t="54247" x="3028950" y="1714500"/>
          <p14:tracePt t="54255" x="2667000" y="1652588"/>
          <p14:tracePt t="54263" x="2378075" y="1627188"/>
          <p14:tracePt t="54271" x="2190750" y="1627188"/>
          <p14:tracePt t="54277" x="2027238" y="1601788"/>
          <p14:tracePt t="54285" x="1890713" y="1614488"/>
          <p14:tracePt t="54293" x="1790700" y="1614488"/>
          <p14:tracePt t="54302" x="1727200" y="1614488"/>
          <p14:tracePt t="54309" x="1677988" y="1614488"/>
          <p14:tracePt t="54317" x="1639888" y="1614488"/>
          <p14:tracePt t="54325" x="1601788" y="1614488"/>
          <p14:tracePt t="54334" x="1589088" y="1614488"/>
          <p14:tracePt t="54396" x="1577975" y="1614488"/>
          <p14:tracePt t="54504" x="1565275" y="1614488"/>
          <p14:tracePt t="54512" x="1552575" y="1627188"/>
          <p14:tracePt t="54528" x="1527175" y="1652588"/>
          <p14:tracePt t="54544" x="1514475" y="1663700"/>
          <p14:tracePt t="54555" x="1501775" y="1689100"/>
          <p14:tracePt t="54561" x="1476375" y="1701800"/>
          <p14:tracePt t="54571" x="1465263" y="1727200"/>
          <p14:tracePt t="54574" x="1452563" y="1752600"/>
          <p14:tracePt t="54584" x="1427163" y="1776413"/>
          <p14:tracePt t="54590" x="1401763" y="1801813"/>
          <p14:tracePt t="54598" x="1376363" y="1839913"/>
          <p14:tracePt t="54606" x="1363663" y="1865313"/>
          <p14:tracePt t="54614" x="1339850" y="1889125"/>
          <p14:tracePt t="54623" x="1327150" y="1914525"/>
          <p14:tracePt t="54630" x="1314450" y="1952625"/>
          <p14:tracePt t="54636" x="1301750" y="1978025"/>
          <p14:tracePt t="54644" x="1301750" y="2001838"/>
          <p14:tracePt t="54652" x="1289050" y="2027238"/>
          <p14:tracePt t="54660" x="1276350" y="2052638"/>
          <p14:tracePt t="54669" x="1263650" y="2078038"/>
          <p14:tracePt t="54676" x="1263650" y="2089150"/>
          <p14:tracePt t="54683" x="1263650" y="2101850"/>
          <p14:tracePt t="54692" x="1252538" y="2114550"/>
          <p14:tracePt t="54702" x="1252538" y="2127250"/>
          <p14:tracePt t="54717" x="1252538" y="2139950"/>
          <p14:tracePt t="54729" x="1252538" y="2152650"/>
          <p14:tracePt t="54746" x="1252538" y="2165350"/>
          <p14:tracePt t="54753" x="1252538" y="2178050"/>
          <p14:tracePt t="54762" x="1252538" y="2190750"/>
          <p14:tracePt t="54770" x="1252538" y="2214563"/>
          <p14:tracePt t="54778" x="1252538" y="2239963"/>
          <p14:tracePt t="54785" x="1263650" y="2265363"/>
          <p14:tracePt t="54792" x="1263650" y="2290763"/>
          <p14:tracePt t="54801" x="1276350" y="2303463"/>
          <p14:tracePt t="54808" x="1289050" y="2327275"/>
          <p14:tracePt t="54818" x="1289050" y="2339975"/>
          <p14:tracePt t="54824" x="1301750" y="2352675"/>
          <p14:tracePt t="54840" x="1314450" y="2378075"/>
          <p14:tracePt t="54851" x="1327150" y="2378075"/>
          <p14:tracePt t="54855" x="1327150" y="2390775"/>
          <p14:tracePt t="54864" x="1339850" y="2390775"/>
          <p14:tracePt t="54870" x="1339850" y="2403475"/>
          <p14:tracePt t="54886" x="1352550" y="2414588"/>
          <p14:tracePt t="54894" x="1363663" y="2414588"/>
          <p14:tracePt t="54902" x="1363663" y="2427288"/>
          <p14:tracePt t="54918" x="1376363" y="2439988"/>
          <p14:tracePt t="54935" x="1376363" y="2452688"/>
          <p14:tracePt t="54952" x="1389063" y="2465388"/>
          <p14:tracePt t="54955" x="1389063" y="2478088"/>
          <p14:tracePt t="54972" x="1389063" y="2490788"/>
          <p14:tracePt t="54980" x="1401763" y="2490788"/>
          <p14:tracePt t="54988" x="1401763" y="2503488"/>
          <p14:tracePt t="54996" x="1401763" y="2516188"/>
          <p14:tracePt t="55153" x="1414463" y="2516188"/>
          <p14:tracePt t="55160" x="1427163" y="2516188"/>
          <p14:tracePt t="55175" x="1439863" y="2516188"/>
          <p14:tracePt t="55187" x="1452563" y="2516188"/>
          <p14:tracePt t="55193" x="1465263" y="2516188"/>
          <p14:tracePt t="55205" x="1476375" y="2516188"/>
          <p14:tracePt t="55214" x="1489075" y="2516188"/>
          <p14:tracePt t="55222" x="1489075" y="2503488"/>
          <p14:tracePt t="55229" x="1501775" y="2503488"/>
          <p14:tracePt t="55237" x="1514475" y="2503488"/>
          <p14:tracePt t="55251" x="1514475" y="2490788"/>
          <p14:tracePt t="55259" x="1527175" y="2490788"/>
          <p14:tracePt t="55807" x="1539875" y="2490788"/>
          <p14:tracePt t="55823" x="1552575" y="2490788"/>
          <p14:tracePt t="55842" x="1565275" y="2478088"/>
          <p14:tracePt t="55900" x="1577975" y="2478088"/>
          <p14:tracePt t="55946" x="1589088" y="2478088"/>
          <p14:tracePt t="55992" x="1601788" y="2478088"/>
          <p14:tracePt t="56016" x="1614488" y="2478088"/>
          <p14:tracePt t="56032" x="1627188" y="2478088"/>
          <p14:tracePt t="56048" x="1627188" y="2490788"/>
          <p14:tracePt t="56062" x="1639888" y="2490788"/>
          <p14:tracePt t="56070" x="1652588" y="2490788"/>
          <p14:tracePt t="56086" x="1665288" y="2503488"/>
          <p14:tracePt t="56118" x="1677988" y="2503488"/>
          <p14:tracePt t="56132" x="1689100" y="2516188"/>
          <p14:tracePt t="56149" x="1701800" y="2527300"/>
          <p14:tracePt t="56165" x="1714500" y="2527300"/>
          <p14:tracePt t="56173" x="1714500" y="2540000"/>
          <p14:tracePt t="56180" x="1727200" y="2540000"/>
          <p14:tracePt t="56188" x="1752600" y="2540000"/>
          <p14:tracePt t="56196" x="1778000" y="2552700"/>
          <p14:tracePt t="56204" x="1801813" y="2565400"/>
          <p14:tracePt t="56210" x="1827213" y="2565400"/>
          <p14:tracePt t="56219" x="1865313" y="2578100"/>
          <p14:tracePt t="56226" x="1903413" y="2578100"/>
          <p14:tracePt t="56235" x="1978025" y="2578100"/>
          <p14:tracePt t="56242" x="2052638" y="2590800"/>
          <p14:tracePt t="56252" x="2127250" y="2590800"/>
          <p14:tracePt t="56258" x="2216150" y="2590800"/>
          <p14:tracePt t="56268" x="2316163" y="2603500"/>
          <p14:tracePt t="56274" x="2416175" y="2616200"/>
          <p14:tracePt t="56281" x="2516188" y="2616200"/>
          <p14:tracePt t="56288" x="2603500" y="2627313"/>
          <p14:tracePt t="56296" x="2678113" y="2640013"/>
          <p14:tracePt t="56305" x="2741613" y="2652713"/>
          <p14:tracePt t="56312" x="2816225" y="2665413"/>
          <p14:tracePt t="56321" x="2854325" y="2678113"/>
          <p14:tracePt t="56328" x="2879725" y="2678113"/>
          <p14:tracePt t="56336" x="2903538" y="2690813"/>
          <p14:tracePt t="56343" x="2916238" y="2690813"/>
          <p14:tracePt t="56352" x="2928938" y="2690813"/>
          <p14:tracePt t="56461" x="2941638" y="2690813"/>
          <p14:tracePt t="56477" x="2967038" y="2690813"/>
          <p14:tracePt t="56493" x="2979738" y="2690813"/>
          <p14:tracePt t="56505" x="3003550" y="2678113"/>
          <p14:tracePt t="56513" x="3003550" y="2665413"/>
          <p14:tracePt t="56521" x="3028950" y="2665413"/>
          <p14:tracePt t="56529" x="3041650" y="2652713"/>
          <p14:tracePt t="56537" x="3067050" y="2640013"/>
          <p14:tracePt t="56545" x="3079750" y="2640013"/>
          <p14:tracePt t="56553" x="3103563" y="2627313"/>
          <p14:tracePt t="56561" x="3141663" y="2616200"/>
          <p14:tracePt t="56571" x="3154363" y="2603500"/>
          <p14:tracePt t="56576" x="3179763" y="2578100"/>
          <p14:tracePt t="56587" x="3216275" y="2552700"/>
          <p14:tracePt t="56592" x="3241675" y="2527300"/>
          <p14:tracePt t="56601" x="3241675" y="2516188"/>
          <p14:tracePt t="56608" x="3267075" y="2490788"/>
          <p14:tracePt t="56618" x="3279775" y="2465388"/>
          <p14:tracePt t="56624" x="3279775" y="2439988"/>
          <p14:tracePt t="56633" x="3292475" y="2427288"/>
          <p14:tracePt t="56640" x="3305175" y="2403475"/>
          <p14:tracePt t="56648" x="3317875" y="2378075"/>
          <p14:tracePt t="56656" x="3317875" y="2352675"/>
          <p14:tracePt t="56671" x="3328988" y="2327275"/>
          <p14:tracePt t="56685" x="3328988" y="2314575"/>
          <p14:tracePt t="56701" x="3328988" y="2303463"/>
          <p14:tracePt t="56718" x="3328988" y="2290763"/>
          <p14:tracePt t="56724" x="3328988" y="2278063"/>
          <p14:tracePt t="56748" x="3328988" y="2265363"/>
          <p14:tracePt t="56756" x="3317875" y="2265363"/>
          <p14:tracePt t="56772" x="3305175" y="2252663"/>
          <p14:tracePt t="56780" x="3292475" y="2252663"/>
          <p14:tracePt t="56788" x="3279775" y="2239963"/>
          <p14:tracePt t="56796" x="3267075" y="2227263"/>
          <p14:tracePt t="56805" x="3241675" y="2227263"/>
          <p14:tracePt t="56810" x="3205163" y="2214563"/>
          <p14:tracePt t="56819" x="3179763" y="2214563"/>
          <p14:tracePt t="56826" x="3154363" y="2201863"/>
          <p14:tracePt t="56835" x="3128963" y="2190750"/>
          <p14:tracePt t="56842" x="3103563" y="2190750"/>
          <p14:tracePt t="56852" x="3079750" y="2178050"/>
          <p14:tracePt t="56858" x="3054350" y="2178050"/>
          <p14:tracePt t="56868" x="3054350" y="2165350"/>
          <p14:tracePt t="56872" x="3028950" y="2165350"/>
          <p14:tracePt t="56888" x="3016250" y="2152650"/>
          <p14:tracePt t="56896" x="3003550" y="2152650"/>
          <p14:tracePt t="56904" x="2992438" y="2139950"/>
          <p14:tracePt t="56912" x="2979738" y="2139950"/>
          <p14:tracePt t="56920" x="2967038" y="2139950"/>
          <p14:tracePt t="56928" x="2954338" y="2127250"/>
          <p14:tracePt t="56939" x="2941638" y="2127250"/>
          <p14:tracePt t="56944" x="2916238" y="2114550"/>
          <p14:tracePt t="56954" x="2903538" y="2114550"/>
          <p14:tracePt t="56957" x="2879725" y="2101850"/>
          <p14:tracePt t="56968" x="2854325" y="2101850"/>
          <p14:tracePt t="56973" x="2841625" y="2101850"/>
          <p14:tracePt t="56981" x="2828925" y="2101850"/>
          <p14:tracePt t="56989" x="2816225" y="2101850"/>
          <p14:tracePt t="56997" x="2803525" y="2101850"/>
          <p14:tracePt t="57005" x="2790825" y="2101850"/>
          <p14:tracePt t="57013" x="2778125" y="2101850"/>
          <p14:tracePt t="57021" x="2767013" y="2101850"/>
          <p14:tracePt t="57037" x="2754313" y="2101850"/>
          <p14:tracePt t="57053" x="2741613" y="2101850"/>
          <p14:tracePt t="57069" x="2728913" y="2101850"/>
          <p14:tracePt t="57076" x="2716213" y="2101850"/>
          <p14:tracePt t="57106" x="2703513" y="2101850"/>
          <p14:tracePt t="57114" x="2703513" y="2114550"/>
          <p14:tracePt t="57130" x="2690813" y="2114550"/>
          <p14:tracePt t="57146" x="2678113" y="2127250"/>
          <p14:tracePt t="57154" x="2667000" y="2139950"/>
          <p14:tracePt t="57170" x="2654300" y="2139950"/>
          <p14:tracePt t="57185" x="2654300" y="2152650"/>
          <p14:tracePt t="57201" x="2641600" y="2152650"/>
          <p14:tracePt t="57224" x="2628900" y="2165350"/>
          <p14:tracePt t="57232" x="2616200" y="2165350"/>
          <p14:tracePt t="57246" x="2603500" y="2178050"/>
          <p14:tracePt t="57255" x="2590800" y="2190750"/>
          <p14:tracePt t="57262" x="2578100" y="2190750"/>
          <p14:tracePt t="57270" x="2565400" y="2201863"/>
          <p14:tracePt t="57278" x="2554288" y="2214563"/>
          <p14:tracePt t="57287" x="2541588" y="2214563"/>
          <p14:tracePt t="57294" x="2528888" y="2227263"/>
          <p14:tracePt t="57303" x="2516188" y="2227263"/>
          <p14:tracePt t="57310" x="2516188" y="2239963"/>
          <p14:tracePt t="57319" x="2503488" y="2252663"/>
          <p14:tracePt t="57333" x="2490788" y="2265363"/>
          <p14:tracePt t="57348" x="2478088" y="2278063"/>
          <p14:tracePt t="57363" x="2478088" y="2290763"/>
          <p14:tracePt t="57371" x="2465388" y="2290763"/>
          <p14:tracePt t="57379" x="2465388" y="2303463"/>
          <p14:tracePt t="57385" x="2465388" y="2314575"/>
          <p14:tracePt t="57402" x="2465388" y="2327275"/>
          <p14:tracePt t="57425" x="2465388" y="2339975"/>
          <p14:tracePt t="57450" x="2465388" y="2352675"/>
          <p14:tracePt t="57457" x="2465388" y="2365375"/>
          <p14:tracePt t="57472" x="2465388" y="2378075"/>
          <p14:tracePt t="57488" x="2465388" y="2390775"/>
          <p14:tracePt t="57496" x="2478088" y="2390775"/>
          <p14:tracePt t="57505" x="2478088" y="2403475"/>
          <p14:tracePt t="57512" x="2490788" y="2414588"/>
          <p14:tracePt t="57528" x="2503488" y="2427288"/>
          <p14:tracePt t="57542" x="2516188" y="2452688"/>
          <p14:tracePt t="57552" x="2528888" y="2465388"/>
          <p14:tracePt t="57567" x="2541588" y="2478088"/>
          <p14:tracePt t="57574" x="2541588" y="2490788"/>
          <p14:tracePt t="57581" x="2554288" y="2490788"/>
          <p14:tracePt t="57590" x="2565400" y="2503488"/>
          <p14:tracePt t="57604" x="2578100" y="2516188"/>
          <p14:tracePt t="57620" x="2590800" y="2527300"/>
          <p14:tracePt t="57628" x="2590800" y="2540000"/>
          <p14:tracePt t="57636" x="2603500" y="2540000"/>
          <p14:tracePt t="57644" x="2616200" y="2552700"/>
          <p14:tracePt t="57654" x="2628900" y="2552700"/>
          <p14:tracePt t="57660" x="2628900" y="2565400"/>
          <p14:tracePt t="57670" x="2641600" y="2578100"/>
          <p14:tracePt t="57676" x="2654300" y="2578100"/>
          <p14:tracePt t="57685" x="2667000" y="2578100"/>
          <p14:tracePt t="57697" x="2690813" y="2590800"/>
          <p14:tracePt t="57714" x="2703513" y="2590800"/>
          <p14:tracePt t="57730" x="2716213" y="2590800"/>
          <p14:tracePt t="57746" x="2728913" y="2590800"/>
          <p14:tracePt t="57752" x="2741613" y="2590800"/>
          <p14:tracePt t="57776" x="2754313" y="2590800"/>
          <p14:tracePt t="58428" x="2754313" y="2603500"/>
          <p14:tracePt t="58447" x="2754313" y="2616200"/>
          <p14:tracePt t="58454" x="2741613" y="2616200"/>
          <p14:tracePt t="58470" x="2741613" y="2627313"/>
          <p14:tracePt t="58516" x="2728913" y="2627313"/>
          <p14:tracePt t="58579" x="2728913" y="2616200"/>
          <p14:tracePt t="58603" x="2716213" y="2616200"/>
          <p14:tracePt t="58610" x="2716213" y="2603500"/>
          <p14:tracePt t="58626" x="2716213" y="2590800"/>
          <p14:tracePt t="58642" x="2716213" y="2565400"/>
          <p14:tracePt t="58651" x="2716213" y="2552700"/>
          <p14:tracePt t="58674" x="2716213" y="2540000"/>
          <p14:tracePt t="58680" x="2728913" y="2527300"/>
          <p14:tracePt t="58688" x="2741613" y="2527300"/>
          <p14:tracePt t="58696" x="2741613" y="2516188"/>
          <p14:tracePt t="59551" x="2803525" y="2516188"/>
          <p14:tracePt t="59559" x="2992438" y="2490788"/>
          <p14:tracePt t="59567" x="3167063" y="2478088"/>
          <p14:tracePt t="59575" x="3379788" y="2427288"/>
          <p14:tracePt t="59583" x="3579813" y="2378075"/>
          <p14:tracePt t="59592" x="3756025" y="2365375"/>
          <p14:tracePt t="59602" x="3905250" y="2327275"/>
          <p14:tracePt t="59608" x="4043363" y="2303463"/>
          <p14:tracePt t="59616" x="4156075" y="2278063"/>
          <p14:tracePt t="59626" x="4268788" y="2239963"/>
          <p14:tracePt t="59632" x="4368800" y="2190750"/>
          <p14:tracePt t="59639" x="4456113" y="2152650"/>
          <p14:tracePt t="59646" x="4530725" y="2127250"/>
          <p14:tracePt t="59654" x="4568825" y="2127250"/>
          <p14:tracePt t="59662" x="4594225" y="2114550"/>
          <p14:tracePt t="59671" x="4619625" y="2101850"/>
          <p14:tracePt t="59678" x="4630738" y="2101850"/>
          <p14:tracePt t="59687" x="4643438" y="2089150"/>
          <p14:tracePt t="59694" x="4656138" y="2078038"/>
          <p14:tracePt t="59708" x="4681538" y="2078038"/>
          <p14:tracePt t="59716" x="4694238" y="2065338"/>
          <p14:tracePt t="59724" x="4706938" y="2065338"/>
          <p14:tracePt t="59732" x="4719638" y="2065338"/>
          <p14:tracePt t="59740" x="4732338" y="2065338"/>
          <p14:tracePt t="59748" x="4743450" y="2065338"/>
          <p14:tracePt t="59833" x="4732338" y="2065338"/>
          <p14:tracePt t="59841" x="4719638" y="2065338"/>
          <p14:tracePt t="59856" x="4706938" y="2065338"/>
          <p14:tracePt t="59865" x="4694238" y="2065338"/>
          <p14:tracePt t="59875" x="4681538" y="2065338"/>
          <p14:tracePt t="59889" x="4656138" y="2078038"/>
          <p14:tracePt t="59897" x="4630738" y="2089150"/>
          <p14:tracePt t="59906" x="4606925" y="2089150"/>
          <p14:tracePt t="59913" x="4568825" y="2089150"/>
          <p14:tracePt t="59922" x="4530725" y="2089150"/>
          <p14:tracePt t="59929" x="4456113" y="2101850"/>
          <p14:tracePt t="59941" x="4406900" y="2114550"/>
          <p14:tracePt t="59943" x="4356100" y="2114550"/>
          <p14:tracePt t="59954" x="4305300" y="2127250"/>
          <p14:tracePt t="59957" x="4268788" y="2139950"/>
          <p14:tracePt t="59966" x="4230688" y="2139950"/>
          <p14:tracePt t="59982" x="4217988" y="2139950"/>
          <p14:tracePt t="67204" x="4205288" y="2139950"/>
          <p14:tracePt t="67212" x="4130675" y="2178050"/>
          <p14:tracePt t="67220" x="3979863" y="2265363"/>
          <p14:tracePt t="67228" x="3817938" y="2365375"/>
          <p14:tracePt t="67237" x="3654425" y="2552700"/>
          <p14:tracePt t="67244" x="3505200" y="2816225"/>
          <p14:tracePt t="67255" x="3392488" y="3103563"/>
          <p14:tracePt t="67260" x="3305175" y="3403600"/>
          <p14:tracePt t="67266" x="3292475" y="3616325"/>
          <p14:tracePt t="67275" x="3279775" y="3841750"/>
          <p14:tracePt t="67282" x="3267075" y="4017963"/>
          <p14:tracePt t="67290" x="3254375" y="4279900"/>
          <p14:tracePt t="67297" x="3205163" y="4630738"/>
          <p14:tracePt t="67305" x="3167063" y="5056188"/>
          <p14:tracePt t="67313" x="3103563" y="5507038"/>
          <p14:tracePt t="67322" x="3041650" y="5969000"/>
          <p14:tracePt t="67328" x="2954338" y="6432550"/>
          <p14:tracePt t="67338" x="2816225" y="6819900"/>
          <p14:tracePt t="67585" x="638175" y="225425"/>
          <p14:tracePt t="67787" x="8474075" y="138113"/>
          <p14:tracePt t="67795" x="8537575" y="263525"/>
          <p14:tracePt t="67805" x="8599488" y="400050"/>
          <p14:tracePt t="67812" x="8661400" y="576263"/>
          <p14:tracePt t="67822" x="8724900" y="812800"/>
          <p14:tracePt t="67828" x="8786813" y="1076325"/>
          <p14:tracePt t="67839" x="8824913" y="1401763"/>
          <p14:tracePt t="67844" x="8837613" y="1752600"/>
          <p14:tracePt t="67852" x="8863013" y="2089150"/>
          <p14:tracePt t="67860" x="8863013" y="2403475"/>
          <p14:tracePt t="67866" x="8863013" y="2678113"/>
          <p14:tracePt t="67873" x="8837613" y="2903538"/>
          <p14:tracePt t="67881" x="8824913" y="3078163"/>
          <p14:tracePt t="67889" x="8812213" y="3228975"/>
          <p14:tracePt t="67897" x="8799513" y="3354388"/>
          <p14:tracePt t="67905" x="8786813" y="3454400"/>
          <p14:tracePt t="67913" x="8774113" y="3541713"/>
          <p14:tracePt t="67922" x="8763000" y="3590925"/>
          <p14:tracePt t="67930" x="8750300" y="3616325"/>
          <p14:tracePt t="67948" x="8712200" y="3679825"/>
          <p14:tracePt t="67953" x="8674100" y="3703638"/>
          <p14:tracePt t="67959" x="8624888" y="3716338"/>
          <p14:tracePt t="67967" x="8499475" y="3729038"/>
          <p14:tracePt t="67975" x="8335963" y="3729038"/>
          <p14:tracePt t="67983" x="8099425" y="3729038"/>
          <p14:tracePt t="67991" x="7697788" y="3641725"/>
          <p14:tracePt t="67997" x="7134225" y="3529013"/>
          <p14:tracePt t="68005" x="6472238" y="3378200"/>
          <p14:tracePt t="68013" x="5732463" y="3228975"/>
          <p14:tracePt t="68022" x="4819650" y="2990850"/>
          <p14:tracePt t="68029" x="3792538" y="2828925"/>
          <p14:tracePt t="68038" x="2716213" y="2665413"/>
          <p14:tracePt t="68045" x="1652588" y="2490788"/>
          <p14:tracePt t="68055" x="525463" y="2414588"/>
          <p14:tracePt t="68489" x="1489075" y="1865313"/>
          <p14:tracePt t="68497" x="2390775" y="1765300"/>
          <p14:tracePt t="68505" x="3354388" y="1601788"/>
          <p14:tracePt t="68511" x="4305300" y="1527175"/>
          <p14:tracePt t="68520" x="5332413" y="1439863"/>
          <p14:tracePt t="68527" x="6283325" y="1439863"/>
          <p14:tracePt t="68536" x="7159625" y="1476375"/>
          <p14:tracePt t="68543" x="8023225" y="1539875"/>
          <p14:tracePt t="68554" x="8812213" y="1614488"/>
          <p14:tracePt t="68559" x="9475788" y="1714500"/>
          <p14:tracePt t="68567" x="10064750" y="1776413"/>
          <p14:tracePt t="68575" x="10590213" y="1876425"/>
          <p14:tracePt t="68583" x="11052175" y="1939925"/>
          <p14:tracePt t="68589" x="11441113" y="2001838"/>
          <p14:tracePt t="68597" x="11815763" y="2101850"/>
          <p14:tracePt t="68605" x="12130088" y="2201863"/>
          <p14:tracePt t="69114" x="7938" y="2046288"/>
          <p14:tracePt t="69121" x="14288" y="2046288"/>
          <p14:tracePt t="69135" x="22225" y="2032000"/>
          <p14:tracePt t="69160" x="22225" y="2024063"/>
          <p14:tracePt t="69231" x="28575" y="2024063"/>
          <p14:tracePt t="69248" x="36513" y="2024063"/>
          <p14:tracePt t="69256" x="50800" y="2024063"/>
          <p14:tracePt t="69270" x="144463" y="2032000"/>
          <p14:tracePt t="69288" x="355600" y="2082800"/>
          <p14:tracePt t="69302" x="835025" y="2170113"/>
          <p14:tracePt t="69319" x="1501775" y="2249488"/>
          <p14:tracePt t="69336" x="2286000" y="2336800"/>
          <p14:tracePt t="69338" x="2684463" y="2379663"/>
          <p14:tracePt t="69352" x="3048000" y="2424113"/>
          <p14:tracePt t="69355" x="3389313" y="2466975"/>
          <p14:tracePt t="69369" x="4021138" y="2568575"/>
          <p14:tracePt t="69385" x="4289425" y="2613025"/>
          <p14:tracePt t="69386" x="4498975" y="2641600"/>
          <p14:tracePt t="69402" x="4760913" y="2684463"/>
          <p14:tracePt t="69418" x="4884738" y="2700338"/>
          <p14:tracePt t="69436" x="4949825" y="2706688"/>
          <p14:tracePt t="69451" x="4978400" y="2714625"/>
          <p14:tracePt t="69468" x="4986338" y="2714625"/>
          <p14:tracePt t="69511" x="4992688" y="2714625"/>
          <p14:tracePt t="69525" x="5006975" y="2720975"/>
          <p14:tracePt t="69535" x="5021263" y="2728913"/>
          <p14:tracePt t="69552" x="5072063" y="2735263"/>
          <p14:tracePt t="69569" x="5145088" y="2771775"/>
          <p14:tracePt t="69589" x="5291138" y="2836863"/>
          <p14:tracePt t="69604" x="5421313" y="2873375"/>
          <p14:tracePt t="69622" x="5551488" y="2924175"/>
          <p14:tracePt t="69636" x="5675313" y="2946400"/>
          <p14:tracePt t="69653" x="5768975" y="2960688"/>
          <p14:tracePt t="69669" x="5842000" y="2960688"/>
          <p14:tracePt t="69686" x="5884863" y="2960688"/>
          <p14:tracePt t="69702" x="5907088" y="2960688"/>
          <p14:tracePt t="69719" x="5935663" y="2954338"/>
          <p14:tracePt t="69847" x="5929313" y="2954338"/>
          <p14:tracePt t="69856" x="5921375" y="2954338"/>
          <p14:tracePt t="69872" x="5884863" y="2960688"/>
          <p14:tracePt t="69886" x="5856288" y="2960688"/>
          <p14:tracePt t="69902" x="5819775" y="2960688"/>
          <p14:tracePt t="69918" x="5762625" y="2946400"/>
          <p14:tracePt t="69935" x="5689600" y="2932113"/>
          <p14:tracePt t="69938" x="5638800" y="2924175"/>
          <p14:tracePt t="69954" x="5551488" y="2903538"/>
          <p14:tracePt t="69969" x="5529263" y="2903538"/>
          <p14:tracePt t="69985" x="5494338" y="2887663"/>
          <p14:tracePt t="69986" x="5486400" y="2887663"/>
          <p14:tracePt t="70002" x="5478463" y="2873375"/>
          <p14:tracePt t="70019" x="5472113" y="2867025"/>
          <p14:tracePt t="70035" x="5457825" y="2852738"/>
          <p14:tracePt t="70052" x="5449888" y="2844800"/>
          <p14:tracePt t="70069" x="5443538" y="2830513"/>
          <p14:tracePt t="70085" x="5427663" y="2822575"/>
          <p14:tracePt t="70102" x="5421313" y="2816225"/>
          <p14:tracePt t="70118" x="5421313" y="2808288"/>
          <p14:tracePt t="70135" x="5421313" y="2801938"/>
          <p14:tracePt t="70170" x="5421313" y="2794000"/>
          <p14:tracePt t="70189" x="5413375" y="2794000"/>
          <p14:tracePt t="70205" x="5413375" y="2786063"/>
          <p14:tracePt t="70219" x="5407025" y="2786063"/>
          <p14:tracePt t="70237" x="5399088" y="2779713"/>
          <p14:tracePt t="70255" x="5392738" y="2765425"/>
          <p14:tracePt t="70285" x="5384800" y="2757488"/>
          <p14:tracePt t="70336" x="5384800" y="2751138"/>
          <p14:tracePt t="70696" x="5384800" y="2743200"/>
          <p14:tracePt t="70704" x="5407025" y="2728913"/>
          <p14:tracePt t="70714" x="5421313" y="2714625"/>
          <p14:tracePt t="70731" x="5457825" y="2700338"/>
          <p14:tracePt t="70740" x="5500688" y="2684463"/>
          <p14:tracePt t="70752" x="5522913" y="2684463"/>
          <p14:tracePt t="70770" x="5551488" y="2670175"/>
          <p14:tracePt t="70785" x="5573713" y="2670175"/>
          <p14:tracePt t="70804" x="5580063" y="2663825"/>
          <p14:tracePt t="70998" x="5580063" y="2655888"/>
          <p14:tracePt t="71094" x="5580063" y="2663825"/>
          <p14:tracePt t="71114" x="5580063" y="2670175"/>
          <p14:tracePt t="71669" x="5565775" y="2670175"/>
          <p14:tracePt t="71677" x="5551488" y="2670175"/>
          <p14:tracePt t="71687" x="5537200" y="2670175"/>
          <p14:tracePt t="71706" x="5500688" y="2670175"/>
          <p14:tracePt t="71720" x="5472113" y="2678113"/>
          <p14:tracePt t="71740" x="5464175" y="2692400"/>
          <p14:tracePt t="71754" x="5457825" y="2692400"/>
          <p14:tracePt t="71773" x="5427663" y="2706688"/>
          <p14:tracePt t="71788" x="5392738" y="2720975"/>
          <p14:tracePt t="71803" x="5348288" y="2728913"/>
          <p14:tracePt t="71820" x="5305425" y="2743200"/>
          <p14:tracePt t="71837" x="5260975" y="2751138"/>
          <p14:tracePt t="71842" x="5246688" y="2757488"/>
          <p14:tracePt t="71857" x="5224463" y="2771775"/>
          <p14:tracePt t="71869" x="5218113" y="2771775"/>
          <p14:tracePt t="71870" x="5203825" y="2786063"/>
          <p14:tracePt t="71886" x="5167313" y="2822575"/>
          <p14:tracePt t="71902" x="5130800" y="2873375"/>
          <p14:tracePt t="71919" x="5102225" y="2917825"/>
          <p14:tracePt t="71936" x="5094288" y="2960688"/>
          <p14:tracePt t="71952" x="5094288" y="3005138"/>
          <p14:tracePt t="71970" x="5094288" y="3040063"/>
          <p14:tracePt t="71986" x="5108575" y="3076575"/>
          <p14:tracePt t="72005" x="5159375" y="3121025"/>
          <p14:tracePt t="72021" x="5189538" y="3135313"/>
          <p14:tracePt t="72037" x="5224463" y="3149600"/>
          <p14:tracePt t="72052" x="5260975" y="3149600"/>
          <p14:tracePt t="72070" x="5291138" y="3149600"/>
          <p14:tracePt t="72087" x="5319713" y="3149600"/>
          <p14:tracePt t="72089" x="5326063" y="3149600"/>
          <p14:tracePt t="72104" x="5362575" y="3149600"/>
          <p14:tracePt t="72121" x="5376863" y="3141663"/>
          <p14:tracePt t="72136" x="5399088" y="3141663"/>
          <p14:tracePt t="72152" x="5413375" y="3141663"/>
          <p14:tracePt t="72170" x="5427663" y="3141663"/>
          <p14:tracePt t="72186" x="5457825" y="3141663"/>
          <p14:tracePt t="72190" x="5472113" y="3135313"/>
          <p14:tracePt t="72202" x="5486400" y="3135313"/>
          <p14:tracePt t="72219" x="5514975" y="3135313"/>
          <p14:tracePt t="72235" x="5537200" y="3127375"/>
          <p14:tracePt t="72322" x="5545138" y="3127375"/>
          <p14:tracePt t="72345" x="5545138" y="3121025"/>
          <p14:tracePt t="72399" x="5551488" y="3121025"/>
          <p14:tracePt t="72439" x="5559425" y="3121025"/>
          <p14:tracePt t="72503" x="5559425" y="3127375"/>
          <p14:tracePt t="74139" x="5559425" y="3121025"/>
          <p14:tracePt t="75392" x="5573713" y="3121025"/>
          <p14:tracePt t="75401" x="5610225" y="3121025"/>
          <p14:tracePt t="75409" x="5681663" y="3141663"/>
          <p14:tracePt t="75421" x="5768975" y="3186113"/>
          <p14:tracePt t="75437" x="6030913" y="3338513"/>
          <p14:tracePt t="75456" x="6138863" y="3679825"/>
          <p14:tracePt t="75471" x="6132513" y="3686175"/>
          <p14:tracePt t="75917" x="6118225" y="3657600"/>
          <p14:tracePt t="75925" x="6096000" y="3592513"/>
          <p14:tracePt t="75937" x="6110288" y="3440113"/>
          <p14:tracePt t="75954" x="6146800" y="3389313"/>
          <p14:tracePt t="75970" x="6175375" y="3352800"/>
          <p14:tracePt t="75987" x="6197600" y="3324225"/>
          <p14:tracePt t="76004" x="6197600" y="3302000"/>
          <p14:tracePt t="76020" x="6205538" y="3294063"/>
          <p14:tracePt t="76038" x="6205538" y="3287713"/>
          <p14:tracePt t="76054" x="6219825" y="3279775"/>
          <p14:tracePt t="76070" x="6219825" y="3273425"/>
          <p14:tracePt t="76087" x="6219825" y="3265488"/>
          <p14:tracePt t="76235" x="6211888" y="3265488"/>
          <p14:tracePt t="76241" x="6211888" y="3273425"/>
          <p14:tracePt t="76341" x="6197600" y="3273425"/>
          <p14:tracePt t="76357" x="6197600" y="3279775"/>
          <p14:tracePt t="76365" x="6183313" y="3279775"/>
          <p14:tracePt t="76374" x="6169025" y="3287713"/>
          <p14:tracePt t="76391" x="6138863" y="3302000"/>
          <p14:tracePt t="76409" x="6096000" y="3330575"/>
          <p14:tracePt t="76421" x="6045200" y="3352800"/>
          <p14:tracePt t="76437" x="6008688" y="3367088"/>
          <p14:tracePt t="76454" x="5980113" y="3375025"/>
          <p14:tracePt t="76470" x="5957888" y="3381375"/>
          <p14:tracePt t="76487" x="5929313" y="3395663"/>
          <p14:tracePt t="76504" x="5900738" y="3403600"/>
          <p14:tracePt t="76506" x="5884863" y="3411538"/>
          <p14:tracePt t="76521" x="5856288" y="3417888"/>
          <p14:tracePt t="76537" x="5827713" y="3432175"/>
          <p14:tracePt t="76554" x="5813425" y="3432175"/>
          <p14:tracePt t="76624" x="5805488" y="3432175"/>
          <p14:tracePt t="76708" x="5799138" y="3432175"/>
          <p14:tracePt t="76812" x="5791200" y="3432175"/>
          <p14:tracePt t="76841" x="5783263" y="3432175"/>
          <p14:tracePt t="76943" x="5776913" y="3432175"/>
          <p14:tracePt t="76954" x="5776913" y="3440113"/>
          <p14:tracePt t="76960" x="5768975" y="3440113"/>
          <p14:tracePt t="76975" x="5762625" y="3446463"/>
          <p14:tracePt t="77325" x="5768975" y="3468688"/>
          <p14:tracePt t="77333" x="5776913" y="3476625"/>
          <p14:tracePt t="77344" x="5776913" y="3482975"/>
          <p14:tracePt t="77354" x="5783263" y="3482975"/>
          <p14:tracePt t="77371" x="5783263" y="3497263"/>
          <p14:tracePt t="77387" x="5791200" y="3497263"/>
          <p14:tracePt t="77403" x="5799138" y="3497263"/>
          <p14:tracePt t="77421" x="5805488" y="3497263"/>
          <p14:tracePt t="77488" x="5813425" y="3505200"/>
          <p14:tracePt t="77518" x="5819775" y="3505200"/>
          <p14:tracePt t="77537" x="5819775" y="3513138"/>
          <p14:tracePt t="77558" x="5827713" y="3519488"/>
          <p14:tracePt t="77571" x="5827713" y="3527425"/>
          <p14:tracePt t="77588" x="5834063" y="3527425"/>
          <p14:tracePt t="77604" x="5849938" y="3541713"/>
          <p14:tracePt t="77621" x="5856288" y="3556000"/>
          <p14:tracePt t="77637" x="5864225" y="3563938"/>
          <p14:tracePt t="77655" x="5870575" y="3570288"/>
          <p14:tracePt t="77670" x="5878513" y="3578225"/>
          <p14:tracePt t="77688" x="5892800" y="3584575"/>
          <p14:tracePt t="77720" x="5900738" y="3584575"/>
          <p14:tracePt t="78663" x="5915025" y="3598863"/>
          <p14:tracePt t="78674" x="5935663" y="3621088"/>
          <p14:tracePt t="78680" x="5951538" y="3629025"/>
          <p14:tracePt t="78689" x="5957888" y="3635375"/>
          <p14:tracePt t="78704" x="5972175" y="3643313"/>
          <p14:tracePt t="78722" x="5980113" y="3649663"/>
          <p14:tracePt t="78737" x="5986463" y="3649663"/>
          <p14:tracePt t="79529" x="5986463" y="3643313"/>
          <p14:tracePt t="79543" x="5986463" y="3635375"/>
          <p14:tracePt t="79683" x="5994400" y="3635375"/>
          <p14:tracePt t="79809" x="6002338" y="3635375"/>
          <p14:tracePt t="80893" x="6002338" y="3649663"/>
          <p14:tracePt t="80901" x="5994400" y="3665538"/>
          <p14:tracePt t="80910" x="5986463" y="3694113"/>
          <p14:tracePt t="80925" x="5980113" y="3736975"/>
          <p14:tracePt t="80939" x="5972175" y="3759200"/>
          <p14:tracePt t="80942" x="5965825" y="3781425"/>
          <p14:tracePt t="80956" x="5957888" y="3852863"/>
          <p14:tracePt t="80972" x="5943600" y="3925888"/>
          <p14:tracePt t="80989" x="5929313" y="4005263"/>
          <p14:tracePt t="81004" x="5915025" y="4092575"/>
          <p14:tracePt t="81022" x="5900738" y="4173538"/>
          <p14:tracePt t="81039" x="5884863" y="4310063"/>
          <p14:tracePt t="81055" x="5878513" y="4354513"/>
          <p14:tracePt t="81072" x="5870575" y="4391025"/>
          <p14:tracePt t="81088" x="5864225" y="4419600"/>
          <p14:tracePt t="81105" x="5864225" y="4427538"/>
          <p14:tracePt t="81122" x="5864225" y="4433888"/>
          <p14:tracePt t="81138" x="5856288" y="4441825"/>
          <p14:tracePt t="81156" x="5849938" y="4470400"/>
          <p14:tracePt t="81171" x="5834063" y="4498975"/>
          <p14:tracePt t="81188" x="5799138" y="4549775"/>
          <p14:tracePt t="81205" x="5768975" y="4579938"/>
          <p14:tracePt t="81222" x="5726113" y="4637088"/>
          <p14:tracePt t="81238" x="5638800" y="4710113"/>
          <p14:tracePt t="81255" x="5508625" y="4803775"/>
          <p14:tracePt t="81272" x="5341938" y="4899025"/>
          <p14:tracePt t="81274" x="5240338" y="4941888"/>
          <p14:tracePt t="81290" x="5051425" y="5037138"/>
          <p14:tracePt t="81306" x="4899025" y="5122863"/>
          <p14:tracePt t="81321" x="4767263" y="5195888"/>
          <p14:tracePt t="81338" x="4651375" y="5260975"/>
          <p14:tracePt t="81355" x="4586288" y="5305425"/>
          <p14:tracePt t="81372" x="4564063" y="5311775"/>
          <p14:tracePt t="81388" x="4557713" y="5311775"/>
          <p14:tracePt t="81549" x="4549775" y="5297488"/>
          <p14:tracePt t="81558" x="4543425" y="5297488"/>
          <p14:tracePt t="81565" x="4543425" y="5291138"/>
          <p14:tracePt t="81572" x="4535488" y="5291138"/>
          <p14:tracePt t="81589" x="4535488" y="5283200"/>
          <p14:tracePt t="81605" x="4529138" y="5268913"/>
          <p14:tracePt t="81622" x="4529138" y="5246688"/>
          <p14:tracePt t="81640" x="4529138" y="5224463"/>
          <p14:tracePt t="81657" x="4529138" y="5210175"/>
          <p14:tracePt t="81672" x="4529138" y="5195888"/>
          <p14:tracePt t="81688" x="4543425" y="5159375"/>
          <p14:tracePt t="81706" x="4579938" y="5116513"/>
          <p14:tracePt t="81722" x="4600575" y="5102225"/>
          <p14:tracePt t="81739" x="4549775" y="5153025"/>
          <p14:tracePt t="81755" x="4433888" y="5195888"/>
          <p14:tracePt t="82015" x="4368800" y="5195888"/>
          <p14:tracePt t="82027" x="4295775" y="5102225"/>
          <p14:tracePt t="82035" x="4216400" y="4964113"/>
          <p14:tracePt t="82045" x="4179888" y="4935538"/>
          <p14:tracePt t="82057" x="4129088" y="4891088"/>
          <p14:tracePt t="82073" x="3976688" y="4811713"/>
          <p14:tracePt t="82088" x="3570288" y="4724400"/>
          <p14:tracePt t="82108" x="2867025" y="4665663"/>
          <p14:tracePt t="82109" x="2474913" y="4665663"/>
          <p14:tracePt t="82122" x="2060575" y="4665663"/>
          <p14:tracePt t="82125" x="1668463" y="4665663"/>
          <p14:tracePt t="82140" x="993775" y="4665663"/>
          <p14:tracePt t="82155" x="688975" y="4630738"/>
          <p14:tracePt t="82157" x="428625" y="4600575"/>
          <p14:tracePt t="82173" x="65088" y="4586288"/>
          <p14:tracePt t="82796" x="12004675" y="6032500"/>
          <p14:tracePt t="82803" x="11891963" y="5994400"/>
          <p14:tracePt t="82809" x="11766550" y="5956300"/>
          <p14:tracePt t="82816" x="11666538" y="5919788"/>
          <p14:tracePt t="82825" x="11553825" y="5894388"/>
          <p14:tracePt t="82831" x="11466513" y="5868988"/>
          <p14:tracePt t="82840" x="11403013" y="5843588"/>
          <p14:tracePt t="82847" x="11328400" y="5832475"/>
          <p14:tracePt t="82856" x="11277600" y="5819775"/>
          <p14:tracePt t="82863" x="11202988" y="5819775"/>
          <p14:tracePt t="82871" x="11141075" y="5807075"/>
          <p14:tracePt t="82880" x="11064875" y="5807075"/>
          <p14:tracePt t="82887" x="11002963" y="5807075"/>
          <p14:tracePt t="82896" x="10928350" y="5807075"/>
          <p14:tracePt t="82901" x="10864850" y="5807075"/>
          <p14:tracePt t="82909" x="10790238" y="5807075"/>
          <p14:tracePt t="82917" x="10726738" y="5794375"/>
          <p14:tracePt t="82925" x="10626725" y="5781675"/>
          <p14:tracePt t="82933" x="10514013" y="5768975"/>
          <p14:tracePt t="82942" x="10401300" y="5756275"/>
          <p14:tracePt t="82959" x="10152063" y="5756275"/>
          <p14:tracePt t="82963" x="10013950" y="5756275"/>
          <p14:tracePt t="82971" x="9863138" y="5756275"/>
          <p14:tracePt t="82979" x="9713913" y="5768975"/>
          <p14:tracePt t="82987" x="9563100" y="5768975"/>
          <p14:tracePt t="82996" x="9424988" y="5768975"/>
          <p14:tracePt t="83003" x="9250363" y="5768975"/>
          <p14:tracePt t="83011" x="9099550" y="5768975"/>
          <p14:tracePt t="83020" x="8950325" y="5768975"/>
          <p14:tracePt t="83027" x="8824913" y="5768975"/>
          <p14:tracePt t="83035" x="8699500" y="5781675"/>
          <p14:tracePt t="83043" x="8624888" y="5781675"/>
          <p14:tracePt t="83049" x="8548688" y="5781675"/>
          <p14:tracePt t="83058" x="8499475" y="5781675"/>
          <p14:tracePt t="83065" x="8474075" y="5781675"/>
          <p14:tracePt t="83074" x="8448675" y="5781675"/>
          <p14:tracePt t="83081" x="8424863" y="5781675"/>
          <p14:tracePt t="83089" x="8399463" y="5781675"/>
          <p14:tracePt t="83097" x="8361363" y="5781675"/>
          <p14:tracePt t="83106" x="8324850" y="5781675"/>
          <p14:tracePt t="83111" x="8299450" y="5781675"/>
          <p14:tracePt t="83119" x="8261350" y="5768975"/>
          <p14:tracePt t="83128" x="8223250" y="5756275"/>
          <p14:tracePt t="83135" x="8148638" y="5743575"/>
          <p14:tracePt t="83143" x="8086725" y="5732463"/>
          <p14:tracePt t="83151" x="7986713" y="5707063"/>
          <p14:tracePt t="83159" x="7861300" y="5694363"/>
          <p14:tracePt t="83167" x="7735888" y="5656263"/>
          <p14:tracePt t="83176" x="7623175" y="5630863"/>
          <p14:tracePt t="83183" x="7485063" y="5581650"/>
          <p14:tracePt t="83192" x="7359650" y="5543550"/>
          <p14:tracePt t="83197" x="7246938" y="5518150"/>
          <p14:tracePt t="83207" x="7134225" y="5481638"/>
          <p14:tracePt t="83213" x="7072313" y="5456238"/>
          <p14:tracePt t="83221" x="6997700" y="5430838"/>
          <p14:tracePt t="83229" x="6934200" y="5418138"/>
          <p14:tracePt t="83237" x="6897688" y="5407025"/>
          <p14:tracePt t="83245" x="6859588" y="5407025"/>
          <p14:tracePt t="83253" x="6834188" y="5394325"/>
          <p14:tracePt t="83259" x="6808788" y="5381625"/>
          <p14:tracePt t="83269" x="6784975" y="5368925"/>
          <p14:tracePt t="83276" x="6746875" y="5368925"/>
          <p14:tracePt t="83283" x="6721475" y="5356225"/>
          <p14:tracePt t="83293" x="6684963" y="5343525"/>
          <p14:tracePt t="83299" x="6646863" y="5330825"/>
          <p14:tracePt t="83309" x="6608763" y="5330825"/>
          <p14:tracePt t="83315" x="6559550" y="5318125"/>
          <p14:tracePt t="83324" x="6483350" y="5294313"/>
          <p14:tracePt t="83331" x="6396038" y="5268913"/>
          <p14:tracePt t="83337" x="6308725" y="5243513"/>
          <p14:tracePt t="83345" x="6208713" y="5218113"/>
          <p14:tracePt t="83353" x="6096000" y="5181600"/>
          <p14:tracePt t="83361" x="6008688" y="5156200"/>
          <p14:tracePt t="83369" x="5921375" y="5143500"/>
          <p14:tracePt t="83377" x="5857875" y="5130800"/>
          <p14:tracePt t="83385" x="5821363" y="5118100"/>
          <p14:tracePt t="83394" x="5783263" y="5105400"/>
          <p14:tracePt t="83401" x="5745163" y="5092700"/>
          <p14:tracePt t="83423" x="5732463" y="5092700"/>
          <p14:tracePt t="83480" x="5719763" y="5092700"/>
          <p14:tracePt t="83486" x="5708650" y="5092700"/>
          <p14:tracePt t="83502" x="5695950" y="5081588"/>
          <p14:tracePt t="83518" x="5683250" y="5081588"/>
          <p14:tracePt t="83534" x="5670550" y="5081588"/>
          <p14:tracePt t="83542" x="5657850" y="5081588"/>
          <p14:tracePt t="83558" x="5645150" y="5081588"/>
          <p14:tracePt t="83667" x="5632450" y="5068888"/>
          <p14:tracePt t="83690" x="5619750" y="5068888"/>
          <p14:tracePt t="83720" x="5607050" y="5068888"/>
          <p14:tracePt t="83728" x="5607050" y="5056188"/>
          <p14:tracePt t="83735" x="5595938" y="5056188"/>
          <p14:tracePt t="83745" x="5595938" y="5043488"/>
          <p14:tracePt t="83751" x="5583238" y="5043488"/>
          <p14:tracePt t="83760" x="5570538" y="5030788"/>
          <p14:tracePt t="83767" x="5557838" y="5030788"/>
          <p14:tracePt t="83776" x="5532438" y="5018088"/>
          <p14:tracePt t="83781" x="5532438" y="5005388"/>
          <p14:tracePt t="83792" x="5507038" y="5005388"/>
          <p14:tracePt t="83797" x="5495925" y="4992688"/>
          <p14:tracePt t="83805" x="5457825" y="4981575"/>
          <p14:tracePt t="83813" x="5432425" y="4956175"/>
          <p14:tracePt t="83821" x="5407025" y="4943475"/>
          <p14:tracePt t="83829" x="5383213" y="4918075"/>
          <p14:tracePt t="83837" x="5345113" y="4905375"/>
          <p14:tracePt t="83846" x="5319713" y="4892675"/>
          <p14:tracePt t="83853" x="5294313" y="4868863"/>
          <p14:tracePt t="83861" x="5270500" y="4856163"/>
          <p14:tracePt t="83867" x="5232400" y="4830763"/>
          <p14:tracePt t="83876" x="5207000" y="4830763"/>
          <p14:tracePt t="83883" x="5181600" y="4805363"/>
          <p14:tracePt t="83892" x="5157788" y="4779963"/>
          <p14:tracePt t="83899" x="5119688" y="4756150"/>
          <p14:tracePt t="83908" x="5094288" y="4730750"/>
          <p14:tracePt t="83915" x="5068888" y="4718050"/>
          <p14:tracePt t="83926" x="5045075" y="4692650"/>
          <p14:tracePt t="83931" x="5019675" y="4679950"/>
          <p14:tracePt t="83938" x="4994275" y="4667250"/>
          <p14:tracePt t="83962" x="4968875" y="4643438"/>
          <p14:tracePt t="83977" x="4956175" y="4643438"/>
          <p14:tracePt t="84126" x="4956175" y="4656138"/>
          <p14:tracePt t="84134" x="4968875" y="4667250"/>
          <p14:tracePt t="84142" x="4968875" y="4679950"/>
          <p14:tracePt t="84150" x="4981575" y="4692650"/>
          <p14:tracePt t="84157" x="4981575" y="4705350"/>
          <p14:tracePt t="84164" x="4994275" y="4730750"/>
          <p14:tracePt t="84172" x="5019675" y="4756150"/>
          <p14:tracePt t="84180" x="5019675" y="4768850"/>
          <p14:tracePt t="84188" x="5045075" y="4792663"/>
          <p14:tracePt t="84196" x="5057775" y="4818063"/>
          <p14:tracePt t="84204" x="5081588" y="4830763"/>
          <p14:tracePt t="84211" x="5094288" y="4856163"/>
          <p14:tracePt t="84219" x="5106988" y="4856163"/>
          <p14:tracePt t="84227" x="5119688" y="4868863"/>
          <p14:tracePt t="84233" x="5132388" y="4879975"/>
          <p14:tracePt t="84249" x="5145088" y="4879975"/>
          <p14:tracePt t="84257" x="5145088" y="4892675"/>
          <p14:tracePt t="84265" x="5157788" y="4892675"/>
          <p14:tracePt t="84282" x="5181600" y="4905375"/>
          <p14:tracePt t="84293" x="5207000" y="4905375"/>
          <p14:tracePt t="84298" x="5219700" y="4905375"/>
          <p14:tracePt t="84304" x="5245100" y="4905375"/>
          <p14:tracePt t="84314" x="5270500" y="4905375"/>
          <p14:tracePt t="84320" x="5307013" y="4905375"/>
          <p14:tracePt t="84328" x="5345113" y="4905375"/>
          <p14:tracePt t="84335" x="5383213" y="4905375"/>
          <p14:tracePt t="84343" x="5419725" y="4905375"/>
          <p14:tracePt t="84351" x="5470525" y="4905375"/>
          <p14:tracePt t="84359" x="5507038" y="4905375"/>
          <p14:tracePt t="84367" x="5545138" y="4905375"/>
          <p14:tracePt t="84374" x="5583238" y="4905375"/>
          <p14:tracePt t="84383" x="5619750" y="4918075"/>
          <p14:tracePt t="84391" x="5645150" y="4918075"/>
          <p14:tracePt t="84397" x="5695950" y="4918075"/>
          <p14:tracePt t="84405" x="5732463" y="4918075"/>
          <p14:tracePt t="84413" x="5757863" y="4918075"/>
          <p14:tracePt t="84421" x="5795963" y="4930775"/>
          <p14:tracePt t="84429" x="5821363" y="4930775"/>
          <p14:tracePt t="84437" x="5845175" y="4930775"/>
          <p14:tracePt t="84446" x="5857875" y="4930775"/>
          <p14:tracePt t="84451" x="5883275" y="4930775"/>
          <p14:tracePt t="84459" x="5895975" y="4930775"/>
          <p14:tracePt t="84467" x="5908675" y="4930775"/>
          <p14:tracePt t="84476" x="5921375" y="4930775"/>
          <p14:tracePt t="84483" x="5932488" y="4930775"/>
          <p14:tracePt t="84492" x="5945188" y="4943475"/>
          <p14:tracePt t="84499" x="5957888" y="4943475"/>
          <p14:tracePt t="84509" x="5983288" y="4943475"/>
          <p14:tracePt t="84515" x="6008688" y="4943475"/>
          <p14:tracePt t="84521" x="6021388" y="4943475"/>
          <p14:tracePt t="84529" x="6045200" y="4943475"/>
          <p14:tracePt t="84537" x="6083300" y="4956175"/>
          <p14:tracePt t="84546" x="6108700" y="4968875"/>
          <p14:tracePt t="84553" x="6121400" y="4968875"/>
          <p14:tracePt t="84562" x="6134100" y="4968875"/>
          <p14:tracePt t="84569" x="6157913" y="4968875"/>
          <p14:tracePt t="84585" x="6170613" y="4968875"/>
          <p14:tracePt t="84601" x="6183313" y="4968875"/>
          <p14:tracePt t="84615" x="6196013" y="4968875"/>
          <p14:tracePt t="84631" x="6208713" y="4968875"/>
          <p14:tracePt t="84647" x="6221413" y="4968875"/>
          <p14:tracePt t="84685" x="6234113" y="4968875"/>
          <p14:tracePt t="84701" x="6246813" y="4956175"/>
          <p14:tracePt t="84711" x="6259513" y="4956175"/>
          <p14:tracePt t="84726" x="6270625" y="4956175"/>
          <p14:tracePt t="84733" x="6270625" y="4943475"/>
          <p14:tracePt t="84741" x="6283325" y="4943475"/>
          <p14:tracePt t="84747" x="6283325" y="4930775"/>
          <p14:tracePt t="84755" x="6296025" y="4918075"/>
          <p14:tracePt t="84763" x="6308725" y="4918075"/>
          <p14:tracePt t="84771" x="6308725" y="4905375"/>
          <p14:tracePt t="84779" x="6321425" y="4892675"/>
          <p14:tracePt t="84787" x="6334125" y="4879975"/>
          <p14:tracePt t="84796" x="6346825" y="4879975"/>
          <p14:tracePt t="84803" x="6346825" y="4868863"/>
          <p14:tracePt t="84811" x="6359525" y="4868863"/>
          <p14:tracePt t="84819" x="6359525" y="4856163"/>
          <p14:tracePt t="84826" x="6370638" y="4856163"/>
          <p14:tracePt t="84833" x="6370638" y="4843463"/>
          <p14:tracePt t="84842" x="6383338" y="4830763"/>
          <p14:tracePt t="84849" x="6396038" y="4805363"/>
          <p14:tracePt t="84865" x="6408738" y="4792663"/>
          <p14:tracePt t="84874" x="6408738" y="4779963"/>
          <p14:tracePt t="84881" x="6421438" y="4768850"/>
          <p14:tracePt t="84895" x="6421438" y="4756150"/>
          <p14:tracePt t="84921" x="6421438" y="4743450"/>
          <p14:tracePt t="84937" x="6421438" y="4730750"/>
          <p14:tracePt t="84945" x="6421438" y="4718050"/>
          <p14:tracePt t="84964" x="6408738" y="4705350"/>
          <p14:tracePt t="84967" x="6408738" y="4679950"/>
          <p14:tracePt t="84974" x="6396038" y="4679950"/>
          <p14:tracePt t="84981" x="6383338" y="4667250"/>
          <p14:tracePt t="84992" x="6383338" y="4643438"/>
          <p14:tracePt t="84997" x="6370638" y="4630738"/>
          <p14:tracePt t="85006" x="6370638" y="4618038"/>
          <p14:tracePt t="85013" x="6359525" y="4618038"/>
          <p14:tracePt t="85022" x="6346825" y="4605338"/>
          <p14:tracePt t="85037" x="6334125" y="4592638"/>
          <p14:tracePt t="85043" x="6334125" y="4579938"/>
          <p14:tracePt t="85051" x="6321425" y="4567238"/>
          <p14:tracePt t="85059" x="6308725" y="4567238"/>
          <p14:tracePt t="85067" x="6296025" y="4554538"/>
          <p14:tracePt t="85076" x="6283325" y="4543425"/>
          <p14:tracePt t="85084" x="6270625" y="4543425"/>
          <p14:tracePt t="85094" x="6246813" y="4530725"/>
          <p14:tracePt t="85100" x="6221413" y="4518025"/>
          <p14:tracePt t="85109" x="6196013" y="4505325"/>
          <p14:tracePt t="85116" x="6170613" y="4505325"/>
          <p14:tracePt t="85122" x="6134100" y="4492625"/>
          <p14:tracePt t="85130" x="6121400" y="4479925"/>
          <p14:tracePt t="85146" x="6108700" y="4479925"/>
          <p14:tracePt t="85154" x="6096000" y="4467225"/>
          <p14:tracePt t="85170" x="6083300" y="4467225"/>
          <p14:tracePt t="85178" x="6070600" y="4467225"/>
          <p14:tracePt t="85186" x="6057900" y="4467225"/>
          <p14:tracePt t="85193" x="6057900" y="4454525"/>
          <p14:tracePt t="85200" x="6045200" y="4454525"/>
          <p14:tracePt t="85209" x="6021388" y="4443413"/>
          <p14:tracePt t="85215" x="5983288" y="4443413"/>
          <p14:tracePt t="85225" x="5957888" y="4443413"/>
          <p14:tracePt t="85232" x="5921375" y="4430713"/>
          <p14:tracePt t="85241" x="5895975" y="4418013"/>
          <p14:tracePt t="85247" x="5870575" y="4405313"/>
          <p14:tracePt t="85253" x="5845175" y="4405313"/>
          <p14:tracePt t="85263" x="5808663" y="4405313"/>
          <p14:tracePt t="85269" x="5783263" y="4405313"/>
          <p14:tracePt t="85277" x="5757863" y="4392613"/>
          <p14:tracePt t="85285" x="5732463" y="4392613"/>
          <p14:tracePt t="85293" x="5708650" y="4392613"/>
          <p14:tracePt t="85302" x="5683250" y="4379913"/>
          <p14:tracePt t="85311" x="5645150" y="4379913"/>
          <p14:tracePt t="85318" x="5619750" y="4379913"/>
          <p14:tracePt t="85328" x="5595938" y="4379913"/>
          <p14:tracePt t="85334" x="5570538" y="4379913"/>
          <p14:tracePt t="85342" x="5557838" y="4379913"/>
          <p14:tracePt t="85348" x="5532438" y="4379913"/>
          <p14:tracePt t="85355" x="5519738" y="4379913"/>
          <p14:tracePt t="85371" x="5495925" y="4379913"/>
          <p14:tracePt t="85387" x="5483225" y="4379913"/>
          <p14:tracePt t="85404" x="5470525" y="4379913"/>
          <p14:tracePt t="85417" x="5457825" y="4379913"/>
          <p14:tracePt t="85426" x="5445125" y="4379913"/>
          <p14:tracePt t="85433" x="5432425" y="4379913"/>
          <p14:tracePt t="85442" x="5407025" y="4379913"/>
          <p14:tracePt t="85449" x="5383213" y="4379913"/>
          <p14:tracePt t="85457" x="5357813" y="4379913"/>
          <p14:tracePt t="85465" x="5319713" y="4379913"/>
          <p14:tracePt t="85475" x="5281613" y="4379913"/>
          <p14:tracePt t="85482" x="5245100" y="4379913"/>
          <p14:tracePt t="85492" x="5207000" y="4379913"/>
          <p14:tracePt t="85496" x="5170488" y="4379913"/>
          <p14:tracePt t="85504" x="5132388" y="4392613"/>
          <p14:tracePt t="85512" x="5106988" y="4405313"/>
          <p14:tracePt t="85519" x="5081588" y="4405313"/>
          <p14:tracePt t="85527" x="5057775" y="4418013"/>
          <p14:tracePt t="85535" x="5032375" y="4430713"/>
          <p14:tracePt t="85543" x="5006975" y="4430713"/>
          <p14:tracePt t="85551" x="4994275" y="4443413"/>
          <p14:tracePt t="85558" x="4981575" y="4454525"/>
          <p14:tracePt t="85573" x="4968875" y="4467225"/>
          <p14:tracePt t="85589" x="4956175" y="4479925"/>
          <p14:tracePt t="85597" x="4956175" y="4492625"/>
          <p14:tracePt t="85613" x="4945063" y="4505325"/>
          <p14:tracePt t="86207" x="4932363" y="4518025"/>
          <p14:tracePt t="86223" x="4919663" y="4530725"/>
          <p14:tracePt t="86231" x="4919663" y="4543425"/>
          <p14:tracePt t="86240" x="4906963" y="4543425"/>
          <p14:tracePt t="86245" x="4906963" y="4554538"/>
          <p14:tracePt t="86252" x="4894263" y="4554538"/>
          <p14:tracePt t="86260" x="4881563" y="4567238"/>
          <p14:tracePt t="86277" x="4868863" y="4579938"/>
          <p14:tracePt t="86284" x="4868863" y="4592638"/>
          <p14:tracePt t="86294" x="4856163" y="4592638"/>
          <p14:tracePt t="86299" x="4856163" y="4605338"/>
          <p14:tracePt t="86306" x="4843463" y="4605338"/>
          <p14:tracePt t="86314" x="4832350" y="4630738"/>
          <p14:tracePt t="86322" x="4832350" y="4656138"/>
          <p14:tracePt t="86330" x="4819650" y="4692650"/>
          <p14:tracePt t="86338" x="4794250" y="4730750"/>
          <p14:tracePt t="86346" x="4781550" y="4768850"/>
          <p14:tracePt t="86354" x="4781550" y="4805363"/>
          <p14:tracePt t="86362" x="4781550" y="4843463"/>
          <p14:tracePt t="86370" x="4781550" y="4879975"/>
          <p14:tracePt t="86377" x="4781550" y="4918075"/>
          <p14:tracePt t="86383" x="4794250" y="4943475"/>
          <p14:tracePt t="86393" x="4806950" y="4981575"/>
          <p14:tracePt t="86399" x="4806950" y="5005388"/>
          <p14:tracePt t="86408" x="4819650" y="5018088"/>
          <p14:tracePt t="86415" x="4832350" y="5043488"/>
          <p14:tracePt t="86424" x="4832350" y="5056188"/>
          <p14:tracePt t="86431" x="4843463" y="5056188"/>
          <p14:tracePt t="86440" x="4856163" y="5068888"/>
          <p14:tracePt t="86447" x="4856163" y="5081588"/>
          <p14:tracePt t="86453" x="4868863" y="5081588"/>
          <p14:tracePt t="86461" x="4868863" y="5092700"/>
          <p14:tracePt t="86469" x="4881563" y="5092700"/>
          <p14:tracePt t="86477" x="4894263" y="5105400"/>
          <p14:tracePt t="86485" x="4932363" y="5130800"/>
          <p14:tracePt t="86493" x="4968875" y="5130800"/>
          <p14:tracePt t="86502" x="5019675" y="5156200"/>
          <p14:tracePt t="86511" x="5057775" y="5181600"/>
          <p14:tracePt t="86518" x="5094288" y="5194300"/>
          <p14:tracePt t="86527" x="5157788" y="5218113"/>
          <p14:tracePt t="86532" x="5194300" y="5230813"/>
          <p14:tracePt t="86542" x="5232400" y="5243513"/>
          <p14:tracePt t="86548" x="5270500" y="5243513"/>
          <p14:tracePt t="86556" x="5307013" y="5256213"/>
          <p14:tracePt t="86564" x="5345113" y="5268913"/>
          <p14:tracePt t="86571" x="5383213" y="5281613"/>
          <p14:tracePt t="86580" x="5419725" y="5281613"/>
          <p14:tracePt t="86588" x="5457825" y="5281613"/>
          <p14:tracePt t="86596" x="5495925" y="5281613"/>
          <p14:tracePt t="86601" x="5519738" y="5281613"/>
          <p14:tracePt t="86611" x="5557838" y="5281613"/>
          <p14:tracePt t="86617" x="5595938" y="5281613"/>
          <p14:tracePt t="86627" x="5632450" y="5268913"/>
          <p14:tracePt t="86634" x="5657850" y="5256213"/>
          <p14:tracePt t="86642" x="5695950" y="5243513"/>
          <p14:tracePt t="86650" x="5732463" y="5218113"/>
          <p14:tracePt t="86658" x="5770563" y="5194300"/>
          <p14:tracePt t="86664" x="5795963" y="5168900"/>
          <p14:tracePt t="86675" x="5821363" y="5156200"/>
          <p14:tracePt t="86682" x="5845175" y="5130800"/>
          <p14:tracePt t="86688" x="5857875" y="5105400"/>
          <p14:tracePt t="86696" x="5870575" y="5092700"/>
          <p14:tracePt t="86704" x="5883275" y="5068888"/>
          <p14:tracePt t="86713" x="5883275" y="5043488"/>
          <p14:tracePt t="86720" x="5883275" y="5030788"/>
          <p14:tracePt t="86727" x="5883275" y="5005388"/>
          <p14:tracePt t="86736" x="5883275" y="4981575"/>
          <p14:tracePt t="86744" x="5883275" y="4956175"/>
          <p14:tracePt t="86750" x="5883275" y="4930775"/>
          <p14:tracePt t="86759" x="5883275" y="4905375"/>
          <p14:tracePt t="86766" x="5883275" y="4879975"/>
          <p14:tracePt t="86776" x="5870575" y="4879975"/>
          <p14:tracePt t="86782" x="5870575" y="4856163"/>
          <p14:tracePt t="86792" x="5857875" y="4856163"/>
          <p14:tracePt t="86799" x="5857875" y="4843463"/>
          <p14:tracePt t="86805" x="5845175" y="4843463"/>
          <p14:tracePt t="86814" x="5832475" y="4830763"/>
          <p14:tracePt t="86820" x="5832475" y="4818063"/>
          <p14:tracePt t="86827" x="5821363" y="4818063"/>
          <p14:tracePt t="86836" x="5795963" y="4805363"/>
          <p14:tracePt t="86844" x="5770563" y="4792663"/>
          <p14:tracePt t="86852" x="5732463" y="4792663"/>
          <p14:tracePt t="86861" x="5695950" y="4792663"/>
          <p14:tracePt t="86867" x="5645150" y="4792663"/>
          <p14:tracePt t="86877" x="5583238" y="4792663"/>
          <p14:tracePt t="86885" x="5495925" y="4792663"/>
          <p14:tracePt t="86893" x="5407025" y="4805363"/>
          <p14:tracePt t="86897" x="5294313" y="4830763"/>
          <p14:tracePt t="86906" x="5194300" y="4843463"/>
          <p14:tracePt t="86914" x="5094288" y="4868863"/>
          <p14:tracePt t="86921" x="5019675" y="4892675"/>
          <p14:tracePt t="86930" x="4956175" y="4905375"/>
          <p14:tracePt t="86938" x="4881563" y="4918075"/>
          <p14:tracePt t="86946" x="4832350" y="4930775"/>
          <p14:tracePt t="86954" x="4768850" y="4956175"/>
          <p14:tracePt t="86961" x="4732338" y="4992688"/>
          <p14:tracePt t="86971" x="4694238" y="5018088"/>
          <p14:tracePt t="86977" x="4681538" y="5043488"/>
          <p14:tracePt t="86983" x="4668838" y="5081588"/>
          <p14:tracePt t="86993" x="4656138" y="5118100"/>
          <p14:tracePt t="87000" x="4643438" y="5156200"/>
          <p14:tracePt t="87008" x="4643438" y="5194300"/>
          <p14:tracePt t="87016" x="4643438" y="5256213"/>
          <p14:tracePt t="87025" x="4668838" y="5305425"/>
          <p14:tracePt t="87032" x="4694238" y="5381625"/>
          <p14:tracePt t="87042" x="4743450" y="5456238"/>
          <p14:tracePt t="87047" x="4794250" y="5530850"/>
          <p14:tracePt t="87053" x="4856163" y="5607050"/>
          <p14:tracePt t="87062" x="4932363" y="5681663"/>
          <p14:tracePt t="87070" x="5019675" y="5781675"/>
          <p14:tracePt t="87078" x="5106988" y="5856288"/>
          <p14:tracePt t="87086" x="5219700" y="5945188"/>
          <p14:tracePt t="87096" x="5345113" y="6007100"/>
          <p14:tracePt t="87102" x="5445125" y="6045200"/>
          <p14:tracePt t="87109" x="5545138" y="6056313"/>
          <p14:tracePt t="87128" x="5719763" y="6056313"/>
          <p14:tracePt t="87131" x="5795963" y="6045200"/>
          <p14:tracePt t="87141" x="5832475" y="6019800"/>
          <p14:tracePt t="87148" x="5857875" y="5994400"/>
          <p14:tracePt t="87156" x="5895975" y="5945188"/>
          <p14:tracePt t="87164" x="5921375" y="5907088"/>
          <p14:tracePt t="87171" x="5945188" y="5856288"/>
          <p14:tracePt t="87180" x="5970588" y="5819775"/>
          <p14:tracePt t="87188" x="5983288" y="5768975"/>
          <p14:tracePt t="87195" x="5995988" y="5707063"/>
          <p14:tracePt t="87201" x="5995988" y="5656263"/>
          <p14:tracePt t="87211" x="5995988" y="5594350"/>
          <p14:tracePt t="87218" x="5995988" y="5543550"/>
          <p14:tracePt t="87227" x="5995988" y="5481638"/>
          <p14:tracePt t="87234" x="5995988" y="5418138"/>
          <p14:tracePt t="87242" x="5995988" y="5343525"/>
          <p14:tracePt t="87250" x="5995988" y="5305425"/>
          <p14:tracePt t="87256" x="5970588" y="5268913"/>
          <p14:tracePt t="87263" x="5932488" y="5218113"/>
          <p14:tracePt t="87271" x="5921375" y="5194300"/>
          <p14:tracePt t="87279" x="5895975" y="5168900"/>
          <p14:tracePt t="87287" x="5857875" y="5143500"/>
          <p14:tracePt t="87295" x="5832475" y="5118100"/>
          <p14:tracePt t="87303" x="5808663" y="5092700"/>
          <p14:tracePt t="87311" x="5783263" y="5081588"/>
          <p14:tracePt t="87319" x="5745163" y="5068888"/>
          <p14:tracePt t="87327" x="5719763" y="5068888"/>
          <p14:tracePt t="87335" x="5695950" y="5068888"/>
          <p14:tracePt t="87342" x="5683250" y="5056188"/>
          <p14:tracePt t="87349" x="5670550" y="5056188"/>
          <p14:tracePt t="87365" x="5657850" y="5056188"/>
          <p14:tracePt t="87381" x="5645150" y="5056188"/>
          <p14:tracePt t="87406" x="5632450" y="5056188"/>
          <p14:tracePt t="87491" x="5619750" y="5056188"/>
          <p14:tracePt t="88287" x="5619750" y="5068888"/>
          <p14:tracePt t="88310" x="5632450" y="5068888"/>
          <p14:tracePt t="88684" x="5645150" y="5068888"/>
          <p14:tracePt t="89027" x="5657850" y="5081588"/>
          <p14:tracePt t="89043" x="5657850" y="5092700"/>
          <p14:tracePt t="89051" x="5683250" y="5118100"/>
          <p14:tracePt t="89059" x="5683250" y="5130800"/>
          <p14:tracePt t="89069" x="5683250" y="5156200"/>
          <p14:tracePt t="89073" x="5695950" y="5156200"/>
          <p14:tracePt t="89079" x="5695950" y="5181600"/>
          <p14:tracePt t="89088" x="5695950" y="5194300"/>
          <p14:tracePt t="89103" x="5695950" y="5205413"/>
          <p14:tracePt t="89112" x="5695950" y="5218113"/>
          <p14:tracePt t="89557" x="5708650" y="5218113"/>
          <p14:tracePt t="89572" x="5719763" y="5218113"/>
          <p14:tracePt t="89580" x="5732463" y="5218113"/>
          <p14:tracePt t="89596" x="5745163" y="5218113"/>
          <p14:tracePt t="89602" x="5745163" y="5205413"/>
          <p14:tracePt t="89612" x="5757863" y="5205413"/>
          <p14:tracePt t="89634" x="5770563" y="5205413"/>
          <p14:tracePt t="89681" x="5783263" y="5205413"/>
          <p14:tracePt t="89704" x="5795963" y="5205413"/>
          <p14:tracePt t="89790" x="5795963" y="5218113"/>
          <p14:tracePt t="180289" x="5795963" y="5181600"/>
          <p14:tracePt t="180295" x="5795963" y="5081588"/>
          <p14:tracePt t="180304" x="5783263" y="4892675"/>
          <p14:tracePt t="180311" x="5719763" y="4579938"/>
          <p14:tracePt t="180320" x="5570538" y="4079875"/>
          <p14:tracePt t="180323" x="5332413" y="3516313"/>
          <p14:tracePt t="180333" x="5057775" y="2928938"/>
          <p14:tracePt t="180339" x="4743450" y="2365375"/>
          <p14:tracePt t="180347" x="4481513" y="1889125"/>
          <p14:tracePt t="180355" x="4268788" y="1527175"/>
          <p14:tracePt t="180363" x="4168775" y="1301750"/>
          <p14:tracePt t="180371" x="4117975" y="1201738"/>
          <p14:tracePt t="180379" x="4081463" y="1125538"/>
          <p14:tracePt t="180385" x="4056063" y="1050925"/>
          <p14:tracePt t="180393" x="4043363" y="963613"/>
          <p14:tracePt t="180401" x="4017963" y="876300"/>
          <p14:tracePt t="180409" x="3992563" y="788988"/>
          <p14:tracePt t="180417" x="3956050" y="700088"/>
          <p14:tracePt t="180425" x="3917950" y="612775"/>
          <p14:tracePt t="180433" x="3879850" y="525463"/>
          <p14:tracePt t="180441" x="3830638" y="450850"/>
          <p14:tracePt t="180451" x="3767138" y="350838"/>
          <p14:tracePt t="180455" x="3717925" y="274638"/>
          <p14:tracePt t="180463" x="3667125" y="200025"/>
          <p14:tracePt t="180471" x="3605213" y="112713"/>
          <p14:tracePt t="180479" x="3541713" y="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276B-56CB-4315-80CF-77E59F93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Transversal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C8262D-79C2-4C11-AE23-8E90492F26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9656" t="11381" r="65875" b="33954"/>
          <a:stretch/>
        </p:blipFill>
        <p:spPr>
          <a:xfrm>
            <a:off x="552139" y="1740624"/>
            <a:ext cx="6100588" cy="46981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F40ED60-635D-4642-BCEE-3E66613AE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643" t="13035" r="66020" b="33461"/>
          <a:stretch/>
        </p:blipFill>
        <p:spPr>
          <a:xfrm>
            <a:off x="6447453" y="1204588"/>
            <a:ext cx="5281127" cy="4002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521596E2-ED44-416C-BD92-CFB31E418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87"/>
    </mc:Choice>
    <mc:Fallback xmlns="">
      <p:transition spd="slow" advTm="10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71" x="1677988" y="2314575"/>
          <p14:tracePt t="9930" x="1727200" y="2303463"/>
          <p14:tracePt t="9942" x="2954338" y="1865313"/>
          <p14:tracePt t="10082" x="3930650" y="1601788"/>
          <p14:tracePt t="10092" x="3979863" y="1601788"/>
          <p14:tracePt t="10100" x="4017963" y="1601788"/>
          <p14:tracePt t="10108" x="4056063" y="1601788"/>
          <p14:tracePt t="10118" x="4105275" y="1601788"/>
          <p14:tracePt t="10124" x="4156075" y="1601788"/>
          <p14:tracePt t="10138" x="4230688" y="1601788"/>
          <p14:tracePt t="10150" x="4356100" y="1601788"/>
          <p14:tracePt t="10156" x="4406900" y="1601788"/>
          <p14:tracePt t="10162" x="4443413" y="1601788"/>
          <p14:tracePt t="10174" x="4481513" y="1601788"/>
          <p14:tracePt t="10190" x="4530725" y="1601788"/>
          <p14:tracePt t="10202" x="4606925" y="1601788"/>
          <p14:tracePt t="10208" x="4643438" y="1601788"/>
          <p14:tracePt t="10219" x="4681538" y="1601788"/>
          <p14:tracePt t="10224" x="4719638" y="1601788"/>
          <p14:tracePt t="10236" x="4768850" y="1601788"/>
          <p14:tracePt t="10240" x="4832350" y="1601788"/>
          <p14:tracePt t="10251" x="4906963" y="1601788"/>
          <p14:tracePt t="10256" x="4968875" y="1601788"/>
          <p14:tracePt t="10266" x="5045075" y="1601788"/>
          <p14:tracePt t="10272" x="5106988" y="1601788"/>
          <p14:tracePt t="10280" x="5181600" y="1601788"/>
          <p14:tracePt t="10291" x="5270500" y="1614488"/>
          <p14:tracePt t="10296" x="5345113" y="1627188"/>
          <p14:tracePt t="10305" x="5432425" y="1639888"/>
          <p14:tracePt t="10310" x="5545138" y="1652588"/>
          <p14:tracePt t="10320" x="5645150" y="1663700"/>
          <p14:tracePt t="10326" x="5708650" y="1676400"/>
          <p14:tracePt t="10335" x="5783263" y="1689100"/>
          <p14:tracePt t="10342" x="5857875" y="1701800"/>
          <p14:tracePt t="10350" x="5957888" y="1727200"/>
          <p14:tracePt t="10357" x="6045200" y="1739900"/>
          <p14:tracePt t="10372" x="6208713" y="1765300"/>
          <p14:tracePt t="10385" x="6321425" y="1789113"/>
          <p14:tracePt t="10389" x="6421438" y="1814513"/>
          <p14:tracePt t="10397" x="6521450" y="1852613"/>
          <p14:tracePt t="10406" x="6596063" y="1889125"/>
          <p14:tracePt t="10413" x="6672263" y="1927225"/>
          <p14:tracePt t="10421" x="6721475" y="1952625"/>
          <p14:tracePt t="10429" x="6759575" y="1989138"/>
          <p14:tracePt t="10435" x="6797675" y="2014538"/>
          <p14:tracePt t="10443" x="6834188" y="2039938"/>
          <p14:tracePt t="10453" x="6859588" y="2065338"/>
          <p14:tracePt t="10462" x="6884988" y="2101850"/>
          <p14:tracePt t="10469" x="6921500" y="2114550"/>
          <p14:tracePt t="10475" x="6934200" y="2139950"/>
          <p14:tracePt t="10484" x="6959600" y="2165350"/>
          <p14:tracePt t="10490" x="6985000" y="2178050"/>
          <p14:tracePt t="10496" x="6985000" y="2190750"/>
          <p14:tracePt t="10513" x="6997700" y="2201863"/>
          <p14:tracePt t="10521" x="7010400" y="2214563"/>
          <p14:tracePt t="10894" x="6997700" y="2227263"/>
          <p14:tracePt t="10956" x="6997700" y="2239963"/>
          <p14:tracePt t="10996" x="6997700" y="2252663"/>
          <p14:tracePt t="11006" x="6985000" y="2265363"/>
          <p14:tracePt t="11020" x="6985000" y="2278063"/>
          <p14:tracePt t="11034" x="6985000" y="2290763"/>
          <p14:tracePt t="11051" x="6985000" y="2303463"/>
          <p14:tracePt t="11060" x="6985000" y="2314575"/>
          <p14:tracePt t="11074" x="6985000" y="2327275"/>
          <p14:tracePt t="11088" x="6985000" y="2339975"/>
          <p14:tracePt t="11104" x="6985000" y="2352675"/>
          <p14:tracePt t="11112" x="6985000" y="2365375"/>
          <p14:tracePt t="11136" x="6985000" y="2378075"/>
          <p14:tracePt t="11184" x="6985000" y="2390775"/>
          <p14:tracePt t="11214" x="6972300" y="2390775"/>
          <p14:tracePt t="11224" x="6972300" y="2403475"/>
          <p14:tracePt t="11240" x="6972300" y="2414588"/>
          <p14:tracePt t="11260" x="6972300" y="2427288"/>
          <p14:tracePt t="11269" x="6959600" y="2427288"/>
          <p14:tracePt t="11292" x="6946900" y="2439988"/>
          <p14:tracePt t="11378" x="6934200" y="2452688"/>
          <p14:tracePt t="11392" x="6934200" y="2465388"/>
          <p14:tracePt t="11402" x="6921500" y="2465388"/>
          <p14:tracePt t="11417" x="6910388" y="2465388"/>
          <p14:tracePt t="11424" x="6897688" y="2478088"/>
          <p14:tracePt t="11442" x="6884988" y="2490788"/>
          <p14:tracePt t="11452" x="6872288" y="2490788"/>
          <p14:tracePt t="11463" x="6846888" y="2503488"/>
          <p14:tracePt t="11471" x="6834188" y="2503488"/>
          <p14:tracePt t="11478" x="6821488" y="2516188"/>
          <p14:tracePt t="11488" x="6784975" y="2516188"/>
          <p14:tracePt t="11494" x="6759575" y="2516188"/>
          <p14:tracePt t="11504" x="6746875" y="2516188"/>
          <p14:tracePt t="11511" x="6734175" y="2516188"/>
          <p14:tracePt t="11520" x="6708775" y="2516188"/>
          <p14:tracePt t="11528" x="6696075" y="2516188"/>
          <p14:tracePt t="11535" x="6672263" y="2516188"/>
          <p14:tracePt t="11541" x="6659563" y="2516188"/>
          <p14:tracePt t="11552" x="6634163" y="2527300"/>
          <p14:tracePt t="11556" x="6621463" y="2527300"/>
          <p14:tracePt t="11573" x="6608763" y="2527300"/>
          <p14:tracePt t="11581" x="6596063" y="2527300"/>
          <p14:tracePt t="11597" x="6584950" y="2527300"/>
          <p14:tracePt t="11619" x="6584950" y="2516188"/>
          <p14:tracePt t="11626" x="6572250" y="2516188"/>
          <p14:tracePt t="11643" x="6572250" y="2503488"/>
          <p14:tracePt t="11653" x="6559550" y="2503488"/>
          <p14:tracePt t="11658" x="6559550" y="2490788"/>
          <p14:tracePt t="11672" x="6559550" y="2478088"/>
          <p14:tracePt t="11681" x="6559550" y="2465388"/>
          <p14:tracePt t="11701" x="6559550" y="2452688"/>
          <p14:tracePt t="11704" x="6559550" y="2427288"/>
          <p14:tracePt t="11712" x="6559550" y="2414588"/>
          <p14:tracePt t="11721" x="6572250" y="2403475"/>
          <p14:tracePt t="11728" x="6584950" y="2365375"/>
          <p14:tracePt t="11738" x="6596063" y="2327275"/>
          <p14:tracePt t="11744" x="6596063" y="2303463"/>
          <p14:tracePt t="11754" x="6621463" y="2265363"/>
          <p14:tracePt t="11762" x="6634163" y="2227263"/>
          <p14:tracePt t="11770" x="6646863" y="2201863"/>
          <p14:tracePt t="11774" x="6659563" y="2165350"/>
          <p14:tracePt t="11785" x="6672263" y="2152650"/>
          <p14:tracePt t="11792" x="6672263" y="2139950"/>
          <p14:tracePt t="11802" x="6684963" y="2127250"/>
          <p14:tracePt t="11808" x="6684963" y="2114550"/>
          <p14:tracePt t="11821" x="6708775" y="2101850"/>
          <p14:tracePt t="11828" x="6708775" y="2089150"/>
          <p14:tracePt t="11841" x="6721475" y="2089150"/>
          <p14:tracePt t="11852" x="6734175" y="2078038"/>
          <p14:tracePt t="11854" x="6746875" y="2065338"/>
          <p14:tracePt t="11862" x="6746875" y="2052638"/>
          <p14:tracePt t="11868" x="6759575" y="2039938"/>
          <p14:tracePt t="11885" x="6772275" y="2027238"/>
          <p14:tracePt t="11902" x="6784975" y="2014538"/>
          <p14:tracePt t="11908" x="6797675" y="2014538"/>
          <p14:tracePt t="11918" x="6797675" y="2001838"/>
          <p14:tracePt t="11923" x="6808788" y="1989138"/>
          <p14:tracePt t="11942" x="6821488" y="1978025"/>
          <p14:tracePt t="11960" x="6834188" y="1965325"/>
          <p14:tracePt t="11963" x="6846888" y="1965325"/>
          <p14:tracePt t="11977" x="6859588" y="1952625"/>
          <p14:tracePt t="11993" x="6872288" y="1952625"/>
          <p14:tracePt t="12002" x="6884988" y="1952625"/>
          <p14:tracePt t="12008" x="6910388" y="1952625"/>
          <p14:tracePt t="12019" x="6934200" y="1952625"/>
          <p14:tracePt t="12028" x="6972300" y="1952625"/>
          <p14:tracePt t="12036" x="6997700" y="1952625"/>
          <p14:tracePt t="12038" x="7021513" y="1965325"/>
          <p14:tracePt t="12052" x="7046913" y="1965325"/>
          <p14:tracePt t="12056" x="7059613" y="1965325"/>
          <p14:tracePt t="12063" x="7085013" y="1965325"/>
          <p14:tracePt t="12081" x="7097713" y="1965325"/>
          <p14:tracePt t="12111" x="7110413" y="1965325"/>
          <p14:tracePt t="12119" x="7110413" y="1978025"/>
          <p14:tracePt t="12134" x="7123113" y="1989138"/>
          <p14:tracePt t="12141" x="7134225" y="1989138"/>
          <p14:tracePt t="12156" x="7146925" y="2001838"/>
          <p14:tracePt t="12168" x="7146925" y="2014538"/>
          <p14:tracePt t="12173" x="7159625" y="2027238"/>
          <p14:tracePt t="12188" x="7172325" y="2052638"/>
          <p14:tracePt t="12206" x="7172325" y="2065338"/>
          <p14:tracePt t="12211" x="7185025" y="2065338"/>
          <p14:tracePt t="12219" x="7185025" y="2078038"/>
          <p14:tracePt t="12227" x="7185025" y="2089150"/>
          <p14:tracePt t="12251" x="7185025" y="2101850"/>
          <p14:tracePt t="12266" x="7185025" y="2114550"/>
          <p14:tracePt t="12285" x="7185025" y="2127250"/>
          <p14:tracePt t="12297" x="7185025" y="2139950"/>
          <p14:tracePt t="12313" x="7185025" y="2152650"/>
          <p14:tracePt t="12329" x="7185025" y="2165350"/>
          <p14:tracePt t="12343" x="7185025" y="2178050"/>
          <p14:tracePt t="12361" x="7185025" y="2190750"/>
          <p14:tracePt t="12369" x="7185025" y="2201863"/>
          <p14:tracePt t="12386" x="7185025" y="2214563"/>
          <p14:tracePt t="12402" x="7185025" y="2227263"/>
          <p14:tracePt t="12405" x="7172325" y="2239963"/>
          <p14:tracePt t="12412" x="7159625" y="2252663"/>
          <p14:tracePt t="12422" x="7159625" y="2265363"/>
          <p14:tracePt t="12429" x="7146925" y="2278063"/>
          <p14:tracePt t="12444" x="7134225" y="2290763"/>
          <p14:tracePt t="12455" x="7123113" y="2290763"/>
          <p14:tracePt t="12461" x="7123113" y="2314575"/>
          <p14:tracePt t="12469" x="7110413" y="2314575"/>
          <p14:tracePt t="12475" x="7110413" y="2327275"/>
          <p14:tracePt t="12485" x="7097713" y="2327275"/>
          <p14:tracePt t="12490" x="7097713" y="2339975"/>
          <p14:tracePt t="12501" x="7085013" y="2339975"/>
          <p14:tracePt t="12506" x="7072313" y="2352675"/>
          <p14:tracePt t="12523" x="7059613" y="2365375"/>
          <p14:tracePt t="12530" x="7059613" y="2378075"/>
          <p14:tracePt t="12538" x="7046913" y="2378075"/>
          <p14:tracePt t="12546" x="7046913" y="2390775"/>
          <p14:tracePt t="12569" x="7021513" y="2414588"/>
          <p14:tracePt t="12585" x="7010400" y="2427288"/>
          <p14:tracePt t="12600" x="7010400" y="2439988"/>
          <p14:tracePt t="12609" x="6997700" y="2439988"/>
          <p14:tracePt t="12623" x="6985000" y="2452688"/>
          <p14:tracePt t="12630" x="6985000" y="2465388"/>
          <p14:tracePt t="12638" x="6972300" y="2465388"/>
          <p14:tracePt t="12654" x="6972300" y="2478088"/>
          <p14:tracePt t="12669" x="6959600" y="2478088"/>
          <p14:tracePt t="12686" x="6959600" y="2490788"/>
          <p14:tracePt t="12708" x="6946900" y="2490788"/>
          <p14:tracePt t="12733" x="6934200" y="2490788"/>
          <p14:tracePt t="12741" x="6934200" y="2503488"/>
          <p14:tracePt t="12752" x="6934200" y="2516188"/>
          <p14:tracePt t="13169" x="6921500" y="2527300"/>
          <p14:tracePt t="13193" x="6910388" y="2540000"/>
          <p14:tracePt t="13205" x="6910388" y="2552700"/>
          <p14:tracePt t="13209" x="6884988" y="2565400"/>
          <p14:tracePt t="13219" x="6872288" y="2603500"/>
          <p14:tracePt t="13222" x="6846888" y="2627313"/>
          <p14:tracePt t="13232" x="6808788" y="2652713"/>
          <p14:tracePt t="13239" x="6784975" y="2703513"/>
          <p14:tracePt t="13246" x="6759575" y="2728913"/>
          <p14:tracePt t="13256" x="6734175" y="2752725"/>
          <p14:tracePt t="13264" x="6721475" y="2778125"/>
          <p14:tracePt t="13271" x="6708775" y="2803525"/>
          <p14:tracePt t="13287" x="6696075" y="2816225"/>
          <p14:tracePt t="13304" x="6696075" y="2828925"/>
          <p14:tracePt t="13309" x="6696075" y="2840038"/>
          <p14:tracePt t="13325" x="6696075" y="2852738"/>
          <p14:tracePt t="13341" x="6696075" y="2865438"/>
          <p14:tracePt t="13352" x="6696075" y="2878138"/>
          <p14:tracePt t="13357" x="6696075" y="2890838"/>
          <p14:tracePt t="13369" x="6696075" y="2903538"/>
          <p14:tracePt t="13374" x="6684963" y="2903538"/>
          <p14:tracePt t="13380" x="6684963" y="2916238"/>
          <p14:tracePt t="13388" x="6684963" y="2928938"/>
          <p14:tracePt t="13403" x="6684963" y="2941638"/>
          <p14:tracePt t="13420" x="6684963" y="2952750"/>
          <p14:tracePt t="13436" x="6684963" y="2965450"/>
          <p14:tracePt t="13442" x="6684963" y="2978150"/>
          <p14:tracePt t="13458" x="6696075" y="2990850"/>
          <p14:tracePt t="13464" x="6696075" y="3003550"/>
          <p14:tracePt t="13472" x="6708775" y="3016250"/>
          <p14:tracePt t="13480" x="6708775" y="3028950"/>
          <p14:tracePt t="13488" x="6708775" y="3054350"/>
          <p14:tracePt t="13496" x="6721475" y="3054350"/>
          <p14:tracePt t="13504" x="6721475" y="3065463"/>
          <p14:tracePt t="13510" x="6721475" y="3078163"/>
          <p14:tracePt t="13520" x="6721475" y="3103563"/>
          <p14:tracePt t="13536" x="6721475" y="3116263"/>
          <p14:tracePt t="13542" x="6734175" y="3116263"/>
          <p14:tracePt t="13551" x="6734175" y="3128963"/>
          <p14:tracePt t="13568" x="6734175" y="3141663"/>
          <p14:tracePt t="13572" x="6746875" y="3154363"/>
          <p14:tracePt t="13588" x="6746875" y="3165475"/>
          <p14:tracePt t="13605" x="6759575" y="3178175"/>
          <p14:tracePt t="13628" x="6772275" y="3190875"/>
          <p14:tracePt t="13637" x="6772275" y="3203575"/>
          <p14:tracePt t="13654" x="6784975" y="3216275"/>
          <p14:tracePt t="13658" x="6797675" y="3216275"/>
          <p14:tracePt t="13675" x="6808788" y="3216275"/>
          <p14:tracePt t="13684" x="6808788" y="3228975"/>
          <p14:tracePt t="13690" x="6821488" y="3228975"/>
          <p14:tracePt t="13706" x="6834188" y="3241675"/>
          <p14:tracePt t="13714" x="6846888" y="3241675"/>
          <p14:tracePt t="13720" x="6846888" y="3254375"/>
          <p14:tracePt t="13730" x="6859588" y="3254375"/>
          <p14:tracePt t="13736" x="6859588" y="3267075"/>
          <p14:tracePt t="13746" x="6872288" y="3267075"/>
          <p14:tracePt t="13760" x="6897688" y="3267075"/>
          <p14:tracePt t="13776" x="6910388" y="3278188"/>
          <p14:tracePt t="13785" x="6921500" y="3278188"/>
          <p14:tracePt t="13792" x="6934200" y="3290888"/>
          <p14:tracePt t="13801" x="6959600" y="3290888"/>
          <p14:tracePt t="13806" x="6985000" y="3290888"/>
          <p14:tracePt t="13814" x="7010400" y="3290888"/>
          <p14:tracePt t="13822" x="7034213" y="3290888"/>
          <p14:tracePt t="13835" x="7059613" y="3290888"/>
          <p14:tracePt t="13839" x="7085013" y="3290888"/>
          <p14:tracePt t="13846" x="7110413" y="3290888"/>
          <p14:tracePt t="13854" x="7146925" y="3290888"/>
          <p14:tracePt t="13861" x="7172325" y="3290888"/>
          <p14:tracePt t="13870" x="7197725" y="3290888"/>
          <p14:tracePt t="13885" x="7223125" y="3290888"/>
          <p14:tracePt t="13892" x="7246938" y="3290888"/>
          <p14:tracePt t="13901" x="7259638" y="3290888"/>
          <p14:tracePt t="13909" x="7285038" y="3278188"/>
          <p14:tracePt t="13918" x="7310438" y="3267075"/>
          <p14:tracePt t="13924" x="7348538" y="3267075"/>
          <p14:tracePt t="13936" x="7372350" y="3254375"/>
          <p14:tracePt t="13941" x="7397750" y="3241675"/>
          <p14:tracePt t="13948" x="7423150" y="3228975"/>
          <p14:tracePt t="13958" x="7448550" y="3228975"/>
          <p14:tracePt t="13964" x="7485063" y="3216275"/>
          <p14:tracePt t="13970" x="7510463" y="3203575"/>
          <p14:tracePt t="13978" x="7535863" y="3190875"/>
          <p14:tracePt t="13987" x="7548563" y="3190875"/>
          <p14:tracePt t="13994" x="7572375" y="3178175"/>
          <p14:tracePt t="14009" x="7585075" y="3178175"/>
          <p14:tracePt t="14018" x="7585075" y="3165475"/>
          <p14:tracePt t="14042" x="7597775" y="3154363"/>
          <p14:tracePt t="14054" x="7610475" y="3154363"/>
          <p14:tracePt t="14058" x="7610475" y="3141663"/>
          <p14:tracePt t="14064" x="7623175" y="3141663"/>
          <p14:tracePt t="14080" x="7623175" y="3128963"/>
          <p14:tracePt t="14087" x="7635875" y="3128963"/>
          <p14:tracePt t="14096" x="7635875" y="3116263"/>
          <p14:tracePt t="14104" x="7648575" y="3103563"/>
          <p14:tracePt t="14109" x="7661275" y="3103563"/>
          <p14:tracePt t="14121" x="7661275" y="3090863"/>
          <p14:tracePt t="14137" x="7661275" y="3078163"/>
          <p14:tracePt t="14154" x="7661275" y="3054350"/>
          <p14:tracePt t="14173" x="7661275" y="3041650"/>
          <p14:tracePt t="14182" x="7661275" y="3028950"/>
          <p14:tracePt t="14203" x="7661275" y="3016250"/>
          <p14:tracePt t="14213" x="7661275" y="3003550"/>
          <p14:tracePt t="14275" x="7648575" y="3003550"/>
          <p14:tracePt t="14285" x="7648575" y="2990850"/>
          <p14:tracePt t="14292" x="7635875" y="2990850"/>
          <p14:tracePt t="14315" x="7623175" y="2990850"/>
          <p14:tracePt t="14337" x="7610475" y="2990850"/>
          <p14:tracePt t="14355" x="7597775" y="2978150"/>
          <p14:tracePt t="14372" x="7585075" y="2978150"/>
          <p14:tracePt t="14386" x="7572375" y="2978150"/>
          <p14:tracePt t="14401" x="7561263" y="2978150"/>
          <p14:tracePt t="14408" x="7548563" y="2978150"/>
          <p14:tracePt t="14423" x="7535863" y="2978150"/>
          <p14:tracePt t="14433" x="7523163" y="2978150"/>
          <p14:tracePt t="14440" x="7510463" y="2978150"/>
          <p14:tracePt t="14449" x="7497763" y="2965450"/>
          <p14:tracePt t="14453" x="7472363" y="2965450"/>
          <p14:tracePt t="14460" x="7459663" y="2965450"/>
          <p14:tracePt t="14471" x="7448550" y="2965450"/>
          <p14:tracePt t="14476" x="7435850" y="2965450"/>
          <p14:tracePt t="14492" x="7423150" y="2965450"/>
          <p14:tracePt t="14501" x="7410450" y="2952750"/>
          <p14:tracePt t="14528" x="7397750" y="2952750"/>
          <p14:tracePt t="14542" x="7385050" y="2952750"/>
          <p14:tracePt t="14557" x="7372350" y="2952750"/>
          <p14:tracePt t="14563" x="7359650" y="2952750"/>
          <p14:tracePt t="14579" x="7348538" y="2952750"/>
          <p14:tracePt t="14595" x="7335838" y="2952750"/>
          <p14:tracePt t="14605" x="7323138" y="2952750"/>
          <p14:tracePt t="14611" x="7310438" y="2952750"/>
          <p14:tracePt t="14628" x="7297738" y="2952750"/>
          <p14:tracePt t="14640" x="7285038" y="2952750"/>
          <p14:tracePt t="14766" x="7272338" y="2965450"/>
          <p14:tracePt t="17191" x="7259638" y="2965450"/>
          <p14:tracePt t="17514" x="7146925" y="3278188"/>
          <p14:tracePt t="17522" x="7146925" y="3316288"/>
          <p14:tracePt t="17531" x="7134225" y="3354388"/>
          <p14:tracePt t="17538" x="7123113" y="3390900"/>
          <p14:tracePt t="17547" x="7110413" y="3416300"/>
          <p14:tracePt t="17556" x="7110413" y="3441700"/>
          <p14:tracePt t="17561" x="7110413" y="3467100"/>
          <p14:tracePt t="17572" x="7097713" y="3503613"/>
          <p14:tracePt t="17579" x="7085013" y="3529013"/>
          <p14:tracePt t="17586" x="7072313" y="3554413"/>
          <p14:tracePt t="17597" x="7072313" y="3579813"/>
          <p14:tracePt t="17609" x="7046913" y="3629025"/>
          <p14:tracePt t="17620" x="7034213" y="3667125"/>
          <p14:tracePt t="17626" x="7034213" y="3692525"/>
          <p14:tracePt t="17632" x="7021513" y="3716338"/>
          <p14:tracePt t="17639" x="7010400" y="3729038"/>
          <p14:tracePt t="17645" x="6997700" y="3767138"/>
          <p14:tracePt t="17655" x="6997700" y="3779838"/>
          <p14:tracePt t="17661" x="6985000" y="3803650"/>
          <p14:tracePt t="17671" x="6972300" y="3816350"/>
          <p14:tracePt t="17677" x="6972300" y="3829050"/>
          <p14:tracePt t="17687" x="6959600" y="3841750"/>
          <p14:tracePt t="17695" x="6959600" y="3854450"/>
          <p14:tracePt t="17704" x="6946900" y="3867150"/>
          <p14:tracePt t="17707" x="6934200" y="3892550"/>
          <p14:tracePt t="17718" x="6934200" y="3905250"/>
          <p14:tracePt t="17725" x="6934200" y="3929063"/>
          <p14:tracePt t="17731" x="6921500" y="3954463"/>
          <p14:tracePt t="17739" x="6910388" y="3979863"/>
          <p14:tracePt t="17748" x="6897688" y="4017963"/>
          <p14:tracePt t="17757" x="6897688" y="4029075"/>
          <p14:tracePt t="17764" x="6897688" y="4041775"/>
          <p14:tracePt t="17773" x="6884988" y="4054475"/>
          <p14:tracePt t="17790" x="6884988" y="4067175"/>
          <p14:tracePt t="17798" x="6884988" y="4079875"/>
          <p14:tracePt t="17825" x="6884988" y="4092575"/>
          <p14:tracePt t="18525" x="6872288" y="4092575"/>
          <p14:tracePt t="18549" x="6897688" y="4092575"/>
          <p14:tracePt t="18555" x="6921500" y="4092575"/>
          <p14:tracePt t="18564" x="6959600" y="4092575"/>
          <p14:tracePt t="18571" x="6985000" y="4092575"/>
          <p14:tracePt t="18578" x="7010400" y="4092575"/>
          <p14:tracePt t="18588" x="7034213" y="4092575"/>
          <p14:tracePt t="18598" x="7046913" y="4105275"/>
          <p14:tracePt t="18602" x="7072313" y="4117975"/>
          <p14:tracePt t="18610" x="7085013" y="4117975"/>
          <p14:tracePt t="18620" x="7097713" y="4117975"/>
          <p14:tracePt t="18626" x="7123113" y="4129088"/>
          <p14:tracePt t="18637" x="7134225" y="4129088"/>
          <p14:tracePt t="18643" x="7146925" y="4129088"/>
          <p14:tracePt t="19264" x="7159625" y="4129088"/>
          <p14:tracePt t="19272" x="7159625" y="4117975"/>
          <p14:tracePt t="19289" x="7159625" y="4105275"/>
          <p14:tracePt t="19299" x="7172325" y="4105275"/>
          <p14:tracePt t="19306" x="7172325" y="4092575"/>
          <p14:tracePt t="19321" x="7185025" y="4079875"/>
          <p14:tracePt t="19326" x="7185025" y="4067175"/>
          <p14:tracePt t="19337" x="7197725" y="4054475"/>
          <p14:tracePt t="19354" x="7197725" y="4041775"/>
          <p14:tracePt t="19358" x="7210425" y="4029075"/>
          <p14:tracePt t="19369" x="7223125" y="4005263"/>
          <p14:tracePt t="19374" x="7235825" y="3967163"/>
          <p14:tracePt t="19381" x="7246938" y="3929063"/>
          <p14:tracePt t="19394" x="7259638" y="3905250"/>
          <p14:tracePt t="19398" x="7259638" y="3867150"/>
          <p14:tracePt t="19405" x="7272338" y="3829050"/>
          <p14:tracePt t="19413" x="7285038" y="3779838"/>
          <p14:tracePt t="19422" x="7297738" y="3741738"/>
          <p14:tracePt t="19429" x="7310438" y="3667125"/>
          <p14:tracePt t="19437" x="7323138" y="3590925"/>
          <p14:tracePt t="19445" x="7323138" y="3529013"/>
          <p14:tracePt t="19454" x="7335838" y="3454400"/>
          <p14:tracePt t="19460" x="7348538" y="3354388"/>
          <p14:tracePt t="19467" x="7359650" y="3254375"/>
          <p14:tracePt t="19475" x="7372350" y="3165475"/>
          <p14:tracePt t="19481" x="7385050" y="3090863"/>
          <p14:tracePt t="19489" x="7397750" y="3028950"/>
          <p14:tracePt t="19497" x="7410450" y="2965450"/>
          <p14:tracePt t="19506" x="7423150" y="2928938"/>
          <p14:tracePt t="19513" x="7435850" y="2890838"/>
          <p14:tracePt t="19522" x="7448550" y="2852738"/>
          <p14:tracePt t="19527" x="7448550" y="2828925"/>
          <p14:tracePt t="19537" x="7459663" y="2803525"/>
          <p14:tracePt t="19543" x="7472363" y="2778125"/>
          <p14:tracePt t="19552" x="7472363" y="2765425"/>
          <p14:tracePt t="19559" x="7485063" y="2752725"/>
          <p14:tracePt t="19575" x="7497763" y="2740025"/>
          <p14:tracePt t="19717" x="7485063" y="2740025"/>
          <p14:tracePt t="19732" x="7472363" y="2740025"/>
          <p14:tracePt t="19746" x="7459663" y="2740025"/>
          <p14:tracePt t="19755" x="7448550" y="2740025"/>
          <p14:tracePt t="19763" x="7423150" y="2752725"/>
          <p14:tracePt t="19771" x="7410450" y="2752725"/>
          <p14:tracePt t="19782" x="7385050" y="2765425"/>
          <p14:tracePt t="19787" x="7359650" y="2778125"/>
          <p14:tracePt t="19795" x="7323138" y="2778125"/>
          <p14:tracePt t="19805" x="7285038" y="2790825"/>
          <p14:tracePt t="19811" x="7246938" y="2803525"/>
          <p14:tracePt t="19822" x="7197725" y="2816225"/>
          <p14:tracePt t="19827" x="7146925" y="2816225"/>
          <p14:tracePt t="19833" x="7085013" y="2828925"/>
          <p14:tracePt t="19841" x="7034213" y="2840038"/>
          <p14:tracePt t="19849" x="6997700" y="2840038"/>
          <p14:tracePt t="19859" x="6972300" y="2840038"/>
          <p14:tracePt t="19865" x="6959600" y="2840038"/>
          <p14:tracePt t="19997" x="6985000" y="2840038"/>
          <p14:tracePt t="20005" x="7010400" y="2840038"/>
          <p14:tracePt t="20012" x="7046913" y="2840038"/>
          <p14:tracePt t="20022" x="7085013" y="2840038"/>
          <p14:tracePt t="20029" x="7110413" y="2840038"/>
          <p14:tracePt t="20041" x="7146925" y="2828925"/>
          <p14:tracePt t="20044" x="7172325" y="2816225"/>
          <p14:tracePt t="20055" x="7197725" y="2803525"/>
          <p14:tracePt t="20058" x="7210425" y="2803525"/>
          <p14:tracePt t="20068" x="7210425" y="2790825"/>
          <p14:tracePt t="20075" x="7223125" y="2790825"/>
          <p14:tracePt t="20184" x="7235825" y="2790825"/>
          <p14:tracePt t="20201" x="7272338" y="2778125"/>
          <p14:tracePt t="20210" x="7310438" y="2752725"/>
          <p14:tracePt t="20215" x="7348538" y="2752725"/>
          <p14:tracePt t="20224" x="7385050" y="2740025"/>
          <p14:tracePt t="20229" x="7423150" y="2716213"/>
          <p14:tracePt t="20237" x="7459663" y="2703513"/>
          <p14:tracePt t="20245" x="7510463" y="2703513"/>
          <p14:tracePt t="20254" x="7548563" y="2690813"/>
          <p14:tracePt t="20259" x="7572375" y="2678113"/>
          <p14:tracePt t="20269" x="7610475" y="2665413"/>
          <p14:tracePt t="20275" x="7648575" y="2652713"/>
          <p14:tracePt t="20287" x="7673975" y="2640013"/>
          <p14:tracePt t="20296" x="7723188" y="2616200"/>
          <p14:tracePt t="20304" x="7748588" y="2603500"/>
          <p14:tracePt t="20309" x="7773988" y="2578100"/>
          <p14:tracePt t="20317" x="7797800" y="2540000"/>
          <p14:tracePt t="20325" x="7848600" y="2516188"/>
          <p14:tracePt t="20333" x="7886700" y="2478088"/>
          <p14:tracePt t="20340" x="7923213" y="2439988"/>
          <p14:tracePt t="20347" x="7961313" y="2403475"/>
          <p14:tracePt t="20354" x="8010525" y="2352675"/>
          <p14:tracePt t="20362" x="8048625" y="2314575"/>
          <p14:tracePt t="20373" x="8074025" y="2290763"/>
          <p14:tracePt t="20382" x="8099425" y="2252663"/>
          <p14:tracePt t="20390" x="8135938" y="2227263"/>
          <p14:tracePt t="20396" x="8135938" y="2201863"/>
          <p14:tracePt t="20404" x="8174038" y="2178050"/>
          <p14:tracePt t="20408" x="8174038" y="2152650"/>
          <p14:tracePt t="20419" x="8199438" y="2139950"/>
          <p14:tracePt t="20423" x="8199438" y="2114550"/>
          <p14:tracePt t="20432" x="8212138" y="2101850"/>
          <p14:tracePt t="20439" x="8223250" y="2089150"/>
          <p14:tracePt t="20448" x="8223250" y="2078038"/>
          <p14:tracePt t="20456" x="8235950" y="2078038"/>
          <p14:tracePt t="20465" x="8235950" y="2052638"/>
          <p14:tracePt t="20472" x="8248650" y="2052638"/>
          <p14:tracePt t="20480" x="8261350" y="2039938"/>
          <p14:tracePt t="20486" x="8274050" y="2039938"/>
          <p14:tracePt t="20493" x="8274050" y="2014538"/>
          <p14:tracePt t="20503" x="8286750" y="2001838"/>
          <p14:tracePt t="20510" x="8312150" y="1989138"/>
          <p14:tracePt t="20529" x="8324850" y="1978025"/>
          <p14:tracePt t="20543" x="8335963" y="1978025"/>
          <p14:tracePt t="20559" x="8348663" y="1965325"/>
          <p14:tracePt t="20630" x="8361363" y="1965325"/>
          <p14:tracePt t="20650" x="8374063" y="1989138"/>
          <p14:tracePt t="20657" x="8374063" y="2001838"/>
          <p14:tracePt t="20666" x="8386763" y="2027238"/>
          <p14:tracePt t="20674" x="8399463" y="2039938"/>
          <p14:tracePt t="20681" x="8399463" y="2052638"/>
          <p14:tracePt t="20689" x="8399463" y="2078038"/>
          <p14:tracePt t="20705" x="8399463" y="2089150"/>
          <p14:tracePt t="20711" x="8399463" y="2101850"/>
          <p14:tracePt t="20720" x="8399463" y="2114550"/>
          <p14:tracePt t="20739" x="8412163" y="2139950"/>
          <p14:tracePt t="20745" x="8412163" y="2152650"/>
          <p14:tracePt t="20760" x="8412163" y="2165350"/>
          <p14:tracePt t="20771" x="8412163" y="2178050"/>
          <p14:tracePt t="20783" x="8412163" y="2190750"/>
          <p14:tracePt t="20799" x="8412163" y="2201863"/>
          <p14:tracePt t="20806" x="8412163" y="2214563"/>
          <p14:tracePt t="20815" x="8412163" y="2227263"/>
          <p14:tracePt t="20831" x="8399463" y="2239963"/>
          <p14:tracePt t="20847" x="8399463" y="2252663"/>
          <p14:tracePt t="20876" x="8399463" y="2265363"/>
          <p14:tracePt t="20886" x="8399463" y="2278063"/>
          <p14:tracePt t="20902" x="8399463" y="2290763"/>
          <p14:tracePt t="20917" x="8386763" y="2303463"/>
          <p14:tracePt t="20933" x="8386763" y="2314575"/>
          <p14:tracePt t="20939" x="8386763" y="2327275"/>
          <p14:tracePt t="20949" x="8374063" y="2327275"/>
          <p14:tracePt t="20955" x="8374063" y="2339975"/>
          <p14:tracePt t="20978" x="8374063" y="2352675"/>
          <p14:tracePt t="20987" x="8361363" y="2365375"/>
          <p14:tracePt t="20995" x="8361363" y="2378075"/>
          <p14:tracePt t="21004" x="8348663" y="2378075"/>
          <p14:tracePt t="21009" x="8348663" y="2390775"/>
          <p14:tracePt t="21017" x="8335963" y="2390775"/>
          <p14:tracePt t="21028" x="8335963" y="2403475"/>
          <p14:tracePt t="21041" x="8335963" y="2414588"/>
          <p14:tracePt t="21049" x="8324850" y="2414588"/>
          <p14:tracePt t="21058" x="8324850" y="2427288"/>
          <p14:tracePt t="21071" x="8324850" y="2439988"/>
          <p14:tracePt t="21079" x="8312150" y="2439988"/>
          <p14:tracePt t="21095" x="8299450" y="2452688"/>
          <p14:tracePt t="21112" x="8299450" y="2465388"/>
          <p14:tracePt t="22025" x="8299450" y="2478088"/>
          <p14:tracePt t="22030" x="8299450" y="2490788"/>
          <p14:tracePt t="22046" x="8299450" y="2503488"/>
          <p14:tracePt t="22060" x="8299450" y="2516188"/>
          <p14:tracePt t="22086" x="8299450" y="2527300"/>
          <p14:tracePt t="22093" x="8299450" y="2540000"/>
          <p14:tracePt t="22109" x="8299450" y="2552700"/>
          <p14:tracePt t="22258" x="8286750" y="2565400"/>
          <p14:tracePt t="22566" x="8299450" y="2540000"/>
          <p14:tracePt t="22574" x="8324850" y="2516188"/>
          <p14:tracePt t="22582" x="8348663" y="2490788"/>
          <p14:tracePt t="22594" x="8361363" y="2465388"/>
          <p14:tracePt t="22602" x="8386763" y="2427288"/>
          <p14:tracePt t="22608" x="8412163" y="2403475"/>
          <p14:tracePt t="22618" x="8435975" y="2378075"/>
          <p14:tracePt t="22624" x="8461375" y="2339975"/>
          <p14:tracePt t="22628" x="8474075" y="2314575"/>
          <p14:tracePt t="22637" x="8499475" y="2290763"/>
          <p14:tracePt t="22644" x="8512175" y="2265363"/>
          <p14:tracePt t="22653" x="8524875" y="2239963"/>
          <p14:tracePt t="22659" x="8548688" y="2227263"/>
          <p14:tracePt t="22669" x="8548688" y="2201863"/>
          <p14:tracePt t="22675" x="8574088" y="2165350"/>
          <p14:tracePt t="22683" x="8599488" y="2139950"/>
          <p14:tracePt t="22691" x="8637588" y="2101850"/>
          <p14:tracePt t="22697" x="8674100" y="2052638"/>
          <p14:tracePt t="22705" x="8724900" y="2001838"/>
          <p14:tracePt t="22713" x="8774113" y="1965325"/>
          <p14:tracePt t="22721" x="8812213" y="1927225"/>
          <p14:tracePt t="22729" x="8837613" y="1901825"/>
          <p14:tracePt t="22738" x="8886825" y="1865313"/>
          <p14:tracePt t="22747" x="8912225" y="1839913"/>
          <p14:tracePt t="22754" x="8937625" y="1827213"/>
          <p14:tracePt t="22763" x="8975725" y="1814513"/>
          <p14:tracePt t="22771" x="8986838" y="1801813"/>
          <p14:tracePt t="22782" x="9012238" y="1789113"/>
          <p14:tracePt t="22789" x="9037638" y="1789113"/>
          <p14:tracePt t="22793" x="9050338" y="1776413"/>
          <p14:tracePt t="22801" x="9075738" y="1765300"/>
          <p14:tracePt t="22809" x="9088438" y="1765300"/>
          <p14:tracePt t="22817" x="9099550" y="1765300"/>
          <p14:tracePt t="22833" x="9112250" y="1765300"/>
          <p14:tracePt t="22841" x="9124950" y="1765300"/>
          <p14:tracePt t="22846" x="9137650" y="1776413"/>
          <p14:tracePt t="22855" x="9137650" y="1789113"/>
          <p14:tracePt t="22863" x="9150350" y="1789113"/>
          <p14:tracePt t="22875" x="9163050" y="1801813"/>
          <p14:tracePt t="22889" x="9175750" y="1814513"/>
          <p14:tracePt t="22905" x="9188450" y="1827213"/>
          <p14:tracePt t="22911" x="9188450" y="1839913"/>
          <p14:tracePt t="22922" x="9199563" y="1852613"/>
          <p14:tracePt t="22926" x="9212263" y="1852613"/>
          <p14:tracePt t="22932" x="9212263" y="1865313"/>
          <p14:tracePt t="22941" x="9212263" y="1889125"/>
          <p14:tracePt t="22949" x="9212263" y="1901825"/>
          <p14:tracePt t="22965" x="9212263" y="1952625"/>
          <p14:tracePt t="22974" x="9212263" y="1978025"/>
          <p14:tracePt t="22981" x="9212263" y="2001838"/>
          <p14:tracePt t="22991" x="9212263" y="2027238"/>
          <p14:tracePt t="22994" x="9199563" y="2052638"/>
          <p14:tracePt t="23005" x="9188450" y="2078038"/>
          <p14:tracePt t="23011" x="9188450" y="2114550"/>
          <p14:tracePt t="23026" x="9163050" y="2178050"/>
          <p14:tracePt t="23038" x="9150350" y="2201863"/>
          <p14:tracePt t="23044" x="9150350" y="2227263"/>
          <p14:tracePt t="23055" x="9137650" y="2265363"/>
          <p14:tracePt t="23059" x="9124950" y="2290763"/>
          <p14:tracePt t="23072" x="9124950" y="2303463"/>
          <p14:tracePt t="23074" x="9112250" y="2327275"/>
          <p14:tracePt t="23080" x="9099550" y="2339975"/>
          <p14:tracePt t="23091" x="9099550" y="2352675"/>
          <p14:tracePt t="23097" x="9099550" y="2365375"/>
          <p14:tracePt t="23106" x="9088438" y="2378075"/>
          <p14:tracePt t="23112" x="9075738" y="2378075"/>
          <p14:tracePt t="23122" x="9075738" y="2403475"/>
          <p14:tracePt t="23137" x="9063038" y="2427288"/>
          <p14:tracePt t="23152" x="9063038" y="2439988"/>
          <p14:tracePt t="23159" x="9063038" y="2452688"/>
          <p14:tracePt t="23173" x="9050338" y="2465388"/>
          <p14:tracePt t="23181" x="9037638" y="2478088"/>
          <p14:tracePt t="23197" x="9037638" y="2490788"/>
          <p14:tracePt t="23210" x="9037638" y="2503488"/>
          <p14:tracePt t="23237" x="9024938" y="2516188"/>
          <p14:tracePt t="23242" x="9024938" y="2527300"/>
          <p14:tracePt t="23267" x="9024938" y="2540000"/>
          <p14:tracePt t="23417" x="9024938" y="2552700"/>
          <p14:tracePt t="23471" x="9024938" y="2565400"/>
          <p14:tracePt t="23524" x="9024938" y="2578100"/>
          <p14:tracePt t="23721" x="9024938" y="2590800"/>
          <p14:tracePt t="24454" x="9024938" y="2578100"/>
          <p14:tracePt t="24490" x="9024938" y="2565400"/>
          <p14:tracePt t="25633" x="8999538" y="2565400"/>
          <p14:tracePt t="25641" x="8986838" y="2565400"/>
          <p14:tracePt t="25649" x="8963025" y="2565400"/>
          <p14:tracePt t="25657" x="8950325" y="2565400"/>
          <p14:tracePt t="25664" x="8950325" y="2552700"/>
          <p14:tracePt t="27616" x="8937625" y="2552700"/>
          <p14:tracePt t="27622" x="8937625" y="2565400"/>
          <p14:tracePt t="27630" x="8924925" y="2578100"/>
          <p14:tracePt t="27639" x="8912225" y="2590800"/>
          <p14:tracePt t="27655" x="8912225" y="2603500"/>
          <p14:tracePt t="27660" x="8899525" y="2603500"/>
          <p14:tracePt t="27676" x="8899525" y="2616200"/>
          <p14:tracePt t="27684" x="8899525" y="2627313"/>
          <p14:tracePt t="27692" x="8886825" y="2627313"/>
          <p14:tracePt t="27700" x="8886825" y="2640013"/>
          <p14:tracePt t="27707" x="8874125" y="2640013"/>
          <p14:tracePt t="27714" x="8863013" y="2652713"/>
          <p14:tracePt t="27732" x="8850313" y="2665413"/>
          <p14:tracePt t="27738" x="8850313" y="2678113"/>
          <p14:tracePt t="27746" x="8837613" y="2690813"/>
          <p14:tracePt t="27755" x="8824913" y="2703513"/>
          <p14:tracePt t="27762" x="8812213" y="2716213"/>
          <p14:tracePt t="27768" x="8799513" y="2740025"/>
          <p14:tracePt t="27777" x="8786813" y="2752725"/>
          <p14:tracePt t="27784" x="8774113" y="2765425"/>
          <p14:tracePt t="27801" x="8763000" y="2790825"/>
          <p14:tracePt t="27808" x="8750300" y="2790825"/>
          <p14:tracePt t="27816" x="8737600" y="2803525"/>
          <p14:tracePt t="27826" x="8724900" y="2816225"/>
          <p14:tracePt t="27835" x="8712200" y="2828925"/>
          <p14:tracePt t="27840" x="8686800" y="2852738"/>
          <p14:tracePt t="27846" x="8674100" y="2878138"/>
          <p14:tracePt t="27856" x="8650288" y="2903538"/>
          <p14:tracePt t="27865" x="8650288" y="2928938"/>
          <p14:tracePt t="27874" x="8612188" y="2952750"/>
          <p14:tracePt t="27878" x="8599488" y="2978150"/>
          <p14:tracePt t="27887" x="8574088" y="3016250"/>
          <p14:tracePt t="27893" x="8561388" y="3041650"/>
          <p14:tracePt t="27902" x="8537575" y="3065463"/>
          <p14:tracePt t="27910" x="8524875" y="3090863"/>
          <p14:tracePt t="27915" x="8499475" y="3128963"/>
          <p14:tracePt t="27923" x="8499475" y="3154363"/>
          <p14:tracePt t="27931" x="8486775" y="3178175"/>
          <p14:tracePt t="27939" x="8461375" y="3190875"/>
          <p14:tracePt t="27947" x="8461375" y="3228975"/>
          <p14:tracePt t="27955" x="8448675" y="3241675"/>
          <p14:tracePt t="27963" x="8435975" y="3254375"/>
          <p14:tracePt t="27972" x="8435975" y="3278188"/>
          <p14:tracePt t="27977" x="8424863" y="3303588"/>
          <p14:tracePt t="27988" x="8412163" y="3303588"/>
          <p14:tracePt t="27993" x="8412163" y="3328988"/>
          <p14:tracePt t="28001" x="8399463" y="3341688"/>
          <p14:tracePt t="28009" x="8386763" y="3354388"/>
          <p14:tracePt t="28017" x="8386763" y="3378200"/>
          <p14:tracePt t="28024" x="8374063" y="3378200"/>
          <p14:tracePt t="28032" x="8361363" y="3403600"/>
          <p14:tracePt t="28049" x="8348663" y="3416300"/>
          <p14:tracePt t="28058" x="8348663" y="3429000"/>
          <p14:tracePt t="28064" x="8335963" y="3441700"/>
          <p14:tracePt t="28074" x="8324850" y="3454400"/>
          <p14:tracePt t="28090" x="8312150" y="3467100"/>
          <p14:tracePt t="28096" x="8312150" y="3479800"/>
          <p14:tracePt t="28106" x="8299450" y="3490913"/>
          <p14:tracePt t="28124" x="8274050" y="3516313"/>
          <p14:tracePt t="28129" x="8261350" y="3529013"/>
          <p14:tracePt t="28135" x="8235950" y="3541713"/>
          <p14:tracePt t="28142" x="8235950" y="3554413"/>
          <p14:tracePt t="28150" x="8223250" y="3567113"/>
          <p14:tracePt t="28166" x="8212138" y="3579813"/>
          <p14:tracePt t="28191" x="8212138" y="3590925"/>
          <p14:tracePt t="28198" x="8199438" y="3590925"/>
          <p14:tracePt t="28268" x="8186738" y="3590925"/>
          <p14:tracePt t="28274" x="8174038" y="3590925"/>
          <p14:tracePt t="28298" x="8161338" y="3590925"/>
          <p14:tracePt t="28352" x="8148638" y="3590925"/>
          <p14:tracePt t="28386" x="8135938" y="3590925"/>
          <p14:tracePt t="28395" x="8123238" y="3590925"/>
          <p14:tracePt t="28430" x="8110538" y="3590925"/>
          <p14:tracePt t="28673" x="8110538" y="3579813"/>
          <p14:tracePt t="29046" x="8099425" y="3579813"/>
          <p14:tracePt t="29057" x="8086725" y="3579813"/>
          <p14:tracePt t="29068" x="8074025" y="3579813"/>
          <p14:tracePt t="29076" x="8048625" y="3579813"/>
          <p14:tracePt t="29083" x="8023225" y="3579813"/>
          <p14:tracePt t="29086" x="8010525" y="3579813"/>
          <p14:tracePt t="29094" x="7986713" y="3567113"/>
          <p14:tracePt t="29101" x="7961313" y="3554413"/>
          <p14:tracePt t="29117" x="7948613" y="3554413"/>
          <p14:tracePt t="29148" x="7935913" y="3554413"/>
          <p14:tracePt t="29174" x="7935913" y="3541713"/>
          <p14:tracePt t="29202" x="7935913" y="3529013"/>
          <p14:tracePt t="29241" x="7923213" y="3529013"/>
          <p14:tracePt t="29265" x="7923213" y="3516313"/>
          <p14:tracePt t="29279" x="7910513" y="3516313"/>
          <p14:tracePt t="29295" x="7910513" y="3503613"/>
          <p14:tracePt t="29304" x="7897813" y="3503613"/>
          <p14:tracePt t="29333" x="7886700" y="3503613"/>
          <p14:tracePt t="29341" x="7874000" y="3490913"/>
          <p14:tracePt t="29367" x="7861300" y="3490913"/>
          <p14:tracePt t="29376" x="7861300" y="3479800"/>
          <p14:tracePt t="29382" x="7848600" y="3479800"/>
          <p14:tracePt t="29390" x="7848600" y="3467100"/>
          <p14:tracePt t="29397" x="7835900" y="3454400"/>
          <p14:tracePt t="29406" x="7823200" y="3454400"/>
          <p14:tracePt t="29413" x="7823200" y="3441700"/>
          <p14:tracePt t="29438" x="7823200" y="3429000"/>
          <p14:tracePt t="29445" x="7810500" y="3429000"/>
          <p14:tracePt t="29460" x="7810500" y="3416300"/>
          <p14:tracePt t="29478" x="7797800" y="3403600"/>
          <p14:tracePt t="29485" x="7797800" y="3390900"/>
          <p14:tracePt t="29507" x="7797800" y="3378200"/>
          <p14:tracePt t="29526" x="7797800" y="3367088"/>
          <p14:tracePt t="29529" x="7785100" y="3367088"/>
          <p14:tracePt t="29538" x="7785100" y="3354388"/>
          <p14:tracePt t="29543" x="7785100" y="3341688"/>
          <p14:tracePt t="29552" x="7785100" y="3328988"/>
          <p14:tracePt t="29559" x="7785100" y="3316288"/>
          <p14:tracePt t="29567" x="7785100" y="3303588"/>
          <p14:tracePt t="29577" x="7785100" y="3278188"/>
          <p14:tracePt t="29583" x="7785100" y="3267075"/>
          <p14:tracePt t="29591" x="7797800" y="3241675"/>
          <p14:tracePt t="29597" x="7810500" y="3216275"/>
          <p14:tracePt t="29607" x="7810500" y="3203575"/>
          <p14:tracePt t="29614" x="7823200" y="3178175"/>
          <p14:tracePt t="29622" x="7835900" y="3165475"/>
          <p14:tracePt t="29639" x="7848600" y="3154363"/>
          <p14:tracePt t="29646" x="7848600" y="3141663"/>
          <p14:tracePt t="29655" x="7861300" y="3128963"/>
          <p14:tracePt t="29672" x="7874000" y="3116263"/>
          <p14:tracePt t="29683" x="7874000" y="3103563"/>
          <p14:tracePt t="29700" x="7874000" y="3090863"/>
          <p14:tracePt t="29707" x="7886700" y="3078163"/>
          <p14:tracePt t="29731" x="7886700" y="3065463"/>
          <p14:tracePt t="29749" x="7897813" y="3054350"/>
          <p14:tracePt t="29773" x="7897813" y="3041650"/>
          <p14:tracePt t="29795" x="7910513" y="3041650"/>
          <p14:tracePt t="29802" x="7910513" y="3028950"/>
          <p14:tracePt t="29916" x="7923213" y="3028950"/>
          <p14:tracePt t="29997" x="7923213" y="3016250"/>
          <p14:tracePt t="30013" x="7935913" y="3016250"/>
          <p14:tracePt t="30022" x="7961313" y="3003550"/>
          <p14:tracePt t="30029" x="7974013" y="2990850"/>
          <p14:tracePt t="30040" x="7999413" y="2990850"/>
          <p14:tracePt t="30044" x="8023225" y="2978150"/>
          <p14:tracePt t="30052" x="8061325" y="2965450"/>
          <p14:tracePt t="30061" x="8086725" y="2952750"/>
          <p14:tracePt t="30066" x="8110538" y="2952750"/>
          <p14:tracePt t="30077" x="8135938" y="2941638"/>
          <p14:tracePt t="30083" x="8161338" y="2928938"/>
          <p14:tracePt t="30093" x="8174038" y="2928938"/>
          <p14:tracePt t="30108" x="8186738" y="2928938"/>
          <p14:tracePt t="30117" x="8199438" y="2928938"/>
          <p14:tracePt t="30129" x="8212138" y="2928938"/>
          <p14:tracePt t="30144" x="8223250" y="2928938"/>
          <p14:tracePt t="30160" x="8235950" y="2928938"/>
          <p14:tracePt t="30169" x="8248650" y="2928938"/>
          <p14:tracePt t="30185" x="8261350" y="2928938"/>
          <p14:tracePt t="30202" x="8274050" y="2928938"/>
          <p14:tracePt t="30215" x="8286750" y="2928938"/>
          <p14:tracePt t="30224" x="8299450" y="2928938"/>
          <p14:tracePt t="30231" x="8312150" y="2928938"/>
          <p14:tracePt t="30247" x="8324850" y="2928938"/>
          <p14:tracePt t="30261" x="8335963" y="2928938"/>
          <p14:tracePt t="30269" x="8348663" y="2928938"/>
          <p14:tracePt t="30285" x="8361363" y="2928938"/>
          <p14:tracePt t="30325" x="8374063" y="2928938"/>
          <p14:tracePt t="30342" x="8374063" y="2941638"/>
          <p14:tracePt t="30356" x="8386763" y="2941638"/>
          <p14:tracePt t="30364" x="8399463" y="2941638"/>
          <p14:tracePt t="30374" x="8399463" y="2952750"/>
          <p14:tracePt t="30380" x="8399463" y="2965450"/>
          <p14:tracePt t="30391" x="8412163" y="2965450"/>
          <p14:tracePt t="30406" x="8412163" y="2978150"/>
          <p14:tracePt t="30417" x="8424863" y="2990850"/>
          <p14:tracePt t="30428" x="8435975" y="3003550"/>
          <p14:tracePt t="30433" x="8435975" y="3016250"/>
          <p14:tracePt t="30447" x="8435975" y="3028950"/>
          <p14:tracePt t="30453" x="8448675" y="3041650"/>
          <p14:tracePt t="30466" x="8448675" y="3054350"/>
          <p14:tracePt t="30483" x="8461375" y="3065463"/>
          <p14:tracePt t="30504" x="8461375" y="3078163"/>
          <p14:tracePt t="30545" x="8461375" y="3090863"/>
          <p14:tracePt t="30552" x="8461375" y="3103563"/>
          <p14:tracePt t="30573" x="8461375" y="3116263"/>
          <p14:tracePt t="30591" x="8461375" y="3128963"/>
          <p14:tracePt t="30621" x="8461375" y="3141663"/>
          <p14:tracePt t="30628" x="8461375" y="3154363"/>
          <p14:tracePt t="30651" x="8461375" y="3165475"/>
          <p14:tracePt t="30667" x="8461375" y="3178175"/>
          <p14:tracePt t="30684" x="8461375" y="3190875"/>
          <p14:tracePt t="30699" x="8461375" y="3203575"/>
          <p14:tracePt t="30729" x="8461375" y="3216275"/>
          <p14:tracePt t="30753" x="8461375" y="3228975"/>
          <p14:tracePt t="30760" x="8448675" y="3228975"/>
          <p14:tracePt t="30775" x="8448675" y="3241675"/>
          <p14:tracePt t="30783" x="8448675" y="3254375"/>
          <p14:tracePt t="30800" x="8435975" y="3267075"/>
          <p14:tracePt t="30818" x="8424863" y="3278188"/>
          <p14:tracePt t="30831" x="8424863" y="3290888"/>
          <p14:tracePt t="30846" x="8424863" y="3303588"/>
          <p14:tracePt t="30856" x="8412163" y="3303588"/>
          <p14:tracePt t="30877" x="8412163" y="3316288"/>
          <p14:tracePt t="30994" x="8399463" y="3316288"/>
          <p14:tracePt t="31010" x="8399463" y="3328988"/>
          <p14:tracePt t="31025" x="8386763" y="3341688"/>
          <p14:tracePt t="31034" x="8386763" y="3354388"/>
          <p14:tracePt t="31043" x="8374063" y="3354388"/>
          <p14:tracePt t="31095" x="8361363" y="3367088"/>
          <p14:tracePt t="31120" x="8348663" y="3378200"/>
          <p14:tracePt t="31140" x="8335963" y="3390900"/>
          <p14:tracePt t="31144" x="8324850" y="3403600"/>
          <p14:tracePt t="31157" x="8312150" y="3416300"/>
          <p14:tracePt t="31173" x="8299450" y="3416300"/>
          <p14:tracePt t="31190" x="8299450" y="3429000"/>
          <p14:tracePt t="31213" x="8286750" y="3429000"/>
          <p14:tracePt t="31240" x="8274050" y="3429000"/>
          <p14:tracePt t="31251" x="8248650" y="3429000"/>
          <p14:tracePt t="31261" x="8235950" y="3429000"/>
          <p14:tracePt t="31268" x="8223250" y="3416300"/>
          <p14:tracePt t="31278" x="8223250" y="3403600"/>
          <p14:tracePt t="31283" x="8212138" y="3390900"/>
          <p14:tracePt t="31291" x="8199438" y="3378200"/>
          <p14:tracePt t="31297" x="8186738" y="3354388"/>
          <p14:tracePt t="31306" x="8174038" y="3316288"/>
          <p14:tracePt t="31316" x="8161338" y="3290888"/>
          <p14:tracePt t="31322" x="8161338" y="3267075"/>
          <p14:tracePt t="31328" x="8161338" y="3228975"/>
          <p14:tracePt t="31340" x="8161338" y="3165475"/>
          <p14:tracePt t="31347" x="8161338" y="3090863"/>
          <p14:tracePt t="31352" x="8174038" y="3003550"/>
          <p14:tracePt t="31360" x="8174038" y="2941638"/>
          <p14:tracePt t="31368" x="8186738" y="2865438"/>
          <p14:tracePt t="31376" x="8199438" y="2828925"/>
          <p14:tracePt t="31382" x="8212138" y="2790825"/>
          <p14:tracePt t="31391" x="8223250" y="2765425"/>
          <p14:tracePt t="31398" x="8223250" y="2740025"/>
          <p14:tracePt t="31406" x="8223250" y="2728913"/>
          <p14:tracePt t="31414" x="8235950" y="2716213"/>
          <p14:tracePt t="31423" x="8235950" y="2703513"/>
          <p14:tracePt t="31440" x="8235950" y="2690813"/>
          <p14:tracePt t="31447" x="8235950" y="2665413"/>
          <p14:tracePt t="31460" x="8235950" y="2640013"/>
          <p14:tracePt t="31468" x="8235950" y="2616200"/>
          <p14:tracePt t="31476" x="8235950" y="2590800"/>
          <p14:tracePt t="31485" x="8235950" y="2578100"/>
          <p14:tracePt t="31492" x="8235950" y="2565400"/>
          <p14:tracePt t="31500" x="8223250" y="2552700"/>
          <p14:tracePt t="31506" x="8212138" y="2540000"/>
          <p14:tracePt t="31515" x="8212138" y="2527300"/>
          <p14:tracePt t="31531" x="8199438" y="2516188"/>
          <p14:tracePt t="31539" x="8199438" y="2503488"/>
          <p14:tracePt t="31546" x="8199438" y="2490788"/>
          <p14:tracePt t="31556" x="8199438" y="2478088"/>
          <p14:tracePt t="31562" x="8186738" y="2465388"/>
          <p14:tracePt t="31572" x="8186738" y="2452688"/>
          <p14:tracePt t="31578" x="8186738" y="2439988"/>
          <p14:tracePt t="31584" x="8174038" y="2414588"/>
          <p14:tracePt t="31592" x="8174038" y="2403475"/>
          <p14:tracePt t="31600" x="8174038" y="2390775"/>
          <p14:tracePt t="31610" x="8174038" y="2365375"/>
          <p14:tracePt t="31616" x="8174038" y="2352675"/>
          <p14:tracePt t="31625" x="8174038" y="2339975"/>
          <p14:tracePt t="31632" x="8161338" y="2327275"/>
          <p14:tracePt t="31643" x="8161338" y="2303463"/>
          <p14:tracePt t="31648" x="8161338" y="2278063"/>
          <p14:tracePt t="31657" x="8161338" y="2265363"/>
          <p14:tracePt t="31662" x="8161338" y="2252663"/>
          <p14:tracePt t="31672" x="8161338" y="2227263"/>
          <p14:tracePt t="31689" x="8161338" y="2214563"/>
          <p14:tracePt t="31789" x="8148638" y="2214563"/>
          <p14:tracePt t="31797" x="8135938" y="2227263"/>
          <p14:tracePt t="31804" x="8135938" y="2239963"/>
          <p14:tracePt t="31812" x="8123238" y="2278063"/>
          <p14:tracePt t="31819" x="8110538" y="2303463"/>
          <p14:tracePt t="31831" x="8099425" y="2327275"/>
          <p14:tracePt t="31835" x="8086725" y="2339975"/>
          <p14:tracePt t="31845" x="8074025" y="2378075"/>
          <p14:tracePt t="31851" x="8061325" y="2378075"/>
          <p14:tracePt t="31864" x="8048625" y="2403475"/>
          <p14:tracePt t="31868" x="8048625" y="2414588"/>
          <p14:tracePt t="31875" x="8035925" y="2439988"/>
          <p14:tracePt t="31879" x="8023225" y="2465388"/>
          <p14:tracePt t="31889" x="8023225" y="2490788"/>
          <p14:tracePt t="31896" x="8010525" y="2527300"/>
          <p14:tracePt t="31906" x="7999413" y="2552700"/>
          <p14:tracePt t="31912" x="7986713" y="2590800"/>
          <p14:tracePt t="31922" x="7986713" y="2616200"/>
          <p14:tracePt t="31927" x="7974013" y="2640013"/>
          <p14:tracePt t="31936" x="7961313" y="2652713"/>
          <p14:tracePt t="31944" x="7948613" y="2690813"/>
          <p14:tracePt t="31949" x="7948613" y="2716213"/>
          <p14:tracePt t="31959" x="7935913" y="2728913"/>
          <p14:tracePt t="31966" x="7935913" y="2740025"/>
          <p14:tracePt t="31976" x="7923213" y="2740025"/>
          <p14:tracePt t="31982" x="7923213" y="2752725"/>
          <p14:tracePt t="32085" x="7948613" y="2690813"/>
          <p14:tracePt t="32093" x="7961313" y="2652713"/>
          <p14:tracePt t="32106" x="7974013" y="2590800"/>
          <p14:tracePt t="32112" x="7986713" y="2516188"/>
          <p14:tracePt t="32119" x="7986713" y="2439988"/>
          <p14:tracePt t="32126" x="7999413" y="2378075"/>
          <p14:tracePt t="32131" x="8010525" y="2303463"/>
          <p14:tracePt t="32142" x="8023225" y="2265363"/>
          <p14:tracePt t="32147" x="8035925" y="2227263"/>
          <p14:tracePt t="32158" x="8048625" y="2201863"/>
          <p14:tracePt t="32165" x="8048625" y="2178050"/>
          <p14:tracePt t="32169" x="8048625" y="2165350"/>
          <p14:tracePt t="32185" x="8048625" y="2152650"/>
          <p14:tracePt t="32198" x="8061325" y="2152650"/>
          <p14:tracePt t="32305" x="8061325" y="2178050"/>
          <p14:tracePt t="32312" x="8061325" y="2201863"/>
          <p14:tracePt t="32320" x="8061325" y="2227263"/>
          <p14:tracePt t="32326" x="8048625" y="2252663"/>
          <p14:tracePt t="32333" x="8035925" y="2278063"/>
          <p14:tracePt t="32342" x="8035925" y="2303463"/>
          <p14:tracePt t="32349" x="8023225" y="2339975"/>
          <p14:tracePt t="32362" x="8023225" y="2365375"/>
          <p14:tracePt t="32366" x="8010525" y="2390775"/>
          <p14:tracePt t="32376" x="7999413" y="2414588"/>
          <p14:tracePt t="32381" x="7986713" y="2439988"/>
          <p14:tracePt t="32391" x="7986713" y="2478088"/>
          <p14:tracePt t="32398" x="7974013" y="2527300"/>
          <p14:tracePt t="32405" x="7961313" y="2565400"/>
          <p14:tracePt t="32410" x="7948613" y="2616200"/>
          <p14:tracePt t="32417" x="7935913" y="2652713"/>
          <p14:tracePt t="32426" x="7935913" y="2690813"/>
          <p14:tracePt t="32434" x="7923213" y="2716213"/>
          <p14:tracePt t="32443" x="7910513" y="2752725"/>
          <p14:tracePt t="32450" x="7897813" y="2778125"/>
          <p14:tracePt t="32459" x="7897813" y="2803525"/>
          <p14:tracePt t="32464" x="7886700" y="2816225"/>
          <p14:tracePt t="32473" x="7886700" y="2828925"/>
          <p14:tracePt t="32479" x="7874000" y="2828925"/>
          <p14:tracePt t="32490" x="7874000" y="2840038"/>
          <p14:tracePt t="32496" x="7874000" y="2852738"/>
          <p14:tracePt t="32521" x="7874000" y="2865438"/>
          <p14:tracePt t="32544" x="7874000" y="2878138"/>
          <p14:tracePt t="32559" x="7874000" y="2890838"/>
          <p14:tracePt t="32567" x="7874000" y="2903538"/>
          <p14:tracePt t="32583" x="7874000" y="2916238"/>
          <p14:tracePt t="32600" x="7874000" y="2928938"/>
          <p14:tracePt t="32616" x="7874000" y="2941638"/>
          <p14:tracePt t="32624" x="7874000" y="2952750"/>
          <p14:tracePt t="32636" x="7874000" y="2965450"/>
          <p14:tracePt t="32652" x="7874000" y="2978150"/>
          <p14:tracePt t="32668" x="7874000" y="2990850"/>
          <p14:tracePt t="32676" x="7874000" y="3003550"/>
          <p14:tracePt t="32693" x="7874000" y="3016250"/>
          <p14:tracePt t="32699" x="7886700" y="3041650"/>
          <p14:tracePt t="32706" x="7886700" y="3065463"/>
          <p14:tracePt t="32713" x="7910513" y="3090863"/>
          <p14:tracePt t="32722" x="7923213" y="3116263"/>
          <p14:tracePt t="32729" x="7948613" y="3154363"/>
          <p14:tracePt t="32740" x="7961313" y="3165475"/>
          <p14:tracePt t="32747" x="7974013" y="3178175"/>
          <p14:tracePt t="32758" x="7986713" y="3178175"/>
          <p14:tracePt t="32761" x="7986713" y="3190875"/>
          <p14:tracePt t="32781" x="7999413" y="3190875"/>
          <p14:tracePt t="33015" x="7999413" y="3203575"/>
          <p14:tracePt t="33024" x="7986713" y="3203575"/>
          <p14:tracePt t="33028" x="7974013" y="3216275"/>
          <p14:tracePt t="33035" x="7974013" y="3228975"/>
          <p14:tracePt t="33048" x="7961313" y="3228975"/>
          <p14:tracePt t="33056" x="7948613" y="3241675"/>
          <p14:tracePt t="33061" x="7935913" y="3241675"/>
          <p14:tracePt t="33197" x="7923213" y="3241675"/>
          <p14:tracePt t="33213" x="7923213" y="3254375"/>
          <p14:tracePt t="33224" x="7897813" y="3267075"/>
          <p14:tracePt t="33240" x="7886700" y="3278188"/>
          <p14:tracePt t="33247" x="7874000" y="3278188"/>
          <p14:tracePt t="33254" x="7861300" y="3290888"/>
          <p14:tracePt t="33264" x="7848600" y="3290888"/>
          <p14:tracePt t="33269" x="7848600" y="3303588"/>
          <p14:tracePt t="33279" x="7823200" y="3316288"/>
          <p14:tracePt t="33283" x="7810500" y="3316288"/>
          <p14:tracePt t="33291" x="7797800" y="3328988"/>
          <p14:tracePt t="33299" x="7773988" y="3341688"/>
          <p14:tracePt t="33309" x="7748588" y="3341688"/>
          <p14:tracePt t="33317" x="7735888" y="3354388"/>
          <p14:tracePt t="33329" x="7710488" y="3367088"/>
          <p14:tracePt t="33334" x="7697788" y="3367088"/>
          <p14:tracePt t="33340" x="7685088" y="3367088"/>
          <p14:tracePt t="33344" x="7685088" y="3378200"/>
          <p14:tracePt t="33352" x="7673975" y="3378200"/>
          <p14:tracePt t="33363" x="7673975" y="3390900"/>
          <p14:tracePt t="33368" x="7661275" y="3390900"/>
          <p14:tracePt t="33392" x="7648575" y="3390900"/>
          <p14:tracePt t="33400" x="7635875" y="3390900"/>
          <p14:tracePt t="33409" x="7635875" y="3403600"/>
          <p14:tracePt t="33415" x="7623175" y="3403600"/>
          <p14:tracePt t="33425" x="7610475" y="3403600"/>
          <p14:tracePt t="33440" x="7585075" y="3416300"/>
          <p14:tracePt t="33456" x="7572375" y="3416300"/>
          <p14:tracePt t="33472" x="7561263" y="3429000"/>
          <p14:tracePt t="33478" x="7548563" y="3429000"/>
          <p14:tracePt t="33489" x="7535863" y="3441700"/>
          <p14:tracePt t="33496" x="7523163" y="3441700"/>
          <p14:tracePt t="33504" x="7510463" y="3441700"/>
          <p14:tracePt t="33512" x="7485063" y="3454400"/>
          <p14:tracePt t="33517" x="7448550" y="3454400"/>
          <p14:tracePt t="33525" x="7423150" y="3467100"/>
          <p14:tracePt t="33532" x="7397750" y="3467100"/>
          <p14:tracePt t="33540" x="7372350" y="3467100"/>
          <p14:tracePt t="33547" x="7348538" y="3479800"/>
          <p14:tracePt t="33556" x="7310438" y="3490913"/>
          <p14:tracePt t="33562" x="7285038" y="3490913"/>
          <p14:tracePt t="33572" x="7259638" y="3503613"/>
          <p14:tracePt t="33578" x="7235825" y="3503613"/>
          <p14:tracePt t="33586" x="7223125" y="3503613"/>
          <p14:tracePt t="33595" x="7197725" y="3516313"/>
          <p14:tracePt t="33602" x="7172325" y="3516313"/>
          <p14:tracePt t="33618" x="7146925" y="3516313"/>
          <p14:tracePt t="33626" x="7134225" y="3529013"/>
          <p14:tracePt t="33634" x="7123113" y="3529013"/>
          <p14:tracePt t="33642" x="7097713" y="3529013"/>
          <p14:tracePt t="33648" x="7085013" y="3529013"/>
          <p14:tracePt t="33657" x="7072313" y="3529013"/>
          <p14:tracePt t="33664" x="7059613" y="3529013"/>
          <p14:tracePt t="33673" x="7046913" y="3529013"/>
          <p14:tracePt t="33680" x="7034213" y="3529013"/>
          <p14:tracePt t="33696" x="7021513" y="3529013"/>
          <p14:tracePt t="33712" x="7010400" y="3529013"/>
          <p14:tracePt t="33734" x="6997700" y="3529013"/>
          <p14:tracePt t="33744" x="6985000" y="3529013"/>
          <p14:tracePt t="33837" x="6985000" y="3516313"/>
          <p14:tracePt t="33853" x="6997700" y="3516313"/>
          <p14:tracePt t="33867" x="7010400" y="3516313"/>
          <p14:tracePt t="33885" x="7021513" y="3503613"/>
          <p14:tracePt t="33900" x="7046913" y="3490913"/>
          <p14:tracePt t="33910" x="7059613" y="3490913"/>
          <p14:tracePt t="33916" x="7072313" y="3490913"/>
          <p14:tracePt t="33927" x="7085013" y="3479800"/>
          <p14:tracePt t="33930" x="7097713" y="3479800"/>
          <p14:tracePt t="33944" x="7123113" y="3467100"/>
          <p14:tracePt t="33947" x="7134225" y="3467100"/>
          <p14:tracePt t="33954" x="7146925" y="3454400"/>
          <p14:tracePt t="33970" x="7185025" y="3441700"/>
          <p14:tracePt t="33982" x="7210425" y="3429000"/>
          <p14:tracePt t="33994" x="7246938" y="3416300"/>
          <p14:tracePt t="33999" x="7272338" y="3403600"/>
          <p14:tracePt t="34009" x="7323138" y="3390900"/>
          <p14:tracePt t="34014" x="7348538" y="3390900"/>
          <p14:tracePt t="34023" x="7385050" y="3378200"/>
          <p14:tracePt t="34034" x="7423150" y="3367088"/>
          <p14:tracePt t="34040" x="7459663" y="3354388"/>
          <p14:tracePt t="34046" x="7497763" y="3341688"/>
          <p14:tracePt t="34056" x="7535863" y="3341688"/>
          <p14:tracePt t="34061" x="7572375" y="3328988"/>
          <p14:tracePt t="34076" x="7635875" y="3303588"/>
          <p14:tracePt t="34100" x="7648575" y="3303588"/>
          <p14:tracePt t="34191" x="7635875" y="3303588"/>
          <p14:tracePt t="34203" x="7610475" y="3316288"/>
          <p14:tracePt t="34220" x="7585075" y="3328988"/>
          <p14:tracePt t="34233" x="7572375" y="3328988"/>
          <p14:tracePt t="34246" x="7561263" y="3328988"/>
          <p14:tracePt t="34255" x="7561263" y="3341688"/>
          <p14:tracePt t="34261" x="7535863" y="3341688"/>
          <p14:tracePt t="34266" x="7523163" y="3354388"/>
          <p14:tracePt t="34275" x="7497763" y="3354388"/>
          <p14:tracePt t="34282" x="7472363" y="3354388"/>
          <p14:tracePt t="34294" x="7423150" y="3367088"/>
          <p14:tracePt t="34304" x="7397750" y="3378200"/>
          <p14:tracePt t="34314" x="7372350" y="3378200"/>
          <p14:tracePt t="34319" x="7348538" y="3390900"/>
          <p14:tracePt t="34329" x="7335838" y="3390900"/>
          <p14:tracePt t="34336" x="7310438" y="3390900"/>
          <p14:tracePt t="34349" x="7285038" y="3390900"/>
          <p14:tracePt t="34360" x="7235825" y="3403600"/>
          <p14:tracePt t="34367" x="7210425" y="3403600"/>
          <p14:tracePt t="34375" x="7185025" y="3416300"/>
          <p14:tracePt t="34381" x="7172325" y="3416300"/>
          <p14:tracePt t="34393" x="7146925" y="3416300"/>
          <p14:tracePt t="34401" x="7134225" y="3416300"/>
          <p14:tracePt t="34415" x="7123113" y="3416300"/>
          <p14:tracePt t="34424" x="7110413" y="3416300"/>
          <p14:tracePt t="35463" x="7097713" y="3416300"/>
          <p14:tracePt t="35470" x="7059613" y="3416300"/>
          <p14:tracePt t="35483" x="7034213" y="3416300"/>
          <p14:tracePt t="35494" x="6972300" y="3416300"/>
          <p14:tracePt t="35497" x="6921500" y="3429000"/>
          <p14:tracePt t="35516" x="6859588" y="3441700"/>
          <p14:tracePt t="35525" x="6834188" y="3441700"/>
          <p14:tracePt t="35537" x="6821488" y="3441700"/>
          <p14:tracePt t="35549" x="6808788" y="3441700"/>
          <p14:tracePt t="35574" x="6797675" y="3441700"/>
          <p14:tracePt t="35604" x="6784975" y="3441700"/>
          <p14:tracePt t="35621" x="6772275" y="3441700"/>
          <p14:tracePt t="35629" x="6759575" y="3429000"/>
          <p14:tracePt t="35691" x="6746875" y="3429000"/>
          <p14:tracePt t="35698" x="6746875" y="3403600"/>
          <p14:tracePt t="35715" x="6734175" y="3403600"/>
          <p14:tracePt t="35724" x="6734175" y="3390900"/>
          <p14:tracePt t="35737" x="6721475" y="3378200"/>
          <p14:tracePt t="35746" x="6708775" y="3378200"/>
          <p14:tracePt t="35762" x="6708775" y="3367088"/>
          <p14:tracePt t="35769" x="6696075" y="3354388"/>
          <p14:tracePt t="35791" x="6672263" y="3341688"/>
          <p14:tracePt t="35798" x="6672263" y="3328988"/>
          <p14:tracePt t="35811" x="6659563" y="3316288"/>
          <p14:tracePt t="35817" x="6646863" y="3303588"/>
          <p14:tracePt t="35825" x="6634163" y="3290888"/>
          <p14:tracePt t="35835" x="6621463" y="3267075"/>
          <p14:tracePt t="35848" x="6596063" y="3241675"/>
          <p14:tracePt t="35860" x="6584950" y="3203575"/>
          <p14:tracePt t="35878" x="6572250" y="3190875"/>
          <p14:tracePt t="35887" x="6572250" y="3178175"/>
          <p14:tracePt t="35894" x="6559550" y="3165475"/>
          <p14:tracePt t="35901" x="6559550" y="3154363"/>
          <p14:tracePt t="35911" x="6559550" y="3128963"/>
          <p14:tracePt t="35949" x="6559550" y="3103563"/>
          <p14:tracePt t="35961" x="6546850" y="2941638"/>
          <p14:tracePt t="35973" x="6546850" y="2928938"/>
          <p14:tracePt t="35982" x="6546850" y="2916238"/>
          <p14:tracePt t="35992" x="6546850" y="2903538"/>
          <p14:tracePt t="36009" x="6572250" y="2890838"/>
          <p14:tracePt t="36017" x="6596063" y="2865438"/>
          <p14:tracePt t="36030" x="6608763" y="2852738"/>
          <p14:tracePt t="36045" x="6634163" y="2828925"/>
          <p14:tracePt t="36060" x="6696075" y="2790825"/>
          <p14:tracePt t="36068" x="6721475" y="2778125"/>
          <p14:tracePt t="36075" x="6759575" y="2765425"/>
          <p14:tracePt t="36082" x="6797675" y="2752725"/>
          <p14:tracePt t="36087" x="6821488" y="2740025"/>
          <p14:tracePt t="36098" x="6859588" y="2728913"/>
          <p14:tracePt t="36102" x="6897688" y="2716213"/>
          <p14:tracePt t="36114" x="6921500" y="2703513"/>
          <p14:tracePt t="36126" x="7021513" y="2690813"/>
          <p14:tracePt t="36133" x="7046913" y="2678113"/>
          <p14:tracePt t="36144" x="7072313" y="2665413"/>
          <p14:tracePt t="36149" x="7085013" y="2652713"/>
          <p14:tracePt t="36159" x="7097713" y="2652713"/>
          <p14:tracePt t="36165" x="7110413" y="2652713"/>
          <p14:tracePt t="36181" x="7123113" y="2652713"/>
          <p14:tracePt t="36201" x="7134225" y="2652713"/>
          <p14:tracePt t="36214" x="7172325" y="2665413"/>
          <p14:tracePt t="36221" x="7210425" y="2678113"/>
          <p14:tracePt t="36234" x="7246938" y="2690813"/>
          <p14:tracePt t="36242" x="7348538" y="2716213"/>
          <p14:tracePt t="36251" x="7385050" y="2728913"/>
          <p14:tracePt t="36262" x="7423150" y="2740025"/>
          <p14:tracePt t="36267" x="7459663" y="2740025"/>
          <p14:tracePt t="36275" x="7485063" y="2752725"/>
          <p14:tracePt t="36281" x="7523163" y="2765425"/>
          <p14:tracePt t="36292" x="7535863" y="2765425"/>
          <p14:tracePt t="36297" x="7548563" y="2765425"/>
          <p14:tracePt t="36312" x="7561263" y="2778125"/>
          <p14:tracePt t="36326" x="7561263" y="2790825"/>
          <p14:tracePt t="36329" x="7572375" y="2803525"/>
          <p14:tracePt t="36337" x="7572375" y="2828925"/>
          <p14:tracePt t="36343" x="7585075" y="2852738"/>
          <p14:tracePt t="36353" x="7597775" y="2878138"/>
          <p14:tracePt t="36363" x="7610475" y="2903538"/>
          <p14:tracePt t="36378" x="7623175" y="2965450"/>
          <p14:tracePt t="36382" x="7623175" y="2990850"/>
          <p14:tracePt t="36394" x="7623175" y="3003550"/>
          <p14:tracePt t="36400" x="7623175" y="3028950"/>
          <p14:tracePt t="36412" x="7623175" y="3054350"/>
          <p14:tracePt t="36415" x="7623175" y="3078163"/>
          <p14:tracePt t="36421" x="7610475" y="3116263"/>
          <p14:tracePt t="36429" x="7597775" y="3165475"/>
          <p14:tracePt t="36437" x="7572375" y="3216275"/>
          <p14:tracePt t="36449" x="7535863" y="3290888"/>
          <p14:tracePt t="36453" x="7510463" y="3354388"/>
          <p14:tracePt t="36461" x="7459663" y="3429000"/>
          <p14:tracePt t="36469" x="7423150" y="3467100"/>
          <p14:tracePt t="36479" x="7385050" y="3516313"/>
          <p14:tracePt t="36487" x="7359650" y="3541713"/>
          <p14:tracePt t="36493" x="7335838" y="3567113"/>
          <p14:tracePt t="36500" x="7310438" y="3603625"/>
          <p14:tracePt t="36509" x="7272338" y="3616325"/>
          <p14:tracePt t="36515" x="7246938" y="3641725"/>
          <p14:tracePt t="36525" x="7235825" y="3654425"/>
          <p14:tracePt t="36532" x="7210425" y="3667125"/>
          <p14:tracePt t="36540" x="7197725" y="3667125"/>
          <p14:tracePt t="36545" x="7185025" y="3679825"/>
          <p14:tracePt t="36554" x="7159625" y="3692525"/>
          <p14:tracePt t="36563" x="7146925" y="3692525"/>
          <p14:tracePt t="36575" x="7123113" y="3703638"/>
          <p14:tracePt t="36577" x="7097713" y="3716338"/>
          <p14:tracePt t="36586" x="7072313" y="3729038"/>
          <p14:tracePt t="36593" x="7046913" y="3729038"/>
          <p14:tracePt t="36600" x="7034213" y="3729038"/>
          <p14:tracePt t="36617" x="7021513" y="3729038"/>
          <p14:tracePt t="36662" x="7010400" y="3729038"/>
          <p14:tracePt t="36672" x="6997700" y="3729038"/>
          <p14:tracePt t="37451" x="7010400" y="3729038"/>
          <p14:tracePt t="37518" x="7021513" y="3729038"/>
          <p14:tracePt t="37530" x="7034213" y="3729038"/>
          <p14:tracePt t="37545" x="7059613" y="3729038"/>
          <p14:tracePt t="37573" x="7085013" y="3729038"/>
          <p14:tracePt t="37584" x="7110413" y="3729038"/>
          <p14:tracePt t="37592" x="7123113" y="3716338"/>
          <p14:tracePt t="37605" x="7134225" y="3716338"/>
          <p14:tracePt t="37612" x="7146925" y="3716338"/>
          <p14:tracePt t="37623" x="7146925" y="3703638"/>
          <p14:tracePt t="37628" x="7159625" y="3703638"/>
          <p14:tracePt t="37636" x="7197725" y="3692525"/>
          <p14:tracePt t="37648" x="7223125" y="3679825"/>
          <p14:tracePt t="37666" x="7285038" y="3654425"/>
          <p14:tracePt t="37676" x="7410450" y="3616325"/>
          <p14:tracePt t="37685" x="7485063" y="3579813"/>
          <p14:tracePt t="37691" x="7572375" y="3541713"/>
          <p14:tracePt t="37700" x="7673975" y="3503613"/>
          <p14:tracePt t="37712" x="7785100" y="3467100"/>
          <p14:tracePt t="37724" x="8110538" y="3341688"/>
          <p14:tracePt t="37730" x="8261350" y="3267075"/>
          <p14:tracePt t="37736" x="8435975" y="3178175"/>
          <p14:tracePt t="37743" x="8599488" y="3090863"/>
          <p14:tracePt t="37752" x="8763000" y="3016250"/>
          <p14:tracePt t="37760" x="8886825" y="2941638"/>
          <p14:tracePt t="37768" x="8975725" y="2878138"/>
          <p14:tracePt t="37777" x="9050338" y="2828925"/>
          <p14:tracePt t="37785" x="9088438" y="2803525"/>
          <p14:tracePt t="37793" x="9124950" y="2790825"/>
          <p14:tracePt t="37799" x="9124950" y="2778125"/>
          <p14:tracePt t="37809" x="9137650" y="2778125"/>
          <p14:tracePt t="37861" x="9137650" y="2765425"/>
          <p14:tracePt t="37869" x="9137650" y="2752725"/>
          <p14:tracePt t="37877" x="9137650" y="2716213"/>
          <p14:tracePt t="37883" x="9112250" y="2678113"/>
          <p14:tracePt t="37893" x="9088438" y="2640013"/>
          <p14:tracePt t="37900" x="9063038" y="2603500"/>
          <p14:tracePt t="37910" x="9024938" y="2590800"/>
          <p14:tracePt t="37916" x="9024938" y="2578100"/>
          <p14:tracePt t="37924" x="9012238" y="2578100"/>
          <p14:tracePt t="37948" x="8999538" y="2578100"/>
          <p14:tracePt t="37966" x="8975725" y="2578100"/>
          <p14:tracePt t="37986" x="8837613" y="2616200"/>
          <p14:tracePt t="37993" x="8750300" y="2652713"/>
          <p14:tracePt t="38002" x="8661400" y="2690813"/>
          <p14:tracePt t="38011" x="8548688" y="2728913"/>
          <p14:tracePt t="38018" x="8448675" y="2778125"/>
          <p14:tracePt t="38027" x="8361363" y="2828925"/>
          <p14:tracePt t="38032" x="8286750" y="2878138"/>
          <p14:tracePt t="38042" x="8212138" y="2916238"/>
          <p14:tracePt t="38048" x="8161338" y="2941638"/>
          <p14:tracePt t="38061" x="8123238" y="2965450"/>
          <p14:tracePt t="38066" x="8099425" y="2978150"/>
          <p14:tracePt t="38074" x="8074025" y="2978150"/>
          <p14:tracePt t="38080" x="8074025" y="2990850"/>
          <p14:tracePt t="38089" x="8061325" y="3016250"/>
          <p14:tracePt t="38094" x="8048625" y="3028950"/>
          <p14:tracePt t="38104" x="8023225" y="3054350"/>
          <p14:tracePt t="38111" x="8010525" y="3103563"/>
          <p14:tracePt t="38118" x="7999413" y="3128963"/>
          <p14:tracePt t="38127" x="7986713" y="3154363"/>
          <p14:tracePt t="38134" x="7986713" y="3178175"/>
          <p14:tracePt t="38143" x="7974013" y="3190875"/>
          <p14:tracePt t="38152" x="7961313" y="3203575"/>
          <p14:tracePt t="38159" x="7961313" y="3216275"/>
          <p14:tracePt t="38177" x="7961313" y="3228975"/>
          <p14:tracePt t="38180" x="7961313" y="3241675"/>
          <p14:tracePt t="38192" x="7961313" y="3254375"/>
          <p14:tracePt t="38196" x="7961313" y="3267075"/>
          <p14:tracePt t="38208" x="7961313" y="3303588"/>
          <p14:tracePt t="38212" x="7961313" y="3328988"/>
          <p14:tracePt t="38220" x="7974013" y="3341688"/>
          <p14:tracePt t="38228" x="7986713" y="3367088"/>
          <p14:tracePt t="38236" x="7999413" y="3378200"/>
          <p14:tracePt t="38246" x="8010525" y="3390900"/>
          <p14:tracePt t="38261" x="8023225" y="3403600"/>
          <p14:tracePt t="38274" x="8035925" y="3403600"/>
          <p14:tracePt t="38737" x="8048625" y="3390900"/>
          <p14:tracePt t="38752" x="8099425" y="3354388"/>
          <p14:tracePt t="38765" x="8123238" y="3303588"/>
          <p14:tracePt t="38768" x="8174038" y="3267075"/>
          <p14:tracePt t="38776" x="8223250" y="3216275"/>
          <p14:tracePt t="38783" x="8248650" y="3178175"/>
          <p14:tracePt t="38791" x="8299450" y="3128963"/>
          <p14:tracePt t="38802" x="8335963" y="3090863"/>
          <p14:tracePt t="38810" x="8374063" y="3054350"/>
          <p14:tracePt t="38816" x="8399463" y="3028950"/>
          <p14:tracePt t="38821" x="8424863" y="3003550"/>
          <p14:tracePt t="38829" x="8461375" y="2978150"/>
          <p14:tracePt t="38846" x="8474075" y="2965450"/>
          <p14:tracePt t="38853" x="8474075" y="2952750"/>
          <p14:tracePt t="38864" x="8499475" y="2952750"/>
          <p14:tracePt t="38870" x="8512175" y="2941638"/>
          <p14:tracePt t="38878" x="8548688" y="2928938"/>
          <p14:tracePt t="38883" x="8574088" y="2928938"/>
          <p14:tracePt t="38893" x="8624888" y="2916238"/>
          <p14:tracePt t="38899" x="8686800" y="2903538"/>
          <p14:tracePt t="38910" x="8750300" y="2890838"/>
          <p14:tracePt t="38917" x="8824913" y="2878138"/>
          <p14:tracePt t="38926" x="8899525" y="2865438"/>
          <p14:tracePt t="38933" x="8950325" y="2852738"/>
          <p14:tracePt t="38946" x="9024938" y="2852738"/>
          <p14:tracePt t="38951" x="9063038" y="2852738"/>
          <p14:tracePt t="38961" x="9088438" y="2852738"/>
          <p14:tracePt t="38967" x="9112250" y="2852738"/>
          <p14:tracePt t="38976" x="9150350" y="2852738"/>
          <p14:tracePt t="38981" x="9188450" y="2852738"/>
          <p14:tracePt t="38992" x="9237663" y="2852738"/>
          <p14:tracePt t="38999" x="9312275" y="2828925"/>
          <p14:tracePt t="39008" x="9350375" y="2816225"/>
          <p14:tracePt t="39013" x="9413875" y="2790825"/>
          <p14:tracePt t="39025" x="9475788" y="2752725"/>
          <p14:tracePt t="39029" x="9513888" y="2716213"/>
          <p14:tracePt t="39038" x="9550400" y="2690813"/>
          <p14:tracePt t="39045" x="9601200" y="2652713"/>
          <p14:tracePt t="39053" x="9637713" y="2640013"/>
          <p14:tracePt t="39061" x="9675813" y="2616200"/>
          <p14:tracePt t="39067" x="9726613" y="2590800"/>
          <p14:tracePt t="39077" x="9763125" y="2578100"/>
          <p14:tracePt t="39084" x="9801225" y="2578100"/>
          <p14:tracePt t="39093" x="9839325" y="2565400"/>
          <p14:tracePt t="39101" x="9888538" y="2552700"/>
          <p14:tracePt t="39109" x="9926638" y="2552700"/>
          <p14:tracePt t="39116" x="9988550" y="2552700"/>
          <p14:tracePt t="39124" x="10064750" y="2552700"/>
          <p14:tracePt t="39130" x="10101263" y="2552700"/>
          <p14:tracePt t="39140" x="10126663" y="2552700"/>
          <p14:tracePt t="39146" x="10152063" y="2552700"/>
          <p14:tracePt t="39154" x="10188575" y="2578100"/>
          <p14:tracePt t="39170" x="10201275" y="2590800"/>
          <p14:tracePt t="39178" x="10201275" y="2603500"/>
          <p14:tracePt t="39185" x="10213975" y="2627313"/>
          <p14:tracePt t="39194" x="10226675" y="2640013"/>
          <p14:tracePt t="39200" x="10239375" y="2652713"/>
          <p14:tracePt t="39210" x="10252075" y="2678113"/>
          <p14:tracePt t="39216" x="10252075" y="2703513"/>
          <p14:tracePt t="39227" x="10264775" y="2728913"/>
          <p14:tracePt t="39232" x="10277475" y="2752725"/>
          <p14:tracePt t="39242" x="10288588" y="2778125"/>
          <p14:tracePt t="39248" x="10288588" y="2790825"/>
          <p14:tracePt t="39258" x="10288588" y="2816225"/>
          <p14:tracePt t="39264" x="10301288" y="2840038"/>
          <p14:tracePt t="39275" x="10301288" y="2865438"/>
          <p14:tracePt t="39279" x="10301288" y="2890838"/>
          <p14:tracePt t="39285" x="10301288" y="2916238"/>
          <p14:tracePt t="39294" x="10301288" y="2952750"/>
          <p14:tracePt t="39301" x="10301288" y="2978150"/>
          <p14:tracePt t="39310" x="10301288" y="3003550"/>
          <p14:tracePt t="39318" x="10301288" y="3028950"/>
          <p14:tracePt t="39326" x="10301288" y="3054350"/>
          <p14:tracePt t="39334" x="10301288" y="3078163"/>
          <p14:tracePt t="39343" x="10301288" y="3090863"/>
          <p14:tracePt t="39348" x="10301288" y="3103563"/>
          <p14:tracePt t="39358" x="10301288" y="3116263"/>
          <p14:tracePt t="39376" x="10301288" y="3128963"/>
          <p14:tracePt t="39380" x="10301288" y="3141663"/>
          <p14:tracePt t="39396" x="10301288" y="3154363"/>
          <p14:tracePt t="39409" x="10288588" y="3178175"/>
          <p14:tracePt t="39412" x="10288588" y="3190875"/>
          <p14:tracePt t="39420" x="10277475" y="3203575"/>
          <p14:tracePt t="39427" x="10277475" y="3216275"/>
          <p14:tracePt t="39434" x="10277475" y="3228975"/>
          <p14:tracePt t="39443" x="10264775" y="3254375"/>
          <p14:tracePt t="39450" x="10264775" y="3267075"/>
          <p14:tracePt t="39463" x="10252075" y="3267075"/>
          <p14:tracePt t="39467" x="10239375" y="3290888"/>
          <p14:tracePt t="39484" x="10226675" y="3303588"/>
          <p14:tracePt t="39499" x="10213975" y="3316288"/>
          <p14:tracePt t="39518" x="10201275" y="3328988"/>
          <p14:tracePt t="39528" x="10188575" y="3341688"/>
          <p14:tracePt t="39538" x="10177463" y="3354388"/>
          <p14:tracePt t="39546" x="10152063" y="3367088"/>
          <p14:tracePt t="39552" x="10139363" y="3367088"/>
          <p14:tracePt t="39560" x="10126663" y="3378200"/>
          <p14:tracePt t="39565" x="10101263" y="3390900"/>
          <p14:tracePt t="39582" x="10075863" y="3403600"/>
          <p14:tracePt t="39591" x="10064750" y="3403600"/>
          <p14:tracePt t="39598" x="10039350" y="3416300"/>
          <p14:tracePt t="39608" x="10013950" y="3429000"/>
          <p14:tracePt t="39615" x="9988550" y="3429000"/>
          <p14:tracePt t="39624" x="9963150" y="3429000"/>
          <p14:tracePt t="39630" x="9926638" y="3429000"/>
          <p14:tracePt t="39638" x="9888538" y="3429000"/>
          <p14:tracePt t="39644" x="9852025" y="3429000"/>
          <p14:tracePt t="39652" x="9826625" y="3429000"/>
          <p14:tracePt t="39660" x="9788525" y="3416300"/>
          <p14:tracePt t="39670" x="9763125" y="3416300"/>
          <p14:tracePt t="39677" x="9750425" y="3403600"/>
          <p14:tracePt t="39684" x="9726613" y="3403600"/>
          <p14:tracePt t="39693" x="9726613" y="3390900"/>
          <p14:tracePt t="39699" x="9713913" y="3390900"/>
          <p14:tracePt t="39713" x="9701213" y="3390900"/>
          <p14:tracePt t="39725" x="9688513" y="3378200"/>
          <p14:tracePt t="39730" x="9675813" y="3378200"/>
          <p14:tracePt t="39738" x="9663113" y="3354388"/>
          <p14:tracePt t="39746" x="9637713" y="3328988"/>
          <p14:tracePt t="39754" x="9613900" y="3303588"/>
          <p14:tracePt t="39763" x="9613900" y="3278188"/>
          <p14:tracePt t="39770" x="9601200" y="3254375"/>
          <p14:tracePt t="39786" x="9588500" y="3228975"/>
          <p14:tracePt t="39800" x="9588500" y="3216275"/>
          <p14:tracePt t="39808" x="9588500" y="3190875"/>
          <p14:tracePt t="39824" x="9588500" y="3165475"/>
          <p14:tracePt t="39831" x="9588500" y="3154363"/>
          <p14:tracePt t="39842" x="9588500" y="3141663"/>
          <p14:tracePt t="39848" x="9588500" y="3128963"/>
          <p14:tracePt t="39853" x="9588500" y="3116263"/>
          <p14:tracePt t="39862" x="9588500" y="3103563"/>
          <p14:tracePt t="39874" x="9601200" y="3090863"/>
          <p14:tracePt t="39880" x="9613900" y="3078163"/>
          <p14:tracePt t="39886" x="9613900" y="3065463"/>
          <p14:tracePt t="39902" x="9626600" y="3054350"/>
          <p14:tracePt t="39920" x="9637713" y="3028950"/>
          <p14:tracePt t="39928" x="9650413" y="3028950"/>
          <p14:tracePt t="39938" x="9663113" y="3016250"/>
          <p14:tracePt t="39945" x="9663113" y="3003550"/>
          <p14:tracePt t="39950" x="9688513" y="2990850"/>
          <p14:tracePt t="39966" x="9701213" y="2978150"/>
          <p14:tracePt t="39981" x="9713913" y="2965450"/>
          <p14:tracePt t="39989" x="9726613" y="2952750"/>
          <p14:tracePt t="39998" x="9739313" y="2952750"/>
          <p14:tracePt t="40005" x="9750425" y="2941638"/>
          <p14:tracePt t="40011" x="9775825" y="2928938"/>
          <p14:tracePt t="40021" x="9801225" y="2928938"/>
          <p14:tracePt t="40028" x="9813925" y="2916238"/>
          <p14:tracePt t="40035" x="9839325" y="2903538"/>
          <p14:tracePt t="40046" x="9852025" y="2903538"/>
          <p14:tracePt t="40063" x="9863138" y="2903538"/>
          <p14:tracePt t="40067" x="9875838" y="2903538"/>
          <p14:tracePt t="40083" x="9888538" y="2903538"/>
          <p14:tracePt t="40099" x="9901238" y="2903538"/>
          <p14:tracePt t="40106" x="9913938" y="2903538"/>
          <p14:tracePt t="40114" x="9926638" y="2903538"/>
          <p14:tracePt t="40127" x="9939338" y="2903538"/>
          <p14:tracePt t="40131" x="9952038" y="2903538"/>
          <p14:tracePt t="40147" x="9963150" y="2916238"/>
          <p14:tracePt t="40153" x="9975850" y="2916238"/>
          <p14:tracePt t="40163" x="9975850" y="2928938"/>
          <p14:tracePt t="40166" x="9988550" y="2928938"/>
          <p14:tracePt t="40177" x="10001250" y="2941638"/>
          <p14:tracePt t="40194" x="10013950" y="2952750"/>
          <p14:tracePt t="40217" x="10026650" y="2978150"/>
          <p14:tracePt t="40227" x="10039350" y="2978150"/>
          <p14:tracePt t="40237" x="10052050" y="3003550"/>
          <p14:tracePt t="40246" x="10064750" y="3016250"/>
          <p14:tracePt t="40253" x="10075863" y="3028950"/>
          <p14:tracePt t="40264" x="10075863" y="3041650"/>
          <p14:tracePt t="40269" x="10088563" y="3041650"/>
          <p14:tracePt t="40277" x="10088563" y="3054350"/>
          <p14:tracePt t="40285" x="10101263" y="3065463"/>
          <p14:tracePt t="40297" x="10101263" y="3078163"/>
          <p14:tracePt t="40312" x="10113963" y="3090863"/>
          <p14:tracePt t="40316" x="10126663" y="3090863"/>
          <p14:tracePt t="40332" x="10126663" y="3103563"/>
          <p14:tracePt t="40355" x="10126663" y="3116263"/>
          <p14:tracePt t="40379" x="10126663" y="3128963"/>
          <p14:tracePt t="40393" x="10126663" y="3141663"/>
          <p14:tracePt t="40401" x="10139363" y="3141663"/>
          <p14:tracePt t="40417" x="10139363" y="3154363"/>
          <p14:tracePt t="40433" x="10139363" y="3165475"/>
          <p14:tracePt t="40449" x="10139363" y="3178175"/>
          <p14:tracePt t="40465" x="10139363" y="3190875"/>
          <p14:tracePt t="40481" x="10139363" y="3203575"/>
          <p14:tracePt t="40487" x="10126663" y="3203575"/>
          <p14:tracePt t="40496" x="10113963" y="3203575"/>
          <p14:tracePt t="40504" x="10113963" y="3216275"/>
          <p14:tracePt t="40513" x="10101263" y="3216275"/>
          <p14:tracePt t="40519" x="10101263" y="3228975"/>
          <p14:tracePt t="40533" x="10101263" y="3241675"/>
          <p14:tracePt t="40541" x="10088563" y="3241675"/>
          <p14:tracePt t="40548" x="10088563" y="3254375"/>
          <p14:tracePt t="40563" x="10075863" y="3254375"/>
          <p14:tracePt t="40574" x="10075863" y="3267075"/>
          <p14:tracePt t="40579" x="10064750" y="3267075"/>
          <p14:tracePt t="40602" x="10064750" y="3278188"/>
          <p14:tracePt t="40610" x="10052050" y="3290888"/>
          <p14:tracePt t="40627" x="10039350" y="3303588"/>
          <p14:tracePt t="40653" x="10026650" y="3303588"/>
          <p14:tracePt t="40659" x="10026650" y="3316288"/>
          <p14:tracePt t="40664" x="10013950" y="3316288"/>
          <p14:tracePt t="40688" x="10001250" y="3316288"/>
          <p14:tracePt t="40712" x="10001250" y="3328988"/>
          <p14:tracePt t="40729" x="9988550" y="3328988"/>
          <p14:tracePt t="40761" x="9988550" y="3341688"/>
          <p14:tracePt t="40768" x="9975850" y="3341688"/>
          <p14:tracePt t="41934" x="9963150" y="3341688"/>
          <p14:tracePt t="41958" x="9901238" y="3341688"/>
          <p14:tracePt t="41970" x="9826625" y="3341688"/>
          <p14:tracePt t="41979" x="9713913" y="3328988"/>
          <p14:tracePt t="41982" x="9613900" y="3316288"/>
          <p14:tracePt t="41989" x="9513888" y="3303588"/>
          <p14:tracePt t="41999" x="9424988" y="3290888"/>
          <p14:tracePt t="42008" x="9375775" y="3290888"/>
          <p14:tracePt t="42013" x="9350375" y="3290888"/>
          <p14:tracePt t="42020" x="9324975" y="3290888"/>
          <p14:tracePt t="42029" x="9312275" y="3290888"/>
          <p14:tracePt t="42098" x="9288463" y="3290888"/>
          <p14:tracePt t="42107" x="9263063" y="3290888"/>
          <p14:tracePt t="42115" x="9237663" y="3303588"/>
          <p14:tracePt t="42123" x="9212263" y="3303588"/>
          <p14:tracePt t="42130" x="9188450" y="3316288"/>
          <p14:tracePt t="42140" x="9163050" y="3328988"/>
          <p14:tracePt t="42145" x="9124950" y="3341688"/>
          <p14:tracePt t="42152" x="9099550" y="3341688"/>
          <p14:tracePt t="42161" x="9075738" y="3354388"/>
          <p14:tracePt t="42168" x="9050338" y="3367088"/>
          <p14:tracePt t="42177" x="9012238" y="3367088"/>
          <p14:tracePt t="42184" x="8975725" y="3378200"/>
          <p14:tracePt t="42194" x="8937625" y="3390900"/>
          <p14:tracePt t="42200" x="8886825" y="3403600"/>
          <p14:tracePt t="42210" x="8850313" y="3416300"/>
          <p14:tracePt t="42219" x="8824913" y="3416300"/>
          <p14:tracePt t="42225" x="8799513" y="3429000"/>
          <p14:tracePt t="42231" x="8774113" y="3441700"/>
          <p14:tracePt t="42238" x="8750300" y="3454400"/>
          <p14:tracePt t="42247" x="8712200" y="3454400"/>
          <p14:tracePt t="42254" x="8686800" y="3467100"/>
          <p14:tracePt t="42262" x="8650288" y="3479800"/>
          <p14:tracePt t="42275" x="8624888" y="3479800"/>
          <p14:tracePt t="42278" x="8599488" y="3490913"/>
          <p14:tracePt t="42284" x="8574088" y="3503613"/>
          <p14:tracePt t="42293" x="8537575" y="3516313"/>
          <p14:tracePt t="42300" x="8512175" y="3516313"/>
          <p14:tracePt t="42310" x="8486775" y="3516313"/>
          <p14:tracePt t="42316" x="8461375" y="3529013"/>
          <p14:tracePt t="42327" x="8435975" y="3541713"/>
          <p14:tracePt t="42332" x="8399463" y="3541713"/>
          <p14:tracePt t="42344" x="8386763" y="3554413"/>
          <p14:tracePt t="42349" x="8374063" y="3554413"/>
          <p14:tracePt t="42360" x="8361363" y="3554413"/>
          <p14:tracePt t="42365" x="8348663" y="3554413"/>
          <p14:tracePt t="42374" x="8335963" y="3554413"/>
          <p14:tracePt t="42379" x="8324850" y="3554413"/>
          <p14:tracePt t="42386" x="8299450" y="3554413"/>
          <p14:tracePt t="42396" x="8274050" y="3554413"/>
          <p14:tracePt t="42403" x="8248650" y="3554413"/>
          <p14:tracePt t="42412" x="8223250" y="3554413"/>
          <p14:tracePt t="42419" x="8199438" y="3554413"/>
          <p14:tracePt t="42429" x="8174038" y="3554413"/>
          <p14:tracePt t="42433" x="8161338" y="3554413"/>
          <p14:tracePt t="42444" x="8148638" y="3541713"/>
          <p14:tracePt t="42461" x="8135938" y="3541713"/>
          <p14:tracePt t="42497" x="8123238" y="3541713"/>
          <p14:tracePt t="42596" x="8123238" y="3529013"/>
          <p14:tracePt t="43642" x="8135938" y="3516313"/>
          <p14:tracePt t="43657" x="8174038" y="3479800"/>
          <p14:tracePt t="43665" x="8212138" y="3429000"/>
          <p14:tracePt t="43673" x="8261350" y="3378200"/>
          <p14:tracePt t="43681" x="8324850" y="3341688"/>
          <p14:tracePt t="43688" x="8399463" y="3290888"/>
          <p14:tracePt t="43698" x="8474075" y="3216275"/>
          <p14:tracePt t="43712" x="8637588" y="3103563"/>
          <p14:tracePt t="43721" x="8724900" y="3054350"/>
          <p14:tracePt t="43727" x="8824913" y="3003550"/>
          <p14:tracePt t="43734" x="8912225" y="2952750"/>
          <p14:tracePt t="43744" x="8986838" y="2903538"/>
          <p14:tracePt t="43749" x="9063038" y="2852738"/>
          <p14:tracePt t="43759" x="9124950" y="2816225"/>
          <p14:tracePt t="43763" x="9175750" y="2778125"/>
          <p14:tracePt t="43775" x="9199563" y="2765425"/>
          <p14:tracePt t="43779" x="9224963" y="2765425"/>
          <p14:tracePt t="43795" x="9237663" y="2765425"/>
          <p14:tracePt t="43804" x="9237663" y="2752725"/>
          <p14:tracePt t="43814" x="9250363" y="2752725"/>
          <p14:tracePt t="43820" x="9263063" y="2752725"/>
          <p14:tracePt t="43836" x="9275763" y="2752725"/>
          <p14:tracePt t="43851" x="9288463" y="2752725"/>
          <p14:tracePt t="43867" x="9301163" y="2765425"/>
          <p14:tracePt t="43883" x="9312275" y="2778125"/>
          <p14:tracePt t="43899" x="9312275" y="2790825"/>
          <p14:tracePt t="43912" x="9312275" y="2803525"/>
          <p14:tracePt t="43921" x="9324975" y="2803525"/>
          <p14:tracePt t="43929" x="9324975" y="2816225"/>
          <p14:tracePt t="43945" x="9324975" y="2828925"/>
          <p14:tracePt t="43964" x="9337675" y="2840038"/>
          <p14:tracePt t="43969" x="9337675" y="2852738"/>
          <p14:tracePt t="43987" x="9337675" y="2865438"/>
          <p14:tracePt t="43998" x="9337675" y="2878138"/>
          <p14:tracePt t="44010" x="9337675" y="2890838"/>
          <p14:tracePt t="44023" x="9337675" y="2903538"/>
          <p14:tracePt t="44039" x="9337675" y="2916238"/>
          <p14:tracePt t="44047" x="9337675" y="2928938"/>
          <p14:tracePt t="44054" x="9337675" y="2941638"/>
          <p14:tracePt t="44063" x="9337675" y="2952750"/>
          <p14:tracePt t="44079" x="9337675" y="2965450"/>
          <p14:tracePt t="44085" x="9324975" y="2965450"/>
          <p14:tracePt t="44095" x="9324975" y="2978150"/>
          <p14:tracePt t="44101" x="9324975" y="2990850"/>
          <p14:tracePt t="44111" x="9312275" y="2990850"/>
          <p14:tracePt t="44116" x="9312275" y="3003550"/>
          <p14:tracePt t="44133" x="9301163" y="3016250"/>
          <p14:tracePt t="44149" x="9301163" y="3028950"/>
          <p14:tracePt t="44157" x="9301163" y="3041650"/>
          <p14:tracePt t="44170" x="9301163" y="3054350"/>
          <p14:tracePt t="44178" x="9288463" y="3054350"/>
          <p14:tracePt t="44186" x="9288463" y="3065463"/>
          <p14:tracePt t="44201" x="9288463" y="3078163"/>
          <p14:tracePt t="44210" x="9288463" y="3090863"/>
          <p14:tracePt t="44225" x="9288463" y="3103563"/>
          <p14:tracePt t="44231" x="9275763" y="3103563"/>
          <p14:tracePt t="44243" x="9275763" y="3116263"/>
          <p14:tracePt t="44256" x="9275763" y="3128963"/>
          <p14:tracePt t="44264" x="9275763" y="3141663"/>
          <p14:tracePt t="44279" x="9263063" y="3154363"/>
          <p14:tracePt t="44303" x="9263063" y="3165475"/>
          <p14:tracePt t="44320" x="9250363" y="3165475"/>
          <p14:tracePt t="44329" x="9250363" y="3178175"/>
          <p14:tracePt t="44334" x="9250363" y="3190875"/>
          <p14:tracePt t="44359" x="9250363" y="3203575"/>
          <p14:tracePt t="44364" x="9237663" y="3203575"/>
          <p14:tracePt t="44389" x="9237663" y="3216275"/>
          <p14:tracePt t="45378" x="9212263" y="3228975"/>
          <p14:tracePt t="45386" x="9175750" y="3241675"/>
          <p14:tracePt t="45393" x="9112250" y="3254375"/>
          <p14:tracePt t="45400" x="9050338" y="3267075"/>
          <p14:tracePt t="45410" x="8975725" y="3278188"/>
          <p14:tracePt t="45416" x="8886825" y="3290888"/>
          <p14:tracePt t="45427" x="8786813" y="3303588"/>
          <p14:tracePt t="45435" x="8686800" y="3316288"/>
          <p14:tracePt t="45443" x="8586788" y="3328988"/>
          <p14:tracePt t="45449" x="8486775" y="3341688"/>
          <p14:tracePt t="45456" x="8374063" y="3354388"/>
          <p14:tracePt t="45466" x="8299450" y="3367088"/>
          <p14:tracePt t="45470" x="8186738" y="3378200"/>
          <p14:tracePt t="45479" x="8110538" y="3390900"/>
          <p14:tracePt t="45486" x="8035925" y="3403600"/>
          <p14:tracePt t="45495" x="7948613" y="3416300"/>
          <p14:tracePt t="45503" x="7874000" y="3416300"/>
          <p14:tracePt t="45514" x="7810500" y="3429000"/>
          <p14:tracePt t="45520" x="7735888" y="3441700"/>
          <p14:tracePt t="45530" x="7685088" y="3454400"/>
          <p14:tracePt t="45533" x="7623175" y="3479800"/>
          <p14:tracePt t="45544" x="7585075" y="3490913"/>
          <p14:tracePt t="45550" x="7548563" y="3503613"/>
          <p14:tracePt t="45557" x="7510463" y="3503613"/>
          <p14:tracePt t="45566" x="7472363" y="3516313"/>
          <p14:tracePt t="45574" x="7435850" y="3529013"/>
          <p14:tracePt t="45581" x="7410450" y="3541713"/>
          <p14:tracePt t="45588" x="7385050" y="3541713"/>
          <p14:tracePt t="45597" x="7348538" y="3554413"/>
          <p14:tracePt t="45605" x="7323138" y="3567113"/>
          <p14:tracePt t="45614" x="7297738" y="3579813"/>
          <p14:tracePt t="45618" x="7259638" y="3579813"/>
          <p14:tracePt t="45628" x="7223125" y="3590925"/>
          <p14:tracePt t="45634" x="7185025" y="3603625"/>
          <p14:tracePt t="45643" x="7146925" y="3616325"/>
          <p14:tracePt t="45651" x="7110413" y="3616325"/>
          <p14:tracePt t="45661" x="7059613" y="3629025"/>
          <p14:tracePt t="45667" x="7034213" y="3641725"/>
          <p14:tracePt t="45676" x="6997700" y="3654425"/>
          <p14:tracePt t="45687" x="6959600" y="3654425"/>
          <p14:tracePt t="45690" x="6934200" y="3667125"/>
          <p14:tracePt t="45697" x="6910388" y="3679825"/>
          <p14:tracePt t="45704" x="6872288" y="3692525"/>
          <p14:tracePt t="45713" x="6859588" y="3692525"/>
          <p14:tracePt t="45729" x="6846888" y="3692525"/>
          <p14:tracePt t="45744" x="6834188" y="3679825"/>
          <p14:tracePt t="45753" x="6821488" y="3679825"/>
          <p14:tracePt t="45762" x="6808788" y="3667125"/>
          <p14:tracePt t="45775" x="6784975" y="3654425"/>
          <p14:tracePt t="45790" x="6772275" y="3641725"/>
          <p14:tracePt t="45797" x="6772275" y="3629025"/>
          <p14:tracePt t="45805" x="6759575" y="3629025"/>
          <p14:tracePt t="45813" x="6746875" y="3616325"/>
          <p14:tracePt t="45829" x="6734175" y="3603625"/>
          <p14:tracePt t="45844" x="6734175" y="3579813"/>
          <p14:tracePt t="45853" x="6721475" y="3567113"/>
          <p14:tracePt t="45863" x="6721475" y="3554413"/>
          <p14:tracePt t="45869" x="6708775" y="3529013"/>
          <p14:tracePt t="45878" x="6708775" y="3503613"/>
          <p14:tracePt t="45884" x="6696075" y="3479800"/>
          <p14:tracePt t="45895" x="6696075" y="3441700"/>
          <p14:tracePt t="45901" x="6684963" y="3416300"/>
          <p14:tracePt t="45908" x="6684963" y="3378200"/>
          <p14:tracePt t="45915" x="6684963" y="3354388"/>
          <p14:tracePt t="45922" x="6696075" y="3316288"/>
          <p14:tracePt t="45933" x="6696075" y="3278188"/>
          <p14:tracePt t="45938" x="6708775" y="3228975"/>
          <p14:tracePt t="45948" x="6721475" y="3190875"/>
          <p14:tracePt t="45954" x="6734175" y="3154363"/>
          <p14:tracePt t="45964" x="6746875" y="3128963"/>
          <p14:tracePt t="45971" x="6746875" y="3116263"/>
          <p14:tracePt t="45980" x="6759575" y="3103563"/>
          <p14:tracePt t="45995" x="6759575" y="3090863"/>
          <p14:tracePt t="46002" x="6772275" y="3078163"/>
          <p14:tracePt t="46013" x="6784975" y="3065463"/>
          <p14:tracePt t="46019" x="6808788" y="3054350"/>
          <p14:tracePt t="46027" x="6846888" y="3041650"/>
          <p14:tracePt t="46034" x="6884988" y="3016250"/>
          <p14:tracePt t="46044" x="6910388" y="3016250"/>
          <p14:tracePt t="46050" x="6946900" y="3003550"/>
          <p14:tracePt t="46055" x="6972300" y="2990850"/>
          <p14:tracePt t="46064" x="6997700" y="2990850"/>
          <p14:tracePt t="46070" x="7034213" y="2990850"/>
          <p14:tracePt t="46081" x="7072313" y="2990850"/>
          <p14:tracePt t="46087" x="7097713" y="3003550"/>
          <p14:tracePt t="46097" x="7123113" y="3041650"/>
          <p14:tracePt t="46103" x="7146925" y="3065463"/>
          <p14:tracePt t="46112" x="7185025" y="3090863"/>
          <p14:tracePt t="46120" x="7210425" y="3128963"/>
          <p14:tracePt t="46127" x="7235825" y="3141663"/>
          <p14:tracePt t="46135" x="7246938" y="3154363"/>
          <p14:tracePt t="46143" x="7259638" y="3165475"/>
          <p14:tracePt t="46150" x="7259638" y="3178175"/>
          <p14:tracePt t="46166" x="7272338" y="3190875"/>
          <p14:tracePt t="46189" x="7272338" y="3203575"/>
          <p14:tracePt t="46205" x="7272338" y="3216275"/>
          <p14:tracePt t="46212" x="7272338" y="3228975"/>
          <p14:tracePt t="46229" x="7272338" y="3241675"/>
          <p14:tracePt t="46245" x="7272338" y="3254375"/>
          <p14:tracePt t="46251" x="7259638" y="3267075"/>
          <p14:tracePt t="46263" x="7259638" y="3278188"/>
          <p14:tracePt t="46266" x="7246938" y="3278188"/>
          <p14:tracePt t="46273" x="7246938" y="3290888"/>
          <p14:tracePt t="46284" x="7235825" y="3290888"/>
          <p14:tracePt t="46299" x="7235825" y="3303588"/>
          <p14:tracePt t="47229" x="7246938" y="3303588"/>
          <p14:tracePt t="47233" x="7310438" y="3303588"/>
          <p14:tracePt t="47241" x="7410450" y="3303588"/>
          <p14:tracePt t="47250" x="7523163" y="3290888"/>
          <p14:tracePt t="47263" x="7897813" y="3228975"/>
          <p14:tracePt t="47270" x="8099425" y="3203575"/>
          <p14:tracePt t="47282" x="8324850" y="3178175"/>
          <p14:tracePt t="47286" x="8650288" y="3116263"/>
          <p14:tracePt t="47295" x="9075738" y="3054350"/>
          <p14:tracePt t="47302" x="9601200" y="2978150"/>
          <p14:tracePt t="47311" x="10126663" y="2916238"/>
          <p14:tracePt t="47316" x="10690225" y="2840038"/>
          <p14:tracePt t="47327" x="11215688" y="2778125"/>
          <p14:tracePt t="47332" x="11666538" y="2716213"/>
          <p14:tracePt t="47343" x="12017375" y="2690813"/>
          <p14:tracePt t="47810" x="12141200" y="2452688"/>
          <p14:tracePt t="47817" x="12130088" y="2427288"/>
          <p14:tracePt t="47826" x="12117388" y="2427288"/>
          <p14:tracePt t="47830" x="12104688" y="2427288"/>
          <p14:tracePt t="47970" x="12117388" y="2439988"/>
          <p14:tracePt t="47980" x="12141200" y="2439988"/>
          <p14:tracePt t="47986" x="12166600" y="2452688"/>
          <p14:tracePt t="48091" x="12141200" y="2603500"/>
          <p14:tracePt t="48096" x="12066588" y="2652713"/>
          <p14:tracePt t="48104" x="11979275" y="2703513"/>
          <p14:tracePt t="48113" x="11891963" y="2765425"/>
          <p14:tracePt t="48118" x="11779250" y="2803525"/>
          <p14:tracePt t="48128" x="11679238" y="2840038"/>
          <p14:tracePt t="48134" x="11591925" y="2878138"/>
          <p14:tracePt t="48144" x="11515725" y="2903538"/>
          <p14:tracePt t="48150" x="11479213" y="2916238"/>
          <p14:tracePt t="48161" x="11466513" y="2916238"/>
          <p14:tracePt t="48170" x="11453813" y="2916238"/>
          <p14:tracePt t="48323" x="11441113" y="2916238"/>
          <p14:tracePt t="48338" x="11403013" y="2916238"/>
          <p14:tracePt t="48346" x="11377613" y="2928938"/>
          <p14:tracePt t="48352" x="11353800" y="2941638"/>
          <p14:tracePt t="48361" x="11328400" y="2941638"/>
          <p14:tracePt t="48368" x="11303000" y="2952750"/>
          <p14:tracePt t="48377" x="11266488" y="2965450"/>
          <p14:tracePt t="48384" x="11241088" y="2965450"/>
          <p14:tracePt t="48395" x="11228388" y="2978150"/>
          <p14:tracePt t="48402" x="11202988" y="2978150"/>
          <p14:tracePt t="48411" x="11190288" y="2978150"/>
          <p14:tracePt t="48416" x="11190288" y="2990850"/>
          <p14:tracePt t="48422" x="11177588" y="2990850"/>
          <p14:tracePt t="48431" x="11164888" y="2990850"/>
          <p14:tracePt t="48447" x="11153775" y="2990850"/>
          <p14:tracePt t="48463" x="11141075" y="2990850"/>
          <p14:tracePt t="48745" x="11153775" y="2990850"/>
          <p14:tracePt t="48752" x="11153775" y="3003550"/>
          <p14:tracePt t="48761" x="11164888" y="3016250"/>
          <p14:tracePt t="48767" x="11177588" y="3016250"/>
          <p14:tracePt t="48782" x="11177588" y="3028950"/>
          <p14:tracePt t="49935" x="11177588" y="3016250"/>
          <p14:tracePt t="49943" x="11190288" y="3016250"/>
          <p14:tracePt t="49954" x="11190288" y="3003550"/>
          <p14:tracePt t="50558" x="11190288" y="3016250"/>
          <p14:tracePt t="50566" x="11190288" y="3028950"/>
          <p14:tracePt t="50588" x="11190288" y="3041650"/>
          <p14:tracePt t="50612" x="11190288" y="3054350"/>
          <p14:tracePt t="50634" x="11190288" y="3065463"/>
          <p14:tracePt t="50644" x="11190288" y="3078163"/>
          <p14:tracePt t="50661" x="11177588" y="3090863"/>
          <p14:tracePt t="50667" x="11164888" y="3103563"/>
          <p14:tracePt t="50675" x="11164888" y="3116263"/>
          <p14:tracePt t="50690" x="11153775" y="3128963"/>
          <p14:tracePt t="50708" x="11153775" y="3141663"/>
          <p14:tracePt t="50717" x="11141075" y="3141663"/>
          <p14:tracePt t="50722" x="11141075" y="3154363"/>
          <p14:tracePt t="50736" x="11141075" y="3165475"/>
          <p14:tracePt t="50752" x="11128375" y="3165475"/>
          <p14:tracePt t="50762" x="11115675" y="3165475"/>
          <p14:tracePt t="50769" x="11115675" y="3178175"/>
          <p14:tracePt t="50784" x="11102975" y="3178175"/>
          <p14:tracePt t="50790" x="11102975" y="3190875"/>
          <p14:tracePt t="50815" x="11090275" y="3190875"/>
          <p14:tracePt t="50831" x="11090275" y="3203575"/>
          <p14:tracePt t="50838" x="11077575" y="3203575"/>
          <p14:tracePt t="50847" x="11064875" y="3203575"/>
          <p14:tracePt t="50854" x="11052175" y="3203575"/>
          <p14:tracePt t="50862" x="11041063" y="3216275"/>
          <p14:tracePt t="50870" x="11028363" y="3216275"/>
          <p14:tracePt t="50878" x="11002963" y="3216275"/>
          <p14:tracePt t="50884" x="10964863" y="3216275"/>
          <p14:tracePt t="50895" x="10939463" y="3216275"/>
          <p14:tracePt t="50900" x="10915650" y="3216275"/>
          <p14:tracePt t="50912" x="10890250" y="3216275"/>
          <p14:tracePt t="50916" x="10864850" y="3216275"/>
          <p14:tracePt t="50922" x="10839450" y="3228975"/>
          <p14:tracePt t="50931" x="10815638" y="3241675"/>
          <p14:tracePt t="50950" x="10802938" y="3241675"/>
          <p14:tracePt t="50955" x="10802938" y="3254375"/>
          <p14:tracePt t="50965" x="10777538" y="3254375"/>
          <p14:tracePt t="50970" x="10777538" y="3267075"/>
          <p14:tracePt t="50980" x="10764838" y="3278188"/>
          <p14:tracePt t="50995" x="10752138" y="3278188"/>
          <p14:tracePt t="51002" x="10752138" y="3290888"/>
          <p14:tracePt t="51011" x="10739438" y="3290888"/>
          <p14:tracePt t="51016" x="10739438" y="3303588"/>
          <p14:tracePt t="51030" x="10726738" y="3303588"/>
          <p14:tracePt t="51033" x="10726738" y="3316288"/>
          <p14:tracePt t="51041" x="10726738" y="3328988"/>
          <p14:tracePt t="51048" x="10715625" y="3328988"/>
          <p14:tracePt t="51056" x="10715625" y="3341688"/>
          <p14:tracePt t="51064" x="10702925" y="3367088"/>
          <p14:tracePt t="51070" x="10690225" y="3378200"/>
          <p14:tracePt t="51081" x="10690225" y="3403600"/>
          <p14:tracePt t="51086" x="10677525" y="3429000"/>
          <p14:tracePt t="51096" x="10664825" y="3441700"/>
          <p14:tracePt t="51102" x="10652125" y="3467100"/>
          <p14:tracePt t="51112" x="10652125" y="3490913"/>
          <p14:tracePt t="51119" x="10639425" y="3503613"/>
          <p14:tracePt t="51133" x="10639425" y="3516313"/>
          <p14:tracePt t="51143" x="10626725" y="3529013"/>
          <p14:tracePt t="51149" x="10614025" y="3529013"/>
          <p14:tracePt t="51156" x="10614025" y="3541713"/>
          <p14:tracePt t="51164" x="10602913" y="3541713"/>
          <p14:tracePt t="51172" x="10602913" y="3554413"/>
          <p14:tracePt t="51188" x="10602913" y="3567113"/>
          <p14:tracePt t="51199" x="10590213" y="3579813"/>
          <p14:tracePt t="51214" x="10590213" y="3590925"/>
          <p14:tracePt t="51218" x="10590213" y="3603625"/>
          <p14:tracePt t="51228" x="10590213" y="3616325"/>
          <p14:tracePt t="51234" x="10590213" y="3629025"/>
          <p14:tracePt t="51250" x="10590213" y="3641725"/>
          <p14:tracePt t="51262" x="10590213" y="3654425"/>
          <p14:tracePt t="51278" x="10590213" y="3667125"/>
          <p14:tracePt t="51300" x="10590213" y="3679825"/>
          <p14:tracePt t="51315" x="10602913" y="3679825"/>
          <p14:tracePt t="51320" x="10626725" y="3692525"/>
          <p14:tracePt t="51331" x="10652125" y="3703638"/>
          <p14:tracePt t="51336" x="10690225" y="3703638"/>
          <p14:tracePt t="51346" x="10715625" y="3716338"/>
          <p14:tracePt t="51352" x="10752138" y="3716338"/>
          <p14:tracePt t="51362" x="10777538" y="3716338"/>
          <p14:tracePt t="51367" x="10802938" y="3716338"/>
          <p14:tracePt t="51375" x="10815638" y="3716338"/>
          <p14:tracePt t="51384" x="10828338" y="3716338"/>
          <p14:tracePt t="51395" x="10839450" y="3729038"/>
          <p14:tracePt t="51406" x="10852150" y="3729038"/>
          <p14:tracePt t="51430" x="10864850" y="3729038"/>
          <p14:tracePt t="51436" x="10877550" y="3729038"/>
          <p14:tracePt t="51453" x="10890250" y="3729038"/>
          <p14:tracePt t="51470" x="10902950" y="3729038"/>
          <p14:tracePt t="51480" x="10915650" y="3729038"/>
          <p14:tracePt t="51484" x="10928350" y="3729038"/>
          <p14:tracePt t="51496" x="10964863" y="3716338"/>
          <p14:tracePt t="51500" x="11002963" y="3703638"/>
          <p14:tracePt t="51511" x="11028363" y="3692525"/>
          <p14:tracePt t="51517" x="11052175" y="3667125"/>
          <p14:tracePt t="51522" x="11090275" y="3654425"/>
          <p14:tracePt t="51532" x="11115675" y="3641725"/>
          <p14:tracePt t="51538" x="11128375" y="3629025"/>
          <p14:tracePt t="51547" x="11141075" y="3616325"/>
          <p14:tracePt t="51555" x="11153775" y="3616325"/>
          <p14:tracePt t="51563" x="11164888" y="3590925"/>
          <p14:tracePt t="51570" x="11177588" y="3567113"/>
          <p14:tracePt t="51579" x="11202988" y="3541713"/>
          <p14:tracePt t="51585" x="11215688" y="3503613"/>
          <p14:tracePt t="51595" x="11228388" y="3467100"/>
          <p14:tracePt t="51600" x="11241088" y="3416300"/>
          <p14:tracePt t="51611" x="11241088" y="3378200"/>
          <p14:tracePt t="51618" x="11253788" y="3354388"/>
          <p14:tracePt t="51632" x="11253788" y="3341688"/>
          <p14:tracePt t="51649" x="11253788" y="3328988"/>
          <p14:tracePt t="51657" x="11253788" y="3316288"/>
          <p14:tracePt t="51670" x="11253788" y="3303588"/>
          <p14:tracePt t="51686" x="11253788" y="3290888"/>
          <p14:tracePt t="51702" x="11241088" y="3278188"/>
          <p14:tracePt t="51713" x="11241088" y="3267075"/>
          <p14:tracePt t="51718" x="11228388" y="3267075"/>
          <p14:tracePt t="51734" x="11228388" y="3254375"/>
          <p14:tracePt t="51749" x="11215688" y="3254375"/>
          <p14:tracePt t="51779" x="11202988" y="3241675"/>
          <p14:tracePt t="51795" x="11190288" y="3241675"/>
          <p14:tracePt t="51818" x="11177588" y="3241675"/>
          <p14:tracePt t="51835" x="11177588" y="3228975"/>
          <p14:tracePt t="51889" x="11164888" y="3228975"/>
          <p14:tracePt t="52010" x="11164888" y="3216275"/>
          <p14:tracePt t="52036" x="11153775" y="3216275"/>
          <p14:tracePt t="53330" x="11141075" y="3216275"/>
          <p14:tracePt t="53338" x="11141075" y="3228975"/>
          <p14:tracePt t="53347" x="11128375" y="3241675"/>
          <p14:tracePt t="53354" x="11128375" y="3254375"/>
          <p14:tracePt t="53362" x="11115675" y="3267075"/>
          <p14:tracePt t="53372" x="11102975" y="3303588"/>
          <p14:tracePt t="53380" x="11090275" y="3328988"/>
          <p14:tracePt t="53384" x="11090275" y="3354388"/>
          <p14:tracePt t="53396" x="11090275" y="3378200"/>
          <p14:tracePt t="53400" x="11077575" y="3416300"/>
          <p14:tracePt t="53409" x="11064875" y="3441700"/>
          <p14:tracePt t="53418" x="11064875" y="3479800"/>
          <p14:tracePt t="53424" x="11052175" y="3503613"/>
          <p14:tracePt t="53433" x="11052175" y="3529013"/>
          <p14:tracePt t="53440" x="11052175" y="3554413"/>
          <p14:tracePt t="53446" x="11052175" y="3567113"/>
          <p14:tracePt t="53454" x="11052175" y="3579813"/>
          <p14:tracePt t="53464" x="11052175" y="3590925"/>
          <p14:tracePt t="53471" x="11041063" y="3603625"/>
          <p14:tracePt t="53486" x="11028363" y="3629025"/>
          <p14:tracePt t="53502" x="11028363" y="3641725"/>
          <p14:tracePt t="53518" x="11028363" y="3654425"/>
          <p14:tracePt t="53532" x="11028363" y="3667125"/>
          <p14:tracePt t="53542" x="11015663" y="3679825"/>
          <p14:tracePt t="53565" x="11015663" y="3692525"/>
          <p14:tracePt t="53572" x="11002963" y="3692525"/>
          <p14:tracePt t="53588" x="11002963" y="3703638"/>
          <p14:tracePt t="53596" x="10990263" y="3703638"/>
          <p14:tracePt t="53602" x="10990263" y="3716338"/>
          <p14:tracePt t="53613" x="10977563" y="3729038"/>
          <p14:tracePt t="53618" x="10952163" y="3741738"/>
          <p14:tracePt t="53629" x="10928350" y="3754438"/>
          <p14:tracePt t="53637" x="10902950" y="3754438"/>
          <p14:tracePt t="53645" x="10877550" y="3779838"/>
          <p14:tracePt t="53650" x="10852150" y="3792538"/>
          <p14:tracePt t="53655" x="10815638" y="3792538"/>
          <p14:tracePt t="53665" x="10790238" y="3803650"/>
          <p14:tracePt t="53671" x="10764838" y="3816350"/>
          <p14:tracePt t="53681" x="10739438" y="3816350"/>
          <p14:tracePt t="53687" x="10702925" y="3829050"/>
          <p14:tracePt t="53696" x="10677525" y="3829050"/>
          <p14:tracePt t="53703" x="10652125" y="3829050"/>
          <p14:tracePt t="53714" x="10614025" y="3829050"/>
          <p14:tracePt t="53719" x="10590213" y="3816350"/>
          <p14:tracePt t="53729" x="10564813" y="3803650"/>
          <p14:tracePt t="53736" x="10539413" y="3779838"/>
          <p14:tracePt t="53743" x="10502900" y="3767138"/>
          <p14:tracePt t="53749" x="10490200" y="3729038"/>
          <p14:tracePt t="53757" x="10477500" y="3716338"/>
          <p14:tracePt t="53765" x="10464800" y="3703638"/>
          <p14:tracePt t="53773" x="10464800" y="3679825"/>
          <p14:tracePt t="53781" x="10452100" y="3679825"/>
          <p14:tracePt t="53791" x="10452100" y="3667125"/>
          <p14:tracePt t="53803" x="10452100" y="3641725"/>
          <p14:tracePt t="53812" x="10464800" y="3641725"/>
          <p14:tracePt t="53819" x="10464800" y="3629025"/>
          <p14:tracePt t="53828" x="10490200" y="3603625"/>
          <p14:tracePt t="53835" x="10502900" y="3590925"/>
          <p14:tracePt t="53844" x="10526713" y="3579813"/>
          <p14:tracePt t="53852" x="10552113" y="3567113"/>
          <p14:tracePt t="53862" x="10577513" y="3567113"/>
          <p14:tracePt t="53869" x="10602913" y="3554413"/>
          <p14:tracePt t="53879" x="10639425" y="3541713"/>
          <p14:tracePt t="53883" x="10677525" y="3529013"/>
          <p14:tracePt t="53890" x="10715625" y="3516313"/>
          <p14:tracePt t="53900" x="10790238" y="3516313"/>
          <p14:tracePt t="53906" x="10852150" y="3503613"/>
          <p14:tracePt t="53915" x="10928350" y="3490913"/>
          <p14:tracePt t="53922" x="11002963" y="3479800"/>
          <p14:tracePt t="53931" x="11064875" y="3467100"/>
          <p14:tracePt t="53938" x="11102975" y="3454400"/>
          <p14:tracePt t="53947" x="11128375" y="3441700"/>
          <p14:tracePt t="53954" x="11141075" y="3441700"/>
          <p14:tracePt t="53963" x="11153775" y="3441700"/>
          <p14:tracePt t="53984" x="11164888" y="3441700"/>
          <p14:tracePt t="53995" x="11164888" y="3454400"/>
          <p14:tracePt t="54000" x="11177588" y="3467100"/>
          <p14:tracePt t="54016" x="11190288" y="3479800"/>
          <p14:tracePt t="54026" x="11202988" y="3479800"/>
          <p14:tracePt t="54039" x="11202988" y="3490913"/>
          <p14:tracePt t="54048" x="11202988" y="3503613"/>
          <p14:tracePt t="54054" x="11215688" y="3516313"/>
          <p14:tracePt t="55846" x="11202988" y="3516313"/>
          <p14:tracePt t="55854" x="11177588" y="3529013"/>
          <p14:tracePt t="55862" x="11141075" y="3541713"/>
          <p14:tracePt t="55872" x="11115675" y="3541713"/>
          <p14:tracePt t="55881" x="11090275" y="3554413"/>
          <p14:tracePt t="55885" x="11077575" y="3567113"/>
          <p14:tracePt t="55892" x="11052175" y="3567113"/>
          <p14:tracePt t="55916" x="11041063" y="3567113"/>
          <p14:tracePt t="57856" x="11028363" y="3567113"/>
          <p14:tracePt t="57910" x="11015663" y="3567113"/>
          <p14:tracePt t="57918" x="11002963" y="3567113"/>
          <p14:tracePt t="57942" x="10990263" y="3567113"/>
          <p14:tracePt t="57956" x="10977563" y="3554413"/>
          <p14:tracePt t="57972" x="10964863" y="3554413"/>
          <p14:tracePt t="57981" x="10952163" y="3554413"/>
          <p14:tracePt t="57988" x="10939463" y="3554413"/>
          <p14:tracePt t="58004" x="10928350" y="3554413"/>
          <p14:tracePt t="58013" x="10915650" y="3554413"/>
          <p14:tracePt t="58031" x="10902950" y="3554413"/>
          <p14:tracePt t="58042" x="10890250" y="3554413"/>
          <p14:tracePt t="58050" x="10877550" y="3554413"/>
          <p14:tracePt t="58214" x="10864850" y="3554413"/>
          <p14:tracePt t="58238" x="10852150" y="3554413"/>
          <p14:tracePt t="58252" x="10839450" y="3554413"/>
          <p14:tracePt t="58261" x="10839450" y="3567113"/>
          <p14:tracePt t="58284" x="10828338" y="3567113"/>
          <p14:tracePt t="58292" x="10828338" y="3579813"/>
          <p14:tracePt t="58300" x="10815638" y="3579813"/>
          <p14:tracePt t="58308" x="10815638" y="3590925"/>
          <p14:tracePt t="58331" x="10815638" y="3603625"/>
          <p14:tracePt t="58341" x="10802938" y="3603625"/>
          <p14:tracePt t="58370" x="10802938" y="3616325"/>
          <p14:tracePt t="58408" x="10790238" y="3629025"/>
          <p14:tracePt t="58432" x="10790238" y="3641725"/>
          <p14:tracePt t="58456" x="10790238" y="3654425"/>
          <p14:tracePt t="58494" x="10790238" y="3667125"/>
          <p14:tracePt t="58534" x="10790238" y="3679825"/>
          <p14:tracePt t="58558" x="10790238" y="3692525"/>
          <p14:tracePt t="58588" x="10790238" y="3703638"/>
          <p14:tracePt t="58642" x="10790238" y="3716338"/>
          <p14:tracePt t="58704" x="10790238" y="3729038"/>
          <p14:tracePt t="58736" x="10802938" y="3729038"/>
          <p14:tracePt t="58761" x="10802938" y="3741738"/>
          <p14:tracePt t="58767" x="10815638" y="3741738"/>
          <p14:tracePt t="58782" x="10815638" y="3754438"/>
          <p14:tracePt t="58790" x="10828338" y="3754438"/>
          <p14:tracePt t="58815" x="10839450" y="3754438"/>
          <p14:tracePt t="58824" x="10839450" y="3767138"/>
          <p14:tracePt t="58836" x="10852150" y="3767138"/>
          <p14:tracePt t="58847" x="10852150" y="3779838"/>
          <p14:tracePt t="58852" x="10864850" y="3779838"/>
          <p14:tracePt t="58868" x="10877550" y="3779838"/>
          <p14:tracePt t="58880" x="10890250" y="3779838"/>
          <p14:tracePt t="58884" x="10890250" y="3792538"/>
          <p14:tracePt t="58893" x="10902950" y="3792538"/>
          <p14:tracePt t="58906" x="10915650" y="3803650"/>
          <p14:tracePt t="58922" x="10928350" y="3803650"/>
          <p14:tracePt t="58933" x="10939463" y="3803650"/>
          <p14:tracePt t="58947" x="10952163" y="3803650"/>
          <p14:tracePt t="58965" x="10964863" y="3803650"/>
          <p14:tracePt t="58993" x="10990263" y="3803650"/>
          <p14:tracePt t="59002" x="11002963" y="3803650"/>
          <p14:tracePt t="59016" x="11015663" y="3803650"/>
          <p14:tracePt t="59033" x="11028363" y="3803650"/>
          <p14:tracePt t="59040" x="11041063" y="3803650"/>
          <p14:tracePt t="59049" x="11052175" y="3792538"/>
          <p14:tracePt t="59055" x="11064875" y="3792538"/>
          <p14:tracePt t="59063" x="11077575" y="3792538"/>
          <p14:tracePt t="59070" x="11090275" y="3792538"/>
          <p14:tracePt t="59080" x="11102975" y="3779838"/>
          <p14:tracePt t="59097" x="11115675" y="3779838"/>
          <p14:tracePt t="59102" x="11115675" y="3767138"/>
          <p14:tracePt t="59113" x="11128375" y="3767138"/>
          <p14:tracePt t="59126" x="11141075" y="3754438"/>
          <p14:tracePt t="59134" x="11153775" y="3754438"/>
          <p14:tracePt t="59153" x="11164888" y="3741738"/>
          <p14:tracePt t="59166" x="11177588" y="3741738"/>
          <p14:tracePt t="59183" x="11202988" y="3729038"/>
          <p14:tracePt t="59198" x="11215688" y="3716338"/>
          <p14:tracePt t="59267" x="11215688" y="3703638"/>
          <p14:tracePt t="59273" x="11228388" y="3703638"/>
          <p14:tracePt t="59283" x="11228388" y="3692525"/>
          <p14:tracePt t="59296" x="11228388" y="3679825"/>
          <p14:tracePt t="59313" x="11228388" y="3667125"/>
          <p14:tracePt t="59320" x="11228388" y="3654425"/>
          <p14:tracePt t="59332" x="11241088" y="3654425"/>
          <p14:tracePt t="59346" x="11241088" y="3641725"/>
          <p14:tracePt t="59375" x="11241088" y="3629025"/>
          <p14:tracePt t="59400" x="11241088" y="3616325"/>
          <p14:tracePt t="59415" x="11241088" y="3603625"/>
          <p14:tracePt t="59431" x="11241088" y="3590925"/>
          <p14:tracePt t="59453" x="11241088" y="3579813"/>
          <p14:tracePt t="59461" x="11228388" y="3579813"/>
          <p14:tracePt t="59469" x="11228388" y="3567113"/>
          <p14:tracePt t="59482" x="11228388" y="3554413"/>
          <p14:tracePt t="59500" x="11228388" y="3541713"/>
          <p14:tracePt t="59655" x="11215688" y="3541713"/>
          <p14:tracePt t="59678" x="11215688" y="3529013"/>
          <p14:tracePt t="59697" x="11202988" y="3529013"/>
          <p14:tracePt t="59703" x="11202988" y="3516313"/>
          <p14:tracePt t="59715" x="11190288" y="3516313"/>
          <p14:tracePt t="59718" x="11177588" y="3503613"/>
          <p14:tracePt t="59742" x="11164888" y="3503613"/>
          <p14:tracePt t="59756" x="11153775" y="3503613"/>
          <p14:tracePt t="59773" x="11141075" y="3503613"/>
          <p14:tracePt t="59781" x="11128375" y="3503613"/>
          <p14:tracePt t="59797" x="11115675" y="3503613"/>
          <p14:tracePt t="59801" x="11115675" y="3490913"/>
          <p14:tracePt t="59812" x="11102975" y="3490913"/>
          <p14:tracePt t="59825" x="11090275" y="3490913"/>
          <p14:tracePt t="59833" x="11077575" y="3490913"/>
          <p14:tracePt t="59849" x="11064875" y="3490913"/>
          <p14:tracePt t="59866" x="11052175" y="3490913"/>
          <p14:tracePt t="59871" x="11052175" y="3479800"/>
          <p14:tracePt t="59880" x="11041063" y="3479800"/>
          <p14:tracePt t="59887" x="11028363" y="3479800"/>
          <p14:tracePt t="59903" x="11015663" y="3479800"/>
          <p14:tracePt t="59920" x="11002963" y="3479800"/>
          <p14:tracePt t="59933" x="10990263" y="3479800"/>
          <p14:tracePt t="59942" x="10977563" y="3479800"/>
          <p14:tracePt t="59965" x="10964863" y="3479800"/>
          <p14:tracePt t="59982" x="10952163" y="3479800"/>
          <p14:tracePt t="59997" x="10939463" y="3479800"/>
          <p14:tracePt t="60021" x="10928350" y="3479800"/>
          <p14:tracePt t="60036" x="10915650" y="3479800"/>
          <p14:tracePt t="60052" x="10902950" y="3479800"/>
          <p14:tracePt t="60069" x="10890250" y="3479800"/>
          <p14:tracePt t="60084" x="10877550" y="3479800"/>
          <p14:tracePt t="60099" x="10864850" y="3479800"/>
          <p14:tracePt t="60107" x="10864850" y="3490913"/>
          <p14:tracePt t="60123" x="10852150" y="3490913"/>
          <p14:tracePt t="60155" x="10839450" y="3490913"/>
          <p14:tracePt t="60163" x="10839450" y="3503613"/>
          <p14:tracePt t="60177" x="10828338" y="3503613"/>
          <p14:tracePt t="60204" x="10815638" y="3503613"/>
          <p14:tracePt t="60216" x="10815638" y="3516313"/>
          <p14:tracePt t="60233" x="10802938" y="3516313"/>
          <p14:tracePt t="60497" x="10790238" y="3516313"/>
          <p14:tracePt t="60514" x="10790238" y="3529013"/>
          <p14:tracePt t="60554" x="10790238" y="3541713"/>
          <p14:tracePt t="60574" x="10777538" y="3541713"/>
          <p14:tracePt t="60582" x="10777538" y="3554413"/>
          <p14:tracePt t="60598" x="10764838" y="3567113"/>
          <p14:tracePt t="60614" x="10764838" y="3579813"/>
          <p14:tracePt t="60636" x="10764838" y="3590925"/>
          <p14:tracePt t="61221" x="10764838" y="3603625"/>
          <p14:tracePt t="61237" x="10764838" y="3616325"/>
          <p14:tracePt t="61310" x="10764838" y="3629025"/>
          <p14:tracePt t="61361" x="10764838" y="3641725"/>
          <p14:tracePt t="62202" x="10739438" y="3641725"/>
          <p14:tracePt t="62210" x="10702925" y="3629025"/>
          <p14:tracePt t="62219" x="10639425" y="3629025"/>
          <p14:tracePt t="62229" x="10539413" y="3629025"/>
          <p14:tracePt t="62237" x="10414000" y="3629025"/>
          <p14:tracePt t="62240" x="10277475" y="3629025"/>
          <p14:tracePt t="62250" x="10126663" y="3629025"/>
          <p14:tracePt t="62256" x="9952038" y="3641725"/>
          <p14:tracePt t="62264" x="9775825" y="3654425"/>
          <p14:tracePt t="62272" x="9588500" y="3667125"/>
          <p14:tracePt t="62281" x="9375775" y="3679825"/>
          <p14:tracePt t="62288" x="9175750" y="3679825"/>
          <p14:tracePt t="62297" x="8963025" y="3692525"/>
          <p14:tracePt t="62307" x="8737600" y="3716338"/>
          <p14:tracePt t="62314" x="8561388" y="3729038"/>
          <p14:tracePt t="62320" x="8374063" y="3741738"/>
          <p14:tracePt t="62326" x="8223250" y="3754438"/>
          <p14:tracePt t="62334" x="8086725" y="3767138"/>
          <p14:tracePt t="62342" x="7974013" y="3792538"/>
          <p14:tracePt t="62352" x="7874000" y="3803650"/>
          <p14:tracePt t="62359" x="7785100" y="3816350"/>
          <p14:tracePt t="62367" x="7710488" y="3829050"/>
          <p14:tracePt t="62372" x="7648575" y="3841750"/>
          <p14:tracePt t="62390" x="7497763" y="3867150"/>
          <p14:tracePt t="62398" x="7448550" y="3879850"/>
          <p14:tracePt t="62404" x="7385050" y="3879850"/>
          <p14:tracePt t="62415" x="7323138" y="3892550"/>
          <p14:tracePt t="62420" x="7259638" y="3892550"/>
          <p14:tracePt t="62431" x="7210425" y="3892550"/>
          <p14:tracePt t="62436" x="7172325" y="3892550"/>
          <p14:tracePt t="62448" x="7134225" y="3892550"/>
          <p14:tracePt t="62453" x="7097713" y="3905250"/>
          <p14:tracePt t="62458" x="7072313" y="3916363"/>
          <p14:tracePt t="62468" x="7059613" y="3916363"/>
          <p14:tracePt t="62475" x="7034213" y="3916363"/>
          <p14:tracePt t="62483" x="7010400" y="3929063"/>
          <p14:tracePt t="62490" x="6985000" y="3929063"/>
          <p14:tracePt t="62501" x="6959600" y="3929063"/>
          <p14:tracePt t="62506" x="6946900" y="3929063"/>
          <p14:tracePt t="62514" x="6921500" y="3929063"/>
          <p14:tracePt t="62521" x="6884988" y="3929063"/>
          <p14:tracePt t="62531" x="6872288" y="3929063"/>
          <p14:tracePt t="62536" x="6859588" y="3929063"/>
          <p14:tracePt t="62551" x="6846888" y="3929063"/>
          <p14:tracePt t="62561" x="6834188" y="3929063"/>
          <p14:tracePt t="62568" x="6834188" y="3916363"/>
          <p14:tracePt t="62576" x="6821488" y="3916363"/>
          <p14:tracePt t="62584" x="6821488" y="3905250"/>
          <p14:tracePt t="62592" x="6821488" y="3892550"/>
          <p14:tracePt t="62601" x="6808788" y="3867150"/>
          <p14:tracePt t="62606" x="6797675" y="3829050"/>
          <p14:tracePt t="62615" x="6784975" y="3792538"/>
          <p14:tracePt t="62622" x="6784975" y="3754438"/>
          <p14:tracePt t="62632" x="6784975" y="3692525"/>
          <p14:tracePt t="62638" x="6797675" y="3603625"/>
          <p14:tracePt t="62649" x="6821488" y="3529013"/>
          <p14:tracePt t="62656" x="6834188" y="3467100"/>
          <p14:tracePt t="62665" x="6859588" y="3403600"/>
          <p14:tracePt t="62669" x="6884988" y="3341688"/>
          <p14:tracePt t="62676" x="6897688" y="3290888"/>
          <p14:tracePt t="62686" x="6910388" y="3254375"/>
          <p14:tracePt t="62693" x="6921500" y="3228975"/>
          <p14:tracePt t="62700" x="6934200" y="3203575"/>
          <p14:tracePt t="62708" x="6934200" y="3178175"/>
          <p14:tracePt t="62718" x="6946900" y="3178175"/>
          <p14:tracePt t="62724" x="6946900" y="3165475"/>
          <p14:tracePt t="62733" x="6946900" y="3154363"/>
          <p14:tracePt t="62740" x="6959600" y="3154363"/>
          <p14:tracePt t="62750" x="6972300" y="3141663"/>
          <p14:tracePt t="62754" x="6972300" y="3128963"/>
          <p14:tracePt t="62765" x="6985000" y="3116263"/>
          <p14:tracePt t="62770" x="6985000" y="3103563"/>
          <p14:tracePt t="62781" x="6997700" y="3090863"/>
          <p14:tracePt t="62787" x="6997700" y="3078163"/>
          <p14:tracePt t="62797" x="7010400" y="3065463"/>
          <p14:tracePt t="62804" x="7010400" y="3054350"/>
          <p14:tracePt t="62818" x="7021513" y="3041650"/>
          <p14:tracePt t="62835" x="7021513" y="3028950"/>
          <p14:tracePt t="63098" x="7021513" y="3041650"/>
          <p14:tracePt t="63185" x="7034213" y="3054350"/>
          <p14:tracePt t="63206" x="7034213" y="3065463"/>
          <p14:tracePt t="63216" x="7046913" y="3065463"/>
          <p14:tracePt t="63226" x="7046913" y="3078163"/>
          <p14:tracePt t="63236" x="7059613" y="3090863"/>
          <p14:tracePt t="63240" x="7059613" y="3103563"/>
          <p14:tracePt t="63249" x="7072313" y="3128963"/>
          <p14:tracePt t="63254" x="7085013" y="3154363"/>
          <p14:tracePt t="63261" x="7085013" y="3178175"/>
          <p14:tracePt t="63270" x="7097713" y="3203575"/>
          <p14:tracePt t="63276" x="7097713" y="3228975"/>
          <p14:tracePt t="63285" x="7110413" y="3254375"/>
          <p14:tracePt t="63292" x="7123113" y="3267075"/>
          <p14:tracePt t="63302" x="7123113" y="3278188"/>
          <p14:tracePt t="63318" x="7123113" y="3290888"/>
          <p14:tracePt t="63339" x="7123113" y="3303588"/>
          <p14:tracePt t="63355" x="7123113" y="3316288"/>
          <p14:tracePt t="63986" x="7134225" y="3316288"/>
          <p14:tracePt t="63992" x="7146925" y="3328988"/>
          <p14:tracePt t="64001" x="7172325" y="3328988"/>
          <p14:tracePt t="64020" x="7223125" y="3354388"/>
          <p14:tracePt t="64025" x="7259638" y="3378200"/>
          <p14:tracePt t="64035" x="7310438" y="3378200"/>
          <p14:tracePt t="64041" x="7359650" y="3403600"/>
          <p14:tracePt t="64053" x="7397750" y="3416300"/>
          <p14:tracePt t="64058" x="7459663" y="3429000"/>
          <p14:tracePt t="64066" x="7523163" y="3441700"/>
          <p14:tracePt t="64072" x="7597775" y="3454400"/>
          <p14:tracePt t="64082" x="7697788" y="3467100"/>
          <p14:tracePt t="64087" x="7785100" y="3479800"/>
          <p14:tracePt t="64097" x="7861300" y="3479800"/>
          <p14:tracePt t="64104" x="7935913" y="3479800"/>
          <p14:tracePt t="64110" x="8010525" y="3467100"/>
          <p14:tracePt t="64120" x="8074025" y="3454400"/>
          <p14:tracePt t="64126" x="8110538" y="3441700"/>
          <p14:tracePt t="64138" x="8148638" y="3429000"/>
          <p14:tracePt t="64146" x="8161338" y="3429000"/>
          <p14:tracePt t="64461" x="8161338" y="3441700"/>
          <p14:tracePt t="64492" x="8161338" y="3454400"/>
          <p14:tracePt t="66074" x="8174038" y="3429000"/>
          <p14:tracePt t="66097" x="8174038" y="3416300"/>
          <p14:tracePt t="66106" x="8186738" y="3416300"/>
          <p14:tracePt t="66115" x="8186738" y="3403600"/>
          <p14:tracePt t="66128" x="8186738" y="3390900"/>
          <p14:tracePt t="66144" x="8186738" y="3378200"/>
          <p14:tracePt t="66167" x="8186738" y="3367088"/>
          <p14:tracePt t="66462" x="8174038" y="3367088"/>
          <p14:tracePt t="66502" x="8148638" y="3367088"/>
          <p14:tracePt t="66520" x="8135938" y="3367088"/>
          <p14:tracePt t="66525" x="8110538" y="3367088"/>
          <p14:tracePt t="66540" x="8099425" y="3367088"/>
          <p14:tracePt t="66572" x="8074025" y="3378200"/>
          <p14:tracePt t="66581" x="8061325" y="3416300"/>
          <p14:tracePt t="66588" x="8023225" y="3441700"/>
          <p14:tracePt t="66598" x="7999413" y="3479800"/>
          <p14:tracePt t="66604" x="7961313" y="3516313"/>
          <p14:tracePt t="66611" x="7935913" y="3541713"/>
          <p14:tracePt t="66619" x="7910513" y="3567113"/>
          <p14:tracePt t="66626" x="7874000" y="3603625"/>
          <p14:tracePt t="66635" x="7848600" y="3629025"/>
          <p14:tracePt t="66644" x="7835900" y="3654425"/>
          <p14:tracePt t="66651" x="7810500" y="3679825"/>
          <p14:tracePt t="66658" x="7797800" y="3703638"/>
          <p14:tracePt t="66668" x="7785100" y="3703638"/>
          <p14:tracePt t="66672" x="7785100" y="3716338"/>
          <p14:tracePt t="66684" x="7773988" y="3729038"/>
          <p14:tracePt t="66691" x="7761288" y="3729038"/>
          <p14:tracePt t="66699" x="7761288" y="3741738"/>
          <p14:tracePt t="66704" x="7748588" y="3741738"/>
          <p14:tracePt t="66715" x="7748588" y="3767138"/>
          <p14:tracePt t="66720" x="7735888" y="3792538"/>
          <p14:tracePt t="66728" x="7710488" y="3816350"/>
          <p14:tracePt t="66736" x="7697788" y="3841750"/>
          <p14:tracePt t="66752" x="7623175" y="3916363"/>
          <p14:tracePt t="66758" x="7585075" y="3954463"/>
          <p14:tracePt t="66770" x="7535863" y="3979863"/>
          <p14:tracePt t="66774" x="7497763" y="4017963"/>
          <p14:tracePt t="66784" x="7459663" y="4041775"/>
          <p14:tracePt t="66790" x="7435850" y="4067175"/>
          <p14:tracePt t="66800" x="7423150" y="4079875"/>
          <p14:tracePt t="66806" x="7397750" y="4105275"/>
          <p14:tracePt t="66821" x="7385050" y="4117975"/>
          <p14:tracePt t="66837" x="7372350" y="4129088"/>
          <p14:tracePt t="66849" x="7359650" y="4129088"/>
          <p14:tracePt t="66854" x="7359650" y="4141788"/>
          <p14:tracePt t="66882" x="7359650" y="4154488"/>
          <p14:tracePt t="66889" x="7359650" y="4167188"/>
          <p14:tracePt t="67616" x="7359650" y="4154488"/>
          <p14:tracePt t="67624" x="7359650" y="4141788"/>
          <p14:tracePt t="67633" x="7359650" y="4129088"/>
          <p14:tracePt t="67641" x="7359650" y="4117975"/>
          <p14:tracePt t="67652" x="7359650" y="4092575"/>
          <p14:tracePt t="67656" x="7359650" y="4067175"/>
          <p14:tracePt t="67666" x="7359650" y="4041775"/>
          <p14:tracePt t="67670" x="7359650" y="4029075"/>
          <p14:tracePt t="67678" x="7359650" y="4017963"/>
          <p14:tracePt t="67694" x="7372350" y="4005263"/>
          <p14:tracePt t="67717" x="7372350" y="3992563"/>
          <p14:tracePt t="67734" x="7385050" y="3992563"/>
          <p14:tracePt t="67741" x="7385050" y="3979863"/>
          <p14:tracePt t="67767" x="7397750" y="3967163"/>
          <p14:tracePt t="67786" x="7410450" y="3954463"/>
          <p14:tracePt t="67810" x="7423150" y="3954463"/>
          <p14:tracePt t="67817" x="7423150" y="3941763"/>
          <p14:tracePt t="67825" x="7435850" y="3941763"/>
          <p14:tracePt t="67833" x="7435850" y="3929063"/>
          <p14:tracePt t="67888" x="7435850" y="3905250"/>
          <p14:tracePt t="67898" x="7435850" y="3892550"/>
          <p14:tracePt t="67904" x="7423150" y="3879850"/>
          <p14:tracePt t="67914" x="7423150" y="3854450"/>
          <p14:tracePt t="67920" x="7410450" y="3829050"/>
          <p14:tracePt t="67926" x="7385050" y="3803650"/>
          <p14:tracePt t="67936" x="7372350" y="3792538"/>
          <p14:tracePt t="67942" x="7359650" y="3767138"/>
          <p14:tracePt t="67959" x="7348538" y="3754438"/>
          <p14:tracePt t="67967" x="7348538" y="3741738"/>
          <p14:tracePt t="67975" x="7335838" y="3741738"/>
          <p14:tracePt t="67987" x="7323138" y="3729038"/>
          <p14:tracePt t="67991" x="7310438" y="3729038"/>
          <p14:tracePt t="68000" x="7297738" y="3716338"/>
          <p14:tracePt t="68004" x="7285038" y="3703638"/>
          <p14:tracePt t="68015" x="7272338" y="3703638"/>
          <p14:tracePt t="68023" x="7259638" y="3692525"/>
          <p14:tracePt t="68028" x="7235825" y="3679825"/>
          <p14:tracePt t="68045" x="7223125" y="3679825"/>
          <p14:tracePt t="68055" x="7223125" y="3667125"/>
          <p14:tracePt t="68061" x="7210425" y="3667125"/>
          <p14:tracePt t="68076" x="7197725" y="3667125"/>
          <p14:tracePt t="68083" x="7185025" y="3667125"/>
          <p14:tracePt t="68101" x="7172325" y="3667125"/>
          <p14:tracePt t="68106" x="7159625" y="3667125"/>
          <p14:tracePt t="68118" x="7146925" y="3667125"/>
          <p14:tracePt t="68123" x="7123113" y="3679825"/>
          <p14:tracePt t="68133" x="7097713" y="3679825"/>
          <p14:tracePt t="68138" x="7072313" y="3692525"/>
          <p14:tracePt t="68145" x="7046913" y="3703638"/>
          <p14:tracePt t="68153" x="7021513" y="3716338"/>
          <p14:tracePt t="68160" x="6985000" y="3716338"/>
          <p14:tracePt t="68169" x="6959600" y="3716338"/>
          <p14:tracePt t="68177" x="6934200" y="3729038"/>
          <p14:tracePt t="68184" x="6897688" y="3729038"/>
          <p14:tracePt t="68193" x="6872288" y="3729038"/>
          <p14:tracePt t="68204" x="6834188" y="3729038"/>
          <p14:tracePt t="68208" x="6808788" y="3729038"/>
          <p14:tracePt t="68218" x="6772275" y="3741738"/>
          <p14:tracePt t="68222" x="6746875" y="3741738"/>
          <p14:tracePt t="68233" x="6708775" y="3741738"/>
          <p14:tracePt t="68239" x="6684963" y="3754438"/>
          <p14:tracePt t="68249" x="6672263" y="3754438"/>
          <p14:tracePt t="68254" x="6659563" y="3754438"/>
          <p14:tracePt t="68263" x="6646863" y="3754438"/>
          <p14:tracePt t="68270" x="6621463" y="3767138"/>
          <p14:tracePt t="68278" x="6608763" y="3767138"/>
          <p14:tracePt t="68286" x="6584950" y="3767138"/>
          <p14:tracePt t="68303" x="6572250" y="3767138"/>
          <p14:tracePt t="68317" x="6559550" y="3767138"/>
          <p14:tracePt t="68334" x="6546850" y="3767138"/>
          <p14:tracePt t="68343" x="6534150" y="3779838"/>
          <p14:tracePt t="68356" x="6521450" y="3779838"/>
          <p14:tracePt t="68386" x="6508750" y="3779838"/>
          <p14:tracePt t="68403" x="6508750" y="3792538"/>
          <p14:tracePt t="68410" x="6496050" y="3792538"/>
          <p14:tracePt t="68436" x="6483350" y="3792538"/>
          <p14:tracePt t="68489" x="6472238" y="3803650"/>
          <p14:tracePt t="68559" x="6472238" y="3829050"/>
          <p14:tracePt t="68566" x="6472238" y="3841750"/>
          <p14:tracePt t="68575" x="6472238" y="3854450"/>
          <p14:tracePt t="68585" x="6472238" y="3867150"/>
          <p14:tracePt t="68591" x="6472238" y="3879850"/>
          <p14:tracePt t="68601" x="6472238" y="3892550"/>
          <p14:tracePt t="68605" x="6459538" y="3892550"/>
          <p14:tracePt t="68616" x="6459538" y="3905250"/>
          <p14:tracePt t="68621" x="6459538" y="3916363"/>
          <p14:tracePt t="68629" x="6459538" y="3929063"/>
          <p14:tracePt t="68636" x="6446838" y="3941763"/>
          <p14:tracePt t="68653" x="6434138" y="3954463"/>
          <p14:tracePt t="68671" x="6434138" y="3967163"/>
          <p14:tracePt t="68684" x="6421438" y="3979863"/>
          <p14:tracePt t="68693" x="6421438" y="3992563"/>
          <p14:tracePt t="68707" x="6408738" y="4005263"/>
          <p14:tracePt t="68718" x="6396038" y="4029075"/>
          <p14:tracePt t="68722" x="6396038" y="4054475"/>
          <p14:tracePt t="68733" x="6383338" y="4067175"/>
          <p14:tracePt t="68737" x="6370638" y="4092575"/>
          <p14:tracePt t="68747" x="6370638" y="4105275"/>
          <p14:tracePt t="68752" x="6359525" y="4129088"/>
          <p14:tracePt t="68761" x="6346825" y="4141788"/>
          <p14:tracePt t="68770" x="6346825" y="4154488"/>
          <p14:tracePt t="68777" x="6346825" y="4167188"/>
          <p14:tracePt t="68786" x="6334125" y="4167188"/>
          <p14:tracePt t="68795" x="6334125" y="4179888"/>
          <p14:tracePt t="68806" x="6334125" y="4192588"/>
          <p14:tracePt t="68818" x="6334125" y="4205288"/>
          <p14:tracePt t="68847" x="6334125" y="4217988"/>
          <p14:tracePt t="68877" x="6334125" y="4230688"/>
          <p14:tracePt t="68904" x="6334125" y="4241800"/>
          <p14:tracePt t="69032" x="6346825" y="4241800"/>
          <p14:tracePt t="69040" x="6346825" y="4254500"/>
          <p14:tracePt t="69066" x="6359525" y="4254500"/>
          <p14:tracePt t="69134" x="6370638" y="4254500"/>
          <p14:tracePt t="69291" x="6383338" y="4254500"/>
          <p14:tracePt t="69299" x="6396038" y="4254500"/>
          <p14:tracePt t="69307" x="6408738" y="4254500"/>
          <p14:tracePt t="69325" x="6421438" y="4254500"/>
          <p14:tracePt t="69336" x="6434138" y="4254500"/>
          <p14:tracePt t="69353" x="6446838" y="4254500"/>
          <p14:tracePt t="69361" x="6459538" y="4254500"/>
          <p14:tracePt t="69376" x="6472238" y="4254500"/>
          <p14:tracePt t="69393" x="6483350" y="4254500"/>
          <p14:tracePt t="69410" x="6496050" y="4254500"/>
          <p14:tracePt t="69417" x="6508750" y="4254500"/>
          <p14:tracePt t="69434" x="6521450" y="4254500"/>
          <p14:tracePt t="69451" x="6534150" y="4254500"/>
          <p14:tracePt t="69460" x="6559550" y="4241800"/>
          <p14:tracePt t="69469" x="6572250" y="4241800"/>
          <p14:tracePt t="69476" x="6584950" y="4241800"/>
          <p14:tracePt t="69495" x="6596063" y="4241800"/>
          <p14:tracePt t="69504" x="6608763" y="4241800"/>
          <p14:tracePt t="69510" x="6608763" y="4230688"/>
          <p14:tracePt t="69517" x="6621463" y="4230688"/>
          <p14:tracePt t="69524" x="6634163" y="4230688"/>
          <p14:tracePt t="69541" x="6646863" y="4230688"/>
          <p14:tracePt t="69555" x="6659563" y="4230688"/>
          <p14:tracePt t="69571" x="6672263" y="4217988"/>
          <p14:tracePt t="69590" x="6684963" y="4217988"/>
          <p14:tracePt t="69611" x="6696075" y="4217988"/>
          <p14:tracePt t="69624" x="6708775" y="4217988"/>
          <p14:tracePt t="69641" x="6721475" y="4205288"/>
          <p14:tracePt t="69651" x="6734175" y="4205288"/>
          <p14:tracePt t="69656" x="6746875" y="4205288"/>
          <p14:tracePt t="69673" x="6772275" y="4205288"/>
          <p14:tracePt t="69684" x="6784975" y="4205288"/>
          <p14:tracePt t="69695" x="6797675" y="4205288"/>
          <p14:tracePt t="69710" x="6808788" y="4192588"/>
          <p14:tracePt t="69720" x="6821488" y="4192588"/>
          <p14:tracePt t="69782" x="6834188" y="4192588"/>
          <p14:tracePt t="69797" x="6846888" y="4192588"/>
          <p14:tracePt t="69804" x="6872288" y="4192588"/>
          <p14:tracePt t="69812" x="6897688" y="4179888"/>
          <p14:tracePt t="69819" x="6910388" y="4179888"/>
          <p14:tracePt t="69825" x="6910388" y="4167188"/>
          <p14:tracePt t="69835" x="6921500" y="4167188"/>
          <p14:tracePt t="69850" x="6934200" y="4167188"/>
          <p14:tracePt t="69857" x="6946900" y="4167188"/>
          <p14:tracePt t="69868" x="6946900" y="4154488"/>
          <p14:tracePt t="69874" x="6959600" y="4154488"/>
          <p14:tracePt t="69890" x="6972300" y="4154488"/>
          <p14:tracePt t="69905" x="6985000" y="4154488"/>
          <p14:tracePt t="69921" x="6997700" y="4154488"/>
          <p14:tracePt t="69929" x="7010400" y="4154488"/>
          <p14:tracePt t="69945" x="7021513" y="4154488"/>
          <p14:tracePt t="69976" x="7046913" y="4154488"/>
          <p14:tracePt t="69985" x="7059613" y="4154488"/>
          <p14:tracePt t="70023" x="7072313" y="4154488"/>
          <p14:tracePt t="70045" x="7085013" y="4154488"/>
          <p14:tracePt t="70053" x="7097713" y="4167188"/>
          <p14:tracePt t="70070" x="7110413" y="4167188"/>
          <p14:tracePt t="70082" x="7110413" y="4179888"/>
          <p14:tracePt t="70087" x="7123113" y="4179888"/>
          <p14:tracePt t="70101" x="7134225" y="4179888"/>
          <p14:tracePt t="70117" x="7146925" y="4179888"/>
          <p14:tracePt t="70152" x="7159625" y="4179888"/>
          <p14:tracePt t="70171" x="7172325" y="4179888"/>
          <p14:tracePt t="70236" x="7185025" y="4179888"/>
          <p14:tracePt t="70250" x="7197725" y="4179888"/>
          <p14:tracePt t="70267" x="7210425" y="4179888"/>
          <p14:tracePt t="70389" x="7223125" y="4179888"/>
          <p14:tracePt t="70413" x="7223125" y="4167188"/>
          <p14:tracePt t="70426" x="7235825" y="4154488"/>
          <p14:tracePt t="70436" x="7246938" y="4141788"/>
          <p14:tracePt t="70444" x="7246938" y="4117975"/>
          <p14:tracePt t="70451" x="7259638" y="4117975"/>
          <p14:tracePt t="70458" x="7272338" y="4092575"/>
          <p14:tracePt t="70471" x="7272338" y="4067175"/>
          <p14:tracePt t="70475" x="7285038" y="4054475"/>
          <p14:tracePt t="70492" x="7297738" y="4029075"/>
          <p14:tracePt t="70497" x="7297738" y="4017963"/>
          <p14:tracePt t="70503" x="7310438" y="4005263"/>
          <p14:tracePt t="70512" x="7310438" y="3992563"/>
          <p14:tracePt t="70520" x="7323138" y="3979863"/>
          <p14:tracePt t="70528" x="7335838" y="3967163"/>
          <p14:tracePt t="70544" x="7335838" y="3954463"/>
          <p14:tracePt t="70567" x="7348538" y="3941763"/>
          <p14:tracePt t="70574" x="7348538" y="3929063"/>
          <p14:tracePt t="70590" x="7348538" y="3916363"/>
          <p14:tracePt t="70606" x="7359650" y="3905250"/>
          <p14:tracePt t="70623" x="7359650" y="3879850"/>
          <p14:tracePt t="70638" x="7359650" y="3867150"/>
          <p14:tracePt t="70653" x="7359650" y="3841750"/>
          <p14:tracePt t="70663" x="7372350" y="3841750"/>
          <p14:tracePt t="70670" x="7372350" y="3829050"/>
          <p14:tracePt t="70684" x="7372350" y="3816350"/>
          <p14:tracePt t="70701" x="7372350" y="3803650"/>
          <p14:tracePt t="70708" x="7372350" y="3792538"/>
          <p14:tracePt t="70825" x="7359650" y="3792538"/>
          <p14:tracePt t="70856" x="7348538" y="3792538"/>
          <p14:tracePt t="70870" x="7335838" y="3792538"/>
          <p14:tracePt t="70878" x="7323138" y="3792538"/>
          <p14:tracePt t="70886" x="7310438" y="3792538"/>
          <p14:tracePt t="70894" x="7297738" y="3792538"/>
          <p14:tracePt t="70901" x="7272338" y="3792538"/>
          <p14:tracePt t="70910" x="7246938" y="3792538"/>
          <p14:tracePt t="70919" x="7210425" y="3803650"/>
          <p14:tracePt t="70926" x="7172325" y="3816350"/>
          <p14:tracePt t="70933" x="7146925" y="3829050"/>
          <p14:tracePt t="70940" x="7123113" y="3829050"/>
          <p14:tracePt t="70949" x="7085013" y="3841750"/>
          <p14:tracePt t="70956" x="7046913" y="3854450"/>
          <p14:tracePt t="70968" x="7010400" y="3867150"/>
          <p14:tracePt t="70972" x="6972300" y="3867150"/>
          <p14:tracePt t="70983" x="6910388" y="3879850"/>
          <p14:tracePt t="70988" x="6859588" y="3892550"/>
          <p14:tracePt t="70996" x="6808788" y="3905250"/>
          <p14:tracePt t="71004" x="6772275" y="3916363"/>
          <p14:tracePt t="71009" x="6734175" y="3916363"/>
          <p14:tracePt t="71018" x="6721475" y="3916363"/>
          <p14:tracePt t="71026" x="6708775" y="3916363"/>
          <p14:tracePt t="71051" x="6696075" y="3916363"/>
          <p14:tracePt t="71073" x="6684963" y="3916363"/>
          <p14:tracePt t="71091" x="6672263" y="3916363"/>
          <p14:tracePt t="71113" x="6659563" y="3916363"/>
          <p14:tracePt t="71417" x="6659563" y="3929063"/>
          <p14:tracePt t="71425" x="6659563" y="3941763"/>
          <p14:tracePt t="71433" x="6672263" y="3941763"/>
          <p14:tracePt t="71441" x="6672263" y="3954463"/>
          <p14:tracePt t="71456" x="6672263" y="3967163"/>
          <p14:tracePt t="71464" x="6672263" y="3979863"/>
          <p14:tracePt t="71472" x="6672263" y="4017963"/>
          <p14:tracePt t="71480" x="6672263" y="4029075"/>
          <p14:tracePt t="71489" x="6672263" y="4041775"/>
          <p14:tracePt t="71495" x="6672263" y="4054475"/>
          <p14:tracePt t="71506" x="6672263" y="4067175"/>
          <p14:tracePt t="71512" x="6672263" y="4079875"/>
          <p14:tracePt t="71525" x="6672263" y="4092575"/>
          <p14:tracePt t="71551" x="6672263" y="4105275"/>
          <p14:tracePt t="71559" x="6672263" y="4117975"/>
          <p14:tracePt t="71583" x="6672263" y="4129088"/>
          <p14:tracePt t="72203" x="6672263" y="4141788"/>
          <p14:tracePt t="72257" x="6684963" y="4141788"/>
          <p14:tracePt t="72281" x="6696075" y="4141788"/>
          <p14:tracePt t="72302" x="6696075" y="4154488"/>
          <p14:tracePt t="72306" x="6708775" y="4154488"/>
          <p14:tracePt t="72319" x="6721475" y="4167188"/>
          <p14:tracePt t="72337" x="6734175" y="4167188"/>
          <p14:tracePt t="72351" x="6759575" y="4167188"/>
          <p14:tracePt t="72359" x="6784975" y="4179888"/>
          <p14:tracePt t="72368" x="6808788" y="4192588"/>
          <p14:tracePt t="72375" x="6846888" y="4192588"/>
          <p14:tracePt t="72395" x="6921500" y="4205288"/>
          <p14:tracePt t="72405" x="6997700" y="4230688"/>
          <p14:tracePt t="72413" x="7034213" y="4230688"/>
          <p14:tracePt t="72420" x="7072313" y="4230688"/>
          <p14:tracePt t="72428" x="7097713" y="4230688"/>
          <p14:tracePt t="72436" x="7123113" y="4230688"/>
          <p14:tracePt t="72444" x="7159625" y="4230688"/>
          <p14:tracePt t="72452" x="7185025" y="4230688"/>
          <p14:tracePt t="72460" x="7210425" y="4230688"/>
          <p14:tracePt t="72469" x="7235825" y="4230688"/>
          <p14:tracePt t="72474" x="7259638" y="4217988"/>
          <p14:tracePt t="72491" x="7323138" y="4205288"/>
          <p14:tracePt t="72502" x="7348538" y="4192588"/>
          <p14:tracePt t="72507" x="7385050" y="4179888"/>
          <p14:tracePt t="72518" x="7410450" y="4167188"/>
          <p14:tracePt t="72525" x="7435850" y="4167188"/>
          <p14:tracePt t="72535" x="7472363" y="4154488"/>
          <p14:tracePt t="72541" x="7497763" y="4141788"/>
          <p14:tracePt t="72548" x="7523163" y="4141788"/>
          <p14:tracePt t="72553" x="7548563" y="4129088"/>
          <p14:tracePt t="72561" x="7572375" y="4117975"/>
          <p14:tracePt t="72575" x="7597775" y="4117975"/>
          <p14:tracePt t="72581" x="7635875" y="4105275"/>
          <p14:tracePt t="72590" x="7661275" y="4105275"/>
          <p14:tracePt t="72596" x="7685088" y="4105275"/>
          <p14:tracePt t="72602" x="7697788" y="4105275"/>
          <p14:tracePt t="72620" x="7723188" y="4092575"/>
          <p14:tracePt t="72624" x="7735888" y="4092575"/>
          <p14:tracePt t="72636" x="7748588" y="4092575"/>
          <p14:tracePt t="72640" x="7761288" y="4092575"/>
          <p14:tracePt t="72650" x="7773988" y="4092575"/>
          <p14:tracePt t="72656" x="7785100" y="4092575"/>
          <p14:tracePt t="72669" x="7797800" y="4092575"/>
          <p14:tracePt t="72674" x="7810500" y="4092575"/>
          <p14:tracePt t="72688" x="7823200" y="4092575"/>
          <p14:tracePt t="72702" x="7835900" y="4092575"/>
          <p14:tracePt t="72710" x="7848600" y="4092575"/>
          <p14:tracePt t="72736" x="7861300" y="4092575"/>
          <p14:tracePt t="72975" x="7861300" y="4079875"/>
          <p14:tracePt t="73000" x="7861300" y="4067175"/>
          <p14:tracePt t="73115" x="7861300" y="4105275"/>
          <p14:tracePt t="73123" x="7861300" y="4129088"/>
          <p14:tracePt t="73133" x="7874000" y="4141788"/>
          <p14:tracePt t="73140" x="7886700" y="4167188"/>
          <p14:tracePt t="73146" x="7910513" y="4192588"/>
          <p14:tracePt t="73153" x="7935913" y="4205288"/>
          <p14:tracePt t="73161" x="7961313" y="4230688"/>
          <p14:tracePt t="73171" x="7986713" y="4241800"/>
          <p14:tracePt t="73179" x="7999413" y="4254500"/>
          <p14:tracePt t="73188" x="8010525" y="4267200"/>
          <p14:tracePt t="73196" x="8035925" y="4267200"/>
          <p14:tracePt t="73201" x="8035925" y="4279900"/>
          <p14:tracePt t="73208" x="8048625" y="4279900"/>
          <p14:tracePt t="73222" x="8061325" y="4279900"/>
          <p14:tracePt t="73289" x="8099425" y="4279900"/>
          <p14:tracePt t="73296" x="8123238" y="4254500"/>
          <p14:tracePt t="73301" x="8161338" y="4241800"/>
          <p14:tracePt t="73310" x="8186738" y="4217988"/>
          <p14:tracePt t="73319" x="8212138" y="4192588"/>
          <p14:tracePt t="73325" x="8248650" y="4167188"/>
          <p14:tracePt t="73335" x="8261350" y="4141788"/>
          <p14:tracePt t="73342" x="8286750" y="4117975"/>
          <p14:tracePt t="73353" x="8299450" y="4105275"/>
          <p14:tracePt t="73358" x="8312150" y="4079875"/>
          <p14:tracePt t="73364" x="8312150" y="4041775"/>
          <p14:tracePt t="73372" x="8324850" y="4017963"/>
          <p14:tracePt t="73386" x="8335963" y="3992563"/>
          <p14:tracePt t="73389" x="8348663" y="3967163"/>
          <p14:tracePt t="73395" x="8348663" y="3941763"/>
          <p14:tracePt t="73406" x="8348663" y="3929063"/>
          <p14:tracePt t="73412" x="8361363" y="3916363"/>
          <p14:tracePt t="73434" x="8361363" y="3905250"/>
          <p14:tracePt t="73452" x="8374063" y="3905250"/>
          <p14:tracePt t="73459" x="8374063" y="3892550"/>
          <p14:tracePt t="73474" x="8374063" y="3879850"/>
          <p14:tracePt t="73484" x="8374063" y="3867150"/>
          <p14:tracePt t="73490" x="8374063" y="3854450"/>
          <p14:tracePt t="73495" x="8374063" y="3829050"/>
          <p14:tracePt t="73505" x="8361363" y="3816350"/>
          <p14:tracePt t="73514" x="8348663" y="3779838"/>
          <p14:tracePt t="73520" x="8348663" y="3754438"/>
          <p14:tracePt t="73527" x="8324850" y="3741738"/>
          <p14:tracePt t="73535" x="8299450" y="3716338"/>
          <p14:tracePt t="73548" x="8274050" y="3692525"/>
          <p14:tracePt t="73557" x="8261350" y="3679825"/>
          <p14:tracePt t="73558" x="8248650" y="3679825"/>
          <p14:tracePt t="73567" x="8223250" y="3679825"/>
          <p14:tracePt t="73574" x="8223250" y="3667125"/>
          <p14:tracePt t="73580" x="8212138" y="3667125"/>
          <p14:tracePt t="73596" x="8199438" y="3667125"/>
          <p14:tracePt t="73612" x="8174038" y="3667125"/>
          <p14:tracePt t="73627" x="8161338" y="3667125"/>
          <p14:tracePt t="73638" x="8135938" y="3667125"/>
          <p14:tracePt t="73650" x="8123238" y="3667125"/>
          <p14:tracePt t="73658" x="8110538" y="3679825"/>
          <p14:tracePt t="73667" x="8099425" y="3692525"/>
          <p14:tracePt t="73674" x="8086725" y="3692525"/>
          <p14:tracePt t="73690" x="8074025" y="3703638"/>
          <p14:tracePt t="73700" x="8061325" y="3703638"/>
          <p14:tracePt t="73718" x="8048625" y="3716338"/>
          <p14:tracePt t="73727" x="8035925" y="3716338"/>
          <p14:tracePt t="73744" x="8023225" y="3716338"/>
          <p14:tracePt t="73752" x="8010525" y="3729038"/>
          <p14:tracePt t="73777" x="8010525" y="3741738"/>
          <p14:tracePt t="73799" x="7999413" y="3741738"/>
          <p14:tracePt t="73814" x="7986713" y="3754438"/>
          <p14:tracePt t="73830" x="7974013" y="3754438"/>
          <p14:tracePt t="73838" x="7961313" y="3767138"/>
          <p14:tracePt t="73853" x="7948613" y="3779838"/>
          <p14:tracePt t="73862" x="7948613" y="3792538"/>
          <p14:tracePt t="73869" x="7935913" y="3792538"/>
          <p14:tracePt t="73876" x="7935913" y="3803650"/>
          <p14:tracePt t="73885" x="7923213" y="3803650"/>
          <p14:tracePt t="73901" x="7910513" y="3816350"/>
          <p14:tracePt t="73907" x="7897813" y="3816350"/>
          <p14:tracePt t="73917" x="7897813" y="3829050"/>
          <p14:tracePt t="73933" x="7886700" y="3841750"/>
          <p14:tracePt t="73945" x="7874000" y="3854450"/>
          <p14:tracePt t="73969" x="7848600" y="3867150"/>
          <p14:tracePt t="73985" x="7848600" y="3879850"/>
          <p14:tracePt t="73994" x="7835900" y="3892550"/>
          <p14:tracePt t="74018" x="7823200" y="3905250"/>
          <p14:tracePt t="74032" x="7823200" y="3916363"/>
          <p14:tracePt t="74042" x="7810500" y="3916363"/>
          <p14:tracePt t="74052" x="7797800" y="3929063"/>
          <p14:tracePt t="74060" x="7797800" y="3941763"/>
          <p14:tracePt t="74074" x="7797800" y="3954463"/>
          <p14:tracePt t="74088" x="7785100" y="3967163"/>
          <p14:tracePt t="74103" x="7785100" y="3979863"/>
          <p14:tracePt t="74119" x="7785100" y="3992563"/>
          <p14:tracePt t="74127" x="7785100" y="4005263"/>
          <p14:tracePt t="74154" x="7785100" y="4017963"/>
          <p14:tracePt t="74168" x="7773988" y="4017963"/>
          <p14:tracePt t="74175" x="7773988" y="4029075"/>
          <p14:tracePt t="74198" x="7773988" y="4041775"/>
          <p14:tracePt t="74214" x="7773988" y="4054475"/>
          <p14:tracePt t="74259" x="7773988" y="4067175"/>
          <p14:tracePt t="74938" x="7785100" y="4079875"/>
          <p14:tracePt t="74985" x="7797800" y="4079875"/>
          <p14:tracePt t="74993" x="7797800" y="4092575"/>
          <p14:tracePt t="75007" x="7810500" y="4092575"/>
          <p14:tracePt t="75023" x="7810500" y="4105275"/>
          <p14:tracePt t="75058" x="7823200" y="4105275"/>
          <p14:tracePt t="75063" x="7823200" y="4117975"/>
          <p14:tracePt t="75101" x="7835900" y="4117975"/>
          <p14:tracePt t="75108" x="7835900" y="4129088"/>
          <p14:tracePt t="75133" x="7848600" y="4129088"/>
          <p14:tracePt t="75147" x="7861300" y="4129088"/>
          <p14:tracePt t="75154" x="7861300" y="4141788"/>
          <p14:tracePt t="75162" x="7874000" y="4141788"/>
          <p14:tracePt t="75171" x="7874000" y="4154488"/>
          <p14:tracePt t="75179" x="7886700" y="4154488"/>
          <p14:tracePt t="75198" x="7897813" y="4167188"/>
          <p14:tracePt t="75205" x="7910513" y="4167188"/>
          <p14:tracePt t="75210" x="7923213" y="4167188"/>
          <p14:tracePt t="75225" x="7948613" y="4167188"/>
          <p14:tracePt t="75236" x="7974013" y="4179888"/>
          <p14:tracePt t="75240" x="7999413" y="4179888"/>
          <p14:tracePt t="75252" x="8023225" y="4179888"/>
          <p14:tracePt t="75256" x="8048625" y="4179888"/>
          <p14:tracePt t="75268" x="8086725" y="4192588"/>
          <p14:tracePt t="75271" x="8123238" y="4205288"/>
          <p14:tracePt t="75278" x="8148638" y="4205288"/>
          <p14:tracePt t="75290" x="8174038" y="4205288"/>
          <p14:tracePt t="75297" x="8212138" y="4205288"/>
          <p14:tracePt t="75303" x="8248650" y="4205288"/>
          <p14:tracePt t="75310" x="8286750" y="4205288"/>
          <p14:tracePt t="75319" x="8324850" y="4205288"/>
          <p14:tracePt t="75327" x="8374063" y="4192588"/>
          <p14:tracePt t="75335" x="8412163" y="4179888"/>
          <p14:tracePt t="75342" x="8474075" y="4167188"/>
          <p14:tracePt t="75352" x="8512175" y="4154488"/>
          <p14:tracePt t="75358" x="8561388" y="4154488"/>
          <p14:tracePt t="75369" x="8599488" y="4154488"/>
          <p14:tracePt t="75379" x="8637588" y="4141788"/>
          <p14:tracePt t="75388" x="8686800" y="4129088"/>
          <p14:tracePt t="75397" x="8712200" y="4117975"/>
          <p14:tracePt t="75406" x="8737600" y="4105275"/>
          <p14:tracePt t="75413" x="8774113" y="4092575"/>
          <p14:tracePt t="75420" x="8786813" y="4092575"/>
          <p14:tracePt t="75426" x="8812213" y="4079875"/>
          <p14:tracePt t="75435" x="8837613" y="4067175"/>
          <p14:tracePt t="75442" x="8850313" y="4067175"/>
          <p14:tracePt t="75452" x="8863013" y="4054475"/>
          <p14:tracePt t="75469" x="8874125" y="4054475"/>
          <p14:tracePt t="75475" x="8874125" y="4041775"/>
          <p14:tracePt t="75481" x="8886825" y="4041775"/>
          <p14:tracePt t="75497" x="8899525" y="4041775"/>
          <p14:tracePt t="75505" x="8912225" y="4041775"/>
          <p14:tracePt t="75521" x="8924925" y="4041775"/>
          <p14:tracePt t="75723" x="8924925" y="4054475"/>
          <p14:tracePt t="75746" x="8924925" y="4067175"/>
          <p14:tracePt t="75761" x="8924925" y="4079875"/>
          <p14:tracePt t="75775" x="8924925" y="4092575"/>
          <p14:tracePt t="75791" x="8924925" y="4105275"/>
          <p14:tracePt t="75815" x="8924925" y="4117975"/>
          <p14:tracePt t="75839" x="8937625" y="4117975"/>
          <p14:tracePt t="75847" x="8937625" y="4129088"/>
          <p14:tracePt t="75921" x="8950325" y="4129088"/>
          <p14:tracePt t="75957" x="8963025" y="4129088"/>
          <p14:tracePt t="75965" x="8963025" y="4141788"/>
          <p14:tracePt t="76005" x="8975725" y="4141788"/>
          <p14:tracePt t="76026" x="8975725" y="4154488"/>
          <p14:tracePt t="76051" x="8986838" y="4154488"/>
          <p14:tracePt t="76090" x="8999538" y="4154488"/>
          <p14:tracePt t="76104" x="9012238" y="4154488"/>
          <p14:tracePt t="76186" x="9024938" y="4154488"/>
          <p14:tracePt t="76862" x="9037638" y="4154488"/>
          <p14:tracePt t="76914" x="9050338" y="4154488"/>
          <p14:tracePt t="78480" x="9050338" y="4167188"/>
          <p14:tracePt t="78504" x="9050338" y="4179888"/>
          <p14:tracePt t="78512" x="9037638" y="4179888"/>
          <p14:tracePt t="78522" x="9024938" y="4192588"/>
          <p14:tracePt t="78528" x="9012238" y="4205288"/>
          <p14:tracePt t="78535" x="8975725" y="4205288"/>
          <p14:tracePt t="78542" x="8950325" y="4217988"/>
          <p14:tracePt t="78552" x="8924925" y="4230688"/>
          <p14:tracePt t="78560" x="8886825" y="4241800"/>
          <p14:tracePt t="78569" x="8863013" y="4241800"/>
          <p14:tracePt t="78574" x="8824913" y="4254500"/>
          <p14:tracePt t="78584" x="8786813" y="4267200"/>
          <p14:tracePt t="78590" x="8737600" y="4279900"/>
          <p14:tracePt t="78596" x="8712200" y="4279900"/>
          <p14:tracePt t="78606" x="8674100" y="4292600"/>
          <p14:tracePt t="78612" x="8650288" y="4305300"/>
          <p14:tracePt t="78624" x="8624888" y="4318000"/>
          <p14:tracePt t="78637" x="8574088" y="4330700"/>
          <p14:tracePt t="78644" x="8561388" y="4341813"/>
          <p14:tracePt t="78653" x="8548688" y="4341813"/>
          <p14:tracePt t="78673" x="8537575" y="4354513"/>
          <p14:tracePt t="78685" x="8524875" y="4354513"/>
          <p14:tracePt t="78717" x="8512175" y="4367213"/>
          <p14:tracePt t="79290" x="8499475" y="4367213"/>
          <p14:tracePt t="79306" x="8486775" y="4379913"/>
          <p14:tracePt t="79322" x="8474075" y="4379913"/>
          <p14:tracePt t="79337" x="8461375" y="4392613"/>
          <p14:tracePt t="79376" x="8448675" y="4392613"/>
          <p14:tracePt t="79392" x="8435975" y="4392613"/>
          <p14:tracePt t="79401" x="8435975" y="4405313"/>
          <p14:tracePt t="79408" x="8424863" y="4418013"/>
          <p14:tracePt t="79414" x="8412163" y="4418013"/>
          <p14:tracePt t="79425" x="8399463" y="4430713"/>
          <p14:tracePt t="79430" x="8374063" y="4443413"/>
          <p14:tracePt t="79439" x="8361363" y="4443413"/>
          <p14:tracePt t="79446" x="8348663" y="4443413"/>
          <p14:tracePt t="79456" x="8335963" y="4443413"/>
          <p14:tracePt t="79462" x="8324850" y="4454525"/>
          <p14:tracePt t="79471" x="8312150" y="4454525"/>
          <p14:tracePt t="79478" x="8286750" y="4454525"/>
          <p14:tracePt t="79489" x="8261350" y="4454525"/>
          <p14:tracePt t="79492" x="8248650" y="4467225"/>
          <p14:tracePt t="79503" x="8223250" y="4467225"/>
          <p14:tracePt t="79510" x="8212138" y="4467225"/>
          <p14:tracePt t="79524" x="8199438" y="4467225"/>
          <p14:tracePt t="79535" x="8186738" y="4467225"/>
          <p14:tracePt t="79551" x="8174038" y="4467225"/>
          <p14:tracePt t="79562" x="8161338" y="4467225"/>
          <p14:tracePt t="79578" x="8148638" y="4467225"/>
          <p14:tracePt t="79590" x="8135938" y="4467225"/>
          <p14:tracePt t="79603" x="8123238" y="4467225"/>
          <p14:tracePt t="79619" x="8110538" y="4479925"/>
          <p14:tracePt t="79624" x="8099425" y="4479925"/>
          <p14:tracePt t="79634" x="8086725" y="4479925"/>
          <p14:tracePt t="79640" x="8074025" y="4479925"/>
          <p14:tracePt t="79656" x="8061325" y="4479925"/>
          <p14:tracePt t="79664" x="8048625" y="4479925"/>
          <p14:tracePt t="79680" x="8035925" y="4479925"/>
          <p14:tracePt t="79696" x="8023225" y="4479925"/>
          <p14:tracePt t="79710" x="8010525" y="4479925"/>
          <p14:tracePt t="79719" x="7999413" y="4479925"/>
          <p14:tracePt t="79742" x="7986713" y="4479925"/>
          <p14:tracePt t="79752" x="7986713" y="4467225"/>
          <p14:tracePt t="79758" x="7974013" y="4454525"/>
          <p14:tracePt t="79772" x="7961313" y="4443413"/>
          <p14:tracePt t="79789" x="7948613" y="4430713"/>
          <p14:tracePt t="79796" x="7935913" y="4418013"/>
          <p14:tracePt t="79808" x="7935913" y="4405313"/>
          <p14:tracePt t="79813" x="7923213" y="4405313"/>
          <p14:tracePt t="79821" x="7923213" y="4392613"/>
          <p14:tracePt t="79828" x="7910513" y="4379913"/>
          <p14:tracePt t="79837" x="7897813" y="4367213"/>
          <p14:tracePt t="79854" x="7886700" y="4354513"/>
          <p14:tracePt t="79867" x="7874000" y="4341813"/>
          <p14:tracePt t="79881" x="7861300" y="4330700"/>
          <p14:tracePt t="79895" x="7861300" y="4318000"/>
          <p14:tracePt t="79907" x="7848600" y="4305300"/>
          <p14:tracePt t="79918" x="7835900" y="4305300"/>
          <p14:tracePt t="79936" x="7835900" y="4279900"/>
          <p14:tracePt t="79983" x="7823200" y="4267200"/>
          <p14:tracePt t="79992" x="7773988" y="4205288"/>
          <p14:tracePt t="79998" x="7773988" y="4192588"/>
          <p14:tracePt t="80006" x="7773988" y="4179888"/>
          <p14:tracePt t="80014" x="7773988" y="4167188"/>
          <p14:tracePt t="80022" x="7761288" y="4167188"/>
          <p14:tracePt t="80031" x="7748588" y="4141788"/>
          <p14:tracePt t="80047" x="7748588" y="4129088"/>
          <p14:tracePt t="80060" x="7748588" y="4117975"/>
          <p14:tracePt t="80076" x="7748588" y="4105275"/>
          <p14:tracePt t="80087" x="7735888" y="4092575"/>
          <p14:tracePt t="80103" x="7735888" y="4079875"/>
          <p14:tracePt t="80120" x="7735888" y="4067175"/>
          <p14:tracePt t="80135" x="7735888" y="4054475"/>
          <p14:tracePt t="80146" x="7735888" y="4041775"/>
          <p14:tracePt t="80171" x="7735888" y="4029075"/>
          <p14:tracePt t="80210" x="7735888" y="4017963"/>
          <p14:tracePt t="80248" x="7735888" y="4005263"/>
          <p14:tracePt t="80265" x="7735888" y="3992563"/>
          <p14:tracePt t="80288" x="7748588" y="3992563"/>
          <p14:tracePt t="80294" x="7748588" y="3979863"/>
          <p14:tracePt t="80302" x="7761288" y="3979863"/>
          <p14:tracePt t="80313" x="7761288" y="3967163"/>
          <p14:tracePt t="80326" x="7773988" y="3954463"/>
          <p14:tracePt t="80337" x="7773988" y="3941763"/>
          <p14:tracePt t="80352" x="7785100" y="3929063"/>
          <p14:tracePt t="80364" x="7797800" y="3916363"/>
          <p14:tracePt t="80373" x="7810500" y="3916363"/>
          <p14:tracePt t="80380" x="7823200" y="3905250"/>
          <p14:tracePt t="80392" x="7823200" y="3892550"/>
          <p14:tracePt t="80396" x="7848600" y="3892550"/>
          <p14:tracePt t="80406" x="7861300" y="3879850"/>
          <p14:tracePt t="80412" x="7874000" y="3879850"/>
          <p14:tracePt t="80423" x="7874000" y="3867150"/>
          <p14:tracePt t="80428" x="7886700" y="3854450"/>
          <p14:tracePt t="80438" x="7897813" y="3854450"/>
          <p14:tracePt t="80442" x="7910513" y="3841750"/>
          <p14:tracePt t="80458" x="7923213" y="3829050"/>
          <p14:tracePt t="80474" x="7935913" y="3829050"/>
          <p14:tracePt t="80485" x="7935913" y="3816350"/>
          <p14:tracePt t="80490" x="7948613" y="3803650"/>
          <p14:tracePt t="80498" x="7961313" y="3803650"/>
          <p14:tracePt t="80512" x="7974013" y="3792538"/>
          <p14:tracePt t="80528" x="7986713" y="3792538"/>
          <p14:tracePt t="80536" x="8010525" y="3779838"/>
          <p14:tracePt t="80547" x="8023225" y="3767138"/>
          <p14:tracePt t="80552" x="8035925" y="3767138"/>
          <p14:tracePt t="80569" x="8048625" y="3767138"/>
          <p14:tracePt t="80586" x="8061325" y="3767138"/>
          <p14:tracePt t="80590" x="8074025" y="3767138"/>
          <p14:tracePt t="80614" x="8086725" y="3767138"/>
          <p14:tracePt t="80630" x="8099425" y="3767138"/>
          <p14:tracePt t="80646" x="8110538" y="3767138"/>
          <p14:tracePt t="80660" x="8123238" y="3767138"/>
          <p14:tracePt t="80676" x="8135938" y="3779838"/>
          <p14:tracePt t="80686" x="8148638" y="3792538"/>
          <p14:tracePt t="80692" x="8161338" y="3803650"/>
          <p14:tracePt t="80703" x="8174038" y="3803650"/>
          <p14:tracePt t="80709" x="8186738" y="3829050"/>
          <p14:tracePt t="80720" x="8199438" y="3829050"/>
          <p14:tracePt t="80725" x="8212138" y="3841750"/>
          <p14:tracePt t="80735" x="8223250" y="3854450"/>
          <p14:tracePt t="80747" x="8235950" y="3867150"/>
          <p14:tracePt t="80755" x="8248650" y="3867150"/>
          <p14:tracePt t="80762" x="8248650" y="3879850"/>
          <p14:tracePt t="80772" x="8248650" y="3892550"/>
          <p14:tracePt t="80795" x="8248650" y="3905250"/>
          <p14:tracePt t="80809" x="8261350" y="3916363"/>
          <p14:tracePt t="80824" x="8261350" y="3929063"/>
          <p14:tracePt t="80841" x="8261350" y="3941763"/>
          <p14:tracePt t="80848" x="8261350" y="3954463"/>
          <p14:tracePt t="80866" x="8261350" y="3967163"/>
          <p14:tracePt t="80878" x="8261350" y="3979863"/>
          <p14:tracePt t="80903" x="8261350" y="3992563"/>
          <p14:tracePt t="80910" x="8261350" y="4005263"/>
          <p14:tracePt t="80926" x="8261350" y="4017963"/>
          <p14:tracePt t="80960" x="8261350" y="4029075"/>
          <p14:tracePt t="80973" x="8261350" y="4041775"/>
          <p14:tracePt t="80981" x="8261350" y="4054475"/>
          <p14:tracePt t="80990" x="8248650" y="4054475"/>
          <p14:tracePt t="80997" x="8248650" y="4067175"/>
          <p14:tracePt t="81007" x="8235950" y="4067175"/>
          <p14:tracePt t="81012" x="8235950" y="4079875"/>
          <p14:tracePt t="81027" x="8235950" y="4092575"/>
          <p14:tracePt t="81036" x="8223250" y="4105275"/>
          <p14:tracePt t="81054" x="8223250" y="4117975"/>
          <p14:tracePt t="81059" x="8212138" y="4117975"/>
          <p14:tracePt t="81070" x="8212138" y="4129088"/>
          <p14:tracePt t="81089" x="8199438" y="4141788"/>
          <p14:tracePt t="81097" x="8199438" y="4154488"/>
          <p14:tracePt t="81112" x="8186738" y="4154488"/>
          <p14:tracePt t="81121" x="8186738" y="4167188"/>
          <p14:tracePt t="81137" x="8174038" y="4179888"/>
          <p14:tracePt t="81153" x="8174038" y="4192588"/>
          <p14:tracePt t="81161" x="8161338" y="4192588"/>
          <p14:tracePt t="81171" x="8161338" y="4205288"/>
          <p14:tracePt t="81191" x="8161338" y="4217988"/>
          <p14:tracePt t="81199" x="8148638" y="4217988"/>
          <p14:tracePt t="81218" x="8135938" y="4230688"/>
          <p14:tracePt t="81224" x="8123238" y="4230688"/>
          <p14:tracePt t="81231" x="8123238" y="4241800"/>
          <p14:tracePt t="81240" x="8110538" y="4254500"/>
          <p14:tracePt t="81301" x="8099425" y="4267200"/>
          <p14:tracePt t="81314" x="8086725" y="4267200"/>
          <p14:tracePt t="81323" x="8074025" y="4279900"/>
          <p14:tracePt t="81339" x="8061325" y="4279900"/>
          <p14:tracePt t="81346" x="8061325" y="4292600"/>
          <p14:tracePt t="81356" x="8048625" y="4292600"/>
          <p14:tracePt t="81362" x="8048625" y="4305300"/>
          <p14:tracePt t="81373" x="8035925" y="4305300"/>
          <p14:tracePt t="81394" x="8023225" y="4305300"/>
          <p14:tracePt t="81404" x="8010525" y="4305300"/>
          <p14:tracePt t="81419" x="7999413" y="4318000"/>
          <p14:tracePt t="81425" x="7986713" y="4318000"/>
          <p14:tracePt t="81436" x="7974013" y="4318000"/>
          <p14:tracePt t="81442" x="7961313" y="4318000"/>
          <p14:tracePt t="81449" x="7948613" y="4318000"/>
          <p14:tracePt t="81454" x="7923213" y="4318000"/>
          <p14:tracePt t="81463" x="7910513" y="4305300"/>
          <p14:tracePt t="81481" x="7897813" y="4305300"/>
          <p14:tracePt t="81489" x="7886700" y="4305300"/>
          <p14:tracePt t="81494" x="7886700" y="4292600"/>
          <p14:tracePt t="81503" x="7874000" y="4292600"/>
          <p14:tracePt t="81521" x="7861300" y="4279900"/>
          <p14:tracePt t="81527" x="7861300" y="4267200"/>
          <p14:tracePt t="81532" x="7848600" y="4267200"/>
          <p14:tracePt t="81541" x="7835900" y="4254500"/>
          <p14:tracePt t="81557" x="7823200" y="4241800"/>
          <p14:tracePt t="81576" x="7810500" y="4230688"/>
          <p14:tracePt t="81582" x="7810500" y="4217988"/>
          <p14:tracePt t="81597" x="7810500" y="4205288"/>
          <p14:tracePt t="81605" x="7797800" y="4205288"/>
          <p14:tracePt t="81613" x="7797800" y="4192588"/>
          <p14:tracePt t="81628" x="7797800" y="4179888"/>
          <p14:tracePt t="81638" x="7797800" y="4167188"/>
          <p14:tracePt t="81655" x="7797800" y="4154488"/>
          <p14:tracePt t="81670" x="7797800" y="4141788"/>
          <p14:tracePt t="81685" x="7797800" y="4129088"/>
          <p14:tracePt t="81689" x="7797800" y="4117975"/>
          <p14:tracePt t="81696" x="7797800" y="4105275"/>
          <p14:tracePt t="81706" x="7810500" y="4105275"/>
          <p14:tracePt t="81713" x="7810500" y="4079875"/>
          <p14:tracePt t="81726" x="7823200" y="4067175"/>
          <p14:tracePt t="81730" x="7835900" y="4054475"/>
          <p14:tracePt t="81737" x="7835900" y="4041775"/>
          <p14:tracePt t="81745" x="7848600" y="4029075"/>
          <p14:tracePt t="81754" x="7861300" y="4005263"/>
          <p14:tracePt t="81759" x="7861300" y="3992563"/>
          <p14:tracePt t="81769" x="7874000" y="3992563"/>
          <p14:tracePt t="81775" x="7886700" y="3967163"/>
          <p14:tracePt t="81791" x="7897813" y="3954463"/>
          <p14:tracePt t="81810" x="7897813" y="3941763"/>
          <p14:tracePt t="81819" x="7910513" y="3929063"/>
          <p14:tracePt t="81831" x="7910513" y="3916363"/>
          <p14:tracePt t="81840" x="7923213" y="3916363"/>
          <p14:tracePt t="81845" x="7935913" y="3916363"/>
          <p14:tracePt t="81852" x="7935913" y="3905250"/>
          <p14:tracePt t="81859" x="7948613" y="3905250"/>
          <p14:tracePt t="81875" x="7961313" y="3892550"/>
          <p14:tracePt t="81886" x="7961313" y="3879850"/>
          <p14:tracePt t="81891" x="7974013" y="3879850"/>
          <p14:tracePt t="81913" x="7986713" y="3867150"/>
          <p14:tracePt t="81925" x="7999413" y="3854450"/>
          <p14:tracePt t="81929" x="8010525" y="3854450"/>
          <p14:tracePt t="81943" x="8023225" y="3841750"/>
          <p14:tracePt t="81985" x="8035925" y="3841750"/>
          <p14:tracePt t="82019" x="8086725" y="3829050"/>
          <p14:tracePt t="82033" x="8099425" y="3829050"/>
          <p14:tracePt t="82039" x="8110538" y="3829050"/>
          <p14:tracePt t="82063" x="8123238" y="3829050"/>
          <p14:tracePt t="82071" x="8135938" y="3829050"/>
          <p14:tracePt t="82094" x="8148638" y="3829050"/>
          <p14:tracePt t="82110" x="8161338" y="3829050"/>
          <p14:tracePt t="82125" x="8174038" y="3841750"/>
          <p14:tracePt t="82137" x="8186738" y="3841750"/>
          <p14:tracePt t="82149" x="8186738" y="3854450"/>
          <p14:tracePt t="82156" x="8199438" y="3854450"/>
          <p14:tracePt t="82165" x="8199438" y="3867150"/>
          <p14:tracePt t="82172" x="8199438" y="3879850"/>
          <p14:tracePt t="82181" x="8212138" y="3879850"/>
          <p14:tracePt t="82190" x="8212138" y="3892550"/>
          <p14:tracePt t="82205" x="8223250" y="3905250"/>
          <p14:tracePt t="82212" x="8235950" y="3905250"/>
          <p14:tracePt t="82222" x="8235950" y="3916363"/>
          <p14:tracePt t="82226" x="8235950" y="3929063"/>
          <p14:tracePt t="82243" x="8235950" y="3941763"/>
          <p14:tracePt t="82259" x="8235950" y="3954463"/>
          <p14:tracePt t="82275" x="8235950" y="3967163"/>
          <p14:tracePt t="82281" x="8235950" y="3979863"/>
          <p14:tracePt t="82297" x="8235950" y="3992563"/>
          <p14:tracePt t="82313" x="8235950" y="4005263"/>
          <p14:tracePt t="82326" x="8235950" y="4017963"/>
          <p14:tracePt t="82337" x="8235950" y="4029075"/>
          <p14:tracePt t="82345" x="8223250" y="4041775"/>
          <p14:tracePt t="82359" x="8223250" y="4054475"/>
          <p14:tracePt t="82377" x="8212138" y="4067175"/>
          <p14:tracePt t="82388" x="8212138" y="4079875"/>
          <p14:tracePt t="82399" x="8199438" y="4092575"/>
          <p14:tracePt t="82409" x="8186738" y="4092575"/>
          <p14:tracePt t="82413" x="8186738" y="4105275"/>
          <p14:tracePt t="82421" x="8186738" y="4117975"/>
          <p14:tracePt t="82438" x="8174038" y="4129088"/>
          <p14:tracePt t="82455" x="8174038" y="4141788"/>
          <p14:tracePt t="82461" x="8161338" y="4141788"/>
          <p14:tracePt t="82474" x="8161338" y="4154488"/>
          <p14:tracePt t="82478" x="8148638" y="4154488"/>
          <p14:tracePt t="82484" x="8135938" y="4167188"/>
          <p14:tracePt t="82492" x="8135938" y="4179888"/>
          <p14:tracePt t="82499" x="8123238" y="4179888"/>
          <p14:tracePt t="82509" x="8123238" y="4192588"/>
          <p14:tracePt t="82515" x="8110538" y="4192588"/>
          <p14:tracePt t="82525" x="8110538" y="4205288"/>
          <p14:tracePt t="82532" x="8099425" y="4205288"/>
          <p14:tracePt t="82541" x="8099425" y="4217988"/>
          <p14:tracePt t="82547" x="8086725" y="4230688"/>
          <p14:tracePt t="82931" x="8074025" y="4230688"/>
          <p14:tracePt t="82937" x="8061325" y="4230688"/>
          <p14:tracePt t="82953" x="8048625" y="4230688"/>
          <p14:tracePt t="82960" x="8035925" y="4230688"/>
          <p14:tracePt t="82975" x="8023225" y="4230688"/>
          <p14:tracePt t="82997" x="8010525" y="4230688"/>
          <p14:tracePt t="83006" x="7999413" y="4230688"/>
          <p14:tracePt t="83015" x="7986713" y="4230688"/>
          <p14:tracePt t="83024" x="7974013" y="4230688"/>
          <p14:tracePt t="83039" x="7961313" y="4230688"/>
          <p14:tracePt t="83056" x="7948613" y="4230688"/>
          <p14:tracePt t="83062" x="7935913" y="4230688"/>
          <p14:tracePt t="83070" x="7935913" y="4241800"/>
          <p14:tracePt t="83077" x="7923213" y="4241800"/>
          <p14:tracePt t="83095" x="7910513" y="4241800"/>
          <p14:tracePt t="83104" x="7897813" y="4241800"/>
          <p14:tracePt t="83108" x="7886700" y="4241800"/>
          <p14:tracePt t="83115" x="7874000" y="4241800"/>
          <p14:tracePt t="83131" x="7861300" y="4241800"/>
          <p14:tracePt t="83141" x="7848600" y="4241800"/>
          <p14:tracePt t="83156" x="7835900" y="4241800"/>
          <p14:tracePt t="83172" x="7823200" y="4241800"/>
          <p14:tracePt t="83191" x="7810500" y="4241800"/>
          <p14:tracePt t="83197" x="7797800" y="4241800"/>
          <p14:tracePt t="83209" x="7773988" y="4241800"/>
          <p14:tracePt t="83216" x="7761288" y="4241800"/>
          <p14:tracePt t="83224" x="7735888" y="4241800"/>
          <p14:tracePt t="83231" x="7723188" y="4241800"/>
          <p14:tracePt t="83239" x="7710488" y="4254500"/>
          <p14:tracePt t="83247" x="7685088" y="4254500"/>
          <p14:tracePt t="83258" x="7661275" y="4254500"/>
          <p14:tracePt t="83263" x="7648575" y="4254500"/>
          <p14:tracePt t="83272" x="7623175" y="4254500"/>
          <p14:tracePt t="83281" x="7610475" y="4254500"/>
          <p14:tracePt t="83288" x="7572375" y="4254500"/>
          <p14:tracePt t="83296" x="7561263" y="4254500"/>
          <p14:tracePt t="83306" x="7548563" y="4254500"/>
          <p14:tracePt t="83310" x="7535863" y="4254500"/>
          <p14:tracePt t="83321" x="7523163" y="4254500"/>
          <p14:tracePt t="83324" x="7510463" y="4254500"/>
          <p14:tracePt t="83333" x="7497763" y="4254500"/>
          <p14:tracePt t="83342" x="7485063" y="4254500"/>
          <p14:tracePt t="83350" x="7472363" y="4254500"/>
          <p14:tracePt t="83359" x="7459663" y="4254500"/>
          <p14:tracePt t="83371" x="7448550" y="4254500"/>
          <p14:tracePt t="83381" x="7410450" y="4254500"/>
          <p14:tracePt t="83387" x="7385050" y="4254500"/>
          <p14:tracePt t="83396" x="7359650" y="4241800"/>
          <p14:tracePt t="83406" x="7335838" y="4241800"/>
          <p14:tracePt t="83411" x="7310438" y="4230688"/>
          <p14:tracePt t="83422" x="7285038" y="4230688"/>
          <p14:tracePt t="83427" x="7246938" y="4230688"/>
          <p14:tracePt t="83442" x="7223125" y="4230688"/>
          <p14:tracePt t="83457" x="7197725" y="4217988"/>
          <p14:tracePt t="83475" x="7185025" y="4217988"/>
          <p14:tracePt t="83481" x="7172325" y="4217988"/>
          <p14:tracePt t="83491" x="7172325" y="4205288"/>
          <p14:tracePt t="83497" x="7159625" y="4205288"/>
          <p14:tracePt t="83508" x="7146925" y="4205288"/>
          <p14:tracePt t="83513" x="7134225" y="4192588"/>
          <p14:tracePt t="83527" x="7123113" y="4192588"/>
          <p14:tracePt t="83539" x="7123113" y="4179888"/>
          <p14:tracePt t="83545" x="7110413" y="4179888"/>
          <p14:tracePt t="83555" x="7110413" y="4167188"/>
          <p14:tracePt t="83559" x="7097713" y="4154488"/>
          <p14:tracePt t="83570" x="7085013" y="4154488"/>
          <p14:tracePt t="83592" x="7085013" y="4141788"/>
          <p14:tracePt t="83597" x="7072313" y="4141788"/>
          <p14:tracePt t="83630" x="7059613" y="4141788"/>
          <p14:tracePt t="83706" x="7059613" y="4129088"/>
          <p14:tracePt t="83731" x="7046913" y="4129088"/>
          <p14:tracePt t="83745" x="7034213" y="4129088"/>
          <p14:tracePt t="84807" x="7021513" y="4129088"/>
          <p14:tracePt t="85030" x="7046913" y="4129088"/>
          <p14:tracePt t="85046" x="7072313" y="4141788"/>
          <p14:tracePt t="85055" x="7072313" y="4154488"/>
          <p14:tracePt t="85062" x="7085013" y="4154488"/>
          <p14:tracePt t="85070" x="7097713" y="4154488"/>
          <p14:tracePt t="85076" x="7110413" y="4154488"/>
          <p14:tracePt t="85088" x="7110413" y="4167188"/>
          <p14:tracePt t="85095" x="7123113" y="4167188"/>
          <p14:tracePt t="85108" x="7134225" y="4167188"/>
          <p14:tracePt t="85124" x="7134225" y="4179888"/>
          <p14:tracePt t="85133" x="7146925" y="4179888"/>
          <p14:tracePt t="85155" x="7159625" y="4179888"/>
          <p14:tracePt t="85257" x="7146925" y="4179888"/>
          <p14:tracePt t="85264" x="7146925" y="4192588"/>
          <p14:tracePt t="85273" x="7134225" y="4192588"/>
          <p14:tracePt t="85280" x="7123113" y="4205288"/>
          <p14:tracePt t="85291" x="7097713" y="4205288"/>
          <p14:tracePt t="85294" x="7072313" y="4205288"/>
          <p14:tracePt t="85304" x="7034213" y="4205288"/>
          <p14:tracePt t="85310" x="6997700" y="4205288"/>
          <p14:tracePt t="85322" x="6972300" y="4205288"/>
          <p14:tracePt t="85326" x="6934200" y="4205288"/>
          <p14:tracePt t="85344" x="6921500" y="4205288"/>
          <p14:tracePt t="85424" x="6934200" y="4205288"/>
          <p14:tracePt t="85432" x="6946900" y="4205288"/>
          <p14:tracePt t="85442" x="6959600" y="4205288"/>
          <p14:tracePt t="85452" x="6972300" y="4205288"/>
          <p14:tracePt t="85458" x="6997700" y="4205288"/>
          <p14:tracePt t="85467" x="7021513" y="4205288"/>
          <p14:tracePt t="85475" x="7034213" y="4205288"/>
          <p14:tracePt t="85568" x="7010400" y="4205288"/>
          <p14:tracePt t="85576" x="6985000" y="4217988"/>
          <p14:tracePt t="85587" x="6946900" y="4230688"/>
          <p14:tracePt t="85590" x="6910388" y="4241800"/>
          <p14:tracePt t="85601" x="6884988" y="4241800"/>
          <p14:tracePt t="85609" x="6859588" y="4254500"/>
          <p14:tracePt t="85614" x="6846888" y="4254500"/>
          <p14:tracePt t="85623" x="6846888" y="4267200"/>
          <p14:tracePt t="85700" x="6872288" y="4267200"/>
          <p14:tracePt t="85708" x="6921500" y="4254500"/>
          <p14:tracePt t="85716" x="6997700" y="4230688"/>
          <p14:tracePt t="85724" x="7059613" y="4217988"/>
          <p14:tracePt t="85731" x="7134225" y="4205288"/>
          <p14:tracePt t="85740" x="7185025" y="4192588"/>
          <p14:tracePt t="85746" x="7210425" y="4192588"/>
          <p14:tracePt t="85758" x="7235825" y="4192588"/>
          <p14:tracePt t="85848" x="7210425" y="4192588"/>
          <p14:tracePt t="85856" x="7197725" y="4205288"/>
          <p14:tracePt t="85865" x="7185025" y="4205288"/>
          <p14:tracePt t="85874" x="7172325" y="4217988"/>
          <p14:tracePt t="86529" x="7197725" y="4217988"/>
          <p14:tracePt t="86537" x="7235825" y="4217988"/>
          <p14:tracePt t="86545" x="7272338" y="4217988"/>
          <p14:tracePt t="86549" x="7323138" y="4217988"/>
          <p14:tracePt t="86556" x="7372350" y="4217988"/>
          <p14:tracePt t="86564" x="7423150" y="4205288"/>
          <p14:tracePt t="86573" x="7497763" y="4205288"/>
          <p14:tracePt t="86580" x="7572375" y="4192588"/>
          <p14:tracePt t="86590" x="7623175" y="4192588"/>
          <p14:tracePt t="86596" x="7685088" y="4192588"/>
          <p14:tracePt t="86604" x="7723188" y="4192588"/>
          <p14:tracePt t="86610" x="7773988" y="4192588"/>
          <p14:tracePt t="86623" x="7810500" y="4192588"/>
          <p14:tracePt t="86627" x="7861300" y="4192588"/>
          <p14:tracePt t="86638" x="7910513" y="4192588"/>
          <p14:tracePt t="86642" x="7961313" y="4192588"/>
          <p14:tracePt t="86653" x="8035925" y="4179888"/>
          <p14:tracePt t="86658" x="8086725" y="4179888"/>
          <p14:tracePt t="86667" x="8135938" y="4179888"/>
          <p14:tracePt t="86674" x="8212138" y="4167188"/>
          <p14:tracePt t="86682" x="8274050" y="4154488"/>
          <p14:tracePt t="86691" x="8348663" y="4154488"/>
          <p14:tracePt t="86698" x="8435975" y="4141788"/>
          <p14:tracePt t="86705" x="8524875" y="4129088"/>
          <p14:tracePt t="86712" x="8612188" y="4117975"/>
          <p14:tracePt t="86720" x="8712200" y="4105275"/>
          <p14:tracePt t="86729" x="8812213" y="4092575"/>
          <p14:tracePt t="86737" x="8912225" y="4079875"/>
          <p14:tracePt t="86744" x="8999538" y="4067175"/>
          <p14:tracePt t="86755" x="9099550" y="4054475"/>
          <p14:tracePt t="86760" x="9188450" y="4041775"/>
          <p14:tracePt t="86771" x="9288463" y="4029075"/>
          <p14:tracePt t="86776" x="9375775" y="4017963"/>
          <p14:tracePt t="86784" x="9450388" y="4005263"/>
          <p14:tracePt t="86789" x="9488488" y="3992563"/>
          <p14:tracePt t="86797" x="9513888" y="3979863"/>
          <p14:tracePt t="86806" x="9525000" y="3979863"/>
          <p14:tracePt t="86813" x="9537700" y="3979863"/>
          <p14:tracePt t="86829" x="9550400" y="3979863"/>
          <p14:tracePt t="86854" x="9563100" y="3979863"/>
          <p14:tracePt t="86871" x="9575800" y="3979863"/>
          <p14:tracePt t="86879" x="9601200" y="3979863"/>
          <p14:tracePt t="86888" x="9626600" y="3967163"/>
          <p14:tracePt t="86892" x="9650413" y="3954463"/>
          <p14:tracePt t="86902" x="9675813" y="3954463"/>
          <p14:tracePt t="86907" x="9701213" y="3941763"/>
          <p14:tracePt t="86915" x="9713913" y="3941763"/>
          <p14:tracePt t="86922" x="9726613" y="3941763"/>
          <p14:tracePt t="86937" x="9739313" y="3941763"/>
          <p14:tracePt t="86954" x="9750425" y="3941763"/>
          <p14:tracePt t="86974" x="9763125" y="3941763"/>
          <p14:tracePt t="86977" x="9775825" y="3941763"/>
          <p14:tracePt t="86991" x="9788525" y="3929063"/>
          <p14:tracePt t="87007" x="9801225" y="3929063"/>
          <p14:tracePt t="87032" x="9813925" y="3929063"/>
          <p14:tracePt t="87064" x="9826625" y="3929063"/>
          <p14:tracePt t="87147" x="9839325" y="3916363"/>
          <p14:tracePt t="87155" x="9839325" y="3905250"/>
          <p14:tracePt t="87163" x="9863138" y="3905250"/>
          <p14:tracePt t="87172" x="9901238" y="3892550"/>
          <p14:tracePt t="87180" x="9926638" y="3879850"/>
          <p14:tracePt t="87188" x="9952038" y="3879850"/>
          <p14:tracePt t="87195" x="9963150" y="3867150"/>
          <p14:tracePt t="87205" x="9988550" y="3854450"/>
          <p14:tracePt t="87209" x="10001250" y="3854450"/>
          <p14:tracePt t="87217" x="10013950" y="3854450"/>
          <p14:tracePt t="87225" x="10039350" y="3841750"/>
          <p14:tracePt t="87232" x="10052050" y="3841750"/>
          <p14:tracePt t="87240" x="10075863" y="3829050"/>
          <p14:tracePt t="87248" x="10101263" y="3816350"/>
          <p14:tracePt t="87256" x="10139363" y="3816350"/>
          <p14:tracePt t="87264" x="10164763" y="3803650"/>
          <p14:tracePt t="87272" x="10177463" y="3803650"/>
          <p14:tracePt t="87278" x="10188575" y="3792538"/>
          <p14:tracePt t="87287" x="10213975" y="3792538"/>
          <p14:tracePt t="87305" x="10226675" y="3792538"/>
          <p14:tracePt t="87327" x="10239375" y="3792538"/>
          <p14:tracePt t="87343" x="10252075" y="3792538"/>
          <p14:tracePt t="87366" x="10264775" y="3803650"/>
          <p14:tracePt t="87375" x="10264775" y="3816350"/>
          <p14:tracePt t="87382" x="10277475" y="3829050"/>
          <p14:tracePt t="87391" x="10288588" y="3841750"/>
          <p14:tracePt t="87401" x="10301288" y="3854450"/>
          <p14:tracePt t="87407" x="10313988" y="3879850"/>
          <p14:tracePt t="87414" x="10313988" y="3892550"/>
          <p14:tracePt t="87424" x="10326688" y="3916363"/>
          <p14:tracePt t="87430" x="10339388" y="3954463"/>
          <p14:tracePt t="87439" x="10339388" y="3967163"/>
          <p14:tracePt t="87444" x="10339388" y="3979863"/>
          <p14:tracePt t="87455" x="10339388" y="3992563"/>
          <p14:tracePt t="87461" x="10339388" y="4005263"/>
          <p14:tracePt t="87476" x="10339388" y="4017963"/>
          <p14:tracePt t="87487" x="10339388" y="4029075"/>
          <p14:tracePt t="87493" x="10326688" y="4029075"/>
          <p14:tracePt t="87500" x="10326688" y="4041775"/>
          <p14:tracePt t="87509" x="10313988" y="4041775"/>
          <p14:tracePt t="87514" x="10313988" y="4067175"/>
          <p14:tracePt t="87525" x="10288588" y="4067175"/>
          <p14:tracePt t="87531" x="10264775" y="4092575"/>
          <p14:tracePt t="87540" x="10252075" y="4092575"/>
          <p14:tracePt t="87545" x="10226675" y="4105275"/>
          <p14:tracePt t="87555" x="10213975" y="4117975"/>
          <p14:tracePt t="87561" x="10201275" y="4117975"/>
          <p14:tracePt t="87571" x="10164763" y="4129088"/>
          <p14:tracePt t="87576" x="10139363" y="4141788"/>
          <p14:tracePt t="87583" x="10126663" y="4154488"/>
          <p14:tracePt t="87591" x="10101263" y="4154488"/>
          <p14:tracePt t="87599" x="10075863" y="4167188"/>
          <p14:tracePt t="87608" x="10052050" y="4167188"/>
          <p14:tracePt t="87615" x="10026650" y="4179888"/>
          <p14:tracePt t="87623" x="10013950" y="4179888"/>
          <p14:tracePt t="87631" x="10001250" y="4179888"/>
          <p14:tracePt t="87639" x="9988550" y="4179888"/>
          <p14:tracePt t="87647" x="9975850" y="4179888"/>
          <p14:tracePt t="87656" x="9952038" y="4179888"/>
          <p14:tracePt t="87661" x="9939338" y="4167188"/>
          <p14:tracePt t="87670" x="9926638" y="4167188"/>
          <p14:tracePt t="87677" x="9913938" y="4154488"/>
          <p14:tracePt t="87694" x="9901238" y="4154488"/>
          <p14:tracePt t="87740" x="9888538" y="4141788"/>
          <p14:tracePt t="87764" x="9888538" y="4129088"/>
          <p14:tracePt t="87773" x="9875838" y="4117975"/>
          <p14:tracePt t="87781" x="9875838" y="4105275"/>
          <p14:tracePt t="87789" x="9875838" y="4092575"/>
          <p14:tracePt t="87796" x="9863138" y="4067175"/>
          <p14:tracePt t="87810" x="9863138" y="4054475"/>
          <p14:tracePt t="87835" x="9863138" y="4041775"/>
          <p14:tracePt t="88411" x="9875838" y="4041775"/>
          <p14:tracePt t="88427" x="9888538" y="4041775"/>
          <p14:tracePt t="88442" x="9913938" y="4041775"/>
          <p14:tracePt t="88450" x="9926638" y="4041775"/>
          <p14:tracePt t="88459" x="9952038" y="4041775"/>
          <p14:tracePt t="88468" x="9988550" y="4029075"/>
          <p14:tracePt t="88474" x="10039350" y="4029075"/>
          <p14:tracePt t="88480" x="10113963" y="4017963"/>
          <p14:tracePt t="88488" x="10188575" y="4005263"/>
          <p14:tracePt t="88496" x="10264775" y="3992563"/>
          <p14:tracePt t="88506" x="10377488" y="3979863"/>
          <p14:tracePt t="88512" x="10439400" y="3967163"/>
          <p14:tracePt t="88524" x="10514013" y="3954463"/>
          <p14:tracePt t="88530" x="10564813" y="3941763"/>
          <p14:tracePt t="88534" x="10590213" y="3929063"/>
          <p14:tracePt t="88544" x="10614025" y="3929063"/>
          <p14:tracePt t="88652" x="10626725" y="3929063"/>
          <p14:tracePt t="88676" x="10639425" y="3929063"/>
          <p14:tracePt t="88684" x="10652125" y="3929063"/>
          <p14:tracePt t="88691" x="10664825" y="3929063"/>
          <p14:tracePt t="88698" x="10677525" y="3929063"/>
          <p14:tracePt t="88714" x="10702925" y="3929063"/>
          <p14:tracePt t="88730" x="10726738" y="3929063"/>
          <p14:tracePt t="88739" x="10752138" y="3916363"/>
          <p14:tracePt t="88746" x="10777538" y="3916363"/>
          <p14:tracePt t="88756" x="10815638" y="3916363"/>
          <p14:tracePt t="88760" x="10852150" y="3916363"/>
          <p14:tracePt t="88773" x="10877550" y="3916363"/>
          <p14:tracePt t="88776" x="10902950" y="3916363"/>
          <p14:tracePt t="88787" x="10928350" y="3916363"/>
          <p14:tracePt t="88792" x="10952163" y="3916363"/>
          <p14:tracePt t="88801" x="10964863" y="3916363"/>
          <p14:tracePt t="88810" x="10977563" y="3916363"/>
          <p14:tracePt t="88816" x="10990263" y="3916363"/>
          <p14:tracePt t="88830" x="11002963" y="3916363"/>
          <p14:tracePt t="88846" x="11015663" y="3916363"/>
          <p14:tracePt t="88863" x="11028363" y="3929063"/>
          <p14:tracePt t="88872" x="11041063" y="3941763"/>
          <p14:tracePt t="88890" x="11052175" y="3941763"/>
          <p14:tracePt t="88909" x="11064875" y="3954463"/>
          <p14:tracePt t="88923" x="11077575" y="3954463"/>
          <p14:tracePt t="88939" x="11090275" y="3954463"/>
          <p14:tracePt t="88947" x="11090275" y="3967163"/>
          <p14:tracePt t="88955" x="11102975" y="3967163"/>
          <p14:tracePt t="88963" x="11102975" y="3979863"/>
          <p14:tracePt t="88970" x="11115675" y="3992563"/>
          <p14:tracePt t="88990" x="11128375" y="3992563"/>
          <p14:tracePt t="88993" x="11141075" y="4005263"/>
          <p14:tracePt t="89009" x="11153775" y="4017963"/>
          <p14:tracePt t="89025" x="11164888" y="4017963"/>
          <p14:tracePt t="89033" x="11164888" y="4029075"/>
          <p14:tracePt t="89050" x="11177588" y="4029075"/>
          <p14:tracePt t="89057" x="11190288" y="4041775"/>
          <p14:tracePt t="89063" x="11190288" y="4054475"/>
          <p14:tracePt t="89080" x="11202988" y="4067175"/>
          <p14:tracePt t="89095" x="11202988" y="4079875"/>
          <p14:tracePt t="89104" x="11215688" y="4079875"/>
          <p14:tracePt t="89167" x="11215688" y="4092575"/>
          <p14:tracePt t="89196" x="11215688" y="4105275"/>
          <p14:tracePt t="89214" x="11215688" y="4117975"/>
          <p14:tracePt t="89224" x="11202988" y="4117975"/>
          <p14:tracePt t="89228" x="11190288" y="4129088"/>
          <p14:tracePt t="89238" x="11164888" y="4141788"/>
          <p14:tracePt t="89245" x="11141075" y="4141788"/>
          <p14:tracePt t="89256" x="11115675" y="4154488"/>
          <p14:tracePt t="89260" x="11064875" y="4167188"/>
          <p14:tracePt t="89267" x="10990263" y="4205288"/>
          <p14:tracePt t="89274" x="10915650" y="4230688"/>
          <p14:tracePt t="89282" x="10852150" y="4241800"/>
          <p14:tracePt t="89291" x="10777538" y="4254500"/>
          <p14:tracePt t="89299" x="10715625" y="4254500"/>
          <p14:tracePt t="89311" x="10639425" y="4254500"/>
          <p14:tracePt t="89317" x="10552113" y="4217988"/>
          <p14:tracePt t="89323" x="10477500" y="4179888"/>
          <p14:tracePt t="89330" x="10452100" y="4141788"/>
          <p14:tracePt t="89339" x="10426700" y="4117975"/>
          <p14:tracePt t="89356" x="10414000" y="4105275"/>
          <p14:tracePt t="89360" x="10414000" y="4092575"/>
          <p14:tracePt t="89372" x="10414000" y="4079875"/>
          <p14:tracePt t="89384" x="10426700" y="4054475"/>
          <p14:tracePt t="89393" x="10439400" y="4029075"/>
          <p14:tracePt t="89401" x="10452100" y="4029075"/>
          <p14:tracePt t="89416" x="10502900" y="3992563"/>
          <p14:tracePt t="89423" x="10539413" y="3979863"/>
          <p14:tracePt t="89430" x="10614025" y="3954463"/>
          <p14:tracePt t="89441" x="10690225" y="3941763"/>
          <p14:tracePt t="89446" x="10739438" y="3941763"/>
          <p14:tracePt t="89457" x="10790238" y="3941763"/>
          <p14:tracePt t="89464" x="10815638" y="3941763"/>
          <p14:tracePt t="89473" x="10839450" y="3941763"/>
          <p14:tracePt t="89479" x="10852150" y="3954463"/>
          <p14:tracePt t="89490" x="10864850" y="3954463"/>
          <p14:tracePt t="89497" x="10877550" y="3954463"/>
          <p14:tracePt t="89508" x="10877550" y="3967163"/>
          <p14:tracePt t="89516" x="10890250" y="3979863"/>
          <p14:tracePt t="89525" x="10890250" y="3992563"/>
          <p14:tracePt t="89533" x="10902950" y="4005263"/>
          <p14:tracePt t="89542" x="10915650" y="4005263"/>
          <p14:tracePt t="89548" x="10915650" y="4017963"/>
          <p14:tracePt t="89558" x="10928350" y="4017963"/>
          <p14:tracePt t="89562" x="10928350" y="4029075"/>
          <p14:tracePt t="89572" x="10928350" y="4041775"/>
          <p14:tracePt t="89611" x="10928350" y="4054475"/>
          <p14:tracePt t="89689" x="10928350" y="4067175"/>
          <p14:tracePt t="89705" x="10928350" y="4092575"/>
          <p14:tracePt t="89711" x="10928350" y="4105275"/>
          <p14:tracePt t="89721" x="10915650" y="4141788"/>
          <p14:tracePt t="89729" x="10902950" y="4167188"/>
          <p14:tracePt t="89739" x="10902950" y="4192588"/>
          <p14:tracePt t="89744" x="10902950" y="4205288"/>
          <p14:tracePt t="89750" x="10902950" y="4230688"/>
          <p14:tracePt t="89759" x="10902950" y="4241800"/>
          <p14:tracePt t="89773" x="10902950" y="4254500"/>
          <p14:tracePt t="89781" x="10902950" y="4267200"/>
          <p14:tracePt t="89790" x="10902950" y="4279900"/>
          <p14:tracePt t="89809" x="10902950" y="4292600"/>
          <p14:tracePt t="89813" x="10915650" y="4305300"/>
          <p14:tracePt t="89822" x="10915650" y="4318000"/>
          <p14:tracePt t="89840" x="10915650" y="4330700"/>
          <p14:tracePt t="89856" x="10902950" y="4341813"/>
          <p14:tracePt t="89860" x="10902950" y="4354513"/>
          <p14:tracePt t="89866" x="10890250" y="4354513"/>
          <p14:tracePt t="89876" x="10877550" y="4367213"/>
          <p14:tracePt t="89899" x="10864850" y="4367213"/>
          <p14:tracePt t="89907" x="10864850" y="4379913"/>
          <p14:tracePt t="89914" x="10839450" y="4392613"/>
          <p14:tracePt t="89924" x="10839450" y="4405313"/>
          <p14:tracePt t="89938" x="10828338" y="4405313"/>
          <p14:tracePt t="89944" x="10815638" y="4418013"/>
          <p14:tracePt t="89959" x="10802938" y="4430713"/>
          <p14:tracePt t="89976" x="10790238" y="4430713"/>
          <p14:tracePt t="89983" x="10790238" y="4443413"/>
          <p14:tracePt t="89999" x="10777538" y="4454525"/>
          <p14:tracePt t="90029" x="10777538" y="4467225"/>
          <p14:tracePt t="90045" x="10777538" y="4492625"/>
          <p14:tracePt t="90055" x="10777538" y="4518025"/>
          <p14:tracePt t="90061" x="10802938" y="4543425"/>
          <p14:tracePt t="90071" x="10828338" y="4567238"/>
          <p14:tracePt t="90075" x="10852150" y="4592638"/>
          <p14:tracePt t="90084" x="10877550" y="4605338"/>
          <p14:tracePt t="90091" x="10902950" y="4630738"/>
          <p14:tracePt t="90099" x="10915650" y="4630738"/>
          <p14:tracePt t="90108" x="10952163" y="4643438"/>
          <p14:tracePt t="90115" x="10952163" y="4656138"/>
          <p14:tracePt t="90123" x="10964863" y="4656138"/>
          <p14:tracePt t="90161" x="10977563" y="4656138"/>
          <p14:tracePt t="90170" x="10990263" y="4643438"/>
          <p14:tracePt t="90179" x="10990263" y="4630738"/>
          <p14:tracePt t="90189" x="11002963" y="4605338"/>
          <p14:tracePt t="90194" x="11015663" y="4579938"/>
          <p14:tracePt t="90206" x="11028363" y="4554538"/>
          <p14:tracePt t="90213" x="11052175" y="4518025"/>
          <p14:tracePt t="90223" x="11052175" y="4492625"/>
          <p14:tracePt t="90228" x="11077575" y="4479925"/>
          <p14:tracePt t="90233" x="11090275" y="4454525"/>
          <p14:tracePt t="90240" x="11102975" y="4454525"/>
          <p14:tracePt t="90248" x="11102975" y="4443413"/>
          <p14:tracePt t="90257" x="11115675" y="4443413"/>
          <p14:tracePt t="90264" x="11115675" y="4430713"/>
          <p14:tracePt t="90280" x="11128375" y="4418013"/>
          <p14:tracePt t="90294" x="11128375" y="4405313"/>
          <p14:tracePt t="90310" x="11128375" y="4392613"/>
          <p14:tracePt t="90326" x="11128375" y="4379913"/>
          <p14:tracePt t="90342" x="11128375" y="4367213"/>
          <p14:tracePt t="90359" x="11128375" y="4354513"/>
          <p14:tracePt t="90407" x="11115675" y="4354513"/>
          <p14:tracePt t="90466" x="11102975" y="4341813"/>
          <p14:tracePt t="90482" x="11090275" y="4341813"/>
          <p14:tracePt t="90492" x="11090275" y="4330700"/>
          <p14:tracePt t="90499" x="11077575" y="4330700"/>
          <p14:tracePt t="90508" x="11064875" y="4318000"/>
          <p14:tracePt t="90515" x="11064875" y="4305300"/>
          <p14:tracePt t="90523" x="11052175" y="4305300"/>
          <p14:tracePt t="90529" x="11052175" y="4292600"/>
          <p14:tracePt t="90542" x="11041063" y="4292600"/>
          <p14:tracePt t="90549" x="11041063" y="4279900"/>
          <p14:tracePt t="90557" x="11028363" y="4279900"/>
          <p14:tracePt t="90561" x="11015663" y="4279900"/>
          <p14:tracePt t="90574" x="11015663" y="4267200"/>
          <p14:tracePt t="90577" x="11002963" y="4254500"/>
          <p14:tracePt t="90586" x="10990263" y="4254500"/>
          <p14:tracePt t="90591" x="10964863" y="4254500"/>
          <p14:tracePt t="90599" x="10952163" y="4254500"/>
          <p14:tracePt t="90610" x="10928350" y="4254500"/>
          <p14:tracePt t="90615" x="10902950" y="4254500"/>
          <p14:tracePt t="90625" x="10864850" y="4241800"/>
          <p14:tracePt t="90635" x="10839450" y="4241800"/>
          <p14:tracePt t="90650" x="10815638" y="4241800"/>
          <p14:tracePt t="90657" x="10802938" y="4241800"/>
          <p14:tracePt t="90668" x="10777538" y="4241800"/>
          <p14:tracePt t="90676" x="10752138" y="4241800"/>
          <p14:tracePt t="90691" x="10726738" y="4241800"/>
          <p14:tracePt t="90699" x="10715625" y="4241800"/>
          <p14:tracePt t="90707" x="10690225" y="4241800"/>
          <p14:tracePt t="90715" x="10677525" y="4254500"/>
          <p14:tracePt t="90723" x="10664825" y="4254500"/>
          <p14:tracePt t="90731" x="10664825" y="4267200"/>
          <p14:tracePt t="90738" x="10652125" y="4267200"/>
          <p14:tracePt t="90755" x="10639425" y="4267200"/>
          <p14:tracePt t="90761" x="10626725" y="4267200"/>
          <p14:tracePt t="90771" x="10626725" y="4279900"/>
          <p14:tracePt t="90786" x="10614025" y="4279900"/>
          <p14:tracePt t="90792" x="10614025" y="4292600"/>
          <p14:tracePt t="90798" x="10602913" y="4305300"/>
          <p14:tracePt t="90806" x="10590213" y="4318000"/>
          <p14:tracePt t="90814" x="10590213" y="4341813"/>
          <p14:tracePt t="90824" x="10590213" y="4354513"/>
          <p14:tracePt t="90840" x="10590213" y="4367213"/>
          <p14:tracePt t="90855" x="10590213" y="4379913"/>
          <p14:tracePt t="90864" x="10590213" y="4392613"/>
          <p14:tracePt t="90873" x="10590213" y="4405313"/>
          <p14:tracePt t="90895" x="10602913" y="4430713"/>
          <p14:tracePt t="90913" x="10602913" y="4443413"/>
          <p14:tracePt t="90921" x="10614025" y="4443413"/>
          <p14:tracePt t="90995" x="10626725" y="4454525"/>
          <p14:tracePt t="91011" x="10639425" y="4454525"/>
          <p14:tracePt t="91019" x="10652125" y="4454525"/>
          <p14:tracePt t="91025" x="10652125" y="4467225"/>
          <p14:tracePt t="91033" x="10664825" y="4467225"/>
          <p14:tracePt t="91048" x="10664825" y="4479925"/>
          <p14:tracePt t="91056" x="10677525" y="4479925"/>
          <p14:tracePt t="91072" x="10690225" y="4479925"/>
          <p14:tracePt t="91081" x="10690225" y="4492625"/>
          <p14:tracePt t="91090" x="10702925" y="4492625"/>
          <p14:tracePt t="91095" x="10715625" y="4492625"/>
          <p14:tracePt t="91111" x="10726738" y="4492625"/>
          <p14:tracePt t="91122" x="10726738" y="4505325"/>
          <p14:tracePt t="91127" x="10739438" y="4505325"/>
          <p14:tracePt t="91144" x="10752138" y="4505325"/>
          <p14:tracePt t="91154" x="10764838" y="4505325"/>
          <p14:tracePt t="91160" x="10764838" y="4518025"/>
          <p14:tracePt t="91173" x="10777538" y="4518025"/>
          <p14:tracePt t="91205" x="10790238" y="4518025"/>
          <p14:tracePt t="91213" x="10790238" y="4530725"/>
          <p14:tracePt t="91229" x="10802938" y="4530725"/>
          <p14:tracePt t="91238" x="10815638" y="4530725"/>
          <p14:tracePt t="91245" x="10815638" y="4543425"/>
          <p14:tracePt t="91251" x="10828338" y="4543425"/>
          <p14:tracePt t="91267" x="10839450" y="4543425"/>
          <p14:tracePt t="91291" x="10852150" y="4543425"/>
          <p14:tracePt t="91299" x="10864850" y="4543425"/>
          <p14:tracePt t="91315" x="10877550" y="4543425"/>
          <p14:tracePt t="91329" x="10890250" y="4543425"/>
          <p14:tracePt t="91338" x="10902950" y="4543425"/>
          <p14:tracePt t="91345" x="10915650" y="4543425"/>
          <p14:tracePt t="91353" x="10928350" y="4543425"/>
          <p14:tracePt t="91371" x="10939463" y="4543425"/>
          <p14:tracePt t="91378" x="10952163" y="4543425"/>
          <p14:tracePt t="91392" x="10964863" y="4543425"/>
          <p14:tracePt t="91400" x="10964863" y="4530725"/>
          <p14:tracePt t="91409" x="10977563" y="4530725"/>
          <p14:tracePt t="91425" x="10990263" y="4530725"/>
          <p14:tracePt t="91433" x="11002963" y="4530725"/>
          <p14:tracePt t="91452" x="11002963" y="4518025"/>
          <p14:tracePt t="91462" x="11015663" y="4518025"/>
          <p14:tracePt t="91488" x="11028363" y="4518025"/>
          <p14:tracePt t="91664" x="11041063" y="4518025"/>
          <p14:tracePt t="91690" x="11052175" y="4518025"/>
          <p14:tracePt t="91705" x="11064875" y="4505325"/>
          <p14:tracePt t="91722" x="11077575" y="4505325"/>
          <p14:tracePt t="91729" x="11077575" y="4492625"/>
          <p14:tracePt t="91740" x="11090275" y="4492625"/>
          <p14:tracePt t="91751" x="11102975" y="4492625"/>
          <p14:tracePt t="91759" x="11115675" y="4492625"/>
          <p14:tracePt t="91779" x="11128375" y="4492625"/>
          <p14:tracePt t="91786" x="11128375" y="4479925"/>
          <p14:tracePt t="91793" x="11141075" y="4479925"/>
          <p14:tracePt t="91824" x="11153775" y="4479925"/>
          <p14:tracePt t="91856" x="11164888" y="4467225"/>
          <p14:tracePt t="91886" x="11177588" y="4467225"/>
          <p14:tracePt t="92006" x="11190288" y="4467225"/>
          <p14:tracePt t="92030" x="11190288" y="4454525"/>
          <p14:tracePt t="92197" x="11190288" y="4443413"/>
          <p14:tracePt t="92211" x="11190288" y="4430713"/>
          <p14:tracePt t="92230" x="11190288" y="4418013"/>
          <p14:tracePt t="92412" x="11202988" y="4418013"/>
          <p14:tracePt t="93385" x="11202988" y="4405313"/>
          <p14:tracePt t="93392" x="11190288" y="4405313"/>
          <p14:tracePt t="93408" x="11190288" y="4392613"/>
          <p14:tracePt t="93418" x="11177588" y="4392613"/>
          <p14:tracePt t="93668" x="11164888" y="4392613"/>
          <p14:tracePt t="95036" x="11153775" y="4392613"/>
          <p14:tracePt t="95044" x="11141075" y="4392613"/>
          <p14:tracePt t="95053" x="11090275" y="4392613"/>
          <p14:tracePt t="95060" x="11052175" y="4392613"/>
          <p14:tracePt t="95068" x="10990263" y="4392613"/>
          <p14:tracePt t="95076" x="10915650" y="4392613"/>
          <p14:tracePt t="95084" x="10815638" y="4392613"/>
          <p14:tracePt t="95092" x="10715625" y="4392613"/>
          <p14:tracePt t="95098" x="10590213" y="4392613"/>
          <p14:tracePt t="95106" x="10477500" y="4392613"/>
          <p14:tracePt t="95114" x="10352088" y="4405313"/>
          <p14:tracePt t="95122" x="10239375" y="4405313"/>
          <p14:tracePt t="95130" x="10139363" y="4418013"/>
          <p14:tracePt t="95138" x="10075863" y="4418013"/>
          <p14:tracePt t="95146" x="10001250" y="4418013"/>
          <p14:tracePt t="95155" x="9952038" y="4418013"/>
          <p14:tracePt t="95162" x="9926638" y="4418013"/>
          <p14:tracePt t="95170" x="9913938" y="4418013"/>
          <p14:tracePt t="95184" x="9901238" y="4418013"/>
          <p14:tracePt t="95202" x="9875838" y="4430713"/>
          <p14:tracePt t="95210" x="9839325" y="4430713"/>
          <p14:tracePt t="95218" x="9775825" y="4454525"/>
          <p14:tracePt t="95226" x="9701213" y="4479925"/>
          <p14:tracePt t="95231" x="9626600" y="4505325"/>
          <p14:tracePt t="95241" x="9525000" y="4543425"/>
          <p14:tracePt t="95248" x="9424988" y="4579938"/>
          <p14:tracePt t="95256" x="9312275" y="4605338"/>
          <p14:tracePt t="95266" x="9237663" y="4618038"/>
          <p14:tracePt t="95273" x="9163050" y="4630738"/>
          <p14:tracePt t="95281" x="9112250" y="4643438"/>
          <p14:tracePt t="95289" x="9075738" y="4656138"/>
          <p14:tracePt t="95296" x="9037638" y="4667250"/>
          <p14:tracePt t="95307" x="9012238" y="4667250"/>
          <p14:tracePt t="95312" x="8986838" y="4667250"/>
          <p14:tracePt t="95318" x="8950325" y="4679950"/>
          <p14:tracePt t="95327" x="8912225" y="4692650"/>
          <p14:tracePt t="95334" x="8874125" y="4705350"/>
          <p14:tracePt t="95343" x="8799513" y="4718050"/>
          <p14:tracePt t="95350" x="8737600" y="4718050"/>
          <p14:tracePt t="95359" x="8650288" y="4730750"/>
          <p14:tracePt t="95366" x="8537575" y="4743450"/>
          <p14:tracePt t="95375" x="8435975" y="4768850"/>
          <p14:tracePt t="95380" x="8335963" y="4779963"/>
          <p14:tracePt t="95389" x="8235950" y="4792663"/>
          <p14:tracePt t="95396" x="8135938" y="4805363"/>
          <p14:tracePt t="95406" x="8048625" y="4805363"/>
          <p14:tracePt t="95412" x="7986713" y="4805363"/>
          <p14:tracePt t="95423" x="7910513" y="4805363"/>
          <p14:tracePt t="95428" x="7861300" y="4792663"/>
          <p14:tracePt t="95439" x="7797800" y="4779963"/>
          <p14:tracePt t="95444" x="7761288" y="4768850"/>
          <p14:tracePt t="95452" x="7723188" y="4756150"/>
          <p14:tracePt t="95459" x="7697788" y="4756150"/>
          <p14:tracePt t="95466" x="7685088" y="4730750"/>
          <p14:tracePt t="95475" x="7661275" y="4718050"/>
          <p14:tracePt t="95482" x="7648575" y="4692650"/>
          <p14:tracePt t="95493" x="7648575" y="4679950"/>
          <p14:tracePt t="95500" x="7635875" y="4667250"/>
          <p14:tracePt t="95506" x="7623175" y="4643438"/>
          <p14:tracePt t="95514" x="7623175" y="4630738"/>
          <p14:tracePt t="95524" x="7610475" y="4618038"/>
          <p14:tracePt t="95528" x="7597775" y="4579938"/>
          <p14:tracePt t="95540" x="7597775" y="4567238"/>
          <p14:tracePt t="95546" x="7585075" y="4543425"/>
          <p14:tracePt t="95552" x="7572375" y="4518025"/>
          <p14:tracePt t="95572" x="7572375" y="4505325"/>
          <p14:tracePt t="95584" x="7572375" y="4492625"/>
          <p14:tracePt t="95592" x="7561263" y="4492625"/>
          <p14:tracePt t="95601" x="7561263" y="4479925"/>
          <p14:tracePt t="95607" x="7561263" y="4467225"/>
          <p14:tracePt t="95624" x="7561263" y="4454525"/>
          <p14:tracePt t="95640" x="7561263" y="4443413"/>
          <p14:tracePt t="95649" x="7572375" y="4443413"/>
          <p14:tracePt t="95658" x="7572375" y="4430713"/>
          <p14:tracePt t="95662" x="7585075" y="4418013"/>
          <p14:tracePt t="95676" x="7597775" y="4405313"/>
          <p14:tracePt t="95684" x="7610475" y="4405313"/>
          <p14:tracePt t="95693" x="7610475" y="4392613"/>
          <p14:tracePt t="95700" x="7623175" y="4392613"/>
          <p14:tracePt t="95710" x="7623175" y="4379913"/>
          <p14:tracePt t="95716" x="7635875" y="4379913"/>
          <p14:tracePt t="95728" x="7648575" y="4367213"/>
          <p14:tracePt t="95735" x="7661275" y="4354513"/>
          <p14:tracePt t="95748" x="7673975" y="4341813"/>
          <p14:tracePt t="95762" x="7685088" y="4330700"/>
          <p14:tracePt t="95773" x="7697788" y="4318000"/>
          <p14:tracePt t="95794" x="7710488" y="4305300"/>
          <p14:tracePt t="95816" x="7710488" y="4292600"/>
          <p14:tracePt t="96806" x="7685088" y="4279900"/>
          <p14:tracePt t="96826" x="7673975" y="4279900"/>
          <p14:tracePt t="96832" x="7648575" y="4279900"/>
          <p14:tracePt t="96846" x="7635875" y="4279900"/>
          <p14:tracePt t="96862" x="7623175" y="4279900"/>
          <p14:tracePt t="96868" x="7610475" y="4279900"/>
          <p14:tracePt t="96884" x="7597775" y="4279900"/>
          <p14:tracePt t="96893" x="7585075" y="4279900"/>
          <p14:tracePt t="96900" x="7572375" y="4279900"/>
          <p14:tracePt t="96909" x="7572375" y="4292600"/>
          <p14:tracePt t="96919" x="7548563" y="4292600"/>
          <p14:tracePt t="96929" x="7535863" y="4292600"/>
          <p14:tracePt t="96932" x="7510463" y="4292600"/>
          <p14:tracePt t="96942" x="7497763" y="4305300"/>
          <p14:tracePt t="96946" x="7485063" y="4305300"/>
          <p14:tracePt t="96957" x="7459663" y="4318000"/>
          <p14:tracePt t="96961" x="7435850" y="4318000"/>
          <p14:tracePt t="96977" x="7423150" y="4318000"/>
          <p14:tracePt t="96993" x="7410450" y="4318000"/>
          <p14:tracePt t="96999" x="7397750" y="4318000"/>
          <p14:tracePt t="97015" x="7385050" y="4318000"/>
          <p14:tracePt t="97031" x="7372350" y="4318000"/>
          <p14:tracePt t="97047" x="7359650" y="4318000"/>
          <p14:tracePt t="97072" x="7348538" y="4318000"/>
          <p14:tracePt t="97110" x="7335838" y="4318000"/>
          <p14:tracePt t="97134" x="7323138" y="4318000"/>
          <p14:tracePt t="97181" x="7310438" y="4318000"/>
          <p14:tracePt t="97196" x="7297738" y="4318000"/>
          <p14:tracePt t="97355" x="7285038" y="4318000"/>
          <p14:tracePt t="97398" x="7272338" y="4318000"/>
          <p14:tracePt t="97442" x="7259638" y="4318000"/>
          <p14:tracePt t="99216" x="7272338" y="4318000"/>
          <p14:tracePt t="99224" x="7310438" y="4341813"/>
          <p14:tracePt t="99231" x="7348538" y="4367213"/>
          <p14:tracePt t="99242" x="7397750" y="4379913"/>
          <p14:tracePt t="99245" x="7435850" y="4392613"/>
          <p14:tracePt t="99252" x="7459663" y="4405313"/>
          <p14:tracePt t="99260" x="7485063" y="4418013"/>
          <p14:tracePt t="99268" x="7497763" y="4418013"/>
          <p14:tracePt t="99276" x="7510463" y="4418013"/>
          <p14:tracePt t="99284" x="7523163" y="4430713"/>
          <p14:tracePt t="99454" x="7548563" y="4430713"/>
          <p14:tracePt t="99464" x="7572375" y="4418013"/>
          <p14:tracePt t="99470" x="7610475" y="4418013"/>
          <p14:tracePt t="99478" x="7635875" y="4405313"/>
          <p14:tracePt t="99486" x="7661275" y="4392613"/>
          <p14:tracePt t="99495" x="7685088" y="4392613"/>
          <p14:tracePt t="99502" x="7710488" y="4379913"/>
          <p14:tracePt t="99511" x="7748588" y="4367213"/>
          <p14:tracePt t="99518" x="7785100" y="4354513"/>
          <p14:tracePt t="99527" x="7810500" y="4354513"/>
          <p14:tracePt t="99532" x="7835900" y="4341813"/>
          <p14:tracePt t="99543" x="7848600" y="4341813"/>
          <p14:tracePt t="99550" x="7874000" y="4330700"/>
          <p14:tracePt t="99557" x="7897813" y="4318000"/>
          <p14:tracePt t="99574" x="7923213" y="4305300"/>
          <p14:tracePt t="99580" x="7935913" y="4305300"/>
          <p14:tracePt t="99592" x="7948613" y="4305300"/>
          <p14:tracePt t="99595" x="7948613" y="4292600"/>
          <p14:tracePt t="99602" x="7961313" y="4279900"/>
          <p14:tracePt t="99618" x="7974013" y="4279900"/>
          <p14:tracePt t="99806" x="7974013" y="4267200"/>
          <p14:tracePt t="99836" x="7999413" y="4267200"/>
          <p14:tracePt t="99844" x="8010525" y="4254500"/>
          <p14:tracePt t="99852" x="8023225" y="4241800"/>
          <p14:tracePt t="99860" x="8048625" y="4241800"/>
          <p14:tracePt t="99868" x="8061325" y="4230688"/>
          <p14:tracePt t="99877" x="8074025" y="4217988"/>
          <p14:tracePt t="99884" x="8110538" y="4217988"/>
          <p14:tracePt t="99893" x="8123238" y="4205288"/>
          <p14:tracePt t="99898" x="8123238" y="4192588"/>
          <p14:tracePt t="99908" x="8135938" y="4192588"/>
          <p14:tracePt t="99916" x="8148638" y="4192588"/>
          <p14:tracePt t="99930" x="8148638" y="4179888"/>
          <p14:tracePt t="99946" x="8161338" y="4179888"/>
          <p14:tracePt t="100982" x="8035925" y="4179888"/>
          <p14:tracePt t="100990" x="7410450" y="4154488"/>
          <p14:tracePt t="100998" x="6359525" y="4129088"/>
          <p14:tracePt t="101005" x="5032375" y="4129088"/>
          <p14:tracePt t="101013" x="3617913" y="4141788"/>
          <p14:tracePt t="101020" x="2052638" y="4230688"/>
          <p14:tracePt t="101031" x="425450" y="4430713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276B-56CB-4315-80CF-77E59F93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Transversal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97FB20E-7F38-4A30-B222-0F7A127C0F2E}"/>
              </a:ext>
            </a:extLst>
          </p:cNvPr>
          <p:cNvSpPr/>
          <p:nvPr/>
        </p:nvSpPr>
        <p:spPr>
          <a:xfrm>
            <a:off x="1794604" y="2456778"/>
            <a:ext cx="430139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Medida de associação: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Razão de Prevalência (RP)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040D8FC4-F250-4EE5-AFE7-BEAD81EB484D}"/>
              </a:ext>
            </a:extLst>
          </p:cNvPr>
          <p:cNvGrpSpPr/>
          <p:nvPr/>
        </p:nvGrpSpPr>
        <p:grpSpPr>
          <a:xfrm>
            <a:off x="1199217" y="3885347"/>
            <a:ext cx="5492170" cy="1291136"/>
            <a:chOff x="984030" y="3719403"/>
            <a:chExt cx="5492170" cy="1291136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1654D057-BC4B-4E2C-9CC7-F1A49D5D7EE6}"/>
                </a:ext>
              </a:extLst>
            </p:cNvPr>
            <p:cNvGrpSpPr/>
            <p:nvPr/>
          </p:nvGrpSpPr>
          <p:grpSpPr>
            <a:xfrm>
              <a:off x="984030" y="3879182"/>
              <a:ext cx="5492170" cy="964625"/>
              <a:chOff x="2341879" y="4062362"/>
              <a:chExt cx="3517746" cy="1815882"/>
            </a:xfrm>
          </p:grpSpPr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2E289466-0312-4B5A-8CF6-3BA54027FAA4}"/>
                  </a:ext>
                </a:extLst>
              </p:cNvPr>
              <p:cNvSpPr/>
              <p:nvPr/>
            </p:nvSpPr>
            <p:spPr>
              <a:xfrm>
                <a:off x="2341879" y="4447081"/>
                <a:ext cx="933269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2800" dirty="0"/>
                  <a:t>RP= </a:t>
                </a:r>
              </a:p>
            </p:txBody>
          </p:sp>
          <p:grpSp>
            <p:nvGrpSpPr>
              <p:cNvPr id="8" name="Agrupar 7">
                <a:extLst>
                  <a:ext uri="{FF2B5EF4-FFF2-40B4-BE49-F238E27FC236}">
                    <a16:creationId xmlns:a16="http://schemas.microsoft.com/office/drawing/2014/main" id="{89648692-AEDF-4BFB-B9C6-9DB01AA88E95}"/>
                  </a:ext>
                </a:extLst>
              </p:cNvPr>
              <p:cNvGrpSpPr/>
              <p:nvPr/>
            </p:nvGrpSpPr>
            <p:grpSpPr>
              <a:xfrm>
                <a:off x="2808514" y="4062362"/>
                <a:ext cx="3051111" cy="1815882"/>
                <a:chOff x="2911151" y="4062362"/>
                <a:chExt cx="3051111" cy="1815882"/>
              </a:xfrm>
            </p:grpSpPr>
            <p:sp>
              <p:nvSpPr>
                <p:cNvPr id="4" name="Retângulo 3">
                  <a:extLst>
                    <a:ext uri="{FF2B5EF4-FFF2-40B4-BE49-F238E27FC236}">
                      <a16:creationId xmlns:a16="http://schemas.microsoft.com/office/drawing/2014/main" id="{6DB0A321-038B-40C8-82E2-65DE2C8EAA7C}"/>
                    </a:ext>
                  </a:extLst>
                </p:cNvPr>
                <p:cNvSpPr/>
                <p:nvPr/>
              </p:nvSpPr>
              <p:spPr>
                <a:xfrm>
                  <a:off x="2911151" y="4062362"/>
                  <a:ext cx="3051111" cy="18158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t-BR" sz="2800" dirty="0"/>
                    <a:t>Prevalência expostos</a:t>
                  </a:r>
                </a:p>
                <a:p>
                  <a:pPr algn="ctr"/>
                  <a:r>
                    <a:rPr lang="pt-BR" sz="2800" dirty="0"/>
                    <a:t>Prevalência não expostos</a:t>
                  </a:r>
                </a:p>
              </p:txBody>
            </p:sp>
            <p:cxnSp>
              <p:nvCxnSpPr>
                <p:cNvPr id="7" name="Conector reto 6">
                  <a:extLst>
                    <a:ext uri="{FF2B5EF4-FFF2-40B4-BE49-F238E27FC236}">
                      <a16:creationId xmlns:a16="http://schemas.microsoft.com/office/drawing/2014/main" id="{5EC33C0B-3750-4C35-A740-BECFB28FA2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11151" y="4970302"/>
                  <a:ext cx="299732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79C9B89E-97FF-4710-BB8B-485E4D4982B0}"/>
                </a:ext>
              </a:extLst>
            </p:cNvPr>
            <p:cNvSpPr/>
            <p:nvPr/>
          </p:nvSpPr>
          <p:spPr>
            <a:xfrm>
              <a:off x="984030" y="3719403"/>
              <a:ext cx="5492170" cy="1291136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8BDE55A-3C64-4049-A859-561B03C0A79B}"/>
              </a:ext>
            </a:extLst>
          </p:cNvPr>
          <p:cNvGrpSpPr/>
          <p:nvPr/>
        </p:nvGrpSpPr>
        <p:grpSpPr>
          <a:xfrm>
            <a:off x="7701370" y="2524349"/>
            <a:ext cx="3902278" cy="1809301"/>
            <a:chOff x="7682709" y="1909505"/>
            <a:chExt cx="3902278" cy="1809301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4A19CB2F-7A8B-4786-B33B-A1E0C43A1AD0}"/>
                </a:ext>
              </a:extLst>
            </p:cNvPr>
            <p:cNvGrpSpPr/>
            <p:nvPr/>
          </p:nvGrpSpPr>
          <p:grpSpPr>
            <a:xfrm>
              <a:off x="7735077" y="1985818"/>
              <a:ext cx="3849910" cy="1629231"/>
              <a:chOff x="7669763" y="2459504"/>
              <a:chExt cx="3849910" cy="1629231"/>
            </a:xfrm>
          </p:grpSpPr>
          <p:grpSp>
            <p:nvGrpSpPr>
              <p:cNvPr id="13" name="Agrupar 12">
                <a:extLst>
                  <a:ext uri="{FF2B5EF4-FFF2-40B4-BE49-F238E27FC236}">
                    <a16:creationId xmlns:a16="http://schemas.microsoft.com/office/drawing/2014/main" id="{03029836-BC51-4891-AF1B-1A79F9CEBB8C}"/>
                  </a:ext>
                </a:extLst>
              </p:cNvPr>
              <p:cNvGrpSpPr/>
              <p:nvPr/>
            </p:nvGrpSpPr>
            <p:grpSpPr>
              <a:xfrm>
                <a:off x="7669763" y="2459504"/>
                <a:ext cx="1101012" cy="1610509"/>
                <a:chOff x="7669763" y="2459504"/>
                <a:chExt cx="1101012" cy="1610509"/>
              </a:xfrm>
            </p:grpSpPr>
            <p:sp>
              <p:nvSpPr>
                <p:cNvPr id="10" name="CaixaDeTexto 9">
                  <a:extLst>
                    <a:ext uri="{FF2B5EF4-FFF2-40B4-BE49-F238E27FC236}">
                      <a16:creationId xmlns:a16="http://schemas.microsoft.com/office/drawing/2014/main" id="{744AB77F-329D-44FA-AECF-EFA55C0D55BE}"/>
                    </a:ext>
                  </a:extLst>
                </p:cNvPr>
                <p:cNvSpPr txBox="1"/>
                <p:nvPr/>
              </p:nvSpPr>
              <p:spPr>
                <a:xfrm>
                  <a:off x="7669763" y="2459504"/>
                  <a:ext cx="11010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dirty="0"/>
                    <a:t>RP = 1,0 </a:t>
                  </a:r>
                </a:p>
              </p:txBody>
            </p:sp>
            <p:sp>
              <p:nvSpPr>
                <p:cNvPr id="11" name="CaixaDeTexto 10">
                  <a:extLst>
                    <a:ext uri="{FF2B5EF4-FFF2-40B4-BE49-F238E27FC236}">
                      <a16:creationId xmlns:a16="http://schemas.microsoft.com/office/drawing/2014/main" id="{CE4CC973-4C90-4D09-A6CE-7A49C1320E2C}"/>
                    </a:ext>
                  </a:extLst>
                </p:cNvPr>
                <p:cNvSpPr txBox="1"/>
                <p:nvPr/>
              </p:nvSpPr>
              <p:spPr>
                <a:xfrm>
                  <a:off x="7669763" y="3059668"/>
                  <a:ext cx="8677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dirty="0"/>
                    <a:t>RP &gt; 1</a:t>
                  </a:r>
                </a:p>
              </p:txBody>
            </p:sp>
            <p:sp>
              <p:nvSpPr>
                <p:cNvPr id="12" name="CaixaDeTexto 11">
                  <a:extLst>
                    <a:ext uri="{FF2B5EF4-FFF2-40B4-BE49-F238E27FC236}">
                      <a16:creationId xmlns:a16="http://schemas.microsoft.com/office/drawing/2014/main" id="{F3C6B160-6808-4277-B485-4242343F1E06}"/>
                    </a:ext>
                  </a:extLst>
                </p:cNvPr>
                <p:cNvSpPr txBox="1"/>
                <p:nvPr/>
              </p:nvSpPr>
              <p:spPr>
                <a:xfrm>
                  <a:off x="7669763" y="3700681"/>
                  <a:ext cx="8677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dirty="0"/>
                    <a:t>RP &lt; 1</a:t>
                  </a:r>
                </a:p>
              </p:txBody>
            </p:sp>
          </p:grp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99D6D46F-28E5-4A4A-BABA-B653A0B54F2D}"/>
                  </a:ext>
                </a:extLst>
              </p:cNvPr>
              <p:cNvSpPr/>
              <p:nvPr/>
            </p:nvSpPr>
            <p:spPr>
              <a:xfrm>
                <a:off x="8944929" y="2459504"/>
                <a:ext cx="23871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/>
                  <a:t>Não há associação</a:t>
                </a:r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5EA30612-3E73-4FDC-A955-B86E4DD17226}"/>
                  </a:ext>
                </a:extLst>
              </p:cNvPr>
              <p:cNvSpPr/>
              <p:nvPr/>
            </p:nvSpPr>
            <p:spPr>
              <a:xfrm>
                <a:off x="8917677" y="3103176"/>
                <a:ext cx="24144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/>
                  <a:t>Associação positiva</a:t>
                </a:r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B177F258-EB3F-45E8-853F-3D056256B4BF}"/>
                  </a:ext>
                </a:extLst>
              </p:cNvPr>
              <p:cNvSpPr/>
              <p:nvPr/>
            </p:nvSpPr>
            <p:spPr>
              <a:xfrm>
                <a:off x="8944929" y="3719403"/>
                <a:ext cx="25747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/>
                  <a:t>Associação negativa</a:t>
                </a:r>
              </a:p>
            </p:txBody>
          </p:sp>
        </p:grp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43F72BED-17ED-4830-B5C6-D2B4CAD7DB30}"/>
                </a:ext>
              </a:extLst>
            </p:cNvPr>
            <p:cNvSpPr/>
            <p:nvPr/>
          </p:nvSpPr>
          <p:spPr>
            <a:xfrm>
              <a:off x="7682709" y="1909505"/>
              <a:ext cx="3849910" cy="1809301"/>
            </a:xfrm>
            <a:prstGeom prst="rect">
              <a:avLst/>
            </a:prstGeom>
            <a:noFill/>
            <a:ln>
              <a:solidFill>
                <a:srgbClr val="4C93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DC8B3F05-A918-4C3F-9C85-8FC0EBF31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66"/>
    </mc:Choice>
    <mc:Fallback xmlns="">
      <p:transition spd="slow" advTm="5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725" x="187325" y="3767138"/>
          <p14:tracePt t="19733" x="287338" y="3803650"/>
          <p14:tracePt t="19738" x="412750" y="3829050"/>
          <p14:tracePt t="19744" x="512763" y="3841750"/>
          <p14:tracePt t="19752" x="612775" y="3854450"/>
          <p14:tracePt t="19761" x="688975" y="3879850"/>
          <p14:tracePt t="19768" x="763588" y="3892550"/>
          <p14:tracePt t="19778" x="825500" y="3905250"/>
          <p14:tracePt t="19784" x="901700" y="3916363"/>
          <p14:tracePt t="19792" x="976313" y="3929063"/>
          <p14:tracePt t="19798" x="1038225" y="3941763"/>
          <p14:tracePt t="19806" x="1127125" y="3954463"/>
          <p14:tracePt t="19815" x="1227138" y="3967163"/>
          <p14:tracePt t="19822" x="1352550" y="3979863"/>
          <p14:tracePt t="19829" x="1476375" y="3992563"/>
          <p14:tracePt t="19837" x="1627188" y="4005263"/>
          <p14:tracePt t="19845" x="1778000" y="4017963"/>
          <p14:tracePt t="19853" x="1965325" y="4029075"/>
          <p14:tracePt t="19862" x="2178050" y="4079875"/>
          <p14:tracePt t="19867" x="2378075" y="4129088"/>
          <p14:tracePt t="19877" x="2616200" y="4179888"/>
          <p14:tracePt t="19883" x="2816225" y="4217988"/>
          <p14:tracePt t="19895" x="2967038" y="4279900"/>
          <p14:tracePt t="19899" x="3103563" y="4318000"/>
          <p14:tracePt t="19907" x="3216275" y="4354513"/>
          <p14:tracePt t="19915" x="3305175" y="4379913"/>
          <p14:tracePt t="19928" x="3392488" y="4418013"/>
          <p14:tracePt t="19931" x="3454400" y="4443413"/>
          <p14:tracePt t="19939" x="3530600" y="4454525"/>
          <p14:tracePt t="19947" x="3567113" y="4467225"/>
          <p14:tracePt t="19953" x="3592513" y="4479925"/>
          <p14:tracePt t="19962" x="3630613" y="4479925"/>
          <p14:tracePt t="19970" x="3643313" y="4479925"/>
          <p14:tracePt t="19978" x="3654425" y="4492625"/>
          <p14:tracePt t="19985" x="3667125" y="4492625"/>
          <p14:tracePt t="19994" x="3692525" y="4505325"/>
          <p14:tracePt t="20001" x="3705225" y="4505325"/>
          <p14:tracePt t="20010" x="3717925" y="4505325"/>
          <p14:tracePt t="20023" x="3730625" y="4505325"/>
          <p14:tracePt t="20142" x="3743325" y="4505325"/>
          <p14:tracePt t="20158" x="3756025" y="4505325"/>
          <p14:tracePt t="20174" x="3767138" y="4492625"/>
          <p14:tracePt t="20182" x="3767138" y="4479925"/>
          <p14:tracePt t="20188" x="3779838" y="4479925"/>
          <p14:tracePt t="20197" x="3805238" y="4467225"/>
          <p14:tracePt t="20204" x="3830638" y="4467225"/>
          <p14:tracePt t="20215" x="3856038" y="4454525"/>
          <p14:tracePt t="20221" x="3879850" y="4443413"/>
          <p14:tracePt t="20228" x="3917950" y="4430713"/>
          <p14:tracePt t="20235" x="3943350" y="4430713"/>
          <p14:tracePt t="20242" x="3968750" y="4430713"/>
          <p14:tracePt t="20250" x="3992563" y="4418013"/>
          <p14:tracePt t="20258" x="4030663" y="4405313"/>
          <p14:tracePt t="20266" x="4056063" y="4392613"/>
          <p14:tracePt t="20274" x="4092575" y="4392613"/>
          <p14:tracePt t="20281" x="4143375" y="4379913"/>
          <p14:tracePt t="20290" x="4168775" y="4367213"/>
          <p14:tracePt t="20297" x="4205288" y="4354513"/>
          <p14:tracePt t="20306" x="4230688" y="4354513"/>
          <p14:tracePt t="20313" x="4243388" y="4341813"/>
          <p14:tracePt t="20322" x="4256088" y="4341813"/>
          <p14:tracePt t="20335" x="4268788" y="4330700"/>
          <p14:tracePt t="20345" x="4281488" y="4330700"/>
          <p14:tracePt t="20368" x="4294188" y="4330700"/>
          <p14:tracePt t="20384" x="4318000" y="4330700"/>
          <p14:tracePt t="20392" x="4318000" y="4318000"/>
          <p14:tracePt t="20398" x="4330700" y="4318000"/>
          <p14:tracePt t="20414" x="4343400" y="4318000"/>
          <p14:tracePt t="20429" x="4356100" y="4318000"/>
          <p14:tracePt t="20438" x="4368800" y="4318000"/>
          <p14:tracePt t="20446" x="4381500" y="4318000"/>
          <p14:tracePt t="20455" x="4406900" y="4318000"/>
          <p14:tracePt t="20462" x="4430713" y="4318000"/>
          <p14:tracePt t="20468" x="4468813" y="4318000"/>
          <p14:tracePt t="20478" x="4518025" y="4318000"/>
          <p14:tracePt t="20484" x="4581525" y="4318000"/>
          <p14:tracePt t="20492" x="4656138" y="4318000"/>
          <p14:tracePt t="20500" x="4732338" y="4330700"/>
          <p14:tracePt t="20508" x="4794250" y="4330700"/>
          <p14:tracePt t="20516" x="4868863" y="4330700"/>
          <p14:tracePt t="20524" x="4906963" y="4330700"/>
          <p14:tracePt t="20529" x="4945063" y="4341813"/>
          <p14:tracePt t="20542" x="4981575" y="4354513"/>
          <p14:tracePt t="20547" x="5019675" y="4354513"/>
          <p14:tracePt t="20554" x="5045075" y="4354513"/>
          <p14:tracePt t="20563" x="5057775" y="4354513"/>
          <p14:tracePt t="20570" x="5081588" y="4354513"/>
          <p14:tracePt t="20578" x="5106988" y="4354513"/>
          <p14:tracePt t="20585" x="5119688" y="4354513"/>
          <p14:tracePt t="20602" x="5132388" y="4354513"/>
          <p14:tracePt t="20612" x="5145088" y="4354513"/>
          <p14:tracePt t="20625" x="5157788" y="4354513"/>
          <p14:tracePt t="20640" x="5170488" y="4354513"/>
          <p14:tracePt t="20655" x="5181600" y="4354513"/>
          <p14:tracePt t="20664" x="5194300" y="4354513"/>
          <p14:tracePt t="20686" x="5207000" y="4367213"/>
          <p14:tracePt t="20702" x="5219700" y="4367213"/>
          <p14:tracePt t="20718" x="5232400" y="4379913"/>
          <p14:tracePt t="20728" x="5245100" y="4379913"/>
          <p14:tracePt t="20937" x="5270500" y="4405313"/>
          <p14:tracePt t="20947" x="5294313" y="4418013"/>
          <p14:tracePt t="20954" x="5307013" y="4430713"/>
          <p14:tracePt t="20966" x="5332413" y="4443413"/>
          <p14:tracePt t="20970" x="5357813" y="4443413"/>
          <p14:tracePt t="20978" x="5357813" y="4454525"/>
          <p14:tracePt t="20984" x="5370513" y="4454525"/>
          <p14:tracePt t="20990" x="5383213" y="4467225"/>
          <p14:tracePt t="20998" x="5394325" y="4479925"/>
          <p14:tracePt t="21014" x="5419725" y="4492625"/>
          <p14:tracePt t="21030" x="5432425" y="4492625"/>
          <p14:tracePt t="21038" x="5432425" y="4505325"/>
          <p14:tracePt t="21046" x="5445125" y="4518025"/>
          <p14:tracePt t="21051" x="5470525" y="4518025"/>
          <p14:tracePt t="21063" x="5483225" y="4518025"/>
          <p14:tracePt t="21067" x="5495925" y="4530725"/>
          <p14:tracePt t="21077" x="5519738" y="4530725"/>
          <p14:tracePt t="21084" x="5532438" y="4543425"/>
          <p14:tracePt t="21092" x="5545138" y="4543425"/>
          <p14:tracePt t="21108" x="5557838" y="4543425"/>
          <p14:tracePt t="21124" x="5570538" y="4543425"/>
          <p14:tracePt t="21132" x="5583238" y="4543425"/>
          <p14:tracePt t="21146" x="5595938" y="4554538"/>
          <p14:tracePt t="21154" x="5607050" y="4554538"/>
          <p14:tracePt t="21163" x="5619750" y="4554538"/>
          <p14:tracePt t="21170" x="5645150" y="4554538"/>
          <p14:tracePt t="21178" x="5670550" y="4554538"/>
          <p14:tracePt t="21185" x="5708650" y="4554538"/>
          <p14:tracePt t="21196" x="5732463" y="4554538"/>
          <p14:tracePt t="21202" x="5757863" y="4567238"/>
          <p14:tracePt t="21208" x="5783263" y="4567238"/>
          <p14:tracePt t="21215" x="5808663" y="4567238"/>
          <p14:tracePt t="21224" x="5832475" y="4567238"/>
          <p14:tracePt t="21232" x="5857875" y="4567238"/>
          <p14:tracePt t="21240" x="5870575" y="4567238"/>
          <p14:tracePt t="21256" x="5883275" y="4567238"/>
          <p14:tracePt t="21264" x="5895975" y="4567238"/>
          <p14:tracePt t="21280" x="5908675" y="4567238"/>
          <p14:tracePt t="21288" x="5921375" y="4567238"/>
          <p14:tracePt t="21296" x="5932488" y="4567238"/>
          <p14:tracePt t="21301" x="5945188" y="4567238"/>
          <p14:tracePt t="21312" x="5957888" y="4554538"/>
          <p14:tracePt t="21318" x="5970588" y="4554538"/>
          <p14:tracePt t="21328" x="5983288" y="4554538"/>
          <p14:tracePt t="21344" x="5995988" y="4543425"/>
          <p14:tracePt t="21350" x="6008688" y="4543425"/>
          <p14:tracePt t="21364" x="6021388" y="4543425"/>
          <p14:tracePt t="21379" x="6034088" y="4530725"/>
          <p14:tracePt t="21397" x="6045200" y="4518025"/>
          <p14:tracePt t="21404" x="6057900" y="4518025"/>
          <p14:tracePt t="21450" x="6057900" y="4505325"/>
          <p14:tracePt t="21475" x="6057900" y="4492625"/>
          <p14:tracePt t="21483" x="6057900" y="4479925"/>
          <p14:tracePt t="21491" x="6057900" y="4467225"/>
          <p14:tracePt t="21505" x="6057900" y="4454525"/>
          <p14:tracePt t="21520" x="6057900" y="4443413"/>
          <p14:tracePt t="21536" x="6057900" y="4430713"/>
          <p14:tracePt t="21545" x="6057900" y="4418013"/>
          <p14:tracePt t="21552" x="6045200" y="4418013"/>
          <p14:tracePt t="21562" x="6045200" y="4405313"/>
          <p14:tracePt t="21568" x="6034088" y="4405313"/>
          <p14:tracePt t="21579" x="6034088" y="4392613"/>
          <p14:tracePt t="21581" x="6021388" y="4392613"/>
          <p14:tracePt t="21590" x="6021388" y="4379913"/>
          <p14:tracePt t="21598" x="6008688" y="4367213"/>
          <p14:tracePt t="21606" x="5995988" y="4367213"/>
          <p14:tracePt t="21615" x="5995988" y="4354513"/>
          <p14:tracePt t="21622" x="5983288" y="4354513"/>
          <p14:tracePt t="21630" x="5983288" y="4341813"/>
          <p14:tracePt t="21638" x="5970588" y="4341813"/>
          <p14:tracePt t="21645" x="5970588" y="4330700"/>
          <p14:tracePt t="21654" x="5957888" y="4318000"/>
          <p14:tracePt t="21662" x="5945188" y="4318000"/>
          <p14:tracePt t="21667" x="5945188" y="4305300"/>
          <p14:tracePt t="21676" x="5932488" y="4305300"/>
          <p14:tracePt t="21684" x="5932488" y="4292600"/>
          <p14:tracePt t="21692" x="5921375" y="4292600"/>
          <p14:tracePt t="21919" x="5970588" y="4305300"/>
          <p14:tracePt t="21930" x="6008688" y="4305300"/>
          <p14:tracePt t="21937" x="6045200" y="4318000"/>
          <p14:tracePt t="21946" x="6083300" y="4330700"/>
          <p14:tracePt t="21950" x="6121400" y="4341813"/>
          <p14:tracePt t="21957" x="6157913" y="4341813"/>
          <p14:tracePt t="21965" x="6196013" y="4354513"/>
          <p14:tracePt t="21974" x="6234113" y="4367213"/>
          <p14:tracePt t="21981" x="6270625" y="4367213"/>
          <p14:tracePt t="21988" x="6321425" y="4379913"/>
          <p14:tracePt t="21997" x="6359525" y="4392613"/>
          <p14:tracePt t="22004" x="6383338" y="4392613"/>
          <p14:tracePt t="22013" x="6408738" y="4392613"/>
          <p14:tracePt t="22020" x="6421438" y="4405313"/>
          <p14:tracePt t="22028" x="6434138" y="4405313"/>
          <p14:tracePt t="22034" x="6434138" y="4418013"/>
          <p14:tracePt t="22042" x="6446838" y="4418013"/>
          <p14:tracePt t="22050" x="6459538" y="4418013"/>
          <p14:tracePt t="22059" x="6459538" y="4430713"/>
          <p14:tracePt t="22066" x="6472238" y="4430713"/>
          <p14:tracePt t="22073" x="6472238" y="4443413"/>
          <p14:tracePt t="22081" x="6483350" y="4443413"/>
          <p14:tracePt t="22089" x="6496050" y="4454525"/>
          <p14:tracePt t="22096" x="6508750" y="4467225"/>
          <p14:tracePt t="22113" x="6521450" y="4479925"/>
          <p14:tracePt t="22119" x="6534150" y="4492625"/>
          <p14:tracePt t="22128" x="6559550" y="4505325"/>
          <p14:tracePt t="22135" x="6596063" y="4543425"/>
          <p14:tracePt t="22144" x="6608763" y="4567238"/>
          <p14:tracePt t="22151" x="6634163" y="4592638"/>
          <p14:tracePt t="22161" x="6659563" y="4630738"/>
          <p14:tracePt t="22167" x="6672263" y="4656138"/>
          <p14:tracePt t="22173" x="6684963" y="4656138"/>
          <p14:tracePt t="22181" x="6696075" y="4679950"/>
          <p14:tracePt t="22197" x="6696075" y="4692650"/>
          <p14:tracePt t="22215" x="6696075" y="4705350"/>
          <p14:tracePt t="22230" x="6696075" y="4730750"/>
          <p14:tracePt t="22245" x="6696075" y="4743450"/>
          <p14:tracePt t="22251" x="6696075" y="4756150"/>
          <p14:tracePt t="22261" x="6696075" y="4768850"/>
          <p14:tracePt t="22275" x="6696075" y="4779963"/>
          <p14:tracePt t="22291" x="6696075" y="4792663"/>
          <p14:tracePt t="22307" x="6696075" y="4818063"/>
          <p14:tracePt t="22321" x="6684963" y="4843463"/>
          <p14:tracePt t="22329" x="6684963" y="4856163"/>
          <p14:tracePt t="22337" x="6684963" y="4879975"/>
          <p14:tracePt t="22355" x="6684963" y="4892675"/>
          <p14:tracePt t="22371" x="6672263" y="4905375"/>
          <p14:tracePt t="22387" x="6672263" y="4918075"/>
          <p14:tracePt t="22393" x="6659563" y="4930775"/>
          <p14:tracePt t="22409" x="6659563" y="4943475"/>
          <p14:tracePt t="22425" x="6646863" y="4943475"/>
          <p14:tracePt t="22433" x="6634163" y="4943475"/>
          <p14:tracePt t="22448" x="6634163" y="4956175"/>
          <p14:tracePt t="22455" x="6621463" y="4956175"/>
          <p14:tracePt t="22470" x="6608763" y="4968875"/>
          <p14:tracePt t="22486" x="6596063" y="4981575"/>
          <p14:tracePt t="22496" x="6584950" y="4981575"/>
          <p14:tracePt t="22503" x="6572250" y="4981575"/>
          <p14:tracePt t="22515" x="6534150" y="4981575"/>
          <p14:tracePt t="22519" x="6508750" y="4981575"/>
          <p14:tracePt t="22530" x="6483350" y="4981575"/>
          <p14:tracePt t="22534" x="6459538" y="4981575"/>
          <p14:tracePt t="22548" x="6434138" y="4981575"/>
          <p14:tracePt t="22550" x="6408738" y="4981575"/>
          <p14:tracePt t="22556" x="6383338" y="4981575"/>
          <p14:tracePt t="22564" x="6346825" y="4981575"/>
          <p14:tracePt t="22572" x="6321425" y="4981575"/>
          <p14:tracePt t="22580" x="6296025" y="4981575"/>
          <p14:tracePt t="22588" x="6270625" y="4981575"/>
          <p14:tracePt t="22597" x="6246813" y="4981575"/>
          <p14:tracePt t="22604" x="6221413" y="4981575"/>
          <p14:tracePt t="22614" x="6183313" y="4981575"/>
          <p14:tracePt t="22619" x="6157913" y="4968875"/>
          <p14:tracePt t="22628" x="6134100" y="4968875"/>
          <p14:tracePt t="22633" x="6108700" y="4956175"/>
          <p14:tracePt t="22641" x="6083300" y="4956175"/>
          <p14:tracePt t="22649" x="6057900" y="4956175"/>
          <p14:tracePt t="22657" x="6021388" y="4956175"/>
          <p14:tracePt t="22665" x="5995988" y="4956175"/>
          <p14:tracePt t="22675" x="5970588" y="4943475"/>
          <p14:tracePt t="22682" x="5957888" y="4943475"/>
          <p14:tracePt t="22691" x="5932488" y="4943475"/>
          <p14:tracePt t="22699" x="5908675" y="4943475"/>
          <p14:tracePt t="22707" x="5870575" y="4943475"/>
          <p14:tracePt t="22714" x="5845175" y="4943475"/>
          <p14:tracePt t="22719" x="5832475" y="4943475"/>
          <p14:tracePt t="22729" x="5808663" y="4943475"/>
          <p14:tracePt t="22736" x="5795963" y="4943475"/>
          <p14:tracePt t="22746" x="5770563" y="4943475"/>
          <p14:tracePt t="22752" x="5757863" y="4943475"/>
          <p14:tracePt t="22762" x="5732463" y="4943475"/>
          <p14:tracePt t="22766" x="5708650" y="4956175"/>
          <p14:tracePt t="22776" x="5683250" y="4968875"/>
          <p14:tracePt t="22782" x="5670550" y="4968875"/>
          <p14:tracePt t="22790" x="5657850" y="4968875"/>
          <p14:tracePt t="22797" x="5619750" y="4968875"/>
          <p14:tracePt t="22813" x="5607050" y="4968875"/>
          <p14:tracePt t="22821" x="5583238" y="4968875"/>
          <p14:tracePt t="22835" x="5570538" y="4968875"/>
          <p14:tracePt t="22845" x="5557838" y="4981575"/>
          <p14:tracePt t="22866" x="5532438" y="4981575"/>
          <p14:tracePt t="22869" x="5519738" y="4981575"/>
          <p14:tracePt t="22878" x="5507038" y="4981575"/>
          <p14:tracePt t="22884" x="5483225" y="4992688"/>
          <p14:tracePt t="22899" x="5457825" y="4992688"/>
          <p14:tracePt t="22907" x="5445125" y="4992688"/>
          <p14:tracePt t="22916" x="5419725" y="4992688"/>
          <p14:tracePt t="22922" x="5383213" y="4992688"/>
          <p14:tracePt t="22950" x="5345113" y="5005388"/>
          <p14:tracePt t="22954" x="5332413" y="5005388"/>
          <p14:tracePt t="22963" x="5319713" y="5005388"/>
          <p14:tracePt t="22970" x="5307013" y="5005388"/>
          <p14:tracePt t="22984" x="5294313" y="5005388"/>
          <p14:tracePt t="22992" x="5281613" y="5005388"/>
          <p14:tracePt t="23000" x="5270500" y="5005388"/>
          <p14:tracePt t="23008" x="5245100" y="5005388"/>
          <p14:tracePt t="23016" x="5219700" y="5005388"/>
          <p14:tracePt t="23024" x="5194300" y="5005388"/>
          <p14:tracePt t="23034" x="5170488" y="5005388"/>
          <p14:tracePt t="23040" x="5145088" y="5005388"/>
          <p14:tracePt t="23048" x="5119688" y="4992688"/>
          <p14:tracePt t="23054" x="5081588" y="4992688"/>
          <p14:tracePt t="23064" x="5057775" y="4981575"/>
          <p14:tracePt t="23070" x="5032375" y="4968875"/>
          <p14:tracePt t="23079" x="5006975" y="4968875"/>
          <p14:tracePt t="23086" x="4981575" y="4968875"/>
          <p14:tracePt t="23097" x="4956175" y="4956175"/>
          <p14:tracePt t="23102" x="4932363" y="4956175"/>
          <p14:tracePt t="23114" x="4919663" y="4943475"/>
          <p14:tracePt t="23120" x="4906963" y="4943475"/>
          <p14:tracePt t="23129" x="4894263" y="4943475"/>
          <p14:tracePt t="23133" x="4881563" y="4943475"/>
          <p14:tracePt t="23148" x="4868863" y="4943475"/>
          <p14:tracePt t="23165" x="4856163" y="4943475"/>
          <p14:tracePt t="23172" x="4843463" y="4943475"/>
          <p14:tracePt t="23187" x="4832350" y="4943475"/>
          <p14:tracePt t="23196" x="4832350" y="4930775"/>
          <p14:tracePt t="23212" x="4819650" y="4930775"/>
          <p14:tracePt t="23225" x="4806950" y="4930775"/>
          <p14:tracePt t="23241" x="4794250" y="4930775"/>
          <p14:tracePt t="23249" x="4781550" y="4930775"/>
          <p14:tracePt t="23265" x="4768850" y="4930775"/>
          <p14:tracePt t="23281" x="4756150" y="4930775"/>
          <p14:tracePt t="23287" x="4756150" y="4918075"/>
          <p14:tracePt t="23296" x="4743450" y="4918075"/>
          <p14:tracePt t="23303" x="4732338" y="4918075"/>
          <p14:tracePt t="23319" x="4719638" y="4918075"/>
          <p14:tracePt t="23329" x="4706938" y="4918075"/>
          <p14:tracePt t="23335" x="4694238" y="4918075"/>
          <p14:tracePt t="23347" x="4694238" y="4930775"/>
          <p14:tracePt t="23351" x="4681538" y="4930775"/>
          <p14:tracePt t="23365" x="4668838" y="4930775"/>
          <p14:tracePt t="23381" x="4656138" y="4930775"/>
          <p14:tracePt t="23397" x="4643438" y="4930775"/>
          <p14:tracePt t="23419" x="4630738" y="4930775"/>
          <p14:tracePt t="23435" x="4619625" y="4930775"/>
          <p14:tracePt t="23446" x="4619625" y="4943475"/>
          <p14:tracePt t="23451" x="4606925" y="4943475"/>
          <p14:tracePt t="23462" x="4594225" y="4943475"/>
          <p14:tracePt t="23475" x="4581525" y="4943475"/>
          <p14:tracePt t="23491" x="4568825" y="4943475"/>
          <p14:tracePt t="23505" x="4556125" y="4943475"/>
          <p14:tracePt t="23514" x="4543425" y="4943475"/>
          <p14:tracePt t="23521" x="4543425" y="4956175"/>
          <p14:tracePt t="23530" x="4530725" y="4956175"/>
          <p14:tracePt t="23553" x="4518025" y="4956175"/>
          <p14:tracePt t="24521" x="4530725" y="4956175"/>
          <p14:tracePt t="24529" x="4556125" y="4968875"/>
          <p14:tracePt t="24536" x="4581525" y="4981575"/>
          <p14:tracePt t="24542" x="4619625" y="4992688"/>
          <p14:tracePt t="24550" x="4643438" y="4992688"/>
          <p14:tracePt t="24558" x="4668838" y="5005388"/>
          <p14:tracePt t="24565" x="4694238" y="5018088"/>
          <p14:tracePt t="24573" x="4719638" y="5030788"/>
          <p14:tracePt t="24582" x="4756150" y="5030788"/>
          <p14:tracePt t="24589" x="4781550" y="5043488"/>
          <p14:tracePt t="24597" x="4806950" y="5056188"/>
          <p14:tracePt t="24605" x="4832350" y="5068888"/>
          <p14:tracePt t="24614" x="4856163" y="5068888"/>
          <p14:tracePt t="24621" x="4894263" y="5081588"/>
          <p14:tracePt t="24628" x="4945063" y="5092700"/>
          <p14:tracePt t="24635" x="4968875" y="5105400"/>
          <p14:tracePt t="24645" x="5006975" y="5105400"/>
          <p14:tracePt t="24651" x="5057775" y="5118100"/>
          <p14:tracePt t="24659" x="5106988" y="5130800"/>
          <p14:tracePt t="24667" x="5181600" y="5143500"/>
          <p14:tracePt t="24675" x="5257800" y="5143500"/>
          <p14:tracePt t="24683" x="5319713" y="5143500"/>
          <p14:tracePt t="24689" x="5394325" y="5156200"/>
          <p14:tracePt t="24697" x="5457825" y="5156200"/>
          <p14:tracePt t="24705" x="5507038" y="5156200"/>
          <p14:tracePt t="24713" x="5545138" y="5156200"/>
          <p14:tracePt t="24721" x="5583238" y="5143500"/>
          <p14:tracePt t="24730" x="5607050" y="5143500"/>
          <p14:tracePt t="24737" x="5645150" y="5130800"/>
          <p14:tracePt t="24746" x="5670550" y="5118100"/>
          <p14:tracePt t="24753" x="5695950" y="5105400"/>
          <p14:tracePt t="24761" x="5708650" y="5092700"/>
          <p14:tracePt t="24769" x="5732463" y="5081588"/>
          <p14:tracePt t="24775" x="5745163" y="5056188"/>
          <p14:tracePt t="24783" x="5757863" y="5043488"/>
          <p14:tracePt t="24792" x="5770563" y="5018088"/>
          <p14:tracePt t="24799" x="5795963" y="5005388"/>
          <p14:tracePt t="24807" x="5821363" y="4981575"/>
          <p14:tracePt t="24816" x="5845175" y="4943475"/>
          <p14:tracePt t="24823" x="5870575" y="4918075"/>
          <p14:tracePt t="24831" x="5895975" y="4892675"/>
          <p14:tracePt t="24837" x="5932488" y="4843463"/>
          <p14:tracePt t="24847" x="5957888" y="4805363"/>
          <p14:tracePt t="24853" x="5970588" y="4743450"/>
          <p14:tracePt t="24862" x="5983288" y="4679950"/>
          <p14:tracePt t="24869" x="5995988" y="4592638"/>
          <p14:tracePt t="24878" x="6008688" y="4505325"/>
          <p14:tracePt t="24885" x="6021388" y="4418013"/>
          <p14:tracePt t="24895" x="6034088" y="4354513"/>
          <p14:tracePt t="24901" x="6034088" y="4267200"/>
          <p14:tracePt t="24909" x="6045200" y="4167188"/>
          <p14:tracePt t="24917" x="6070600" y="4041775"/>
          <p14:tracePt t="24931" x="6157913" y="3741738"/>
          <p14:tracePt t="24939" x="6196013" y="3590925"/>
          <p14:tracePt t="24947" x="6259513" y="3416300"/>
          <p14:tracePt t="24955" x="6321425" y="3241675"/>
          <p14:tracePt t="24964" x="6370638" y="3103563"/>
          <p14:tracePt t="24972" x="6421438" y="2978150"/>
          <p14:tracePt t="24981" x="6483350" y="2865438"/>
          <p14:tracePt t="24985" x="6534150" y="2778125"/>
          <p14:tracePt t="24995" x="6584950" y="2703513"/>
          <p14:tracePt t="25001" x="6634163" y="2616200"/>
          <p14:tracePt t="25009" x="6672263" y="2540000"/>
          <p14:tracePt t="25017" x="6708775" y="2478088"/>
          <p14:tracePt t="25025" x="6734175" y="2427288"/>
          <p14:tracePt t="25033" x="6759575" y="2378075"/>
          <p14:tracePt t="25041" x="6784975" y="2339975"/>
          <p14:tracePt t="25049" x="6797675" y="2314575"/>
          <p14:tracePt t="25057" x="6808788" y="2278063"/>
          <p14:tracePt t="25063" x="6821488" y="2239963"/>
          <p14:tracePt t="25071" x="6821488" y="2227263"/>
          <p14:tracePt t="25080" x="6834188" y="2214563"/>
          <p14:tracePt t="25087" x="6846888" y="2201863"/>
          <p14:tracePt t="25103" x="6846888" y="2190750"/>
          <p14:tracePt t="25183" x="6859588" y="2190750"/>
          <p14:tracePt t="25199" x="6872288" y="2201863"/>
          <p14:tracePt t="25207" x="6897688" y="2214563"/>
          <p14:tracePt t="25216" x="6921500" y="2252663"/>
          <p14:tracePt t="25222" x="6946900" y="2278063"/>
          <p14:tracePt t="25232" x="6972300" y="2303463"/>
          <p14:tracePt t="25235" x="7010400" y="2327275"/>
          <p14:tracePt t="25246" x="7046913" y="2365375"/>
          <p14:tracePt t="25251" x="7072313" y="2390775"/>
          <p14:tracePt t="25259" x="7110413" y="2414588"/>
          <p14:tracePt t="25267" x="7134225" y="2427288"/>
          <p14:tracePt t="25275" x="7159625" y="2452688"/>
          <p14:tracePt t="25283" x="7185025" y="2465388"/>
          <p14:tracePt t="25289" x="7210425" y="2478088"/>
          <p14:tracePt t="25298" x="7223125" y="2490788"/>
          <p14:tracePt t="25307" x="7235825" y="2490788"/>
          <p14:tracePt t="25314" x="7246938" y="2503488"/>
          <p14:tracePt t="25321" x="7259638" y="2503488"/>
          <p14:tracePt t="25330" x="7259638" y="2527300"/>
          <p14:tracePt t="25337" x="7285038" y="2527300"/>
          <p14:tracePt t="25347" x="7297738" y="2565400"/>
          <p14:tracePt t="25353" x="7323138" y="2590800"/>
          <p14:tracePt t="25362" x="7348538" y="2616200"/>
          <p14:tracePt t="25367" x="7372350" y="2640013"/>
          <p14:tracePt t="25375" x="7410450" y="2690813"/>
          <p14:tracePt t="25384" x="7435850" y="2716213"/>
          <p14:tracePt t="25391" x="7459663" y="2765425"/>
          <p14:tracePt t="25399" x="7485063" y="2790825"/>
          <p14:tracePt t="25407" x="7510463" y="2828925"/>
          <p14:tracePt t="25415" x="7523163" y="2852738"/>
          <p14:tracePt t="25423" x="7535863" y="2890838"/>
          <p14:tracePt t="25431" x="7548563" y="2916238"/>
          <p14:tracePt t="25437" x="7548563" y="2928938"/>
          <p14:tracePt t="25446" x="7561263" y="2952750"/>
          <p14:tracePt t="25453" x="7572375" y="2990850"/>
          <p14:tracePt t="25462" x="7585075" y="3016250"/>
          <p14:tracePt t="25469" x="7585075" y="3041650"/>
          <p14:tracePt t="25478" x="7597775" y="3065463"/>
          <p14:tracePt t="25485" x="7610475" y="3090863"/>
          <p14:tracePt t="25495" x="7610475" y="3116263"/>
          <p14:tracePt t="25501" x="7623175" y="3141663"/>
          <p14:tracePt t="25509" x="7635875" y="3154363"/>
          <p14:tracePt t="25515" x="7635875" y="3165475"/>
          <p14:tracePt t="25523" x="7648575" y="3190875"/>
          <p14:tracePt t="25531" x="7661275" y="3190875"/>
          <p14:tracePt t="25539" x="7661275" y="3216275"/>
          <p14:tracePt t="25547" x="7673975" y="3216275"/>
          <p14:tracePt t="25555" x="7673975" y="3228975"/>
          <p14:tracePt t="25563" x="7673975" y="3241675"/>
          <p14:tracePt t="25571" x="7673975" y="3254375"/>
          <p14:tracePt t="25579" x="7673975" y="3267075"/>
          <p14:tracePt t="25585" x="7685088" y="3278188"/>
          <p14:tracePt t="25595" x="7685088" y="3290888"/>
          <p14:tracePt t="25601" x="7697788" y="3303588"/>
          <p14:tracePt t="25609" x="7697788" y="3316288"/>
          <p14:tracePt t="25617" x="7697788" y="3341688"/>
          <p14:tracePt t="25625" x="7697788" y="3354388"/>
          <p14:tracePt t="25633" x="7697788" y="3367088"/>
          <p14:tracePt t="25641" x="7697788" y="3390900"/>
          <p14:tracePt t="25647" x="7697788" y="3416300"/>
          <p14:tracePt t="25658" x="7697788" y="3454400"/>
          <p14:tracePt t="25665" x="7697788" y="3479800"/>
          <p14:tracePt t="25672" x="7697788" y="3503613"/>
          <p14:tracePt t="25681" x="7697788" y="3529013"/>
          <p14:tracePt t="25688" x="7697788" y="3554413"/>
          <p14:tracePt t="25698" x="7697788" y="3579813"/>
          <p14:tracePt t="25704" x="7697788" y="3603625"/>
          <p14:tracePt t="25713" x="7697788" y="3641725"/>
          <p14:tracePt t="25720" x="7697788" y="3667125"/>
          <p14:tracePt t="25731" x="7697788" y="3692525"/>
          <p14:tracePt t="25734" x="7697788" y="3716338"/>
          <p14:tracePt t="25742" x="7697788" y="3741738"/>
          <p14:tracePt t="25750" x="7697788" y="3779838"/>
          <p14:tracePt t="25758" x="7697788" y="3803650"/>
          <p14:tracePt t="25766" x="7710488" y="3841750"/>
          <p14:tracePt t="25774" x="7723188" y="3879850"/>
          <p14:tracePt t="25782" x="7723188" y="3916363"/>
          <p14:tracePt t="25790" x="7735888" y="3954463"/>
          <p14:tracePt t="25799" x="7735888" y="3992563"/>
          <p14:tracePt t="25804" x="7735888" y="4029075"/>
          <p14:tracePt t="25814" x="7735888" y="4054475"/>
          <p14:tracePt t="25820" x="7735888" y="4092575"/>
          <p14:tracePt t="25830" x="7735888" y="4117975"/>
          <p14:tracePt t="25836" x="7748588" y="4141788"/>
          <p14:tracePt t="25847" x="7748588" y="4167188"/>
          <p14:tracePt t="25852" x="7748588" y="4192588"/>
          <p14:tracePt t="25860" x="7748588" y="4230688"/>
          <p14:tracePt t="25869" x="7748588" y="4254500"/>
          <p14:tracePt t="25876" x="7761288" y="4279900"/>
          <p14:tracePt t="25882" x="7761288" y="4292600"/>
          <p14:tracePt t="25889" x="7761288" y="4318000"/>
          <p14:tracePt t="25897" x="7773988" y="4341813"/>
          <p14:tracePt t="25905" x="7773988" y="4354513"/>
          <p14:tracePt t="25913" x="7773988" y="4367213"/>
          <p14:tracePt t="25921" x="7773988" y="4392613"/>
          <p14:tracePt t="25930" x="7773988" y="4405313"/>
          <p14:tracePt t="25938" x="7785100" y="4405313"/>
          <p14:tracePt t="25947" x="7785100" y="4418013"/>
          <p14:tracePt t="25951" x="7785100" y="4430713"/>
          <p14:tracePt t="25985" x="7785100" y="4443413"/>
          <p14:tracePt t="34961" x="7797800" y="4443413"/>
          <p14:tracePt t="34968" x="7810500" y="4454525"/>
          <p14:tracePt t="34976" x="7835900" y="4467225"/>
          <p14:tracePt t="34983" x="7874000" y="4518025"/>
          <p14:tracePt t="34991" x="7910513" y="4543425"/>
          <p14:tracePt t="34999" x="7935913" y="4567238"/>
          <p14:tracePt t="35007" x="7948613" y="4579938"/>
          <p14:tracePt t="35017" x="7961313" y="4592638"/>
          <p14:tracePt t="35032" x="7974013" y="4605338"/>
          <p14:tracePt t="35038" x="7999413" y="4618038"/>
          <p14:tracePt t="35046" x="8023225" y="4643438"/>
          <p14:tracePt t="35054" x="8074025" y="4718050"/>
          <p14:tracePt t="35062" x="8161338" y="4818063"/>
          <p14:tracePt t="35070" x="8261350" y="4930775"/>
          <p14:tracePt t="35078" x="8361363" y="5030788"/>
          <p14:tracePt t="35086" x="8435975" y="5130800"/>
          <p14:tracePt t="35094" x="8486775" y="5168900"/>
          <p14:tracePt t="35102" x="8499475" y="5194300"/>
          <p14:tracePt t="35170" x="8499475" y="5181600"/>
          <p14:tracePt t="35178" x="8499475" y="5168900"/>
          <p14:tracePt t="35188" x="8499475" y="5143500"/>
          <p14:tracePt t="35195" x="8499475" y="5105400"/>
          <p14:tracePt t="35202" x="8499475" y="5043488"/>
          <p14:tracePt t="35209" x="8486775" y="4905375"/>
          <p14:tracePt t="35217" x="8486775" y="4756150"/>
          <p14:tracePt t="35225" x="8486775" y="4643438"/>
          <p14:tracePt t="35233" x="8486775" y="4543425"/>
          <p14:tracePt t="35241" x="8486775" y="4492625"/>
          <p14:tracePt t="35248" x="8474075" y="4454525"/>
          <p14:tracePt t="35257" x="8461375" y="4418013"/>
          <p14:tracePt t="35265" x="8448675" y="4392613"/>
          <p14:tracePt t="35271" x="8448675" y="4354513"/>
          <p14:tracePt t="35281" x="8424863" y="4318000"/>
          <p14:tracePt t="35287" x="8412163" y="4267200"/>
          <p14:tracePt t="35295" x="8386763" y="4205288"/>
          <p14:tracePt t="35303" x="8374063" y="4141788"/>
          <p14:tracePt t="35311" x="8374063" y="4067175"/>
          <p14:tracePt t="35317" x="8361363" y="4005263"/>
          <p14:tracePt t="35326" x="8348663" y="3929063"/>
          <p14:tracePt t="35334" x="8335963" y="3879850"/>
          <p14:tracePt t="35342" x="8324850" y="3829050"/>
          <p14:tracePt t="35350" x="8312150" y="3792538"/>
          <p14:tracePt t="35358" x="8312150" y="3754438"/>
          <p14:tracePt t="35367" x="8312150" y="3729038"/>
          <p14:tracePt t="35373" x="8312150" y="3703638"/>
          <p14:tracePt t="35382" x="8299450" y="3692525"/>
          <p14:tracePt t="35390" x="8299450" y="3667125"/>
          <p14:tracePt t="35404" x="8299450" y="3654425"/>
          <p14:tracePt t="35413" x="8286750" y="3654425"/>
          <p14:tracePt t="35423" x="8286750" y="3641725"/>
          <p14:tracePt t="35436" x="8286750" y="3629025"/>
          <p14:tracePt t="35444" x="8286750" y="3616325"/>
          <p14:tracePt t="35452" x="8286750" y="3603625"/>
          <p14:tracePt t="35459" x="8286750" y="3579813"/>
          <p14:tracePt t="35476" x="8286750" y="3554413"/>
          <p14:tracePt t="35482" x="8286750" y="3541713"/>
          <p14:tracePt t="35490" x="8286750" y="3516313"/>
          <p14:tracePt t="35499" x="8286750" y="3490913"/>
          <p14:tracePt t="35506" x="8286750" y="3467100"/>
          <p14:tracePt t="35515" x="8286750" y="3429000"/>
          <p14:tracePt t="35522" x="8286750" y="3403600"/>
          <p14:tracePt t="35532" x="8286750" y="3367088"/>
          <p14:tracePt t="35538" x="8286750" y="3316288"/>
          <p14:tracePt t="35545" x="8286750" y="3290888"/>
          <p14:tracePt t="35551" x="8299450" y="3267075"/>
          <p14:tracePt t="35560" x="8299450" y="3241675"/>
          <p14:tracePt t="35567" x="8299450" y="3216275"/>
          <p14:tracePt t="35576" x="8299450" y="3190875"/>
          <p14:tracePt t="35583" x="8299450" y="3178175"/>
          <p14:tracePt t="35592" x="8299450" y="3165475"/>
          <p14:tracePt t="35600" x="8299450" y="3154363"/>
          <p14:tracePt t="35608" x="8299450" y="3128963"/>
          <p14:tracePt t="35615" x="8312150" y="3128963"/>
          <p14:tracePt t="35622" x="8312150" y="3116263"/>
          <p14:tracePt t="35632" x="8312150" y="3103563"/>
          <p14:tracePt t="35638" x="8324850" y="3090863"/>
          <p14:tracePt t="35654" x="8324850" y="3078163"/>
          <p14:tracePt t="35670" x="8324850" y="3054350"/>
          <p14:tracePt t="35678" x="8324850" y="3041650"/>
          <p14:tracePt t="35683" x="8335963" y="3028950"/>
          <p14:tracePt t="35694" x="8348663" y="3003550"/>
          <p14:tracePt t="35701" x="8348663" y="2990850"/>
          <p14:tracePt t="35717" x="8361363" y="2978150"/>
          <p14:tracePt t="35740" x="8361363" y="2965450"/>
          <p14:tracePt t="36324" x="8374063" y="2965450"/>
          <p14:tracePt t="36332" x="8412163" y="2978150"/>
          <p14:tracePt t="36340" x="8448675" y="2978150"/>
          <p14:tracePt t="36348" x="8486775" y="2978150"/>
          <p14:tracePt t="36355" x="8524875" y="2990850"/>
          <p14:tracePt t="36366" x="8574088" y="3003550"/>
          <p14:tracePt t="36370" x="8650288" y="3016250"/>
          <p14:tracePt t="36378" x="8712200" y="3028950"/>
          <p14:tracePt t="36386" x="8786813" y="3041650"/>
          <p14:tracePt t="36393" x="8863013" y="3054350"/>
          <p14:tracePt t="36401" x="8899525" y="3065463"/>
          <p14:tracePt t="36410" x="8937625" y="3065463"/>
          <p14:tracePt t="36419" x="8963025" y="3065463"/>
          <p14:tracePt t="36426" x="8986838" y="3078163"/>
          <p14:tracePt t="36432" x="9012238" y="3090863"/>
          <p14:tracePt t="36440" x="9050338" y="3103563"/>
          <p14:tracePt t="36449" x="9075738" y="3103563"/>
          <p14:tracePt t="36455" x="9088438" y="3103563"/>
          <p14:tracePt t="36466" x="9112250" y="3116263"/>
          <p14:tracePt t="36472" x="9137650" y="3116263"/>
          <p14:tracePt t="36480" x="9163050" y="3128963"/>
          <p14:tracePt t="36488" x="9175750" y="3128963"/>
          <p14:tracePt t="36496" x="9188450" y="3128963"/>
          <p14:tracePt t="36501" x="9199563" y="3128963"/>
          <p14:tracePt t="36511" x="9212263" y="3141663"/>
          <p14:tracePt t="36517" x="9224963" y="3141663"/>
          <p14:tracePt t="36526" x="9237663" y="3154363"/>
          <p14:tracePt t="36534" x="9250363" y="3154363"/>
          <p14:tracePt t="36550" x="9263063" y="3154363"/>
          <p14:tracePt t="36559" x="9263063" y="3165475"/>
          <p14:tracePt t="36567" x="9275763" y="3165475"/>
          <p14:tracePt t="36573" x="9312275" y="3165475"/>
          <p14:tracePt t="36582" x="9337675" y="3178175"/>
          <p14:tracePt t="36588" x="9363075" y="3178175"/>
          <p14:tracePt t="36596" x="9388475" y="3178175"/>
          <p14:tracePt t="36604" x="9413875" y="3190875"/>
          <p14:tracePt t="36612" x="9437688" y="3190875"/>
          <p14:tracePt t="36620" x="9488488" y="3203575"/>
          <p14:tracePt t="36636" x="9513888" y="3203575"/>
          <p14:tracePt t="36640" x="9550400" y="3203575"/>
          <p14:tracePt t="36644" x="9588500" y="3216275"/>
          <p14:tracePt t="36652" x="9613900" y="3216275"/>
          <p14:tracePt t="36658" x="9650413" y="3228975"/>
          <p14:tracePt t="36668" x="9688513" y="3241675"/>
          <p14:tracePt t="36674" x="9739313" y="3241675"/>
          <p14:tracePt t="36682" x="9775825" y="3241675"/>
          <p14:tracePt t="36690" x="9813925" y="3241675"/>
          <p14:tracePt t="36699" x="9863138" y="3254375"/>
          <p14:tracePt t="36706" x="9913938" y="3254375"/>
          <p14:tracePt t="36716" x="9952038" y="3254375"/>
          <p14:tracePt t="36722" x="10001250" y="3267075"/>
          <p14:tracePt t="36733" x="10039350" y="3267075"/>
          <p14:tracePt t="36737" x="10075863" y="3267075"/>
          <p14:tracePt t="36744" x="10113963" y="3267075"/>
          <p14:tracePt t="36752" x="10139363" y="3278188"/>
          <p14:tracePt t="36759" x="10164763" y="3278188"/>
          <p14:tracePt t="36768" x="10188575" y="3278188"/>
          <p14:tracePt t="36776" x="10213975" y="3278188"/>
          <p14:tracePt t="36784" x="10239375" y="3278188"/>
          <p14:tracePt t="36792" x="10264775" y="3278188"/>
          <p14:tracePt t="36799" x="10301288" y="3267075"/>
          <p14:tracePt t="36816" x="10313988" y="3267075"/>
          <p14:tracePt t="36832" x="10326688" y="3267075"/>
          <p14:tracePt t="36838" x="10339388" y="3267075"/>
          <p14:tracePt t="36862" x="10352088" y="3267075"/>
          <p14:tracePt t="38941" x="10352088" y="3254375"/>
          <p14:tracePt t="38989" x="10352088" y="3241675"/>
          <p14:tracePt t="39020" x="10339388" y="3241675"/>
          <p14:tracePt t="39028" x="10326688" y="3228975"/>
          <p14:tracePt t="39100" x="10313988" y="3228975"/>
          <p14:tracePt t="39123" x="10313988" y="3216275"/>
          <p14:tracePt t="39197" x="10301288" y="3216275"/>
          <p14:tracePt t="39316" x="10288588" y="3203575"/>
          <p14:tracePt t="39324" x="10277475" y="3203575"/>
          <p14:tracePt t="39333" x="10277475" y="3190875"/>
          <p14:tracePt t="39338" x="10264775" y="3178175"/>
          <p14:tracePt t="39356" x="10239375" y="3165475"/>
          <p14:tracePt t="39362" x="10226675" y="3154363"/>
          <p14:tracePt t="39370" x="10201275" y="3141663"/>
          <p14:tracePt t="39378" x="10188575" y="3141663"/>
          <p14:tracePt t="39386" x="10164763" y="3128963"/>
          <p14:tracePt t="39393" x="10152063" y="3116263"/>
          <p14:tracePt t="39402" x="10126663" y="3116263"/>
          <p14:tracePt t="39409" x="10088563" y="3103563"/>
          <p14:tracePt t="39416" x="10052050" y="3090863"/>
          <p14:tracePt t="39423" x="10013950" y="3078163"/>
          <p14:tracePt t="39431" x="9975850" y="3065463"/>
          <p14:tracePt t="39439" x="9913938" y="3065463"/>
          <p14:tracePt t="39449" x="9852025" y="3054350"/>
          <p14:tracePt t="39455" x="9775825" y="3041650"/>
          <p14:tracePt t="39463" x="9688513" y="3028950"/>
          <p14:tracePt t="39471" x="9626600" y="3016250"/>
          <p14:tracePt t="39479" x="9550400" y="3003550"/>
          <p14:tracePt t="39485" x="9475788" y="2990850"/>
          <p14:tracePt t="39495" x="9413875" y="2978150"/>
          <p14:tracePt t="39501" x="9350375" y="2965450"/>
          <p14:tracePt t="39509" x="9301163" y="2965450"/>
          <p14:tracePt t="39518" x="9237663" y="2952750"/>
          <p14:tracePt t="39525" x="9163050" y="2952750"/>
          <p14:tracePt t="39534" x="9099550" y="2952750"/>
          <p14:tracePt t="39541" x="9024938" y="2941638"/>
          <p14:tracePt t="39550" x="8963025" y="2928938"/>
          <p14:tracePt t="39557" x="8886825" y="2928938"/>
          <p14:tracePt t="39563" x="8837613" y="2928938"/>
          <p14:tracePt t="39571" x="8786813" y="2916238"/>
          <p14:tracePt t="39580" x="8750300" y="2916238"/>
          <p14:tracePt t="39587" x="8712200" y="2916238"/>
          <p14:tracePt t="39595" x="8674100" y="2916238"/>
          <p14:tracePt t="39603" x="8650288" y="2916238"/>
          <p14:tracePt t="39611" x="8612188" y="2903538"/>
          <p14:tracePt t="39619" x="8586788" y="2890838"/>
          <p14:tracePt t="39627" x="8548688" y="2890838"/>
          <p14:tracePt t="39633" x="8512175" y="2878138"/>
          <p14:tracePt t="39643" x="8474075" y="2878138"/>
          <p14:tracePt t="39650" x="8424863" y="2865438"/>
          <p14:tracePt t="39657" x="8386763" y="2865438"/>
          <p14:tracePt t="39667" x="8348663" y="2852738"/>
          <p14:tracePt t="39673" x="8312150" y="2852738"/>
          <p14:tracePt t="39682" x="8274050" y="2852738"/>
          <p14:tracePt t="39689" x="8248650" y="2852738"/>
          <p14:tracePt t="39705" x="8223250" y="2852738"/>
          <p14:tracePt t="40111" x="8248650" y="2840038"/>
          <p14:tracePt t="40119" x="8261350" y="2840038"/>
          <p14:tracePt t="40127" x="8286750" y="2828925"/>
          <p14:tracePt t="40136" x="8299450" y="2816225"/>
          <p14:tracePt t="40142" x="8312150" y="2816225"/>
          <p14:tracePt t="40153" x="8312150" y="2803525"/>
          <p14:tracePt t="40157" x="8324850" y="2803525"/>
          <p14:tracePt t="40172" x="8324850" y="2790825"/>
          <p14:tracePt t="40188" x="8324850" y="2778125"/>
          <p14:tracePt t="40204" x="8324850" y="2765425"/>
          <p14:tracePt t="40283" x="8324850" y="2752725"/>
          <p14:tracePt t="40369" x="8348663" y="2752725"/>
          <p14:tracePt t="40377" x="8374063" y="2752725"/>
          <p14:tracePt t="40384" x="8424863" y="2740025"/>
          <p14:tracePt t="40391" x="8474075" y="2740025"/>
          <p14:tracePt t="40402" x="8537575" y="2740025"/>
          <p14:tracePt t="40406" x="8599488" y="2728913"/>
          <p14:tracePt t="40419" x="8661400" y="2716213"/>
          <p14:tracePt t="40421" x="8699500" y="2703513"/>
          <p14:tracePt t="40429" x="8737600" y="2690813"/>
          <p14:tracePt t="40437" x="8774113" y="2678113"/>
          <p14:tracePt t="40445" x="8799513" y="2678113"/>
          <p14:tracePt t="40453" x="8824913" y="2665413"/>
          <p14:tracePt t="40459" x="8837613" y="2652713"/>
          <p14:tracePt t="40468" x="8863013" y="2652713"/>
          <p14:tracePt t="40475" x="8874125" y="2640013"/>
          <p14:tracePt t="40484" x="8886825" y="2627313"/>
          <p14:tracePt t="40491" x="8899525" y="2627313"/>
          <p14:tracePt t="40500" x="8924925" y="2616200"/>
          <p14:tracePt t="40507" x="8950325" y="2603500"/>
          <p14:tracePt t="40516" x="8975725" y="2603500"/>
          <p14:tracePt t="40523" x="8999538" y="2603500"/>
          <p14:tracePt t="40529" x="9024938" y="2603500"/>
          <p14:tracePt t="40537" x="9050338" y="2603500"/>
          <p14:tracePt t="40545" x="9088438" y="2603500"/>
          <p14:tracePt t="40554" x="9124950" y="2603500"/>
          <p14:tracePt t="40562" x="9175750" y="2603500"/>
          <p14:tracePt t="40571" x="9263063" y="2616200"/>
          <p14:tracePt t="40578" x="9350375" y="2640013"/>
          <p14:tracePt t="40586" x="9463088" y="2665413"/>
          <p14:tracePt t="40594" x="9563100" y="2703513"/>
          <p14:tracePt t="40602" x="9663113" y="2752725"/>
          <p14:tracePt t="40608" x="9775825" y="2765425"/>
          <p14:tracePt t="40616" x="9875838" y="2790825"/>
          <p14:tracePt t="40624" x="9975850" y="2816225"/>
          <p14:tracePt t="40634" x="10052050" y="2828925"/>
          <p14:tracePt t="40640" x="10113963" y="2840038"/>
          <p14:tracePt t="40651" x="10152063" y="2840038"/>
          <p14:tracePt t="40657" x="10188575" y="2852738"/>
          <p14:tracePt t="40669" x="10201275" y="2852738"/>
          <p14:tracePt t="41421" x="10188575" y="2852738"/>
          <p14:tracePt t="41429" x="10164763" y="2865438"/>
          <p14:tracePt t="41435" x="10139363" y="2878138"/>
          <p14:tracePt t="41444" x="10101263" y="2878138"/>
          <p14:tracePt t="41453" x="10039350" y="2890838"/>
          <p14:tracePt t="41458" x="9975850" y="2903538"/>
          <p14:tracePt t="41468" x="9901238" y="2916238"/>
          <p14:tracePt t="41474" x="9813925" y="2928938"/>
          <p14:tracePt t="41484" x="9713913" y="2941638"/>
          <p14:tracePt t="41490" x="9613900" y="2952750"/>
          <p14:tracePt t="41496" x="9488488" y="2965450"/>
          <p14:tracePt t="41505" x="9375775" y="2978150"/>
          <p14:tracePt t="41512" x="9275763" y="2990850"/>
          <p14:tracePt t="41521" x="9163050" y="3016250"/>
          <p14:tracePt t="41528" x="9063038" y="3028950"/>
          <p14:tracePt t="41539" x="8975725" y="3054350"/>
          <p14:tracePt t="41544" x="8899525" y="3078163"/>
          <p14:tracePt t="41553" x="8850313" y="3090863"/>
          <p14:tracePt t="41560" x="8812213" y="3103563"/>
          <p14:tracePt t="41569" x="8786813" y="3116263"/>
          <p14:tracePt t="41576" x="8763000" y="3116263"/>
          <p14:tracePt t="41585" x="8737600" y="3128963"/>
          <p14:tracePt t="41590" x="8737600" y="3141663"/>
          <p14:tracePt t="41601" x="8724900" y="3141663"/>
          <p14:tracePt t="41606" x="8724900" y="3154363"/>
          <p14:tracePt t="41614" x="8712200" y="3178175"/>
          <p14:tracePt t="41621" x="8699500" y="3203575"/>
          <p14:tracePt t="41629" x="8686800" y="3216275"/>
          <p14:tracePt t="41637" x="8686800" y="3228975"/>
          <p14:tracePt t="41645" x="8674100" y="3241675"/>
          <p14:tracePt t="41651" x="8674100" y="3254375"/>
          <p14:tracePt t="41669" x="8674100" y="3267075"/>
          <p14:tracePt t="41685" x="8674100" y="3278188"/>
          <p14:tracePt t="41692" x="8674100" y="3290888"/>
          <p14:tracePt t="41702" x="8661400" y="3290888"/>
          <p14:tracePt t="41708" x="8661400" y="3303588"/>
          <p14:tracePt t="41722" x="8661400" y="3316288"/>
          <p14:tracePt t="41738" x="8650288" y="3328988"/>
          <p14:tracePt t="41746" x="8650288" y="3341688"/>
          <p14:tracePt t="41762" x="8650288" y="3354388"/>
          <p14:tracePt t="41770" x="8637588" y="3354388"/>
          <p14:tracePt t="41794" x="8637588" y="3367088"/>
          <p14:tracePt t="41848" x="8637588" y="3378200"/>
          <p14:tracePt t="41856" x="8624888" y="3390900"/>
          <p14:tracePt t="41870" x="8612188" y="3403600"/>
          <p14:tracePt t="41887" x="8599488" y="3416300"/>
          <p14:tracePt t="41901" x="8599488" y="3429000"/>
          <p14:tracePt t="41918" x="8599488" y="3441700"/>
          <p14:tracePt t="42097" x="8586788" y="3441700"/>
          <p14:tracePt t="42108" x="8586788" y="3454400"/>
          <p14:tracePt t="42114" x="8574088" y="3467100"/>
          <p14:tracePt t="42123" x="8561388" y="3479800"/>
          <p14:tracePt t="42129" x="8548688" y="3479800"/>
          <p14:tracePt t="42139" x="8537575" y="3490913"/>
          <p14:tracePt t="42144" x="8524875" y="3516313"/>
          <p14:tracePt t="42152" x="8512175" y="3529013"/>
          <p14:tracePt t="42158" x="8486775" y="3554413"/>
          <p14:tracePt t="42168" x="8461375" y="3554413"/>
          <p14:tracePt t="42174" x="8448675" y="3579813"/>
          <p14:tracePt t="42184" x="8424863" y="3590925"/>
          <p14:tracePt t="42190" x="8412163" y="3590925"/>
          <p14:tracePt t="42201" x="8399463" y="3603625"/>
          <p14:tracePt t="42206" x="8386763" y="3603625"/>
          <p14:tracePt t="42230" x="8374063" y="3603625"/>
          <p14:tracePt t="42363" x="8361363" y="3603625"/>
          <p14:tracePt t="42378" x="8348663" y="3603625"/>
          <p14:tracePt t="42392" x="8335963" y="3603625"/>
          <p14:tracePt t="42409" x="8324850" y="3603625"/>
          <p14:tracePt t="42429" x="8312150" y="3603625"/>
          <p14:tracePt t="42438" x="8299450" y="3603625"/>
          <p14:tracePt t="42448" x="8286750" y="3603625"/>
          <p14:tracePt t="42462" x="8261350" y="3590925"/>
          <p14:tracePt t="42478" x="8248650" y="3579813"/>
          <p14:tracePt t="42487" x="8235950" y="3579813"/>
          <p14:tracePt t="42494" x="8223250" y="3579813"/>
          <p14:tracePt t="42502" x="8212138" y="3567113"/>
          <p14:tracePt t="42519" x="8199438" y="3567113"/>
          <p14:tracePt t="42535" x="8186738" y="3567113"/>
          <p14:tracePt t="42539" x="8174038" y="3554413"/>
          <p14:tracePt t="42555" x="8161338" y="3554413"/>
          <p14:tracePt t="42579" x="8148638" y="3554413"/>
          <p14:tracePt t="42609" x="8148638" y="3541713"/>
          <p14:tracePt t="42625" x="8135938" y="3541713"/>
          <p14:tracePt t="42641" x="8123238" y="3541713"/>
          <p14:tracePt t="42681" x="8110538" y="3541713"/>
          <p14:tracePt t="42695" x="8099425" y="3541713"/>
          <p14:tracePt t="42711" x="8086725" y="3541713"/>
          <p14:tracePt t="42719" x="8074025" y="3541713"/>
          <p14:tracePt t="43142" x="8074025" y="3529013"/>
          <p14:tracePt t="43188" x="8061325" y="3529013"/>
          <p14:tracePt t="43212" x="8048625" y="3516313"/>
          <p14:tracePt t="43226" x="8035925" y="3516313"/>
          <p14:tracePt t="43234" x="8023225" y="3503613"/>
          <p14:tracePt t="43244" x="8023225" y="3490913"/>
          <p14:tracePt t="43251" x="8010525" y="3490913"/>
          <p14:tracePt t="43258" x="8010525" y="3479800"/>
          <p14:tracePt t="43269" x="7999413" y="3479800"/>
          <p14:tracePt t="43274" x="7986713" y="3467100"/>
          <p14:tracePt t="43280" x="7974013" y="3467100"/>
          <p14:tracePt t="43288" x="7974013" y="3454400"/>
          <p14:tracePt t="43296" x="7961313" y="3441700"/>
          <p14:tracePt t="43312" x="7948613" y="3429000"/>
          <p14:tracePt t="43328" x="7935913" y="3416300"/>
          <p14:tracePt t="43337" x="7923213" y="3416300"/>
          <p14:tracePt t="43344" x="7923213" y="3403600"/>
          <p14:tracePt t="43351" x="7910513" y="3390900"/>
          <p14:tracePt t="43369" x="7910513" y="3378200"/>
          <p14:tracePt t="43373" x="7897813" y="3378200"/>
          <p14:tracePt t="43384" x="7897813" y="3367088"/>
          <p14:tracePt t="43397" x="7897813" y="3341688"/>
          <p14:tracePt t="43413" x="7897813" y="3328988"/>
          <p14:tracePt t="43421" x="7897813" y="3316288"/>
          <p14:tracePt t="43427" x="7910513" y="3303588"/>
          <p14:tracePt t="43435" x="7923213" y="3278188"/>
          <p14:tracePt t="43443" x="7923213" y="3267075"/>
          <p14:tracePt t="43452" x="7948613" y="3254375"/>
          <p14:tracePt t="43459" x="7961313" y="3241675"/>
          <p14:tracePt t="43468" x="7974013" y="3228975"/>
          <p14:tracePt t="43484" x="7986713" y="3216275"/>
          <p14:tracePt t="43497" x="7999413" y="3216275"/>
          <p14:tracePt t="43505" x="8010525" y="3216275"/>
          <p14:tracePt t="43529" x="8023225" y="3216275"/>
          <p14:tracePt t="43553" x="8035925" y="3216275"/>
          <p14:tracePt t="43569" x="8048625" y="3216275"/>
          <p14:tracePt t="43575" x="8061325" y="3216275"/>
          <p14:tracePt t="43591" x="8074025" y="3216275"/>
          <p14:tracePt t="43608" x="8086725" y="3216275"/>
          <p14:tracePt t="43624" x="8099425" y="3228975"/>
          <p14:tracePt t="43640" x="8110538" y="3241675"/>
          <p14:tracePt t="43646" x="8123238" y="3254375"/>
          <p14:tracePt t="43662" x="8135938" y="3267075"/>
          <p14:tracePt t="43677" x="8148638" y="3278188"/>
          <p14:tracePt t="43693" x="8161338" y="3278188"/>
          <p14:tracePt t="43709" x="8174038" y="3290888"/>
          <p14:tracePt t="43781" x="8186738" y="3303588"/>
          <p14:tracePt t="43803" x="8199438" y="3316288"/>
          <p14:tracePt t="43815" x="8212138" y="3328988"/>
          <p14:tracePt t="43822" x="8212138" y="3341688"/>
          <p14:tracePt t="43836" x="8212138" y="3354388"/>
          <p14:tracePt t="43842" x="8223250" y="3354388"/>
          <p14:tracePt t="43851" x="8223250" y="3367088"/>
          <p14:tracePt t="43858" x="8223250" y="3378200"/>
          <p14:tracePt t="43864" x="8223250" y="3390900"/>
          <p14:tracePt t="43874" x="8235950" y="3416300"/>
          <p14:tracePt t="43879" x="8235950" y="3429000"/>
          <p14:tracePt t="43887" x="8248650" y="3454400"/>
          <p14:tracePt t="43895" x="8248650" y="3479800"/>
          <p14:tracePt t="43903" x="8248650" y="3516313"/>
          <p14:tracePt t="43911" x="8261350" y="3541713"/>
          <p14:tracePt t="43919" x="8261350" y="3567113"/>
          <p14:tracePt t="43935" x="8261350" y="3616325"/>
          <p14:tracePt t="43943" x="8274050" y="3641725"/>
          <p14:tracePt t="43950" x="8274050" y="3667125"/>
          <p14:tracePt t="43966" x="8274050" y="3679825"/>
          <p14:tracePt t="43973" x="8274050" y="3692525"/>
          <p14:tracePt t="43981" x="8274050" y="3703638"/>
          <p14:tracePt t="43989" x="8274050" y="3716338"/>
          <p14:tracePt t="44005" x="8274050" y="3729038"/>
          <p14:tracePt t="44019" x="8274050" y="3741738"/>
          <p14:tracePt t="44027" x="8274050" y="3754438"/>
          <p14:tracePt t="44044" x="8274050" y="3767138"/>
          <p14:tracePt t="44076" x="8274050" y="3779838"/>
          <p14:tracePt t="44084" x="8261350" y="3779838"/>
          <p14:tracePt t="44114" x="8248650" y="3792538"/>
          <p14:tracePt t="44217" x="8235950" y="3792538"/>
          <p14:tracePt t="44235" x="8223250" y="3792538"/>
          <p14:tracePt t="44241" x="8223250" y="3779838"/>
          <p14:tracePt t="44248" x="8199438" y="3767138"/>
          <p14:tracePt t="44256" x="8199438" y="3754438"/>
          <p14:tracePt t="44262" x="8186738" y="3741738"/>
          <p14:tracePt t="44278" x="8174038" y="3729038"/>
          <p14:tracePt t="44286" x="8174038" y="3716338"/>
          <p14:tracePt t="44294" x="8161338" y="3703638"/>
          <p14:tracePt t="44310" x="8148638" y="3692525"/>
          <p14:tracePt t="44324" x="8148638" y="3667125"/>
          <p14:tracePt t="44335" x="8148638" y="3654425"/>
          <p14:tracePt t="44340" x="8148638" y="3629025"/>
          <p14:tracePt t="44348" x="8148638" y="3616325"/>
          <p14:tracePt t="44356" x="8174038" y="3590925"/>
          <p14:tracePt t="44364" x="8174038" y="3579813"/>
          <p14:tracePt t="44372" x="8186738" y="3567113"/>
          <p14:tracePt t="44386" x="8199438" y="3554413"/>
          <p14:tracePt t="44394" x="8212138" y="3554413"/>
          <p14:tracePt t="44403" x="8223250" y="3554413"/>
          <p14:tracePt t="44418" x="8235950" y="3554413"/>
          <p14:tracePt t="44426" x="8248650" y="3554413"/>
          <p14:tracePt t="44435" x="8261350" y="3554413"/>
          <p14:tracePt t="44442" x="8274050" y="3554413"/>
          <p14:tracePt t="44451" x="8286750" y="3567113"/>
          <p14:tracePt t="44464" x="8299450" y="3579813"/>
          <p14:tracePt t="44472" x="8312150" y="3590925"/>
          <p14:tracePt t="44488" x="8324850" y="3590925"/>
          <p14:tracePt t="44496" x="8324850" y="3603625"/>
          <p14:tracePt t="44520" x="8335963" y="3603625"/>
          <p14:tracePt t="47425" x="8361363" y="3603625"/>
          <p14:tracePt t="47433" x="8399463" y="3603625"/>
          <p14:tracePt t="47441" x="8448675" y="3616325"/>
          <p14:tracePt t="47447" x="8524875" y="3629025"/>
          <p14:tracePt t="47455" x="8586788" y="3641725"/>
          <p14:tracePt t="47463" x="8661400" y="3654425"/>
          <p14:tracePt t="47471" x="8724900" y="3654425"/>
          <p14:tracePt t="47479" x="8812213" y="3667125"/>
          <p14:tracePt t="47487" x="8886825" y="3679825"/>
          <p14:tracePt t="47495" x="8986838" y="3692525"/>
          <p14:tracePt t="47503" x="9075738" y="3692525"/>
          <p14:tracePt t="47511" x="9175750" y="3703638"/>
          <p14:tracePt t="47518" x="9263063" y="3716338"/>
          <p14:tracePt t="47527" x="9350375" y="3729038"/>
          <p14:tracePt t="47534" x="9450388" y="3729038"/>
          <p14:tracePt t="47541" x="9550400" y="3741738"/>
          <p14:tracePt t="47551" x="9650413" y="3754438"/>
          <p14:tracePt t="47557" x="9739313" y="3767138"/>
          <p14:tracePt t="47565" x="9801225" y="3779838"/>
          <p14:tracePt t="47573" x="9875838" y="3792538"/>
          <p14:tracePt t="47581" x="9952038" y="3792538"/>
          <p14:tracePt t="47589" x="10013950" y="3803650"/>
          <p14:tracePt t="47595" x="10052050" y="3816350"/>
          <p14:tracePt t="47603" x="10088563" y="3816350"/>
          <p14:tracePt t="47611" x="10126663" y="3829050"/>
          <p14:tracePt t="47619" x="10152063" y="3829050"/>
          <p14:tracePt t="47627" x="10177463" y="3829050"/>
          <p14:tracePt t="47635" x="10201275" y="3829050"/>
          <p14:tracePt t="47643" x="10226675" y="3829050"/>
          <p14:tracePt t="47657" x="10252075" y="3829050"/>
          <p14:tracePt t="47659" x="10277475" y="3829050"/>
          <p14:tracePt t="47670" x="10313988" y="3829050"/>
          <p14:tracePt t="47674" x="10339388" y="3829050"/>
          <p14:tracePt t="47682" x="10377488" y="3829050"/>
          <p14:tracePt t="47689" x="10401300" y="3829050"/>
          <p14:tracePt t="47697" x="10426700" y="3829050"/>
          <p14:tracePt t="47705" x="10452100" y="3829050"/>
          <p14:tracePt t="47713" x="10477500" y="3829050"/>
          <p14:tracePt t="47722" x="10502900" y="3829050"/>
          <p14:tracePt t="47729" x="10526713" y="3829050"/>
          <p14:tracePt t="47737" x="10539413" y="3829050"/>
          <p14:tracePt t="47747" x="10564813" y="3816350"/>
          <p14:tracePt t="47755" x="10590213" y="3803650"/>
          <p14:tracePt t="47769" x="10602913" y="3803650"/>
          <p14:tracePt t="47793" x="10614025" y="3792538"/>
          <p14:tracePt t="47826" x="10614025" y="3779838"/>
          <p14:tracePt t="47832" x="10626725" y="3779838"/>
          <p14:tracePt t="47840" x="10639425" y="3779838"/>
          <p14:tracePt t="47857" x="10652125" y="3779838"/>
          <p14:tracePt t="47864" x="10664825" y="3767138"/>
          <p14:tracePt t="47872" x="10677525" y="3767138"/>
          <p14:tracePt t="47879" x="10702925" y="3754438"/>
          <p14:tracePt t="47889" x="10726738" y="3741738"/>
          <p14:tracePt t="47894" x="10739438" y="3741738"/>
          <p14:tracePt t="47899" x="10752138" y="3729038"/>
          <p14:tracePt t="47911" x="10777538" y="3729038"/>
          <p14:tracePt t="47915" x="10790238" y="3716338"/>
          <p14:tracePt t="47926" x="10802938" y="3716338"/>
          <p14:tracePt t="47941" x="10828338" y="3703638"/>
          <p14:tracePt t="47958" x="10839450" y="3703638"/>
          <p14:tracePt t="49561" x="10828338" y="3703638"/>
          <p14:tracePt t="49570" x="10802938" y="3716338"/>
          <p14:tracePt t="49582" x="10777538" y="3716338"/>
          <p14:tracePt t="49589" x="10752138" y="3729038"/>
          <p14:tracePt t="49600" x="10702925" y="3754438"/>
          <p14:tracePt t="49608" x="10677525" y="3754438"/>
          <p14:tracePt t="49615" x="10652125" y="3767138"/>
          <p14:tracePt t="49622" x="10614025" y="3779838"/>
          <p14:tracePt t="49629" x="10577513" y="3792538"/>
          <p14:tracePt t="49638" x="10526713" y="3803650"/>
          <p14:tracePt t="49645" x="10490200" y="3829050"/>
          <p14:tracePt t="49655" x="10439400" y="3841750"/>
          <p14:tracePt t="49663" x="10377488" y="3854450"/>
          <p14:tracePt t="49671" x="10326688" y="3867150"/>
          <p14:tracePt t="49677" x="10264775" y="3892550"/>
          <p14:tracePt t="49685" x="10201275" y="3905250"/>
          <p14:tracePt t="49691" x="10139363" y="3941763"/>
          <p14:tracePt t="49701" x="10075863" y="3967163"/>
          <p14:tracePt t="49707" x="10026650" y="3979863"/>
          <p14:tracePt t="49716" x="9988550" y="3992563"/>
          <p14:tracePt t="49723" x="9952038" y="4005263"/>
          <p14:tracePt t="49731" x="9913938" y="4017963"/>
          <p14:tracePt t="49739" x="9875838" y="4029075"/>
          <p14:tracePt t="49745" x="9852025" y="4029075"/>
          <p14:tracePt t="49755" x="9826625" y="4041775"/>
          <p14:tracePt t="49763" x="9813925" y="4054475"/>
          <p14:tracePt t="49771" x="9788525" y="4054475"/>
          <p14:tracePt t="49777" x="9775825" y="4067175"/>
          <p14:tracePt t="49786" x="9763125" y="4079875"/>
          <p14:tracePt t="49802" x="9750425" y="4092575"/>
          <p14:tracePt t="49809" x="9739313" y="4092575"/>
          <p14:tracePt t="49818" x="9726613" y="4105275"/>
          <p14:tracePt t="49825" x="9713913" y="4117975"/>
          <p14:tracePt t="49831" x="9701213" y="4117975"/>
          <p14:tracePt t="49840" x="9675813" y="4129088"/>
          <p14:tracePt t="49847" x="9637713" y="4141788"/>
          <p14:tracePt t="49855" x="9601200" y="4154488"/>
          <p14:tracePt t="49863" x="9550400" y="4167188"/>
          <p14:tracePt t="49871" x="9488488" y="4192588"/>
          <p14:tracePt t="49879" x="9424988" y="4205288"/>
          <p14:tracePt t="49889" x="9350375" y="4230688"/>
          <p14:tracePt t="49893" x="9275763" y="4254500"/>
          <p14:tracePt t="49904" x="9199563" y="4279900"/>
          <p14:tracePt t="49909" x="9137650" y="4292600"/>
          <p14:tracePt t="49918" x="9063038" y="4305300"/>
          <p14:tracePt t="49936" x="8924925" y="4330700"/>
          <p14:tracePt t="49941" x="8850313" y="4341813"/>
          <p14:tracePt t="49949" x="8786813" y="4341813"/>
          <p14:tracePt t="49957" x="8712200" y="4354513"/>
          <p14:tracePt t="49966" x="8674100" y="4367213"/>
          <p14:tracePt t="49976" x="8637588" y="4367213"/>
          <p14:tracePt t="49980" x="8612188" y="4379913"/>
          <p14:tracePt t="49989" x="8586788" y="4379913"/>
          <p14:tracePt t="49995" x="8548688" y="4392613"/>
          <p14:tracePt t="50004" x="8524875" y="4392613"/>
          <p14:tracePt t="50011" x="8499475" y="4392613"/>
          <p14:tracePt t="50027" x="8474075" y="4392613"/>
          <p14:tracePt t="50041" x="8461375" y="4392613"/>
          <p14:tracePt t="50057" x="8448675" y="4392613"/>
          <p14:tracePt t="50073" x="8435975" y="4392613"/>
          <p14:tracePt t="50081" x="8424863" y="4392613"/>
          <p14:tracePt t="50097" x="8412163" y="4392613"/>
          <p14:tracePt t="50113" x="8399463" y="4392613"/>
          <p14:tracePt t="50127" x="8374063" y="4392613"/>
          <p14:tracePt t="50136" x="8361363" y="4392613"/>
          <p14:tracePt t="50143" x="8335963" y="4392613"/>
          <p14:tracePt t="50153" x="8324850" y="4392613"/>
          <p14:tracePt t="50159" x="8286750" y="4379913"/>
          <p14:tracePt t="50169" x="8274050" y="4367213"/>
          <p14:tracePt t="50176" x="8248650" y="4367213"/>
          <p14:tracePt t="50186" x="8235950" y="4367213"/>
          <p14:tracePt t="50189" x="8199438" y="4354513"/>
          <p14:tracePt t="50197" x="8186738" y="4354513"/>
          <p14:tracePt t="50205" x="8174038" y="4341813"/>
          <p14:tracePt t="50213" x="8161338" y="4341813"/>
          <p14:tracePt t="50229" x="8148638" y="4341813"/>
          <p14:tracePt t="50245" x="8135938" y="4330700"/>
          <p14:tracePt t="50270" x="8123238" y="4330700"/>
          <p14:tracePt t="51042" x="8135938" y="4330700"/>
          <p14:tracePt t="51052" x="8161338" y="4330700"/>
          <p14:tracePt t="51067" x="8248650" y="4354513"/>
          <p14:tracePt t="51080" x="8374063" y="4367213"/>
          <p14:tracePt t="51087" x="8461375" y="4379913"/>
          <p14:tracePt t="51093" x="8561388" y="4405313"/>
          <p14:tracePt t="51102" x="8674100" y="4418013"/>
          <p14:tracePt t="51110" x="8774113" y="4443413"/>
          <p14:tracePt t="51120" x="8886825" y="4454525"/>
          <p14:tracePt t="51126" x="9012238" y="4467225"/>
          <p14:tracePt t="51136" x="9124950" y="4479925"/>
          <p14:tracePt t="51143" x="9237663" y="4492625"/>
          <p14:tracePt t="51150" x="9350375" y="4505325"/>
          <p14:tracePt t="51158" x="9450388" y="4518025"/>
          <p14:tracePt t="51165" x="9537700" y="4518025"/>
          <p14:tracePt t="51172" x="9601200" y="4518025"/>
          <p14:tracePt t="51179" x="9675813" y="4530725"/>
          <p14:tracePt t="51188" x="9739313" y="4530725"/>
          <p14:tracePt t="51196" x="9788525" y="4530725"/>
          <p14:tracePt t="51204" x="9826625" y="4530725"/>
          <p14:tracePt t="51212" x="9888538" y="4530725"/>
          <p14:tracePt t="51220" x="9963150" y="4530725"/>
          <p14:tracePt t="51229" x="10026650" y="4543425"/>
          <p14:tracePt t="51236" x="10126663" y="4543425"/>
          <p14:tracePt t="51242" x="10226675" y="4543425"/>
          <p14:tracePt t="51250" x="10326688" y="4554538"/>
          <p14:tracePt t="51258" x="10439400" y="4567238"/>
          <p14:tracePt t="51266" x="10539413" y="4579938"/>
          <p14:tracePt t="51273" x="10639425" y="4592638"/>
          <p14:tracePt t="51282" x="10739438" y="4592638"/>
          <p14:tracePt t="51290" x="10839450" y="4605338"/>
          <p14:tracePt t="51299" x="10939463" y="4618038"/>
          <p14:tracePt t="51306" x="11028363" y="4630738"/>
          <p14:tracePt t="51312" x="11128375" y="4643438"/>
          <p14:tracePt t="51321" x="11215688" y="4656138"/>
          <p14:tracePt t="51328" x="11277600" y="4667250"/>
          <p14:tracePt t="51336" x="11315700" y="4667250"/>
          <p14:tracePt t="51344" x="11341100" y="4667250"/>
          <p14:tracePt t="51353" x="11366500" y="4679950"/>
          <p14:tracePt t="51360" x="11377613" y="4679950"/>
          <p14:tracePt t="51370" x="11390313" y="4679950"/>
          <p14:tracePt t="51397" x="11403013" y="4679950"/>
          <p14:tracePt t="51525" x="11403013" y="4667250"/>
          <p14:tracePt t="51541" x="11403013" y="4656138"/>
          <p14:tracePt t="51550" x="11403013" y="4643438"/>
          <p14:tracePt t="51555" x="11390313" y="4630738"/>
          <p14:tracePt t="51564" x="11390313" y="4618038"/>
          <p14:tracePt t="51579" x="11377613" y="4592638"/>
          <p14:tracePt t="51586" x="11366500" y="4592638"/>
          <p14:tracePt t="51594" x="11366500" y="4579938"/>
          <p14:tracePt t="51603" x="11353800" y="4567238"/>
          <p14:tracePt t="51609" x="11353800" y="4554538"/>
          <p14:tracePt t="51623" x="11341100" y="4543425"/>
          <p14:tracePt t="51639" x="11341100" y="4530725"/>
          <p14:tracePt t="51663" x="11328400" y="4530725"/>
          <p14:tracePt t="51694" x="11328400" y="4518025"/>
          <p14:tracePt t="51702" x="11315700" y="4518025"/>
          <p14:tracePt t="51719" x="11315700" y="4505325"/>
          <p14:tracePt t="54704" x="11290300" y="4505325"/>
          <p14:tracePt t="54714" x="11228388" y="4505325"/>
          <p14:tracePt t="54723" x="11041063" y="4505325"/>
          <p14:tracePt t="54728" x="10739438" y="4505325"/>
          <p14:tracePt t="54733" x="10188575" y="4505325"/>
          <p14:tracePt t="54741" x="9513888" y="4492625"/>
          <p14:tracePt t="54747" x="8799513" y="4467225"/>
          <p14:tracePt t="54755" x="7974013" y="4392613"/>
          <p14:tracePt t="54763" x="7085013" y="4318000"/>
          <p14:tracePt t="54772" x="6108700" y="4105275"/>
          <p14:tracePt t="54779" x="5132388" y="3767138"/>
          <p14:tracePt t="54788" x="4081463" y="3441700"/>
          <p14:tracePt t="54795" x="3092450" y="3078163"/>
          <p14:tracePt t="54806" x="2203450" y="2765425"/>
          <p14:tracePt t="54811" x="1314450" y="2414588"/>
          <p14:tracePt t="54820" x="450850" y="2039938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276B-56CB-4315-80CF-77E59F93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Transversal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C988E4AE-CFC6-41BA-B09B-04EFEF11E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478091"/>
              </p:ext>
            </p:extLst>
          </p:nvPr>
        </p:nvGraphicFramePr>
        <p:xfrm>
          <a:off x="2032000" y="2014194"/>
          <a:ext cx="8128000" cy="2315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2678">
                  <a:extLst>
                    <a:ext uri="{9D8B030D-6E8A-4147-A177-3AD203B41FA5}">
                      <a16:colId xmlns:a16="http://schemas.microsoft.com/office/drawing/2014/main" val="342335691"/>
                    </a:ext>
                  </a:extLst>
                </a:gridCol>
                <a:gridCol w="1819469">
                  <a:extLst>
                    <a:ext uri="{9D8B030D-6E8A-4147-A177-3AD203B41FA5}">
                      <a16:colId xmlns:a16="http://schemas.microsoft.com/office/drawing/2014/main" val="3623064508"/>
                    </a:ext>
                  </a:extLst>
                </a:gridCol>
                <a:gridCol w="1950098">
                  <a:extLst>
                    <a:ext uri="{9D8B030D-6E8A-4147-A177-3AD203B41FA5}">
                      <a16:colId xmlns:a16="http://schemas.microsoft.com/office/drawing/2014/main" val="2561739991"/>
                    </a:ext>
                  </a:extLst>
                </a:gridCol>
                <a:gridCol w="1855755">
                  <a:extLst>
                    <a:ext uri="{9D8B030D-6E8A-4147-A177-3AD203B41FA5}">
                      <a16:colId xmlns:a16="http://schemas.microsoft.com/office/drawing/2014/main" val="4158729859"/>
                    </a:ext>
                  </a:extLst>
                </a:gridCol>
              </a:tblGrid>
              <a:tr h="104439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Obesidade</a:t>
                      </a:r>
                    </a:p>
                    <a:p>
                      <a:pPr algn="ctr"/>
                      <a:r>
                        <a:rPr lang="pt-BR" dirty="0"/>
                        <a:t>(IMC &gt; 30 kg/m2)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Hipertensos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Não</a:t>
                      </a:r>
                    </a:p>
                    <a:p>
                      <a:pPr algn="ctr"/>
                      <a:r>
                        <a:rPr lang="pt-BR" dirty="0"/>
                        <a:t>hipertensos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3903003"/>
                  </a:ext>
                </a:extLst>
              </a:tr>
              <a:tr h="423561">
                <a:tc>
                  <a:txBody>
                    <a:bodyPr/>
                    <a:lstStyle/>
                    <a:p>
                      <a:r>
                        <a:rPr lang="pt-BR" b="1" dirty="0"/>
                        <a:t>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213099"/>
                  </a:ext>
                </a:extLst>
              </a:tr>
              <a:tr h="423561">
                <a:tc>
                  <a:txBody>
                    <a:bodyPr/>
                    <a:lstStyle/>
                    <a:p>
                      <a:r>
                        <a:rPr lang="pt-BR" b="1" dirty="0"/>
                        <a:t>Não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5668211"/>
                  </a:ext>
                </a:extLst>
              </a:tr>
              <a:tr h="423561">
                <a:tc>
                  <a:txBody>
                    <a:bodyPr/>
                    <a:lstStyle/>
                    <a:p>
                      <a:r>
                        <a:rPr lang="pt-BR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803873"/>
                  </a:ext>
                </a:extLst>
              </a:tr>
            </a:tbl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5F66C093-FFF3-4D98-8A00-ED16E89DF127}"/>
              </a:ext>
            </a:extLst>
          </p:cNvPr>
          <p:cNvSpPr/>
          <p:nvPr/>
        </p:nvSpPr>
        <p:spPr>
          <a:xfrm>
            <a:off x="2728426" y="4706968"/>
            <a:ext cx="6735147" cy="16670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Prevalência nos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obesos</a:t>
            </a:r>
            <a:r>
              <a:rPr lang="pt-BR" dirty="0"/>
              <a:t>: 78/160 = 0,4875 ou </a:t>
            </a:r>
            <a:r>
              <a:rPr lang="pt-BR" b="1" dirty="0"/>
              <a:t>48,75%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Prevalência nos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obesos</a:t>
            </a:r>
            <a:r>
              <a:rPr lang="pt-BR" dirty="0"/>
              <a:t>: 236/1107=0,2132 ou </a:t>
            </a:r>
            <a:r>
              <a:rPr lang="pt-BR" b="1" dirty="0"/>
              <a:t>21,32%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</a:t>
            </a:r>
            <a:r>
              <a:rPr lang="pt-BR" dirty="0"/>
              <a:t>: 0,4875/0,2132 = </a:t>
            </a:r>
            <a:r>
              <a:rPr lang="pt-BR" b="1" dirty="0"/>
              <a:t>2,3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8121C9F-5740-4A34-AC0E-1DB68464F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1104" y="472018"/>
            <a:ext cx="1374861" cy="1712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0C90381-6D24-44D4-A005-CB0B5D259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813" y="829747"/>
            <a:ext cx="1911739" cy="997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C0F971F5-A8A6-450F-B28B-E86F9DF38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49"/>
    </mc:Choice>
    <mc:Fallback xmlns="">
      <p:transition spd="slow" advTm="15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83" x="138113" y="3554413"/>
          <p14:tracePt t="4091" x="212725" y="3529013"/>
          <p14:tracePt t="4097" x="287338" y="3490913"/>
          <p14:tracePt t="4105" x="338138" y="3454400"/>
          <p14:tracePt t="4113" x="387350" y="3429000"/>
          <p14:tracePt t="4124" x="412750" y="3416300"/>
          <p14:tracePt t="4131" x="438150" y="3403600"/>
          <p14:tracePt t="4134" x="450850" y="3390900"/>
          <p14:tracePt t="4190" x="450850" y="3378200"/>
          <p14:tracePt t="4220" x="463550" y="3378200"/>
          <p14:tracePt t="4228" x="463550" y="3367088"/>
          <p14:tracePt t="4244" x="476250" y="3367088"/>
          <p14:tracePt t="4447" x="488950" y="3367088"/>
          <p14:tracePt t="4454" x="488950" y="3354388"/>
          <p14:tracePt t="4462" x="500063" y="3354388"/>
          <p14:tracePt t="4478" x="512763" y="3354388"/>
          <p14:tracePt t="4490" x="512763" y="3341688"/>
          <p14:tracePt t="4494" x="525463" y="3328988"/>
          <p14:tracePt t="4506" x="538163" y="3328988"/>
          <p14:tracePt t="4517" x="550863" y="3316288"/>
          <p14:tracePt t="4533" x="563563" y="3303588"/>
          <p14:tracePt t="4549" x="576263" y="3303588"/>
          <p14:tracePt t="4611" x="588963" y="3303588"/>
          <p14:tracePt t="4697" x="588963" y="3290888"/>
          <p14:tracePt t="4705" x="612775" y="3278188"/>
          <p14:tracePt t="4714" x="625475" y="3267075"/>
          <p14:tracePt t="4725" x="663575" y="3254375"/>
          <p14:tracePt t="4732" x="688975" y="3241675"/>
          <p14:tracePt t="4742" x="750888" y="3203575"/>
          <p14:tracePt t="4751" x="801688" y="3190875"/>
          <p14:tracePt t="4758" x="838200" y="3178175"/>
          <p14:tracePt t="4767" x="876300" y="3154363"/>
          <p14:tracePt t="4775" x="914400" y="3141663"/>
          <p14:tracePt t="4783" x="950913" y="3103563"/>
          <p14:tracePt t="4791" x="989013" y="3103563"/>
          <p14:tracePt t="4799" x="1014413" y="3078163"/>
          <p14:tracePt t="4806" x="1038225" y="3065463"/>
          <p14:tracePt t="4815" x="1063625" y="3054350"/>
          <p14:tracePt t="4822" x="1089025" y="3041650"/>
          <p14:tracePt t="4839" x="1101725" y="3028950"/>
          <p14:tracePt t="4855" x="1114425" y="3016250"/>
          <p14:tracePt t="4860" x="1127125" y="3003550"/>
          <p14:tracePt t="4882" x="1139825" y="2990850"/>
          <p14:tracePt t="4898" x="1150938" y="2978150"/>
          <p14:tracePt t="4914" x="1150938" y="2965450"/>
          <p14:tracePt t="4922" x="1163638" y="2952750"/>
          <p14:tracePt t="4930" x="1176338" y="2952750"/>
          <p14:tracePt t="4939" x="1176338" y="2941638"/>
          <p14:tracePt t="4945" x="1189038" y="2941638"/>
          <p14:tracePt t="4955" x="1189038" y="2928938"/>
          <p14:tracePt t="4960" x="1201738" y="2928938"/>
          <p14:tracePt t="4975" x="1214438" y="2916238"/>
          <p14:tracePt t="4978" x="1227138" y="2903538"/>
          <p14:tracePt t="4983" x="1263650" y="2903538"/>
          <p14:tracePt t="4991" x="1276350" y="2890838"/>
          <p14:tracePt t="4999" x="1301750" y="2878138"/>
          <p14:tracePt t="5007" x="1327150" y="2865438"/>
          <p14:tracePt t="5015" x="1363663" y="2865438"/>
          <p14:tracePt t="5023" x="1401763" y="2852738"/>
          <p14:tracePt t="5029" x="1439863" y="2840038"/>
          <p14:tracePt t="5038" x="1489075" y="2828925"/>
          <p14:tracePt t="5045" x="1527175" y="2816225"/>
          <p14:tracePt t="5054" x="1601788" y="2816225"/>
          <p14:tracePt t="5061" x="1652588" y="2803525"/>
          <p14:tracePt t="5070" x="1714500" y="2778125"/>
          <p14:tracePt t="5077" x="1765300" y="2765425"/>
          <p14:tracePt t="5087" x="1839913" y="2752725"/>
          <p14:tracePt t="5091" x="1890713" y="2740025"/>
          <p14:tracePt t="5100" x="1965325" y="2728913"/>
          <p14:tracePt t="5109" x="2014538" y="2716213"/>
          <p14:tracePt t="5116" x="2065338" y="2716213"/>
          <p14:tracePt t="5124" x="2127250" y="2703513"/>
          <p14:tracePt t="5133" x="2178050" y="2690813"/>
          <p14:tracePt t="5141" x="2228850" y="2678113"/>
          <p14:tracePt t="5148" x="2290763" y="2665413"/>
          <p14:tracePt t="5157" x="2328863" y="2652713"/>
          <p14:tracePt t="5165" x="2365375" y="2652713"/>
          <p14:tracePt t="5174" x="2390775" y="2640013"/>
          <p14:tracePt t="5179" x="2416175" y="2627313"/>
          <p14:tracePt t="5189" x="2428875" y="2616200"/>
          <p14:tracePt t="5194" x="2441575" y="2616200"/>
          <p14:tracePt t="5210" x="2452688" y="2616200"/>
          <p14:tracePt t="5226" x="2465388" y="2616200"/>
          <p14:tracePt t="5234" x="2465388" y="2603500"/>
          <p14:tracePt t="5248" x="2478088" y="2603500"/>
          <p14:tracePt t="5257" x="2478088" y="2590800"/>
          <p14:tracePt t="5264" x="2490788" y="2590800"/>
          <p14:tracePt t="5274" x="2503488" y="2590800"/>
          <p14:tracePt t="5292" x="2516188" y="2578100"/>
          <p14:tracePt t="5307" x="2528888" y="2565400"/>
          <p14:tracePt t="5322" x="2554288" y="2552700"/>
          <p14:tracePt t="5326" x="2565400" y="2552700"/>
          <p14:tracePt t="5334" x="2578100" y="2540000"/>
          <p14:tracePt t="5343" x="2616200" y="2540000"/>
          <p14:tracePt t="5350" x="2641600" y="2527300"/>
          <p14:tracePt t="5359" x="2667000" y="2516188"/>
          <p14:tracePt t="5369" x="2690813" y="2516188"/>
          <p14:tracePt t="5375" x="2716213" y="2516188"/>
          <p14:tracePt t="5382" x="2754313" y="2516188"/>
          <p14:tracePt t="5389" x="2778125" y="2516188"/>
          <p14:tracePt t="5396" x="2816225" y="2503488"/>
          <p14:tracePt t="5406" x="2854325" y="2503488"/>
          <p14:tracePt t="5412" x="2890838" y="2503488"/>
          <p14:tracePt t="5422" x="2928938" y="2503488"/>
          <p14:tracePt t="5429" x="2967038" y="2503488"/>
          <p14:tracePt t="5440" x="3003550" y="2503488"/>
          <p14:tracePt t="5444" x="3041650" y="2503488"/>
          <p14:tracePt t="5457" x="3079750" y="2503488"/>
          <p14:tracePt t="5459" x="3116263" y="2503488"/>
          <p14:tracePt t="5466" x="3154363" y="2503488"/>
          <p14:tracePt t="5474" x="3192463" y="2490788"/>
          <p14:tracePt t="5482" x="3216275" y="2490788"/>
          <p14:tracePt t="5491" x="3241675" y="2478088"/>
          <p14:tracePt t="5498" x="3254375" y="2478088"/>
          <p14:tracePt t="5506" x="3279775" y="2478088"/>
          <p14:tracePt t="5514" x="3292475" y="2465388"/>
          <p14:tracePt t="5523" x="3305175" y="2452688"/>
          <p14:tracePt t="5541" x="3317875" y="2452688"/>
          <p14:tracePt t="5546" x="3328988" y="2452688"/>
          <p14:tracePt t="5556" x="3328988" y="2439988"/>
          <p14:tracePt t="5560" x="3354388" y="2439988"/>
          <p14:tracePt t="5572" x="3367088" y="2439988"/>
          <p14:tracePt t="5576" x="3379788" y="2427288"/>
          <p14:tracePt t="5585" x="3405188" y="2414588"/>
          <p14:tracePt t="5591" x="3417888" y="2414588"/>
          <p14:tracePt t="5602" x="3441700" y="2403475"/>
          <p14:tracePt t="5606" x="3467100" y="2390775"/>
          <p14:tracePt t="5614" x="3492500" y="2378075"/>
          <p14:tracePt t="5624" x="3517900" y="2378075"/>
          <p14:tracePt t="5630" x="3541713" y="2365375"/>
          <p14:tracePt t="5640" x="3567113" y="2352675"/>
          <p14:tracePt t="5646" x="3605213" y="2352675"/>
          <p14:tracePt t="5656" x="3617913" y="2352675"/>
          <p14:tracePt t="5662" x="3630613" y="2339975"/>
          <p14:tracePt t="5672" x="3654425" y="2327275"/>
          <p14:tracePt t="5685" x="3667125" y="2327275"/>
          <p14:tracePt t="5693" x="3679825" y="2327275"/>
          <p14:tracePt t="5709" x="3705225" y="2314575"/>
          <p14:tracePt t="5716" x="3730625" y="2314575"/>
          <p14:tracePt t="5725" x="3743325" y="2314575"/>
          <p14:tracePt t="5732" x="3767138" y="2303463"/>
          <p14:tracePt t="5741" x="3805238" y="2303463"/>
          <p14:tracePt t="5746" x="3843338" y="2303463"/>
          <p14:tracePt t="5755" x="3867150" y="2303463"/>
          <p14:tracePt t="5762" x="3892550" y="2290763"/>
          <p14:tracePt t="5772" x="3917950" y="2290763"/>
          <p14:tracePt t="5778" x="3943350" y="2290763"/>
          <p14:tracePt t="5790" x="3968750" y="2290763"/>
          <p14:tracePt t="5796" x="3992563" y="2290763"/>
          <p14:tracePt t="5806" x="4005263" y="2290763"/>
          <p14:tracePt t="5822" x="4030663" y="2290763"/>
          <p14:tracePt t="5832" x="4043363" y="2290763"/>
          <p14:tracePt t="5848" x="4056063" y="2290763"/>
          <p14:tracePt t="5857" x="4068763" y="2290763"/>
          <p14:tracePt t="5876" x="4081463" y="2290763"/>
          <p14:tracePt t="5889" x="4092575" y="2290763"/>
          <p14:tracePt t="5907" x="4105275" y="2290763"/>
          <p14:tracePt t="5910" x="4117975" y="2290763"/>
          <p14:tracePt t="5926" x="4130675" y="2290763"/>
          <p14:tracePt t="5942" x="4143375" y="2290763"/>
          <p14:tracePt t="5960" x="4156075" y="2290763"/>
          <p14:tracePt t="5973" x="4168775" y="2290763"/>
          <p14:tracePt t="5990" x="4181475" y="2290763"/>
          <p14:tracePt t="6007" x="4192588" y="2303463"/>
          <p14:tracePt t="6029" x="4205288" y="2303463"/>
          <p14:tracePt t="6083" x="4217988" y="2314575"/>
          <p14:tracePt t="6124" x="4230688" y="2314575"/>
          <p14:tracePt t="6154" x="4243388" y="2314575"/>
          <p14:tracePt t="6161" x="4243388" y="2327275"/>
          <p14:tracePt t="6186" x="4256088" y="2327275"/>
          <p14:tracePt t="6209" x="4256088" y="2339975"/>
          <p14:tracePt t="6214" x="4268788" y="2339975"/>
          <p14:tracePt t="6222" x="4281488" y="2339975"/>
          <p14:tracePt t="6230" x="4281488" y="2352675"/>
          <p14:tracePt t="6238" x="4294188" y="2352675"/>
          <p14:tracePt t="6246" x="4294188" y="2365375"/>
          <p14:tracePt t="6255" x="4305300" y="2365375"/>
          <p14:tracePt t="6262" x="4305300" y="2378075"/>
          <p14:tracePt t="6331" x="4305300" y="2390775"/>
          <p14:tracePt t="6347" x="4318000" y="2403475"/>
          <p14:tracePt t="6358" x="4330700" y="2414588"/>
          <p14:tracePt t="6373" x="4330700" y="2427288"/>
          <p14:tracePt t="6390" x="4343400" y="2439988"/>
          <p14:tracePt t="6405" x="4356100" y="2452688"/>
          <p14:tracePt t="6412" x="4356100" y="2465388"/>
          <p14:tracePt t="6418" x="4368800" y="2465388"/>
          <p14:tracePt t="6426" x="4381500" y="2478088"/>
          <p14:tracePt t="6449" x="4381500" y="2490788"/>
          <p14:tracePt t="6939" x="4394200" y="2490788"/>
          <p14:tracePt t="7375" x="4394200" y="2478088"/>
          <p14:tracePt t="7391" x="4394200" y="2465388"/>
          <p14:tracePt t="7401" x="4394200" y="2452688"/>
          <p14:tracePt t="7417" x="4394200" y="2439988"/>
          <p14:tracePt t="7438" x="4394200" y="2427288"/>
          <p14:tracePt t="7850" x="4381500" y="2427288"/>
          <p14:tracePt t="7868" x="4368800" y="2427288"/>
          <p14:tracePt t="7877" x="4368800" y="2439988"/>
          <p14:tracePt t="7905" x="4356100" y="2452688"/>
          <p14:tracePt t="7922" x="4343400" y="2465388"/>
          <p14:tracePt t="7946" x="4343400" y="2478088"/>
          <p14:tracePt t="7967" x="4330700" y="2478088"/>
          <p14:tracePt t="8621" x="4330700" y="2516188"/>
          <p14:tracePt t="8628" x="4330700" y="2540000"/>
          <p14:tracePt t="8639" x="4330700" y="2578100"/>
          <p14:tracePt t="8644" x="4330700" y="2616200"/>
          <p14:tracePt t="8656" x="4330700" y="2640013"/>
          <p14:tracePt t="8660" x="4330700" y="2678113"/>
          <p14:tracePt t="8670" x="4330700" y="2703513"/>
          <p14:tracePt t="8677" x="4330700" y="2728913"/>
          <p14:tracePt t="8694" x="4330700" y="2765425"/>
          <p14:tracePt t="8698" x="4330700" y="2778125"/>
          <p14:tracePt t="8714" x="4330700" y="2790825"/>
          <p14:tracePt t="8895" x="4318000" y="2778125"/>
          <p14:tracePt t="8902" x="4318000" y="2752725"/>
          <p14:tracePt t="8910" x="4305300" y="2740025"/>
          <p14:tracePt t="8917" x="4294188" y="2716213"/>
          <p14:tracePt t="8926" x="4294188" y="2690813"/>
          <p14:tracePt t="8936" x="4281488" y="2652713"/>
          <p14:tracePt t="8943" x="4281488" y="2616200"/>
          <p14:tracePt t="8948" x="4268788" y="2578100"/>
          <p14:tracePt t="8957" x="4268788" y="2540000"/>
          <p14:tracePt t="8974" x="4256088" y="2465388"/>
          <p14:tracePt t="8992" x="4256088" y="2427288"/>
          <p14:tracePt t="9119" x="4243388" y="2327275"/>
          <p14:tracePt t="9130" x="4243388" y="2339975"/>
          <p14:tracePt t="9138" x="4243388" y="2365375"/>
          <p14:tracePt t="9151" x="4243388" y="2403475"/>
          <p14:tracePt t="9163" x="4243388" y="2503488"/>
          <p14:tracePt t="9176" x="4243388" y="2616200"/>
          <p14:tracePt t="9183" x="4243388" y="2652713"/>
          <p14:tracePt t="9192" x="4243388" y="2690813"/>
          <p14:tracePt t="9202" x="4243388" y="2728913"/>
          <p14:tracePt t="9211" x="4243388" y="2765425"/>
          <p14:tracePt t="9216" x="4243388" y="2803525"/>
          <p14:tracePt t="9225" x="4230688" y="2828925"/>
          <p14:tracePt t="9228" x="4230688" y="2865438"/>
          <p14:tracePt t="9242" x="4217988" y="2890838"/>
          <p14:tracePt t="9249" x="4217988" y="2916238"/>
          <p14:tracePt t="9262" x="4192588" y="2990850"/>
          <p14:tracePt t="9269" x="4192588" y="3028950"/>
          <p14:tracePt t="9276" x="4181475" y="3054350"/>
          <p14:tracePt t="9285" x="4168775" y="3078163"/>
          <p14:tracePt t="9295" x="4168775" y="3103563"/>
          <p14:tracePt t="9301" x="4156075" y="3141663"/>
          <p14:tracePt t="9308" x="4143375" y="3178175"/>
          <p14:tracePt t="9315" x="4130675" y="3203575"/>
          <p14:tracePt t="9325" x="4130675" y="3228975"/>
          <p14:tracePt t="9330" x="4117975" y="3254375"/>
          <p14:tracePt t="9342" x="4105275" y="3278188"/>
          <p14:tracePt t="9346" x="4105275" y="3316288"/>
          <p14:tracePt t="9360" x="4092575" y="3367088"/>
          <p14:tracePt t="9380" x="4092575" y="3378200"/>
          <p14:tracePt t="9392" x="4092575" y="3390900"/>
          <p14:tracePt t="9563" x="4081463" y="3390900"/>
          <p14:tracePt t="9619" x="4081463" y="3378200"/>
          <p14:tracePt t="9626" x="4068763" y="3378200"/>
          <p14:tracePt t="9637" x="4068763" y="3367088"/>
          <p14:tracePt t="9643" x="4056063" y="3367088"/>
          <p14:tracePt t="9653" x="4043363" y="3354388"/>
          <p14:tracePt t="9666" x="4030663" y="3341688"/>
          <p14:tracePt t="9675" x="4030663" y="3328988"/>
          <p14:tracePt t="9804" x="4043363" y="3341688"/>
          <p14:tracePt t="9813" x="4056063" y="3341688"/>
          <p14:tracePt t="10136" x="4056063" y="3354388"/>
          <p14:tracePt t="10145" x="4056063" y="3367088"/>
          <p14:tracePt t="10158" x="4068763" y="3378200"/>
          <p14:tracePt t="10161" x="4081463" y="3403600"/>
          <p14:tracePt t="10167" x="4081463" y="3429000"/>
          <p14:tracePt t="10181" x="4092575" y="3454400"/>
          <p14:tracePt t="10197" x="4105275" y="3479800"/>
          <p14:tracePt t="10204" x="4105275" y="3490913"/>
          <p14:tracePt t="10223" x="4105275" y="3516313"/>
          <p14:tracePt t="10232" x="4105275" y="3541713"/>
          <p14:tracePt t="10248" x="4105275" y="3554413"/>
          <p14:tracePt t="10264" x="4105275" y="3567113"/>
          <p14:tracePt t="10280" x="4105275" y="3579813"/>
          <p14:tracePt t="10289" x="4105275" y="3590925"/>
          <p14:tracePt t="10310" x="4105275" y="3603625"/>
          <p14:tracePt t="10334" x="4105275" y="3616325"/>
          <p14:tracePt t="10359" x="4105275" y="3629025"/>
          <p14:tracePt t="10381" x="4105275" y="3641725"/>
          <p14:tracePt t="10437" x="4105275" y="3654425"/>
          <p14:tracePt t="10444" x="4092575" y="3654425"/>
          <p14:tracePt t="10453" x="4092575" y="3667125"/>
          <p14:tracePt t="10521" x="4081463" y="3679825"/>
          <p14:tracePt t="10538" x="4081463" y="3692525"/>
          <p14:tracePt t="10562" x="4068763" y="3692525"/>
          <p14:tracePt t="10631" x="4068763" y="3703638"/>
          <p14:tracePt t="10653" x="4056063" y="3703638"/>
          <p14:tracePt t="10669" x="4043363" y="3703638"/>
          <p14:tracePt t="10678" x="4030663" y="3716338"/>
          <p14:tracePt t="10701" x="4017963" y="3716338"/>
          <p14:tracePt t="10717" x="4005263" y="3716338"/>
          <p14:tracePt t="10732" x="3992563" y="3729038"/>
          <p14:tracePt t="10757" x="3979863" y="3729038"/>
          <p14:tracePt t="10938" x="3979863" y="3741738"/>
          <p14:tracePt t="10944" x="3992563" y="3741738"/>
          <p14:tracePt t="11029" x="3992563" y="3754438"/>
          <p14:tracePt t="11053" x="3979863" y="3754438"/>
          <p14:tracePt t="11315" x="3992563" y="3754438"/>
          <p14:tracePt t="11333" x="4005263" y="3767138"/>
          <p14:tracePt t="11347" x="4017963" y="3767138"/>
          <p14:tracePt t="11366" x="4030663" y="3779838"/>
          <p14:tracePt t="11379" x="4056063" y="3779838"/>
          <p14:tracePt t="11390" x="4056063" y="3792538"/>
          <p14:tracePt t="11392" x="4068763" y="3792538"/>
          <p14:tracePt t="11410" x="4081463" y="3792538"/>
          <p14:tracePt t="11425" x="4092575" y="3792538"/>
          <p14:tracePt t="11435" x="4105275" y="3792538"/>
          <p14:tracePt t="11445" x="4117975" y="3792538"/>
          <p14:tracePt t="11453" x="4130675" y="3792538"/>
          <p14:tracePt t="11462" x="4143375" y="3792538"/>
          <p14:tracePt t="11476" x="4156075" y="3792538"/>
          <p14:tracePt t="11480" x="4181475" y="3792538"/>
          <p14:tracePt t="11495" x="4217988" y="3792538"/>
          <p14:tracePt t="11503" x="4243388" y="3792538"/>
          <p14:tracePt t="11518" x="4294188" y="3792538"/>
          <p14:tracePt t="11530" x="4330700" y="3792538"/>
          <p14:tracePt t="11546" x="4356100" y="3792538"/>
          <p14:tracePt t="11550" x="4418013" y="3767138"/>
          <p14:tracePt t="11562" x="4443413" y="3767138"/>
          <p14:tracePt t="11575" x="4506913" y="3741738"/>
          <p14:tracePt t="11580" x="4543425" y="3741738"/>
          <p14:tracePt t="11591" x="4568825" y="3729038"/>
          <p14:tracePt t="11596" x="4594225" y="3716338"/>
          <p14:tracePt t="11602" x="4619625" y="3703638"/>
          <p14:tracePt t="11611" x="4643438" y="3703638"/>
          <p14:tracePt t="11620" x="4668838" y="3692525"/>
          <p14:tracePt t="11629" x="4681538" y="3679825"/>
          <p14:tracePt t="11634" x="4706938" y="3679825"/>
          <p14:tracePt t="11646" x="4719638" y="3667125"/>
          <p14:tracePt t="11662" x="4781550" y="3603625"/>
          <p14:tracePt t="11675" x="4868863" y="3529013"/>
          <p14:tracePt t="11680" x="4894263" y="3490913"/>
          <p14:tracePt t="11695" x="4919663" y="3441700"/>
          <p14:tracePt t="11708" x="4956175" y="3341688"/>
          <p14:tracePt t="11712" x="4968875" y="3290888"/>
          <p14:tracePt t="11724" x="4981575" y="3228975"/>
          <p14:tracePt t="11729" x="4981575" y="3190875"/>
          <p14:tracePt t="11736" x="4994275" y="3154363"/>
          <p14:tracePt t="11745" x="4994275" y="3128963"/>
          <p14:tracePt t="11750" x="4994275" y="3090863"/>
          <p14:tracePt t="11759" x="4994275" y="3065463"/>
          <p14:tracePt t="11766" x="4994275" y="3041650"/>
          <p14:tracePt t="11775" x="4994275" y="3016250"/>
          <p14:tracePt t="11783" x="4994275" y="2990850"/>
          <p14:tracePt t="11791" x="4994275" y="2952750"/>
          <p14:tracePt t="11798" x="4994275" y="2941638"/>
          <p14:tracePt t="11807" x="4994275" y="2928938"/>
          <p14:tracePt t="11812" x="4994275" y="2916238"/>
          <p14:tracePt t="11828" x="4994275" y="2903538"/>
          <p14:tracePt t="11836" x="4994275" y="2890838"/>
          <p14:tracePt t="11854" x="4994275" y="2878138"/>
          <p14:tracePt t="11868" x="4994275" y="2865438"/>
          <p14:tracePt t="11882" x="4994275" y="2852738"/>
          <p14:tracePt t="11898" x="4994275" y="2840038"/>
          <p14:tracePt t="11908" x="4994275" y="2828925"/>
          <p14:tracePt t="11930" x="4994275" y="2816225"/>
          <p14:tracePt t="11968" x="4994275" y="2803525"/>
          <p14:tracePt t="12189" x="4994275" y="2852738"/>
          <p14:tracePt t="12196" x="5006975" y="2903538"/>
          <p14:tracePt t="12204" x="5019675" y="2952750"/>
          <p14:tracePt t="12214" x="5032375" y="2990850"/>
          <p14:tracePt t="12228" x="5045075" y="3065463"/>
          <p14:tracePt t="12237" x="5045075" y="3090863"/>
          <p14:tracePt t="12243" x="5045075" y="3116263"/>
          <p14:tracePt t="12250" x="5045075" y="3141663"/>
          <p14:tracePt t="12261" x="5057775" y="3141663"/>
          <p14:tracePt t="12266" x="5057775" y="3154363"/>
          <p14:tracePt t="12279" x="5057775" y="3165475"/>
          <p14:tracePt t="12308" x="5057775" y="3178175"/>
          <p14:tracePt t="12315" x="5057775" y="3190875"/>
          <p14:tracePt t="12330" x="5057775" y="3203575"/>
          <p14:tracePt t="12346" x="5057775" y="3228975"/>
          <p14:tracePt t="12351" x="5057775" y="3241675"/>
          <p14:tracePt t="12360" x="5057775" y="3278188"/>
          <p14:tracePt t="12366" x="5057775" y="3303588"/>
          <p14:tracePt t="12375" x="5045075" y="3328988"/>
          <p14:tracePt t="12382" x="5045075" y="3341688"/>
          <p14:tracePt t="12392" x="5032375" y="3378200"/>
          <p14:tracePt t="12398" x="5019675" y="3390900"/>
          <p14:tracePt t="12409" x="5019675" y="3416300"/>
          <p14:tracePt t="12414" x="5006975" y="3441700"/>
          <p14:tracePt t="12424" x="4994275" y="3467100"/>
          <p14:tracePt t="12429" x="4994275" y="3490913"/>
          <p14:tracePt t="12436" x="4981575" y="3503613"/>
          <p14:tracePt t="12445" x="4981575" y="3529013"/>
          <p14:tracePt t="12453" x="4981575" y="3541713"/>
          <p14:tracePt t="12461" x="4968875" y="3541713"/>
          <p14:tracePt t="12468" x="4968875" y="3554413"/>
          <p14:tracePt t="12482" x="4968875" y="3567113"/>
          <p14:tracePt t="12688" x="4968875" y="3554413"/>
          <p14:tracePt t="12696" x="4968875" y="3529013"/>
          <p14:tracePt t="12704" x="4968875" y="3490913"/>
          <p14:tracePt t="12710" x="4968875" y="3454400"/>
          <p14:tracePt t="12718" x="4968875" y="3416300"/>
          <p14:tracePt t="12725" x="4968875" y="3367088"/>
          <p14:tracePt t="12732" x="4981575" y="3303588"/>
          <p14:tracePt t="12742" x="4981575" y="3228975"/>
          <p14:tracePt t="12748" x="4981575" y="3165475"/>
          <p14:tracePt t="12766" x="4981575" y="3090863"/>
          <p14:tracePt t="12775" x="5006975" y="2928938"/>
          <p14:tracePt t="12781" x="5006975" y="2878138"/>
          <p14:tracePt t="12793" x="5006975" y="2840038"/>
          <p14:tracePt t="12797" x="5006975" y="2803525"/>
          <p14:tracePt t="12809" x="5006975" y="2778125"/>
          <p14:tracePt t="12814" x="5006975" y="2752725"/>
          <p14:tracePt t="12825" x="5006975" y="2728913"/>
          <p14:tracePt t="12832" x="4994275" y="2716213"/>
          <p14:tracePt t="12975" x="4994275" y="2728913"/>
          <p14:tracePt t="12982" x="5006975" y="2765425"/>
          <p14:tracePt t="12993" x="5019675" y="2828925"/>
          <p14:tracePt t="13002" x="5045075" y="2890838"/>
          <p14:tracePt t="13008" x="5045075" y="2965450"/>
          <p14:tracePt t="13012" x="5057775" y="3041650"/>
          <p14:tracePt t="13024" x="5068888" y="3078163"/>
          <p14:tracePt t="13031" x="5081588" y="3141663"/>
          <p14:tracePt t="13036" x="5094288" y="3203575"/>
          <p14:tracePt t="13047" x="5106988" y="3254375"/>
          <p14:tracePt t="13059" x="5106988" y="3328988"/>
          <p14:tracePt t="13066" x="5106988" y="3367088"/>
          <p14:tracePt t="13077" x="5106988" y="3390900"/>
          <p14:tracePt t="13082" x="5106988" y="3416300"/>
          <p14:tracePt t="13093" x="5106988" y="3441700"/>
          <p14:tracePt t="13100" x="5106988" y="3467100"/>
          <p14:tracePt t="13114" x="5106988" y="3479800"/>
          <p14:tracePt t="13140" x="5106988" y="3490913"/>
          <p14:tracePt t="13153" x="5106988" y="3503613"/>
          <p14:tracePt t="13168" x="5094288" y="3503613"/>
          <p14:tracePt t="18518" x="5081588" y="3503613"/>
          <p14:tracePt t="18550" x="5045075" y="3503613"/>
          <p14:tracePt t="18561" x="5006975" y="3503613"/>
          <p14:tracePt t="18568" x="4981575" y="3503613"/>
          <p14:tracePt t="18576" x="4968875" y="3503613"/>
          <p14:tracePt t="18581" x="4956175" y="3503613"/>
          <p14:tracePt t="18972" x="4932363" y="3479800"/>
          <p14:tracePt t="18978" x="4906963" y="3467100"/>
          <p14:tracePt t="18986" x="4868863" y="3441700"/>
          <p14:tracePt t="18994" x="4806950" y="3416300"/>
          <p14:tracePt t="19002" x="4732338" y="3390900"/>
          <p14:tracePt t="19011" x="4643438" y="3354388"/>
          <p14:tracePt t="19018" x="4530725" y="3316288"/>
          <p14:tracePt t="19026" x="4418013" y="3278188"/>
          <p14:tracePt t="19032" x="4305300" y="3254375"/>
          <p14:tracePt t="19045" x="4217988" y="3216275"/>
          <p14:tracePt t="19049" x="4143375" y="3190875"/>
          <p14:tracePt t="19060" x="4105275" y="3165475"/>
          <p14:tracePt t="19064" x="4068763" y="3165475"/>
          <p14:tracePt t="19077" x="4043363" y="3154363"/>
          <p14:tracePt t="19080" x="4030663" y="3141663"/>
          <p14:tracePt t="19092" x="4005263" y="3141663"/>
          <p14:tracePt t="19095" x="3979863" y="3116263"/>
          <p14:tracePt t="19102" x="3968750" y="3103563"/>
          <p14:tracePt t="19111" x="3943350" y="3103563"/>
          <p14:tracePt t="19119" x="3943350" y="3090863"/>
          <p14:tracePt t="19128" x="3930650" y="3090863"/>
          <p14:tracePt t="19134" x="3917950" y="3078163"/>
          <p14:tracePt t="19145" x="3917950" y="3065463"/>
          <p14:tracePt t="19150" x="3905250" y="3065463"/>
          <p14:tracePt t="19160" x="3892550" y="3065463"/>
          <p14:tracePt t="19199" x="3879850" y="3065463"/>
          <p14:tracePt t="19390" x="3879850" y="3090863"/>
          <p14:tracePt t="19398" x="3879850" y="3103563"/>
          <p14:tracePt t="19407" x="3879850" y="3141663"/>
          <p14:tracePt t="19416" x="3892550" y="3154363"/>
          <p14:tracePt t="19426" x="3892550" y="3165475"/>
          <p14:tracePt t="19431" x="3892550" y="3178175"/>
          <p14:tracePt t="19446" x="3892550" y="3190875"/>
          <p14:tracePt t="19471" x="3905250" y="3190875"/>
          <p14:tracePt t="19479" x="3905250" y="3203575"/>
          <p14:tracePt t="19485" x="3917950" y="3203575"/>
          <p14:tracePt t="19539" x="3917950" y="3216275"/>
          <p14:tracePt t="19565" x="3930650" y="3216275"/>
          <p14:tracePt t="19571" x="3930650" y="3228975"/>
          <p14:tracePt t="19664" x="3930650" y="3241675"/>
          <p14:tracePt t="19671" x="3930650" y="3254375"/>
          <p14:tracePt t="19679" x="3943350" y="3254375"/>
          <p14:tracePt t="19686" x="3943350" y="3267075"/>
          <p14:tracePt t="19702" x="3943350" y="3278188"/>
          <p14:tracePt t="19719" x="3956050" y="3290888"/>
          <p14:tracePt t="19735" x="3956050" y="3303588"/>
          <p14:tracePt t="19743" x="3956050" y="3316288"/>
          <p14:tracePt t="19761" x="3956050" y="3328988"/>
          <p14:tracePt t="19765" x="3956050" y="3341688"/>
          <p14:tracePt t="19778" x="3956050" y="3354388"/>
          <p14:tracePt t="19789" x="3956050" y="3367088"/>
          <p14:tracePt t="20297" x="3968750" y="3367088"/>
          <p14:tracePt t="20306" x="3968750" y="3378200"/>
          <p14:tracePt t="20311" x="3979863" y="3378200"/>
          <p14:tracePt t="20320" x="4017963" y="3390900"/>
          <p14:tracePt t="20327" x="4043363" y="3403600"/>
          <p14:tracePt t="20335" x="4068763" y="3403600"/>
          <p14:tracePt t="20345" x="4105275" y="3416300"/>
          <p14:tracePt t="20362" x="4192588" y="3429000"/>
          <p14:tracePt t="20366" x="4230688" y="3429000"/>
          <p14:tracePt t="20376" x="4268788" y="3429000"/>
          <p14:tracePt t="20381" x="4305300" y="3429000"/>
          <p14:tracePt t="20398" x="4381500" y="3429000"/>
          <p14:tracePt t="20405" x="4430713" y="3416300"/>
          <p14:tracePt t="20413" x="4494213" y="3403600"/>
          <p14:tracePt t="20419" x="4543425" y="3390900"/>
          <p14:tracePt t="20428" x="4581525" y="3390900"/>
          <p14:tracePt t="20434" x="4630738" y="3378200"/>
          <p14:tracePt t="20450" x="4668838" y="3367088"/>
          <p14:tracePt t="20461" x="4781550" y="3341688"/>
          <p14:tracePt t="20467" x="4819650" y="3341688"/>
          <p14:tracePt t="20477" x="4856163" y="3328988"/>
          <p14:tracePt t="20485" x="4881563" y="3328988"/>
          <p14:tracePt t="20497" x="4919663" y="3328988"/>
          <p14:tracePt t="20505" x="4945063" y="3328988"/>
          <p14:tracePt t="20514" x="4968875" y="3316288"/>
          <p14:tracePt t="20521" x="4981575" y="3316288"/>
          <p14:tracePt t="20531" x="4994275" y="3316288"/>
          <p14:tracePt t="20551" x="5006975" y="3316288"/>
          <p14:tracePt t="20566" x="5019675" y="3316288"/>
          <p14:tracePt t="20639" x="5032375" y="3303588"/>
          <p14:tracePt t="20661" x="5045075" y="3278188"/>
          <p14:tracePt t="20669" x="5045075" y="3254375"/>
          <p14:tracePt t="20692" x="5081588" y="3190875"/>
          <p14:tracePt t="20726" x="5106988" y="3054350"/>
          <p14:tracePt t="20732" x="5106988" y="2990850"/>
          <p14:tracePt t="20738" x="5106988" y="2965450"/>
          <p14:tracePt t="20746" x="5106988" y="2941638"/>
          <p14:tracePt t="20754" x="5106988" y="2903538"/>
          <p14:tracePt t="20762" x="5106988" y="2878138"/>
          <p14:tracePt t="20770" x="5106988" y="2852738"/>
          <p14:tracePt t="20775" x="5106988" y="2840038"/>
          <p14:tracePt t="20784" x="5106988" y="2828925"/>
          <p14:tracePt t="20793" x="5106988" y="2816225"/>
          <p14:tracePt t="20799" x="5106988" y="2803525"/>
          <p14:tracePt t="20824" x="5106988" y="2790825"/>
          <p14:tracePt t="20895" x="5106988" y="2840038"/>
          <p14:tracePt t="20904" x="5132388" y="2878138"/>
          <p14:tracePt t="20912" x="5145088" y="2941638"/>
          <p14:tracePt t="20920" x="5145088" y="2990850"/>
          <p14:tracePt t="20927" x="5170488" y="3028950"/>
          <p14:tracePt t="20932" x="5181600" y="3065463"/>
          <p14:tracePt t="20943" x="5194300" y="3103563"/>
          <p14:tracePt t="20948" x="5194300" y="3141663"/>
          <p14:tracePt t="20962" x="5207000" y="3165475"/>
          <p14:tracePt t="20965" x="5219700" y="3190875"/>
          <p14:tracePt t="20972" x="5219700" y="3203575"/>
          <p14:tracePt t="20980" x="5232400" y="3228975"/>
          <p14:tracePt t="20994" x="5232400" y="3241675"/>
          <p14:tracePt t="21115" x="5245100" y="3241675"/>
          <p14:tracePt t="21135" x="5245100" y="3254375"/>
          <p14:tracePt t="21142" x="5257800" y="3254375"/>
          <p14:tracePt t="21160" x="5257800" y="3267075"/>
          <p14:tracePt t="21167" x="5270500" y="3267075"/>
          <p14:tracePt t="21179" x="5270500" y="3278188"/>
          <p14:tracePt t="21183" x="5281613" y="3278188"/>
          <p14:tracePt t="21199" x="5281613" y="3290888"/>
          <p14:tracePt t="21215" x="5294313" y="3316288"/>
          <p14:tracePt t="21511" x="5294313" y="3328988"/>
          <p14:tracePt t="21526" x="5294313" y="3341688"/>
          <p14:tracePt t="21534" x="5307013" y="3341688"/>
          <p14:tracePt t="21544" x="5307013" y="3354388"/>
          <p14:tracePt t="21558" x="5332413" y="3367088"/>
          <p14:tracePt t="21574" x="5332413" y="3378200"/>
          <p14:tracePt t="21587" x="5345113" y="3390900"/>
          <p14:tracePt t="21603" x="5357813" y="3403600"/>
          <p14:tracePt t="21619" x="5370513" y="3416300"/>
          <p14:tracePt t="21629" x="5370513" y="3429000"/>
          <p14:tracePt t="21638" x="5383213" y="3429000"/>
          <p14:tracePt t="21647" x="5394325" y="3441700"/>
          <p14:tracePt t="21664" x="5407025" y="3454400"/>
          <p14:tracePt t="21674" x="5419725" y="3454400"/>
          <p14:tracePt t="21679" x="5419725" y="3467100"/>
          <p14:tracePt t="21688" x="5432425" y="3467100"/>
          <p14:tracePt t="21696" x="5445125" y="3467100"/>
          <p14:tracePt t="21704" x="5445125" y="3479800"/>
          <p14:tracePt t="21720" x="5457825" y="3479800"/>
          <p14:tracePt t="21734" x="5470525" y="3479800"/>
          <p14:tracePt t="21743" x="5470525" y="3490913"/>
          <p14:tracePt t="21750" x="5483225" y="3490913"/>
          <p14:tracePt t="21760" x="5495925" y="3490913"/>
          <p14:tracePt t="21779" x="5507038" y="3490913"/>
          <p14:tracePt t="21793" x="5519738" y="3490913"/>
          <p14:tracePt t="21812" x="5532438" y="3490913"/>
          <p14:tracePt t="21820" x="5545138" y="3503613"/>
          <p14:tracePt t="21837" x="5557838" y="3503613"/>
          <p14:tracePt t="21856" x="5570538" y="3503613"/>
          <p14:tracePt t="21865" x="5595938" y="3503613"/>
          <p14:tracePt t="21869" x="5607050" y="3503613"/>
          <p14:tracePt t="21878" x="5619750" y="3503613"/>
          <p14:tracePt t="21884" x="5645150" y="3503613"/>
          <p14:tracePt t="21900" x="5657850" y="3503613"/>
          <p14:tracePt t="21912" x="5657850" y="3490913"/>
          <p14:tracePt t="21916" x="5670550" y="3490913"/>
          <p14:tracePt t="21928" x="5683250" y="3479800"/>
          <p14:tracePt t="21940" x="5695950" y="3479800"/>
          <p14:tracePt t="21947" x="5695950" y="3467100"/>
          <p14:tracePt t="21963" x="5708650" y="3454400"/>
          <p14:tracePt t="21985" x="5732463" y="3429000"/>
          <p14:tracePt t="21996" x="5732463" y="3416300"/>
          <p14:tracePt t="22002" x="5745163" y="3416300"/>
          <p14:tracePt t="22015" x="5745163" y="3390900"/>
          <p14:tracePt t="22021" x="5757863" y="3390900"/>
          <p14:tracePt t="22030" x="5757863" y="3378200"/>
          <p14:tracePt t="22033" x="5770563" y="3378200"/>
          <p14:tracePt t="22039" x="5770563" y="3367088"/>
          <p14:tracePt t="22055" x="5770563" y="3341688"/>
          <p14:tracePt t="22071" x="5770563" y="3328988"/>
          <p14:tracePt t="22080" x="5770563" y="3303588"/>
          <p14:tracePt t="22085" x="5757863" y="3303588"/>
          <p14:tracePt t="22097" x="5745163" y="3278188"/>
          <p14:tracePt t="22102" x="5719763" y="3267075"/>
          <p14:tracePt t="22114" x="5719763" y="3254375"/>
          <p14:tracePt t="22118" x="5695950" y="3241675"/>
          <p14:tracePt t="22130" x="5683250" y="3228975"/>
          <p14:tracePt t="22134" x="5670550" y="3216275"/>
          <p14:tracePt t="22148" x="5645150" y="3203575"/>
          <p14:tracePt t="22162" x="5632450" y="3203575"/>
          <p14:tracePt t="22167" x="5619750" y="3190875"/>
          <p14:tracePt t="22172" x="5607050" y="3178175"/>
          <p14:tracePt t="22190" x="5595938" y="3165475"/>
          <p14:tracePt t="22199" x="5583238" y="3165475"/>
          <p14:tracePt t="22204" x="5570538" y="3154363"/>
          <p14:tracePt t="22219" x="5557838" y="3154363"/>
          <p14:tracePt t="22231" x="5557838" y="3141663"/>
          <p14:tracePt t="22236" x="5545138" y="3128963"/>
          <p14:tracePt t="22260" x="5532438" y="3128963"/>
          <p14:tracePt t="22278" x="5519738" y="3128963"/>
          <p14:tracePt t="22282" x="5519738" y="3116263"/>
          <p14:tracePt t="22298" x="5507038" y="3116263"/>
          <p14:tracePt t="22306" x="5495925" y="3116263"/>
          <p14:tracePt t="22318" x="5483225" y="3116263"/>
          <p14:tracePt t="22327" x="5470525" y="3103563"/>
          <p14:tracePt t="22343" x="5457825" y="3103563"/>
          <p14:tracePt t="22360" x="5445125" y="3103563"/>
          <p14:tracePt t="22379" x="5432425" y="3103563"/>
          <p14:tracePt t="22388" x="5419725" y="3103563"/>
          <p14:tracePt t="22404" x="5407025" y="3103563"/>
          <p14:tracePt t="22428" x="5394325" y="3116263"/>
          <p14:tracePt t="22444" x="5383213" y="3116263"/>
          <p14:tracePt t="22452" x="5370513" y="3116263"/>
          <p14:tracePt t="22467" x="5357813" y="3128963"/>
          <p14:tracePt t="22492" x="5345113" y="3128963"/>
          <p14:tracePt t="22498" x="5345113" y="3141663"/>
          <p14:tracePt t="22522" x="5332413" y="3141663"/>
          <p14:tracePt t="22528" x="5319713" y="3141663"/>
          <p14:tracePt t="22546" x="5319713" y="3154363"/>
          <p14:tracePt t="22621" x="5307013" y="3154363"/>
          <p14:tracePt t="22632" x="5307013" y="3165475"/>
          <p14:tracePt t="22664" x="5307013" y="3178175"/>
          <p14:tracePt t="22673" x="5307013" y="3190875"/>
          <p14:tracePt t="22686" x="5307013" y="3203575"/>
          <p14:tracePt t="22702" x="5307013" y="3216275"/>
          <p14:tracePt t="22716" x="5307013" y="3228975"/>
          <p14:tracePt t="22732" x="5307013" y="3241675"/>
          <p14:tracePt t="22746" x="5307013" y="3254375"/>
          <p14:tracePt t="22762" x="5307013" y="3267075"/>
          <p14:tracePt t="22779" x="5319713" y="3278188"/>
          <p14:tracePt t="22786" x="5332413" y="3290888"/>
          <p14:tracePt t="22802" x="5332413" y="3303588"/>
          <p14:tracePt t="22810" x="5345113" y="3303588"/>
          <p14:tracePt t="22818" x="5345113" y="3316288"/>
          <p14:tracePt t="22828" x="5357813" y="3316288"/>
          <p14:tracePt t="22832" x="5357813" y="3328988"/>
          <p14:tracePt t="22843" x="5357813" y="3341688"/>
          <p14:tracePt t="22848" x="5370513" y="3341688"/>
          <p14:tracePt t="22862" x="5383213" y="3354388"/>
          <p14:tracePt t="22872" x="5394325" y="3354388"/>
          <p14:tracePt t="22881" x="5394325" y="3367088"/>
          <p14:tracePt t="22894" x="5407025" y="3378200"/>
          <p14:tracePt t="22910" x="5419725" y="3378200"/>
          <p14:tracePt t="22918" x="5432425" y="3390900"/>
          <p14:tracePt t="22928" x="5432425" y="3403600"/>
          <p14:tracePt t="22934" x="5445125" y="3403600"/>
          <p14:tracePt t="22943" x="5445125" y="3416300"/>
          <p14:tracePt t="22950" x="5457825" y="3416300"/>
          <p14:tracePt t="22965" x="5470525" y="3429000"/>
          <p14:tracePt t="22972" x="5483225" y="3441700"/>
          <p14:tracePt t="22980" x="5483225" y="3454400"/>
          <p14:tracePt t="22988" x="5495925" y="3454400"/>
          <p14:tracePt t="23004" x="5507038" y="3467100"/>
          <p14:tracePt t="23020" x="5519738" y="3467100"/>
          <p14:tracePt t="23028" x="5532438" y="3467100"/>
          <p14:tracePt t="23044" x="5545138" y="3479800"/>
          <p14:tracePt t="23063" x="5570538" y="3490913"/>
          <p14:tracePt t="23069" x="5583238" y="3503613"/>
          <p14:tracePt t="23080" x="5607050" y="3503613"/>
          <p14:tracePt t="23084" x="5619750" y="3516313"/>
          <p14:tracePt t="23100" x="5632450" y="3529013"/>
          <p14:tracePt t="23116" x="5645150" y="3529013"/>
          <p14:tracePt t="23278" x="5657850" y="3529013"/>
          <p14:tracePt t="23487" x="5670550" y="3529013"/>
          <p14:tracePt t="23519" x="5670550" y="3541713"/>
          <p14:tracePt t="23528" x="5683250" y="3541713"/>
          <p14:tracePt t="23537" x="5695950" y="3541713"/>
          <p14:tracePt t="23549" x="5708650" y="3541713"/>
          <p14:tracePt t="23556" x="5719763" y="3541713"/>
          <p14:tracePt t="23567" x="5757863" y="3541713"/>
          <p14:tracePt t="23574" x="5783263" y="3541713"/>
          <p14:tracePt t="23581" x="5808663" y="3541713"/>
          <p14:tracePt t="23591" x="5845175" y="3541713"/>
          <p14:tracePt t="23600" x="5870575" y="3541713"/>
          <p14:tracePt t="23606" x="5895975" y="3541713"/>
          <p14:tracePt t="23614" x="5921375" y="3541713"/>
          <p14:tracePt t="23621" x="5945188" y="3541713"/>
          <p14:tracePt t="23631" x="5983288" y="3529013"/>
          <p14:tracePt t="23635" x="6021388" y="3529013"/>
          <p14:tracePt t="23655" x="6146800" y="3516313"/>
          <p14:tracePt t="23662" x="6208713" y="3503613"/>
          <p14:tracePt t="23666" x="6296025" y="3490913"/>
          <p14:tracePt t="23678" x="6396038" y="3479800"/>
          <p14:tracePt t="23682" x="6521450" y="3454400"/>
          <p14:tracePt t="23697" x="6759575" y="3403600"/>
          <p14:tracePt t="23704" x="6859588" y="3378200"/>
          <p14:tracePt t="23712" x="6972300" y="3367088"/>
          <p14:tracePt t="23720" x="7085013" y="3341688"/>
          <p14:tracePt t="23727" x="7185025" y="3328988"/>
          <p14:tracePt t="23736" x="7272338" y="3316288"/>
          <p14:tracePt t="23745" x="7348538" y="3303588"/>
          <p14:tracePt t="23752" x="7435850" y="3290888"/>
          <p14:tracePt t="23761" x="7497763" y="3278188"/>
          <p14:tracePt t="23768" x="7572375" y="3267075"/>
          <p14:tracePt t="23778" x="7623175" y="3267075"/>
          <p14:tracePt t="23784" x="7673975" y="3267075"/>
          <p14:tracePt t="23799" x="7748588" y="3267075"/>
          <p14:tracePt t="23818" x="7823200" y="3267075"/>
          <p14:tracePt t="23824" x="7861300" y="3267075"/>
          <p14:tracePt t="23832" x="7897813" y="3278188"/>
          <p14:tracePt t="23840" x="7948613" y="3278188"/>
          <p14:tracePt t="23848" x="7999413" y="3278188"/>
          <p14:tracePt t="23854" x="8074025" y="3278188"/>
          <p14:tracePt t="23864" x="8148638" y="3278188"/>
          <p14:tracePt t="23869" x="8212138" y="3278188"/>
          <p14:tracePt t="23879" x="8299450" y="3278188"/>
          <p14:tracePt t="23889" x="8374063" y="3278188"/>
          <p14:tracePt t="23905" x="8512175" y="3278188"/>
          <p14:tracePt t="23917" x="8650288" y="3278188"/>
          <p14:tracePt t="23933" x="8737600" y="3278188"/>
          <p14:tracePt t="23940" x="8786813" y="3278188"/>
          <p14:tracePt t="23949" x="8837613" y="3278188"/>
          <p14:tracePt t="23955" x="8874125" y="3278188"/>
          <p14:tracePt t="23964" x="8912225" y="3278188"/>
          <p14:tracePt t="23988" x="9037638" y="3278188"/>
          <p14:tracePt t="23995" x="9063038" y="3278188"/>
          <p14:tracePt t="24001" x="9099550" y="3278188"/>
          <p14:tracePt t="24012" x="9124950" y="3278188"/>
          <p14:tracePt t="24017" x="9150350" y="3278188"/>
          <p14:tracePt t="24028" x="9175750" y="3278188"/>
          <p14:tracePt t="24032" x="9199563" y="3278188"/>
          <p14:tracePt t="24043" x="9224963" y="3278188"/>
          <p14:tracePt t="24048" x="9250363" y="3278188"/>
          <p14:tracePt t="24056" x="9275763" y="3278188"/>
          <p14:tracePt t="24062" x="9288463" y="3278188"/>
          <p14:tracePt t="24070" x="9301163" y="3278188"/>
          <p14:tracePt t="24079" x="9312275" y="3278188"/>
          <p14:tracePt t="24095" x="9324975" y="3278188"/>
          <p14:tracePt t="24112" x="9337675" y="3278188"/>
          <p14:tracePt t="24298" x="9350375" y="3278188"/>
          <p14:tracePt t="24314" x="9363075" y="3278188"/>
          <p14:tracePt t="24330" x="9375775" y="3278188"/>
          <p14:tracePt t="24339" x="9388475" y="3278188"/>
          <p14:tracePt t="24354" x="9401175" y="3278188"/>
          <p14:tracePt t="24368" x="9413875" y="3290888"/>
          <p14:tracePt t="24385" x="9424988" y="3290888"/>
          <p14:tracePt t="24396" x="9437688" y="3290888"/>
          <p14:tracePt t="24408" x="9450388" y="3290888"/>
          <p14:tracePt t="24515" x="9450388" y="3267075"/>
          <p14:tracePt t="24524" x="9450388" y="3254375"/>
          <p14:tracePt t="24532" x="9450388" y="3228975"/>
          <p14:tracePt t="24541" x="9424988" y="3203575"/>
          <p14:tracePt t="24551" x="9401175" y="3178175"/>
          <p14:tracePt t="24558" x="9388475" y="3165475"/>
          <p14:tracePt t="24565" x="9363075" y="3128963"/>
          <p14:tracePt t="24574" x="9350375" y="3116263"/>
          <p14:tracePt t="24588" x="9301163" y="3065463"/>
          <p14:tracePt t="24596" x="9275763" y="3054350"/>
          <p14:tracePt t="24600" x="9250363" y="3028950"/>
          <p14:tracePt t="24611" x="9212263" y="3016250"/>
          <p14:tracePt t="24616" x="9188450" y="3003550"/>
          <p14:tracePt t="24627" x="9163050" y="2990850"/>
          <p14:tracePt t="24632" x="9137650" y="2990850"/>
          <p14:tracePt t="24645" x="9099550" y="2978150"/>
          <p14:tracePt t="24654" x="9099550" y="2965450"/>
          <p14:tracePt t="24662" x="9075738" y="2965450"/>
          <p14:tracePt t="24670" x="9063038" y="2965450"/>
          <p14:tracePt t="24678" x="9050338" y="2965450"/>
          <p14:tracePt t="24686" x="9037638" y="2965450"/>
          <p14:tracePt t="24695" x="9012238" y="2965450"/>
          <p14:tracePt t="24702" x="8999538" y="2965450"/>
          <p14:tracePt t="24711" x="8986838" y="2965450"/>
          <p14:tracePt t="24718" x="8963025" y="2965450"/>
          <p14:tracePt t="24727" x="8937625" y="2978150"/>
          <p14:tracePt t="24732" x="8912225" y="2990850"/>
          <p14:tracePt t="24744" x="8886825" y="2990850"/>
          <p14:tracePt t="24748" x="8874125" y="3003550"/>
          <p14:tracePt t="24756" x="8863013" y="3016250"/>
          <p14:tracePt t="24765" x="8837613" y="3028950"/>
          <p14:tracePt t="24772" x="8824913" y="3041650"/>
          <p14:tracePt t="24782" x="8812213" y="3054350"/>
          <p14:tracePt t="24788" x="8786813" y="3065463"/>
          <p14:tracePt t="24804" x="8774113" y="3078163"/>
          <p14:tracePt t="24818" x="8763000" y="3090863"/>
          <p14:tracePt t="24828" x="8763000" y="3103563"/>
          <p14:tracePt t="24847" x="8763000" y="3116263"/>
          <p14:tracePt t="24850" x="8763000" y="3128963"/>
          <p14:tracePt t="24861" x="8763000" y="3141663"/>
          <p14:tracePt t="24866" x="8763000" y="3154363"/>
          <p14:tracePt t="24872" x="8763000" y="3178175"/>
          <p14:tracePt t="24880" x="8774113" y="3178175"/>
          <p14:tracePt t="24888" x="8786813" y="3203575"/>
          <p14:tracePt t="24904" x="8799513" y="3216275"/>
          <p14:tracePt t="24921" x="8812213" y="3228975"/>
          <p14:tracePt t="24929" x="8812213" y="3241675"/>
          <p14:tracePt t="24934" x="8837613" y="3267075"/>
          <p14:tracePt t="24944" x="8863013" y="3267075"/>
          <p14:tracePt t="24950" x="8886825" y="3290888"/>
          <p14:tracePt t="24961" x="8912225" y="3303588"/>
          <p14:tracePt t="24966" x="8950325" y="3316288"/>
          <p14:tracePt t="24979" x="8986838" y="3341688"/>
          <p14:tracePt t="24983" x="9050338" y="3367088"/>
          <p14:tracePt t="24993" x="9088438" y="3378200"/>
          <p14:tracePt t="25001" x="9124950" y="3390900"/>
          <p14:tracePt t="25006" x="9163050" y="3403600"/>
          <p14:tracePt t="25014" x="9188450" y="3403600"/>
          <p14:tracePt t="25020" x="9224963" y="3416300"/>
          <p14:tracePt t="25028" x="9263063" y="3429000"/>
          <p14:tracePt t="25036" x="9312275" y="3441700"/>
          <p14:tracePt t="25044" x="9337675" y="3441700"/>
          <p14:tracePt t="25052" x="9363075" y="3454400"/>
          <p14:tracePt t="25061" x="9401175" y="3454400"/>
          <p14:tracePt t="25068" x="9424988" y="3454400"/>
          <p14:tracePt t="25077" x="9450388" y="3454400"/>
          <p14:tracePt t="25082" x="9475788" y="3454400"/>
          <p14:tracePt t="25094" x="9501188" y="3454400"/>
          <p14:tracePt t="25098" x="9525000" y="3454400"/>
          <p14:tracePt t="25106" x="9550400" y="3454400"/>
          <p14:tracePt t="25122" x="9575800" y="3454400"/>
          <p14:tracePt t="25138" x="9588500" y="3454400"/>
          <p14:tracePt t="25146" x="9613900" y="3454400"/>
          <p14:tracePt t="25171" x="9626600" y="3441700"/>
          <p14:tracePt t="25178" x="9637713" y="3441700"/>
          <p14:tracePt t="25187" x="9650413" y="3441700"/>
          <p14:tracePt t="25198" x="9650413" y="3429000"/>
          <p14:tracePt t="25203" x="9663113" y="3429000"/>
          <p14:tracePt t="25231" x="9675813" y="3429000"/>
          <p14:tracePt t="25251" x="9675813" y="3416300"/>
          <p14:tracePt t="25333" x="9650413" y="3403600"/>
          <p14:tracePt t="25345" x="9650413" y="3390900"/>
          <p14:tracePt t="25352" x="9626600" y="3390900"/>
          <p14:tracePt t="25365" x="9613900" y="3378200"/>
          <p14:tracePt t="25374" x="9601200" y="3367088"/>
          <p14:tracePt t="25381" x="9588500" y="3354388"/>
          <p14:tracePt t="25388" x="9575800" y="3354388"/>
          <p14:tracePt t="25397" x="9575800" y="3341688"/>
          <p14:tracePt t="25405" x="9563100" y="3341688"/>
          <p14:tracePt t="25416" x="9563100" y="3328988"/>
          <p14:tracePt t="25424" x="9550400" y="3316288"/>
          <p14:tracePt t="25431" x="9537700" y="3316288"/>
          <p14:tracePt t="25434" x="9537700" y="3303588"/>
          <p14:tracePt t="25444" x="9525000" y="3303588"/>
          <p14:tracePt t="25448" x="9525000" y="3290888"/>
          <p14:tracePt t="25461" x="9513888" y="3290888"/>
          <p14:tracePt t="25464" x="9513888" y="3278188"/>
          <p14:tracePt t="25472" x="9501188" y="3278188"/>
          <p14:tracePt t="25481" x="9488488" y="3267075"/>
          <p14:tracePt t="25496" x="9475788" y="3267075"/>
          <p14:tracePt t="25504" x="9475788" y="3254375"/>
          <p14:tracePt t="25520" x="9463088" y="3254375"/>
          <p14:tracePt t="25534" x="9450388" y="3241675"/>
          <p14:tracePt t="25545" x="9437688" y="3241675"/>
          <p14:tracePt t="25552" x="9424988" y="3228975"/>
          <p14:tracePt t="25564" x="9413875" y="3216275"/>
          <p14:tracePt t="25570" x="9401175" y="3216275"/>
          <p14:tracePt t="25584" x="9388475" y="3203575"/>
          <p14:tracePt t="25600" x="9363075" y="3178175"/>
          <p14:tracePt t="25606" x="9337675" y="3178175"/>
          <p14:tracePt t="25612" x="9337675" y="3165475"/>
          <p14:tracePt t="25620" x="9324975" y="3165475"/>
          <p14:tracePt t="25636" x="9312275" y="3154363"/>
          <p14:tracePt t="25652" x="9301163" y="3141663"/>
          <p14:tracePt t="25662" x="9288463" y="3141663"/>
          <p14:tracePt t="25682" x="9275763" y="3141663"/>
          <p14:tracePt t="25698" x="9263063" y="3141663"/>
          <p14:tracePt t="25714" x="9250363" y="3141663"/>
          <p14:tracePt t="25722" x="9237663" y="3141663"/>
          <p14:tracePt t="25738" x="9224963" y="3141663"/>
          <p14:tracePt t="25752" x="9212263" y="3141663"/>
          <p14:tracePt t="25768" x="9188450" y="3141663"/>
          <p14:tracePt t="25784" x="9175750" y="3141663"/>
          <p14:tracePt t="25800" x="9163050" y="3141663"/>
          <p14:tracePt t="25814" x="9150350" y="3141663"/>
          <p14:tracePt t="25828" x="9137650" y="3154363"/>
          <p14:tracePt t="25838" x="9124950" y="3154363"/>
          <p14:tracePt t="25846" x="9112250" y="3165475"/>
          <p14:tracePt t="25854" x="9099550" y="3165475"/>
          <p14:tracePt t="25862" x="9099550" y="3178175"/>
          <p14:tracePt t="25870" x="9088438" y="3190875"/>
          <p14:tracePt t="25879" x="9075738" y="3190875"/>
          <p14:tracePt t="25886" x="9063038" y="3203575"/>
          <p14:tracePt t="25900" x="9050338" y="3203575"/>
          <p14:tracePt t="25916" x="9050338" y="3216275"/>
          <p14:tracePt t="25927" x="9037638" y="3216275"/>
          <p14:tracePt t="25949" x="9037638" y="3228975"/>
          <p14:tracePt t="25966" x="9012238" y="3241675"/>
          <p14:tracePt t="25987" x="9012238" y="3254375"/>
          <p14:tracePt t="26012" x="9012238" y="3267075"/>
          <p14:tracePt t="26041" x="9012238" y="3290888"/>
          <p14:tracePt t="26050" x="9012238" y="3303588"/>
          <p14:tracePt t="26060" x="9024938" y="3303588"/>
          <p14:tracePt t="26067" x="9024938" y="3316288"/>
          <p14:tracePt t="26080" x="9037638" y="3328988"/>
          <p14:tracePt t="26088" x="9037638" y="3341688"/>
          <p14:tracePt t="26104" x="9050338" y="3354388"/>
          <p14:tracePt t="26120" x="9063038" y="3367088"/>
          <p14:tracePt t="26132" x="9075738" y="3367088"/>
          <p14:tracePt t="26149" x="9088438" y="3367088"/>
          <p14:tracePt t="26153" x="9088438" y="3378200"/>
          <p14:tracePt t="26168" x="9099550" y="3390900"/>
          <p14:tracePt t="26183" x="9124950" y="3390900"/>
          <p14:tracePt t="26198" x="9137650" y="3403600"/>
          <p14:tracePt t="26205" x="9137650" y="3416300"/>
          <p14:tracePt t="26218" x="9150350" y="3416300"/>
          <p14:tracePt t="26226" x="9150350" y="3429000"/>
          <p14:tracePt t="26235" x="9163050" y="3429000"/>
          <p14:tracePt t="26237" x="9175750" y="3441700"/>
          <p14:tracePt t="26246" x="9175750" y="3454400"/>
          <p14:tracePt t="26252" x="9188450" y="3454400"/>
          <p14:tracePt t="26263" x="9199563" y="3467100"/>
          <p14:tracePt t="26267" x="9212263" y="3479800"/>
          <p14:tracePt t="26279" x="9237663" y="3479800"/>
          <p14:tracePt t="26282" x="9250363" y="3490913"/>
          <p14:tracePt t="26291" x="9263063" y="3503613"/>
          <p14:tracePt t="26298" x="9275763" y="3503613"/>
          <p14:tracePt t="26306" x="9288463" y="3516313"/>
          <p14:tracePt t="26320" x="9301163" y="3516313"/>
          <p14:tracePt t="26330" x="9301163" y="3529013"/>
          <p14:tracePt t="26336" x="9312275" y="3529013"/>
          <p14:tracePt t="26352" x="9324975" y="3541713"/>
          <p14:tracePt t="26361" x="9337675" y="3541713"/>
          <p14:tracePt t="26369" x="9337675" y="3554413"/>
          <p14:tracePt t="26378" x="9350375" y="3554413"/>
          <p14:tracePt t="26397" x="9350375" y="3567113"/>
          <p14:tracePt t="26409" x="9363075" y="3567113"/>
          <p14:tracePt t="26417" x="9363075" y="3579813"/>
          <p14:tracePt t="26448" x="9375775" y="3579813"/>
          <p14:tracePt t="26885" x="9312275" y="3579813"/>
          <p14:tracePt t="26896" x="9237663" y="3579813"/>
          <p14:tracePt t="26900" x="9112250" y="3579813"/>
          <p14:tracePt t="26910" x="8999538" y="3579813"/>
          <p14:tracePt t="26923" x="8699500" y="3590925"/>
          <p14:tracePt t="26932" x="8486775" y="3616325"/>
          <p14:tracePt t="26937" x="8274050" y="3629025"/>
          <p14:tracePt t="26948" x="8048625" y="3654425"/>
          <p14:tracePt t="26955" x="7773988" y="3679825"/>
          <p14:tracePt t="26965" x="7485063" y="3692525"/>
          <p14:tracePt t="26970" x="7235825" y="3716338"/>
          <p14:tracePt t="26991" x="6721475" y="3779838"/>
          <p14:tracePt t="26997" x="6459538" y="3829050"/>
          <p14:tracePt t="27007" x="5995988" y="3929063"/>
          <p14:tracePt t="27020" x="5808663" y="3967163"/>
          <p14:tracePt t="27023" x="5632450" y="3992563"/>
          <p14:tracePt t="27030" x="5483225" y="4029075"/>
          <p14:tracePt t="27038" x="5332413" y="4041775"/>
          <p14:tracePt t="27046" x="5219700" y="4054475"/>
          <p14:tracePt t="27055" x="5094288" y="4067175"/>
          <p14:tracePt t="27064" x="4981575" y="4079875"/>
          <p14:tracePt t="27069" x="4856163" y="4092575"/>
          <p14:tracePt t="27080" x="4719638" y="4092575"/>
          <p14:tracePt t="27085" x="4581525" y="4092575"/>
          <p14:tracePt t="27096" x="4430713" y="4092575"/>
          <p14:tracePt t="27100" x="4281488" y="4092575"/>
          <p14:tracePt t="27112" x="4117975" y="4092575"/>
          <p14:tracePt t="27116" x="3930650" y="4092575"/>
          <p14:tracePt t="27130" x="3756025" y="4092575"/>
          <p14:tracePt t="27131" x="3567113" y="4092575"/>
          <p14:tracePt t="27141" x="3392488" y="4092575"/>
          <p14:tracePt t="27147" x="3205163" y="4092575"/>
          <p14:tracePt t="27154" x="3028950" y="4092575"/>
          <p14:tracePt t="27163" x="2841625" y="4079875"/>
          <p14:tracePt t="27170" x="2654300" y="4067175"/>
          <p14:tracePt t="27179" x="2490788" y="4029075"/>
          <p14:tracePt t="27186" x="2316163" y="3992563"/>
          <p14:tracePt t="27197" x="2165350" y="3954463"/>
          <p14:tracePt t="27202" x="2014538" y="3916363"/>
          <p14:tracePt t="27214" x="1865313" y="3867150"/>
          <p14:tracePt t="27217" x="1739900" y="3816350"/>
          <p14:tracePt t="27228" x="1614488" y="3779838"/>
          <p14:tracePt t="27233" x="1514475" y="3741738"/>
          <p14:tracePt t="27246" x="1439863" y="3716338"/>
          <p14:tracePt t="27248" x="1389063" y="3703638"/>
          <p14:tracePt t="27256" x="1352550" y="3692525"/>
          <p14:tracePt t="27264" x="1327150" y="3679825"/>
          <p14:tracePt t="27270" x="1301750" y="3679825"/>
          <p14:tracePt t="27366" x="1314450" y="3679825"/>
          <p14:tracePt t="27382" x="1327150" y="3679825"/>
          <p14:tracePt t="27384" x="1352550" y="3679825"/>
          <p14:tracePt t="27392" x="1389063" y="3679825"/>
          <p14:tracePt t="27399" x="1414463" y="3679825"/>
          <p14:tracePt t="27408" x="1427163" y="3692525"/>
          <p14:tracePt t="27415" x="1452563" y="3692525"/>
          <p14:tracePt t="27421" x="1476375" y="3703638"/>
          <p14:tracePt t="27433" x="1489075" y="3703638"/>
          <p14:tracePt t="27439" x="1501775" y="3703638"/>
          <p14:tracePt t="27450" x="1514475" y="3703638"/>
          <p14:tracePt t="27468" x="1527175" y="3703638"/>
          <p14:tracePt t="27522" x="1539875" y="3703638"/>
          <p14:tracePt t="27533" x="1552575" y="3703638"/>
          <p14:tracePt t="27546" x="1565275" y="3716338"/>
          <p14:tracePt t="27565" x="1577975" y="3716338"/>
          <p14:tracePt t="27579" x="1589088" y="3716338"/>
          <p14:tracePt t="27592" x="1601788" y="3716338"/>
          <p14:tracePt t="27616" x="1614488" y="3716338"/>
          <p14:tracePt t="27730" x="1627188" y="3716338"/>
          <p14:tracePt t="27747" x="1639888" y="3716338"/>
          <p14:tracePt t="27756" x="1652588" y="3716338"/>
          <p14:tracePt t="27765" x="1665288" y="3716338"/>
          <p14:tracePt t="27775" x="1689100" y="3716338"/>
          <p14:tracePt t="27784" x="1714500" y="3716338"/>
          <p14:tracePt t="27787" x="1765300" y="3716338"/>
          <p14:tracePt t="27806" x="1903413" y="3716338"/>
          <p14:tracePt t="27817" x="2127250" y="3679825"/>
          <p14:tracePt t="27833" x="2352675" y="3654425"/>
          <p14:tracePt t="27842" x="2490788" y="3641725"/>
          <p14:tracePt t="27851" x="2628900" y="3641725"/>
          <p14:tracePt t="27864" x="2778125" y="3629025"/>
          <p14:tracePt t="27866" x="2928938" y="3616325"/>
          <p14:tracePt t="27873" x="3079750" y="3616325"/>
          <p14:tracePt t="27882" x="3228975" y="3603625"/>
          <p14:tracePt t="27892" x="3341688" y="3603625"/>
          <p14:tracePt t="27903" x="3567113" y="3603625"/>
          <p14:tracePt t="27918" x="3643313" y="3616325"/>
          <p14:tracePt t="27920" x="3705225" y="3616325"/>
          <p14:tracePt t="27929" x="3743325" y="3629025"/>
          <p14:tracePt t="27934" x="3767138" y="3629025"/>
          <p14:tracePt t="27940" x="3779838" y="3641725"/>
          <p14:tracePt t="27949" x="3792538" y="3641725"/>
          <p14:tracePt t="28348" x="3817938" y="3641725"/>
          <p14:tracePt t="28360" x="3856038" y="3654425"/>
          <p14:tracePt t="28364" x="3879850" y="3667125"/>
          <p14:tracePt t="28372" x="3917950" y="3667125"/>
          <p14:tracePt t="28384" x="4017963" y="3679825"/>
          <p14:tracePt t="28397" x="4081463" y="3692525"/>
          <p14:tracePt t="28399" x="4117975" y="3703638"/>
          <p14:tracePt t="28411" x="4168775" y="3716338"/>
          <p14:tracePt t="28415" x="4217988" y="3716338"/>
          <p14:tracePt t="28423" x="4256088" y="3729038"/>
          <p14:tracePt t="28431" x="4294188" y="3729038"/>
          <p14:tracePt t="28439" x="4330700" y="3729038"/>
          <p14:tracePt t="28448" x="4368800" y="3729038"/>
          <p14:tracePt t="28455" x="4406900" y="3741738"/>
          <p14:tracePt t="28461" x="4443413" y="3741738"/>
          <p14:tracePt t="28469" x="4468813" y="3754438"/>
          <p14:tracePt t="28478" x="4494213" y="3754438"/>
          <p14:tracePt t="28485" x="4518025" y="3754438"/>
          <p14:tracePt t="28495" x="4543425" y="3754438"/>
          <p14:tracePt t="28501" x="4568825" y="3754438"/>
          <p14:tracePt t="28510" x="4606925" y="3767138"/>
          <p14:tracePt t="28517" x="4630738" y="3767138"/>
          <p14:tracePt t="28523" x="4656138" y="3767138"/>
          <p14:tracePt t="28539" x="4681538" y="3767138"/>
          <p14:tracePt t="28547" x="4706938" y="3767138"/>
          <p14:tracePt t="28563" x="4719638" y="3767138"/>
          <p14:tracePt t="28571" x="4743450" y="3767138"/>
          <p14:tracePt t="28579" x="4768850" y="3767138"/>
          <p14:tracePt t="28587" x="4794250" y="3767138"/>
          <p14:tracePt t="28595" x="4832350" y="3767138"/>
          <p14:tracePt t="28604" x="4881563" y="3767138"/>
          <p14:tracePt t="28612" x="4968875" y="3767138"/>
          <p14:tracePt t="28617" x="5057775" y="3767138"/>
          <p14:tracePt t="28628" x="5119688" y="3754438"/>
          <p14:tracePt t="28633" x="5207000" y="3754438"/>
          <p14:tracePt t="28644" x="5270500" y="3741738"/>
          <p14:tracePt t="28649" x="5332413" y="3741738"/>
          <p14:tracePt t="28657" x="5370513" y="3741738"/>
          <p14:tracePt t="28665" x="5407025" y="3729038"/>
          <p14:tracePt t="28671" x="5432425" y="3729038"/>
          <p14:tracePt t="28679" x="5445125" y="3729038"/>
          <p14:tracePt t="28687" x="5457825" y="3729038"/>
          <p14:tracePt t="28703" x="5470525" y="3729038"/>
          <p14:tracePt t="28765" x="5483225" y="3729038"/>
          <p14:tracePt t="28781" x="5495925" y="3729038"/>
          <p14:tracePt t="28789" x="5507038" y="3729038"/>
          <p14:tracePt t="28805" x="5519738" y="3729038"/>
          <p14:tracePt t="28813" x="5532438" y="3741738"/>
          <p14:tracePt t="28823" x="5545138" y="3741738"/>
          <p14:tracePt t="28836" x="5557838" y="3741738"/>
          <p14:tracePt t="28846" x="5570538" y="3741738"/>
          <p14:tracePt t="28862" x="5583238" y="3741738"/>
          <p14:tracePt t="29311" x="5583238" y="3729038"/>
          <p14:tracePt t="29319" x="5583238" y="3692525"/>
          <p14:tracePt t="29327" x="5583238" y="3641725"/>
          <p14:tracePt t="29335" x="5570538" y="3579813"/>
          <p14:tracePt t="29343" x="5570538" y="3529013"/>
          <p14:tracePt t="29349" x="5570538" y="3479800"/>
          <p14:tracePt t="29375" x="5570538" y="3390900"/>
          <p14:tracePt t="29379" x="5570538" y="3354388"/>
          <p14:tracePt t="29387" x="5570538" y="3316288"/>
          <p14:tracePt t="29402" x="5583238" y="3254375"/>
          <p14:tracePt t="29408" x="5583238" y="3216275"/>
          <p14:tracePt t="29416" x="5595938" y="3190875"/>
          <p14:tracePt t="29420" x="5595938" y="3165475"/>
          <p14:tracePt t="29430" x="5595938" y="3141663"/>
          <p14:tracePt t="29436" x="5595938" y="3128963"/>
          <p14:tracePt t="29447" x="5595938" y="3103563"/>
          <p14:tracePt t="29454" x="5595938" y="3090863"/>
          <p14:tracePt t="29468" x="5595938" y="3078163"/>
          <p14:tracePt t="29480" x="5595938" y="3065463"/>
          <p14:tracePt t="29484" x="5595938" y="3054350"/>
          <p14:tracePt t="29498" x="5595938" y="3041650"/>
          <p14:tracePt t="29507" x="5595938" y="3028950"/>
          <p14:tracePt t="29523" x="5595938" y="3016250"/>
          <p14:tracePt t="29539" x="5595938" y="3003550"/>
          <p14:tracePt t="29677" x="5595938" y="3028950"/>
          <p14:tracePt t="29685" x="5607050" y="3065463"/>
          <p14:tracePt t="29695" x="5619750" y="3116263"/>
          <p14:tracePt t="29702" x="5645150" y="3178175"/>
          <p14:tracePt t="29713" x="5657850" y="3228975"/>
          <p14:tracePt t="29716" x="5670550" y="3278188"/>
          <p14:tracePt t="29725" x="5670550" y="3316288"/>
          <p14:tracePt t="29732" x="5670550" y="3354388"/>
          <p14:tracePt t="29742" x="5683250" y="3390900"/>
          <p14:tracePt t="29750" x="5695950" y="3429000"/>
          <p14:tracePt t="29756" x="5695950" y="3454400"/>
          <p14:tracePt t="29766" x="5708650" y="3479800"/>
          <p14:tracePt t="29771" x="5708650" y="3490913"/>
          <p14:tracePt t="29781" x="5708650" y="3503613"/>
          <p14:tracePt t="29796" x="5708650" y="3516313"/>
          <p14:tracePt t="29802" x="5708650" y="3529013"/>
          <p14:tracePt t="29846" x="5708650" y="3541713"/>
          <p14:tracePt t="29865" x="5708650" y="3554413"/>
          <p14:tracePt t="29895" x="5708650" y="3567113"/>
          <p14:tracePt t="30218" x="5695950" y="3567113"/>
          <p14:tracePt t="30233" x="5695950" y="3554413"/>
          <p14:tracePt t="30245" x="5683250" y="3554413"/>
          <p14:tracePt t="30250" x="5683250" y="3541713"/>
          <p14:tracePt t="30264" x="5670550" y="3541713"/>
          <p14:tracePt t="30280" x="5670550" y="3529013"/>
          <p14:tracePt t="30285" x="5657850" y="3516313"/>
          <p14:tracePt t="30295" x="5645150" y="3516313"/>
          <p14:tracePt t="30312" x="5632450" y="3516313"/>
          <p14:tracePt t="30331" x="5632450" y="3503613"/>
          <p14:tracePt t="30339" x="5619750" y="3503613"/>
          <p14:tracePt t="30369" x="5607050" y="3503613"/>
          <p14:tracePt t="30385" x="5595938" y="3503613"/>
          <p14:tracePt t="30401" x="5595938" y="3490913"/>
          <p14:tracePt t="30409" x="5583238" y="3490913"/>
          <p14:tracePt t="30431" x="5570538" y="3490913"/>
          <p14:tracePt t="30456" x="5557838" y="3490913"/>
          <p14:tracePt t="30472" x="5545138" y="3490913"/>
          <p14:tracePt t="30488" x="5532438" y="3490913"/>
          <p14:tracePt t="30512" x="5519738" y="3479800"/>
          <p14:tracePt t="30534" x="5507038" y="3479800"/>
          <p14:tracePt t="30550" x="5495925" y="3479800"/>
          <p14:tracePt t="30573" x="5483225" y="3479800"/>
          <p14:tracePt t="30590" x="5470525" y="3479800"/>
          <p14:tracePt t="30605" x="5457825" y="3479800"/>
          <p14:tracePt t="30614" x="5445125" y="3479800"/>
          <p14:tracePt t="30629" x="5432425" y="3479800"/>
          <p14:tracePt t="30636" x="5432425" y="3490913"/>
          <p14:tracePt t="30646" x="5419725" y="3490913"/>
          <p14:tracePt t="30652" x="5407025" y="3490913"/>
          <p14:tracePt t="30662" x="5394325" y="3503613"/>
          <p14:tracePt t="30666" x="5370513" y="3503613"/>
          <p14:tracePt t="30675" x="5357813" y="3516313"/>
          <p14:tracePt t="30682" x="5345113" y="3516313"/>
          <p14:tracePt t="30691" x="5319713" y="3529013"/>
          <p14:tracePt t="30698" x="5319713" y="3541713"/>
          <p14:tracePt t="30707" x="5307013" y="3541713"/>
          <p14:tracePt t="30720" x="5294313" y="3541713"/>
          <p14:tracePt t="30735" x="5281613" y="3554413"/>
          <p14:tracePt t="30745" x="5270500" y="3554413"/>
          <p14:tracePt t="30767" x="5257800" y="3554413"/>
          <p14:tracePt t="30783" x="5245100" y="3554413"/>
          <p14:tracePt t="30805" x="5232400" y="3554413"/>
          <p14:tracePt t="30813" x="5219700" y="3567113"/>
          <p14:tracePt t="30829" x="5207000" y="3567113"/>
          <p14:tracePt t="30853" x="5194300" y="3579813"/>
          <p14:tracePt t="30877" x="5194300" y="3590925"/>
          <p14:tracePt t="30967" x="5194300" y="3603625"/>
          <p14:tracePt t="30980" x="5181600" y="3603625"/>
          <p14:tracePt t="30991" x="5181600" y="3616325"/>
          <p14:tracePt t="31004" x="5181600" y="3629025"/>
          <p14:tracePt t="31020" x="5181600" y="3641725"/>
          <p14:tracePt t="31030" x="5181600" y="3654425"/>
          <p14:tracePt t="31046" x="5181600" y="3667125"/>
          <p14:tracePt t="31066" x="5181600" y="3679825"/>
          <p14:tracePt t="31082" x="5181600" y="3692525"/>
          <p14:tracePt t="31092" x="5181600" y="3703638"/>
          <p14:tracePt t="31104" x="5181600" y="3716338"/>
          <p14:tracePt t="31115" x="5181600" y="3729038"/>
          <p14:tracePt t="31123" x="5194300" y="3741738"/>
          <p14:tracePt t="31136" x="5207000" y="3779838"/>
          <p14:tracePt t="31153" x="5219700" y="3816350"/>
          <p14:tracePt t="31169" x="5232400" y="3841750"/>
          <p14:tracePt t="31175" x="5245100" y="3841750"/>
          <p14:tracePt t="31186" x="5245100" y="3854450"/>
          <p14:tracePt t="31189" x="5257800" y="3854450"/>
          <p14:tracePt t="31199" x="5257800" y="3867150"/>
          <p14:tracePt t="31206" x="5270500" y="3867150"/>
          <p14:tracePt t="31214" x="5281613" y="3879850"/>
          <p14:tracePt t="31219" x="5281613" y="3892550"/>
          <p14:tracePt t="31229" x="5294313" y="3892550"/>
          <p14:tracePt t="31235" x="5294313" y="3905250"/>
          <p14:tracePt t="31245" x="5307013" y="3905250"/>
          <p14:tracePt t="31249" x="5307013" y="3916363"/>
          <p14:tracePt t="31257" x="5332413" y="3916363"/>
          <p14:tracePt t="31273" x="5345113" y="3929063"/>
          <p14:tracePt t="31281" x="5357813" y="3929063"/>
          <p14:tracePt t="31289" x="5357813" y="3941763"/>
          <p14:tracePt t="31297" x="5370513" y="3941763"/>
          <p14:tracePt t="31303" x="5383213" y="3941763"/>
          <p14:tracePt t="31311" x="5394325" y="3954463"/>
          <p14:tracePt t="31319" x="5407025" y="3954463"/>
          <p14:tracePt t="31328" x="5419725" y="3954463"/>
          <p14:tracePt t="31335" x="5419725" y="3967163"/>
          <p14:tracePt t="31344" x="5445125" y="3967163"/>
          <p14:tracePt t="31361" x="5457825" y="3967163"/>
          <p14:tracePt t="31381" x="5470525" y="3979863"/>
          <p14:tracePt t="31390" x="5483225" y="3979863"/>
          <p14:tracePt t="31398" x="5483225" y="3992563"/>
          <p14:tracePt t="31406" x="5495925" y="3992563"/>
          <p14:tracePt t="31413" x="5507038" y="3992563"/>
          <p14:tracePt t="31431" x="5519738" y="3992563"/>
          <p14:tracePt t="31452" x="5532438" y="3992563"/>
          <p14:tracePt t="31526" x="5545138" y="3992563"/>
          <p14:tracePt t="31541" x="5557838" y="3992563"/>
          <p14:tracePt t="31549" x="5570538" y="3992563"/>
          <p14:tracePt t="31555" x="5570538" y="3979863"/>
          <p14:tracePt t="31564" x="5583238" y="3979863"/>
          <p14:tracePt t="31570" x="5583238" y="3967163"/>
          <p14:tracePt t="31580" x="5595938" y="3967163"/>
          <p14:tracePt t="31586" x="5607050" y="3954463"/>
          <p14:tracePt t="31602" x="5619750" y="3941763"/>
          <p14:tracePt t="31617" x="5632450" y="3929063"/>
          <p14:tracePt t="31625" x="5632450" y="3916363"/>
          <p14:tracePt t="31640" x="5645150" y="3916363"/>
          <p14:tracePt t="31688" x="5645150" y="3905250"/>
          <p14:tracePt t="31706" x="5657850" y="3905250"/>
          <p14:tracePt t="31728" x="5670550" y="3892550"/>
          <p14:tracePt t="31743" x="5670550" y="3879850"/>
          <p14:tracePt t="31756" x="5670550" y="3867150"/>
          <p14:tracePt t="31763" x="5683250" y="3867150"/>
          <p14:tracePt t="31771" x="5683250" y="3854450"/>
          <p14:tracePt t="31787" x="5683250" y="3841750"/>
          <p14:tracePt t="31803" x="5695950" y="3829050"/>
          <p14:tracePt t="31811" x="5695950" y="3816350"/>
          <p14:tracePt t="31819" x="5708650" y="3816350"/>
          <p14:tracePt t="31827" x="5708650" y="3803650"/>
          <p14:tracePt t="31841" x="5708650" y="3792538"/>
          <p14:tracePt t="31857" x="5708650" y="3779838"/>
          <p14:tracePt t="31865" x="5708650" y="3767138"/>
          <p14:tracePt t="31882" x="5708650" y="3754438"/>
          <p14:tracePt t="31898" x="5708650" y="3741738"/>
          <p14:tracePt t="31915" x="5708650" y="3729038"/>
          <p14:tracePt t="31920" x="5708650" y="3716338"/>
          <p14:tracePt t="31930" x="5695950" y="3716338"/>
          <p14:tracePt t="31964" x="5695950" y="3703638"/>
          <p14:tracePt t="32987" x="5719763" y="3703638"/>
          <p14:tracePt t="32995" x="5745163" y="3716338"/>
          <p14:tracePt t="33001" x="5770563" y="3716338"/>
          <p14:tracePt t="33009" x="5808663" y="3716338"/>
          <p14:tracePt t="33017" x="5870575" y="3729038"/>
          <p14:tracePt t="33027" x="5921375" y="3729038"/>
          <p14:tracePt t="33033" x="5983288" y="3729038"/>
          <p14:tracePt t="33041" x="6057900" y="3729038"/>
          <p14:tracePt t="33051" x="6121400" y="3729038"/>
          <p14:tracePt t="33059" x="6196013" y="3729038"/>
          <p14:tracePt t="33067" x="6259513" y="3741738"/>
          <p14:tracePt t="33072" x="6334125" y="3741738"/>
          <p14:tracePt t="33082" x="6408738" y="3741738"/>
          <p14:tracePt t="33088" x="6508750" y="3741738"/>
          <p14:tracePt t="33097" x="6634163" y="3741738"/>
          <p14:tracePt t="33105" x="6797675" y="3741738"/>
          <p14:tracePt t="33116" x="6997700" y="3741738"/>
          <p14:tracePt t="33121" x="7246938" y="3741738"/>
          <p14:tracePt t="33132" x="7561263" y="3729038"/>
          <p14:tracePt t="33137" x="7910513" y="3703638"/>
          <p14:tracePt t="33148" x="8223250" y="3692525"/>
          <p14:tracePt t="33153" x="8574088" y="3667125"/>
          <p14:tracePt t="33159" x="8912225" y="3654425"/>
          <p14:tracePt t="33166" x="9237663" y="3616325"/>
          <p14:tracePt t="33175" x="9525000" y="3590925"/>
          <p14:tracePt t="33183" x="9739313" y="3579813"/>
          <p14:tracePt t="33191" x="9926638" y="3567113"/>
          <p14:tracePt t="33198" x="10075863" y="3554413"/>
          <p14:tracePt t="33207" x="10226675" y="3541713"/>
          <p14:tracePt t="33215" x="10339388" y="3541713"/>
          <p14:tracePt t="33222" x="10452100" y="3541713"/>
          <p14:tracePt t="33234" x="10552113" y="3529013"/>
          <p14:tracePt t="33238" x="10652125" y="3529013"/>
          <p14:tracePt t="33248" x="10739438" y="3516313"/>
          <p14:tracePt t="33253" x="10839450" y="3503613"/>
          <p14:tracePt t="33265" x="10915650" y="3503613"/>
          <p14:tracePt t="33268" x="10964863" y="3490913"/>
          <p14:tracePt t="33280" x="11028363" y="3479800"/>
          <p14:tracePt t="33286" x="11052175" y="3479800"/>
          <p14:tracePt t="33299" x="11077575" y="3479800"/>
          <p14:tracePt t="33541" x="11077575" y="3467100"/>
          <p14:tracePt t="33548" x="11064875" y="3467100"/>
          <p14:tracePt t="33568" x="11052175" y="3467100"/>
          <p14:tracePt t="33577" x="11052175" y="3454400"/>
          <p14:tracePt t="33583" x="11028363" y="3454400"/>
          <p14:tracePt t="33597" x="11015663" y="3441700"/>
          <p14:tracePt t="33604" x="10977563" y="3429000"/>
          <p14:tracePt t="33616" x="10952163" y="3416300"/>
          <p14:tracePt t="33620" x="10928350" y="3416300"/>
          <p14:tracePt t="33635" x="10877550" y="3390900"/>
          <p14:tracePt t="33651" x="10815638" y="3378200"/>
          <p14:tracePt t="33660" x="10802938" y="3367088"/>
          <p14:tracePt t="33667" x="10790238" y="3367088"/>
          <p14:tracePt t="33673" x="10764838" y="3354388"/>
          <p14:tracePt t="33684" x="10752138" y="3354388"/>
          <p14:tracePt t="33689" x="10739438" y="3354388"/>
          <p14:tracePt t="33699" x="10715625" y="3354388"/>
          <p14:tracePt t="33705" x="10702925" y="3354388"/>
          <p14:tracePt t="33717" x="10677525" y="3341688"/>
          <p14:tracePt t="33723" x="10652125" y="3341688"/>
          <p14:tracePt t="33734" x="10626725" y="3328988"/>
          <p14:tracePt t="33738" x="10590213" y="3328988"/>
          <p14:tracePt t="33748" x="10539413" y="3328988"/>
          <p14:tracePt t="33751" x="10464800" y="3328988"/>
          <p14:tracePt t="33760" x="10401300" y="3328988"/>
          <p14:tracePt t="33768" x="10326688" y="3328988"/>
          <p14:tracePt t="33775" x="10277475" y="3328988"/>
          <p14:tracePt t="33784" x="10213975" y="3328988"/>
          <p14:tracePt t="33791" x="10152063" y="3328988"/>
          <p14:tracePt t="33799" x="10113963" y="3328988"/>
          <p14:tracePt t="33807" x="10075863" y="3341688"/>
          <p14:tracePt t="33818" x="10052050" y="3341688"/>
          <p14:tracePt t="33822" x="10026650" y="3341688"/>
          <p14:tracePt t="33832" x="10001250" y="3341688"/>
          <p14:tracePt t="33837" x="9975850" y="3341688"/>
          <p14:tracePt t="33850" x="9952038" y="3341688"/>
          <p14:tracePt t="33853" x="9913938" y="3341688"/>
          <p14:tracePt t="33868" x="9875838" y="3341688"/>
          <p14:tracePt t="33870" x="9839325" y="3328988"/>
          <p14:tracePt t="33876" x="9775825" y="3328988"/>
          <p14:tracePt t="33884" x="9701213" y="3316288"/>
          <p14:tracePt t="33900" x="9537700" y="3316288"/>
          <p14:tracePt t="33907" x="9450388" y="3316288"/>
          <p14:tracePt t="33916" x="9363075" y="3316288"/>
          <p14:tracePt t="33923" x="9288463" y="3316288"/>
          <p14:tracePt t="33931" x="9224963" y="3316288"/>
          <p14:tracePt t="33939" x="9188450" y="3328988"/>
          <p14:tracePt t="33950" x="9163050" y="3341688"/>
          <p14:tracePt t="33956" x="9137650" y="3341688"/>
          <p14:tracePt t="33973" x="9099550" y="3354388"/>
          <p14:tracePt t="33981" x="9075738" y="3354388"/>
          <p14:tracePt t="33984" x="9063038" y="3367088"/>
          <p14:tracePt t="33992" x="9037638" y="3378200"/>
          <p14:tracePt t="34000" x="8999538" y="3378200"/>
          <p14:tracePt t="34008" x="8975725" y="3390900"/>
          <p14:tracePt t="34017" x="8950325" y="3403600"/>
          <p14:tracePt t="34022" x="8924925" y="3416300"/>
          <p14:tracePt t="34031" x="8899525" y="3429000"/>
          <p14:tracePt t="34038" x="8863013" y="3441700"/>
          <p14:tracePt t="34047" x="8837613" y="3454400"/>
          <p14:tracePt t="34054" x="8812213" y="3467100"/>
          <p14:tracePt t="34063" x="8799513" y="3479800"/>
          <p14:tracePt t="34070" x="8774113" y="3479800"/>
          <p14:tracePt t="34080" x="8763000" y="3490913"/>
          <p14:tracePt t="34086" x="8750300" y="3490913"/>
          <p14:tracePt t="34103" x="8737600" y="3503613"/>
          <p14:tracePt t="34141" x="8724900" y="3503613"/>
          <p14:tracePt t="34203" x="8724900" y="3516313"/>
          <p14:tracePt t="34219" x="8737600" y="3529013"/>
          <p14:tracePt t="34231" x="8737600" y="3541713"/>
          <p14:tracePt t="34235" x="8750300" y="3541713"/>
          <p14:tracePt t="34241" x="8750300" y="3554413"/>
          <p14:tracePt t="34256" x="8774113" y="3567113"/>
          <p14:tracePt t="34273" x="8786813" y="3579813"/>
          <p14:tracePt t="34289" x="8799513" y="3590925"/>
          <p14:tracePt t="34299" x="8799513" y="3603625"/>
          <p14:tracePt t="34305" x="8812213" y="3603625"/>
          <p14:tracePt t="34319" x="8824913" y="3616325"/>
          <p14:tracePt t="34335" x="8837613" y="3629025"/>
          <p14:tracePt t="34342" x="8850313" y="3641725"/>
          <p14:tracePt t="34350" x="8850313" y="3654425"/>
          <p14:tracePt t="34358" x="8874125" y="3654425"/>
          <p14:tracePt t="34366" x="8874125" y="3679825"/>
          <p14:tracePt t="34374" x="8886825" y="3679825"/>
          <p14:tracePt t="34380" x="8899525" y="3692525"/>
          <p14:tracePt t="34390" x="8912225" y="3703638"/>
          <p14:tracePt t="34398" x="8912225" y="3716338"/>
          <p14:tracePt t="34404" x="8924925" y="3741738"/>
          <p14:tracePt t="34413" x="8937625" y="3741738"/>
          <p14:tracePt t="34420" x="8937625" y="3754438"/>
          <p14:tracePt t="34436" x="8950325" y="3767138"/>
          <p14:tracePt t="34452" x="8963025" y="3779838"/>
          <p14:tracePt t="34463" x="8975725" y="3792538"/>
          <p14:tracePt t="34474" x="8986838" y="3803650"/>
          <p14:tracePt t="34490" x="8999538" y="3816350"/>
          <p14:tracePt t="34506" x="9012238" y="3829050"/>
          <p14:tracePt t="34536" x="9024938" y="3841750"/>
          <p14:tracePt t="34553" x="9037638" y="3841750"/>
          <p14:tracePt t="34569" x="9050338" y="3854450"/>
          <p14:tracePt t="34586" x="9063038" y="3854450"/>
          <p14:tracePt t="34601" x="9075738" y="3854450"/>
          <p14:tracePt t="34608" x="9088438" y="3867150"/>
          <p14:tracePt t="34623" x="9099550" y="3867150"/>
          <p14:tracePt t="34647" x="9112250" y="3879850"/>
          <p14:tracePt t="34664" x="9124950" y="3892550"/>
          <p14:tracePt t="34671" x="9137650" y="3892550"/>
          <p14:tracePt t="34684" x="9150350" y="3892550"/>
          <p14:tracePt t="34688" x="9163050" y="3892550"/>
          <p14:tracePt t="34700" x="9175750" y="3905250"/>
          <p14:tracePt t="34702" x="9199563" y="3905250"/>
          <p14:tracePt t="34717" x="9224963" y="3905250"/>
          <p14:tracePt t="34726" x="9250363" y="3905250"/>
          <p14:tracePt t="34732" x="9275763" y="3916363"/>
          <p14:tracePt t="34740" x="9288463" y="3929063"/>
          <p14:tracePt t="34748" x="9312275" y="3929063"/>
          <p14:tracePt t="34754" x="9350375" y="3929063"/>
          <p14:tracePt t="34763" x="9363075" y="3929063"/>
          <p14:tracePt t="34772" x="9375775" y="3929063"/>
          <p14:tracePt t="34780" x="9388475" y="3929063"/>
          <p14:tracePt t="34786" x="9413875" y="3941763"/>
          <p14:tracePt t="34802" x="9424988" y="3941763"/>
          <p14:tracePt t="34818" x="9437688" y="3941763"/>
          <p14:tracePt t="34824" x="9450388" y="3941763"/>
          <p14:tracePt t="34840" x="9463088" y="3941763"/>
          <p14:tracePt t="34856" x="9475788" y="3941763"/>
          <p14:tracePt t="34864" x="9488488" y="3941763"/>
          <p14:tracePt t="34872" x="9501188" y="3941763"/>
          <p14:tracePt t="34890" x="9513888" y="3941763"/>
          <p14:tracePt t="34902" x="9525000" y="3941763"/>
          <p14:tracePt t="34981" x="9537700" y="3929063"/>
          <p14:tracePt t="34989" x="9537700" y="3916363"/>
          <p14:tracePt t="35005" x="9537700" y="3905250"/>
          <p14:tracePt t="35014" x="9537700" y="3892550"/>
          <p14:tracePt t="35099" x="9537700" y="3879850"/>
          <p14:tracePt t="35115" x="9550400" y="3879850"/>
          <p14:tracePt t="35123" x="9550400" y="3867150"/>
          <p14:tracePt t="35153" x="9550400" y="3854450"/>
          <p14:tracePt t="35163" x="9563100" y="3841750"/>
          <p14:tracePt t="35187" x="9563100" y="3829050"/>
          <p14:tracePt t="35224" x="9563100" y="3816350"/>
          <p14:tracePt t="35248" x="9563100" y="3803650"/>
          <p14:tracePt t="35266" x="9563100" y="3792538"/>
          <p14:tracePt t="35281" x="9575800" y="3779838"/>
          <p14:tracePt t="35295" x="9575800" y="3767138"/>
          <p14:tracePt t="35311" x="9575800" y="3754438"/>
          <p14:tracePt t="35319" x="9588500" y="3754438"/>
          <p14:tracePt t="35336" x="9588500" y="3741738"/>
          <p14:tracePt t="35344" x="9588500" y="3729038"/>
          <p14:tracePt t="35372" x="9588500" y="3716338"/>
          <p14:tracePt t="35386" x="9588500" y="3703638"/>
          <p14:tracePt t="35398" x="9601200" y="3692525"/>
          <p14:tracePt t="35408" x="9601200" y="3679825"/>
          <p14:tracePt t="35426" x="9601200" y="3667125"/>
          <p14:tracePt t="35440" x="9601200" y="3654425"/>
          <p14:tracePt t="35464" x="9601200" y="3641725"/>
          <p14:tracePt t="35472" x="9601200" y="3629025"/>
          <p14:tracePt t="35543" x="9601200" y="3616325"/>
          <p14:tracePt t="35744" x="9575800" y="3616325"/>
          <p14:tracePt t="35762" x="9563100" y="3616325"/>
          <p14:tracePt t="35773" x="9563100" y="3603625"/>
          <p14:tracePt t="35787" x="9537700" y="3603625"/>
          <p14:tracePt t="35800" x="9525000" y="3590925"/>
          <p14:tracePt t="35816" x="9513888" y="3590925"/>
          <p14:tracePt t="35824" x="9513888" y="3579813"/>
          <p14:tracePt t="35839" x="9501188" y="3579813"/>
          <p14:tracePt t="35853" x="9488488" y="3579813"/>
          <p14:tracePt t="35879" x="9475788" y="3579813"/>
          <p14:tracePt t="35902" x="9475788" y="3567113"/>
          <p14:tracePt t="35911" x="9463088" y="3567113"/>
          <p14:tracePt t="35926" x="9450388" y="3567113"/>
          <p14:tracePt t="35932" x="9437688" y="3567113"/>
          <p14:tracePt t="35948" x="9424988" y="3567113"/>
          <p14:tracePt t="35954" x="9401175" y="3554413"/>
          <p14:tracePt t="35965" x="9375775" y="3541713"/>
          <p14:tracePt t="35981" x="9324975" y="3529013"/>
          <p14:tracePt t="35986" x="9288463" y="3516313"/>
          <p14:tracePt t="35998" x="9250363" y="3503613"/>
          <p14:tracePt t="36000" x="9224963" y="3503613"/>
          <p14:tracePt t="36008" x="9199563" y="3503613"/>
          <p14:tracePt t="36016" x="9175750" y="3503613"/>
          <p14:tracePt t="36024" x="9150350" y="3490913"/>
          <p14:tracePt t="36032" x="9137650" y="3490913"/>
          <p14:tracePt t="36040" x="9099550" y="3490913"/>
          <p14:tracePt t="36056" x="9075738" y="3490913"/>
          <p14:tracePt t="36064" x="9063038" y="3490913"/>
          <p14:tracePt t="36070" x="9037638" y="3490913"/>
          <p14:tracePt t="36086" x="9012238" y="3490913"/>
          <p14:tracePt t="36098" x="8999538" y="3490913"/>
          <p14:tracePt t="36114" x="8986838" y="3490913"/>
          <p14:tracePt t="36118" x="8975725" y="3490913"/>
          <p14:tracePt t="36126" x="8963025" y="3490913"/>
          <p14:tracePt t="36134" x="8950325" y="3503613"/>
          <p14:tracePt t="36149" x="8937625" y="3503613"/>
          <p14:tracePt t="36156" x="8924925" y="3503613"/>
          <p14:tracePt t="37637" x="8912225" y="3503613"/>
          <p14:tracePt t="37655" x="8899525" y="3503613"/>
          <p14:tracePt t="37665" x="8886825" y="3503613"/>
          <p14:tracePt t="37674" x="8863013" y="3503613"/>
          <p14:tracePt t="37682" x="8837613" y="3503613"/>
          <p14:tracePt t="37683" x="8799513" y="3516313"/>
          <p14:tracePt t="37691" x="8724900" y="3529013"/>
          <p14:tracePt t="37700" x="8624888" y="3541713"/>
          <p14:tracePt t="37706" x="8499475" y="3567113"/>
          <p14:tracePt t="37715" x="8386763" y="3590925"/>
          <p14:tracePt t="37721" x="8248650" y="3616325"/>
          <p14:tracePt t="37731" x="8099425" y="3667125"/>
          <p14:tracePt t="37737" x="7948613" y="3692525"/>
          <p14:tracePt t="37748" x="7823200" y="3729038"/>
          <p14:tracePt t="37754" x="7697788" y="3754438"/>
          <p14:tracePt t="37764" x="7597775" y="3767138"/>
          <p14:tracePt t="37768" x="7510463" y="3792538"/>
          <p14:tracePt t="37776" x="7435850" y="3803650"/>
          <p14:tracePt t="37783" x="7397750" y="3816350"/>
          <p14:tracePt t="37792" x="7372350" y="3816350"/>
          <p14:tracePt t="37800" x="7348538" y="3829050"/>
          <p14:tracePt t="37808" x="7335838" y="3829050"/>
          <p14:tracePt t="37816" x="7297738" y="3841750"/>
          <p14:tracePt t="37825" x="7272338" y="3854450"/>
          <p14:tracePt t="37831" x="7246938" y="3867150"/>
          <p14:tracePt t="37840" x="7210425" y="3879850"/>
          <p14:tracePt t="37847" x="7172325" y="3892550"/>
          <p14:tracePt t="37853" x="7134225" y="3905250"/>
          <p14:tracePt t="37864" x="7072313" y="3929063"/>
          <p14:tracePt t="37870" x="7021513" y="3929063"/>
          <p14:tracePt t="37880" x="6972300" y="3941763"/>
          <p14:tracePt t="37886" x="6921500" y="3954463"/>
          <p14:tracePt t="37897" x="6884988" y="3967163"/>
          <p14:tracePt t="37903" x="6846888" y="3979863"/>
          <p14:tracePt t="37914" x="6808788" y="3979863"/>
          <p14:tracePt t="37915" x="6784975" y="3992563"/>
          <p14:tracePt t="37924" x="6759575" y="4005263"/>
          <p14:tracePt t="37931" x="6721475" y="4017963"/>
          <p14:tracePt t="37940" x="6696075" y="4017963"/>
          <p14:tracePt t="37947" x="6646863" y="4029075"/>
          <p14:tracePt t="37955" x="6608763" y="4041775"/>
          <p14:tracePt t="37964" x="6572250" y="4041775"/>
          <p14:tracePt t="37982" x="6508750" y="4054475"/>
          <p14:tracePt t="37986" x="6483350" y="4054475"/>
          <p14:tracePt t="37998" x="6446838" y="4054475"/>
          <p14:tracePt t="38001" x="6421438" y="4054475"/>
          <p14:tracePt t="38013" x="6396038" y="4054475"/>
          <p14:tracePt t="38018" x="6359525" y="4054475"/>
          <p14:tracePt t="38026" x="6321425" y="4054475"/>
          <p14:tracePt t="38034" x="6283325" y="4054475"/>
          <p14:tracePt t="38044" x="6234113" y="4054475"/>
          <p14:tracePt t="38053" x="6196013" y="4054475"/>
          <p14:tracePt t="38059" x="6134100" y="4054475"/>
          <p14:tracePt t="38066" x="6096000" y="4054475"/>
          <p14:tracePt t="38073" x="6057900" y="4054475"/>
          <p14:tracePt t="38083" x="6021388" y="4054475"/>
          <p14:tracePt t="38089" x="5983288" y="4041775"/>
          <p14:tracePt t="38099" x="5957888" y="4029075"/>
          <p14:tracePt t="38105" x="5945188" y="4029075"/>
          <p14:tracePt t="38116" x="5932488" y="4029075"/>
          <p14:tracePt t="38121" x="5932488" y="4017963"/>
          <p14:tracePt t="38137" x="5921375" y="4005263"/>
          <p14:tracePt t="38151" x="5895975" y="3992563"/>
          <p14:tracePt t="38167" x="5883275" y="3979863"/>
          <p14:tracePt t="38184" x="5870575" y="3967163"/>
          <p14:tracePt t="38199" x="5857875" y="3954463"/>
          <p14:tracePt t="38204" x="5845175" y="3941763"/>
          <p14:tracePt t="38222" x="5832475" y="3929063"/>
          <p14:tracePt t="38236" x="5832475" y="3905250"/>
          <p14:tracePt t="38250" x="5821363" y="3905250"/>
          <p14:tracePt t="38254" x="5808663" y="3892550"/>
          <p14:tracePt t="38268" x="5808663" y="3854450"/>
          <p14:tracePt t="38276" x="5795963" y="3841750"/>
          <p14:tracePt t="38284" x="5795963" y="3803650"/>
          <p14:tracePt t="38293" x="5783263" y="3792538"/>
          <p14:tracePt t="38302" x="5783263" y="3779838"/>
          <p14:tracePt t="38307" x="5783263" y="3767138"/>
          <p14:tracePt t="38323" x="5783263" y="3754438"/>
          <p14:tracePt t="38353" x="5783263" y="3741738"/>
          <p14:tracePt t="40698" x="5770563" y="3741738"/>
          <p14:tracePt t="40715" x="5770563" y="3754438"/>
          <p14:tracePt t="40744" x="5770563" y="3767138"/>
          <p14:tracePt t="40752" x="5770563" y="3792538"/>
          <p14:tracePt t="40771" x="5770563" y="3803650"/>
          <p14:tracePt t="40777" x="5770563" y="3816350"/>
          <p14:tracePt t="40784" x="5770563" y="3841750"/>
          <p14:tracePt t="40790" x="5757863" y="3867150"/>
          <p14:tracePt t="40801" x="5745163" y="3905250"/>
          <p14:tracePt t="40806" x="5732463" y="3929063"/>
          <p14:tracePt t="40816" x="5732463" y="3941763"/>
          <p14:tracePt t="40822" x="5719763" y="3967163"/>
          <p14:tracePt t="40833" x="5708650" y="3979863"/>
          <p14:tracePt t="40838" x="5708650" y="3992563"/>
          <p14:tracePt t="40851" x="5695950" y="3992563"/>
          <p14:tracePt t="40856" x="5695950" y="4005263"/>
          <p14:tracePt t="40868" x="5670550" y="4017963"/>
          <p14:tracePt t="40877" x="5645150" y="4029075"/>
          <p14:tracePt t="40885" x="5595938" y="4029075"/>
          <p14:tracePt t="40893" x="5557838" y="4041775"/>
          <p14:tracePt t="40900" x="5495925" y="4054475"/>
          <p14:tracePt t="40908" x="5432425" y="4079875"/>
          <p14:tracePt t="40917" x="5394325" y="4105275"/>
          <p14:tracePt t="40924" x="5370513" y="4105275"/>
          <p14:tracePt t="40934" x="5357813" y="4105275"/>
          <p14:tracePt t="40940" x="5357813" y="4117975"/>
          <p14:tracePt t="40955" x="5345113" y="4117975"/>
          <p14:tracePt t="40966" x="5332413" y="4129088"/>
          <p14:tracePt t="40972" x="5332413" y="4141788"/>
          <p14:tracePt t="40987" x="5319713" y="4154488"/>
          <p14:tracePt t="41002" x="5307013" y="4167188"/>
          <p14:tracePt t="41009" x="5294313" y="4167188"/>
          <p14:tracePt t="41019" x="5270500" y="4205288"/>
          <p14:tracePt t="41024" x="5219700" y="4230688"/>
          <p14:tracePt t="41035" x="5181600" y="4279900"/>
          <p14:tracePt t="41040" x="5132388" y="4318000"/>
          <p14:tracePt t="41049" x="5068888" y="4354513"/>
          <p14:tracePt t="41056" x="5006975" y="4405313"/>
          <p14:tracePt t="41066" x="4932363" y="4454525"/>
          <p14:tracePt t="41072" x="4856163" y="4505325"/>
          <p14:tracePt t="41084" x="4781550" y="4554538"/>
          <p14:tracePt t="41091" x="4743450" y="4605338"/>
          <p14:tracePt t="41102" x="4694238" y="4656138"/>
          <p14:tracePt t="41103" x="4668838" y="4679950"/>
          <p14:tracePt t="41111" x="4643438" y="4705350"/>
          <p14:tracePt t="41118" x="4630738" y="4730750"/>
          <p14:tracePt t="41127" x="4619625" y="4743450"/>
          <p14:tracePt t="41136" x="4619625" y="4756150"/>
          <p14:tracePt t="41142" x="4606925" y="4779963"/>
          <p14:tracePt t="41150" x="4606925" y="4805363"/>
          <p14:tracePt t="41157" x="4594225" y="4830763"/>
          <p14:tracePt t="41167" x="4594225" y="4856163"/>
          <p14:tracePt t="41174" x="4581525" y="4892675"/>
          <p14:tracePt t="41183" x="4581525" y="4930775"/>
          <p14:tracePt t="41188" x="4568825" y="4968875"/>
          <p14:tracePt t="41201" x="4556125" y="5005388"/>
          <p14:tracePt t="41205" x="4543425" y="5043488"/>
          <p14:tracePt t="41220" x="4543425" y="5092700"/>
          <p14:tracePt t="41227" x="4543425" y="5118100"/>
          <p14:tracePt t="41234" x="4543425" y="5130800"/>
          <p14:tracePt t="41245" x="4543425" y="5156200"/>
          <p14:tracePt t="41253" x="4543425" y="5168900"/>
          <p14:tracePt t="41269" x="4543425" y="5181600"/>
          <p14:tracePt t="41275" x="4543425" y="5194300"/>
          <p14:tracePt t="41522" x="4556125" y="5194300"/>
          <p14:tracePt t="41795" x="4568825" y="5194300"/>
          <p14:tracePt t="41849" x="4581525" y="5194300"/>
          <p14:tracePt t="41866" x="4594225" y="5181600"/>
          <p14:tracePt t="41882" x="4606925" y="5181600"/>
          <p14:tracePt t="41888" x="4619625" y="5181600"/>
          <p14:tracePt t="41904" x="4630738" y="5181600"/>
          <p14:tracePt t="41913" x="4668838" y="5181600"/>
          <p14:tracePt t="41919" x="4694238" y="5181600"/>
          <p14:tracePt t="41932" x="4719638" y="5181600"/>
          <p14:tracePt t="41936" x="4756150" y="5181600"/>
          <p14:tracePt t="41944" x="4781550" y="5181600"/>
          <p14:tracePt t="41949" x="4806950" y="5181600"/>
          <p14:tracePt t="41957" x="4843463" y="5194300"/>
          <p14:tracePt t="41965" x="4881563" y="5194300"/>
          <p14:tracePt t="41982" x="4945063" y="5205413"/>
          <p14:tracePt t="41989" x="4968875" y="5205413"/>
          <p14:tracePt t="41999" x="4981575" y="5205413"/>
          <p14:tracePt t="42005" x="4994275" y="5205413"/>
          <p14:tracePt t="42017" x="5019675" y="5205413"/>
          <p14:tracePt t="42022" x="5032375" y="5205413"/>
          <p14:tracePt t="42032" x="5045075" y="5205413"/>
          <p14:tracePt t="42035" x="5068888" y="5205413"/>
          <p14:tracePt t="42049" x="5106988" y="5194300"/>
          <p14:tracePt t="42051" x="5145088" y="5181600"/>
          <p14:tracePt t="42065" x="5194300" y="5143500"/>
          <p14:tracePt t="42067" x="5257800" y="5105400"/>
          <p14:tracePt t="42076" x="5332413" y="5056188"/>
          <p14:tracePt t="42085" x="5432425" y="4992688"/>
          <p14:tracePt t="42092" x="5519738" y="4930775"/>
          <p14:tracePt t="42099" x="5607050" y="4843463"/>
          <p14:tracePt t="42105" x="5719763" y="4768850"/>
          <p14:tracePt t="42115" x="5821363" y="4656138"/>
          <p14:tracePt t="42122" x="5932488" y="4530725"/>
          <p14:tracePt t="42132" x="6034088" y="4405313"/>
          <p14:tracePt t="42138" x="6121400" y="4241800"/>
          <p14:tracePt t="42148" x="6183313" y="4105275"/>
          <p14:tracePt t="42154" x="6234113" y="3954463"/>
          <p14:tracePt t="42159" x="6283325" y="3803650"/>
          <p14:tracePt t="42170" x="6296025" y="3654425"/>
          <p14:tracePt t="42181" x="6308725" y="3516313"/>
          <p14:tracePt t="42186" x="6308725" y="3403600"/>
          <p14:tracePt t="42191" x="6308725" y="3303588"/>
          <p14:tracePt t="42200" x="6308725" y="3190875"/>
          <p14:tracePt t="42208" x="6296025" y="3128963"/>
          <p14:tracePt t="42215" x="6270625" y="3054350"/>
          <p14:tracePt t="42223" x="6246813" y="3003550"/>
          <p14:tracePt t="42232" x="6221413" y="2952750"/>
          <p14:tracePt t="42240" x="6208713" y="2916238"/>
          <p14:tracePt t="42248" x="6196013" y="2878138"/>
          <p14:tracePt t="42254" x="6183313" y="2852738"/>
          <p14:tracePt t="42266" x="6157913" y="2816225"/>
          <p14:tracePt t="42271" x="6146800" y="2790825"/>
          <p14:tracePt t="42281" x="6108700" y="2765425"/>
          <p14:tracePt t="42285" x="6096000" y="2740025"/>
          <p14:tracePt t="42294" x="6070600" y="2703513"/>
          <p14:tracePt t="42301" x="6057900" y="2690813"/>
          <p14:tracePt t="42309" x="6045200" y="2678113"/>
          <p14:tracePt t="42325" x="6034088" y="2665413"/>
          <p14:tracePt t="42344" x="6021388" y="2652713"/>
          <p14:tracePt t="42354" x="6008688" y="2652713"/>
          <p14:tracePt t="42358" x="6008688" y="2640013"/>
          <p14:tracePt t="42366" x="6008688" y="2627313"/>
          <p14:tracePt t="42372" x="5995988" y="2627313"/>
          <p14:tracePt t="42382" x="5995988" y="2616200"/>
          <p14:tracePt t="42388" x="5995988" y="2590800"/>
          <p14:tracePt t="42394" x="5983288" y="2590800"/>
          <p14:tracePt t="42402" x="5970588" y="2565400"/>
          <p14:tracePt t="42410" x="5970588" y="2552700"/>
          <p14:tracePt t="42418" x="5957888" y="2552700"/>
          <p14:tracePt t="42426" x="5957888" y="2540000"/>
          <p14:tracePt t="42435" x="5945188" y="2527300"/>
          <p14:tracePt t="42521" x="5932488" y="2527300"/>
          <p14:tracePt t="42613" x="5932488" y="2540000"/>
          <p14:tracePt t="42622" x="5932488" y="2552700"/>
          <p14:tracePt t="42637" x="5945188" y="2578100"/>
          <p14:tracePt t="42646" x="5945188" y="2590800"/>
          <p14:tracePt t="42661" x="5945188" y="2616200"/>
          <p14:tracePt t="42670" x="5957888" y="2640013"/>
          <p14:tracePt t="42688" x="5970588" y="2678113"/>
          <p14:tracePt t="42691" x="5970588" y="2703513"/>
          <p14:tracePt t="42703" x="5970588" y="2716213"/>
          <p14:tracePt t="42707" x="5970588" y="2728913"/>
          <p14:tracePt t="42719" x="5983288" y="2740025"/>
          <p14:tracePt t="42723" x="5983288" y="2752725"/>
          <p14:tracePt t="42735" x="5995988" y="2765425"/>
          <p14:tracePt t="42739" x="5995988" y="2790825"/>
          <p14:tracePt t="42755" x="6008688" y="2816225"/>
          <p14:tracePt t="42771" x="6021388" y="2852738"/>
          <p14:tracePt t="42776" x="6021388" y="2878138"/>
          <p14:tracePt t="42784" x="6021388" y="2890838"/>
          <p14:tracePt t="42792" x="6021388" y="2916238"/>
          <p14:tracePt t="42800" x="6034088" y="2928938"/>
          <p14:tracePt t="42808" x="6034088" y="2941638"/>
          <p14:tracePt t="42816" x="6034088" y="2952750"/>
          <p14:tracePt t="42824" x="6045200" y="2978150"/>
          <p14:tracePt t="42832" x="6045200" y="2990850"/>
          <p14:tracePt t="42838" x="6045200" y="3003550"/>
          <p14:tracePt t="42851" x="6045200" y="3028950"/>
          <p14:tracePt t="42858" x="6045200" y="3041650"/>
          <p14:tracePt t="42872" x="6045200" y="3065463"/>
          <p14:tracePt t="42883" x="6057900" y="3090863"/>
          <p14:tracePt t="42894" x="6057900" y="3116263"/>
          <p14:tracePt t="42908" x="6057900" y="3128963"/>
          <p14:tracePt t="42924" x="6057900" y="3141663"/>
          <p14:tracePt t="42940" x="6057900" y="3154363"/>
          <p14:tracePt t="42950" x="6057900" y="3165475"/>
          <p14:tracePt t="42969" x="6057900" y="3178175"/>
          <p14:tracePt t="42982" x="6057900" y="3190875"/>
          <p14:tracePt t="42994" x="6057900" y="3203575"/>
          <p14:tracePt t="43002" x="6057900" y="3216275"/>
          <p14:tracePt t="43018" x="6057900" y="3228975"/>
          <p14:tracePt t="43034" x="6057900" y="3241675"/>
          <p14:tracePt t="43042" x="6045200" y="3241675"/>
          <p14:tracePt t="43050" x="6045200" y="3254375"/>
          <p14:tracePt t="43056" x="6045200" y="3267075"/>
          <p14:tracePt t="43072" x="6045200" y="3278188"/>
          <p14:tracePt t="43088" x="6045200" y="3290888"/>
          <p14:tracePt t="43100" x="6034088" y="3290888"/>
          <p14:tracePt t="43120" x="6034088" y="3303588"/>
          <p14:tracePt t="43134" x="6034088" y="3316288"/>
          <p14:tracePt t="43159" x="6034088" y="3328988"/>
          <p14:tracePt t="43175" x="6021388" y="3328988"/>
          <p14:tracePt t="43188" x="6021388" y="3341688"/>
          <p14:tracePt t="43202" x="6008688" y="3354388"/>
          <p14:tracePt t="43205" x="6008688" y="3367088"/>
          <p14:tracePt t="43222" x="6008688" y="3378200"/>
          <p14:tracePt t="44015" x="5995988" y="3390900"/>
          <p14:tracePt t="44038" x="5932488" y="3441700"/>
          <p14:tracePt t="44049" x="5883275" y="3479800"/>
          <p14:tracePt t="44059" x="5845175" y="3516313"/>
          <p14:tracePt t="44071" x="5695950" y="3616325"/>
          <p14:tracePt t="44081" x="5619750" y="3654425"/>
          <p14:tracePt t="44086" x="5557838" y="3679825"/>
          <p14:tracePt t="44096" x="5519738" y="3716338"/>
          <p14:tracePt t="44102" x="5470525" y="3754438"/>
          <p14:tracePt t="44108" x="5445125" y="3754438"/>
          <p14:tracePt t="44117" x="5432425" y="3767138"/>
          <p14:tracePt t="44124" x="5407025" y="3779838"/>
          <p14:tracePt t="44140" x="5394325" y="3792538"/>
          <p14:tracePt t="44149" x="5383213" y="3792538"/>
          <p14:tracePt t="44156" x="5370513" y="3803650"/>
          <p14:tracePt t="44166" x="5370513" y="3816350"/>
          <p14:tracePt t="44172" x="5345113" y="3816350"/>
          <p14:tracePt t="44178" x="5332413" y="3829050"/>
          <p14:tracePt t="44186" x="5307013" y="3829050"/>
          <p14:tracePt t="44194" x="5294313" y="3841750"/>
          <p14:tracePt t="44202" x="5270500" y="3854450"/>
          <p14:tracePt t="44210" x="5245100" y="3867150"/>
          <p14:tracePt t="44218" x="5207000" y="3867150"/>
          <p14:tracePt t="44224" x="5181600" y="3879850"/>
          <p14:tracePt t="44233" x="5157788" y="3892550"/>
          <p14:tracePt t="44240" x="5145088" y="3905250"/>
          <p14:tracePt t="44251" x="5106988" y="3905250"/>
          <p14:tracePt t="44256" x="5094288" y="3905250"/>
          <p14:tracePt t="44267" x="5068888" y="3905250"/>
          <p14:tracePt t="44272" x="5057775" y="3905250"/>
          <p14:tracePt t="44284" x="5032375" y="3916363"/>
          <p14:tracePt t="44286" x="4994275" y="3916363"/>
          <p14:tracePt t="44299" x="4956175" y="3916363"/>
          <p14:tracePt t="44302" x="4906963" y="3916363"/>
          <p14:tracePt t="44310" x="4868863" y="3905250"/>
          <p14:tracePt t="44318" x="4832350" y="3905250"/>
          <p14:tracePt t="44326" x="4794250" y="3892550"/>
          <p14:tracePt t="44333" x="4756150" y="3867150"/>
          <p14:tracePt t="44342" x="4719638" y="3854450"/>
          <p14:tracePt t="44350" x="4681538" y="3841750"/>
          <p14:tracePt t="44358" x="4656138" y="3816350"/>
          <p14:tracePt t="44367" x="4630738" y="3792538"/>
          <p14:tracePt t="44372" x="4594225" y="3767138"/>
          <p14:tracePt t="44383" x="4568825" y="3741738"/>
          <p14:tracePt t="44388" x="4543425" y="3692525"/>
          <p14:tracePt t="44399" x="4506913" y="3654425"/>
          <p14:tracePt t="44406" x="4481513" y="3603625"/>
          <p14:tracePt t="44416" x="4456113" y="3567113"/>
          <p14:tracePt t="44421" x="4418013" y="3503613"/>
          <p14:tracePt t="44428" x="4381500" y="3467100"/>
          <p14:tracePt t="44434" x="4356100" y="3403600"/>
          <p14:tracePt t="44444" x="4330700" y="3341688"/>
          <p14:tracePt t="44450" x="4318000" y="3303588"/>
          <p14:tracePt t="44458" x="4305300" y="3267075"/>
          <p14:tracePt t="44466" x="4294188" y="3228975"/>
          <p14:tracePt t="44474" x="4294188" y="3203575"/>
          <p14:tracePt t="44485" x="4281488" y="3178175"/>
          <p14:tracePt t="44490" x="4268788" y="3154363"/>
          <p14:tracePt t="44499" x="4256088" y="3116263"/>
          <p14:tracePt t="44506" x="4256088" y="3103563"/>
          <p14:tracePt t="44515" x="4243388" y="3103563"/>
          <p14:tracePt t="44520" x="4243388" y="3090863"/>
          <p14:tracePt t="44528" x="4243388" y="3078163"/>
          <p14:tracePt t="44544" x="4230688" y="3078163"/>
          <p14:tracePt t="44552" x="4230688" y="3065463"/>
          <p14:tracePt t="44795" x="4230688" y="3090863"/>
          <p14:tracePt t="44802" x="4230688" y="3128963"/>
          <p14:tracePt t="44809" x="4217988" y="3165475"/>
          <p14:tracePt t="44819" x="4205288" y="3203575"/>
          <p14:tracePt t="44827" x="4205288" y="3267075"/>
          <p14:tracePt t="44836" x="4192588" y="3341688"/>
          <p14:tracePt t="44841" x="4181475" y="3390900"/>
          <p14:tracePt t="44853" x="4168775" y="3467100"/>
          <p14:tracePt t="44857" x="4156075" y="3541713"/>
          <p14:tracePt t="44868" x="4143375" y="3579813"/>
          <p14:tracePt t="44874" x="4130675" y="3616325"/>
          <p14:tracePt t="44887" x="4117975" y="3692525"/>
          <p14:tracePt t="44895" x="4105275" y="3716338"/>
          <p14:tracePt t="44902" x="4092575" y="3741738"/>
          <p14:tracePt t="44923" x="4081463" y="3779838"/>
          <p14:tracePt t="44928" x="4081463" y="3792538"/>
          <p14:tracePt t="44938" x="4068763" y="3792538"/>
          <p14:tracePt t="44944" x="4068763" y="3803650"/>
          <p14:tracePt t="45113" x="4105275" y="3803650"/>
          <p14:tracePt t="45122" x="4143375" y="3803650"/>
          <p14:tracePt t="45131" x="4181475" y="3803650"/>
          <p14:tracePt t="45147" x="4381500" y="3816350"/>
          <p14:tracePt t="45154" x="4568825" y="3816350"/>
          <p14:tracePt t="45161" x="4843463" y="3816350"/>
          <p14:tracePt t="45169" x="5294313" y="3816350"/>
          <p14:tracePt t="45175" x="5883275" y="3767138"/>
          <p14:tracePt t="45186" x="6534150" y="3692525"/>
          <p14:tracePt t="45191" x="7235825" y="3616325"/>
          <p14:tracePt t="45204" x="7848600" y="3541713"/>
          <p14:tracePt t="45207" x="8412163" y="3479800"/>
          <p14:tracePt t="45223" x="9324975" y="3341688"/>
          <p14:tracePt t="45238" x="9913938" y="3267075"/>
          <p14:tracePt t="45254" x="10113963" y="3241675"/>
          <p14:tracePt t="45261" x="10139363" y="3241675"/>
          <p14:tracePt t="45269" x="10152063" y="3241675"/>
          <p14:tracePt t="45425" x="10152063" y="3228975"/>
          <p14:tracePt t="45441" x="10152063" y="3216275"/>
          <p14:tracePt t="45451" x="10152063" y="3203575"/>
          <p14:tracePt t="45465" x="10152063" y="3190875"/>
          <p14:tracePt t="45487" x="10152063" y="3178175"/>
          <p14:tracePt t="45635" x="10139363" y="3178175"/>
          <p14:tracePt t="45644" x="10139363" y="3190875"/>
          <p14:tracePt t="45653" x="10139363" y="3203575"/>
          <p14:tracePt t="45661" x="10139363" y="3216275"/>
          <p14:tracePt t="45670" x="10139363" y="3254375"/>
          <p14:tracePt t="45675" x="10139363" y="3278188"/>
          <p14:tracePt t="45691" x="10139363" y="3303588"/>
          <p14:tracePt t="45694" x="10139363" y="3328988"/>
          <p14:tracePt t="45703" x="10139363" y="3390900"/>
          <p14:tracePt t="45716" x="10139363" y="3416300"/>
          <p14:tracePt t="45720" x="10139363" y="3454400"/>
          <p14:tracePt t="45729" x="10139363" y="3490913"/>
          <p14:tracePt t="45736" x="10139363" y="3529013"/>
          <p14:tracePt t="45744" x="10139363" y="3554413"/>
          <p14:tracePt t="45752" x="10139363" y="3590925"/>
          <p14:tracePt t="45758" x="10139363" y="3616325"/>
          <p14:tracePt t="45767" x="10139363" y="3629025"/>
          <p14:tracePt t="45776" x="10139363" y="3654425"/>
          <p14:tracePt t="45784" x="10139363" y="3667125"/>
          <p14:tracePt t="45800" x="10139363" y="3679825"/>
          <p14:tracePt t="45818" x="10139363" y="3692525"/>
          <p14:tracePt t="45836" x="10139363" y="3703638"/>
          <p14:tracePt t="45955" x="10139363" y="3692525"/>
          <p14:tracePt t="45971" x="10113963" y="3616325"/>
          <p14:tracePt t="45979" x="10101263" y="3590925"/>
          <p14:tracePt t="45990" x="10101263" y="3554413"/>
          <p14:tracePt t="45994" x="10101263" y="3516313"/>
          <p14:tracePt t="46002" x="10101263" y="3467100"/>
          <p14:tracePt t="46009" x="10101263" y="3416300"/>
          <p14:tracePt t="46021" x="10101263" y="3341688"/>
          <p14:tracePt t="46025" x="10113963" y="3290888"/>
          <p14:tracePt t="46038" x="10126663" y="3254375"/>
          <p14:tracePt t="46042" x="10152063" y="3216275"/>
          <p14:tracePt t="46052" x="10152063" y="3165475"/>
          <p14:tracePt t="46056" x="10164763" y="3154363"/>
          <p14:tracePt t="46071" x="10177463" y="3141663"/>
          <p14:tracePt t="46088" x="10188575" y="3128963"/>
          <p14:tracePt t="46135" x="10201275" y="3154363"/>
          <p14:tracePt t="46143" x="10201275" y="3228975"/>
          <p14:tracePt t="46153" x="10201275" y="3290888"/>
          <p14:tracePt t="46164" x="10201275" y="3367088"/>
          <p14:tracePt t="46168" x="10177463" y="3467100"/>
          <p14:tracePt t="46173" x="10139363" y="3554413"/>
          <p14:tracePt t="46195" x="10075863" y="3716338"/>
          <p14:tracePt t="46204" x="10013950" y="3854450"/>
          <p14:tracePt t="46212" x="9988550" y="3905250"/>
          <p14:tracePt t="46221" x="9975850" y="3929063"/>
          <p14:tracePt t="46230" x="9963150" y="3967163"/>
          <p14:tracePt t="46239" x="9963150" y="3992563"/>
          <p14:tracePt t="46260" x="9963150" y="4005263"/>
          <p14:tracePt t="46697" x="9952038" y="4005263"/>
          <p14:tracePt t="46711" x="9913938" y="4041775"/>
          <p14:tracePt t="46722" x="9775825" y="4079875"/>
          <p14:tracePt t="46736" x="9275763" y="4217988"/>
          <p14:tracePt t="46745" x="8863013" y="4341813"/>
          <p14:tracePt t="46752" x="8386763" y="4530725"/>
          <p14:tracePt t="46758" x="7835900" y="4692650"/>
          <p14:tracePt t="46773" x="6646863" y="5056188"/>
          <p14:tracePt t="46802" x="5006975" y="5607050"/>
          <p14:tracePt t="46810" x="4156075" y="5868988"/>
          <p14:tracePt t="46819" x="3843338" y="5981700"/>
          <p14:tracePt t="46826" x="3617913" y="6081713"/>
          <p14:tracePt t="46834" x="3429000" y="6169025"/>
          <p14:tracePt t="46842" x="3305175" y="6232525"/>
          <p14:tracePt t="46850" x="3228975" y="6281738"/>
          <p14:tracePt t="46856" x="3192463" y="6332538"/>
          <p14:tracePt t="46867" x="3154363" y="6357938"/>
          <p14:tracePt t="46874" x="3154363" y="6370638"/>
          <p14:tracePt t="46888" x="3141663" y="6381750"/>
          <p14:tracePt t="46900" x="3141663" y="6394450"/>
          <p14:tracePt t="46904" x="3141663" y="6407150"/>
          <p14:tracePt t="46912" x="3141663" y="6419850"/>
          <p14:tracePt t="46927" x="3141663" y="6432550"/>
          <p14:tracePt t="46933" x="3128963" y="6445250"/>
          <p14:tracePt t="46941" x="3116263" y="6470650"/>
          <p14:tracePt t="46949" x="3116263" y="6494463"/>
          <p14:tracePt t="46958" x="3103563" y="6519863"/>
          <p14:tracePt t="46968" x="3103563" y="6545263"/>
          <p14:tracePt t="46974" x="3092450" y="6570663"/>
          <p14:tracePt t="46987" x="3079750" y="6594475"/>
          <p14:tracePt t="46991" x="3079750" y="6632575"/>
          <p14:tracePt t="47004" x="3079750" y="6657975"/>
          <p14:tracePt t="47018" x="3079750" y="6670675"/>
          <p14:tracePt t="47177" x="3079750" y="6645275"/>
          <p14:tracePt t="47184" x="3079750" y="6632575"/>
          <p14:tracePt t="47193" x="3092450" y="6619875"/>
          <p14:tracePt t="47203" x="3103563" y="6583363"/>
          <p14:tracePt t="47210" x="3116263" y="6557963"/>
          <p14:tracePt t="47219" x="3154363" y="6532563"/>
          <p14:tracePt t="47224" x="3192463" y="6494463"/>
          <p14:tracePt t="47236" x="3241675" y="6457950"/>
          <p14:tracePt t="47239" x="3317875" y="6394450"/>
          <p14:tracePt t="47254" x="3530600" y="6257925"/>
          <p14:tracePt t="47269" x="3779838" y="6107113"/>
          <p14:tracePt t="47278" x="3905250" y="6032500"/>
          <p14:tracePt t="47285" x="4005263" y="5981700"/>
          <p14:tracePt t="47295" x="4117975" y="5932488"/>
          <p14:tracePt t="47300" x="4205288" y="5894388"/>
          <p14:tracePt t="47308" x="4281488" y="5856288"/>
          <p14:tracePt t="47317" x="4343400" y="5807075"/>
          <p14:tracePt t="47325" x="4368800" y="5781675"/>
          <p14:tracePt t="47334" x="4381500" y="5768975"/>
          <p14:tracePt t="47339" x="4394200" y="5756275"/>
          <p14:tracePt t="47356" x="4406900" y="5743575"/>
          <p14:tracePt t="47370" x="4406900" y="5732463"/>
          <p14:tracePt t="47382" x="4406900" y="5719763"/>
          <p14:tracePt t="47385" x="4406900" y="5707063"/>
          <p14:tracePt t="47404" x="4418013" y="5694363"/>
          <p14:tracePt t="47411" x="4430713" y="5656263"/>
          <p14:tracePt t="47420" x="4430713" y="5643563"/>
          <p14:tracePt t="47427" x="4443413" y="5619750"/>
          <p14:tracePt t="47438" x="4443413" y="5594350"/>
          <p14:tracePt t="47441" x="4456113" y="5568950"/>
          <p14:tracePt t="47453" x="4468813" y="5530850"/>
          <p14:tracePt t="47458" x="4481513" y="5494338"/>
          <p14:tracePt t="47472" x="4494213" y="5394325"/>
          <p14:tracePt t="47491" x="4518025" y="5281613"/>
          <p14:tracePt t="47502" x="4518025" y="5243513"/>
          <p14:tracePt t="47506" x="4518025" y="5218113"/>
          <p14:tracePt t="47519" x="4518025" y="5181600"/>
          <p14:tracePt t="47527" x="4506913" y="5168900"/>
          <p14:tracePt t="47537" x="4506913" y="5156200"/>
          <p14:tracePt t="47543" x="4494213" y="5156200"/>
          <p14:tracePt t="47554" x="4494213" y="5143500"/>
          <p14:tracePt t="47571" x="4481513" y="5143500"/>
          <p14:tracePt t="47683" x="4506913" y="5143500"/>
          <p14:tracePt t="47693" x="4518025" y="5143500"/>
          <p14:tracePt t="47702" x="4530725" y="5143500"/>
          <p14:tracePt t="47710" x="4556125" y="5143500"/>
          <p14:tracePt t="47724" x="4606925" y="5168900"/>
          <p14:tracePt t="47741" x="4656138" y="5181600"/>
          <p14:tracePt t="47746" x="4694238" y="5181600"/>
          <p14:tracePt t="47757" x="4743450" y="5194300"/>
          <p14:tracePt t="47763" x="4794250" y="5194300"/>
          <p14:tracePt t="47770" x="4832350" y="5194300"/>
          <p14:tracePt t="47776" x="4868863" y="5194300"/>
          <p14:tracePt t="47784" x="4906963" y="5205413"/>
          <p14:tracePt t="47792" x="4945063" y="5205413"/>
          <p14:tracePt t="47802" x="4968875" y="5205413"/>
          <p14:tracePt t="47806" x="4994275" y="5205413"/>
          <p14:tracePt t="47818" x="5006975" y="5205413"/>
          <p14:tracePt t="47822" x="5019675" y="5205413"/>
          <p14:tracePt t="47834" x="5032375" y="5205413"/>
          <p14:tracePt t="47838" x="5045075" y="5205413"/>
          <p14:tracePt t="47850" x="5068888" y="5218113"/>
          <p14:tracePt t="47862" x="5081588" y="5218113"/>
          <p14:tracePt t="47876" x="5094288" y="5230813"/>
          <p14:tracePt t="47885" x="5106988" y="5230813"/>
          <p14:tracePt t="48788" x="5106988" y="5218113"/>
          <p14:tracePt t="48799" x="5094288" y="5205413"/>
          <p14:tracePt t="48810" x="5068888" y="5181600"/>
          <p14:tracePt t="48822" x="5019675" y="5143500"/>
          <p14:tracePt t="48837" x="4781550" y="4992688"/>
          <p14:tracePt t="48847" x="4656138" y="4943475"/>
          <p14:tracePt t="48860" x="4418013" y="4830763"/>
          <p14:tracePt t="48874" x="4294188" y="4779963"/>
          <p14:tracePt t="48877" x="4168775" y="4718050"/>
          <p14:tracePt t="48886" x="4043363" y="4667250"/>
          <p14:tracePt t="48892" x="3930650" y="4618038"/>
          <p14:tracePt t="48908" x="3679825" y="4505325"/>
          <p14:tracePt t="48922" x="3467100" y="4392613"/>
          <p14:tracePt t="48929" x="3392488" y="4367213"/>
          <p14:tracePt t="48938" x="3317875" y="4330700"/>
          <p14:tracePt t="48945" x="3279775" y="4292600"/>
          <p14:tracePt t="48955" x="3228975" y="4254500"/>
          <p14:tracePt t="48981" x="3154363" y="4179888"/>
          <p14:tracePt t="48987" x="3154363" y="4141788"/>
          <p14:tracePt t="48994" x="3141663" y="4129088"/>
          <p14:tracePt t="49004" x="3128963" y="4105275"/>
          <p14:tracePt t="49009" x="3116263" y="4079875"/>
          <p14:tracePt t="49024" x="3103563" y="3992563"/>
          <p14:tracePt t="49040" x="3067050" y="3867150"/>
          <p14:tracePt t="49055" x="3028950" y="3716338"/>
          <p14:tracePt t="49063" x="3016250" y="3603625"/>
          <p14:tracePt t="49070" x="3003550" y="3529013"/>
          <p14:tracePt t="49081" x="3003550" y="3454400"/>
          <p14:tracePt t="49086" x="2992438" y="3390900"/>
          <p14:tracePt t="49094" x="2979738" y="3316288"/>
          <p14:tracePt t="49110" x="2954338" y="3190875"/>
          <p14:tracePt t="49121" x="2954338" y="3116263"/>
          <p14:tracePt t="49127" x="2954338" y="3054350"/>
          <p14:tracePt t="49138" x="2941638" y="2965450"/>
          <p14:tracePt t="49142" x="2941638" y="2865438"/>
          <p14:tracePt t="49155" x="2928938" y="2652713"/>
          <p14:tracePt t="49171" x="2916238" y="2465388"/>
          <p14:tracePt t="49179" x="2916238" y="2390775"/>
          <p14:tracePt t="49187" x="2916238" y="2339975"/>
          <p14:tracePt t="49195" x="2916238" y="2314575"/>
          <p14:tracePt t="49205" x="2916238" y="2290763"/>
          <p14:tracePt t="49211" x="2916238" y="2278063"/>
          <p14:tracePt t="49225" x="2916238" y="2265363"/>
          <p14:tracePt t="49319" x="2916238" y="2278063"/>
          <p14:tracePt t="49329" x="2916238" y="2290763"/>
          <p14:tracePt t="49337" x="2928938" y="2327275"/>
          <p14:tracePt t="49343" x="2941638" y="2352675"/>
          <p14:tracePt t="49357" x="2967038" y="2403475"/>
          <p14:tracePt t="49374" x="2992438" y="2452688"/>
          <p14:tracePt t="49390" x="2992438" y="2503488"/>
          <p14:tracePt t="49404" x="3016250" y="2565400"/>
          <p14:tracePt t="49412" x="3016250" y="2590800"/>
          <p14:tracePt t="49419" x="3016250" y="2616200"/>
          <p14:tracePt t="49426" x="3028950" y="2652713"/>
          <p14:tracePt t="49435" x="3028950" y="2678113"/>
          <p14:tracePt t="49442" x="3028950" y="2703513"/>
          <p14:tracePt t="49451" x="3041650" y="2728913"/>
          <p14:tracePt t="49458" x="3041650" y="2765425"/>
          <p14:tracePt t="49467" x="3041650" y="2790825"/>
          <p14:tracePt t="49474" x="3041650" y="2816225"/>
          <p14:tracePt t="49484" x="3041650" y="2840038"/>
          <p14:tracePt t="49488" x="3041650" y="2865438"/>
          <p14:tracePt t="49504" x="3041650" y="2916238"/>
          <p14:tracePt t="49512" x="3041650" y="2952750"/>
          <p14:tracePt t="49520" x="3041650" y="2978150"/>
          <p14:tracePt t="49528" x="3041650" y="3003550"/>
          <p14:tracePt t="49536" x="3041650" y="3016250"/>
          <p14:tracePt t="49544" x="3041650" y="3028950"/>
          <p14:tracePt t="49552" x="3041650" y="3054350"/>
          <p14:tracePt t="49568" x="3041650" y="3065463"/>
          <p14:tracePt t="49576" x="3041650" y="3078163"/>
          <p14:tracePt t="49585" x="3041650" y="3090863"/>
          <p14:tracePt t="49590" x="3054350" y="3116263"/>
          <p14:tracePt t="49601" x="3054350" y="3141663"/>
          <p14:tracePt t="49606" x="3054350" y="3154363"/>
          <p14:tracePt t="49617" x="3054350" y="3165475"/>
          <p14:tracePt t="49622" x="3054350" y="3203575"/>
          <p14:tracePt t="49634" x="3054350" y="3216275"/>
          <p14:tracePt t="49638" x="3054350" y="3241675"/>
          <p14:tracePt t="49652" x="3054350" y="3267075"/>
          <p14:tracePt t="49660" x="3067050" y="3290888"/>
          <p14:tracePt t="49668" x="3067050" y="3303588"/>
          <p14:tracePt t="49676" x="3067050" y="3316288"/>
          <p14:tracePt t="49685" x="3067050" y="3328988"/>
          <p14:tracePt t="49701" x="3067050" y="3341688"/>
          <p14:tracePt t="49706" x="3067050" y="3354388"/>
          <p14:tracePt t="50045" x="3054350" y="3354388"/>
          <p14:tracePt t="50055" x="3041650" y="3354388"/>
          <p14:tracePt t="50066" x="3028950" y="3354388"/>
          <p14:tracePt t="50083" x="3016250" y="3354388"/>
          <p14:tracePt t="50099" x="3003550" y="3354388"/>
          <p14:tracePt t="50114" x="2992438" y="3354388"/>
          <p14:tracePt t="50127" x="2979738" y="3354388"/>
          <p14:tracePt t="50153" x="2967038" y="3354388"/>
          <p14:tracePt t="50245" x="2992438" y="3341688"/>
          <p14:tracePt t="50254" x="3016250" y="3341688"/>
          <p14:tracePt t="50265" x="3041650" y="3341688"/>
          <p14:tracePt t="50273" x="3079750" y="3328988"/>
          <p14:tracePt t="50277" x="3141663" y="3316288"/>
          <p14:tracePt t="50289" x="3192463" y="3303588"/>
          <p14:tracePt t="50294" x="3267075" y="3290888"/>
          <p14:tracePt t="50305" x="3305175" y="3278188"/>
          <p14:tracePt t="50314" x="3341688" y="3278188"/>
          <p14:tracePt t="50324" x="3367088" y="3278188"/>
          <p14:tracePt t="50340" x="3379788" y="3278188"/>
          <p14:tracePt t="50409" x="3367088" y="3278188"/>
          <p14:tracePt t="50425" x="3341688" y="3267075"/>
          <p14:tracePt t="50435" x="3317875" y="3267075"/>
          <p14:tracePt t="50444" x="3279775" y="3267075"/>
          <p14:tracePt t="50454" x="3228975" y="3267075"/>
          <p14:tracePt t="50463" x="3205163" y="3267075"/>
          <p14:tracePt t="50470" x="3192463" y="3267075"/>
          <p14:tracePt t="50485" x="3179763" y="3267075"/>
          <p14:tracePt t="50549" x="3192463" y="3267075"/>
          <p14:tracePt t="50567" x="3216275" y="3267075"/>
          <p14:tracePt t="50575" x="3254375" y="3267075"/>
          <p14:tracePt t="50583" x="3292475" y="3267075"/>
          <p14:tracePt t="50591" x="3341688" y="3267075"/>
          <p14:tracePt t="50595" x="3429000" y="3254375"/>
          <p14:tracePt t="50606" x="3517900" y="3241675"/>
          <p14:tracePt t="50612" x="3579813" y="3228975"/>
          <p14:tracePt t="50623" x="3617913" y="3228975"/>
          <p14:tracePt t="50628" x="3654425" y="3228975"/>
          <p14:tracePt t="50682" x="3643313" y="3228975"/>
          <p14:tracePt t="50698" x="3630613" y="3228975"/>
          <p14:tracePt t="50714" x="3617913" y="3228975"/>
          <p14:tracePt t="50741" x="3605213" y="3228975"/>
          <p14:tracePt t="50861" x="3617913" y="3228975"/>
          <p14:tracePt t="50877" x="3643313" y="3241675"/>
          <p14:tracePt t="50886" x="3667125" y="3254375"/>
          <p14:tracePt t="50900" x="3730625" y="3254375"/>
          <p14:tracePt t="50919" x="3867150" y="3278188"/>
          <p14:tracePt t="50936" x="4068763" y="3303588"/>
          <p14:tracePt t="50941" x="4192588" y="3316288"/>
          <p14:tracePt t="50950" x="4294188" y="3316288"/>
          <p14:tracePt t="50954" x="4381500" y="3316288"/>
          <p14:tracePt t="50966" x="4443413" y="3316288"/>
          <p14:tracePt t="50988" x="4630738" y="3316288"/>
          <p14:tracePt t="50995" x="4668838" y="3316288"/>
          <p14:tracePt t="51004" x="4719638" y="3316288"/>
          <p14:tracePt t="51008" x="4756150" y="3328988"/>
          <p14:tracePt t="51018" x="4806950" y="3328988"/>
          <p14:tracePt t="51024" x="4856163" y="3328988"/>
          <p14:tracePt t="51034" x="4945063" y="3328988"/>
          <p14:tracePt t="51038" x="5045075" y="3328988"/>
          <p14:tracePt t="51047" x="5119688" y="3328988"/>
          <p14:tracePt t="51054" x="5219700" y="3328988"/>
          <p14:tracePt t="51062" x="5319713" y="3328988"/>
          <p14:tracePt t="51070" x="5407025" y="3316288"/>
          <p14:tracePt t="51080" x="5470525" y="3303588"/>
          <p14:tracePt t="51087" x="5545138" y="3290888"/>
          <p14:tracePt t="51094" x="5583238" y="3278188"/>
          <p14:tracePt t="51102" x="5607050" y="3278188"/>
          <p14:tracePt t="51109" x="5632450" y="3278188"/>
          <p14:tracePt t="51118" x="5657850" y="3267075"/>
          <p14:tracePt t="51124" x="5670550" y="3267075"/>
          <p14:tracePt t="51135" x="5683250" y="3267075"/>
          <p14:tracePt t="51141" x="5695950" y="3254375"/>
          <p14:tracePt t="51155" x="5708650" y="3254375"/>
          <p14:tracePt t="51158" x="5719763" y="3254375"/>
          <p14:tracePt t="51169" x="5732463" y="3254375"/>
          <p14:tracePt t="51178" x="5745163" y="3254375"/>
          <p14:tracePt t="51194" x="5757863" y="3254375"/>
          <p14:tracePt t="51202" x="5770563" y="3254375"/>
          <p14:tracePt t="51210" x="5783263" y="3254375"/>
          <p14:tracePt t="51219" x="5795963" y="3254375"/>
          <p14:tracePt t="51226" x="5821363" y="3254375"/>
          <p14:tracePt t="51236" x="5857875" y="3267075"/>
          <p14:tracePt t="51240" x="5883275" y="3278188"/>
          <p14:tracePt t="51253" x="5908675" y="3278188"/>
          <p14:tracePt t="51257" x="5932488" y="3290888"/>
          <p14:tracePt t="51270" x="5957888" y="3303588"/>
          <p14:tracePt t="51272" x="5983288" y="3316288"/>
          <p14:tracePt t="51289" x="5995988" y="3316288"/>
          <p14:tracePt t="51374" x="6008688" y="3316288"/>
          <p14:tracePt t="51389" x="6021388" y="3303588"/>
          <p14:tracePt t="51396" x="6021388" y="3267075"/>
          <p14:tracePt t="51404" x="6021388" y="3228975"/>
          <p14:tracePt t="51412" x="6021388" y="3190875"/>
          <p14:tracePt t="51419" x="6021388" y="3165475"/>
          <p14:tracePt t="51427" x="6021388" y="3141663"/>
          <p14:tracePt t="51435" x="6021388" y="3116263"/>
          <p14:tracePt t="51451" x="6021388" y="3103563"/>
          <p14:tracePt t="51468" x="6021388" y="3090863"/>
          <p14:tracePt t="51473" x="6021388" y="3078163"/>
          <p14:tracePt t="51490" x="6021388" y="3065463"/>
          <p14:tracePt t="51505" x="6021388" y="3054350"/>
          <p14:tracePt t="51522" x="6021388" y="3028950"/>
          <p14:tracePt t="51539" x="6008688" y="3016250"/>
          <p14:tracePt t="51547" x="6008688" y="3003550"/>
          <p14:tracePt t="51554" x="5995988" y="2990850"/>
          <p14:tracePt t="51569" x="5995988" y="2978150"/>
          <p14:tracePt t="51592" x="5995988" y="2965450"/>
          <p14:tracePt t="51701" x="5995988" y="2952750"/>
          <p14:tracePt t="51721" x="5995988" y="2941638"/>
          <p14:tracePt t="51735" x="5995988" y="2928938"/>
          <p14:tracePt t="51745" x="5995988" y="2916238"/>
          <p14:tracePt t="51758" x="5995988" y="2903538"/>
          <p14:tracePt t="51765" x="5995988" y="2890838"/>
          <p14:tracePt t="51780" x="5995988" y="2878138"/>
          <p14:tracePt t="51864" x="5995988" y="2928938"/>
          <p14:tracePt t="51872" x="5995988" y="3003550"/>
          <p14:tracePt t="51880" x="5995988" y="3103563"/>
          <p14:tracePt t="51888" x="5995988" y="3190875"/>
          <p14:tracePt t="51896" x="5995988" y="3267075"/>
          <p14:tracePt t="51903" x="5995988" y="3303588"/>
          <p14:tracePt t="51910" x="5995988" y="3328988"/>
          <p14:tracePt t="51920" x="5983288" y="3354388"/>
          <p14:tracePt t="51926" x="5983288" y="3367088"/>
          <p14:tracePt t="52138" x="5970588" y="3367088"/>
          <p14:tracePt t="52156" x="5957888" y="3367088"/>
          <p14:tracePt t="52165" x="5945188" y="3367088"/>
          <p14:tracePt t="52171" x="5945188" y="3378200"/>
          <p14:tracePt t="52183" x="5932488" y="3378200"/>
          <p14:tracePt t="52193" x="5870575" y="3416300"/>
          <p14:tracePt t="52206" x="5832475" y="3429000"/>
          <p14:tracePt t="52212" x="5783263" y="3454400"/>
          <p14:tracePt t="52223" x="5632450" y="3529013"/>
          <p14:tracePt t="52234" x="5557838" y="3567113"/>
          <p14:tracePt t="52240" x="5483225" y="3603625"/>
          <p14:tracePt t="52248" x="5407025" y="3629025"/>
          <p14:tracePt t="52257" x="5345113" y="3654425"/>
          <p14:tracePt t="52261" x="5307013" y="3679825"/>
          <p14:tracePt t="52270" x="5270500" y="3692525"/>
          <p14:tracePt t="52275" x="5245100" y="3703638"/>
          <p14:tracePt t="52285" x="5232400" y="3703638"/>
          <p14:tracePt t="52291" x="5219700" y="3716338"/>
          <p14:tracePt t="52301" x="5207000" y="3716338"/>
          <p14:tracePt t="52307" x="5194300" y="3716338"/>
          <p14:tracePt t="52323" x="5181600" y="3716338"/>
          <p14:tracePt t="52334" x="5170488" y="3716338"/>
          <p14:tracePt t="52337" x="5157788" y="3716338"/>
          <p14:tracePt t="52345" x="5132388" y="3716338"/>
          <p14:tracePt t="52353" x="5106988" y="3716338"/>
          <p14:tracePt t="52362" x="5081588" y="3703638"/>
          <p14:tracePt t="52370" x="5068888" y="3703638"/>
          <p14:tracePt t="52378" x="5032375" y="3679825"/>
          <p14:tracePt t="52385" x="4994275" y="3654425"/>
          <p14:tracePt t="52393" x="4968875" y="3616325"/>
          <p14:tracePt t="52403" x="4919663" y="3590925"/>
          <p14:tracePt t="52409" x="4881563" y="3554413"/>
          <p14:tracePt t="52418" x="4843463" y="3529013"/>
          <p14:tracePt t="52424" x="4832350" y="3516313"/>
          <p14:tracePt t="52434" x="4806950" y="3479800"/>
          <p14:tracePt t="52439" x="4806950" y="3467100"/>
          <p14:tracePt t="52451" x="4794250" y="3454400"/>
          <p14:tracePt t="52456" x="4794250" y="3429000"/>
          <p14:tracePt t="52467" x="4794250" y="3403600"/>
          <p14:tracePt t="52472" x="4794250" y="3367088"/>
          <p14:tracePt t="52485" x="4794250" y="3341688"/>
          <p14:tracePt t="52487" x="4794250" y="3303588"/>
          <p14:tracePt t="52495" x="4794250" y="3267075"/>
          <p14:tracePt t="52502" x="4806950" y="3228975"/>
          <p14:tracePt t="52510" x="4806950" y="3190875"/>
          <p14:tracePt t="52518" x="4819650" y="3165475"/>
          <p14:tracePt t="52527" x="4843463" y="3128963"/>
          <p14:tracePt t="52534" x="4856163" y="3103563"/>
          <p14:tracePt t="52541" x="4881563" y="3078163"/>
          <p14:tracePt t="52551" x="4906963" y="3054350"/>
          <p14:tracePt t="52557" x="4932363" y="3041650"/>
          <p14:tracePt t="52563" x="4956175" y="3016250"/>
          <p14:tracePt t="52571" x="4994275" y="2990850"/>
          <p14:tracePt t="52579" x="5019675" y="2978150"/>
          <p14:tracePt t="52587" x="5045075" y="2965450"/>
          <p14:tracePt t="52595" x="5068888" y="2941638"/>
          <p14:tracePt t="52603" x="5106988" y="2941638"/>
          <p14:tracePt t="52611" x="5145088" y="2928938"/>
          <p14:tracePt t="52621" x="5170488" y="2928938"/>
          <p14:tracePt t="52627" x="5181600" y="2916238"/>
          <p14:tracePt t="52633" x="5194300" y="2916238"/>
          <p14:tracePt t="52643" x="5207000" y="2916238"/>
          <p14:tracePt t="52656" x="5219700" y="2916238"/>
          <p14:tracePt t="52661" x="5245100" y="2916238"/>
          <p14:tracePt t="52672" x="5270500" y="2916238"/>
          <p14:tracePt t="52675" x="5294313" y="2916238"/>
          <p14:tracePt t="52690" x="5319713" y="2916238"/>
          <p14:tracePt t="52692" x="5345113" y="2928938"/>
          <p14:tracePt t="52709" x="5394325" y="2928938"/>
          <p14:tracePt t="52713" x="5432425" y="2941638"/>
          <p14:tracePt t="52721" x="5457825" y="2952750"/>
          <p14:tracePt t="52729" x="5483225" y="2965450"/>
          <p14:tracePt t="52738" x="5507038" y="2965450"/>
          <p14:tracePt t="52746" x="5532438" y="2990850"/>
          <p14:tracePt t="52756" x="5583238" y="3003550"/>
          <p14:tracePt t="52761" x="5619750" y="3028950"/>
          <p14:tracePt t="52775" x="5670550" y="3065463"/>
          <p14:tracePt t="52791" x="5732463" y="3103563"/>
          <p14:tracePt t="52801" x="5757863" y="3128963"/>
          <p14:tracePt t="52806" x="5770563" y="3141663"/>
          <p14:tracePt t="52817" x="5783263" y="3165475"/>
          <p14:tracePt t="52822" x="5808663" y="3178175"/>
          <p14:tracePt t="52830" x="5808663" y="3203575"/>
          <p14:tracePt t="52838" x="5821363" y="3216275"/>
          <p14:tracePt t="52846" x="5832475" y="3241675"/>
          <p14:tracePt t="52852" x="5832475" y="3267075"/>
          <p14:tracePt t="52859" x="5845175" y="3290888"/>
          <p14:tracePt t="52868" x="5857875" y="3303588"/>
          <p14:tracePt t="52876" x="5857875" y="3316288"/>
          <p14:tracePt t="52885" x="5857875" y="3341688"/>
          <p14:tracePt t="52892" x="5870575" y="3367088"/>
          <p14:tracePt t="52901" x="5883275" y="3378200"/>
          <p14:tracePt t="52908" x="5883275" y="3403600"/>
          <p14:tracePt t="52918" x="5883275" y="3416300"/>
          <p14:tracePt t="52930" x="5883275" y="3441700"/>
          <p14:tracePt t="52947" x="5883275" y="3454400"/>
          <p14:tracePt t="52962" x="5883275" y="3467100"/>
          <p14:tracePt t="52986" x="5883275" y="3479800"/>
          <p14:tracePt t="52994" x="5883275" y="3490913"/>
          <p14:tracePt t="53008" x="5870575" y="3503613"/>
          <p14:tracePt t="53025" x="5857875" y="3516313"/>
          <p14:tracePt t="53035" x="5845175" y="3516313"/>
          <p14:tracePt t="53040" x="5832475" y="3529013"/>
          <p14:tracePt t="53052" x="5821363" y="3541713"/>
          <p14:tracePt t="53056" x="5795963" y="3541713"/>
          <p14:tracePt t="53068" x="5783263" y="3554413"/>
          <p14:tracePt t="53069" x="5770563" y="3567113"/>
          <p14:tracePt t="53078" x="5745163" y="3579813"/>
          <p14:tracePt t="53085" x="5708650" y="3579813"/>
          <p14:tracePt t="53094" x="5683250" y="3579813"/>
          <p14:tracePt t="53102" x="5657850" y="3579813"/>
          <p14:tracePt t="53110" x="5632450" y="3579813"/>
          <p14:tracePt t="53119" x="5607050" y="3579813"/>
          <p14:tracePt t="53126" x="5570538" y="3579813"/>
          <p14:tracePt t="53135" x="5532438" y="3567113"/>
          <p14:tracePt t="53142" x="5495925" y="3554413"/>
          <p14:tracePt t="53151" x="5457825" y="3554413"/>
          <p14:tracePt t="53156" x="5432425" y="3541713"/>
          <p14:tracePt t="53168" x="5419725" y="3529013"/>
          <p14:tracePt t="53172" x="5394325" y="3516313"/>
          <p14:tracePt t="53181" x="5370513" y="3516313"/>
          <p14:tracePt t="53188" x="5357813" y="3503613"/>
          <p14:tracePt t="53196" x="5345113" y="3490913"/>
          <p14:tracePt t="53204" x="5332413" y="3490913"/>
          <p14:tracePt t="53212" x="5319713" y="3479800"/>
          <p14:tracePt t="53219" x="5281613" y="3467100"/>
          <p14:tracePt t="53226" x="5257800" y="3454400"/>
          <p14:tracePt t="53235" x="5232400" y="3441700"/>
          <p14:tracePt t="53242" x="5207000" y="3429000"/>
          <p14:tracePt t="53251" x="5181600" y="3429000"/>
          <p14:tracePt t="53258" x="5170488" y="3416300"/>
          <p14:tracePt t="53274" x="5157788" y="3403600"/>
          <p14:tracePt t="53280" x="5145088" y="3390900"/>
          <p14:tracePt t="53304" x="5132388" y="3378200"/>
          <p14:tracePt t="53649" x="5145088" y="3378200"/>
          <p14:tracePt t="53663" x="5157788" y="3378200"/>
          <p14:tracePt t="53679" x="5170488" y="3378200"/>
          <p14:tracePt t="53697" x="5181600" y="3378200"/>
          <p14:tracePt t="53715" x="5194300" y="3378200"/>
          <p14:tracePt t="53727" x="5207000" y="3390900"/>
          <p14:tracePt t="53743" x="5232400" y="3403600"/>
          <p14:tracePt t="53760" x="5257800" y="3416300"/>
          <p14:tracePt t="53776" x="5281613" y="3441700"/>
          <p14:tracePt t="53782" x="5307013" y="3441700"/>
          <p14:tracePt t="53793" x="5332413" y="3454400"/>
          <p14:tracePt t="53798" x="5345113" y="3454400"/>
          <p14:tracePt t="53806" x="5357813" y="3467100"/>
          <p14:tracePt t="53810" x="5394325" y="3467100"/>
          <p14:tracePt t="53817" x="5407025" y="3467100"/>
          <p14:tracePt t="53825" x="5432425" y="3467100"/>
          <p14:tracePt t="53835" x="5457825" y="3479800"/>
          <p14:tracePt t="53841" x="5483225" y="3479800"/>
          <p14:tracePt t="53851" x="5519738" y="3479800"/>
          <p14:tracePt t="53857" x="5545138" y="3490913"/>
          <p14:tracePt t="53869" x="5570538" y="3490913"/>
          <p14:tracePt t="53874" x="5595938" y="3490913"/>
          <p14:tracePt t="53880" x="5619750" y="3490913"/>
          <p14:tracePt t="53887" x="5657850" y="3503613"/>
          <p14:tracePt t="53896" x="5683250" y="3503613"/>
          <p14:tracePt t="53903" x="5719763" y="3503613"/>
          <p14:tracePt t="53911" x="5757863" y="3503613"/>
          <p14:tracePt t="53919" x="5821363" y="3503613"/>
          <p14:tracePt t="53927" x="5870575" y="3503613"/>
          <p14:tracePt t="53935" x="5921375" y="3503613"/>
          <p14:tracePt t="53942" x="5983288" y="3503613"/>
          <p14:tracePt t="53953" x="6034088" y="3503613"/>
          <p14:tracePt t="53957" x="6108700" y="3503613"/>
          <p14:tracePt t="53970" x="6183313" y="3503613"/>
          <p14:tracePt t="53974" x="6259513" y="3503613"/>
          <p14:tracePt t="53985" x="6346825" y="3503613"/>
          <p14:tracePt t="53990" x="6434138" y="3490913"/>
          <p14:tracePt t="54001" x="6496050" y="3490913"/>
          <p14:tracePt t="54006" x="6572250" y="3479800"/>
          <p14:tracePt t="54014" x="6672263" y="3467100"/>
          <p14:tracePt t="54022" x="6772275" y="3454400"/>
          <p14:tracePt t="54027" x="6834188" y="3454400"/>
          <p14:tracePt t="54035" x="6946900" y="3441700"/>
          <p14:tracePt t="54043" x="7010400" y="3429000"/>
          <p14:tracePt t="54052" x="7085013" y="3429000"/>
          <p14:tracePt t="54059" x="7146925" y="3416300"/>
          <p14:tracePt t="54069" x="7223125" y="3403600"/>
          <p14:tracePt t="54075" x="7285038" y="3403600"/>
          <p14:tracePt t="54084" x="7359650" y="3390900"/>
          <p14:tracePt t="54089" x="7435850" y="3390900"/>
          <p14:tracePt t="54101" x="7510463" y="3378200"/>
          <p14:tracePt t="54105" x="7597775" y="3367088"/>
          <p14:tracePt t="54125" x="7810500" y="3341688"/>
          <p14:tracePt t="54147" x="8148638" y="3290888"/>
          <p14:tracePt t="54157" x="8286750" y="3267075"/>
          <p14:tracePt t="54168" x="8412163" y="3228975"/>
          <p14:tracePt t="54172" x="8574088" y="3190875"/>
          <p14:tracePt t="54179" x="8737600" y="3141663"/>
          <p14:tracePt t="54189" x="8937625" y="3090863"/>
          <p14:tracePt t="54193" x="9112250" y="3028950"/>
          <p14:tracePt t="54202" x="9263063" y="2990850"/>
          <p14:tracePt t="54208" x="9413875" y="2941638"/>
          <p14:tracePt t="54221" x="9525000" y="2928938"/>
          <p14:tracePt t="54226" x="9613900" y="2916238"/>
          <p14:tracePt t="54230" x="9663113" y="2903538"/>
          <p14:tracePt t="54238" x="9701213" y="2903538"/>
          <p14:tracePt t="54246" x="9713913" y="2903538"/>
          <p14:tracePt t="54254" x="9726613" y="2903538"/>
          <p14:tracePt t="54317" x="9739313" y="2903538"/>
          <p14:tracePt t="54740" x="9750425" y="2928938"/>
          <p14:tracePt t="54755" x="9750425" y="2941638"/>
          <p14:tracePt t="54765" x="9750425" y="2952750"/>
          <p14:tracePt t="54782" x="9750425" y="2965450"/>
          <p14:tracePt t="54802" x="9763125" y="2990850"/>
          <p14:tracePt t="54809" x="9775825" y="2990850"/>
          <p14:tracePt t="54821" x="9775825" y="3003550"/>
          <p14:tracePt t="54824" x="9775825" y="3016250"/>
          <p14:tracePt t="54838" x="9788525" y="3028950"/>
          <p14:tracePt t="54862" x="9788525" y="3041650"/>
          <p14:tracePt t="54878" x="9788525" y="3054350"/>
          <p14:tracePt t="54887" x="9788525" y="3065463"/>
          <p14:tracePt t="54894" x="9788525" y="3078163"/>
          <p14:tracePt t="54908" x="9788525" y="3103563"/>
          <p14:tracePt t="54920" x="9788525" y="3116263"/>
          <p14:tracePt t="54924" x="9788525" y="3141663"/>
          <p14:tracePt t="54937" x="9775825" y="3165475"/>
          <p14:tracePt t="54940" x="9763125" y="3190875"/>
          <p14:tracePt t="54954" x="9763125" y="3203575"/>
          <p14:tracePt t="54957" x="9750425" y="3228975"/>
          <p14:tracePt t="54972" x="9739313" y="3241675"/>
          <p14:tracePt t="54978" x="9726613" y="3267075"/>
          <p14:tracePt t="54987" x="9713913" y="3278188"/>
          <p14:tracePt t="54994" x="9701213" y="3303588"/>
          <p14:tracePt t="55003" x="9688513" y="3328988"/>
          <p14:tracePt t="55010" x="9663113" y="3354388"/>
          <p14:tracePt t="55019" x="9637713" y="3378200"/>
          <p14:tracePt t="55028" x="9626600" y="3403600"/>
          <p14:tracePt t="55036" x="9601200" y="3429000"/>
          <p14:tracePt t="55042" x="9575800" y="3441700"/>
          <p14:tracePt t="55052" x="9550400" y="3467100"/>
          <p14:tracePt t="55057" x="9537700" y="3467100"/>
          <p14:tracePt t="55065" x="9513888" y="3490913"/>
          <p14:tracePt t="55072" x="9501188" y="3503613"/>
          <p14:tracePt t="55080" x="9475788" y="3516313"/>
          <p14:tracePt t="55090" x="9463088" y="3529013"/>
          <p14:tracePt t="55096" x="9437688" y="3541713"/>
          <p14:tracePt t="55103" x="9413875" y="3554413"/>
          <p14:tracePt t="55112" x="9388475" y="3567113"/>
          <p14:tracePt t="55119" x="9363075" y="3567113"/>
          <p14:tracePt t="55128" x="9350375" y="3579813"/>
          <p14:tracePt t="55136" x="9324975" y="3590925"/>
          <p14:tracePt t="55142" x="9312275" y="3590925"/>
          <p14:tracePt t="55153" x="9301163" y="3603625"/>
          <p14:tracePt t="55158" x="9263063" y="3616325"/>
          <p14:tracePt t="55172" x="9237663" y="3629025"/>
          <p14:tracePt t="55175" x="9199563" y="3629025"/>
          <p14:tracePt t="55188" x="9163050" y="3629025"/>
          <p14:tracePt t="55190" x="9124950" y="3641725"/>
          <p14:tracePt t="55196" x="9088438" y="3641725"/>
          <p14:tracePt t="55204" x="9050338" y="3641725"/>
          <p14:tracePt t="55212" x="9012238" y="3654425"/>
          <p14:tracePt t="55220" x="8986838" y="3654425"/>
          <p14:tracePt t="55228" x="8963025" y="3654425"/>
          <p14:tracePt t="55237" x="8950325" y="3654425"/>
          <p14:tracePt t="55244" x="8924925" y="3654425"/>
          <p14:tracePt t="55258" x="8899525" y="3654425"/>
          <p14:tracePt t="55270" x="8874125" y="3654425"/>
          <p14:tracePt t="55276" x="8850313" y="3641725"/>
          <p14:tracePt t="55286" x="8824913" y="3641725"/>
          <p14:tracePt t="55290" x="8799513" y="3629025"/>
          <p14:tracePt t="55302" x="8774113" y="3616325"/>
          <p14:tracePt t="55307" x="8763000" y="3616325"/>
          <p14:tracePt t="55315" x="8750300" y="3616325"/>
          <p14:tracePt t="55323" x="8737600" y="3603625"/>
          <p14:tracePt t="55339" x="8724900" y="3603625"/>
          <p14:tracePt t="55344" x="8724900" y="3590925"/>
          <p14:tracePt t="55354" x="8712200" y="3590925"/>
          <p14:tracePt t="55360" x="8699500" y="3579813"/>
          <p14:tracePt t="55376" x="8686800" y="3579813"/>
          <p14:tracePt t="55386" x="8686800" y="3567113"/>
          <p14:tracePt t="55392" x="8674100" y="3567113"/>
          <p14:tracePt t="55403" x="8674100" y="3554413"/>
          <p14:tracePt t="55406" x="8661400" y="3554413"/>
          <p14:tracePt t="55423" x="8650288" y="3529013"/>
          <p14:tracePt t="55430" x="8650288" y="3503613"/>
          <p14:tracePt t="55439" x="8637588" y="3479800"/>
          <p14:tracePt t="55446" x="8637588" y="3441700"/>
          <p14:tracePt t="55454" x="8637588" y="3403600"/>
          <p14:tracePt t="55462" x="8637588" y="3367088"/>
          <p14:tracePt t="55470" x="8650288" y="3316288"/>
          <p14:tracePt t="55478" x="8650288" y="3278188"/>
          <p14:tracePt t="55487" x="8661400" y="3241675"/>
          <p14:tracePt t="55495" x="8674100" y="3216275"/>
          <p14:tracePt t="55503" x="8686800" y="3190875"/>
          <p14:tracePt t="55508" x="8686800" y="3154363"/>
          <p14:tracePt t="55519" x="8699500" y="3141663"/>
          <p14:tracePt t="55524" x="8712200" y="3128963"/>
          <p14:tracePt t="55537" x="8712200" y="3116263"/>
          <p14:tracePt t="55554" x="8724900" y="3090863"/>
          <p14:tracePt t="55570" x="8737600" y="3078163"/>
          <p14:tracePt t="55594" x="8737600" y="3065463"/>
          <p14:tracePt t="55603" x="8750300" y="3065463"/>
          <p14:tracePt t="55633" x="8763000" y="3054350"/>
          <p14:tracePt t="55650" x="8763000" y="3041650"/>
          <p14:tracePt t="55664" x="8774113" y="3041650"/>
          <p14:tracePt t="55681" x="8786813" y="3028950"/>
          <p14:tracePt t="55696" x="8799513" y="3028950"/>
          <p14:tracePt t="55704" x="8812213" y="3028950"/>
          <p14:tracePt t="55711" x="8824913" y="3028950"/>
          <p14:tracePt t="55724" x="8837613" y="3028950"/>
          <p14:tracePt t="55730" x="8850313" y="3028950"/>
          <p14:tracePt t="55743" x="8899525" y="3016250"/>
          <p14:tracePt t="55757" x="8924925" y="3016250"/>
          <p14:tracePt t="55761" x="8950325" y="3016250"/>
          <p14:tracePt t="55774" x="8999538" y="3016250"/>
          <p14:tracePt t="55781" x="9037638" y="3016250"/>
          <p14:tracePt t="55790" x="9063038" y="3003550"/>
          <p14:tracePt t="55796" x="9088438" y="3003550"/>
          <p14:tracePt t="55806" x="9112250" y="3003550"/>
          <p14:tracePt t="55812" x="9137650" y="3003550"/>
          <p14:tracePt t="55820" x="9163050" y="3003550"/>
          <p14:tracePt t="55828" x="9188450" y="3003550"/>
          <p14:tracePt t="55836" x="9224963" y="3003550"/>
          <p14:tracePt t="55842" x="9250363" y="3003550"/>
          <p14:tracePt t="55853" x="9275763" y="3003550"/>
          <p14:tracePt t="55858" x="9301163" y="3003550"/>
          <p14:tracePt t="55870" x="9324975" y="3016250"/>
          <p14:tracePt t="55874" x="9350375" y="3016250"/>
          <p14:tracePt t="55892" x="9413875" y="3028950"/>
          <p14:tracePt t="55908" x="9450388" y="3041650"/>
          <p14:tracePt t="55923" x="9488488" y="3054350"/>
          <p14:tracePt t="55929" x="9501188" y="3054350"/>
          <p14:tracePt t="55941" x="9525000" y="3065463"/>
          <p14:tracePt t="55946" x="9525000" y="3078163"/>
          <p14:tracePt t="55956" x="9537700" y="3078163"/>
          <p14:tracePt t="55977" x="9563100" y="3090863"/>
          <p14:tracePt t="55992" x="9588500" y="3103563"/>
          <p14:tracePt t="56008" x="9601200" y="3116263"/>
          <p14:tracePt t="56025" x="9613900" y="3128963"/>
          <p14:tracePt t="56032" x="9626600" y="3128963"/>
          <p14:tracePt t="56056" x="9650413" y="3141663"/>
          <p14:tracePt t="56073" x="9663113" y="3154363"/>
          <p14:tracePt t="56092" x="9675813" y="3154363"/>
          <p14:tracePt t="56111" x="9675813" y="3165475"/>
          <p14:tracePt t="56951" x="9675813" y="3178175"/>
          <p14:tracePt t="56958" x="9675813" y="3203575"/>
          <p14:tracePt t="56966" x="9663113" y="3241675"/>
          <p14:tracePt t="56975" x="9650413" y="3290888"/>
          <p14:tracePt t="56981" x="9626600" y="3367088"/>
          <p14:tracePt t="56989" x="9613900" y="3429000"/>
          <p14:tracePt t="57007" x="9575800" y="3590925"/>
          <p14:tracePt t="57014" x="9563100" y="3679825"/>
          <p14:tracePt t="57023" x="9537700" y="3779838"/>
          <p14:tracePt t="57030" x="9513888" y="3854450"/>
          <p14:tracePt t="57039" x="9501188" y="3929063"/>
          <p14:tracePt t="57043" x="9475788" y="4005263"/>
          <p14:tracePt t="57059" x="9401175" y="4167188"/>
          <p14:tracePt t="57073" x="9363075" y="4230688"/>
          <p14:tracePt t="57080" x="9324975" y="4305300"/>
          <p14:tracePt t="57092" x="9263063" y="4405313"/>
          <p14:tracePt t="57107" x="9250363" y="4467225"/>
          <p14:tracePt t="57113" x="9237663" y="4492625"/>
          <p14:tracePt t="57124" x="9224963" y="4518025"/>
          <p14:tracePt t="57129" x="9224963" y="4543425"/>
          <p14:tracePt t="57140" x="9212263" y="4579938"/>
          <p14:tracePt t="57146" x="9188450" y="4605338"/>
          <p14:tracePt t="57157" x="9188450" y="4643438"/>
          <p14:tracePt t="57162" x="9175750" y="4667250"/>
          <p14:tracePt t="57174" x="9137650" y="4730750"/>
          <p14:tracePt t="57191" x="9112250" y="4779963"/>
          <p14:tracePt t="57207" x="9075738" y="4830763"/>
          <p14:tracePt t="57231" x="9037638" y="4918075"/>
          <p14:tracePt t="57242" x="9024938" y="4930775"/>
          <p14:tracePt t="57249" x="9012238" y="4968875"/>
          <p14:tracePt t="57260" x="9012238" y="4981575"/>
          <p14:tracePt t="57262" x="8999538" y="4992688"/>
          <p14:tracePt t="57273" x="8975725" y="5030788"/>
          <p14:tracePt t="57278" x="8975725" y="5056188"/>
          <p14:tracePt t="57289" x="8950325" y="5068888"/>
          <p14:tracePt t="57293" x="8950325" y="5092700"/>
          <p14:tracePt t="57310" x="8924925" y="5118100"/>
          <p14:tracePt t="57324" x="8912225" y="5130800"/>
          <p14:tracePt t="57331" x="8912225" y="5143500"/>
          <p14:tracePt t="57343" x="8899525" y="5156200"/>
          <p14:tracePt t="57350" x="8886825" y="5156200"/>
          <p14:tracePt t="57360" x="8886825" y="5168900"/>
          <p14:tracePt t="57365" x="8874125" y="5168900"/>
          <p14:tracePt t="57373" x="8874125" y="5181600"/>
          <p14:tracePt t="57379" x="8863013" y="5181600"/>
          <p14:tracePt t="57392" x="8863013" y="5194300"/>
          <p14:tracePt t="57406" x="8850313" y="5194300"/>
          <p14:tracePt t="57465" x="8837613" y="5194300"/>
          <p14:tracePt t="60402" x="8837613" y="5205413"/>
          <p14:tracePt t="60419" x="8812213" y="5218113"/>
          <p14:tracePt t="60429" x="8799513" y="5218113"/>
          <p14:tracePt t="60648" x="8786813" y="5218113"/>
          <p14:tracePt t="60656" x="8774113" y="5230813"/>
          <p14:tracePt t="60666" x="8763000" y="5230813"/>
          <p14:tracePt t="60675" x="8763000" y="5243513"/>
          <p14:tracePt t="60680" x="8750300" y="5256213"/>
          <p14:tracePt t="60689" x="8724900" y="5256213"/>
          <p14:tracePt t="60696" x="8699500" y="5268913"/>
          <p14:tracePt t="60706" x="8674100" y="5294313"/>
          <p14:tracePt t="60710" x="8650288" y="5294313"/>
          <p14:tracePt t="60722" x="8612188" y="5305425"/>
          <p14:tracePt t="60726" x="8599488" y="5318125"/>
          <p14:tracePt t="60739" x="8586788" y="5318125"/>
          <p14:tracePt t="60875" x="8574088" y="5318125"/>
          <p14:tracePt t="60898" x="8561388" y="5318125"/>
          <p14:tracePt t="60939" x="8548688" y="5318125"/>
          <p14:tracePt t="60944" x="8537575" y="5318125"/>
          <p14:tracePt t="60960" x="8524875" y="5318125"/>
          <p14:tracePt t="60975" x="8512175" y="5305425"/>
          <p14:tracePt t="60993" x="8499475" y="5294313"/>
          <p14:tracePt t="61001" x="8486775" y="5294313"/>
          <p14:tracePt t="61016" x="8474075" y="5294313"/>
          <p14:tracePt t="61030" x="8461375" y="5281613"/>
          <p14:tracePt t="61046" x="8448675" y="5281613"/>
          <p14:tracePt t="61070" x="8435975" y="5281613"/>
          <p14:tracePt t="61077" x="8424863" y="5281613"/>
          <p14:tracePt t="61086" x="8424863" y="5268913"/>
          <p14:tracePt t="61091" x="8412163" y="5268913"/>
          <p14:tracePt t="61108" x="8399463" y="5268913"/>
          <p14:tracePt t="61140" x="8386763" y="5268913"/>
          <p14:tracePt t="61147" x="8374063" y="5256213"/>
          <p14:tracePt t="61171" x="8361363" y="5256213"/>
          <p14:tracePt t="61177" x="8361363" y="5243513"/>
          <p14:tracePt t="61187" x="8348663" y="5243513"/>
          <p14:tracePt t="61209" x="8335963" y="5243513"/>
          <p14:tracePt t="61220" x="8324850" y="5243513"/>
          <p14:tracePt t="61239" x="8312150" y="5230813"/>
          <p14:tracePt t="61255" x="8299450" y="5230813"/>
          <p14:tracePt t="61281" x="8286750" y="5230813"/>
          <p14:tracePt t="61289" x="8274050" y="5230813"/>
          <p14:tracePt t="61306" x="8261350" y="5230813"/>
          <p14:tracePt t="61324" x="8248650" y="5230813"/>
          <p14:tracePt t="61327" x="8235950" y="5230813"/>
          <p14:tracePt t="61339" x="8223250" y="5230813"/>
          <p14:tracePt t="61343" x="8212138" y="5230813"/>
          <p14:tracePt t="61358" x="8186738" y="5230813"/>
          <p14:tracePt t="61375" x="8161338" y="5230813"/>
          <p14:tracePt t="61381" x="8135938" y="5243513"/>
          <p14:tracePt t="61390" x="8110538" y="5243513"/>
          <p14:tracePt t="61397" x="8086725" y="5243513"/>
          <p14:tracePt t="61409" x="8074025" y="5256213"/>
          <p14:tracePt t="61413" x="8061325" y="5256213"/>
          <p14:tracePt t="61421" x="8035925" y="5268913"/>
          <p14:tracePt t="61427" x="8010525" y="5268913"/>
          <p14:tracePt t="61441" x="7986713" y="5268913"/>
          <p14:tracePt t="61458" x="7974013" y="5268913"/>
          <p14:tracePt t="61474" x="7961313" y="5268913"/>
          <p14:tracePt t="61488" x="7948613" y="5268913"/>
          <p14:tracePt t="61506" x="7935913" y="5268913"/>
          <p14:tracePt t="61521" x="7923213" y="5268913"/>
          <p14:tracePt t="61537" x="7910513" y="5268913"/>
          <p14:tracePt t="61543" x="7897813" y="5268913"/>
          <p14:tracePt t="61560" x="7886700" y="5268913"/>
          <p14:tracePt t="61599" x="7874000" y="5268913"/>
          <p14:tracePt t="61631" x="7861300" y="5268913"/>
          <p14:tracePt t="61648" x="7848600" y="5268913"/>
          <p14:tracePt t="61677" x="7835900" y="5268913"/>
          <p14:tracePt t="61693" x="7823200" y="5268913"/>
          <p14:tracePt t="61717" x="7823200" y="5256213"/>
          <p14:tracePt t="61755" x="7810500" y="5256213"/>
          <p14:tracePt t="61789" x="7810500" y="5243513"/>
          <p14:tracePt t="61797" x="7797800" y="5230813"/>
          <p14:tracePt t="61810" x="7797800" y="5218113"/>
          <p14:tracePt t="61823" x="7797800" y="5205413"/>
          <p14:tracePt t="61839" x="7797800" y="5194300"/>
          <p14:tracePt t="61848" x="7797800" y="5181600"/>
          <p14:tracePt t="61856" x="7797800" y="5156200"/>
          <p14:tracePt t="61864" x="7797800" y="5143500"/>
          <p14:tracePt t="61872" x="7797800" y="5130800"/>
          <p14:tracePt t="61880" x="7797800" y="5105400"/>
          <p14:tracePt t="61887" x="7797800" y="5081588"/>
          <p14:tracePt t="61894" x="7810500" y="5056188"/>
          <p14:tracePt t="61903" x="7823200" y="5043488"/>
          <p14:tracePt t="61910" x="7823200" y="5018088"/>
          <p14:tracePt t="61927" x="7835900" y="5005388"/>
          <p14:tracePt t="61943" x="7835900" y="4992688"/>
          <p14:tracePt t="61956" x="7835900" y="4981575"/>
          <p14:tracePt t="61965" x="7848600" y="4968875"/>
          <p14:tracePt t="61989" x="7848600" y="4956175"/>
          <p14:tracePt t="62066" x="7848600" y="4943475"/>
          <p14:tracePt t="62099" x="7861300" y="4943475"/>
          <p14:tracePt t="62112" x="7861300" y="4918075"/>
          <p14:tracePt t="62122" x="7874000" y="4905375"/>
          <p14:tracePt t="62137" x="7874000" y="4892675"/>
          <p14:tracePt t="62154" x="7874000" y="4879975"/>
          <p14:tracePt t="62162" x="7886700" y="4879975"/>
          <p14:tracePt t="62223" x="7897813" y="4879975"/>
          <p14:tracePt t="62233" x="7910513" y="4879975"/>
          <p14:tracePt t="62247" x="7923213" y="4879975"/>
          <p14:tracePt t="62260" x="7948613" y="4879975"/>
          <p14:tracePt t="62276" x="7986713" y="4879975"/>
          <p14:tracePt t="62293" x="8048625" y="4879975"/>
          <p14:tracePt t="62310" x="8099425" y="4879975"/>
          <p14:tracePt t="62328" x="8161338" y="4879975"/>
          <p14:tracePt t="62342" x="8248650" y="4879975"/>
          <p14:tracePt t="62347" x="8299450" y="4879975"/>
          <p14:tracePt t="62359" x="8374063" y="4879975"/>
          <p14:tracePt t="62363" x="8435975" y="4868863"/>
          <p14:tracePt t="62374" x="8512175" y="4856163"/>
          <p14:tracePt t="62379" x="8561388" y="4856163"/>
          <p14:tracePt t="62391" x="8637588" y="4843463"/>
          <p14:tracePt t="62396" x="8674100" y="4830763"/>
          <p14:tracePt t="62410" x="8737600" y="4830763"/>
          <p14:tracePt t="62427" x="8774113" y="4818063"/>
          <p14:tracePt t="62440" x="8799513" y="4805363"/>
          <p14:tracePt t="62448" x="8812213" y="4805363"/>
          <p14:tracePt t="62462" x="8837613" y="4805363"/>
          <p14:tracePt t="62472" x="8850313" y="4805363"/>
          <p14:tracePt t="62478" x="8874125" y="4805363"/>
          <p14:tracePt t="62488" x="8899525" y="4818063"/>
          <p14:tracePt t="62494" x="8924925" y="4818063"/>
          <p14:tracePt t="62505" x="8963025" y="4830763"/>
          <p14:tracePt t="62510" x="8986838" y="4843463"/>
          <p14:tracePt t="62522" x="9012238" y="4856163"/>
          <p14:tracePt t="62526" x="9037638" y="4856163"/>
          <p14:tracePt t="62537" x="9063038" y="4868863"/>
          <p14:tracePt t="62542" x="9099550" y="4879975"/>
          <p14:tracePt t="62556" x="9112250" y="4879975"/>
          <p14:tracePt t="62564" x="9124950" y="4879975"/>
          <p14:tracePt t="62572" x="9124950" y="4892675"/>
          <p14:tracePt t="62729" x="9124950" y="4905375"/>
          <p14:tracePt t="62739" x="9124950" y="4918075"/>
          <p14:tracePt t="62815" x="9124950" y="4930775"/>
          <p14:tracePt t="62831" x="9124950" y="4943475"/>
          <p14:tracePt t="62841" x="9124950" y="4956175"/>
          <p14:tracePt t="62848" x="9112250" y="4956175"/>
          <p14:tracePt t="62857" x="9112250" y="4968875"/>
          <p14:tracePt t="62861" x="9099550" y="4981575"/>
          <p14:tracePt t="62874" x="9088438" y="5005388"/>
          <p14:tracePt t="62878" x="9088438" y="5030788"/>
          <p14:tracePt t="62897" x="9063038" y="5081588"/>
          <p14:tracePt t="62905" x="9050338" y="5118100"/>
          <p14:tracePt t="62915" x="9037638" y="5168900"/>
          <p14:tracePt t="62924" x="9024938" y="5181600"/>
          <p14:tracePt t="62930" x="9024938" y="5218113"/>
          <p14:tracePt t="62938" x="9012238" y="5218113"/>
          <p14:tracePt t="62946" x="8999538" y="5230813"/>
          <p14:tracePt t="62962" x="8999538" y="5243513"/>
          <p14:tracePt t="63230" x="8975725" y="5243513"/>
          <p14:tracePt t="63246" x="8924925" y="5243513"/>
          <p14:tracePt t="63258" x="8886825" y="5256213"/>
          <p14:tracePt t="63260" x="8837613" y="5256213"/>
          <p14:tracePt t="63268" x="8799513" y="5268913"/>
          <p14:tracePt t="63280" x="8763000" y="5281613"/>
          <p14:tracePt t="63284" x="8724900" y="5281613"/>
          <p14:tracePt t="63296" x="8661400" y="5294313"/>
          <p14:tracePt t="63307" x="8637588" y="5294313"/>
          <p14:tracePt t="63313" x="8612188" y="5305425"/>
          <p14:tracePt t="63324" x="8574088" y="5318125"/>
          <p14:tracePt t="63333" x="8548688" y="5318125"/>
          <p14:tracePt t="63340" x="8524875" y="5330825"/>
          <p14:tracePt t="63345" x="8486775" y="5330825"/>
          <p14:tracePt t="63361" x="8412163" y="5356225"/>
          <p14:tracePt t="63368" x="8374063" y="5368925"/>
          <p14:tracePt t="63378" x="8348663" y="5381625"/>
          <p14:tracePt t="63385" x="8312150" y="5381625"/>
          <p14:tracePt t="63395" x="8286750" y="5381625"/>
          <p14:tracePt t="63400" x="8286750" y="5394325"/>
          <p14:tracePt t="63414" x="8274050" y="5394325"/>
          <p14:tracePt t="63426" x="8261350" y="5394325"/>
          <p14:tracePt t="63430" x="8248650" y="5394325"/>
          <p14:tracePt t="63444" x="8235950" y="5394325"/>
          <p14:tracePt t="63460" x="8223250" y="5394325"/>
          <p14:tracePt t="63476" x="8212138" y="5407025"/>
          <p14:tracePt t="63489" x="8199438" y="5407025"/>
          <p14:tracePt t="63508" x="8186738" y="5407025"/>
          <p14:tracePt t="63514" x="8174038" y="5407025"/>
          <p14:tracePt t="63538" x="8161338" y="5407025"/>
          <p14:tracePt t="63569" x="8148638" y="5407025"/>
          <p14:tracePt t="64255" x="8148638" y="5381625"/>
          <p14:tracePt t="64265" x="8148638" y="5368925"/>
          <p14:tracePt t="64279" x="8174038" y="5305425"/>
          <p14:tracePt t="64290" x="8186738" y="5268913"/>
          <p14:tracePt t="64302" x="8212138" y="5230813"/>
          <p14:tracePt t="64317" x="8212138" y="5218113"/>
          <p14:tracePt t="64329" x="8199438" y="5218113"/>
          <p14:tracePt t="64333" x="8186738" y="5205413"/>
          <p14:tracePt t="64344" x="8174038" y="5205413"/>
          <p14:tracePt t="64351" x="8161338" y="5194300"/>
          <p14:tracePt t="64365" x="8148638" y="5181600"/>
          <p14:tracePt t="73820" x="8086725" y="5181600"/>
          <p14:tracePt t="73828" x="7935913" y="5168900"/>
          <p14:tracePt t="73835" x="7710488" y="5118100"/>
          <p14:tracePt t="73842" x="7423150" y="5056188"/>
          <p14:tracePt t="73850" x="7085013" y="4981575"/>
          <p14:tracePt t="73859" x="6784975" y="4905375"/>
          <p14:tracePt t="73866" x="6472238" y="4830763"/>
          <p14:tracePt t="73877" x="6170613" y="4730750"/>
          <p14:tracePt t="73882" x="5832475" y="4656138"/>
          <p14:tracePt t="73894" x="5519738" y="4530725"/>
          <p14:tracePt t="73897" x="5170488" y="4418013"/>
          <p14:tracePt t="73909" x="4819650" y="4292600"/>
          <p14:tracePt t="73912" x="4481513" y="4167188"/>
          <p14:tracePt t="73926" x="4156075" y="4054475"/>
          <p14:tracePt t="73929" x="3856038" y="3954463"/>
          <p14:tracePt t="73941" x="3605213" y="3867150"/>
          <p14:tracePt t="73944" x="3454400" y="3792538"/>
          <p14:tracePt t="73953" x="3292475" y="3741738"/>
          <p14:tracePt t="73960" x="3179763" y="3703638"/>
          <p14:tracePt t="73980" x="3016250" y="3629025"/>
          <p14:tracePt t="73983" x="2979738" y="3616325"/>
          <p14:tracePt t="74007" x="2967038" y="3616325"/>
          <p14:tracePt t="74052" x="2967038" y="3603625"/>
          <p14:tracePt t="74178" x="2979738" y="3603625"/>
          <p14:tracePt t="74200" x="2992438" y="3603625"/>
          <p14:tracePt t="74208" x="3003550" y="3603625"/>
          <p14:tracePt t="74216" x="3028950" y="3603625"/>
          <p14:tracePt t="74225" x="3054350" y="3603625"/>
          <p14:tracePt t="74233" x="3079750" y="3603625"/>
          <p14:tracePt t="74243" x="3103563" y="3603625"/>
          <p14:tracePt t="74248" x="3128963" y="3603625"/>
          <p14:tracePt t="74260" x="3141663" y="3603625"/>
          <p14:tracePt t="74267" x="3167063" y="3603625"/>
          <p14:tracePt t="74277" x="3192463" y="3603625"/>
          <p14:tracePt t="74279" x="3205163" y="3616325"/>
          <p14:tracePt t="74292" x="3241675" y="3629025"/>
          <p14:tracePt t="74294" x="3254375" y="3629025"/>
          <p14:tracePt t="74303" x="3279775" y="3641725"/>
          <p14:tracePt t="74310" x="3305175" y="3654425"/>
          <p14:tracePt t="74318" x="3328988" y="3654425"/>
          <p14:tracePt t="74328" x="3367088" y="3667125"/>
          <p14:tracePt t="74333" x="3379788" y="3679825"/>
          <p14:tracePt t="74344" x="3405188" y="3692525"/>
          <p14:tracePt t="74349" x="3429000" y="3692525"/>
          <p14:tracePt t="74361" x="3454400" y="3703638"/>
          <p14:tracePt t="74365" x="3467100" y="3716338"/>
          <p14:tracePt t="74376" x="3492500" y="3716338"/>
          <p14:tracePt t="74393" x="3505200" y="3729038"/>
          <p14:tracePt t="74410" x="3517900" y="3729038"/>
          <p14:tracePt t="74414" x="3517900" y="3741738"/>
          <p14:tracePt t="74427" x="3530600" y="3741738"/>
          <p14:tracePt t="74467" x="3541713" y="3741738"/>
          <p14:tracePt t="74645" x="3554413" y="3741738"/>
          <p14:tracePt t="74800" x="3567113" y="3754438"/>
          <p14:tracePt t="74824" x="3579813" y="3754438"/>
          <p14:tracePt t="74841" x="3592513" y="3754438"/>
          <p14:tracePt t="74849" x="3605213" y="3754438"/>
          <p14:tracePt t="74862" x="3617913" y="3754438"/>
          <p14:tracePt t="74878" x="3630613" y="3754438"/>
          <p14:tracePt t="74887" x="3630613" y="3767138"/>
          <p14:tracePt t="74894" x="3643313" y="3767138"/>
          <p14:tracePt t="74913" x="3654425" y="3767138"/>
          <p14:tracePt t="74980" x="3667125" y="3767138"/>
          <p14:tracePt t="75028" x="3679825" y="3767138"/>
          <p14:tracePt t="75229" x="3692525" y="3767138"/>
          <p14:tracePt t="75247" x="3705225" y="3779838"/>
          <p14:tracePt t="75276" x="3717925" y="3779838"/>
          <p14:tracePt t="75314" x="3730625" y="3779838"/>
          <p14:tracePt t="75325" x="3730625" y="3792538"/>
          <p14:tracePt t="75340" x="3743325" y="3792538"/>
          <p14:tracePt t="75356" x="3756025" y="3803650"/>
          <p14:tracePt t="75369" x="3767138" y="3803650"/>
          <p14:tracePt t="75408" x="3779838" y="3803650"/>
          <p14:tracePt t="75634" x="3792538" y="3816350"/>
          <p14:tracePt t="75651" x="3805238" y="3816350"/>
          <p14:tracePt t="75660" x="3805238" y="3829050"/>
          <p14:tracePt t="75665" x="3817938" y="3829050"/>
          <p14:tracePt t="75704" x="3830638" y="3841750"/>
          <p14:tracePt t="75885" x="3843338" y="3854450"/>
          <p14:tracePt t="75906" x="3856038" y="3854450"/>
          <p14:tracePt t="76008" x="3867150" y="3854450"/>
          <p14:tracePt t="76046" x="3879850" y="3867150"/>
          <p14:tracePt t="76071" x="3892550" y="3867150"/>
          <p14:tracePt t="76087" x="3905250" y="3867150"/>
          <p14:tracePt t="76109" x="3917950" y="3879850"/>
          <p14:tracePt t="76141" x="3930650" y="3879850"/>
          <p14:tracePt t="76429" x="3943350" y="3892550"/>
          <p14:tracePt t="76445" x="3956050" y="3905250"/>
          <p14:tracePt t="76461" x="3968750" y="3916363"/>
          <p14:tracePt t="76475" x="3979863" y="3916363"/>
          <p14:tracePt t="76496" x="4005263" y="3929063"/>
          <p14:tracePt t="76508" x="4017963" y="3929063"/>
          <p14:tracePt t="76514" x="4043363" y="3929063"/>
          <p14:tracePt t="76525" x="4068763" y="3929063"/>
          <p14:tracePt t="76530" x="4092575" y="3929063"/>
          <p14:tracePt t="76542" x="4117975" y="3929063"/>
          <p14:tracePt t="76546" x="4143375" y="3929063"/>
          <p14:tracePt t="76561" x="4192588" y="3929063"/>
          <p14:tracePt t="76568" x="4230688" y="3929063"/>
          <p14:tracePt t="76575" x="4256088" y="3929063"/>
          <p14:tracePt t="76584" x="4281488" y="3929063"/>
          <p14:tracePt t="76592" x="4305300" y="3916363"/>
          <p14:tracePt t="76600" x="4330700" y="3916363"/>
          <p14:tracePt t="76608" x="4368800" y="3905250"/>
          <p14:tracePt t="76616" x="4368800" y="3892550"/>
          <p14:tracePt t="76625" x="4381500" y="3892550"/>
          <p14:tracePt t="76692" x="4381500" y="3879850"/>
          <p14:tracePt t="76717" x="4368800" y="3867150"/>
          <p14:tracePt t="76728" x="4356100" y="3867150"/>
          <p14:tracePt t="76736" x="4356100" y="3854450"/>
          <p14:tracePt t="76746" x="4343400" y="3854450"/>
          <p14:tracePt t="76750" x="4330700" y="3854450"/>
          <p14:tracePt t="76764" x="4318000" y="3841750"/>
          <p14:tracePt t="76780" x="4305300" y="3829050"/>
          <p14:tracePt t="76787" x="4294188" y="3829050"/>
          <p14:tracePt t="76803" x="4281488" y="3829050"/>
          <p14:tracePt t="76926" x="4281488" y="3816350"/>
          <p14:tracePt t="77037" x="4256088" y="3803650"/>
          <p14:tracePt t="77046" x="4256088" y="3792538"/>
          <p14:tracePt t="77059" x="4205288" y="3716338"/>
          <p14:tracePt t="77071" x="4192588" y="3654425"/>
          <p14:tracePt t="77077" x="4168775" y="3579813"/>
          <p14:tracePt t="77085" x="4143375" y="3490913"/>
          <p14:tracePt t="77100" x="4117975" y="3290888"/>
          <p14:tracePt t="77114" x="4081463" y="3128963"/>
          <p14:tracePt t="77132" x="4056063" y="2990850"/>
          <p14:tracePt t="77137" x="4043363" y="2952750"/>
          <p14:tracePt t="77146" x="4030663" y="2890838"/>
          <p14:tracePt t="77164" x="4017963" y="2840038"/>
          <p14:tracePt t="77181" x="4005263" y="2790825"/>
          <p14:tracePt t="77185" x="3992563" y="2790825"/>
          <p14:tracePt t="77265" x="3992563" y="2803525"/>
          <p14:tracePt t="77278" x="3979863" y="2890838"/>
          <p14:tracePt t="77286" x="3968750" y="2952750"/>
          <p14:tracePt t="77295" x="3956050" y="3054350"/>
          <p14:tracePt t="77300" x="3943350" y="3141663"/>
          <p14:tracePt t="77313" x="3917950" y="3241675"/>
          <p14:tracePt t="77318" x="3892550" y="3354388"/>
          <p14:tracePt t="77328" x="3856038" y="3454400"/>
          <p14:tracePt t="77333" x="3830638" y="3554413"/>
          <p14:tracePt t="77348" x="3779838" y="3716338"/>
          <p14:tracePt t="77367" x="3756025" y="3816350"/>
          <p14:tracePt t="77374" x="3743325" y="3841750"/>
          <p14:tracePt t="77383" x="3743325" y="3854450"/>
          <p14:tracePt t="77397" x="3730625" y="3879850"/>
          <p14:tracePt t="77565" x="3717925" y="3879850"/>
          <p14:tracePt t="77606" x="3692525" y="3879850"/>
          <p14:tracePt t="77615" x="3667125" y="3879850"/>
          <p14:tracePt t="77630" x="3605213" y="3879850"/>
          <p14:tracePt t="77637" x="3554413" y="3867150"/>
          <p14:tracePt t="77645" x="3517900" y="3841750"/>
          <p14:tracePt t="77657" x="3479800" y="3829050"/>
          <p14:tracePt t="77661" x="3441700" y="3803650"/>
          <p14:tracePt t="77669" x="3392488" y="3792538"/>
          <p14:tracePt t="77677" x="3367088" y="3779838"/>
          <p14:tracePt t="77702" x="3354388" y="3779838"/>
          <p14:tracePt t="77754" x="3354388" y="3767138"/>
          <p14:tracePt t="77763" x="3367088" y="3767138"/>
          <p14:tracePt t="77795" x="3379788" y="3767138"/>
          <p14:tracePt t="77807" x="3392488" y="3767138"/>
          <p14:tracePt t="77818" x="3405188" y="3767138"/>
          <p14:tracePt t="77833" x="3417888" y="3779838"/>
          <p14:tracePt t="77849" x="3417888" y="3792538"/>
          <p14:tracePt t="78191" x="3956050" y="3792538"/>
          <p14:tracePt t="78203" x="4430713" y="3816350"/>
          <p14:tracePt t="78225" x="4481513" y="3816350"/>
          <p14:tracePt t="78238" x="4981575" y="3841750"/>
          <p14:tracePt t="78251" x="5145088" y="3841750"/>
          <p14:tracePt t="78268" x="5319713" y="3854450"/>
          <p14:tracePt t="78286" x="5457825" y="3854450"/>
          <p14:tracePt t="78298" x="5507038" y="3854450"/>
          <p14:tracePt t="78304" x="5570538" y="3854450"/>
          <p14:tracePt t="78314" x="5719763" y="3867150"/>
          <p14:tracePt t="78320" x="5757863" y="3867150"/>
          <p14:tracePt t="78332" x="5795963" y="3879850"/>
          <p14:tracePt t="78347" x="5883275" y="3892550"/>
          <p14:tracePt t="78360" x="5970588" y="3916363"/>
          <p14:tracePt t="78366" x="6008688" y="3916363"/>
          <p14:tracePt t="78380" x="6057900" y="3929063"/>
          <p14:tracePt t="78392" x="6183313" y="3941763"/>
          <p14:tracePt t="78398" x="6221413" y="3941763"/>
          <p14:tracePt t="78420" x="6259513" y="3941763"/>
          <p14:tracePt t="78430" x="6359525" y="3954463"/>
          <p14:tracePt t="78470" x="6370638" y="3954463"/>
          <p14:tracePt t="78484" x="6408738" y="3954463"/>
          <p14:tracePt t="78530" x="6421438" y="3954463"/>
          <p14:tracePt t="78569" x="6421438" y="3941763"/>
          <p14:tracePt t="78580" x="6421438" y="3916363"/>
          <p14:tracePt t="78593" x="6421438" y="3892550"/>
          <p14:tracePt t="78603" x="6408738" y="3816350"/>
          <p14:tracePt t="78620" x="6396038" y="3792538"/>
          <p14:tracePt t="78632" x="6370638" y="3729038"/>
          <p14:tracePt t="78644" x="6334125" y="3679825"/>
          <p14:tracePt t="78652" x="6308725" y="3654425"/>
          <p14:tracePt t="78664" x="6259513" y="3616325"/>
          <p14:tracePt t="78676" x="6234113" y="3590925"/>
          <p14:tracePt t="78684" x="6208713" y="3579813"/>
          <p14:tracePt t="78694" x="6134100" y="3541713"/>
          <p14:tracePt t="78711" x="6108700" y="3529013"/>
          <p14:tracePt t="78718" x="6045200" y="3503613"/>
          <p14:tracePt t="78732" x="6021388" y="3503613"/>
          <p14:tracePt t="78743" x="5932488" y="3479800"/>
          <p14:tracePt t="78750" x="5895975" y="3467100"/>
          <p14:tracePt t="78761" x="5870575" y="3454400"/>
          <p14:tracePt t="78764" x="5832475" y="3454400"/>
          <p14:tracePt t="78776" x="5808663" y="3441700"/>
          <p14:tracePt t="78782" x="5783263" y="3441700"/>
          <p14:tracePt t="78792" x="5745163" y="3429000"/>
          <p14:tracePt t="78798" x="5719763" y="3429000"/>
          <p14:tracePt t="78823" x="5695950" y="3416300"/>
          <p14:tracePt t="78834" x="5470525" y="3416300"/>
          <p14:tracePt t="78848" x="5445125" y="3416300"/>
          <p14:tracePt t="78866" x="5332413" y="3416300"/>
          <p14:tracePt t="78876" x="5181600" y="3429000"/>
          <p14:tracePt t="78880" x="5132388" y="3429000"/>
          <p14:tracePt t="78893" x="5081588" y="3429000"/>
          <p14:tracePt t="78898" x="5045075" y="3429000"/>
          <p14:tracePt t="78911" x="5006975" y="3429000"/>
          <p14:tracePt t="78918" x="4956175" y="3429000"/>
          <p14:tracePt t="78948" x="4945063" y="3429000"/>
          <p14:tracePt t="79016" x="4945063" y="3441700"/>
          <p14:tracePt t="79047" x="4945063" y="3454400"/>
          <p14:tracePt t="79063" x="4945063" y="3467100"/>
          <p14:tracePt t="79072" x="4945063" y="3479800"/>
          <p14:tracePt t="79083" x="4945063" y="3503613"/>
          <p14:tracePt t="79098" x="4945063" y="3529013"/>
          <p14:tracePt t="79102" x="4945063" y="3541713"/>
          <p14:tracePt t="79120" x="4945063" y="3579813"/>
          <p14:tracePt t="79134" x="4945063" y="3616325"/>
          <p14:tracePt t="79147" x="4945063" y="3629025"/>
          <p14:tracePt t="79175" x="4968875" y="3667125"/>
          <p14:tracePt t="79196" x="5006975" y="3729038"/>
          <p14:tracePt t="79211" x="5045075" y="3767138"/>
          <p14:tracePt t="79225" x="5057775" y="3792538"/>
          <p14:tracePt t="79233" x="5068888" y="3816350"/>
          <p14:tracePt t="79243" x="5068888" y="3841750"/>
          <p14:tracePt t="79248" x="5094288" y="3841750"/>
          <p14:tracePt t="79259" x="5119688" y="3867150"/>
          <p14:tracePt t="79262" x="5145088" y="3879850"/>
          <p14:tracePt t="79268" x="5170488" y="3905250"/>
          <p14:tracePt t="79278" x="5207000" y="3916363"/>
          <p14:tracePt t="79287" x="5219700" y="3929063"/>
          <p14:tracePt t="79295" x="5245100" y="3941763"/>
          <p14:tracePt t="79301" x="5270500" y="3954463"/>
          <p14:tracePt t="79316" x="5281613" y="3967163"/>
          <p14:tracePt t="79327" x="5307013" y="3967163"/>
          <p14:tracePt t="79343" x="5319713" y="3979863"/>
          <p14:tracePt t="79362" x="5345113" y="3992563"/>
          <p14:tracePt t="79379" x="5370513" y="4005263"/>
          <p14:tracePt t="79386" x="5383213" y="4005263"/>
          <p14:tracePt t="79397" x="5419725" y="4005263"/>
          <p14:tracePt t="79402" x="5445125" y="4017963"/>
          <p14:tracePt t="79411" x="5470525" y="4017963"/>
          <p14:tracePt t="79416" x="5495925" y="4017963"/>
          <p14:tracePt t="79429" x="5519738" y="4017963"/>
          <p14:tracePt t="79443" x="5583238" y="4017963"/>
          <p14:tracePt t="79450" x="5607050" y="4017963"/>
          <p14:tracePt t="79462" x="5619750" y="4017963"/>
          <p14:tracePt t="79465" x="5645150" y="4017963"/>
          <p14:tracePt t="79480" x="5657850" y="4017963"/>
          <p14:tracePt t="79481" x="5683250" y="4017963"/>
          <p14:tracePt t="79497" x="5708650" y="4017963"/>
          <p14:tracePt t="79502" x="5719763" y="4017963"/>
          <p14:tracePt t="79514" x="5732463" y="4005263"/>
          <p14:tracePt t="79518" x="5745163" y="4005263"/>
          <p14:tracePt t="79530" x="5745163" y="3992563"/>
          <p14:tracePt t="79544" x="5757863" y="3992563"/>
          <p14:tracePt t="79550" x="5770563" y="3979863"/>
          <p14:tracePt t="79562" x="5783263" y="3979863"/>
          <p14:tracePt t="79622" x="5795963" y="3979863"/>
          <p14:tracePt t="80197" x="5821363" y="3979863"/>
          <p14:tracePt t="80213" x="5832475" y="3979863"/>
          <p14:tracePt t="80231" x="5845175" y="3979863"/>
          <p14:tracePt t="80243" x="5857875" y="3979863"/>
          <p14:tracePt t="80259" x="5870575" y="3979863"/>
          <p14:tracePt t="80275" x="5883275" y="3979863"/>
          <p14:tracePt t="80292" x="5895975" y="3979863"/>
          <p14:tracePt t="80306" x="5908675" y="3979863"/>
          <p14:tracePt t="80318" x="5921375" y="3979863"/>
          <p14:tracePt t="80322" x="5945188" y="3979863"/>
          <p14:tracePt t="80331" x="5970588" y="3979863"/>
          <p14:tracePt t="80337" x="5983288" y="3992563"/>
          <p14:tracePt t="80349" x="6008688" y="3992563"/>
          <p14:tracePt t="80353" x="6034088" y="3992563"/>
          <p14:tracePt t="80362" x="6070600" y="3992563"/>
          <p14:tracePt t="80369" x="6096000" y="4005263"/>
          <p14:tracePt t="80379" x="6134100" y="4005263"/>
          <p14:tracePt t="80383" x="6170613" y="4017963"/>
          <p14:tracePt t="80400" x="6246813" y="4029075"/>
          <p14:tracePt t="80419" x="6321425" y="4029075"/>
          <p14:tracePt t="80431" x="6446838" y="4029075"/>
          <p14:tracePt t="80435" x="6496050" y="4041775"/>
          <p14:tracePt t="80444" x="6559550" y="4041775"/>
          <p14:tracePt t="80452" x="6621463" y="4041775"/>
          <p14:tracePt t="80462" x="6672263" y="4041775"/>
          <p14:tracePt t="80468" x="6734175" y="4041775"/>
          <p14:tracePt t="80477" x="6808788" y="4041775"/>
          <p14:tracePt t="80484" x="6872288" y="4041775"/>
          <p14:tracePt t="80494" x="6972300" y="4041775"/>
          <p14:tracePt t="80500" x="7072313" y="4041775"/>
          <p14:tracePt t="80509" x="7197725" y="4029075"/>
          <p14:tracePt t="80516" x="7297738" y="4017963"/>
          <p14:tracePt t="80526" x="7410450" y="4005263"/>
          <p14:tracePt t="80532" x="7497763" y="3992563"/>
          <p14:tracePt t="80542" x="7585075" y="3979863"/>
          <p14:tracePt t="80548" x="7661275" y="3967163"/>
          <p14:tracePt t="80554" x="7697788" y="3954463"/>
          <p14:tracePt t="80561" x="7723188" y="3954463"/>
          <p14:tracePt t="80570" x="7761288" y="3941763"/>
          <p14:tracePt t="80580" x="7785100" y="3929063"/>
          <p14:tracePt t="80586" x="7835900" y="3916363"/>
          <p14:tracePt t="80593" x="7910513" y="3916363"/>
          <p14:tracePt t="80600" x="7974013" y="3905250"/>
          <p14:tracePt t="80610" x="8048625" y="3892550"/>
          <p14:tracePt t="80616" x="8123238" y="3879850"/>
          <p14:tracePt t="80626" x="8212138" y="3867150"/>
          <p14:tracePt t="80633" x="8286750" y="3854450"/>
          <p14:tracePt t="80642" x="8361363" y="3841750"/>
          <p14:tracePt t="80648" x="8435975" y="3829050"/>
          <p14:tracePt t="80659" x="8499475" y="3816350"/>
          <p14:tracePt t="80664" x="8548688" y="3816350"/>
          <p14:tracePt t="80678" x="8624888" y="3803650"/>
          <p14:tracePt t="80686" x="8661400" y="3792538"/>
          <p14:tracePt t="80696" x="8686800" y="3792538"/>
          <p14:tracePt t="80702" x="8712200" y="3792538"/>
          <p14:tracePt t="80709" x="8737600" y="3792538"/>
          <p14:tracePt t="80718" x="8763000" y="3792538"/>
          <p14:tracePt t="80728" x="8786813" y="3792538"/>
          <p14:tracePt t="80748" x="8886825" y="3792538"/>
          <p14:tracePt t="80761" x="8899525" y="3792538"/>
          <p14:tracePt t="80777" x="8963025" y="3803650"/>
          <p14:tracePt t="80784" x="8986838" y="3803650"/>
          <p14:tracePt t="80800" x="9050338" y="3816350"/>
          <p14:tracePt t="80834" x="9112250" y="3829050"/>
          <p14:tracePt t="80875" x="9224963" y="3841750"/>
          <p14:tracePt t="80884" x="9275763" y="3841750"/>
          <p14:tracePt t="80896" x="9288463" y="3841750"/>
          <p14:tracePt t="80922" x="9301163" y="3841750"/>
          <p14:tracePt t="80944" x="9312275" y="3841750"/>
          <p14:tracePt t="81013" x="9324975" y="3841750"/>
          <p14:tracePt t="81023" x="9324975" y="3854450"/>
          <p14:tracePt t="81039" x="9337675" y="3867150"/>
          <p14:tracePt t="81049" x="9350375" y="3867150"/>
          <p14:tracePt t="81053" x="9363075" y="3879850"/>
          <p14:tracePt t="81069" x="9375775" y="3892550"/>
          <p14:tracePt t="81080" x="9388475" y="3905250"/>
          <p14:tracePt t="81086" x="9401175" y="3905250"/>
          <p14:tracePt t="81096" x="9413875" y="3916363"/>
          <p14:tracePt t="81115" x="9437688" y="3929063"/>
          <p14:tracePt t="81131" x="9475788" y="3929063"/>
          <p14:tracePt t="81147" x="9513888" y="3929063"/>
          <p14:tracePt t="81155" x="9537700" y="3929063"/>
          <p14:tracePt t="81165" x="9563100" y="3929063"/>
          <p14:tracePt t="81169" x="9575800" y="3929063"/>
          <p14:tracePt t="81177" x="9588500" y="3916363"/>
          <p14:tracePt t="81186" x="9588500" y="3905250"/>
          <p14:tracePt t="81194" x="9601200" y="3905250"/>
          <p14:tracePt t="81200" x="9601200" y="3892550"/>
          <p14:tracePt t="81209" x="9613900" y="3892550"/>
          <p14:tracePt t="81238" x="9613900" y="3879850"/>
          <p14:tracePt t="81254" x="9613900" y="3854450"/>
          <p14:tracePt t="81263" x="9613900" y="3829050"/>
          <p14:tracePt t="81270" x="9613900" y="3792538"/>
          <p14:tracePt t="81278" x="9613900" y="3779838"/>
          <p14:tracePt t="81286" x="9613900" y="3754438"/>
          <p14:tracePt t="81295" x="9613900" y="3729038"/>
          <p14:tracePt t="81302" x="9613900" y="3703638"/>
          <p14:tracePt t="81310" x="9613900" y="3679825"/>
          <p14:tracePt t="81316" x="9601200" y="3667125"/>
          <p14:tracePt t="81328" x="9601200" y="3654425"/>
          <p14:tracePt t="81332" x="9601200" y="3641725"/>
          <p14:tracePt t="81349" x="9601200" y="3616325"/>
          <p14:tracePt t="81361" x="9588500" y="3616325"/>
          <p14:tracePt t="81364" x="9575800" y="3603625"/>
          <p14:tracePt t="81379" x="9563100" y="3590925"/>
          <p14:tracePt t="81396" x="9550400" y="3579813"/>
          <p14:tracePt t="81402" x="9550400" y="3567113"/>
          <p14:tracePt t="81418" x="9537700" y="3554413"/>
          <p14:tracePt t="81434" x="9525000" y="3541713"/>
          <p14:tracePt t="81445" x="9513888" y="3541713"/>
          <p14:tracePt t="81450" x="9501188" y="3529013"/>
          <p14:tracePt t="81461" x="9501188" y="3516313"/>
          <p14:tracePt t="81484" x="9475788" y="3516313"/>
          <p14:tracePt t="81516" x="9388475" y="3479800"/>
          <p14:tracePt t="81530" x="9301163" y="3454400"/>
          <p14:tracePt t="81546" x="9263063" y="3441700"/>
          <p14:tracePt t="81558" x="9237663" y="3441700"/>
          <p14:tracePt t="81574" x="9224963" y="3441700"/>
          <p14:tracePt t="81589" x="9212263" y="3441700"/>
          <p14:tracePt t="81598" x="9199563" y="3441700"/>
          <p14:tracePt t="81614" x="9188450" y="3441700"/>
          <p14:tracePt t="81628" x="9175750" y="3441700"/>
          <p14:tracePt t="81646" x="9163050" y="3441700"/>
          <p14:tracePt t="81661" x="9150350" y="3441700"/>
          <p14:tracePt t="81668" x="9137650" y="3441700"/>
          <p14:tracePt t="81682" x="9124950" y="3441700"/>
          <p14:tracePt t="81707" x="9112250" y="3441700"/>
          <p14:tracePt t="81764" x="9112250" y="3429000"/>
          <p14:tracePt t="81785" x="9099550" y="3429000"/>
          <p14:tracePt t="81839" x="9088438" y="3429000"/>
          <p14:tracePt t="81863" x="9075738" y="3429000"/>
          <p14:tracePt t="81885" x="9063038" y="3429000"/>
          <p14:tracePt t="81912" x="9050338" y="3429000"/>
          <p14:tracePt t="81923" x="9037638" y="3429000"/>
          <p14:tracePt t="81942" x="9024938" y="3429000"/>
          <p14:tracePt t="81947" x="9024938" y="3441700"/>
          <p14:tracePt t="81954" x="9012238" y="3441700"/>
          <p14:tracePt t="81969" x="8999538" y="3441700"/>
          <p14:tracePt t="81979" x="8986838" y="3441700"/>
          <p14:tracePt t="81988" x="8986838" y="3454400"/>
          <p14:tracePt t="81996" x="8975725" y="3454400"/>
          <p14:tracePt t="82018" x="8963025" y="3467100"/>
          <p14:tracePt t="82040" x="8950325" y="3479800"/>
          <p14:tracePt t="82065" x="8937625" y="3479800"/>
          <p14:tracePt t="82151" x="8937625" y="3490913"/>
          <p14:tracePt t="82176" x="8924925" y="3503613"/>
          <p14:tracePt t="82192" x="8924925" y="3516313"/>
          <p14:tracePt t="82204" x="8924925" y="3529013"/>
          <p14:tracePt t="82209" x="8912225" y="3554413"/>
          <p14:tracePt t="82221" x="8899525" y="3567113"/>
          <p14:tracePt t="82234" x="8899525" y="3590925"/>
          <p14:tracePt t="82239" x="8886825" y="3616325"/>
          <p14:tracePt t="82252" x="8874125" y="3641725"/>
          <p14:tracePt t="82271" x="8874125" y="3679825"/>
          <p14:tracePt t="82278" x="8863013" y="3703638"/>
          <p14:tracePt t="82291" x="8850313" y="3741738"/>
          <p14:tracePt t="82308" x="8850313" y="3779838"/>
          <p14:tracePt t="82323" x="8837613" y="3829050"/>
          <p14:tracePt t="82336" x="8837613" y="3841750"/>
          <p14:tracePt t="82340" x="8824913" y="3867150"/>
          <p14:tracePt t="82355" x="8824913" y="3892550"/>
          <p14:tracePt t="82375" x="8824913" y="3929063"/>
          <p14:tracePt t="82393" x="8824913" y="3941763"/>
          <p14:tracePt t="82411" x="8824913" y="3954463"/>
          <p14:tracePt t="83341" x="8837613" y="3967163"/>
          <p14:tracePt t="83373" x="8850313" y="3967163"/>
          <p14:tracePt t="83442" x="8863013" y="3967163"/>
          <p14:tracePt t="83483" x="8874125" y="3967163"/>
          <p14:tracePt t="83505" x="8886825" y="3967163"/>
          <p14:tracePt t="83530" x="8899525" y="3967163"/>
          <p14:tracePt t="83540" x="8912225" y="3967163"/>
          <p14:tracePt t="83583" x="8924925" y="3967163"/>
          <p14:tracePt t="83608" x="8937625" y="3967163"/>
          <p14:tracePt t="83631" x="8950325" y="3967163"/>
          <p14:tracePt t="83680" x="8963025" y="3979863"/>
          <p14:tracePt t="83701" x="8975725" y="3979863"/>
          <p14:tracePt t="83710" x="8975725" y="3992563"/>
          <p14:tracePt t="83724" x="8986838" y="3992563"/>
          <p14:tracePt t="83736" x="8986838" y="4005263"/>
          <p14:tracePt t="83747" x="9012238" y="4017963"/>
          <p14:tracePt t="83765" x="9012238" y="4029075"/>
          <p14:tracePt t="83773" x="9024938" y="4029075"/>
          <p14:tracePt t="83786" x="9037638" y="4029075"/>
          <p14:tracePt t="83797" x="9037638" y="4041775"/>
          <p14:tracePt t="83814" x="9050338" y="4041775"/>
          <p14:tracePt t="83832" x="9063038" y="4041775"/>
          <p14:tracePt t="83848" x="9075738" y="4041775"/>
          <p14:tracePt t="83879" x="9088438" y="4041775"/>
          <p14:tracePt t="83927" x="9099550" y="4041775"/>
          <p14:tracePt t="83945" x="9112250" y="4041775"/>
          <p14:tracePt t="83959" x="9124950" y="4041775"/>
          <p14:tracePt t="83980" x="9137650" y="4041775"/>
          <p14:tracePt t="83997" x="9150350" y="4041775"/>
          <p14:tracePt t="84013" x="9163050" y="4041775"/>
          <p14:tracePt t="84023" x="9175750" y="4041775"/>
          <p14:tracePt t="84036" x="9188450" y="4041775"/>
          <p14:tracePt t="84051" x="9199563" y="4041775"/>
          <p14:tracePt t="84067" x="9212263" y="4041775"/>
          <p14:tracePt t="84082" x="9224963" y="4041775"/>
          <p14:tracePt t="84089" x="9237663" y="4041775"/>
          <p14:tracePt t="84105" x="9250363" y="4041775"/>
          <p14:tracePt t="84114" x="9263063" y="4041775"/>
          <p14:tracePt t="84121" x="9275763" y="4041775"/>
          <p14:tracePt t="84137" x="9288463" y="4041775"/>
          <p14:tracePt t="84151" x="9301163" y="4041775"/>
          <p14:tracePt t="84168" x="9312275" y="4041775"/>
          <p14:tracePt t="84186" x="9324975" y="4041775"/>
          <p14:tracePt t="84201" x="9337675" y="4041775"/>
          <p14:tracePt t="84217" x="9350375" y="4041775"/>
          <p14:tracePt t="84233" x="9375775" y="4041775"/>
          <p14:tracePt t="84244" x="9388475" y="4029075"/>
          <p14:tracePt t="84262" x="9401175" y="4029075"/>
          <p14:tracePt t="84278" x="9413875" y="4017963"/>
          <p14:tracePt t="84284" x="9424988" y="4005263"/>
          <p14:tracePt t="84298" x="9437688" y="4005263"/>
          <p14:tracePt t="84312" x="9437688" y="3992563"/>
          <p14:tracePt t="84314" x="9450388" y="3992563"/>
          <p14:tracePt t="84330" x="9463088" y="3979863"/>
          <p14:tracePt t="84338" x="9475788" y="3979863"/>
          <p14:tracePt t="84347" x="9475788" y="3967163"/>
          <p14:tracePt t="84354" x="9488488" y="3954463"/>
          <p14:tracePt t="84362" x="9501188" y="3954463"/>
          <p14:tracePt t="84371" x="9513888" y="3941763"/>
          <p14:tracePt t="84379" x="9525000" y="3941763"/>
          <p14:tracePt t="84384" x="9537700" y="3929063"/>
          <p14:tracePt t="84396" x="9550400" y="3916363"/>
          <p14:tracePt t="84411" x="9563100" y="3905250"/>
          <p14:tracePt t="84721" x="9563100" y="3892550"/>
          <p14:tracePt t="84729" x="9563100" y="3879850"/>
          <p14:tracePt t="84738" x="9575800" y="3879850"/>
          <p14:tracePt t="84747" x="9575800" y="3867150"/>
          <p14:tracePt t="84768" x="9588500" y="3854450"/>
          <p14:tracePt t="84783" x="9601200" y="3841750"/>
          <p14:tracePt t="84801" x="9601200" y="3829050"/>
          <p14:tracePt t="84815" x="9613900" y="3803650"/>
          <p14:tracePt t="84830" x="9626600" y="3792538"/>
          <p14:tracePt t="84837" x="9637713" y="3779838"/>
          <p14:tracePt t="84861" x="9637713" y="3767138"/>
          <p14:tracePt t="84908" x="9637713" y="3754438"/>
          <p14:tracePt t="84919" x="9650413" y="3754438"/>
          <p14:tracePt t="85469" x="9637713" y="3754438"/>
          <p14:tracePt t="85479" x="9637713" y="3767138"/>
          <p14:tracePt t="85494" x="9613900" y="3779838"/>
          <p14:tracePt t="85510" x="9588500" y="3803650"/>
          <p14:tracePt t="85516" x="9563100" y="3816350"/>
          <p14:tracePt t="85528" x="9537700" y="3841750"/>
          <p14:tracePt t="85530" x="9501188" y="3867150"/>
          <p14:tracePt t="85539" x="9437688" y="3905250"/>
          <p14:tracePt t="85547" x="9401175" y="3941763"/>
          <p14:tracePt t="85554" x="9324975" y="3992563"/>
          <p14:tracePt t="85564" x="9250363" y="4041775"/>
          <p14:tracePt t="85569" x="9175750" y="4092575"/>
          <p14:tracePt t="85577" x="9099550" y="4141788"/>
          <p14:tracePt t="85584" x="9012238" y="4217988"/>
          <p14:tracePt t="85596" x="8937625" y="4292600"/>
          <p14:tracePt t="85601" x="8863013" y="4341813"/>
          <p14:tracePt t="85612" x="8786813" y="4392613"/>
          <p14:tracePt t="85616" x="8712200" y="4443413"/>
          <p14:tracePt t="85628" x="8624888" y="4492625"/>
          <p14:tracePt t="85630" x="8548688" y="4543425"/>
          <p14:tracePt t="85638" x="8474075" y="4592638"/>
          <p14:tracePt t="85646" x="8412163" y="4630738"/>
          <p14:tracePt t="85654" x="8335963" y="4679950"/>
          <p14:tracePt t="85662" x="8261350" y="4730750"/>
          <p14:tracePt t="85670" x="8186738" y="4768850"/>
          <p14:tracePt t="85679" x="8110538" y="4818063"/>
          <p14:tracePt t="85684" x="8023225" y="4868863"/>
          <p14:tracePt t="85696" x="7935913" y="4943475"/>
          <p14:tracePt t="85703" x="7823200" y="4992688"/>
          <p14:tracePt t="85712" x="7697788" y="5068888"/>
          <p14:tracePt t="85717" x="7572375" y="5156200"/>
          <p14:tracePt t="85728" x="7448550" y="5243513"/>
          <p14:tracePt t="85733" x="7323138" y="5318125"/>
          <p14:tracePt t="85745" x="7223125" y="5368925"/>
          <p14:tracePt t="85748" x="7134225" y="5430838"/>
          <p14:tracePt t="85762" x="7010400" y="5494338"/>
          <p14:tracePt t="85770" x="6972300" y="5518150"/>
          <p14:tracePt t="85781" x="6946900" y="5530850"/>
          <p14:tracePt t="85787" x="6910388" y="5556250"/>
          <p14:tracePt t="85798" x="6884988" y="5568950"/>
          <p14:tracePt t="85804" x="6859588" y="5594350"/>
          <p14:tracePt t="85813" x="6834188" y="5607050"/>
          <p14:tracePt t="85819" x="6797675" y="5643563"/>
          <p14:tracePt t="85834" x="6784975" y="5656263"/>
          <p14:tracePt t="85845" x="6772275" y="5656263"/>
          <p14:tracePt t="85849" x="6772275" y="5668963"/>
          <p14:tracePt t="85987" x="6759575" y="5668963"/>
          <p14:tracePt t="86013" x="6746875" y="5681663"/>
          <p14:tracePt t="86026" x="6708775" y="5707063"/>
          <p14:tracePt t="86030" x="6684963" y="5719763"/>
          <p14:tracePt t="86045" x="6659563" y="5743575"/>
          <p14:tracePt t="86051" x="6634163" y="5756275"/>
          <p14:tracePt t="86063" x="6572250" y="5794375"/>
          <p14:tracePt t="86067" x="6559550" y="5807075"/>
          <p14:tracePt t="86077" x="6546850" y="5807075"/>
          <p14:tracePt t="86084" x="6546850" y="5819775"/>
          <p14:tracePt t="86095" x="6534150" y="5819775"/>
          <p14:tracePt t="86100" x="6521450" y="5832475"/>
          <p14:tracePt t="86121" x="6508750" y="5832475"/>
          <p14:tracePt t="86240" x="6534150" y="5832475"/>
          <p14:tracePt t="86249" x="6559550" y="5832475"/>
          <p14:tracePt t="86257" x="6584950" y="5832475"/>
          <p14:tracePt t="86268" x="6608763" y="5832475"/>
          <p14:tracePt t="86270" x="6634163" y="5832475"/>
          <p14:tracePt t="86280" x="6659563" y="5832475"/>
          <p14:tracePt t="86284" x="6696075" y="5832475"/>
          <p14:tracePt t="86295" x="6721475" y="5832475"/>
          <p14:tracePt t="86300" x="6746875" y="5832475"/>
          <p14:tracePt t="86311" x="6772275" y="5832475"/>
          <p14:tracePt t="86316" x="6797675" y="5843588"/>
          <p14:tracePt t="86328" x="6821488" y="5843588"/>
          <p14:tracePt t="86332" x="6859588" y="5856288"/>
          <p14:tracePt t="86344" x="6884988" y="5856288"/>
          <p14:tracePt t="86348" x="6921500" y="5868988"/>
          <p14:tracePt t="86354" x="6946900" y="5868988"/>
          <p14:tracePt t="86362" x="6972300" y="5881688"/>
          <p14:tracePt t="86370" x="6997700" y="5894388"/>
          <p14:tracePt t="86378" x="7034213" y="5894388"/>
          <p14:tracePt t="86386" x="7059613" y="5907088"/>
          <p14:tracePt t="86394" x="7085013" y="5919788"/>
          <p14:tracePt t="86402" x="7110413" y="5919788"/>
          <p14:tracePt t="86411" x="7134225" y="5932488"/>
          <p14:tracePt t="86418" x="7159625" y="5932488"/>
          <p14:tracePt t="86429" x="7197725" y="5932488"/>
          <p14:tracePt t="86434" x="7223125" y="5945188"/>
          <p14:tracePt t="86445" x="7235825" y="5945188"/>
          <p14:tracePt t="86448" x="7246938" y="5945188"/>
          <p14:tracePt t="86461" x="7259638" y="5956300"/>
          <p14:tracePt t="86464" x="7272338" y="5956300"/>
          <p14:tracePt t="86792" x="7285038" y="5956300"/>
          <p14:tracePt t="86812" x="7310438" y="5956300"/>
          <p14:tracePt t="86815" x="7335838" y="5956300"/>
          <p14:tracePt t="86822" x="7359650" y="5945188"/>
          <p14:tracePt t="86830" x="7372350" y="5945188"/>
          <p14:tracePt t="86839" x="7397750" y="5945188"/>
          <p14:tracePt t="86846" x="7423150" y="5945188"/>
          <p14:tracePt t="86852" x="7435850" y="5945188"/>
          <p14:tracePt t="86861" x="7448550" y="5945188"/>
          <p14:tracePt t="86870" x="7472363" y="5945188"/>
          <p14:tracePt t="86879" x="7510463" y="5945188"/>
          <p14:tracePt t="86884" x="7535863" y="5945188"/>
          <p14:tracePt t="86896" x="7561263" y="5945188"/>
          <p14:tracePt t="86900" x="7585075" y="5945188"/>
          <p14:tracePt t="86913" x="7610475" y="5945188"/>
          <p14:tracePt t="86916" x="7635875" y="5945188"/>
          <p14:tracePt t="86929" x="7661275" y="5945188"/>
          <p14:tracePt t="86932" x="7685088" y="5945188"/>
          <p14:tracePt t="86947" x="7773988" y="5945188"/>
          <p14:tracePt t="86954" x="7810500" y="5945188"/>
          <p14:tracePt t="86962" x="7861300" y="5945188"/>
          <p14:tracePt t="86970" x="7897813" y="5945188"/>
          <p14:tracePt t="86982" x="7948613" y="5945188"/>
          <p14:tracePt t="86986" x="7974013" y="5945188"/>
          <p14:tracePt t="86996" x="8010525" y="5945188"/>
          <p14:tracePt t="87002" x="8035925" y="5945188"/>
          <p14:tracePt t="87013" x="8061325" y="5945188"/>
          <p14:tracePt t="87016" x="8074025" y="5932488"/>
          <p14:tracePt t="87028" x="8086725" y="5932488"/>
          <p14:tracePt t="87032" x="8099425" y="5919788"/>
          <p14:tracePt t="87048" x="8110538" y="5919788"/>
          <p14:tracePt t="87061" x="8135938" y="5907088"/>
          <p14:tracePt t="87064" x="8161338" y="5894388"/>
          <p14:tracePt t="87072" x="8186738" y="5894388"/>
          <p14:tracePt t="87078" x="8212138" y="5881688"/>
          <p14:tracePt t="87086" x="8223250" y="5868988"/>
          <p14:tracePt t="87102" x="8248650" y="5868988"/>
          <p14:tracePt t="87111" x="8274050" y="5856288"/>
          <p14:tracePt t="87119" x="8286750" y="5843588"/>
          <p14:tracePt t="87128" x="8299450" y="5843588"/>
          <p14:tracePt t="87145" x="8312150" y="5832475"/>
          <p14:tracePt t="87198" x="8348663" y="5819775"/>
          <p14:tracePt t="87214" x="8474075" y="5781675"/>
          <p14:tracePt t="87228" x="8599488" y="5743575"/>
          <p14:tracePt t="87241" x="8637588" y="5743575"/>
          <p14:tracePt t="87247" x="8661400" y="5743575"/>
          <p14:tracePt t="87262" x="8750300" y="5732463"/>
          <p14:tracePt t="87274" x="8824913" y="5719763"/>
          <p14:tracePt t="87292" x="8999538" y="5694363"/>
          <p14:tracePt t="87299" x="9024938" y="5681663"/>
          <p14:tracePt t="87305" x="9050338" y="5681663"/>
          <p14:tracePt t="87320" x="9063038" y="5681663"/>
          <p14:tracePt t="87649" x="9063038" y="5694363"/>
          <p14:tracePt t="87664" x="9063038" y="5707063"/>
          <p14:tracePt t="87681" x="9063038" y="5719763"/>
          <p14:tracePt t="87699" x="9075738" y="5743575"/>
          <p14:tracePt t="87704" x="9075738" y="5768975"/>
          <p14:tracePt t="87713" x="9088438" y="5794375"/>
          <p14:tracePt t="87719" x="9088438" y="5807075"/>
          <p14:tracePt t="87731" x="9099550" y="5832475"/>
          <p14:tracePt t="87737" x="9112250" y="5843588"/>
          <p14:tracePt t="87750" x="9124950" y="5868988"/>
          <p14:tracePt t="87769" x="9137650" y="5881688"/>
          <p14:tracePt t="87774" x="9150350" y="5881688"/>
          <p14:tracePt t="87792" x="9163050" y="5894388"/>
          <p14:tracePt t="87811" x="9175750" y="5907088"/>
          <p14:tracePt t="87831" x="9188450" y="5907088"/>
          <p14:tracePt t="87845" x="9199563" y="5919788"/>
          <p14:tracePt t="87862" x="9224963" y="5919788"/>
          <p14:tracePt t="87880" x="9250363" y="5919788"/>
          <p14:tracePt t="87897" x="9263063" y="5919788"/>
          <p14:tracePt t="87907" x="9275763" y="5919788"/>
          <p14:tracePt t="87921" x="9312275" y="5919788"/>
          <p14:tracePt t="87937" x="9324975" y="5919788"/>
          <p14:tracePt t="87955" x="9350375" y="5907088"/>
          <p14:tracePt t="87964" x="9363075" y="5894388"/>
          <p14:tracePt t="87968" x="9375775" y="5894388"/>
          <p14:tracePt t="87983" x="9401175" y="5881688"/>
          <p14:tracePt t="87993" x="9424988" y="5856288"/>
          <p14:tracePt t="87997" x="9437688" y="5843588"/>
          <p14:tracePt t="88005" x="9463088" y="5819775"/>
          <p14:tracePt t="88013" x="9475788" y="5807075"/>
          <p14:tracePt t="88022" x="9501188" y="5781675"/>
          <p14:tracePt t="88031" x="9513888" y="5756275"/>
          <p14:tracePt t="88038" x="9525000" y="5743575"/>
          <p14:tracePt t="88047" x="9537700" y="5732463"/>
          <p14:tracePt t="88052" x="9537700" y="5719763"/>
          <p14:tracePt t="88063" x="9550400" y="5707063"/>
          <p14:tracePt t="88068" x="9550400" y="5681663"/>
          <p14:tracePt t="88080" x="9563100" y="5681663"/>
          <p14:tracePt t="88084" x="9575800" y="5668963"/>
          <p14:tracePt t="88096" x="9575800" y="5643563"/>
          <p14:tracePt t="88100" x="9588500" y="5619750"/>
          <p14:tracePt t="88115" x="9588500" y="5581650"/>
          <p14:tracePt t="88123" x="9588500" y="5543550"/>
          <p14:tracePt t="88133" x="9588500" y="5530850"/>
          <p14:tracePt t="88139" x="9588500" y="5507038"/>
          <p14:tracePt t="88147" x="9588500" y="5494338"/>
          <p14:tracePt t="88154" x="9588500" y="5481638"/>
          <p14:tracePt t="88162" x="9588500" y="5468938"/>
          <p14:tracePt t="88170" x="9588500" y="5456238"/>
          <p14:tracePt t="88179" x="9575800" y="5443538"/>
          <p14:tracePt t="88196" x="9563100" y="5430838"/>
          <p14:tracePt t="88200" x="9550400" y="5418138"/>
          <p14:tracePt t="88214" x="9537700" y="5407025"/>
          <p14:tracePt t="88219" x="9525000" y="5394325"/>
          <p14:tracePt t="88231" x="9501188" y="5394325"/>
          <p14:tracePt t="88234" x="9501188" y="5381625"/>
          <p14:tracePt t="88246" x="9475788" y="5368925"/>
          <p14:tracePt t="88249" x="9450388" y="5368925"/>
          <p14:tracePt t="88326" x="9175750" y="5294313"/>
          <p14:tracePt t="88335" x="9150350" y="5294313"/>
          <p14:tracePt t="88349" x="9124950" y="5294313"/>
          <p14:tracePt t="88360" x="9112250" y="5294313"/>
          <p14:tracePt t="88379" x="9099550" y="5305425"/>
          <p14:tracePt t="88383" x="9088438" y="5318125"/>
          <p14:tracePt t="88391" x="9075738" y="5318125"/>
          <p14:tracePt t="88406" x="9063038" y="5318125"/>
          <p14:tracePt t="88418" x="9037638" y="5330825"/>
          <p14:tracePt t="88429" x="9012238" y="5330825"/>
          <p14:tracePt t="88434" x="8999538" y="5330825"/>
          <p14:tracePt t="88450" x="8975725" y="5330825"/>
          <p14:tracePt t="88456" x="8963025" y="5343525"/>
          <p14:tracePt t="88468" x="8950325" y="5343525"/>
          <p14:tracePt t="88472" x="8924925" y="5343525"/>
          <p14:tracePt t="88481" x="8899525" y="5343525"/>
          <p14:tracePt t="88488" x="8886825" y="5343525"/>
          <p14:tracePt t="88499" x="8874125" y="5343525"/>
          <p14:tracePt t="88504" x="8863013" y="5343525"/>
          <p14:tracePt t="88513" x="8824913" y="5343525"/>
          <p14:tracePt t="88520" x="8812213" y="5343525"/>
          <p14:tracePt t="88529" x="8799513" y="5343525"/>
          <p14:tracePt t="88534" x="8774113" y="5343525"/>
          <p14:tracePt t="88547" x="8763000" y="5343525"/>
          <p14:tracePt t="88550" x="8750300" y="5343525"/>
          <p14:tracePt t="88563" x="8737600" y="5330825"/>
          <p14:tracePt t="88566" x="8724900" y="5330825"/>
          <p14:tracePt t="88582" x="8686800" y="5330825"/>
          <p14:tracePt t="88599" x="8674100" y="5330825"/>
          <p14:tracePt t="88604" x="8650288" y="5330825"/>
          <p14:tracePt t="88613" x="8637588" y="5330825"/>
          <p14:tracePt t="88630" x="8624888" y="5330825"/>
          <p14:tracePt t="88636" x="8612188" y="5330825"/>
          <p14:tracePt t="88668" x="8599488" y="5330825"/>
          <p14:tracePt t="88832" x="8599488" y="5368925"/>
          <p14:tracePt t="88841" x="8586788" y="5394325"/>
          <p14:tracePt t="88855" x="8561388" y="5456238"/>
          <p14:tracePt t="88874" x="8548688" y="5543550"/>
          <p14:tracePt t="88891" x="8524875" y="5607050"/>
          <p14:tracePt t="88917" x="8486775" y="5719763"/>
          <p14:tracePt t="88934" x="8474075" y="5768975"/>
          <p14:tracePt t="88951" x="8448675" y="5819775"/>
          <p14:tracePt t="88976" x="8435975" y="5868988"/>
          <p14:tracePt t="88987" x="8412163" y="5894388"/>
          <p14:tracePt t="88997" x="8412163" y="5919788"/>
          <p14:tracePt t="89002" x="8399463" y="5932488"/>
          <p14:tracePt t="89011" x="8399463" y="5945188"/>
          <p14:tracePt t="89029" x="8399463" y="5956300"/>
          <p14:tracePt t="89048" x="8386763" y="5956300"/>
          <p14:tracePt t="89176" x="8399463" y="5956300"/>
          <p14:tracePt t="89185" x="8412163" y="5969000"/>
          <p14:tracePt t="89198" x="8448675" y="5981700"/>
          <p14:tracePt t="89214" x="8499475" y="5994400"/>
          <p14:tracePt t="89225" x="8524875" y="5994400"/>
          <p14:tracePt t="89249" x="8650288" y="6007100"/>
          <p14:tracePt t="89263" x="8724900" y="6019800"/>
          <p14:tracePt t="89280" x="8799513" y="6019800"/>
          <p14:tracePt t="89285" x="8837613" y="6019800"/>
          <p14:tracePt t="89295" x="8863013" y="6019800"/>
          <p14:tracePt t="89310" x="8924925" y="6019800"/>
          <p14:tracePt t="89320" x="8950325" y="6019800"/>
          <p14:tracePt t="89333" x="8999538" y="6019800"/>
          <p14:tracePt t="89348" x="9063038" y="6019800"/>
          <p14:tracePt t="89363" x="9088438" y="6019800"/>
          <p14:tracePt t="89374" x="9112250" y="6019800"/>
          <p14:tracePt t="89386" x="9137650" y="6019800"/>
          <p14:tracePt t="89409" x="9163050" y="6019800"/>
          <p14:tracePt t="89448" x="9175750" y="6019800"/>
          <p14:tracePt t="89485" x="9188450" y="6019800"/>
          <p14:tracePt t="89504" x="9199563" y="6019800"/>
          <p14:tracePt t="89516" x="9212263" y="6019800"/>
          <p14:tracePt t="89532" x="9224963" y="6019800"/>
          <p14:tracePt t="89548" x="9237663" y="6019800"/>
          <p14:tracePt t="89556" x="9250363" y="6019800"/>
          <p14:tracePt t="89570" x="9263063" y="6019800"/>
          <p14:tracePt t="89586" x="9288463" y="6007100"/>
          <p14:tracePt t="89602" x="9301163" y="6007100"/>
          <p14:tracePt t="89613" x="9312275" y="5994400"/>
          <p14:tracePt t="89618" x="9324975" y="5994400"/>
          <p14:tracePt t="89629" x="9337675" y="5981700"/>
          <p14:tracePt t="89632" x="9363075" y="5981700"/>
          <p14:tracePt t="89645" x="9375775" y="5969000"/>
          <p14:tracePt t="89649" x="9388475" y="5956300"/>
          <p14:tracePt t="89656" x="9424988" y="5956300"/>
          <p14:tracePt t="89666" x="9450388" y="5945188"/>
          <p14:tracePt t="89672" x="9475788" y="5932488"/>
          <p14:tracePt t="89681" x="9488488" y="5932488"/>
          <p14:tracePt t="89688" x="9513888" y="5919788"/>
          <p14:tracePt t="89697" x="9513888" y="5907088"/>
          <p14:tracePt t="89704" x="9525000" y="5907088"/>
          <p14:tracePt t="89718" x="9537700" y="5907088"/>
          <p14:tracePt t="89729" x="9550400" y="5907088"/>
          <p14:tracePt t="89750" x="9563100" y="5907088"/>
          <p14:tracePt t="89892" x="9563100" y="5894388"/>
          <p14:tracePt t="89911" x="9575800" y="5868988"/>
          <p14:tracePt t="89925" x="9588500" y="5843588"/>
          <p14:tracePt t="89939" x="9613900" y="5807075"/>
          <p14:tracePt t="89951" x="9613900" y="5768975"/>
          <p14:tracePt t="89955" x="9626600" y="5743575"/>
          <p14:tracePt t="89970" x="9650413" y="5681663"/>
          <p14:tracePt t="89992" x="9663113" y="5619750"/>
          <p14:tracePt t="90006" x="9688513" y="5543550"/>
          <p14:tracePt t="90016" x="9701213" y="5518150"/>
          <p14:tracePt t="90022" x="9713913" y="5494338"/>
          <p14:tracePt t="90030" x="9713913" y="5481638"/>
          <p14:tracePt t="90038" x="9713913" y="5468938"/>
          <p14:tracePt t="90046" x="9713913" y="5456238"/>
          <p14:tracePt t="90054" x="9713913" y="5443538"/>
          <p14:tracePt t="90064" x="9713913" y="5430838"/>
          <p14:tracePt t="90068" x="9726613" y="5430838"/>
          <p14:tracePt t="90081" x="9726613" y="5418138"/>
          <p14:tracePt t="90816" x="9726613" y="5430838"/>
          <p14:tracePt t="90827" x="9713913" y="5456238"/>
          <p14:tracePt t="90837" x="9675813" y="5494338"/>
          <p14:tracePt t="90851" x="9601200" y="5568950"/>
          <p14:tracePt t="119708" x="9563100" y="5556250"/>
          <p14:tracePt t="119716" x="9475788" y="5543550"/>
          <p14:tracePt t="119722" x="9375775" y="5530850"/>
          <p14:tracePt t="119730" x="9275763" y="5530850"/>
          <p14:tracePt t="119738" x="9199563" y="5530850"/>
          <p14:tracePt t="119746" x="9137650" y="5556250"/>
          <p14:tracePt t="119755" x="9063038" y="5594350"/>
          <p14:tracePt t="119762" x="8975725" y="5630863"/>
          <p14:tracePt t="119771" x="8874125" y="5681663"/>
          <p14:tracePt t="119778" x="8799513" y="5732463"/>
          <p14:tracePt t="119788" x="8724900" y="5781675"/>
          <p14:tracePt t="119793" x="8674100" y="5819775"/>
          <p14:tracePt t="119808" x="8612188" y="5856288"/>
          <p14:tracePt t="119822" x="8612188" y="5868988"/>
          <p14:tracePt t="119827" x="8599488" y="5868988"/>
          <p14:tracePt t="119838" x="8586788" y="5881688"/>
          <p14:tracePt t="119841" x="8574088" y="5881688"/>
          <p14:tracePt t="119855" x="8512175" y="5945188"/>
          <p14:tracePt t="119862" x="8448675" y="5994400"/>
          <p14:tracePt t="119872" x="8399463" y="6032500"/>
          <p14:tracePt t="119878" x="8335963" y="6081713"/>
          <p14:tracePt t="119889" x="8286750" y="6119813"/>
          <p14:tracePt t="119896" x="8212138" y="6157913"/>
          <p14:tracePt t="119907" x="8148638" y="6194425"/>
          <p14:tracePt t="119912" x="8110538" y="6219825"/>
          <p14:tracePt t="119924" x="8061325" y="6257925"/>
          <p14:tracePt t="119928" x="8035925" y="6281738"/>
          <p14:tracePt t="119940" x="7986713" y="6319838"/>
          <p14:tracePt t="119956" x="7897813" y="6370638"/>
          <p14:tracePt t="119977" x="7785100" y="6419850"/>
          <p14:tracePt t="119980" x="7710488" y="6445250"/>
          <p14:tracePt t="119990" x="7623175" y="6483350"/>
          <p14:tracePt t="119996" x="7510463" y="6507163"/>
          <p14:tracePt t="120005" x="7410450" y="6532563"/>
          <p14:tracePt t="120010" x="7297738" y="6557963"/>
          <p14:tracePt t="120021" x="7172325" y="6570663"/>
          <p14:tracePt t="120029" x="7059613" y="6583363"/>
          <p14:tracePt t="120040" x="6934200" y="6594475"/>
          <p14:tracePt t="120046" x="6821488" y="6619875"/>
          <p14:tracePt t="120060" x="6584950" y="6657975"/>
          <p14:tracePt t="120075" x="6321425" y="6707188"/>
          <p14:tracePt t="120092" x="6070600" y="6783388"/>
          <p14:tracePt t="120096" x="5945188" y="6807200"/>
          <p14:tracePt t="120103" x="5832475" y="6845300"/>
          <p14:tracePt t="120469" x="4017963" y="6807200"/>
          <p14:tracePt t="120478" x="4043363" y="6783388"/>
          <p14:tracePt t="120486" x="4081463" y="6757988"/>
          <p14:tracePt t="120494" x="4105275" y="6732588"/>
          <p14:tracePt t="120503" x="4117975" y="6719888"/>
          <p14:tracePt t="120509" x="4130675" y="6707188"/>
          <p14:tracePt t="120520" x="4143375" y="6707188"/>
          <p14:tracePt t="120524" x="4143375" y="6696075"/>
          <p14:tracePt t="120537" x="4156075" y="6696075"/>
          <p14:tracePt t="120540" x="4156075" y="6683375"/>
          <p14:tracePt t="120548" x="4168775" y="6670675"/>
          <p14:tracePt t="120563" x="4192588" y="6645275"/>
          <p14:tracePt t="120572" x="4243388" y="6619875"/>
          <p14:tracePt t="120579" x="4281488" y="6594475"/>
          <p14:tracePt t="120588" x="4343400" y="6545263"/>
          <p14:tracePt t="120593" x="4381500" y="6507163"/>
          <p14:tracePt t="120604" x="4418013" y="6483350"/>
          <p14:tracePt t="120609" x="4430713" y="6457950"/>
          <p14:tracePt t="120621" x="4456113" y="6432550"/>
          <p14:tracePt t="120625" x="4456113" y="6419850"/>
          <p14:tracePt t="120637" x="4481513" y="6394450"/>
          <p14:tracePt t="120641" x="4481513" y="6381750"/>
          <p14:tracePt t="120653" x="4494213" y="6370638"/>
          <p14:tracePt t="120712" x="4494213" y="6357938"/>
          <p14:tracePt t="120759" x="4481513" y="6357938"/>
          <p14:tracePt t="120769" x="4481513" y="6345238"/>
          <p14:tracePt t="120779" x="4468813" y="6345238"/>
          <p14:tracePt t="120790" x="4443413" y="6319838"/>
          <p14:tracePt t="120799" x="4406900" y="6319838"/>
          <p14:tracePt t="120809" x="4368800" y="6307138"/>
          <p14:tracePt t="120815" x="4305300" y="6307138"/>
          <p14:tracePt t="120825" x="4230688" y="6307138"/>
          <p14:tracePt t="120829" x="4168775" y="6307138"/>
          <p14:tracePt t="120842" x="4117975" y="6307138"/>
          <p14:tracePt t="120845" x="4081463" y="6307138"/>
          <p14:tracePt t="120853" x="4043363" y="6307138"/>
          <p14:tracePt t="120859" x="4005263" y="6307138"/>
          <p14:tracePt t="120871" x="3979863" y="6319838"/>
          <p14:tracePt t="120875" x="3968750" y="6319838"/>
          <p14:tracePt t="120886" x="3956050" y="6319838"/>
          <p14:tracePt t="120890" x="3943350" y="6332538"/>
          <p14:tracePt t="120907" x="3917950" y="6332538"/>
          <p14:tracePt t="120921" x="3892550" y="6332538"/>
          <p14:tracePt t="120929" x="3879850" y="6332538"/>
          <p14:tracePt t="120945" x="3867150" y="6345238"/>
          <p14:tracePt t="120970" x="3843338" y="6345238"/>
          <p14:tracePt t="120977" x="3830638" y="6345238"/>
          <p14:tracePt t="120993" x="3805238" y="6345238"/>
          <p14:tracePt t="121009" x="3792538" y="6345238"/>
          <p14:tracePt t="121026" x="3779838" y="6357938"/>
          <p14:tracePt t="121280" x="3792538" y="6357938"/>
          <p14:tracePt t="121296" x="3805238" y="6357938"/>
          <p14:tracePt t="121305" x="3817938" y="6357938"/>
          <p14:tracePt t="121318" x="3830638" y="6370638"/>
          <p14:tracePt t="121327" x="3843338" y="6370638"/>
          <p14:tracePt t="121339" x="3856038" y="6370638"/>
          <p14:tracePt t="121345" x="3867150" y="6370638"/>
          <p14:tracePt t="121362" x="3879850" y="6370638"/>
          <p14:tracePt t="121376" x="3892550" y="6370638"/>
          <p14:tracePt t="121390" x="3905250" y="6370638"/>
          <p14:tracePt t="121412" x="3917950" y="6370638"/>
          <p14:tracePt t="121553" x="3930650" y="6370638"/>
          <p14:tracePt t="121592" x="3943350" y="6370638"/>
          <p14:tracePt t="121603" x="3956050" y="6370638"/>
          <p14:tracePt t="121611" x="3968750" y="6370638"/>
          <p14:tracePt t="121624" x="3992563" y="6370638"/>
          <p14:tracePt t="121632" x="4005263" y="6370638"/>
          <p14:tracePt t="121646" x="4068763" y="6381750"/>
          <p14:tracePt t="121659" x="4105275" y="6381750"/>
          <p14:tracePt t="121664" x="4143375" y="6381750"/>
          <p14:tracePt t="121681" x="4217988" y="6381750"/>
          <p14:tracePt t="121690" x="4243388" y="6381750"/>
          <p14:tracePt t="121691" x="4268788" y="6381750"/>
          <p14:tracePt t="121703" x="4294188" y="6381750"/>
          <p14:tracePt t="121707" x="4318000" y="6381750"/>
          <p14:tracePt t="121724" x="4343400" y="6381750"/>
          <p14:tracePt t="121740" x="4356100" y="6381750"/>
          <p14:tracePt t="121754" x="4368800" y="6381750"/>
          <p14:tracePt t="121836" x="4381500" y="6381750"/>
          <p14:tracePt t="121848" x="4394200" y="6381750"/>
          <p14:tracePt t="121858" x="4406900" y="6381750"/>
          <p14:tracePt t="121873" x="4430713" y="6381750"/>
          <p14:tracePt t="121888" x="4443413" y="6381750"/>
          <p14:tracePt t="121897" x="4456113" y="6381750"/>
          <p14:tracePt t="121906" x="4468813" y="6381750"/>
          <p14:tracePt t="121911" x="4481513" y="6381750"/>
          <p14:tracePt t="121926" x="4506913" y="6381750"/>
          <p14:tracePt t="121943" x="4530725" y="6381750"/>
          <p14:tracePt t="121959" x="4556125" y="6381750"/>
          <p14:tracePt t="121977" x="4581525" y="6381750"/>
          <p14:tracePt t="121990" x="4594225" y="6381750"/>
          <p14:tracePt t="121997" x="4619625" y="6381750"/>
          <p14:tracePt t="122013" x="4643438" y="6381750"/>
          <p14:tracePt t="122023" x="4656138" y="6381750"/>
          <p14:tracePt t="122027" x="4668838" y="6381750"/>
          <p14:tracePt t="122039" x="4681538" y="6381750"/>
          <p14:tracePt t="122044" x="4694238" y="6381750"/>
          <p14:tracePt t="122053" x="4706938" y="6381750"/>
          <p14:tracePt t="122069" x="4719638" y="6381750"/>
          <p14:tracePt t="122092" x="4732338" y="6381750"/>
          <p14:tracePt t="122411" x="4719638" y="6381750"/>
          <p14:tracePt t="122427" x="4719638" y="6370638"/>
          <p14:tracePt t="122441" x="4706938" y="6370638"/>
          <p14:tracePt t="122489" x="4706938" y="6357938"/>
          <p14:tracePt t="124356" x="4706938" y="6370638"/>
          <p14:tracePt t="124380" x="4719638" y="6381750"/>
          <p14:tracePt t="124397" x="4732338" y="6381750"/>
          <p14:tracePt t="124406" x="4732338" y="6394450"/>
          <p14:tracePt t="124435" x="4743450" y="6407150"/>
          <p14:tracePt t="124443" x="4756150" y="6419850"/>
          <p14:tracePt t="124458" x="4756150" y="6432550"/>
          <p14:tracePt t="124474" x="4768850" y="6445250"/>
          <p14:tracePt t="124614" x="4781550" y="6457950"/>
          <p14:tracePt t="124622" x="4781550" y="6470650"/>
          <p14:tracePt t="124631" x="4794250" y="6470650"/>
          <p14:tracePt t="124646" x="4832350" y="6494463"/>
          <p14:tracePt t="124659" x="4881563" y="6519863"/>
          <p14:tracePt t="124674" x="4906963" y="6545263"/>
          <p14:tracePt t="124677" x="4932363" y="6557963"/>
          <p14:tracePt t="124689" x="4956175" y="6557963"/>
          <p14:tracePt t="124693" x="4981575" y="6570663"/>
          <p14:tracePt t="124709" x="5032375" y="6594475"/>
          <p14:tracePt t="124717" x="5045075" y="6594475"/>
          <p14:tracePt t="124725" x="5057775" y="6607175"/>
          <p14:tracePt t="124730" x="5094288" y="6619875"/>
          <p14:tracePt t="124741" x="5106988" y="6619875"/>
          <p14:tracePt t="124746" x="5119688" y="6632575"/>
          <p14:tracePt t="124758" x="5145088" y="6632575"/>
          <p14:tracePt t="124762" x="5170488" y="6632575"/>
          <p14:tracePt t="124772" x="5194300" y="6632575"/>
          <p14:tracePt t="124778" x="5219700" y="6632575"/>
          <p14:tracePt t="124792" x="5270500" y="6632575"/>
          <p14:tracePt t="124809" x="5332413" y="6632575"/>
          <p14:tracePt t="124826" x="5394325" y="6619875"/>
          <p14:tracePt t="124833" x="5432425" y="6607175"/>
          <p14:tracePt t="124841" x="5470525" y="6594475"/>
          <p14:tracePt t="124850" x="5507038" y="6583363"/>
          <p14:tracePt t="124858" x="5545138" y="6570663"/>
          <p14:tracePt t="124863" x="5595938" y="6545263"/>
          <p14:tracePt t="124874" x="5632450" y="6519863"/>
          <p14:tracePt t="124880" x="5670550" y="6519863"/>
          <p14:tracePt t="124895" x="5732463" y="6483350"/>
          <p14:tracePt t="124910" x="5783263" y="6457950"/>
          <p14:tracePt t="124926" x="5821363" y="6445250"/>
          <p14:tracePt t="124941" x="5832475" y="6432550"/>
          <p14:tracePt t="124949" x="5832475" y="6419850"/>
          <p14:tracePt t="124956" x="5845175" y="6419850"/>
          <p14:tracePt t="124980" x="5870575" y="6394450"/>
          <p14:tracePt t="124992" x="5870575" y="6381750"/>
          <p14:tracePt t="124996" x="5883275" y="6381750"/>
          <p14:tracePt t="125011" x="5895975" y="6370638"/>
          <p14:tracePt t="125023" x="5908675" y="6357938"/>
          <p14:tracePt t="125039" x="5921375" y="6345238"/>
          <p14:tracePt t="125042" x="5921375" y="6332538"/>
          <p14:tracePt t="125054" x="5932488" y="6332538"/>
          <p14:tracePt t="125057" x="5932488" y="6319838"/>
          <p14:tracePt t="125072" x="5945188" y="6294438"/>
          <p14:tracePt t="125088" x="5945188" y="6281738"/>
          <p14:tracePt t="125095" x="5945188" y="6269038"/>
          <p14:tracePt t="125104" x="5945188" y="6257925"/>
          <p14:tracePt t="125111" x="5945188" y="6245225"/>
          <p14:tracePt t="125127" x="5945188" y="6232525"/>
          <p14:tracePt t="125139" x="5945188" y="6219825"/>
          <p14:tracePt t="125144" x="5945188" y="6207125"/>
          <p14:tracePt t="125158" x="5945188" y="6194425"/>
          <p14:tracePt t="125175" x="5932488" y="6181725"/>
          <p14:tracePt t="125183" x="5921375" y="6181725"/>
          <p14:tracePt t="125193" x="5921375" y="6169025"/>
          <p14:tracePt t="125208" x="5895975" y="6157913"/>
          <p14:tracePt t="125216" x="5895975" y="6145213"/>
          <p14:tracePt t="125227" x="5883275" y="6145213"/>
          <p14:tracePt t="125232" x="5883275" y="6132513"/>
          <p14:tracePt t="125242" x="5870575" y="6132513"/>
          <p14:tracePt t="125246" x="5870575" y="6119813"/>
          <p14:tracePt t="125257" x="5857875" y="6107113"/>
          <p14:tracePt t="125261" x="5845175" y="6107113"/>
          <p14:tracePt t="125274" x="5845175" y="6094413"/>
          <p14:tracePt t="125281" x="5832475" y="6094413"/>
          <p14:tracePt t="125292" x="5821363" y="6081713"/>
          <p14:tracePt t="125306" x="5808663" y="6081713"/>
          <p14:tracePt t="125314" x="5795963" y="6081713"/>
          <p14:tracePt t="125322" x="5795963" y="6069013"/>
          <p14:tracePt t="125330" x="5783263" y="6069013"/>
          <p14:tracePt t="125337" x="5783263" y="6056313"/>
          <p14:tracePt t="125346" x="5770563" y="6056313"/>
          <p14:tracePt t="125361" x="5757863" y="6056313"/>
          <p14:tracePt t="125372" x="5745163" y="6056313"/>
          <p14:tracePt t="125389" x="5732463" y="6056313"/>
          <p14:tracePt t="125408" x="5719763" y="6056313"/>
          <p14:tracePt t="125423" x="5708650" y="6056313"/>
          <p14:tracePt t="125440" x="5695950" y="6056313"/>
          <p14:tracePt t="125450" x="5683250" y="6056313"/>
          <p14:tracePt t="125463" x="5670550" y="6056313"/>
          <p14:tracePt t="125478" x="5657850" y="6056313"/>
          <p14:tracePt t="125495" x="5645150" y="6056313"/>
          <p14:tracePt t="125507" x="5632450" y="6056313"/>
          <p14:tracePt t="125525" x="5619750" y="6056313"/>
          <p14:tracePt t="125542" x="5607050" y="6056313"/>
          <p14:tracePt t="125548" x="5595938" y="6056313"/>
          <p14:tracePt t="125559" x="5583238" y="6056313"/>
          <p14:tracePt t="125564" x="5570538" y="6056313"/>
          <p14:tracePt t="125581" x="5557838" y="6069013"/>
          <p14:tracePt t="125591" x="5545138" y="6069013"/>
          <p14:tracePt t="125608" x="5532438" y="6069013"/>
          <p14:tracePt t="125626" x="5519738" y="6069013"/>
          <p14:tracePt t="125644" x="5507038" y="6069013"/>
          <p14:tracePt t="125659" x="5483225" y="6056313"/>
          <p14:tracePt t="125665" x="5470525" y="6056313"/>
          <p14:tracePt t="125680" x="5457825" y="6056313"/>
          <p14:tracePt t="125689" x="5445125" y="6056313"/>
          <p14:tracePt t="125696" x="5445125" y="6045200"/>
          <p14:tracePt t="125705" x="5432425" y="6045200"/>
          <p14:tracePt t="125728" x="5419725" y="6045200"/>
          <p14:tracePt t="125742" x="5407025" y="6045200"/>
          <p14:tracePt t="125758" x="5394325" y="6045200"/>
          <p14:tracePt t="125799" x="5383213" y="6045200"/>
          <p14:tracePt t="125822" x="5370513" y="6045200"/>
          <p14:tracePt t="125839" x="5357813" y="6045200"/>
          <p14:tracePt t="125854" x="5345113" y="6045200"/>
          <p14:tracePt t="125870" x="5332413" y="6045200"/>
          <p14:tracePt t="125883" x="5319713" y="6045200"/>
          <p14:tracePt t="125899" x="5307013" y="6045200"/>
          <p14:tracePt t="125909" x="5294313" y="6045200"/>
          <p14:tracePt t="125929" x="5281613" y="6045200"/>
          <p14:tracePt t="125931" x="5281613" y="6056313"/>
          <p14:tracePt t="125945" x="5270500" y="6056313"/>
          <p14:tracePt t="125960" x="5257800" y="6056313"/>
          <p14:tracePt t="125980" x="5245100" y="6056313"/>
          <p14:tracePt t="126098" x="5232400" y="6056313"/>
          <p14:tracePt t="126117" x="5232400" y="6069013"/>
          <p14:tracePt t="126197" x="5232400" y="6081713"/>
          <p14:tracePt t="126289" x="5232400" y="6107113"/>
          <p14:tracePt t="126303" x="5232400" y="6119813"/>
          <p14:tracePt t="126317" x="5232400" y="6132513"/>
          <p14:tracePt t="126328" x="5232400" y="6169025"/>
          <p14:tracePt t="126344" x="5232400" y="6207125"/>
          <p14:tracePt t="126358" x="5232400" y="6219825"/>
          <p14:tracePt t="126377" x="5219700" y="6232525"/>
          <p14:tracePt t="126383" x="5219700" y="6245225"/>
          <p14:tracePt t="126396" x="5219700" y="6257925"/>
          <p14:tracePt t="126413" x="5219700" y="6269038"/>
          <p14:tracePt t="126430" x="5219700" y="6281738"/>
          <p14:tracePt t="126442" x="5219700" y="6294438"/>
          <p14:tracePt t="126445" x="5219700" y="6307138"/>
          <p14:tracePt t="126469" x="5219700" y="6319838"/>
          <p14:tracePt t="126491" x="5219700" y="6332538"/>
          <p14:tracePt t="126507" x="5207000" y="6345238"/>
          <p14:tracePt t="126517" x="5207000" y="6357938"/>
          <p14:tracePt t="126527" x="5194300" y="6357938"/>
          <p14:tracePt t="126531" x="5194300" y="6370638"/>
          <p14:tracePt t="126548" x="5194300" y="6381750"/>
          <p14:tracePt t="126562" x="5181600" y="6394450"/>
          <p14:tracePt t="126577" x="5181600" y="6407150"/>
          <p14:tracePt t="126594" x="5181600" y="6432550"/>
          <p14:tracePt t="126611" x="5181600" y="6445250"/>
          <p14:tracePt t="126615" x="5181600" y="6457950"/>
          <p14:tracePt t="126755" x="5194300" y="6457950"/>
          <p14:tracePt t="126767" x="5207000" y="6457950"/>
          <p14:tracePt t="126780" x="5219700" y="6457950"/>
          <p14:tracePt t="126795" x="5232400" y="6457950"/>
          <p14:tracePt t="126811" x="5245100" y="6457950"/>
          <p14:tracePt t="126827" x="5257800" y="6457950"/>
          <p14:tracePt t="126844" x="5270500" y="6445250"/>
          <p14:tracePt t="126849" x="5281613" y="6445250"/>
          <p14:tracePt t="126860" x="5294313" y="6445250"/>
          <p14:tracePt t="126865" x="5307013" y="6445250"/>
          <p14:tracePt t="126881" x="5319713" y="6445250"/>
          <p14:tracePt t="126891" x="5332413" y="6445250"/>
          <p14:tracePt t="126897" x="5345113" y="6445250"/>
          <p14:tracePt t="126912" x="5394325" y="6445250"/>
          <p14:tracePt t="126927" x="5419725" y="6445250"/>
          <p14:tracePt t="126945" x="5457825" y="6445250"/>
          <p14:tracePt t="126961" x="5483225" y="6445250"/>
          <p14:tracePt t="126981" x="5495925" y="6445250"/>
          <p14:tracePt t="127169" x="5507038" y="6445250"/>
          <p14:tracePt t="127187" x="5519738" y="6445250"/>
          <p14:tracePt t="127198" x="5545138" y="6432550"/>
          <p14:tracePt t="127208" x="5557838" y="6432550"/>
          <p14:tracePt t="127231" x="5570538" y="6432550"/>
          <p14:tracePt t="127247" x="5595938" y="6432550"/>
          <p14:tracePt t="127256" x="5607050" y="6432550"/>
          <p14:tracePt t="127270" x="5619750" y="6432550"/>
          <p14:tracePt t="127281" x="5632450" y="6432550"/>
          <p14:tracePt t="127442" x="5632450" y="6419850"/>
          <p14:tracePt t="152926" x="5507038" y="6419850"/>
          <p14:tracePt t="152934" x="5319713" y="6394450"/>
          <p14:tracePt t="152943" x="5132388" y="6381750"/>
          <p14:tracePt t="152950" x="4919663" y="6345238"/>
          <p14:tracePt t="152967" x="4381500" y="6294438"/>
          <p14:tracePt t="152982" x="3856038" y="6169025"/>
          <p14:tracePt t="152990" x="3643313" y="6107113"/>
          <p14:tracePt t="153001" x="3429000" y="6045200"/>
          <p14:tracePt t="153005" x="3216275" y="5945188"/>
          <p14:tracePt t="153017" x="3054350" y="5868988"/>
          <p14:tracePt t="153020" x="2890838" y="5781675"/>
          <p14:tracePt t="153032" x="2778125" y="5707063"/>
          <p14:tracePt t="153039" x="2628900" y="5630863"/>
          <p14:tracePt t="153047" x="2516188" y="5556250"/>
          <p14:tracePt t="153052" x="2403475" y="5481638"/>
          <p14:tracePt t="153063" x="2290763" y="5407025"/>
          <p14:tracePt t="153067" x="2165350" y="5318125"/>
          <p14:tracePt t="153080" x="2039938" y="5218113"/>
          <p14:tracePt t="153082" x="1939925" y="5130800"/>
          <p14:tracePt t="153098" x="1790700" y="4943475"/>
          <p14:tracePt t="153106" x="1739900" y="4856163"/>
          <p14:tracePt t="153114" x="1727200" y="4779963"/>
          <p14:tracePt t="153124" x="1714500" y="4705350"/>
          <p14:tracePt t="153135" x="1714500" y="4643438"/>
          <p14:tracePt t="153140" x="1701800" y="4543425"/>
          <p14:tracePt t="153153" x="1701800" y="4318000"/>
          <p14:tracePt t="153166" x="1689100" y="4205288"/>
          <p14:tracePt t="153169" x="1677988" y="4092575"/>
          <p14:tracePt t="153183" x="1665288" y="3967163"/>
          <p14:tracePt t="153187" x="1639888" y="3829050"/>
          <p14:tracePt t="153197" x="1614488" y="3716338"/>
          <p14:tracePt t="153200" x="1565275" y="3590925"/>
          <p14:tracePt t="153207" x="1527175" y="3467100"/>
          <p14:tracePt t="153216" x="1476375" y="3354388"/>
          <p14:tracePt t="153224" x="1439863" y="3241675"/>
          <p14:tracePt t="153233" x="1389063" y="3141663"/>
          <p14:tracePt t="153243" x="1363663" y="3065463"/>
          <p14:tracePt t="153251" x="1327150" y="2990850"/>
          <p14:tracePt t="153255" x="1301750" y="2928938"/>
          <p14:tracePt t="153267" x="1263650" y="2878138"/>
          <p14:tracePt t="153270" x="1227138" y="2803525"/>
          <p14:tracePt t="153283" x="1139825" y="2652713"/>
          <p14:tracePt t="153300" x="1089025" y="2578100"/>
          <p14:tracePt t="153303" x="1038225" y="2503488"/>
          <p14:tracePt t="153316" x="914400" y="2352675"/>
          <p14:tracePt t="153333" x="763588" y="2239963"/>
          <p14:tracePt t="153350" x="612775" y="2139950"/>
          <p14:tracePt t="153364" x="525463" y="2065338"/>
          <p14:tracePt t="153370" x="438150" y="2014538"/>
          <p14:tracePt t="153382" x="200025" y="1852613"/>
          <p14:tracePt t="153388" x="125413" y="1776413"/>
          <p14:tracePt t="153403" x="25400" y="170180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FAA83-A6B1-4B4D-AF9D-6CD876B79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Nível de Evidência</a:t>
            </a:r>
          </a:p>
        </p:txBody>
      </p:sp>
      <p:pic>
        <p:nvPicPr>
          <p:cNvPr id="4" name="Picture 2" descr="Resultado de imagem para evidence pyramid">
            <a:extLst>
              <a:ext uri="{FF2B5EF4-FFF2-40B4-BE49-F238E27FC236}">
                <a16:creationId xmlns:a16="http://schemas.microsoft.com/office/drawing/2014/main" id="{819D836B-5801-4817-B249-604F8033C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63" y="2174032"/>
            <a:ext cx="7213073" cy="42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41BE7F94-3954-437A-9F0D-861575CDB614}"/>
              </a:ext>
            </a:extLst>
          </p:cNvPr>
          <p:cNvSpPr/>
          <p:nvPr/>
        </p:nvSpPr>
        <p:spPr>
          <a:xfrm rot="9399720">
            <a:off x="8049805" y="3844418"/>
            <a:ext cx="1334050" cy="74539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FB9683B-0E9D-49F4-83B2-E2B4F4CDE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4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38"/>
    </mc:Choice>
    <mc:Fallback xmlns="">
      <p:transition spd="slow" advTm="36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949" x="4030663" y="6419850"/>
          <p14:tracePt t="35957" x="4056063" y="6419850"/>
          <p14:tracePt t="35967" x="4092575" y="6419850"/>
          <p14:tracePt t="35974" x="4130675" y="6419850"/>
          <p14:tracePt t="35981" x="4156075" y="6394450"/>
          <p14:tracePt t="35989" x="4205288" y="6345238"/>
          <p14:tracePt t="35997" x="4256088" y="6269038"/>
          <p14:tracePt t="36004" x="4294188" y="6157913"/>
          <p14:tracePt t="36011" x="4318000" y="6007100"/>
          <p14:tracePt t="36019" x="4343400" y="5743575"/>
          <p14:tracePt t="36027" x="4343400" y="5407025"/>
          <p14:tracePt t="36035" x="4330700" y="4992688"/>
          <p14:tracePt t="36043" x="4217988" y="4554538"/>
          <p14:tracePt t="36051" x="4043363" y="4129088"/>
          <p14:tracePt t="36061" x="3843338" y="3703638"/>
          <p14:tracePt t="36067" x="3605213" y="3328988"/>
          <p14:tracePt t="36075" x="3328988" y="3041650"/>
          <p14:tracePt t="36081" x="3079750" y="2803525"/>
          <p14:tracePt t="36089" x="2828925" y="2590800"/>
          <p14:tracePt t="36097" x="2565400" y="2352675"/>
          <p14:tracePt t="36106" x="2290763" y="2165350"/>
          <p14:tracePt t="36113" x="2027238" y="1989138"/>
          <p14:tracePt t="36122" x="1701800" y="1827213"/>
          <p14:tracePt t="36131" x="1401763" y="1663700"/>
          <p14:tracePt t="36139" x="1139825" y="1514475"/>
          <p14:tracePt t="36145" x="863600" y="1363663"/>
          <p14:tracePt t="36155" x="600075" y="1189038"/>
          <p14:tracePt t="36161" x="287338" y="989013"/>
          <p14:tracePt t="36167" x="50800" y="7889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12F8E-514A-4EFD-A220-59C1FF84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Estudos observacionais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7E186C8-64B1-4F0B-92E1-B1738686E20C}"/>
              </a:ext>
            </a:extLst>
          </p:cNvPr>
          <p:cNvGrpSpPr/>
          <p:nvPr/>
        </p:nvGrpSpPr>
        <p:grpSpPr>
          <a:xfrm>
            <a:off x="7212300" y="2733869"/>
            <a:ext cx="3161521" cy="2271736"/>
            <a:chOff x="7543801" y="2093789"/>
            <a:chExt cx="2052734" cy="1783729"/>
          </a:xfrm>
        </p:grpSpPr>
        <p:sp>
          <p:nvSpPr>
            <p:cNvPr id="6" name="Espaço Reservado para Conteúdo 2">
              <a:extLst>
                <a:ext uri="{FF2B5EF4-FFF2-40B4-BE49-F238E27FC236}">
                  <a16:creationId xmlns:a16="http://schemas.microsoft.com/office/drawing/2014/main" id="{41FE669A-75F5-46E8-9F7D-D98B6BE7C0D8}"/>
                </a:ext>
              </a:extLst>
            </p:cNvPr>
            <p:cNvSpPr txBox="1">
              <a:spLocks/>
            </p:cNvSpPr>
            <p:nvPr/>
          </p:nvSpPr>
          <p:spPr>
            <a:xfrm>
              <a:off x="8004111" y="2093789"/>
              <a:ext cx="1132113" cy="4814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Garamond" pitchFamily="18" charset="0"/>
                <a:buNone/>
              </a:pPr>
              <a:r>
                <a:rPr lang="pt-BR" sz="3600" dirty="0"/>
                <a:t>EFEITO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A052A04-98B2-4F15-9AE5-8D90D9DFC306}"/>
                </a:ext>
              </a:extLst>
            </p:cNvPr>
            <p:cNvSpPr txBox="1"/>
            <p:nvPr/>
          </p:nvSpPr>
          <p:spPr>
            <a:xfrm>
              <a:off x="7543801" y="3321698"/>
              <a:ext cx="2052734" cy="5558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4000" dirty="0"/>
                <a:t>DESFECHO</a:t>
              </a:r>
            </a:p>
          </p:txBody>
        </p:sp>
        <p:sp>
          <p:nvSpPr>
            <p:cNvPr id="9" name="Seta: para Baixo 8">
              <a:extLst>
                <a:ext uri="{FF2B5EF4-FFF2-40B4-BE49-F238E27FC236}">
                  <a16:creationId xmlns:a16="http://schemas.microsoft.com/office/drawing/2014/main" id="{D6DD80EB-2F20-4B52-AA70-3BB9F94A4B64}"/>
                </a:ext>
              </a:extLst>
            </p:cNvPr>
            <p:cNvSpPr/>
            <p:nvPr/>
          </p:nvSpPr>
          <p:spPr>
            <a:xfrm>
              <a:off x="8369559" y="2733869"/>
              <a:ext cx="401216" cy="481460"/>
            </a:xfrm>
            <a:prstGeom prst="down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F074EBA-B72E-4E7F-9A12-D5F1C40BC9ED}"/>
              </a:ext>
            </a:extLst>
          </p:cNvPr>
          <p:cNvGrpSpPr/>
          <p:nvPr/>
        </p:nvGrpSpPr>
        <p:grpSpPr>
          <a:xfrm>
            <a:off x="1550439" y="2733869"/>
            <a:ext cx="3161521" cy="2271283"/>
            <a:chOff x="1251858" y="2093789"/>
            <a:chExt cx="2295330" cy="1798888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C7CD01F4-495B-476E-8A68-DEE4D884D30C}"/>
                </a:ext>
              </a:extLst>
            </p:cNvPr>
            <p:cNvGrpSpPr/>
            <p:nvPr/>
          </p:nvGrpSpPr>
          <p:grpSpPr>
            <a:xfrm>
              <a:off x="1251858" y="2733869"/>
              <a:ext cx="2295330" cy="1158808"/>
              <a:chOff x="1251858" y="2733869"/>
              <a:chExt cx="2295330" cy="1158808"/>
            </a:xfrm>
          </p:grpSpPr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41D34E38-ABA5-47C7-8A6A-DCAC783236F7}"/>
                  </a:ext>
                </a:extLst>
              </p:cNvPr>
              <p:cNvSpPr txBox="1"/>
              <p:nvPr/>
            </p:nvSpPr>
            <p:spPr>
              <a:xfrm>
                <a:off x="1251858" y="3321698"/>
                <a:ext cx="2295330" cy="57097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4000" dirty="0"/>
                  <a:t>EXPOSIÇÃO</a:t>
                </a:r>
              </a:p>
            </p:txBody>
          </p:sp>
          <p:sp>
            <p:nvSpPr>
              <p:cNvPr id="8" name="Seta: para Baixo 7">
                <a:extLst>
                  <a:ext uri="{FF2B5EF4-FFF2-40B4-BE49-F238E27FC236}">
                    <a16:creationId xmlns:a16="http://schemas.microsoft.com/office/drawing/2014/main" id="{EBA5AEE3-5924-4DA5-AA77-CC1E8B36B869}"/>
                  </a:ext>
                </a:extLst>
              </p:cNvPr>
              <p:cNvSpPr/>
              <p:nvPr/>
            </p:nvSpPr>
            <p:spPr>
              <a:xfrm>
                <a:off x="2192694" y="2733869"/>
                <a:ext cx="401216" cy="481460"/>
              </a:xfrm>
              <a:prstGeom prst="down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 sz="2800"/>
              </a:p>
            </p:txBody>
          </p:sp>
        </p:grpSp>
        <p:sp>
          <p:nvSpPr>
            <p:cNvPr id="12" name="Espaço Reservado para Conteúdo 2">
              <a:extLst>
                <a:ext uri="{FF2B5EF4-FFF2-40B4-BE49-F238E27FC236}">
                  <a16:creationId xmlns:a16="http://schemas.microsoft.com/office/drawing/2014/main" id="{446565AB-830C-4E43-83F5-7CEF30AD98DD}"/>
                </a:ext>
              </a:extLst>
            </p:cNvPr>
            <p:cNvSpPr txBox="1">
              <a:spLocks/>
            </p:cNvSpPr>
            <p:nvPr/>
          </p:nvSpPr>
          <p:spPr>
            <a:xfrm>
              <a:off x="1751045" y="2093789"/>
              <a:ext cx="1284514" cy="48146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rmAutofit fontScale="92500"/>
            </a:bodyPr>
            <a:lstStyle>
              <a:lvl1pPr marL="182880" indent="-182880" algn="l" defTabSz="914400" rtl="0" eaLnBrk="1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5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Char char="◦"/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Garamond" pitchFamily="18" charset="0"/>
                <a:buNone/>
              </a:pPr>
              <a:r>
                <a:rPr lang="pt-BR" sz="3600" dirty="0"/>
                <a:t>CAUSA</a:t>
              </a:r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EB8128C3-FD85-43AE-B64C-0D5DFAD2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890" y="416521"/>
            <a:ext cx="1616335" cy="1616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Sinal de Multiplicação 16">
            <a:extLst>
              <a:ext uri="{FF2B5EF4-FFF2-40B4-BE49-F238E27FC236}">
                <a16:creationId xmlns:a16="http://schemas.microsoft.com/office/drawing/2014/main" id="{6B545C2C-2472-481A-B4FA-2ACE92CCE73C}"/>
              </a:ext>
            </a:extLst>
          </p:cNvPr>
          <p:cNvSpPr/>
          <p:nvPr/>
        </p:nvSpPr>
        <p:spPr>
          <a:xfrm>
            <a:off x="3773565" y="2468516"/>
            <a:ext cx="531845" cy="530705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inal de Multiplicação 17">
            <a:extLst>
              <a:ext uri="{FF2B5EF4-FFF2-40B4-BE49-F238E27FC236}">
                <a16:creationId xmlns:a16="http://schemas.microsoft.com/office/drawing/2014/main" id="{8871654D-EC12-4C97-9760-E56A17A39FAE}"/>
              </a:ext>
            </a:extLst>
          </p:cNvPr>
          <p:cNvSpPr/>
          <p:nvPr/>
        </p:nvSpPr>
        <p:spPr>
          <a:xfrm>
            <a:off x="9422150" y="2468515"/>
            <a:ext cx="531845" cy="530705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3A8F93B-E283-4DA5-8FFF-AE64FC721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9"/>
    </mc:Choice>
    <mc:Fallback xmlns="">
      <p:transition spd="slow" advTm="31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D5866-659D-494A-ADF6-0B440995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647" y="1973424"/>
            <a:ext cx="2926703" cy="1371600"/>
          </a:xfrm>
        </p:spPr>
        <p:txBody>
          <a:bodyPr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164FAF3-4AEB-4787-9DAC-502BFE4DD717}"/>
              </a:ext>
            </a:extLst>
          </p:cNvPr>
          <p:cNvSpPr txBox="1"/>
          <p:nvPr/>
        </p:nvSpPr>
        <p:spPr>
          <a:xfrm>
            <a:off x="4445257" y="3909528"/>
            <a:ext cx="3301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spc="300" dirty="0"/>
              <a:t>gbmoller@usp.br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3BA2DE95-5A8E-4D46-8366-F3F16D123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7"/>
    </mc:Choice>
    <mc:Fallback xmlns="">
      <p:transition spd="slow" advTm="16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12F8E-514A-4EFD-A220-59C1FF84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Estudos observacionais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B8128C3-FD85-43AE-B64C-0D5DFAD2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890" y="416521"/>
            <a:ext cx="1616335" cy="1616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B86F771-DE24-4A68-BBD3-CEBF6854C92C}"/>
              </a:ext>
            </a:extLst>
          </p:cNvPr>
          <p:cNvSpPr/>
          <p:nvPr/>
        </p:nvSpPr>
        <p:spPr>
          <a:xfrm>
            <a:off x="1449355" y="2450323"/>
            <a:ext cx="3561184" cy="830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ASSOCIAÇÃO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ECF67175-AA68-4D48-9EB4-A65AB00672A3}"/>
              </a:ext>
            </a:extLst>
          </p:cNvPr>
          <p:cNvCxnSpPr>
            <a:cxnSpLocks/>
          </p:cNvCxnSpPr>
          <p:nvPr/>
        </p:nvCxnSpPr>
        <p:spPr>
          <a:xfrm>
            <a:off x="5337110" y="2865535"/>
            <a:ext cx="942392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6E56530-D9C5-4587-8DAD-D6F6196BE85E}"/>
              </a:ext>
            </a:extLst>
          </p:cNvPr>
          <p:cNvSpPr/>
          <p:nvPr/>
        </p:nvSpPr>
        <p:spPr>
          <a:xfrm>
            <a:off x="6606073" y="2450323"/>
            <a:ext cx="3561184" cy="830419"/>
          </a:xfrm>
          <a:prstGeom prst="roundRect">
            <a:avLst/>
          </a:prstGeom>
          <a:solidFill>
            <a:srgbClr val="4C938B"/>
          </a:solidFill>
          <a:ln>
            <a:solidFill>
              <a:srgbClr val="4C93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CONCOMITANTE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342C06A-28AA-469F-80BF-88A593807BB8}"/>
              </a:ext>
            </a:extLst>
          </p:cNvPr>
          <p:cNvSpPr/>
          <p:nvPr/>
        </p:nvSpPr>
        <p:spPr>
          <a:xfrm>
            <a:off x="1831910" y="3992465"/>
            <a:ext cx="7952792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A ocorrência de uma doença em pessoas expostas a um fator específico é maior (ou menor) do que em pessoas não expostas a esse fator?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6020435C-D467-48FE-A36D-02D2AF6332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44.0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6"/>
    </mc:Choice>
    <mc:Fallback xmlns="">
      <p:transition spd="slow" advTm="2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8AC5EB-481E-42A7-927F-0B15E879B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7" t="12146" r="63189" b="33016"/>
          <a:stretch/>
        </p:blipFill>
        <p:spPr>
          <a:xfrm>
            <a:off x="1743269" y="679321"/>
            <a:ext cx="8705462" cy="5499358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9527F6DD-46E9-4846-8DB1-39A51D65D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47"/>
    </mc:Choice>
    <mc:Fallback xmlns="">
      <p:transition spd="slow" advTm="62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23" x="25400" y="1327150"/>
          <p14:tracePt t="12428" x="38100" y="1363663"/>
          <p14:tracePt t="12438" x="61913" y="1376363"/>
          <p14:tracePt t="12444" x="87313" y="1401763"/>
          <p14:tracePt t="12452" x="100013" y="1427163"/>
          <p14:tracePt t="12460" x="112713" y="1427163"/>
          <p14:tracePt t="12467" x="125413" y="1450975"/>
          <p14:tracePt t="12476" x="163513" y="1463675"/>
          <p14:tracePt t="12482" x="174625" y="1476375"/>
          <p14:tracePt t="12490" x="187325" y="1489075"/>
          <p14:tracePt t="12499" x="212725" y="1501775"/>
          <p14:tracePt t="12508" x="225425" y="1514475"/>
          <p14:tracePt t="12515" x="250825" y="1527175"/>
          <p14:tracePt t="12524" x="274638" y="1539875"/>
          <p14:tracePt t="12531" x="300038" y="1563688"/>
          <p14:tracePt t="12541" x="312738" y="1576388"/>
          <p14:tracePt t="12544" x="350838" y="1576388"/>
          <p14:tracePt t="12552" x="376238" y="1589088"/>
          <p14:tracePt t="12562" x="387350" y="1601788"/>
          <p14:tracePt t="12568" x="412750" y="1614488"/>
          <p14:tracePt t="12578" x="438150" y="1639888"/>
          <p14:tracePt t="12584" x="463550" y="1639888"/>
          <p14:tracePt t="12594" x="476250" y="1652588"/>
          <p14:tracePt t="12600" x="512763" y="1663700"/>
          <p14:tracePt t="12611" x="525463" y="1663700"/>
          <p14:tracePt t="12616" x="550863" y="1676400"/>
          <p14:tracePt t="12624" x="576263" y="1689100"/>
          <p14:tracePt t="12631" x="588963" y="1701800"/>
          <p14:tracePt t="12640" x="600075" y="1701800"/>
          <p14:tracePt t="12646" x="625475" y="1701800"/>
          <p14:tracePt t="12657" x="638175" y="1714500"/>
          <p14:tracePt t="12662" x="650875" y="1714500"/>
          <p14:tracePt t="12674" x="676275" y="1727200"/>
          <p14:tracePt t="12678" x="701675" y="1727200"/>
          <p14:tracePt t="12686" x="712788" y="1727200"/>
          <p14:tracePt t="12693" x="738188" y="1727200"/>
          <p14:tracePt t="12700" x="763588" y="1727200"/>
          <p14:tracePt t="12710" x="788988" y="1727200"/>
          <p14:tracePt t="12717" x="825500" y="1727200"/>
          <p14:tracePt t="12725" x="863600" y="1727200"/>
          <p14:tracePt t="12732" x="901700" y="1727200"/>
          <p14:tracePt t="12741" x="938213" y="1714500"/>
          <p14:tracePt t="12748" x="976313" y="1701800"/>
          <p14:tracePt t="12758" x="1001713" y="1701800"/>
          <p14:tracePt t="12763" x="1038225" y="1701800"/>
          <p14:tracePt t="12773" x="1063625" y="1701800"/>
          <p14:tracePt t="12778" x="1089025" y="1701800"/>
          <p14:tracePt t="12786" x="1101725" y="1701800"/>
          <p14:tracePt t="12794" x="1114425" y="1701800"/>
          <p14:tracePt t="12804" x="1127125" y="1701800"/>
          <p14:tracePt t="12811" x="1139825" y="1689100"/>
          <p14:tracePt t="12827" x="1150938" y="1676400"/>
          <p14:tracePt t="12834" x="1163638" y="1676400"/>
          <p14:tracePt t="12849" x="1176338" y="1663700"/>
          <p14:tracePt t="12864" x="1201738" y="1652588"/>
          <p14:tracePt t="12880" x="1214438" y="1639888"/>
          <p14:tracePt t="12891" x="1214438" y="1627188"/>
          <p14:tracePt t="12896" x="1227138" y="1627188"/>
          <p14:tracePt t="12907" x="1227138" y="1614488"/>
          <p14:tracePt t="12912" x="1239838" y="1614488"/>
          <p14:tracePt t="12923" x="1252538" y="1614488"/>
          <p14:tracePt t="12927" x="1252538" y="1601788"/>
          <p14:tracePt t="12934" x="1263650" y="1601788"/>
          <p14:tracePt t="12967" x="1276350" y="1601788"/>
          <p14:tracePt t="13534" x="1276350" y="1589088"/>
          <p14:tracePt t="13542" x="1276350" y="1576388"/>
          <p14:tracePt t="13550" x="1289050" y="1563688"/>
          <p14:tracePt t="13560" x="1301750" y="1563688"/>
          <p14:tracePt t="13566" x="1301750" y="1552575"/>
          <p14:tracePt t="13578" x="1314450" y="1539875"/>
          <p14:tracePt t="13591" x="1327150" y="1527175"/>
          <p14:tracePt t="13608" x="1339850" y="1514475"/>
          <p14:tracePt t="13614" x="1352550" y="1514475"/>
          <p14:tracePt t="13623" x="1352550" y="1501775"/>
          <p14:tracePt t="13630" x="1352550" y="1489075"/>
          <p14:tracePt t="13637" x="1363663" y="1489075"/>
          <p14:tracePt t="13654" x="1376363" y="1476375"/>
          <p14:tracePt t="13666" x="1389063" y="1476375"/>
          <p14:tracePt t="13678" x="1401763" y="1463675"/>
          <p14:tracePt t="13692" x="1414463" y="1450975"/>
          <p14:tracePt t="13697" x="1427163" y="1439863"/>
          <p14:tracePt t="13705" x="1439863" y="1439863"/>
          <p14:tracePt t="13713" x="1476375" y="1414463"/>
          <p14:tracePt t="13723" x="1501775" y="1414463"/>
          <p14:tracePt t="13729" x="1539875" y="1401763"/>
          <p14:tracePt t="13739" x="1577975" y="1389063"/>
          <p14:tracePt t="13745" x="1614488" y="1389063"/>
          <p14:tracePt t="13751" x="1677988" y="1389063"/>
          <p14:tracePt t="13759" x="1752600" y="1389063"/>
          <p14:tracePt t="13768" x="1839913" y="1414463"/>
          <p14:tracePt t="13775" x="1939925" y="1463675"/>
          <p14:tracePt t="13783" x="2065338" y="1527175"/>
          <p14:tracePt t="13792" x="2190750" y="1576388"/>
          <p14:tracePt t="13799" x="2303463" y="1627188"/>
          <p14:tracePt t="13808" x="2428875" y="1689100"/>
          <p14:tracePt t="13815" x="2541588" y="1739900"/>
          <p14:tracePt t="13822" x="2603500" y="1776413"/>
          <p14:tracePt t="13829" x="2667000" y="1814513"/>
          <p14:tracePt t="13839" x="2716213" y="1839913"/>
          <p14:tracePt t="13845" x="2754313" y="1876425"/>
          <p14:tracePt t="13856" x="2778125" y="1901825"/>
          <p14:tracePt t="13861" x="2803525" y="1927225"/>
          <p14:tracePt t="13870" x="2816225" y="1965325"/>
          <p14:tracePt t="13877" x="2828925" y="1989138"/>
          <p14:tracePt t="13883" x="2841625" y="2001838"/>
          <p14:tracePt t="13892" x="2841625" y="2014538"/>
          <p14:tracePt t="13911" x="2841625" y="2027238"/>
          <p14:tracePt t="14150" x="2841625" y="2014538"/>
          <p14:tracePt t="14175" x="2841625" y="2001838"/>
          <p14:tracePt t="14183" x="2841625" y="1989138"/>
          <p14:tracePt t="14197" x="2854325" y="1989138"/>
          <p14:tracePt t="14207" x="2854325" y="1978025"/>
          <p14:tracePt t="14274" x="2867025" y="1978025"/>
          <p14:tracePt t="14487" x="2867025" y="1965325"/>
          <p14:tracePt t="17329" x="2879725" y="1965325"/>
          <p14:tracePt t="17345" x="2890838" y="1965325"/>
          <p14:tracePt t="17359" x="2903538" y="1965325"/>
          <p14:tracePt t="17367" x="2916238" y="1965325"/>
          <p14:tracePt t="17376" x="2928938" y="1965325"/>
          <p14:tracePt t="17383" x="2941638" y="1965325"/>
          <p14:tracePt t="17392" x="2954338" y="1965325"/>
          <p14:tracePt t="17399" x="2979738" y="1965325"/>
          <p14:tracePt t="17409" x="3003550" y="1965325"/>
          <p14:tracePt t="17415" x="3041650" y="1965325"/>
          <p14:tracePt t="17425" x="3079750" y="1965325"/>
          <p14:tracePt t="17433" x="3116263" y="1965325"/>
          <p14:tracePt t="17440" x="3141663" y="1965325"/>
          <p14:tracePt t="17445" x="3179763" y="1965325"/>
          <p14:tracePt t="17454" x="3205163" y="1965325"/>
          <p14:tracePt t="17461" x="3228975" y="1965325"/>
          <p14:tracePt t="17469" x="3254375" y="1965325"/>
          <p14:tracePt t="17477" x="3267075" y="1965325"/>
          <p14:tracePt t="17485" x="3279775" y="1965325"/>
          <p14:tracePt t="17493" x="3292475" y="1965325"/>
          <p14:tracePt t="17509" x="3305175" y="1965325"/>
          <p14:tracePt t="17524" x="3317875" y="1965325"/>
          <p14:tracePt t="17541" x="3328988" y="1965325"/>
          <p14:tracePt t="17548" x="3341688" y="1965325"/>
          <p14:tracePt t="17563" x="3354388" y="1965325"/>
          <p14:tracePt t="17579" x="3367088" y="1965325"/>
          <p14:tracePt t="17593" x="3379788" y="1965325"/>
          <p14:tracePt t="17602" x="3392488" y="1965325"/>
          <p14:tracePt t="17618" x="3405188" y="1965325"/>
          <p14:tracePt t="17633" x="3417888" y="1965325"/>
          <p14:tracePt t="17650" x="3441700" y="1965325"/>
          <p14:tracePt t="17665" x="3467100" y="1965325"/>
          <p14:tracePt t="17674" x="3492500" y="1965325"/>
          <p14:tracePt t="17679" x="3517900" y="1965325"/>
          <p14:tracePt t="17689" x="3554413" y="1965325"/>
          <p14:tracePt t="17695" x="3579813" y="1965325"/>
          <p14:tracePt t="17703" x="3592513" y="1965325"/>
          <p14:tracePt t="17711" x="3605213" y="1965325"/>
          <p14:tracePt t="17719" x="3617913" y="1965325"/>
          <p14:tracePt t="17734" x="3630613" y="1965325"/>
          <p14:tracePt t="17913" x="3643313" y="1965325"/>
          <p14:tracePt t="18045" x="3654425" y="1965325"/>
          <p14:tracePt t="18061" x="3679825" y="1965325"/>
          <p14:tracePt t="18077" x="3692525" y="1965325"/>
          <p14:tracePt t="18085" x="3717925" y="1965325"/>
          <p14:tracePt t="18094" x="3743325" y="1965325"/>
          <p14:tracePt t="18101" x="3767138" y="1952625"/>
          <p14:tracePt t="18110" x="3779838" y="1952625"/>
          <p14:tracePt t="18115" x="3805238" y="1952625"/>
          <p14:tracePt t="18132" x="3817938" y="1952625"/>
          <p14:tracePt t="18147" x="3830638" y="1952625"/>
          <p14:tracePt t="18210" x="3843338" y="1952625"/>
          <p14:tracePt t="18233" x="3856038" y="1952625"/>
          <p14:tracePt t="18242" x="3867150" y="1952625"/>
          <p14:tracePt t="18259" x="3879850" y="1952625"/>
          <p14:tracePt t="18273" x="3892550" y="1952625"/>
          <p14:tracePt t="18279" x="3905250" y="1952625"/>
          <p14:tracePt t="18289" x="3917950" y="1952625"/>
          <p14:tracePt t="18295" x="3943350" y="1952625"/>
          <p14:tracePt t="18304" x="3968750" y="1952625"/>
          <p14:tracePt t="18312" x="3992563" y="1952625"/>
          <p14:tracePt t="18319" x="4017963" y="1952625"/>
          <p14:tracePt t="18327" x="4056063" y="1952625"/>
          <p14:tracePt t="18335" x="4092575" y="1952625"/>
          <p14:tracePt t="18344" x="4130675" y="1952625"/>
          <p14:tracePt t="18349" x="4192588" y="1952625"/>
          <p14:tracePt t="18360" x="4243388" y="1952625"/>
          <p14:tracePt t="18365" x="4318000" y="1952625"/>
          <p14:tracePt t="18375" x="4381500" y="1952625"/>
          <p14:tracePt t="18382" x="4443413" y="1965325"/>
          <p14:tracePt t="18391" x="4481513" y="1965325"/>
          <p14:tracePt t="18398" x="4518025" y="1978025"/>
          <p14:tracePt t="18408" x="4556125" y="1978025"/>
          <p14:tracePt t="18413" x="4581525" y="1978025"/>
          <p14:tracePt t="18419" x="4606925" y="1989138"/>
          <p14:tracePt t="18429" x="4619625" y="1989138"/>
          <p14:tracePt t="18436" x="4630738" y="1989138"/>
          <p14:tracePt t="18444" x="4643438" y="1989138"/>
          <p14:tracePt t="18451" x="4656138" y="1989138"/>
          <p14:tracePt t="18467" x="4668838" y="1989138"/>
          <p14:tracePt t="18490" x="4681538" y="1989138"/>
          <p14:tracePt t="18507" x="4706938" y="1989138"/>
          <p14:tracePt t="18523" x="4719638" y="1989138"/>
          <p14:tracePt t="18529" x="4756150" y="1989138"/>
          <p14:tracePt t="18540" x="4781550" y="1989138"/>
          <p14:tracePt t="18545" x="4806950" y="2001838"/>
          <p14:tracePt t="18554" x="4843463" y="2001838"/>
          <p14:tracePt t="18562" x="4868863" y="2001838"/>
          <p14:tracePt t="18568" x="4894263" y="2014538"/>
          <p14:tracePt t="18577" x="4919663" y="2014538"/>
          <p14:tracePt t="18583" x="4956175" y="2014538"/>
          <p14:tracePt t="18592" x="4981575" y="2014538"/>
          <p14:tracePt t="18599" x="4994275" y="2014538"/>
          <p14:tracePt t="18610" x="5006975" y="2014538"/>
          <p14:tracePt t="18615" x="5019675" y="2014538"/>
          <p14:tracePt t="18631" x="5045075" y="2014538"/>
          <p14:tracePt t="18646" x="5057775" y="2014538"/>
          <p14:tracePt t="18662" x="5068888" y="2014538"/>
          <p14:tracePt t="18670" x="5081588" y="2014538"/>
          <p14:tracePt t="18678" x="5094288" y="2014538"/>
          <p14:tracePt t="18693" x="5106988" y="2014538"/>
          <p14:tracePt t="18701" x="5106988" y="2001838"/>
          <p14:tracePt t="18708" x="5119688" y="2001838"/>
          <p14:tracePt t="18715" x="5132388" y="2001838"/>
          <p14:tracePt t="18725" x="5145088" y="2001838"/>
          <p14:tracePt t="18731" x="5157788" y="2001838"/>
          <p14:tracePt t="18748" x="5170488" y="2001838"/>
          <p14:tracePt t="18758" x="5181600" y="2001838"/>
          <p14:tracePt t="18774" x="5194300" y="1989138"/>
          <p14:tracePt t="18802" x="5207000" y="1989138"/>
          <p14:tracePt t="18818" x="5219700" y="1989138"/>
          <p14:tracePt t="18827" x="5232400" y="1989138"/>
          <p14:tracePt t="18843" x="5245100" y="1989138"/>
          <p14:tracePt t="18858" x="5257800" y="1978025"/>
          <p14:tracePt t="18875" x="5270500" y="1978025"/>
          <p14:tracePt t="18881" x="5281613" y="1978025"/>
          <p14:tracePt t="18896" x="5294313" y="1978025"/>
          <p14:tracePt t="18912" x="5294313" y="1965325"/>
          <p14:tracePt t="18920" x="5307013" y="1965325"/>
          <p14:tracePt t="18936" x="5319713" y="1965325"/>
          <p14:tracePt t="18944" x="5332413" y="1965325"/>
          <p14:tracePt t="18966" x="5345113" y="1965325"/>
          <p14:tracePt t="18977" x="5345113" y="1952625"/>
          <p14:tracePt t="18981" x="5357813" y="1952625"/>
          <p14:tracePt t="18992" x="5370513" y="1952625"/>
          <p14:tracePt t="18998" x="5383213" y="1952625"/>
          <p14:tracePt t="19008" x="5394325" y="1952625"/>
          <p14:tracePt t="19014" x="5407025" y="1939925"/>
          <p14:tracePt t="19029" x="5419725" y="1939925"/>
          <p14:tracePt t="19045" x="5432425" y="1939925"/>
          <p14:tracePt t="19061" x="5445125" y="1939925"/>
          <p14:tracePt t="19068" x="5457825" y="1927225"/>
          <p14:tracePt t="19082" x="5470525" y="1927225"/>
          <p14:tracePt t="19098" x="5483225" y="1927225"/>
          <p14:tracePt t="19114" x="5495925" y="1927225"/>
          <p14:tracePt t="19125" x="5507038" y="1914525"/>
          <p14:tracePt t="19130" x="5519738" y="1914525"/>
          <p14:tracePt t="19138" x="5532438" y="1914525"/>
          <p14:tracePt t="19146" x="5545138" y="1914525"/>
          <p14:tracePt t="19151" x="5557838" y="1914525"/>
          <p14:tracePt t="19167" x="5583238" y="1914525"/>
          <p14:tracePt t="19183" x="5595938" y="1914525"/>
          <p14:tracePt t="19191" x="5607050" y="1914525"/>
          <p14:tracePt t="19199" x="5619750" y="1914525"/>
          <p14:tracePt t="19208" x="5632450" y="1914525"/>
          <p14:tracePt t="19216" x="5657850" y="1914525"/>
          <p14:tracePt t="19231" x="5683250" y="1914525"/>
          <p14:tracePt t="19246" x="5695950" y="1914525"/>
          <p14:tracePt t="19263" x="5708650" y="1914525"/>
          <p14:tracePt t="19278" x="5719763" y="1914525"/>
          <p14:tracePt t="19286" x="5732463" y="1914525"/>
          <p14:tracePt t="19300" x="5745163" y="1914525"/>
          <p14:tracePt t="19309" x="5757863" y="1914525"/>
          <p14:tracePt t="19326" x="5783263" y="1914525"/>
          <p14:tracePt t="19332" x="5795963" y="1914525"/>
          <p14:tracePt t="19348" x="5808663" y="1914525"/>
          <p14:tracePt t="19359" x="5821363" y="1914525"/>
          <p14:tracePt t="19364" x="5832475" y="1914525"/>
          <p14:tracePt t="19380" x="5845175" y="1914525"/>
          <p14:tracePt t="19386" x="5857875" y="1914525"/>
          <p14:tracePt t="19394" x="5870575" y="1914525"/>
          <p14:tracePt t="19411" x="5883275" y="1914525"/>
          <p14:tracePt t="19427" x="5895975" y="1914525"/>
          <p14:tracePt t="19434" x="5908675" y="1914525"/>
          <p14:tracePt t="19443" x="5921375" y="1914525"/>
          <p14:tracePt t="19450" x="5932488" y="1914525"/>
          <p14:tracePt t="19459" x="5945188" y="1914525"/>
          <p14:tracePt t="19464" x="5957888" y="1914525"/>
          <p14:tracePt t="19475" x="5970588" y="1914525"/>
          <p14:tracePt t="19480" x="5983288" y="1914525"/>
          <p14:tracePt t="19490" x="5995988" y="1914525"/>
          <p14:tracePt t="19496" x="6008688" y="1914525"/>
          <p14:tracePt t="19504" x="6021388" y="1914525"/>
          <p14:tracePt t="19520" x="6045200" y="1914525"/>
          <p14:tracePt t="19534" x="6070600" y="1927225"/>
          <p14:tracePt t="19544" x="6083300" y="1927225"/>
          <p14:tracePt t="19550" x="6096000" y="1927225"/>
          <p14:tracePt t="19558" x="6108700" y="1927225"/>
          <p14:tracePt t="19566" x="6134100" y="1927225"/>
          <p14:tracePt t="19582" x="6146800" y="1927225"/>
          <p14:tracePt t="19592" x="6157913" y="1939925"/>
          <p14:tracePt t="19604" x="6170613" y="1939925"/>
          <p14:tracePt t="19612" x="6183313" y="1939925"/>
          <p14:tracePt t="19628" x="6196013" y="1952625"/>
          <p14:tracePt t="19636" x="6208713" y="1952625"/>
          <p14:tracePt t="19644" x="6221413" y="1952625"/>
          <p14:tracePt t="19652" x="6234113" y="1965325"/>
          <p14:tracePt t="19661" x="6246813" y="1965325"/>
          <p14:tracePt t="19668" x="6259513" y="1965325"/>
          <p14:tracePt t="19675" x="6283325" y="1965325"/>
          <p14:tracePt t="19682" x="6321425" y="1965325"/>
          <p14:tracePt t="19692" x="6334125" y="1965325"/>
          <p14:tracePt t="19698" x="6346825" y="1965325"/>
          <p14:tracePt t="19709" x="6359525" y="1965325"/>
          <p14:tracePt t="19714" x="6383338" y="1965325"/>
          <p14:tracePt t="19725" x="6396038" y="1978025"/>
          <p14:tracePt t="19731" x="6408738" y="1978025"/>
          <p14:tracePt t="19741" x="6434138" y="1978025"/>
          <p14:tracePt t="19754" x="6446838" y="1978025"/>
          <p14:tracePt t="19768" x="6472238" y="1978025"/>
          <p14:tracePt t="19777" x="6483350" y="1978025"/>
          <p14:tracePt t="19784" x="6496050" y="1978025"/>
          <p14:tracePt t="19793" x="6508750" y="1978025"/>
          <p14:tracePt t="19800" x="6521450" y="1978025"/>
          <p14:tracePt t="19808" x="6534150" y="1978025"/>
          <p14:tracePt t="19824" x="6546850" y="1978025"/>
          <p14:tracePt t="19838" x="6559550" y="1978025"/>
          <p14:tracePt t="19854" x="6572250" y="1978025"/>
          <p14:tracePt t="19862" x="6584950" y="1978025"/>
          <p14:tracePt t="19878" x="6596063" y="1978025"/>
          <p14:tracePt t="19902" x="6608763" y="1978025"/>
          <p14:tracePt t="19909" x="6608763" y="1989138"/>
          <p14:tracePt t="19916" x="6621463" y="1989138"/>
          <p14:tracePt t="19926" x="6634163" y="1989138"/>
          <p14:tracePt t="19949" x="6646863" y="1989138"/>
          <p14:tracePt t="19964" x="6659563" y="1989138"/>
          <p14:tracePt t="19980" x="6672263" y="1989138"/>
          <p14:tracePt t="19994" x="6684963" y="1989138"/>
          <p14:tracePt t="20002" x="6696075" y="1989138"/>
          <p14:tracePt t="20018" x="6708775" y="1989138"/>
          <p14:tracePt t="20034" x="6721475" y="1989138"/>
          <p14:tracePt t="20050" x="6734175" y="1989138"/>
          <p14:tracePt t="20059" x="6746875" y="1989138"/>
          <p14:tracePt t="20076" x="6759575" y="1989138"/>
          <p14:tracePt t="20090" x="6772275" y="1989138"/>
          <p14:tracePt t="20104" x="6784975" y="1989138"/>
          <p14:tracePt t="20112" x="6797675" y="1989138"/>
          <p14:tracePt t="20128" x="6808788" y="1989138"/>
          <p14:tracePt t="20144" x="6821488" y="1989138"/>
          <p14:tracePt t="20158" x="6834188" y="1989138"/>
          <p14:tracePt t="20167" x="6846888" y="1989138"/>
          <p14:tracePt t="20196" x="6859588" y="1989138"/>
          <p14:tracePt t="21669" x="6846888" y="1989138"/>
          <p14:tracePt t="21685" x="6834188" y="1989138"/>
          <p14:tracePt t="21694" x="6797675" y="2001838"/>
          <p14:tracePt t="21701" x="6772275" y="2001838"/>
          <p14:tracePt t="21711" x="6746875" y="2014538"/>
          <p14:tracePt t="21715" x="6721475" y="2027238"/>
          <p14:tracePt t="21725" x="6684963" y="2027238"/>
          <p14:tracePt t="21731" x="6646863" y="2039938"/>
          <p14:tracePt t="21742" x="6584950" y="2052638"/>
          <p14:tracePt t="21747" x="6521450" y="2052638"/>
          <p14:tracePt t="21757" x="6446838" y="2065338"/>
          <p14:tracePt t="21763" x="6370638" y="2065338"/>
          <p14:tracePt t="21772" x="6283325" y="2078038"/>
          <p14:tracePt t="21778" x="6196013" y="2078038"/>
          <p14:tracePt t="21787" x="6096000" y="2078038"/>
          <p14:tracePt t="21794" x="6034088" y="2078038"/>
          <p14:tracePt t="21800" x="5945188" y="2078038"/>
          <p14:tracePt t="21809" x="5845175" y="2078038"/>
          <p14:tracePt t="21817" x="5770563" y="2078038"/>
          <p14:tracePt t="21826" x="5670550" y="2078038"/>
          <p14:tracePt t="21833" x="5570538" y="2078038"/>
          <p14:tracePt t="21842" x="5470525" y="2078038"/>
          <p14:tracePt t="21849" x="5370513" y="2078038"/>
          <p14:tracePt t="21857" x="5270500" y="2078038"/>
          <p14:tracePt t="21862" x="5170488" y="2078038"/>
          <p14:tracePt t="21871" x="5068888" y="2078038"/>
          <p14:tracePt t="21878" x="4968875" y="2065338"/>
          <p14:tracePt t="21886" x="4906963" y="2065338"/>
          <p14:tracePt t="21894" x="4832350" y="2052638"/>
          <p14:tracePt t="21903" x="4756150" y="2039938"/>
          <p14:tracePt t="21910" x="4694238" y="2039938"/>
          <p14:tracePt t="21918" x="4619625" y="2027238"/>
          <p14:tracePt t="21927" x="4568825" y="2027238"/>
          <p14:tracePt t="21933" x="4506913" y="2027238"/>
          <p14:tracePt t="21943" x="4443413" y="2014538"/>
          <p14:tracePt t="21949" x="4381500" y="2014538"/>
          <p14:tracePt t="21958" x="4318000" y="2014538"/>
          <p14:tracePt t="21965" x="4256088" y="2014538"/>
          <p14:tracePt t="21974" x="4205288" y="2014538"/>
          <p14:tracePt t="21981" x="4156075" y="2014538"/>
          <p14:tracePt t="21991" x="4117975" y="2014538"/>
          <p14:tracePt t="21997" x="4081463" y="2027238"/>
          <p14:tracePt t="22005" x="4043363" y="2027238"/>
          <p14:tracePt t="22010" x="4017963" y="2027238"/>
          <p14:tracePt t="22019" x="3992563" y="2027238"/>
          <p14:tracePt t="22027" x="3979863" y="2027238"/>
          <p14:tracePt t="22034" x="3968750" y="2039938"/>
          <p14:tracePt t="22122" x="3956050" y="2039938"/>
          <p14:tracePt t="22129" x="3956050" y="2052638"/>
          <p14:tracePt t="22138" x="3943350" y="2052638"/>
          <p14:tracePt t="22153" x="3917950" y="2052638"/>
          <p14:tracePt t="22160" x="3892550" y="2052638"/>
          <p14:tracePt t="22167" x="3867150" y="2052638"/>
          <p14:tracePt t="22175" x="3843338" y="2052638"/>
          <p14:tracePt t="22183" x="3805238" y="2052638"/>
          <p14:tracePt t="22192" x="3767138" y="2052638"/>
          <p14:tracePt t="22199" x="3730625" y="2039938"/>
          <p14:tracePt t="22207" x="3667125" y="2027238"/>
          <p14:tracePt t="22216" x="3617913" y="2014538"/>
          <p14:tracePt t="22226" x="3567113" y="2001838"/>
          <p14:tracePt t="22231" x="3530600" y="2001838"/>
          <p14:tracePt t="22238" x="3492500" y="1989138"/>
          <p14:tracePt t="22247" x="3454400" y="1978025"/>
          <p14:tracePt t="22254" x="3429000" y="1978025"/>
          <p14:tracePt t="22263" x="3417888" y="1978025"/>
          <p14:tracePt t="22270" x="3405188" y="1965325"/>
          <p14:tracePt t="22279" x="3392488" y="1965325"/>
          <p14:tracePt t="22286" x="3379788" y="1965325"/>
          <p14:tracePt t="22356" x="3367088" y="1965325"/>
          <p14:tracePt t="22395" x="3341688" y="1978025"/>
          <p14:tracePt t="22410" x="3341688" y="1989138"/>
          <p14:tracePt t="22418" x="3328988" y="1989138"/>
          <p14:tracePt t="22427" x="3328988" y="2001838"/>
          <p14:tracePt t="22434" x="3317875" y="2001838"/>
          <p14:tracePt t="22450" x="3317875" y="2014538"/>
          <p14:tracePt t="22459" x="3317875" y="2027238"/>
          <p14:tracePt t="22480" x="3305175" y="2039938"/>
          <p14:tracePt t="22504" x="3292475" y="2052638"/>
          <p14:tracePt t="22519" x="3292475" y="2065338"/>
          <p14:tracePt t="22535" x="3292475" y="2078038"/>
          <p14:tracePt t="22542" x="3292475" y="2089150"/>
          <p14:tracePt t="22558" x="3292475" y="2101850"/>
          <p14:tracePt t="22575" x="3279775" y="2114550"/>
          <p14:tracePt t="22597" x="3279775" y="2127250"/>
          <p14:tracePt t="23042" x="3292475" y="2139950"/>
          <p14:tracePt t="23050" x="3305175" y="2139950"/>
          <p14:tracePt t="23066" x="3317875" y="2139950"/>
          <p14:tracePt t="23080" x="3328988" y="2139950"/>
          <p14:tracePt t="23096" x="3341688" y="2139950"/>
          <p14:tracePt t="23104" x="3354388" y="2139950"/>
          <p14:tracePt t="23112" x="3367088" y="2139950"/>
          <p14:tracePt t="23128" x="3392488" y="2152650"/>
          <p14:tracePt t="23136" x="3405188" y="2152650"/>
          <p14:tracePt t="23144" x="3417888" y="2152650"/>
          <p14:tracePt t="23149" x="3429000" y="2152650"/>
          <p14:tracePt t="23159" x="3441700" y="2152650"/>
          <p14:tracePt t="23166" x="3454400" y="2152650"/>
          <p14:tracePt t="23177" x="3467100" y="2152650"/>
          <p14:tracePt t="23193" x="3479800" y="2152650"/>
          <p14:tracePt t="23198" x="3492500" y="2152650"/>
          <p14:tracePt t="23208" x="3505200" y="2152650"/>
          <p14:tracePt t="23220" x="3517900" y="2152650"/>
          <p14:tracePt t="23229" x="3541713" y="2152650"/>
          <p14:tracePt t="23245" x="3554413" y="2152650"/>
          <p14:tracePt t="23252" x="3567113" y="2152650"/>
          <p14:tracePt t="23261" x="3579813" y="2152650"/>
          <p14:tracePt t="23268" x="3592513" y="2152650"/>
          <p14:tracePt t="23284" x="3617913" y="2152650"/>
          <p14:tracePt t="23293" x="3630613" y="2152650"/>
          <p14:tracePt t="23298" x="3643313" y="2152650"/>
          <p14:tracePt t="23314" x="3654425" y="2152650"/>
          <p14:tracePt t="23330" x="3667125" y="2152650"/>
          <p14:tracePt t="23346" x="3679825" y="2152650"/>
          <p14:tracePt t="23354" x="3692525" y="2152650"/>
          <p14:tracePt t="23368" x="3705225" y="2152650"/>
          <p14:tracePt t="23384" x="3717925" y="2152650"/>
          <p14:tracePt t="23409" x="3730625" y="2152650"/>
          <p14:tracePt t="23426" x="3743325" y="2152650"/>
          <p14:tracePt t="23438" x="3756025" y="2152650"/>
          <p14:tracePt t="23455" x="3767138" y="2152650"/>
          <p14:tracePt t="23470" x="3779838" y="2152650"/>
          <p14:tracePt t="23486" x="3792538" y="2152650"/>
          <p14:tracePt t="23496" x="3805238" y="2152650"/>
          <p14:tracePt t="23510" x="3817938" y="2152650"/>
          <p14:tracePt t="23516" x="3830638" y="2152650"/>
          <p14:tracePt t="23526" x="3843338" y="2152650"/>
          <p14:tracePt t="23544" x="3856038" y="2152650"/>
          <p14:tracePt t="23560" x="3879850" y="2152650"/>
          <p14:tracePt t="23564" x="3892550" y="2152650"/>
          <p14:tracePt t="23572" x="3905250" y="2152650"/>
          <p14:tracePt t="23580" x="3917950" y="2152650"/>
          <p14:tracePt t="23588" x="3930650" y="2152650"/>
          <p14:tracePt t="23595" x="3943350" y="2152650"/>
          <p14:tracePt t="23602" x="3956050" y="2152650"/>
          <p14:tracePt t="23612" x="3979863" y="2152650"/>
          <p14:tracePt t="23618" x="3992563" y="2152650"/>
          <p14:tracePt t="23626" x="4005263" y="2152650"/>
          <p14:tracePt t="23634" x="4017963" y="2152650"/>
          <p14:tracePt t="23644" x="4030663" y="2152650"/>
          <p14:tracePt t="23650" x="4043363" y="2152650"/>
          <p14:tracePt t="23661" x="4068763" y="2152650"/>
          <p14:tracePt t="23664" x="4081463" y="2152650"/>
          <p14:tracePt t="23672" x="4092575" y="2165350"/>
          <p14:tracePt t="23680" x="4105275" y="2165350"/>
          <p14:tracePt t="23689" x="4117975" y="2165350"/>
          <p14:tracePt t="23696" x="4130675" y="2165350"/>
          <p14:tracePt t="23713" x="4143375" y="2165350"/>
          <p14:tracePt t="23726" x="4156075" y="2165350"/>
          <p14:tracePt t="23734" x="4168775" y="2178050"/>
          <p14:tracePt t="23743" x="4181475" y="2178050"/>
          <p14:tracePt t="23760" x="4192588" y="2178050"/>
          <p14:tracePt t="23766" x="4217988" y="2178050"/>
          <p14:tracePt t="23777" x="4230688" y="2178050"/>
          <p14:tracePt t="23782" x="4243388" y="2178050"/>
          <p14:tracePt t="23795" x="4268788" y="2178050"/>
          <p14:tracePt t="23799" x="4294188" y="2178050"/>
          <p14:tracePt t="23810" x="4305300" y="2178050"/>
          <p14:tracePt t="23813" x="4318000" y="2178050"/>
          <p14:tracePt t="23820" x="4343400" y="2190750"/>
          <p14:tracePt t="23829" x="4368800" y="2190750"/>
          <p14:tracePt t="23836" x="4394200" y="2190750"/>
          <p14:tracePt t="23847" x="4406900" y="2190750"/>
          <p14:tracePt t="23852" x="4430713" y="2201863"/>
          <p14:tracePt t="23860" x="4456113" y="2201863"/>
          <p14:tracePt t="23877" x="4468813" y="2201863"/>
          <p14:tracePt t="23882" x="4481513" y="2201863"/>
          <p14:tracePt t="23894" x="4494213" y="2201863"/>
          <p14:tracePt t="23899" x="4506913" y="2201863"/>
          <p14:tracePt t="23914" x="4518025" y="2201863"/>
          <p14:tracePt t="23926" x="4530725" y="2201863"/>
          <p14:tracePt t="23940" x="4543425" y="2201863"/>
          <p14:tracePt t="23955" x="4556125" y="2201863"/>
          <p14:tracePt t="23968" x="4568825" y="2201863"/>
          <p14:tracePt t="23984" x="4581525" y="2201863"/>
          <p14:tracePt t="23995" x="4594225" y="2201863"/>
          <p14:tracePt t="24010" x="4606925" y="2201863"/>
          <p14:tracePt t="24027" x="4619625" y="2201863"/>
          <p14:tracePt t="24050" x="4643438" y="2214563"/>
          <p14:tracePt t="24064" x="4656138" y="2214563"/>
          <p14:tracePt t="24086" x="4668838" y="2214563"/>
          <p14:tracePt t="24100" x="4681538" y="2214563"/>
          <p14:tracePt t="24109" x="4694238" y="2214563"/>
          <p14:tracePt t="24125" x="4706938" y="2214563"/>
          <p14:tracePt t="24141" x="4719638" y="2214563"/>
          <p14:tracePt t="24156" x="4732338" y="2214563"/>
          <p14:tracePt t="24163" x="4743450" y="2214563"/>
          <p14:tracePt t="24187" x="4756150" y="2214563"/>
          <p14:tracePt t="24209" x="4768850" y="2214563"/>
          <p14:tracePt t="24227" x="4781550" y="2214563"/>
          <p14:tracePt t="24234" x="4794250" y="2214563"/>
          <p14:tracePt t="24250" x="4806950" y="2214563"/>
          <p14:tracePt t="24264" x="4819650" y="2214563"/>
          <p14:tracePt t="24280" x="4832350" y="2214563"/>
          <p14:tracePt t="24288" x="4843463" y="2214563"/>
          <p14:tracePt t="24304" x="4856163" y="2214563"/>
          <p14:tracePt t="24321" x="4868863" y="2214563"/>
          <p14:tracePt t="24334" x="4881563" y="2214563"/>
          <p14:tracePt t="24344" x="4894263" y="2214563"/>
          <p14:tracePt t="24362" x="4906963" y="2214563"/>
          <p14:tracePt t="24377" x="4919663" y="2214563"/>
          <p14:tracePt t="24392" x="4932363" y="2214563"/>
          <p14:tracePt t="24395" x="4945063" y="2214563"/>
          <p14:tracePt t="24413" x="4956175" y="2214563"/>
          <p14:tracePt t="24427" x="4968875" y="2214563"/>
          <p14:tracePt t="24445" x="4981575" y="2214563"/>
          <p14:tracePt t="24451" x="4981575" y="2201863"/>
          <p14:tracePt t="24461" x="4994275" y="2201863"/>
          <p14:tracePt t="24467" x="5006975" y="2201863"/>
          <p14:tracePt t="24481" x="5019675" y="2201863"/>
          <p14:tracePt t="24497" x="5032375" y="2201863"/>
          <p14:tracePt t="24513" x="5045075" y="2201863"/>
          <p14:tracePt t="24531" x="5057775" y="2201863"/>
          <p14:tracePt t="24547" x="5068888" y="2201863"/>
          <p14:tracePt t="24563" x="5081588" y="2201863"/>
          <p14:tracePt t="24580" x="5094288" y="2201863"/>
          <p14:tracePt t="24584" x="5106988" y="2201863"/>
          <p14:tracePt t="24599" x="5119688" y="2201863"/>
          <p14:tracePt t="24616" x="5132388" y="2201863"/>
          <p14:tracePt t="24632" x="5145088" y="2201863"/>
          <p14:tracePt t="24640" x="5157788" y="2201863"/>
          <p14:tracePt t="24655" x="5170488" y="2201863"/>
          <p14:tracePt t="24663" x="5170488" y="2190750"/>
          <p14:tracePt t="24671" x="5181600" y="2190750"/>
          <p14:tracePt t="24686" x="5194300" y="2190750"/>
          <p14:tracePt t="24697" x="5207000" y="2190750"/>
          <p14:tracePt t="24710" x="5219700" y="2190750"/>
          <p14:tracePt t="24727" x="5232400" y="2190750"/>
          <p14:tracePt t="24744" x="5245100" y="2190750"/>
          <p14:tracePt t="24748" x="5257800" y="2190750"/>
          <p14:tracePt t="24764" x="5270500" y="2178050"/>
          <p14:tracePt t="24780" x="5281613" y="2178050"/>
          <p14:tracePt t="24796" x="5294313" y="2178050"/>
          <p14:tracePt t="24802" x="5307013" y="2178050"/>
          <p14:tracePt t="24818" x="5319713" y="2178050"/>
          <p14:tracePt t="24829" x="5319713" y="2165350"/>
          <p14:tracePt t="24834" x="5332413" y="2165350"/>
          <p14:tracePt t="24850" x="5345113" y="2165350"/>
          <p14:tracePt t="24866" x="5357813" y="2165350"/>
          <p14:tracePt t="24873" x="5370513" y="2165350"/>
          <p14:tracePt t="24888" x="5383213" y="2165350"/>
          <p14:tracePt t="24897" x="5383213" y="2152650"/>
          <p14:tracePt t="24905" x="5394325" y="2152650"/>
          <p14:tracePt t="24920" x="5419725" y="2152650"/>
          <p14:tracePt t="24934" x="5432425" y="2152650"/>
          <p14:tracePt t="24945" x="5445125" y="2152650"/>
          <p14:tracePt t="24950" x="5457825" y="2152650"/>
          <p14:tracePt t="24966" x="5470525" y="2152650"/>
          <p14:tracePt t="24978" x="5470525" y="2139950"/>
          <p14:tracePt t="24983" x="5483225" y="2139950"/>
          <p14:tracePt t="24997" x="5495925" y="2139950"/>
          <p14:tracePt t="25004" x="5507038" y="2139950"/>
          <p14:tracePt t="25020" x="5519738" y="2139950"/>
          <p14:tracePt t="25052" x="5532438" y="2139950"/>
          <p14:tracePt t="25067" x="5545138" y="2139950"/>
          <p14:tracePt t="25077" x="5557838" y="2139950"/>
          <p14:tracePt t="25093" x="5570538" y="2139950"/>
          <p14:tracePt t="25108" x="5583238" y="2139950"/>
          <p14:tracePt t="25123" x="5595938" y="2139950"/>
          <p14:tracePt t="25130" x="5607050" y="2139950"/>
          <p14:tracePt t="25139" x="5619750" y="2139950"/>
          <p14:tracePt t="25147" x="5632450" y="2139950"/>
          <p14:tracePt t="25153" x="5645150" y="2139950"/>
          <p14:tracePt t="25161" x="5670550" y="2139950"/>
          <p14:tracePt t="25169" x="5695950" y="2139950"/>
          <p14:tracePt t="25179" x="5708650" y="2139950"/>
          <p14:tracePt t="25184" x="5719763" y="2139950"/>
          <p14:tracePt t="25196" x="5745163" y="2139950"/>
          <p14:tracePt t="25201" x="5757863" y="2139950"/>
          <p14:tracePt t="25212" x="5770563" y="2139950"/>
          <p14:tracePt t="25215" x="5783263" y="2139950"/>
          <p14:tracePt t="25221" x="5795963" y="2139950"/>
          <p14:tracePt t="25237" x="5808663" y="2139950"/>
          <p14:tracePt t="25245" x="5821363" y="2139950"/>
          <p14:tracePt t="25261" x="5832475" y="2139950"/>
          <p14:tracePt t="25280" x="5845175" y="2139950"/>
          <p14:tracePt t="25297" x="5857875" y="2139950"/>
          <p14:tracePt t="25301" x="5870575" y="2139950"/>
          <p14:tracePt t="25316" x="5883275" y="2139950"/>
          <p14:tracePt t="25349" x="5895975" y="2127250"/>
          <p14:tracePt t="25365" x="5908675" y="2127250"/>
          <p14:tracePt t="25372" x="5921375" y="2127250"/>
          <p14:tracePt t="25387" x="5932488" y="2127250"/>
          <p14:tracePt t="25402" x="5945188" y="2114550"/>
          <p14:tracePt t="25427" x="5957888" y="2114550"/>
          <p14:tracePt t="25457" x="5970588" y="2114550"/>
          <p14:tracePt t="25498" x="5983288" y="2114550"/>
          <p14:tracePt t="25534" x="5995988" y="2114550"/>
          <p14:tracePt t="25916" x="5983288" y="2114550"/>
          <p14:tracePt t="25926" x="5921375" y="2114550"/>
          <p14:tracePt t="25934" x="5857875" y="2127250"/>
          <p14:tracePt t="25943" x="5770563" y="2139950"/>
          <p14:tracePt t="25949" x="5670550" y="2139950"/>
          <p14:tracePt t="25957" x="5545138" y="2152650"/>
          <p14:tracePt t="25966" x="5432425" y="2152650"/>
          <p14:tracePt t="25970" x="5281613" y="2152650"/>
          <p14:tracePt t="25980" x="5145088" y="2139950"/>
          <p14:tracePt t="25987" x="5019675" y="2127250"/>
          <p14:tracePt t="25997" x="4868863" y="2127250"/>
          <p14:tracePt t="26002" x="4719638" y="2127250"/>
          <p14:tracePt t="26011" x="4568825" y="2127250"/>
          <p14:tracePt t="26018" x="4418013" y="2127250"/>
          <p14:tracePt t="26029" x="4268788" y="2127250"/>
          <p14:tracePt t="26035" x="4117975" y="2114550"/>
          <p14:tracePt t="26045" x="3968750" y="2101850"/>
          <p14:tracePt t="26066" x="3605213" y="2101850"/>
          <p14:tracePt t="26073" x="3492500" y="2101850"/>
          <p14:tracePt t="26083" x="3392488" y="2114550"/>
          <p14:tracePt t="26088" x="3328988" y="2127250"/>
          <p14:tracePt t="26097" x="3254375" y="2152650"/>
          <p14:tracePt t="26104" x="3179763" y="2165350"/>
          <p14:tracePt t="26112" x="3116263" y="2178050"/>
          <p14:tracePt t="26120" x="3054350" y="2201863"/>
          <p14:tracePt t="26128" x="3003550" y="2201863"/>
          <p14:tracePt t="26134" x="2967038" y="2214563"/>
          <p14:tracePt t="26145" x="2928938" y="2227263"/>
          <p14:tracePt t="26151" x="2890838" y="2239963"/>
          <p14:tracePt t="26162" x="2854325" y="2239963"/>
          <p14:tracePt t="26167" x="2828925" y="2252663"/>
          <p14:tracePt t="26178" x="2803525" y="2265363"/>
          <p14:tracePt t="26182" x="2778125" y="2278063"/>
          <p14:tracePt t="26194" x="2754313" y="2278063"/>
          <p14:tracePt t="26199" x="2716213" y="2278063"/>
          <p14:tracePt t="26203" x="2690813" y="2290763"/>
          <p14:tracePt t="26212" x="2654300" y="2303463"/>
          <p14:tracePt t="26219" x="2616200" y="2314575"/>
          <p14:tracePt t="26228" x="2578100" y="2314575"/>
          <p14:tracePt t="26235" x="2503488" y="2327275"/>
          <p14:tracePt t="26245" x="2465388" y="2339975"/>
          <p14:tracePt t="26251" x="2428875" y="2352675"/>
          <p14:tracePt t="26259" x="2403475" y="2365375"/>
          <p14:tracePt t="26267" x="2378075" y="2365375"/>
          <p14:tracePt t="26275" x="2352675" y="2378075"/>
          <p14:tracePt t="26281" x="2352675" y="2390775"/>
          <p14:tracePt t="26289" x="2339975" y="2390775"/>
          <p14:tracePt t="26346" x="2339975" y="2403475"/>
          <p14:tracePt t="26361" x="2339975" y="2414588"/>
          <p14:tracePt t="26378" x="2339975" y="2427288"/>
          <p14:tracePt t="26385" x="2339975" y="2439988"/>
          <p14:tracePt t="26446" x="2352675" y="2439988"/>
          <p14:tracePt t="26463" x="2365375" y="2439988"/>
          <p14:tracePt t="26480" x="2378075" y="2439988"/>
          <p14:tracePt t="26487" x="2416175" y="2439988"/>
          <p14:tracePt t="26498" x="2452688" y="2439988"/>
          <p14:tracePt t="26502" x="2490788" y="2439988"/>
          <p14:tracePt t="26513" x="2528888" y="2439988"/>
          <p14:tracePt t="26517" x="2578100" y="2427288"/>
          <p14:tracePt t="26528" x="2628900" y="2414588"/>
          <p14:tracePt t="26533" x="2678113" y="2403475"/>
          <p14:tracePt t="26539" x="2741613" y="2390775"/>
          <p14:tracePt t="26547" x="2778125" y="2378075"/>
          <p14:tracePt t="26555" x="2816225" y="2378075"/>
          <p14:tracePt t="26563" x="2854325" y="2378075"/>
          <p14:tracePt t="26571" x="2879725" y="2365375"/>
          <p14:tracePt t="26578" x="2903538" y="2352675"/>
          <p14:tracePt t="26585" x="2928938" y="2339975"/>
          <p14:tracePt t="26601" x="2941638" y="2339975"/>
          <p14:tracePt t="26617" x="2954338" y="2339975"/>
          <p14:tracePt t="26626" x="2967038" y="2339975"/>
          <p14:tracePt t="26642" x="2979738" y="2327275"/>
          <p14:tracePt t="26657" x="2992438" y="2327275"/>
          <p14:tracePt t="26673" x="3003550" y="2327275"/>
          <p14:tracePt t="26682" x="3016250" y="2314575"/>
          <p14:tracePt t="26705" x="3028950" y="2314575"/>
          <p14:tracePt t="27108" x="3041650" y="2314575"/>
          <p14:tracePt t="27126" x="3067050" y="2314575"/>
          <p14:tracePt t="27134" x="3092450" y="2314575"/>
          <p14:tracePt t="27141" x="3116263" y="2314575"/>
          <p14:tracePt t="27149" x="3141663" y="2314575"/>
          <p14:tracePt t="27157" x="3167063" y="2327275"/>
          <p14:tracePt t="27165" x="3192463" y="2327275"/>
          <p14:tracePt t="27170" x="3228975" y="2327275"/>
          <p14:tracePt t="27181" x="3241675" y="2327275"/>
          <p14:tracePt t="27186" x="3254375" y="2339975"/>
          <p14:tracePt t="27195" x="3267075" y="2339975"/>
          <p14:tracePt t="27201" x="3279775" y="2352675"/>
          <p14:tracePt t="27211" x="3292475" y="2352675"/>
          <p14:tracePt t="27217" x="3305175" y="2352675"/>
          <p14:tracePt t="27226" x="3317875" y="2365375"/>
          <p14:tracePt t="27233" x="3341688" y="2365375"/>
          <p14:tracePt t="27243" x="3367088" y="2378075"/>
          <p14:tracePt t="27249" x="3379788" y="2378075"/>
          <p14:tracePt t="27255" x="3405188" y="2390775"/>
          <p14:tracePt t="27263" x="3429000" y="2390775"/>
          <p14:tracePt t="27271" x="3441700" y="2390775"/>
          <p14:tracePt t="27279" x="3454400" y="2390775"/>
          <p14:tracePt t="27287" x="3467100" y="2390775"/>
          <p14:tracePt t="27295" x="3467100" y="2403475"/>
          <p14:tracePt t="27303" x="3479800" y="2403475"/>
          <p14:tracePt t="27320" x="3492500" y="2403475"/>
          <p14:tracePt t="27327" x="3505200" y="2403475"/>
          <p14:tracePt t="27343" x="3517900" y="2403475"/>
          <p14:tracePt t="27360" x="3530600" y="2403475"/>
          <p14:tracePt t="27392" x="3541713" y="2403475"/>
          <p14:tracePt t="27912" x="3567113" y="2403475"/>
          <p14:tracePt t="27920" x="3592513" y="2403475"/>
          <p14:tracePt t="27926" x="3617913" y="2403475"/>
          <p14:tracePt t="27934" x="3643313" y="2403475"/>
          <p14:tracePt t="27944" x="3667125" y="2403475"/>
          <p14:tracePt t="27950" x="3679825" y="2403475"/>
          <p14:tracePt t="27966" x="3705225" y="2403475"/>
          <p14:tracePt t="27982" x="3717925" y="2403475"/>
          <p14:tracePt t="28004" x="3730625" y="2403475"/>
          <p14:tracePt t="28020" x="3743325" y="2403475"/>
          <p14:tracePt t="28044" x="3756025" y="2403475"/>
          <p14:tracePt t="28076" x="3767138" y="2403475"/>
          <p14:tracePt t="28090" x="3779838" y="2403475"/>
          <p14:tracePt t="28098" x="3792538" y="2403475"/>
          <p14:tracePt t="28114" x="3805238" y="2403475"/>
          <p14:tracePt t="28122" x="3817938" y="2390775"/>
          <p14:tracePt t="28138" x="3830638" y="2378075"/>
          <p14:tracePt t="28148" x="3843338" y="2378075"/>
          <p14:tracePt t="28262" x="3856038" y="2378075"/>
          <p14:tracePt t="28278" x="3867150" y="2378075"/>
          <p14:tracePt t="28295" x="3879850" y="2378075"/>
          <p14:tracePt t="28300" x="3892550" y="2378075"/>
          <p14:tracePt t="28310" x="3905250" y="2378075"/>
          <p14:tracePt t="28316" x="3917950" y="2378075"/>
          <p14:tracePt t="28326" x="3930650" y="2378075"/>
          <p14:tracePt t="28332" x="3943350" y="2378075"/>
          <p14:tracePt t="28340" x="3968750" y="2378075"/>
          <p14:tracePt t="28348" x="3992563" y="2378075"/>
          <p14:tracePt t="28356" x="4017963" y="2378075"/>
          <p14:tracePt t="28364" x="4056063" y="2378075"/>
          <p14:tracePt t="28372" x="4105275" y="2378075"/>
          <p14:tracePt t="28380" x="4168775" y="2390775"/>
          <p14:tracePt t="28386" x="4230688" y="2403475"/>
          <p14:tracePt t="28394" x="4268788" y="2403475"/>
          <p14:tracePt t="28402" x="4330700" y="2414588"/>
          <p14:tracePt t="28413" x="4368800" y="2414588"/>
          <p14:tracePt t="28418" x="4406900" y="2427288"/>
          <p14:tracePt t="28428" x="4430713" y="2427288"/>
          <p14:tracePt t="28434" x="4456113" y="2427288"/>
          <p14:tracePt t="28450" x="4481513" y="2427288"/>
          <p14:tracePt t="28464" x="4494213" y="2427288"/>
          <p14:tracePt t="28504" x="4506913" y="2427288"/>
          <p14:tracePt t="29190" x="4543425" y="2427288"/>
          <p14:tracePt t="29198" x="4581525" y="2427288"/>
          <p14:tracePt t="29206" x="4619625" y="2427288"/>
          <p14:tracePt t="29213" x="4656138" y="2427288"/>
          <p14:tracePt t="29220" x="4681538" y="2427288"/>
          <p14:tracePt t="29230" x="4706938" y="2414588"/>
          <p14:tracePt t="29236" x="4732338" y="2414588"/>
          <p14:tracePt t="29246" x="4743450" y="2414588"/>
          <p14:tracePt t="29252" x="4756150" y="2414588"/>
          <p14:tracePt t="29262" x="4768850" y="2414588"/>
          <p14:tracePt t="29650" x="4794250" y="2414588"/>
          <p14:tracePt t="29657" x="4819650" y="2414588"/>
          <p14:tracePt t="29664" x="4843463" y="2414588"/>
          <p14:tracePt t="29672" x="4881563" y="2403475"/>
          <p14:tracePt t="29681" x="4906963" y="2390775"/>
          <p14:tracePt t="29688" x="4932363" y="2378075"/>
          <p14:tracePt t="29697" x="4956175" y="2378075"/>
          <p14:tracePt t="29704" x="4981575" y="2365375"/>
          <p14:tracePt t="29713" x="5006975" y="2352675"/>
          <p14:tracePt t="29728" x="5019675" y="2352675"/>
          <p14:tracePt t="29930" x="5032375" y="2352675"/>
          <p14:tracePt t="29947" x="5045075" y="2352675"/>
          <p14:tracePt t="29975" x="5057775" y="2352675"/>
          <p14:tracePt t="30009" x="5068888" y="2352675"/>
          <p14:tracePt t="30025" x="5081588" y="2352675"/>
          <p14:tracePt t="30033" x="5094288" y="2352675"/>
          <p14:tracePt t="30047" x="5106988" y="2352675"/>
          <p14:tracePt t="30063" x="5119688" y="2352675"/>
          <p14:tracePt t="30079" x="5132388" y="2352675"/>
          <p14:tracePt t="30088" x="5145088" y="2352675"/>
          <p14:tracePt t="30103" x="5157788" y="2352675"/>
          <p14:tracePt t="30117" x="5181600" y="2352675"/>
          <p14:tracePt t="30133" x="5194300" y="2352675"/>
          <p14:tracePt t="30141" x="5219700" y="2352675"/>
          <p14:tracePt t="30156" x="5232400" y="2352675"/>
          <p14:tracePt t="30164" x="5245100" y="2352675"/>
          <p14:tracePt t="30172" x="5257800" y="2352675"/>
          <p14:tracePt t="30186" x="5270500" y="2352675"/>
          <p14:tracePt t="30203" x="5281613" y="2352675"/>
          <p14:tracePt t="30219" x="5294313" y="2352675"/>
          <p14:tracePt t="30230" x="5307013" y="2352675"/>
          <p14:tracePt t="30247" x="5319713" y="2352675"/>
          <p14:tracePt t="30250" x="5332413" y="2352675"/>
          <p14:tracePt t="30259" x="5357813" y="2352675"/>
          <p14:tracePt t="30263" x="5383213" y="2352675"/>
          <p14:tracePt t="30271" x="5407025" y="2352675"/>
          <p14:tracePt t="30279" x="5432425" y="2352675"/>
          <p14:tracePt t="30288" x="5470525" y="2352675"/>
          <p14:tracePt t="30297" x="5495925" y="2352675"/>
          <p14:tracePt t="30305" x="5519738" y="2352675"/>
          <p14:tracePt t="30314" x="5532438" y="2352675"/>
          <p14:tracePt t="30320" x="5545138" y="2352675"/>
          <p14:tracePt t="30335" x="5557838" y="2352675"/>
          <p14:tracePt t="30360" x="5570538" y="2352675"/>
          <p14:tracePt t="30482" x="5583238" y="2352675"/>
          <p14:tracePt t="30507" x="5595938" y="2352675"/>
          <p14:tracePt t="30522" x="5607050" y="2352675"/>
          <p14:tracePt t="30532" x="5619750" y="2365375"/>
          <p14:tracePt t="30540" x="5645150" y="2365375"/>
          <p14:tracePt t="30548" x="5657850" y="2365375"/>
          <p14:tracePt t="30553" x="5670550" y="2378075"/>
          <p14:tracePt t="30562" x="5683250" y="2378075"/>
          <p14:tracePt t="30567" x="5719763" y="2390775"/>
          <p14:tracePt t="30577" x="5745163" y="2390775"/>
          <p14:tracePt t="30583" x="5783263" y="2403475"/>
          <p14:tracePt t="30594" x="5821363" y="2414588"/>
          <p14:tracePt t="30599" x="5870575" y="2427288"/>
          <p14:tracePt t="30608" x="5932488" y="2439988"/>
          <p14:tracePt t="30615" x="5970588" y="2439988"/>
          <p14:tracePt t="30623" x="6021388" y="2452688"/>
          <p14:tracePt t="30631" x="6070600" y="2465388"/>
          <p14:tracePt t="30637" x="6108700" y="2478088"/>
          <p14:tracePt t="30647" x="6134100" y="2478088"/>
          <p14:tracePt t="30655" x="6146800" y="2490788"/>
          <p14:tracePt t="30664" x="6157913" y="2490788"/>
          <p14:tracePt t="30834" x="6146800" y="2503488"/>
          <p14:tracePt t="30844" x="6134100" y="2503488"/>
          <p14:tracePt t="30852" x="6134100" y="2516188"/>
          <p14:tracePt t="30857" x="6121400" y="2516188"/>
          <p14:tracePt t="30865" x="6121400" y="2527300"/>
          <p14:tracePt t="30872" x="6108700" y="2540000"/>
          <p14:tracePt t="30889" x="6096000" y="2552700"/>
          <p14:tracePt t="30913" x="6083300" y="2565400"/>
          <p14:tracePt t="30934" x="6070600" y="2565400"/>
          <p14:tracePt t="30944" x="6070600" y="2578100"/>
          <p14:tracePt t="30951" x="6057900" y="2590800"/>
          <p14:tracePt t="30974" x="6045200" y="2590800"/>
          <p14:tracePt t="30983" x="6045200" y="2603500"/>
          <p14:tracePt t="31006" x="6034088" y="2603500"/>
          <p14:tracePt t="31020" x="6021388" y="2603500"/>
          <p14:tracePt t="31090" x="6021388" y="2616200"/>
          <p14:tracePt t="32158" x="5995988" y="2616200"/>
          <p14:tracePt t="32164" x="5983288" y="2616200"/>
          <p14:tracePt t="32173" x="5957888" y="2603500"/>
          <p14:tracePt t="32180" x="5945188" y="2603500"/>
          <p14:tracePt t="32189" x="5932488" y="2603500"/>
          <p14:tracePt t="32204" x="5921375" y="2603500"/>
          <p14:tracePt t="32229" x="5908675" y="2603500"/>
          <p14:tracePt t="32252" x="5895975" y="2603500"/>
          <p14:tracePt t="32261" x="5883275" y="2603500"/>
          <p14:tracePt t="32278" x="5870575" y="2590800"/>
          <p14:tracePt t="32289" x="5845175" y="2590800"/>
          <p14:tracePt t="32305" x="5832475" y="2590800"/>
          <p14:tracePt t="32313" x="5808663" y="2590800"/>
          <p14:tracePt t="32321" x="5783263" y="2578100"/>
          <p14:tracePt t="32329" x="5757863" y="2578100"/>
          <p14:tracePt t="32337" x="5732463" y="2578100"/>
          <p14:tracePt t="32347" x="5708650" y="2578100"/>
          <p14:tracePt t="32354" x="5670550" y="2578100"/>
          <p14:tracePt t="32363" x="5632450" y="2578100"/>
          <p14:tracePt t="32370" x="5595938" y="2578100"/>
          <p14:tracePt t="32379" x="5557838" y="2578100"/>
          <p14:tracePt t="32384" x="5507038" y="2565400"/>
          <p14:tracePt t="32395" x="5457825" y="2565400"/>
          <p14:tracePt t="32400" x="5419725" y="2565400"/>
          <p14:tracePt t="32411" x="5383213" y="2565400"/>
          <p14:tracePt t="32416" x="5345113" y="2565400"/>
          <p14:tracePt t="32425" x="5319713" y="2565400"/>
          <p14:tracePt t="32432" x="5294313" y="2565400"/>
          <p14:tracePt t="32440" x="5270500" y="2565400"/>
          <p14:tracePt t="32448" x="5232400" y="2578100"/>
          <p14:tracePt t="32454" x="5170488" y="2603500"/>
          <p14:tracePt t="32465" x="5106988" y="2627313"/>
          <p14:tracePt t="32470" x="5006975" y="2690813"/>
          <p14:tracePt t="32480" x="4906963" y="2728913"/>
          <p14:tracePt t="32486" x="4781550" y="2778125"/>
          <p14:tracePt t="32495" x="4643438" y="2840038"/>
          <p14:tracePt t="32502" x="4506913" y="2890838"/>
          <p14:tracePt t="32509" x="4356100" y="2965450"/>
          <p14:tracePt t="32516" x="4217988" y="3016250"/>
          <p14:tracePt t="32524" x="4056063" y="3090863"/>
          <p14:tracePt t="32532" x="3905250" y="3141663"/>
          <p14:tracePt t="32541" x="3767138" y="3190875"/>
          <p14:tracePt t="32548" x="3643313" y="3267075"/>
          <p14:tracePt t="32556" x="3530600" y="3367088"/>
          <p14:tracePt t="32565" x="3441700" y="3490913"/>
          <p14:tracePt t="32572" x="3354388" y="3603625"/>
          <p14:tracePt t="32580" x="3292475" y="3729038"/>
          <p14:tracePt t="32587" x="3205163" y="3892550"/>
          <p14:tracePt t="32594" x="3128963" y="4041775"/>
          <p14:tracePt t="32601" x="3067050" y="4167188"/>
          <p14:tracePt t="32610" x="3003550" y="4292600"/>
          <p14:tracePt t="32617" x="2954338" y="4418013"/>
          <p14:tracePt t="32627" x="2903538" y="4518025"/>
          <p14:tracePt t="32633" x="2841625" y="4643438"/>
          <p14:tracePt t="32643" x="2790825" y="4768850"/>
          <p14:tracePt t="32649" x="2741613" y="4892675"/>
          <p14:tracePt t="32655" x="2678113" y="5005388"/>
          <p14:tracePt t="32664" x="2628900" y="5130800"/>
          <p14:tracePt t="32671" x="2590800" y="5230813"/>
          <p14:tracePt t="32680" x="2565400" y="5305425"/>
          <p14:tracePt t="32687" x="2554288" y="5343525"/>
          <p14:tracePt t="32696" x="2541588" y="5381625"/>
          <p14:tracePt t="32703" x="2541588" y="5418138"/>
          <p14:tracePt t="32712" x="2528888" y="5443538"/>
          <p14:tracePt t="32719" x="2528888" y="5481638"/>
          <p14:tracePt t="32729" x="2516188" y="5518150"/>
          <p14:tracePt t="32735" x="2516188" y="5556250"/>
          <p14:tracePt t="32741" x="2516188" y="5594350"/>
          <p14:tracePt t="32749" x="2516188" y="5643563"/>
          <p14:tracePt t="32757" x="2516188" y="5707063"/>
          <p14:tracePt t="32765" x="2528888" y="5768975"/>
          <p14:tracePt t="32773" x="2541588" y="5819775"/>
          <p14:tracePt t="32781" x="2541588" y="5856288"/>
          <p14:tracePt t="32790" x="2554288" y="5907088"/>
          <p14:tracePt t="32799" x="2554288" y="5956300"/>
          <p14:tracePt t="32804" x="2565400" y="6032500"/>
          <p14:tracePt t="32814" x="2565400" y="6132513"/>
          <p14:tracePt t="32820" x="2565400" y="6245225"/>
          <p14:tracePt t="32829" x="2578100" y="6370638"/>
          <p14:tracePt t="32836" x="2578100" y="6483350"/>
          <p14:tracePt t="32846" x="2578100" y="6594475"/>
          <p14:tracePt t="32852" x="2590800" y="6707188"/>
          <p14:tracePt t="32862" x="2603500" y="6807200"/>
          <p14:tracePt t="33053" x="2678113" y="6807200"/>
          <p14:tracePt t="33062" x="2690813" y="6770688"/>
          <p14:tracePt t="33069" x="2703513" y="6707188"/>
          <p14:tracePt t="33080" x="2716213" y="6645275"/>
          <p14:tracePt t="33085" x="2716213" y="6570663"/>
          <p14:tracePt t="33094" x="2728913" y="6519863"/>
          <p14:tracePt t="33101" x="2741613" y="6470650"/>
          <p14:tracePt t="33107" x="2754313" y="6407150"/>
          <p14:tracePt t="33115" x="2754313" y="6370638"/>
          <p14:tracePt t="33123" x="2754313" y="6345238"/>
          <p14:tracePt t="33131" x="2754313" y="6319838"/>
          <p14:tracePt t="33139" x="2754313" y="6307138"/>
          <p14:tracePt t="33147" x="2754313" y="6294438"/>
          <p14:tracePt t="33155" x="2767013" y="6294438"/>
          <p14:tracePt t="33163" x="2767013" y="6281738"/>
          <p14:tracePt t="33171" x="2767013" y="6269038"/>
          <p14:tracePt t="33187" x="2767013" y="6257925"/>
          <p14:tracePt t="33210" x="2778125" y="6245225"/>
          <p14:tracePt t="33242" x="2778125" y="6232525"/>
          <p14:tracePt t="33250" x="2790825" y="6232525"/>
          <p14:tracePt t="33272" x="2790825" y="6219825"/>
          <p14:tracePt t="34278" x="2790825" y="6207125"/>
          <p14:tracePt t="34285" x="2803525" y="6207125"/>
          <p14:tracePt t="34295" x="2816225" y="6194425"/>
          <p14:tracePt t="34303" x="2828925" y="6194425"/>
          <p14:tracePt t="34311" x="2854325" y="6181725"/>
          <p14:tracePt t="34323" x="2867025" y="6181725"/>
          <p14:tracePt t="34331" x="2879725" y="6181725"/>
          <p14:tracePt t="34349" x="2890838" y="6181725"/>
          <p14:tracePt t="34356" x="2903538" y="6181725"/>
          <p14:tracePt t="34372" x="2916238" y="6181725"/>
          <p14:tracePt t="34388" x="2928938" y="6181725"/>
          <p14:tracePt t="34402" x="2941638" y="6181725"/>
          <p14:tracePt t="34413" x="2954338" y="6181725"/>
          <p14:tracePt t="34428" x="2967038" y="6181725"/>
          <p14:tracePt t="34434" x="2979738" y="6181725"/>
          <p14:tracePt t="34445" x="3003550" y="6181725"/>
          <p14:tracePt t="34450" x="3016250" y="6181725"/>
          <p14:tracePt t="34459" x="3041650" y="6181725"/>
          <p14:tracePt t="34466" x="3054350" y="6194425"/>
          <p14:tracePt t="34472" x="3067050" y="6207125"/>
          <p14:tracePt t="34480" x="3092450" y="6207125"/>
          <p14:tracePt t="34488" x="3103563" y="6219825"/>
          <p14:tracePt t="34496" x="3116263" y="6219825"/>
          <p14:tracePt t="34504" x="3141663" y="6232525"/>
          <p14:tracePt t="34520" x="3154363" y="6232525"/>
          <p14:tracePt t="34530" x="3167063" y="6232525"/>
          <p14:tracePt t="34534" x="3179763" y="6232525"/>
          <p14:tracePt t="34545" x="3192463" y="6245225"/>
          <p14:tracePt t="34559" x="3205163" y="6245225"/>
          <p14:tracePt t="34574" x="3216275" y="6245225"/>
          <p14:tracePt t="35136" x="3228975" y="6245225"/>
          <p14:tracePt t="35158" x="3241675" y="6245225"/>
          <p14:tracePt t="39147" x="3228975" y="6257925"/>
          <p14:tracePt t="39155" x="3216275" y="6269038"/>
          <p14:tracePt t="39164" x="3179763" y="6269038"/>
          <p14:tracePt t="39171" x="3154363" y="6269038"/>
          <p14:tracePt t="39180" x="3116263" y="6269038"/>
          <p14:tracePt t="39187" x="3079750" y="6269038"/>
          <p14:tracePt t="39197" x="3016250" y="6269038"/>
          <p14:tracePt t="39203" x="2954338" y="6269038"/>
          <p14:tracePt t="39213" x="2879725" y="6257925"/>
          <p14:tracePt t="39219" x="2841625" y="6245225"/>
          <p14:tracePt t="39230" x="2803525" y="6232525"/>
          <p14:tracePt t="39234" x="2767013" y="6219825"/>
          <p14:tracePt t="39241" x="2728913" y="6219825"/>
          <p14:tracePt t="39250" x="2703513" y="6207125"/>
          <p14:tracePt t="39257" x="2678113" y="6207125"/>
          <p14:tracePt t="39264" x="2667000" y="6194425"/>
          <p14:tracePt t="39272" x="2641600" y="6181725"/>
          <p14:tracePt t="39280" x="2628900" y="6181725"/>
          <p14:tracePt t="39288" x="2603500" y="6169025"/>
          <p14:tracePt t="39296" x="2578100" y="6157913"/>
          <p14:tracePt t="39302" x="2528888" y="6107113"/>
          <p14:tracePt t="39312" x="2490788" y="6069013"/>
          <p14:tracePt t="39318" x="2428875" y="6007100"/>
          <p14:tracePt t="39328" x="2378075" y="5945188"/>
          <p14:tracePt t="39334" x="2328863" y="5881688"/>
          <p14:tracePt t="39344" x="2278063" y="5807075"/>
          <p14:tracePt t="39350" x="2239963" y="5768975"/>
          <p14:tracePt t="39358" x="2203450" y="5719763"/>
          <p14:tracePt t="39366" x="2178050" y="5694363"/>
          <p14:tracePt t="39375" x="2165350" y="5668963"/>
          <p14:tracePt t="39383" x="2152650" y="5643563"/>
          <p14:tracePt t="39389" x="2152650" y="5630863"/>
          <p14:tracePt t="39399" x="2152650" y="5619750"/>
          <p14:tracePt t="39405" x="2139950" y="5619750"/>
          <p14:tracePt t="39415" x="2139950" y="5607050"/>
          <p14:tracePt t="39421" x="2139950" y="5594350"/>
          <p14:tracePt t="39430" x="2139950" y="5581650"/>
          <p14:tracePt t="39438" x="2139950" y="5568950"/>
          <p14:tracePt t="39447" x="2139950" y="5543550"/>
          <p14:tracePt t="39452" x="2152650" y="5530850"/>
          <p14:tracePt t="39460" x="2165350" y="5494338"/>
          <p14:tracePt t="39468" x="2178050" y="5468938"/>
          <p14:tracePt t="39476" x="2203450" y="5443538"/>
          <p14:tracePt t="39483" x="2228850" y="5418138"/>
          <p14:tracePt t="39491" x="2278063" y="5381625"/>
          <p14:tracePt t="39499" x="2316163" y="5343525"/>
          <p14:tracePt t="39507" x="2390775" y="5305425"/>
          <p14:tracePt t="39516" x="2465388" y="5294313"/>
          <p14:tracePt t="39523" x="2554288" y="5268913"/>
          <p14:tracePt t="39530" x="2641600" y="5256213"/>
          <p14:tracePt t="39537" x="2741613" y="5218113"/>
          <p14:tracePt t="39547" x="2841625" y="5205413"/>
          <p14:tracePt t="39554" x="2941638" y="5194300"/>
          <p14:tracePt t="39563" x="3041650" y="5181600"/>
          <p14:tracePt t="39570" x="3141663" y="5181600"/>
          <p14:tracePt t="39580" x="3228975" y="5181600"/>
          <p14:tracePt t="39586" x="3305175" y="5181600"/>
          <p14:tracePt t="39596" x="3354388" y="5181600"/>
          <p14:tracePt t="39600" x="3392488" y="5181600"/>
          <p14:tracePt t="39607" x="3417888" y="5181600"/>
          <p14:tracePt t="39616" x="3454400" y="5181600"/>
          <p14:tracePt t="39624" x="3492500" y="5181600"/>
          <p14:tracePt t="39632" x="3517900" y="5194300"/>
          <p14:tracePt t="39639" x="3554413" y="5205413"/>
          <p14:tracePt t="39649" x="3579813" y="5205413"/>
          <p14:tracePt t="39655" x="3605213" y="5218113"/>
          <p14:tracePt t="39665" x="3643313" y="5230813"/>
          <p14:tracePt t="39669" x="3667125" y="5243513"/>
          <p14:tracePt t="39682" x="3705225" y="5243513"/>
          <p14:tracePt t="39685" x="3743325" y="5256213"/>
          <p14:tracePt t="39696" x="3767138" y="5268913"/>
          <p14:tracePt t="39702" x="3805238" y="5281613"/>
          <p14:tracePt t="39709" x="3843338" y="5281613"/>
          <p14:tracePt t="39717" x="3879850" y="5294313"/>
          <p14:tracePt t="39726" x="3943350" y="5305425"/>
          <p14:tracePt t="39735" x="3992563" y="5318125"/>
          <p14:tracePt t="39742" x="4030663" y="5330825"/>
          <p14:tracePt t="39748" x="4068763" y="5330825"/>
          <p14:tracePt t="39755" x="4105275" y="5343525"/>
          <p14:tracePt t="39765" x="4143375" y="5356225"/>
          <p14:tracePt t="39771" x="4168775" y="5368925"/>
          <p14:tracePt t="39780" x="4181475" y="5368925"/>
          <p14:tracePt t="39788" x="4192588" y="5381625"/>
          <p14:tracePt t="39798" x="4205288" y="5394325"/>
          <p14:tracePt t="39804" x="4217988" y="5394325"/>
          <p14:tracePt t="39813" x="4230688" y="5407025"/>
          <p14:tracePt t="39825" x="4256088" y="5430838"/>
          <p14:tracePt t="39833" x="4268788" y="5456238"/>
          <p14:tracePt t="39842" x="4305300" y="5494338"/>
          <p14:tracePt t="39851" x="4330700" y="5556250"/>
          <p14:tracePt t="39858" x="4368800" y="5630863"/>
          <p14:tracePt t="39865" x="4406900" y="5707063"/>
          <p14:tracePt t="39873" x="4443413" y="5794375"/>
          <p14:tracePt t="39882" x="4481513" y="5868988"/>
          <p14:tracePt t="39889" x="4518025" y="5945188"/>
          <p14:tracePt t="39897" x="4543425" y="6007100"/>
          <p14:tracePt t="39904" x="4581525" y="6081713"/>
          <p14:tracePt t="39913" x="4606925" y="6145213"/>
          <p14:tracePt t="39920" x="4643438" y="6194425"/>
          <p14:tracePt t="39930" x="4656138" y="6232525"/>
          <p14:tracePt t="39936" x="4656138" y="6281738"/>
          <p14:tracePt t="39945" x="4681538" y="6332538"/>
          <p14:tracePt t="39951" x="4681538" y="6370638"/>
          <p14:tracePt t="39962" x="4681538" y="6407150"/>
          <p14:tracePt t="39967" x="4681538" y="6432550"/>
          <p14:tracePt t="39976" x="4681538" y="6457950"/>
          <p14:tracePt t="39983" x="4681538" y="6494463"/>
          <p14:tracePt t="39989" x="4681538" y="6519863"/>
          <p14:tracePt t="39998" x="4668838" y="6545263"/>
          <p14:tracePt t="40005" x="4656138" y="6557963"/>
          <p14:tracePt t="40016" x="4630738" y="6583363"/>
          <p14:tracePt t="40021" x="4606925" y="6594475"/>
          <p14:tracePt t="40030" x="4581525" y="6607175"/>
          <p14:tracePt t="40038" x="4543425" y="6632575"/>
          <p14:tracePt t="40049" x="4506913" y="6645275"/>
          <p14:tracePt t="40052" x="4468813" y="6657975"/>
          <p14:tracePt t="40060" x="4430713" y="6683375"/>
          <p14:tracePt t="40069" x="4368800" y="6683375"/>
          <p14:tracePt t="40075" x="4330700" y="6696075"/>
          <p14:tracePt t="40084" x="4281488" y="6707188"/>
          <p14:tracePt t="40092" x="4230688" y="6707188"/>
          <p14:tracePt t="40099" x="4156075" y="6707188"/>
          <p14:tracePt t="40107" x="4105275" y="6707188"/>
          <p14:tracePt t="40113" x="4043363" y="6707188"/>
          <p14:tracePt t="40124" x="3992563" y="6707188"/>
          <p14:tracePt t="40130" x="3930650" y="6707188"/>
          <p14:tracePt t="40138" x="3867150" y="6696075"/>
          <p14:tracePt t="40147" x="3817938" y="6683375"/>
          <p14:tracePt t="40153" x="3743325" y="6670675"/>
          <p14:tracePt t="40163" x="3654425" y="6645275"/>
          <p14:tracePt t="40169" x="3554413" y="6607175"/>
          <p14:tracePt t="40180" x="3429000" y="6570663"/>
          <p14:tracePt t="40186" x="3305175" y="6519863"/>
          <p14:tracePt t="40196" x="3167063" y="6457950"/>
          <p14:tracePt t="40200" x="3028950" y="6407150"/>
          <p14:tracePt t="40207" x="2879725" y="6345238"/>
          <p14:tracePt t="40217" x="2754313" y="6307138"/>
          <p14:tracePt t="40223" x="2628900" y="6269038"/>
          <p14:tracePt t="40232" x="2528888" y="6245225"/>
          <p14:tracePt t="40239" x="2441575" y="6219825"/>
          <p14:tracePt t="40249" x="2390775" y="6207125"/>
          <p14:tracePt t="40256" x="2339975" y="6181725"/>
          <p14:tracePt t="40265" x="2316163" y="6181725"/>
          <p14:tracePt t="40271" x="2290763" y="6169025"/>
          <p14:tracePt t="40278" x="2290763" y="6157913"/>
          <p14:tracePt t="40284" x="2278063" y="6157913"/>
          <p14:tracePt t="40292" x="2265363" y="6157913"/>
          <p14:tracePt t="40300" x="2265363" y="6145213"/>
          <p14:tracePt t="40308" x="2252663" y="6132513"/>
          <p14:tracePt t="40317" x="2228850" y="6107113"/>
          <p14:tracePt t="40324" x="2203450" y="6056313"/>
          <p14:tracePt t="40333" x="2178050" y="6019800"/>
          <p14:tracePt t="40340" x="2139950" y="5945188"/>
          <p14:tracePt t="40347" x="2127250" y="5894388"/>
          <p14:tracePt t="40354" x="2103438" y="5856288"/>
          <p14:tracePt t="40364" x="2103438" y="5794375"/>
          <p14:tracePt t="40371" x="2090738" y="5756275"/>
          <p14:tracePt t="40381" x="2090738" y="5719763"/>
          <p14:tracePt t="40387" x="2090738" y="5668963"/>
          <p14:tracePt t="40396" x="2103438" y="5619750"/>
          <p14:tracePt t="40404" x="2139950" y="5568950"/>
          <p14:tracePt t="40413" x="2190750" y="5518150"/>
          <p14:tracePt t="40420" x="2228850" y="5481638"/>
          <p14:tracePt t="40430" x="2290763" y="5430838"/>
          <p14:tracePt t="40435" x="2365375" y="5394325"/>
          <p14:tracePt t="40442" x="2441575" y="5356225"/>
          <p14:tracePt t="40450" x="2541588" y="5343525"/>
          <p14:tracePt t="40458" x="2641600" y="5330825"/>
          <p14:tracePt t="40466" x="2741613" y="5318125"/>
          <p14:tracePt t="40474" x="2867025" y="5305425"/>
          <p14:tracePt t="40483" x="2979738" y="5305425"/>
          <p14:tracePt t="40490" x="3128963" y="5305425"/>
          <p14:tracePt t="40497" x="3279775" y="5305425"/>
          <p14:tracePt t="40504" x="3441700" y="5305425"/>
          <p14:tracePt t="40515" x="3617913" y="5305425"/>
          <p14:tracePt t="40520" x="3792538" y="5318125"/>
          <p14:tracePt t="40531" x="3956050" y="5318125"/>
          <p14:tracePt t="40536" x="4130675" y="5318125"/>
          <p14:tracePt t="40546" x="4281488" y="5318125"/>
          <p14:tracePt t="40552" x="4430713" y="5330825"/>
          <p14:tracePt t="40560" x="4543425" y="5330825"/>
          <p14:tracePt t="40567" x="4630738" y="5330825"/>
          <p14:tracePt t="40573" x="4694238" y="5343525"/>
          <p14:tracePt t="40582" x="4732338" y="5343525"/>
          <p14:tracePt t="40589" x="4756150" y="5356225"/>
          <p14:tracePt t="40598" x="4768850" y="5356225"/>
          <p14:tracePt t="41229" x="4768850" y="5368925"/>
          <p14:tracePt t="41246" x="4756150" y="5381625"/>
          <p14:tracePt t="41260" x="4743450" y="5394325"/>
          <p14:tracePt t="41269" x="4732338" y="5407025"/>
          <p14:tracePt t="41277" x="4719638" y="5418138"/>
          <p14:tracePt t="41284" x="4706938" y="5443538"/>
          <p14:tracePt t="41292" x="4668838" y="5468938"/>
          <p14:tracePt t="41301" x="4630738" y="5507038"/>
          <p14:tracePt t="41308" x="4606925" y="5530850"/>
          <p14:tracePt t="41317" x="4556125" y="5568950"/>
          <p14:tracePt t="41323" x="4518025" y="5607050"/>
          <p14:tracePt t="41330" x="4494213" y="5643563"/>
          <p14:tracePt t="41337" x="4468813" y="5668963"/>
          <p14:tracePt t="41346" x="4443413" y="5681663"/>
          <p14:tracePt t="41353" x="4418013" y="5707063"/>
          <p14:tracePt t="41368" x="4406900" y="5719763"/>
          <p14:tracePt t="41378" x="4394200" y="5732463"/>
          <p14:tracePt t="41392" x="4381500" y="5743575"/>
          <p14:tracePt t="41406" x="4356100" y="5768975"/>
          <p14:tracePt t="41416" x="4343400" y="5768975"/>
          <p14:tracePt t="41424" x="4318000" y="5794375"/>
          <p14:tracePt t="41434" x="4294188" y="5819775"/>
          <p14:tracePt t="41440" x="4256088" y="5832475"/>
          <p14:tracePt t="41449" x="4230688" y="5856288"/>
          <p14:tracePt t="41457" x="4205288" y="5881688"/>
          <p14:tracePt t="41467" x="4181475" y="5907088"/>
          <p14:tracePt t="41473" x="4143375" y="5919788"/>
          <p14:tracePt t="41479" x="4117975" y="5945188"/>
          <p14:tracePt t="41485" x="4092575" y="5956300"/>
          <p14:tracePt t="41493" x="4068763" y="5956300"/>
          <p14:tracePt t="41501" x="4030663" y="5969000"/>
          <p14:tracePt t="41508" x="4005263" y="5981700"/>
          <p14:tracePt t="41517" x="3968750" y="5981700"/>
          <p14:tracePt t="41524" x="3930650" y="5994400"/>
          <p14:tracePt t="41532" x="3892550" y="6007100"/>
          <p14:tracePt t="41540" x="3856038" y="6007100"/>
          <p14:tracePt t="41548" x="3817938" y="6007100"/>
          <p14:tracePt t="41554" x="3767138" y="6019800"/>
          <p14:tracePt t="41563" x="3730625" y="6019800"/>
          <p14:tracePt t="41570" x="3692525" y="6019800"/>
          <p14:tracePt t="41580" x="3667125" y="6019800"/>
          <p14:tracePt t="41586" x="3643313" y="6019800"/>
          <p14:tracePt t="41595" x="3605213" y="6007100"/>
          <p14:tracePt t="41602" x="3592513" y="6007100"/>
          <p14:tracePt t="41618" x="3579813" y="6007100"/>
          <p14:tracePt t="42850" x="3554413" y="5981700"/>
          <p14:tracePt t="42857" x="3517900" y="5932488"/>
          <p14:tracePt t="42867" x="3492500" y="5894388"/>
          <p14:tracePt t="42874" x="3454400" y="5843588"/>
          <p14:tracePt t="42883" x="3429000" y="5807075"/>
          <p14:tracePt t="42889" x="3405188" y="5781675"/>
          <p14:tracePt t="42898" x="3392488" y="5743575"/>
          <p14:tracePt t="42904" x="3379788" y="5732463"/>
          <p14:tracePt t="42915" x="3367088" y="5719763"/>
          <p14:tracePt t="42932" x="3367088" y="5707063"/>
          <p14:tracePt t="42936" x="3354388" y="5707063"/>
          <p14:tracePt t="42945" x="3354388" y="5694363"/>
          <p14:tracePt t="42967" x="3354388" y="5681663"/>
          <p14:tracePt t="44874" x="3367088" y="5668963"/>
          <p14:tracePt t="44884" x="3379788" y="5656263"/>
          <p14:tracePt t="44890" x="3379788" y="5643563"/>
          <p14:tracePt t="44906" x="3379788" y="5630863"/>
          <p14:tracePt t="44916" x="3379788" y="5619750"/>
          <p14:tracePt t="44923" x="3379788" y="5607050"/>
          <p14:tracePt t="44940" x="3379788" y="5581650"/>
          <p14:tracePt t="44949" x="3379788" y="5568950"/>
          <p14:tracePt t="44953" x="3367088" y="5556250"/>
          <p14:tracePt t="44964" x="3354388" y="5530850"/>
          <p14:tracePt t="44969" x="3354388" y="5507038"/>
          <p14:tracePt t="44978" x="3341688" y="5481638"/>
          <p14:tracePt t="44985" x="3328988" y="5456238"/>
          <p14:tracePt t="44994" x="3317875" y="5418138"/>
          <p14:tracePt t="45002" x="3317875" y="5394325"/>
          <p14:tracePt t="45009" x="3305175" y="5368925"/>
          <p14:tracePt t="45018" x="3292475" y="5343525"/>
          <p14:tracePt t="45025" x="3292475" y="5318125"/>
          <p14:tracePt t="45032" x="3292475" y="5294313"/>
          <p14:tracePt t="45039" x="3279775" y="5256213"/>
          <p14:tracePt t="45050" x="3279775" y="5230813"/>
          <p14:tracePt t="45055" x="3279775" y="5205413"/>
          <p14:tracePt t="45065" x="3279775" y="5181600"/>
          <p14:tracePt t="45072" x="3279775" y="5156200"/>
          <p14:tracePt t="45082" x="3279775" y="5130800"/>
          <p14:tracePt t="45088" x="3279775" y="5092700"/>
          <p14:tracePt t="45098" x="3292475" y="5081588"/>
          <p14:tracePt t="45101" x="3305175" y="5068888"/>
          <p14:tracePt t="45109" x="3305175" y="5056188"/>
          <p14:tracePt t="45117" x="3317875" y="5043488"/>
          <p14:tracePt t="45127" x="3317875" y="5030788"/>
          <p14:tracePt t="45134" x="3328988" y="5030788"/>
          <p14:tracePt t="45141" x="3341688" y="5018088"/>
          <p14:tracePt t="45157" x="3354388" y="5005388"/>
          <p14:tracePt t="45165" x="3354388" y="4992688"/>
          <p14:tracePt t="45173" x="3367088" y="4992688"/>
          <p14:tracePt t="45182" x="3367088" y="4981575"/>
          <p14:tracePt t="45187" x="3379788" y="4981575"/>
          <p14:tracePt t="45196" x="3392488" y="4968875"/>
          <p14:tracePt t="45202" x="3392488" y="4956175"/>
          <p14:tracePt t="45210" x="3405188" y="4943475"/>
          <p14:tracePt t="45218" x="3405188" y="4930775"/>
          <p14:tracePt t="45227" x="3417888" y="4918075"/>
          <p14:tracePt t="45235" x="3417888" y="4892675"/>
          <p14:tracePt t="45248" x="3417888" y="4879975"/>
          <p14:tracePt t="45343" x="3405188" y="4892675"/>
          <p14:tracePt t="45351" x="3379788" y="4943475"/>
          <p14:tracePt t="45359" x="3341688" y="4992688"/>
          <p14:tracePt t="45367" x="3305175" y="5043488"/>
          <p14:tracePt t="45375" x="3267075" y="5081588"/>
          <p14:tracePt t="45385" x="3216275" y="5130800"/>
          <p14:tracePt t="45391" x="3179763" y="5181600"/>
          <p14:tracePt t="45398" x="3141663" y="5218113"/>
          <p14:tracePt t="45405" x="3116263" y="5243513"/>
          <p14:tracePt t="45415" x="3092450" y="5268913"/>
          <p14:tracePt t="45421" x="3079750" y="5268913"/>
          <p14:tracePt t="45432" x="3067050" y="5281613"/>
          <p14:tracePt t="45437" x="3067050" y="5294313"/>
          <p14:tracePt t="45562" x="3092450" y="5281613"/>
          <p14:tracePt t="45570" x="3116263" y="5268913"/>
          <p14:tracePt t="45578" x="3141663" y="5230813"/>
          <p14:tracePt t="45585" x="3179763" y="5218113"/>
          <p14:tracePt t="45594" x="3205163" y="5205413"/>
          <p14:tracePt t="45602" x="3228975" y="5194300"/>
          <p14:tracePt t="45609" x="3241675" y="5194300"/>
          <p14:tracePt t="45617" x="3254375" y="5181600"/>
          <p14:tracePt t="45733" x="3228975" y="5181600"/>
          <p14:tracePt t="45742" x="3205163" y="5181600"/>
          <p14:tracePt t="45750" x="3167063" y="5181600"/>
          <p14:tracePt t="45757" x="3128963" y="5194300"/>
          <p14:tracePt t="45765" x="3092450" y="5205413"/>
          <p14:tracePt t="45771" x="3054350" y="5205413"/>
          <p14:tracePt t="45782" x="3041650" y="5205413"/>
          <p14:tracePt t="45787" x="3028950" y="5218113"/>
          <p14:tracePt t="45882" x="3054350" y="5218113"/>
          <p14:tracePt t="45889" x="3092450" y="5205413"/>
          <p14:tracePt t="45898" x="3128963" y="5205413"/>
          <p14:tracePt t="45906" x="3167063" y="5194300"/>
          <p14:tracePt t="45915" x="3205163" y="5181600"/>
          <p14:tracePt t="45919" x="3228975" y="5168900"/>
          <p14:tracePt t="45929" x="3241675" y="5168900"/>
          <p14:tracePt t="46535" x="3241675" y="5156200"/>
          <p14:tracePt t="46543" x="3216275" y="5118100"/>
          <p14:tracePt t="46551" x="3205163" y="5105400"/>
          <p14:tracePt t="46559" x="3192463" y="5092700"/>
          <p14:tracePt t="46569" x="3179763" y="5092700"/>
          <p14:tracePt t="46576" x="3167063" y="5081588"/>
          <p14:tracePt t="46591" x="3154363" y="5081588"/>
          <p14:tracePt t="46601" x="3154363" y="5068888"/>
          <p14:tracePt t="46605" x="3141663" y="5056188"/>
          <p14:tracePt t="46621" x="3116263" y="5043488"/>
          <p14:tracePt t="46632" x="3092450" y="5030788"/>
          <p14:tracePt t="46637" x="3067050" y="5030788"/>
          <p14:tracePt t="46649" x="3041650" y="5018088"/>
          <p14:tracePt t="46654" x="3016250" y="5005388"/>
          <p14:tracePt t="46665" x="2979738" y="5005388"/>
          <p14:tracePt t="46670" x="2954338" y="4981575"/>
          <p14:tracePt t="46676" x="2941638" y="4968875"/>
          <p14:tracePt t="46683" x="2928938" y="4968875"/>
          <p14:tracePt t="46809" x="2928938" y="4956175"/>
          <p14:tracePt t="46823" x="2967038" y="4956175"/>
          <p14:tracePt t="46833" x="3003550" y="4943475"/>
          <p14:tracePt t="46839" x="3067050" y="4943475"/>
          <p14:tracePt t="46849" x="3141663" y="4943475"/>
          <p14:tracePt t="46855" x="3205163" y="4956175"/>
          <p14:tracePt t="46866" x="3279775" y="4968875"/>
          <p14:tracePt t="46871" x="3341688" y="4981575"/>
          <p14:tracePt t="46882" x="3405188" y="4981575"/>
          <p14:tracePt t="46887" x="3441700" y="4981575"/>
          <p14:tracePt t="46894" x="3467100" y="4981575"/>
          <p14:tracePt t="46910" x="3479800" y="4981575"/>
          <p14:tracePt t="47049" x="3429000" y="4981575"/>
          <p14:tracePt t="47057" x="3392488" y="4981575"/>
          <p14:tracePt t="47066" x="3341688" y="4981575"/>
          <p14:tracePt t="47074" x="3267075" y="4968875"/>
          <p14:tracePt t="47083" x="3205163" y="4956175"/>
          <p14:tracePt t="47090" x="3128963" y="4930775"/>
          <p14:tracePt t="47099" x="3054350" y="4918075"/>
          <p14:tracePt t="47106" x="3016250" y="4905375"/>
          <p14:tracePt t="47115" x="2967038" y="4892675"/>
          <p14:tracePt t="47121" x="2928938" y="4892675"/>
          <p14:tracePt t="47128" x="2916238" y="4892675"/>
          <p14:tracePt t="47137" x="2903538" y="4892675"/>
          <p14:tracePt t="47230" x="2916238" y="4892675"/>
          <p14:tracePt t="47237" x="2967038" y="4892675"/>
          <p14:tracePt t="47246" x="3028950" y="4892675"/>
          <p14:tracePt t="47254" x="3092450" y="4905375"/>
          <p14:tracePt t="47262" x="3179763" y="4918075"/>
          <p14:tracePt t="47269" x="3254375" y="4930775"/>
          <p14:tracePt t="47275" x="3317875" y="4943475"/>
          <p14:tracePt t="47284" x="3392488" y="4956175"/>
          <p14:tracePt t="47292" x="3429000" y="4968875"/>
          <p14:tracePt t="47301" x="3454400" y="4968875"/>
          <p14:tracePt t="47308" x="3467100" y="4968875"/>
          <p14:tracePt t="47969" x="3429000" y="4968875"/>
          <p14:tracePt t="47978" x="3405188" y="4968875"/>
          <p14:tracePt t="47986" x="3367088" y="4981575"/>
          <p14:tracePt t="47994" x="3328988" y="4981575"/>
          <p14:tracePt t="48002" x="3279775" y="4992688"/>
          <p14:tracePt t="48010" x="3228975" y="4992688"/>
          <p14:tracePt t="48018" x="3167063" y="4992688"/>
          <p14:tracePt t="48025" x="3103563" y="4992688"/>
          <p14:tracePt t="48032" x="3054350" y="4992688"/>
          <p14:tracePt t="48039" x="3028950" y="4992688"/>
          <p14:tracePt t="48056" x="3016250" y="4992688"/>
          <p14:tracePt t="48150" x="3028950" y="4992688"/>
          <p14:tracePt t="48157" x="3067050" y="4992688"/>
          <p14:tracePt t="48166" x="3141663" y="4992688"/>
          <p14:tracePt t="48173" x="3216275" y="4992688"/>
          <p14:tracePt t="48182" x="3341688" y="4992688"/>
          <p14:tracePt t="48187" x="3441700" y="5005388"/>
          <p14:tracePt t="48198" x="3505200" y="5005388"/>
          <p14:tracePt t="48203" x="3541713" y="5005388"/>
          <p14:tracePt t="48212" x="3567113" y="5005388"/>
          <p14:tracePt t="49863" x="3592513" y="5005388"/>
          <p14:tracePt t="49871" x="3630613" y="5005388"/>
          <p14:tracePt t="49881" x="3667125" y="5005388"/>
          <p14:tracePt t="49888" x="3705225" y="5018088"/>
          <p14:tracePt t="49896" x="3743325" y="5018088"/>
          <p14:tracePt t="49903" x="3779838" y="5030788"/>
          <p14:tracePt t="49912" x="3817938" y="5043488"/>
          <p14:tracePt t="49919" x="3843338" y="5043488"/>
          <p14:tracePt t="49925" x="3867150" y="5043488"/>
          <p14:tracePt t="49936" x="3892550" y="5043488"/>
          <p14:tracePt t="49941" x="3905250" y="5043488"/>
          <p14:tracePt t="49951" x="3917950" y="5043488"/>
          <p14:tracePt t="49957" x="3930650" y="5043488"/>
          <p14:tracePt t="49966" x="3930650" y="5056188"/>
          <p14:tracePt t="49973" x="3943350" y="5056188"/>
          <p14:tracePt t="49997" x="3956050" y="5056188"/>
          <p14:tracePt t="50052" x="3968750" y="5068888"/>
          <p14:tracePt t="50058" x="3979863" y="5081588"/>
          <p14:tracePt t="50073" x="3979863" y="5092700"/>
          <p14:tracePt t="50088" x="3979863" y="5105400"/>
          <p14:tracePt t="50097" x="3992563" y="5105400"/>
          <p14:tracePt t="50105" x="3992563" y="5118100"/>
          <p14:tracePt t="50114" x="3992563" y="5130800"/>
          <p14:tracePt t="50120" x="3992563" y="5143500"/>
          <p14:tracePt t="50136" x="3992563" y="5168900"/>
          <p14:tracePt t="50142" x="3992563" y="5181600"/>
          <p14:tracePt t="50150" x="3992563" y="5194300"/>
          <p14:tracePt t="50158" x="3992563" y="5205413"/>
          <p14:tracePt t="50166" x="3979863" y="5243513"/>
          <p14:tracePt t="50174" x="3979863" y="5256213"/>
          <p14:tracePt t="50183" x="3979863" y="5268913"/>
          <p14:tracePt t="50190" x="3979863" y="5294313"/>
          <p14:tracePt t="50199" x="3968750" y="5330825"/>
          <p14:tracePt t="50206" x="3956050" y="5330825"/>
          <p14:tracePt t="50214" x="3956050" y="5343525"/>
          <p14:tracePt t="50220" x="3956050" y="5356225"/>
          <p14:tracePt t="50228" x="3956050" y="5368925"/>
          <p14:tracePt t="50244" x="3956050" y="5381625"/>
          <p14:tracePt t="50268" x="3956050" y="5394325"/>
          <p14:tracePt t="50276" x="3943350" y="5394325"/>
          <p14:tracePt t="50286" x="3943350" y="5407025"/>
          <p14:tracePt t="50300" x="3943350" y="5418138"/>
          <p14:tracePt t="50417" x="3930650" y="5430838"/>
          <p14:tracePt t="50425" x="3917950" y="5430838"/>
          <p14:tracePt t="50439" x="3917950" y="5443538"/>
          <p14:tracePt t="50455" x="3905250" y="5443538"/>
          <p14:tracePt t="50471" x="3892550" y="5443538"/>
          <p14:tracePt t="50480" x="3892550" y="5456238"/>
          <p14:tracePt t="50503" x="3879850" y="5468938"/>
          <p14:tracePt t="50518" x="3867150" y="5468938"/>
          <p14:tracePt t="50526" x="3867150" y="5481638"/>
          <p14:tracePt t="50534" x="3856038" y="5481638"/>
          <p14:tracePt t="50541" x="3856038" y="5494338"/>
          <p14:tracePt t="50551" x="3843338" y="5494338"/>
          <p14:tracePt t="50557" x="3843338" y="5507038"/>
          <p14:tracePt t="50566" x="3830638" y="5507038"/>
          <p14:tracePt t="50574" x="3817938" y="5518150"/>
          <p14:tracePt t="50583" x="3817938" y="5530850"/>
          <p14:tracePt t="50590" x="3805238" y="5530850"/>
          <p14:tracePt t="50596" x="3792538" y="5543550"/>
          <p14:tracePt t="50603" x="3779838" y="5543550"/>
          <p14:tracePt t="50612" x="3767138" y="5543550"/>
          <p14:tracePt t="50620" x="3767138" y="5556250"/>
          <p14:tracePt t="50628" x="3756025" y="5568950"/>
          <p14:tracePt t="50644" x="3743325" y="5568950"/>
          <p14:tracePt t="50652" x="3730625" y="5581650"/>
          <p14:tracePt t="50667" x="3717925" y="5581650"/>
          <p14:tracePt t="50690" x="3705225" y="5581650"/>
          <p14:tracePt t="50829" x="3692525" y="5581650"/>
          <p14:tracePt t="50837" x="3692525" y="5568950"/>
          <p14:tracePt t="50846" x="3692525" y="5556250"/>
          <p14:tracePt t="50854" x="3679825" y="5556250"/>
          <p14:tracePt t="50861" x="3679825" y="5543550"/>
          <p14:tracePt t="50877" x="3679825" y="5518150"/>
          <p14:tracePt t="50885" x="3679825" y="5507038"/>
          <p14:tracePt t="50900" x="3679825" y="5481638"/>
          <p14:tracePt t="50907" x="3679825" y="5468938"/>
          <p14:tracePt t="50917" x="3679825" y="5443538"/>
          <p14:tracePt t="50923" x="3679825" y="5430838"/>
          <p14:tracePt t="50933" x="3679825" y="5394325"/>
          <p14:tracePt t="50939" x="3692525" y="5368925"/>
          <p14:tracePt t="50950" x="3705225" y="5343525"/>
          <p14:tracePt t="50955" x="3705225" y="5318125"/>
          <p14:tracePt t="50967" x="3705225" y="5305425"/>
          <p14:tracePt t="50971" x="3717925" y="5268913"/>
          <p14:tracePt t="50978" x="3730625" y="5243513"/>
          <p14:tracePt t="50987" x="3730625" y="5218113"/>
          <p14:tracePt t="50994" x="3743325" y="5194300"/>
          <p14:tracePt t="51002" x="3767138" y="5156200"/>
          <p14:tracePt t="51009" x="3779838" y="5118100"/>
          <p14:tracePt t="51018" x="3792538" y="5081588"/>
          <p14:tracePt t="51024" x="3817938" y="5056188"/>
          <p14:tracePt t="51034" x="3830638" y="5030788"/>
          <p14:tracePt t="51040" x="3856038" y="5005388"/>
          <p14:tracePt t="51053" x="3856038" y="4968875"/>
          <p14:tracePt t="51056" x="3879850" y="4943475"/>
          <p14:tracePt t="51064" x="3892550" y="4918075"/>
          <p14:tracePt t="51071" x="3917950" y="4892675"/>
          <p14:tracePt t="51079" x="3930650" y="4856163"/>
          <p14:tracePt t="51087" x="3943350" y="4843463"/>
          <p14:tracePt t="51094" x="3956050" y="4830763"/>
          <p14:tracePt t="51102" x="3979863" y="4805363"/>
          <p14:tracePt t="51110" x="3992563" y="4792663"/>
          <p14:tracePt t="51118" x="4017963" y="4768850"/>
          <p14:tracePt t="51124" x="4043363" y="4768850"/>
          <p14:tracePt t="51132" x="4068763" y="4743450"/>
          <p14:tracePt t="51140" x="4092575" y="4730750"/>
          <p14:tracePt t="51149" x="4117975" y="4730750"/>
          <p14:tracePt t="51156" x="4156075" y="4718050"/>
          <p14:tracePt t="51165" x="4181475" y="4718050"/>
          <p14:tracePt t="51172" x="4217988" y="4705350"/>
          <p14:tracePt t="51181" x="4243388" y="4705350"/>
          <p14:tracePt t="51186" x="4281488" y="4705350"/>
          <p14:tracePt t="51194" x="4318000" y="4705350"/>
          <p14:tracePt t="51202" x="4356100" y="4718050"/>
          <p14:tracePt t="51210" x="4394200" y="4718050"/>
          <p14:tracePt t="51219" x="4430713" y="4730750"/>
          <p14:tracePt t="51227" x="4481513" y="4756150"/>
          <p14:tracePt t="51237" x="4518025" y="4779963"/>
          <p14:tracePt t="51243" x="4556125" y="4792663"/>
          <p14:tracePt t="51252" x="4606925" y="4830763"/>
          <p14:tracePt t="51257" x="4643438" y="4856163"/>
          <p14:tracePt t="51268" x="4694238" y="4892675"/>
          <p14:tracePt t="51273" x="4732338" y="4930775"/>
          <p14:tracePt t="51283" x="4756150" y="4956175"/>
          <p14:tracePt t="51289" x="4806950" y="4992688"/>
          <p14:tracePt t="51301" x="4832350" y="5018088"/>
          <p14:tracePt t="51306" x="4856163" y="5030788"/>
          <p14:tracePt t="51317" x="4894263" y="5056188"/>
          <p14:tracePt t="51323" x="4906963" y="5068888"/>
          <p14:tracePt t="51333" x="4919663" y="5092700"/>
          <p14:tracePt t="51344" x="4932363" y="5105400"/>
          <p14:tracePt t="51352" x="4945063" y="5118100"/>
          <p14:tracePt t="51359" x="4945063" y="5130800"/>
          <p14:tracePt t="51368" x="4956175" y="5156200"/>
          <p14:tracePt t="51376" x="4956175" y="5168900"/>
          <p14:tracePt t="51385" x="4968875" y="5168900"/>
          <p14:tracePt t="51391" x="4981575" y="5181600"/>
          <p14:tracePt t="51401" x="4981575" y="5194300"/>
          <p14:tracePt t="51417" x="4981575" y="5205413"/>
          <p14:tracePt t="51432" x="4981575" y="5230813"/>
          <p14:tracePt t="51446" x="4981575" y="5243513"/>
          <p14:tracePt t="51454" x="4981575" y="5256213"/>
          <p14:tracePt t="51470" x="4981575" y="5268913"/>
          <p14:tracePt t="51478" x="4981575" y="5281613"/>
          <p14:tracePt t="51508" x="4981575" y="5294313"/>
          <p14:tracePt t="51564" x="4981575" y="5305425"/>
          <p14:tracePt t="51569" x="4968875" y="5305425"/>
          <p14:tracePt t="51586" x="4968875" y="5318125"/>
          <p14:tracePt t="51594" x="4968875" y="5330825"/>
          <p14:tracePt t="51602" x="4956175" y="5330825"/>
          <p14:tracePt t="51610" x="4956175" y="5343525"/>
          <p14:tracePt t="51619" x="4945063" y="5343525"/>
          <p14:tracePt t="51626" x="4945063" y="5356225"/>
          <p14:tracePt t="51636" x="4932363" y="5356225"/>
          <p14:tracePt t="51640" x="4932363" y="5368925"/>
          <p14:tracePt t="51651" x="4919663" y="5381625"/>
          <p14:tracePt t="51656" x="4906963" y="5381625"/>
          <p14:tracePt t="51667" x="4906963" y="5394325"/>
          <p14:tracePt t="51672" x="4894263" y="5394325"/>
          <p14:tracePt t="51683" x="4894263" y="5407025"/>
          <p14:tracePt t="51688" x="4868863" y="5407025"/>
          <p14:tracePt t="51696" x="4868863" y="5418138"/>
          <p14:tracePt t="51705" x="4856163" y="5430838"/>
          <p14:tracePt t="51710" x="4832350" y="5430838"/>
          <p14:tracePt t="51719" x="4819650" y="5443538"/>
          <p14:tracePt t="51726" x="4794250" y="5456238"/>
          <p14:tracePt t="51736" x="4768850" y="5456238"/>
          <p14:tracePt t="51742" x="4756150" y="5468938"/>
          <p14:tracePt t="51751" x="4743450" y="5481638"/>
          <p14:tracePt t="51758" x="4732338" y="5481638"/>
          <p14:tracePt t="51767" x="4719638" y="5481638"/>
          <p14:tracePt t="51788" x="4706938" y="5494338"/>
          <p14:tracePt t="51844" x="4694238" y="5494338"/>
          <p14:tracePt t="51860" x="4681538" y="5507038"/>
          <p14:tracePt t="51867" x="4668838" y="5518150"/>
          <p14:tracePt t="51883" x="4656138" y="5518150"/>
          <p14:tracePt t="51899" x="4643438" y="5530850"/>
          <p14:tracePt t="51916" x="4630738" y="5530850"/>
          <p14:tracePt t="51922" x="4619625" y="5543550"/>
          <p14:tracePt t="51928" x="4606925" y="5543550"/>
          <p14:tracePt t="51937" x="4581525" y="5556250"/>
          <p14:tracePt t="51944" x="4543425" y="5556250"/>
          <p14:tracePt t="51954" x="4468813" y="5568950"/>
          <p14:tracePt t="51960" x="4356100" y="5581650"/>
          <p14:tracePt t="51969" x="4205288" y="5581650"/>
          <p14:tracePt t="51976" x="4017963" y="5581650"/>
          <p14:tracePt t="51985" x="3843338" y="5581650"/>
          <p14:tracePt t="51992" x="3630613" y="5568950"/>
          <p14:tracePt t="52001" x="3417888" y="5556250"/>
          <p14:tracePt t="52008" x="3228975" y="5543550"/>
          <p14:tracePt t="52017" x="3054350" y="5530850"/>
          <p14:tracePt t="52022" x="2903538" y="5494338"/>
          <p14:tracePt t="52032" x="2778125" y="5468938"/>
          <p14:tracePt t="52039" x="2690813" y="5443538"/>
          <p14:tracePt t="52055" x="2641600" y="5430838"/>
          <p14:tracePt t="52084" x="2641600" y="5407025"/>
          <p14:tracePt t="52092" x="2641600" y="5381625"/>
          <p14:tracePt t="52101" x="2641600" y="5356225"/>
          <p14:tracePt t="52108" x="2641600" y="5330825"/>
          <p14:tracePt t="52118" x="2641600" y="5294313"/>
          <p14:tracePt t="52124" x="2641600" y="5256213"/>
          <p14:tracePt t="52135" x="2641600" y="5218113"/>
          <p14:tracePt t="52140" x="2654300" y="5168900"/>
          <p14:tracePt t="52151" x="2678113" y="5143500"/>
          <p14:tracePt t="52156" x="2690813" y="5118100"/>
          <p14:tracePt t="52162" x="2716213" y="5092700"/>
          <p14:tracePt t="52171" x="2741613" y="5068888"/>
          <p14:tracePt t="52178" x="2754313" y="5068888"/>
          <p14:tracePt t="52187" x="2767013" y="5056188"/>
          <p14:tracePt t="52194" x="2767013" y="5043488"/>
          <p14:tracePt t="52204" x="2778125" y="5043488"/>
          <p14:tracePt t="52210" x="2778125" y="5030788"/>
          <p14:tracePt t="52220" x="2790825" y="5030788"/>
          <p14:tracePt t="52224" x="2803525" y="5030788"/>
          <p14:tracePt t="52234" x="2828925" y="5018088"/>
          <p14:tracePt t="52240" x="2867025" y="5005388"/>
          <p14:tracePt t="52250" x="2903538" y="5005388"/>
          <p14:tracePt t="52256" x="2954338" y="4992688"/>
          <p14:tracePt t="52268" x="3016250" y="4981575"/>
          <p14:tracePt t="52273" x="3128963" y="4968875"/>
          <p14:tracePt t="52280" x="3228975" y="4956175"/>
          <p14:tracePt t="52289" x="3328988" y="4943475"/>
          <p14:tracePt t="52296" x="3429000" y="4930775"/>
          <p14:tracePt t="52304" x="3517900" y="4905375"/>
          <p14:tracePt t="52310" x="3605213" y="4892675"/>
          <p14:tracePt t="52318" x="3679825" y="4879975"/>
          <p14:tracePt t="52336" x="3779838" y="4856163"/>
          <p14:tracePt t="52342" x="3817938" y="4843463"/>
          <p14:tracePt t="52351" x="3856038" y="4830763"/>
          <p14:tracePt t="52358" x="3879850" y="4818063"/>
          <p14:tracePt t="52368" x="3905250" y="4805363"/>
          <p14:tracePt t="52372" x="3930650" y="4792663"/>
          <p14:tracePt t="52384" x="3968750" y="4792663"/>
          <p14:tracePt t="52389" x="4005263" y="4779963"/>
          <p14:tracePt t="52396" x="4043363" y="4768850"/>
          <p14:tracePt t="52405" x="4081463" y="4756150"/>
          <p14:tracePt t="52411" x="4130675" y="4743450"/>
          <p14:tracePt t="52420" x="4168775" y="4743450"/>
          <p14:tracePt t="52428" x="4205288" y="4743450"/>
          <p14:tracePt t="52437" x="4256088" y="4743450"/>
          <p14:tracePt t="52444" x="4330700" y="4743450"/>
          <p14:tracePt t="52453" x="4394200" y="4743450"/>
          <p14:tracePt t="52458" x="4468813" y="4743450"/>
          <p14:tracePt t="52468" x="4543425" y="4756150"/>
          <p14:tracePt t="52474" x="4606925" y="4768850"/>
          <p14:tracePt t="52484" x="4668838" y="4792663"/>
          <p14:tracePt t="52490" x="4719638" y="4805363"/>
          <p14:tracePt t="52501" x="4781550" y="4843463"/>
          <p14:tracePt t="52507" x="4819650" y="4856163"/>
          <p14:tracePt t="52517" x="4856163" y="4892675"/>
          <p14:tracePt t="52523" x="4906963" y="4930775"/>
          <p14:tracePt t="52528" x="4945063" y="4956175"/>
          <p14:tracePt t="52539" x="4994275" y="4992688"/>
          <p14:tracePt t="52544" x="5019675" y="5030788"/>
          <p14:tracePt t="52553" x="5068888" y="5068888"/>
          <p14:tracePt t="52560" x="5094288" y="5092700"/>
          <p14:tracePt t="52569" x="5132388" y="5130800"/>
          <p14:tracePt t="52576" x="5157788" y="5143500"/>
          <p14:tracePt t="52586" x="5170488" y="5168900"/>
          <p14:tracePt t="52592" x="5181600" y="5205413"/>
          <p14:tracePt t="52601" x="5194300" y="5218113"/>
          <p14:tracePt t="52607" x="5207000" y="5243513"/>
          <p14:tracePt t="52617" x="5232400" y="5268913"/>
          <p14:tracePt t="52624" x="5232400" y="5281613"/>
          <p14:tracePt t="52635" x="5245100" y="5294313"/>
          <p14:tracePt t="52637" x="5257800" y="5318125"/>
          <p14:tracePt t="52646" x="5257800" y="5330825"/>
          <p14:tracePt t="52655" x="5270500" y="5343525"/>
          <p14:tracePt t="52671" x="5281613" y="5356225"/>
          <p14:tracePt t="52676" x="5294313" y="5356225"/>
          <p14:tracePt t="52687" x="5294313" y="5368925"/>
          <p14:tracePt t="52724" x="5294313" y="5381625"/>
          <p14:tracePt t="52748" x="5294313" y="5394325"/>
          <p14:tracePt t="52762" x="5307013" y="5394325"/>
          <p14:tracePt t="53262" x="5307013" y="5407025"/>
          <p14:tracePt t="53292" x="5307013" y="5418138"/>
          <p14:tracePt t="53308" x="5307013" y="5430838"/>
          <p14:tracePt t="53316" x="5307013" y="5443538"/>
          <p14:tracePt t="53325" x="5294313" y="5456238"/>
          <p14:tracePt t="53333" x="5281613" y="5481638"/>
          <p14:tracePt t="53340" x="5270500" y="5507038"/>
          <p14:tracePt t="53350" x="5245100" y="5543550"/>
          <p14:tracePt t="53356" x="5219700" y="5581650"/>
          <p14:tracePt t="53366" x="5181600" y="5619750"/>
          <p14:tracePt t="53372" x="5145088" y="5668963"/>
          <p14:tracePt t="53378" x="5094288" y="5719763"/>
          <p14:tracePt t="53387" x="5045075" y="5756275"/>
          <p14:tracePt t="53394" x="5006975" y="5794375"/>
          <p14:tracePt t="53403" x="4956175" y="5819775"/>
          <p14:tracePt t="53410" x="4932363" y="5856288"/>
          <p14:tracePt t="53419" x="4894263" y="5868988"/>
          <p14:tracePt t="53426" x="4868863" y="5881688"/>
          <p14:tracePt t="53433" x="4832350" y="5894388"/>
          <p14:tracePt t="53439" x="4806950" y="5907088"/>
          <p14:tracePt t="53449" x="4768850" y="5907088"/>
          <p14:tracePt t="53455" x="4719638" y="5919788"/>
          <p14:tracePt t="53468" x="4643438" y="5932488"/>
          <p14:tracePt t="53474" x="4556125" y="5945188"/>
          <p14:tracePt t="53481" x="4456113" y="5945188"/>
          <p14:tracePt t="53488" x="4356100" y="5945188"/>
          <p14:tracePt t="53496" x="4243388" y="5945188"/>
          <p14:tracePt t="53503" x="4130675" y="5945188"/>
          <p14:tracePt t="53511" x="4005263" y="5945188"/>
          <p14:tracePt t="53518" x="3892550" y="5945188"/>
          <p14:tracePt t="53525" x="3792538" y="5932488"/>
          <p14:tracePt t="53534" x="3717925" y="5907088"/>
          <p14:tracePt t="53541" x="3643313" y="5881688"/>
          <p14:tracePt t="53550" x="3605213" y="5856288"/>
          <p14:tracePt t="53557" x="3554413" y="5819775"/>
          <p14:tracePt t="53566" x="3517900" y="5768975"/>
          <p14:tracePt t="53573" x="3467100" y="5732463"/>
          <p14:tracePt t="53583" x="3417888" y="5681663"/>
          <p14:tracePt t="53588" x="3392488" y="5643563"/>
          <p14:tracePt t="53595" x="3341688" y="5594350"/>
          <p14:tracePt t="53603" x="3305175" y="5543550"/>
          <p14:tracePt t="53613" x="3279775" y="5518150"/>
          <p14:tracePt t="53622" x="3267075" y="5494338"/>
          <p14:tracePt t="53628" x="3241675" y="5468938"/>
          <p14:tracePt t="53637" x="3228975" y="5430838"/>
          <p14:tracePt t="53644" x="3228975" y="5407025"/>
          <p14:tracePt t="53651" x="3216275" y="5381625"/>
          <p14:tracePt t="53661" x="3216275" y="5356225"/>
          <p14:tracePt t="53668" x="3205163" y="5330825"/>
          <p14:tracePt t="53674" x="3205163" y="5294313"/>
          <p14:tracePt t="53686" x="3205163" y="5268913"/>
          <p14:tracePt t="53691" x="3205163" y="5230813"/>
          <p14:tracePt t="53702" x="3216275" y="5181600"/>
          <p14:tracePt t="53706" x="3216275" y="5143500"/>
          <p14:tracePt t="53719" x="3228975" y="5118100"/>
          <p14:tracePt t="53724" x="3254375" y="5081588"/>
          <p14:tracePt t="53731" x="3279775" y="5030788"/>
          <p14:tracePt t="53738" x="3317875" y="4992688"/>
          <p14:tracePt t="53744" x="3367088" y="4943475"/>
          <p14:tracePt t="53753" x="3405188" y="4905375"/>
          <p14:tracePt t="53762" x="3454400" y="4856163"/>
          <p14:tracePt t="53768" x="3492500" y="4818063"/>
          <p14:tracePt t="53776" x="3554413" y="4768850"/>
          <p14:tracePt t="53786" x="3617913" y="4718050"/>
          <p14:tracePt t="53793" x="3692525" y="4667250"/>
          <p14:tracePt t="53801" x="3767138" y="4618038"/>
          <p14:tracePt t="53810" x="3843338" y="4567238"/>
          <p14:tracePt t="53818" x="3917950" y="4518025"/>
          <p14:tracePt t="53822" x="3979863" y="4467225"/>
          <p14:tracePt t="53831" x="4043363" y="4418013"/>
          <p14:tracePt t="53838" x="4081463" y="4379913"/>
          <p14:tracePt t="53851" x="4117975" y="4341813"/>
          <p14:tracePt t="53856" x="4143375" y="4305300"/>
          <p14:tracePt t="53862" x="4168775" y="4267200"/>
          <p14:tracePt t="53870" x="4168775" y="4254500"/>
          <p14:tracePt t="53878" x="4181475" y="4241800"/>
          <p14:tracePt t="53885" x="4192588" y="4230688"/>
          <p14:tracePt t="53949" x="4205288" y="4230688"/>
          <p14:tracePt t="53962" x="4243388" y="4241800"/>
          <p14:tracePt t="53971" x="4305300" y="4279900"/>
          <p14:tracePt t="53977" x="4418013" y="4354513"/>
          <p14:tracePt t="53986" x="4518025" y="4430713"/>
          <p14:tracePt t="53993" x="4643438" y="4518025"/>
          <p14:tracePt t="54002" x="4768850" y="4592638"/>
          <p14:tracePt t="54009" x="4881563" y="4679950"/>
          <p14:tracePt t="54017" x="4994275" y="4779963"/>
          <p14:tracePt t="54025" x="5081588" y="4843463"/>
          <p14:tracePt t="54035" x="5157788" y="4905375"/>
          <p14:tracePt t="54039" x="5207000" y="4956175"/>
          <p14:tracePt t="54053" x="5232400" y="4981575"/>
          <p14:tracePt t="54055" x="5257800" y="5005388"/>
          <p14:tracePt t="54066" x="5257800" y="5018088"/>
          <p14:tracePt t="54071" x="5270500" y="5030788"/>
          <p14:tracePt t="54079" x="5270500" y="5043488"/>
          <p14:tracePt t="54087" x="5281613" y="5068888"/>
          <p14:tracePt t="54095" x="5294313" y="5081588"/>
          <p14:tracePt t="54104" x="5294313" y="5092700"/>
          <p14:tracePt t="54109" x="5307013" y="5118100"/>
          <p14:tracePt t="54119" x="5307013" y="5130800"/>
          <p14:tracePt t="54125" x="5307013" y="5143500"/>
          <p14:tracePt t="54135" x="5307013" y="5156200"/>
          <p14:tracePt t="54141" x="5307013" y="5181600"/>
          <p14:tracePt t="54149" x="5307013" y="5194300"/>
          <p14:tracePt t="54157" x="5307013" y="5218113"/>
          <p14:tracePt t="54166" x="5294313" y="5256213"/>
          <p14:tracePt t="54171" x="5270500" y="5305425"/>
          <p14:tracePt t="54184" x="5245100" y="5343525"/>
          <p14:tracePt t="54189" x="5219700" y="5394325"/>
          <p14:tracePt t="54195" x="5194300" y="5443538"/>
          <p14:tracePt t="54204" x="5157788" y="5494338"/>
          <p14:tracePt t="54211" x="5119688" y="5556250"/>
          <p14:tracePt t="54220" x="5106988" y="5594350"/>
          <p14:tracePt t="54227" x="5081588" y="5643563"/>
          <p14:tracePt t="54236" x="5068888" y="5668963"/>
          <p14:tracePt t="54243" x="5057775" y="5694363"/>
          <p14:tracePt t="54252" x="5045075" y="5719763"/>
          <p14:tracePt t="54257" x="5032375" y="5743575"/>
          <p14:tracePt t="54266" x="5032375" y="5756275"/>
          <p14:tracePt t="54273" x="5019675" y="5768975"/>
          <p14:tracePt t="54283" x="5006975" y="5781675"/>
          <p14:tracePt t="54289" x="5006975" y="5794375"/>
          <p14:tracePt t="54300" x="4994275" y="5794375"/>
          <p14:tracePt t="54305" x="4994275" y="5807075"/>
          <p14:tracePt t="54844" x="5057775" y="5794375"/>
          <p14:tracePt t="54854" x="5132388" y="5781675"/>
          <p14:tracePt t="54859" x="5232400" y="5768975"/>
          <p14:tracePt t="54868" x="5357813" y="5768975"/>
          <p14:tracePt t="54874" x="5507038" y="5768975"/>
          <p14:tracePt t="54886" x="5683250" y="5768975"/>
          <p14:tracePt t="54891" x="5857875" y="5768975"/>
          <p14:tracePt t="54901" x="6057900" y="5768975"/>
          <p14:tracePt t="54906" x="6334125" y="5768975"/>
          <p14:tracePt t="54918" x="6646863" y="5781675"/>
          <p14:tracePt t="54923" x="7034213" y="5807075"/>
          <p14:tracePt t="54931" x="7385050" y="5843588"/>
          <p14:tracePt t="54939" x="7773988" y="5868988"/>
          <p14:tracePt t="54944" x="8148638" y="5881688"/>
          <p14:tracePt t="54952" x="8499475" y="5907088"/>
          <p14:tracePt t="54960" x="8774113" y="5907088"/>
          <p14:tracePt t="54969" x="9050338" y="5919788"/>
          <p14:tracePt t="54976" x="9301163" y="5945188"/>
          <p14:tracePt t="54985" x="9513888" y="5956300"/>
          <p14:tracePt t="54992" x="9701213" y="5969000"/>
          <p14:tracePt t="55001" x="9888538" y="5981700"/>
          <p14:tracePt t="55007" x="10039350" y="5981700"/>
          <p14:tracePt t="55017" x="10213975" y="5981700"/>
          <p14:tracePt t="55023" x="10390188" y="5945188"/>
          <p14:tracePt t="55030" x="10577513" y="5907088"/>
          <p14:tracePt t="55039" x="10777538" y="5868988"/>
          <p14:tracePt t="55046" x="10977563" y="5794375"/>
          <p14:tracePt t="55070" x="11441113" y="5643563"/>
          <p14:tracePt t="55074" x="11653838" y="5543550"/>
          <p14:tracePt t="55079" x="11866563" y="5407025"/>
          <p14:tracePt t="55088" x="12041188" y="5281613"/>
          <p14:tracePt t="55272" x="11728450" y="2239963"/>
          <p14:tracePt t="55280" x="11566525" y="2139950"/>
          <p14:tracePt t="55288" x="11428413" y="2065338"/>
          <p14:tracePt t="55296" x="11303000" y="2001838"/>
          <p14:tracePt t="55305" x="11177588" y="1952625"/>
          <p14:tracePt t="55310" x="11077575" y="1901825"/>
          <p14:tracePt t="55321" x="10964863" y="1865313"/>
          <p14:tracePt t="55326" x="10864850" y="1827213"/>
          <p14:tracePt t="55335" x="10739438" y="1776413"/>
          <p14:tracePt t="55343" x="10626725" y="1765300"/>
          <p14:tracePt t="55352" x="10490200" y="1752600"/>
          <p14:tracePt t="55359" x="10339388" y="1739900"/>
          <p14:tracePt t="55369" x="10188575" y="1739900"/>
          <p14:tracePt t="55375" x="10052050" y="1739900"/>
          <p14:tracePt t="55380" x="9939338" y="1739900"/>
          <p14:tracePt t="55389" x="9839325" y="1739900"/>
          <p14:tracePt t="55395" x="9739313" y="1739900"/>
          <p14:tracePt t="55404" x="9650413" y="1752600"/>
          <p14:tracePt t="55411" x="9575800" y="1776413"/>
          <p14:tracePt t="55419" x="9513888" y="1789113"/>
          <p14:tracePt t="55427" x="9450388" y="1814513"/>
          <p14:tracePt t="55435" x="9413875" y="1827213"/>
          <p14:tracePt t="55443" x="9363075" y="1865313"/>
          <p14:tracePt t="55452" x="9324975" y="1901825"/>
          <p14:tracePt t="55457" x="9288463" y="1914525"/>
          <p14:tracePt t="55467" x="9237663" y="1952625"/>
          <p14:tracePt t="55473" x="9199563" y="1978025"/>
          <p14:tracePt t="55483" x="9150350" y="2014538"/>
          <p14:tracePt t="55489" x="9112250" y="2052638"/>
          <p14:tracePt t="55499" x="9050338" y="2078038"/>
          <p14:tracePt t="55505" x="9012238" y="2114550"/>
          <p14:tracePt t="55513" x="8950325" y="2139950"/>
          <p14:tracePt t="55521" x="8912225" y="2165350"/>
          <p14:tracePt t="55529" x="8863013" y="2201863"/>
          <p14:tracePt t="55535" x="8824913" y="2239963"/>
          <p14:tracePt t="55543" x="8763000" y="2265363"/>
          <p14:tracePt t="55552" x="8699500" y="2303463"/>
          <p14:tracePt t="55559" x="8650288" y="2339975"/>
          <p14:tracePt t="55568" x="8574088" y="2378075"/>
          <p14:tracePt t="55575" x="8499475" y="2414588"/>
          <p14:tracePt t="55584" x="8386763" y="2465388"/>
          <p14:tracePt t="55591" x="8286750" y="2503488"/>
          <p14:tracePt t="55600" x="8186738" y="2552700"/>
          <p14:tracePt t="55605" x="8061325" y="2603500"/>
          <p14:tracePt t="55613" x="7923213" y="2640013"/>
          <p14:tracePt t="55621" x="7785100" y="2665413"/>
          <p14:tracePt t="55629" x="7635875" y="2703513"/>
          <p14:tracePt t="55638" x="7485063" y="2716213"/>
          <p14:tracePt t="55645" x="7335838" y="2740025"/>
          <p14:tracePt t="55654" x="7185025" y="2765425"/>
          <p14:tracePt t="55661" x="7021513" y="2803525"/>
          <p14:tracePt t="55669" x="6897688" y="2840038"/>
          <p14:tracePt t="55677" x="6772275" y="2878138"/>
          <p14:tracePt t="55685" x="6646863" y="2903538"/>
          <p14:tracePt t="55691" x="6559550" y="2941638"/>
          <p14:tracePt t="55700" x="6459538" y="2978150"/>
          <p14:tracePt t="55707" x="6383338" y="3016250"/>
          <p14:tracePt t="55717" x="6308725" y="3054350"/>
          <p14:tracePt t="55723" x="6234113" y="3090863"/>
          <p14:tracePt t="55733" x="6170613" y="3128963"/>
          <p14:tracePt t="55739" x="6121400" y="3165475"/>
          <p14:tracePt t="55749" x="6070600" y="3190875"/>
          <p14:tracePt t="55755" x="6045200" y="3216275"/>
          <p14:tracePt t="55761" x="6021388" y="3254375"/>
          <p14:tracePt t="55770" x="5983288" y="3278188"/>
          <p14:tracePt t="55777" x="5957888" y="3303588"/>
          <p14:tracePt t="55785" x="5945188" y="3328988"/>
          <p14:tracePt t="55793" x="5908675" y="3354388"/>
          <p14:tracePt t="55802" x="5895975" y="3378200"/>
          <p14:tracePt t="55809" x="5870575" y="3416300"/>
          <p14:tracePt t="55818" x="5845175" y="3441700"/>
          <p14:tracePt t="55823" x="5832475" y="3467100"/>
          <p14:tracePt t="55834" x="5795963" y="3503613"/>
          <p14:tracePt t="55839" x="5783263" y="3541713"/>
          <p14:tracePt t="55847" x="5757863" y="3567113"/>
          <p14:tracePt t="55855" x="5745163" y="3590925"/>
          <p14:tracePt t="55863" x="5732463" y="3616325"/>
          <p14:tracePt t="55871" x="5719763" y="3654425"/>
          <p14:tracePt t="55879" x="5708650" y="3679825"/>
          <p14:tracePt t="55887" x="5708650" y="3703638"/>
          <p14:tracePt t="55895" x="5695950" y="3729038"/>
          <p14:tracePt t="55903" x="5683250" y="3754438"/>
          <p14:tracePt t="55909" x="5670550" y="3779838"/>
          <p14:tracePt t="55918" x="5670550" y="3792538"/>
          <p14:tracePt t="55925" x="5670550" y="3816350"/>
          <p14:tracePt t="55934" x="5670550" y="3841750"/>
          <p14:tracePt t="55941" x="5657850" y="3879850"/>
          <p14:tracePt t="55950" x="5657850" y="3916363"/>
          <p14:tracePt t="55957" x="5657850" y="3954463"/>
          <p14:tracePt t="55967" x="5645150" y="3992563"/>
          <p14:tracePt t="55971" x="5645150" y="4029075"/>
          <p14:tracePt t="55979" x="5645150" y="4079875"/>
          <p14:tracePt t="55988" x="5645150" y="4117975"/>
          <p14:tracePt t="55996" x="5645150" y="4167188"/>
          <p14:tracePt t="56005" x="5657850" y="4205288"/>
          <p14:tracePt t="56012" x="5670550" y="4241800"/>
          <p14:tracePt t="56021" x="5670550" y="4267200"/>
          <p14:tracePt t="56028" x="5683250" y="4305300"/>
          <p14:tracePt t="56043" x="5695950" y="4330700"/>
          <p14:tracePt t="56046" x="5708650" y="4367213"/>
          <p14:tracePt t="56053" x="5708650" y="4392613"/>
          <p14:tracePt t="56059" x="5732463" y="4443413"/>
          <p14:tracePt t="56068" x="5745163" y="4479925"/>
          <p14:tracePt t="56074" x="5770563" y="4518025"/>
          <p14:tracePt t="56086" x="5795963" y="4554538"/>
          <p14:tracePt t="56091" x="5821363" y="4605338"/>
          <p14:tracePt t="56101" x="5857875" y="4643438"/>
          <p14:tracePt t="56107" x="5895975" y="4692650"/>
          <p14:tracePt t="56114" x="5921375" y="4730750"/>
          <p14:tracePt t="56122" x="5957888" y="4792663"/>
          <p14:tracePt t="56128" x="5995988" y="4830763"/>
          <p14:tracePt t="56137" x="6021388" y="4879975"/>
          <p14:tracePt t="56144" x="6057900" y="4918075"/>
          <p14:tracePt t="56153" x="6096000" y="4968875"/>
          <p14:tracePt t="56160" x="6121400" y="5005388"/>
          <p14:tracePt t="56169" x="6157913" y="5056188"/>
          <p14:tracePt t="56176" x="6196013" y="5081588"/>
          <p14:tracePt t="56186" x="6234113" y="5130800"/>
          <p14:tracePt t="56192" x="6259513" y="5156200"/>
          <p14:tracePt t="56201" x="6283325" y="5194300"/>
          <p14:tracePt t="56207" x="6321425" y="5218113"/>
          <p14:tracePt t="56215" x="6346825" y="5243513"/>
          <p14:tracePt t="56223" x="6370638" y="5281613"/>
          <p14:tracePt t="56229" x="6408738" y="5305425"/>
          <p14:tracePt t="56237" x="6434138" y="5330825"/>
          <p14:tracePt t="56246" x="6459538" y="5356225"/>
          <p14:tracePt t="56254" x="6496050" y="5381625"/>
          <p14:tracePt t="56262" x="6534150" y="5418138"/>
          <p14:tracePt t="56271" x="6584950" y="5443538"/>
          <p14:tracePt t="56278" x="6621463" y="5481638"/>
          <p14:tracePt t="56288" x="6684963" y="5518150"/>
          <p14:tracePt t="56293" x="6734175" y="5543550"/>
          <p14:tracePt t="56302" x="6784975" y="5581650"/>
          <p14:tracePt t="56310" x="6834188" y="5607050"/>
          <p14:tracePt t="56319" x="6884988" y="5630863"/>
          <p14:tracePt t="56325" x="6921500" y="5643563"/>
          <p14:tracePt t="56337" x="6959600" y="5668963"/>
          <p14:tracePt t="56342" x="6997700" y="5681663"/>
          <p14:tracePt t="56352" x="7059613" y="5681663"/>
          <p14:tracePt t="56355" x="7097713" y="5694363"/>
          <p14:tracePt t="56362" x="7134225" y="5707063"/>
          <p14:tracePt t="56372" x="7172325" y="5719763"/>
          <p14:tracePt t="56379" x="7210425" y="5732463"/>
          <p14:tracePt t="56388" x="7259638" y="5732463"/>
          <p14:tracePt t="56394" x="7297738" y="5732463"/>
          <p14:tracePt t="56404" x="7335838" y="5732463"/>
          <p14:tracePt t="56410" x="7372350" y="5743575"/>
          <p14:tracePt t="56422" x="7423150" y="5743575"/>
          <p14:tracePt t="56425" x="7485063" y="5756275"/>
          <p14:tracePt t="56436" x="7548563" y="5768975"/>
          <p14:tracePt t="56441" x="7623175" y="5768975"/>
          <p14:tracePt t="56452" x="7710488" y="5781675"/>
          <p14:tracePt t="56457" x="7797800" y="5794375"/>
          <p14:tracePt t="56463" x="7897813" y="5807075"/>
          <p14:tracePt t="56471" x="8010525" y="5819775"/>
          <p14:tracePt t="56479" x="8110538" y="5832475"/>
          <p14:tracePt t="56487" x="8223250" y="5856288"/>
          <p14:tracePt t="56494" x="8335963" y="5881688"/>
          <p14:tracePt t="56502" x="8461375" y="5894388"/>
          <p14:tracePt t="56508" x="8574088" y="5919788"/>
          <p14:tracePt t="56518" x="8686800" y="5945188"/>
          <p14:tracePt t="56525" x="8786813" y="5981700"/>
          <p14:tracePt t="56534" x="8886825" y="5994400"/>
          <p14:tracePt t="56541" x="8986838" y="6019800"/>
          <p14:tracePt t="56550" x="9088438" y="6032500"/>
          <p14:tracePt t="56557" x="9199563" y="6045200"/>
          <p14:tracePt t="56567" x="9301163" y="6056313"/>
          <p14:tracePt t="56573" x="9388475" y="6056313"/>
          <p14:tracePt t="56579" x="9463088" y="6056313"/>
          <p14:tracePt t="56587" x="9563100" y="6056313"/>
          <p14:tracePt t="56595" x="9637713" y="6045200"/>
          <p14:tracePt t="56603" x="9726613" y="6019800"/>
          <p14:tracePt t="56611" x="9801225" y="5981700"/>
          <p14:tracePt t="56619" x="9875838" y="5945188"/>
          <p14:tracePt t="56627" x="9952038" y="5919788"/>
          <p14:tracePt t="56637" x="10026650" y="5881688"/>
          <p14:tracePt t="56643" x="10088563" y="5856288"/>
          <p14:tracePt t="56652" x="10164763" y="5832475"/>
          <p14:tracePt t="56657" x="10252075" y="5794375"/>
          <p14:tracePt t="56667" x="10326688" y="5756275"/>
          <p14:tracePt t="56673" x="10401300" y="5732463"/>
          <p14:tracePt t="56684" x="10490200" y="5694363"/>
          <p14:tracePt t="56689" x="10577513" y="5656263"/>
          <p14:tracePt t="56697" x="10652125" y="5619750"/>
          <p14:tracePt t="56706" x="10739438" y="5568950"/>
          <p14:tracePt t="56714" x="10815638" y="5518150"/>
          <p14:tracePt t="56722" x="10890250" y="5468938"/>
          <p14:tracePt t="56727" x="10952163" y="5418138"/>
          <p14:tracePt t="56736" x="11015663" y="5343525"/>
          <p14:tracePt t="56743" x="11052175" y="5268913"/>
          <p14:tracePt t="56752" x="11090275" y="5205413"/>
          <p14:tracePt t="56759" x="11128375" y="5168900"/>
          <p14:tracePt t="56767" x="11153775" y="5118100"/>
          <p14:tracePt t="56775" x="11177588" y="5068888"/>
          <p14:tracePt t="56783" x="11215688" y="5018088"/>
          <p14:tracePt t="56791" x="11241088" y="4956175"/>
          <p14:tracePt t="56800" x="11253788" y="4879975"/>
          <p14:tracePt t="56805" x="11266488" y="4779963"/>
          <p14:tracePt t="56813" x="11277600" y="4679950"/>
          <p14:tracePt t="56821" x="11277600" y="4554538"/>
          <p14:tracePt t="56829" x="11277600" y="4443413"/>
          <p14:tracePt t="56837" x="11277600" y="4330700"/>
          <p14:tracePt t="56845" x="11253788" y="4192588"/>
          <p14:tracePt t="56853" x="11228388" y="4054475"/>
          <p14:tracePt t="56861" x="11190288" y="3905250"/>
          <p14:tracePt t="56870" x="11141075" y="3741738"/>
          <p14:tracePt t="56877" x="11102975" y="3590925"/>
          <p14:tracePt t="56886" x="11064875" y="3441700"/>
          <p14:tracePt t="56892" x="11015663" y="3290888"/>
          <p14:tracePt t="56902" x="10977563" y="3141663"/>
          <p14:tracePt t="56908" x="10939463" y="2978150"/>
          <p14:tracePt t="56919" x="10877550" y="2865438"/>
          <p14:tracePt t="56926" x="10828338" y="2740025"/>
          <p14:tracePt t="56935" x="10777538" y="2627313"/>
          <p14:tracePt t="56941" x="10726738" y="2540000"/>
          <p14:tracePt t="56947" x="10690225" y="2465388"/>
          <p14:tracePt t="56953" x="10639425" y="2390775"/>
          <p14:tracePt t="56961" x="10602913" y="2339975"/>
          <p14:tracePt t="56970" x="10552113" y="2278063"/>
          <p14:tracePt t="56977" x="10490200" y="2227263"/>
          <p14:tracePt t="56986" x="10452100" y="2190750"/>
          <p14:tracePt t="56993" x="10401300" y="2165350"/>
          <p14:tracePt t="57005" x="10326688" y="2127250"/>
          <p14:tracePt t="57010" x="10277475" y="2101850"/>
          <p14:tracePt t="57019" x="10201275" y="2089150"/>
          <p14:tracePt t="57029" x="10101263" y="2078038"/>
          <p14:tracePt t="57036" x="10001250" y="2065338"/>
          <p14:tracePt t="57042" x="9913938" y="2052638"/>
          <p14:tracePt t="57051" x="9813925" y="2039938"/>
          <p14:tracePt t="57056" x="9713913" y="2027238"/>
          <p14:tracePt t="57070" x="9613900" y="2014538"/>
          <p14:tracePt t="57074" x="9501188" y="2001838"/>
          <p14:tracePt t="57084" x="9401175" y="1989138"/>
          <p14:tracePt t="57089" x="9288463" y="1978025"/>
          <p14:tracePt t="57096" x="9163050" y="1965325"/>
          <p14:tracePt t="57105" x="9063038" y="1952625"/>
          <p14:tracePt t="57112" x="8950325" y="1939925"/>
          <p14:tracePt t="57119" x="8824913" y="1927225"/>
          <p14:tracePt t="57128" x="8724900" y="1927225"/>
          <p14:tracePt t="57136" x="8612188" y="1914525"/>
          <p14:tracePt t="57144" x="8524875" y="1901825"/>
          <p14:tracePt t="57152" x="8448675" y="1889125"/>
          <p14:tracePt t="57160" x="8386763" y="1889125"/>
          <p14:tracePt t="57169" x="8324850" y="1889125"/>
          <p14:tracePt t="57173" x="8248650" y="1889125"/>
          <p14:tracePt t="57181" x="8199438" y="1889125"/>
          <p14:tracePt t="57189" x="8135938" y="1889125"/>
          <p14:tracePt t="57196" x="8061325" y="1889125"/>
          <p14:tracePt t="57205" x="7974013" y="1901825"/>
          <p14:tracePt t="57213" x="7886700" y="1914525"/>
          <p14:tracePt t="57221" x="7785100" y="1939925"/>
          <p14:tracePt t="57228" x="7661275" y="1952625"/>
          <p14:tracePt t="57238" x="7548563" y="1989138"/>
          <p14:tracePt t="57243" x="7397750" y="2014538"/>
          <p14:tracePt t="57252" x="7246938" y="2027238"/>
          <p14:tracePt t="57257" x="7123113" y="2052638"/>
          <p14:tracePt t="57268" x="7010400" y="2065338"/>
          <p14:tracePt t="57273" x="6897688" y="2089150"/>
          <p14:tracePt t="57284" x="6808788" y="2101850"/>
          <p14:tracePt t="57289" x="6746875" y="2127250"/>
          <p14:tracePt t="57297" x="6708775" y="2139950"/>
          <p14:tracePt t="57305" x="6659563" y="2165350"/>
          <p14:tracePt t="57314" x="6634163" y="2178050"/>
          <p14:tracePt t="57321" x="6608763" y="2178050"/>
          <p14:tracePt t="57327" x="6584950" y="2201863"/>
          <p14:tracePt t="57337" x="6559550" y="2214563"/>
          <p14:tracePt t="57343" x="6534150" y="2239963"/>
          <p14:tracePt t="57352" x="6508750" y="2278063"/>
          <p14:tracePt t="57359" x="6472238" y="2303463"/>
          <p14:tracePt t="57368" x="6434138" y="2352675"/>
          <p14:tracePt t="57375" x="6383338" y="2390775"/>
          <p14:tracePt t="57385" x="6334125" y="2439988"/>
          <p14:tracePt t="57391" x="6283325" y="2490788"/>
          <p14:tracePt t="57401" x="6234113" y="2527300"/>
          <p14:tracePt t="57405" x="6183313" y="2590800"/>
          <p14:tracePt t="57413" x="6146800" y="2640013"/>
          <p14:tracePt t="57422" x="6096000" y="2665413"/>
          <p14:tracePt t="57429" x="6045200" y="2728913"/>
          <p14:tracePt t="57438" x="6021388" y="2778125"/>
          <p14:tracePt t="57445" x="5970588" y="2816225"/>
          <p14:tracePt t="57457" x="5932488" y="2865438"/>
          <p14:tracePt t="57462" x="5908675" y="2903538"/>
          <p14:tracePt t="57471" x="5870575" y="2952750"/>
          <p14:tracePt t="57478" x="5857875" y="2990850"/>
          <p14:tracePt t="57488" x="5832475" y="3028950"/>
          <p14:tracePt t="57494" x="5795963" y="3078163"/>
          <p14:tracePt t="57504" x="5795963" y="3116263"/>
          <p14:tracePt t="57509" x="5770563" y="3165475"/>
          <p14:tracePt t="57518" x="5757863" y="3203575"/>
          <p14:tracePt t="57523" x="5745163" y="3267075"/>
          <p14:tracePt t="57533" x="5732463" y="3316288"/>
          <p14:tracePt t="57539" x="5719763" y="3354388"/>
          <p14:tracePt t="57547" x="5719763" y="3416300"/>
          <p14:tracePt t="57554" x="5708650" y="3454400"/>
          <p14:tracePt t="57561" x="5708650" y="3490913"/>
          <p14:tracePt t="57570" x="5708650" y="3516313"/>
          <p14:tracePt t="57577" x="5708650" y="3541713"/>
          <p14:tracePt t="57586" x="5695950" y="3567113"/>
          <p14:tracePt t="57593" x="5695950" y="3579813"/>
          <p14:tracePt t="57603" x="5695950" y="3590925"/>
          <p14:tracePt t="57609" x="5695950" y="3603625"/>
          <p14:tracePt t="57623" x="5695950" y="3616325"/>
          <p14:tracePt t="57648" x="5695950" y="3629025"/>
          <p14:tracePt t="57672" x="5695950" y="3641725"/>
          <p14:tracePt t="57693" x="5695950" y="3654425"/>
          <p14:tracePt t="57703" x="5695950" y="3667125"/>
          <p14:tracePt t="57718" x="5695950" y="3679825"/>
          <p14:tracePt t="57734" x="5695950" y="3692525"/>
          <p14:tracePt t="57741" x="5695950" y="3703638"/>
          <p14:tracePt t="57751" x="5695950" y="3716338"/>
          <p14:tracePt t="57757" x="5695950" y="3729038"/>
          <p14:tracePt t="57768" x="5708650" y="3741738"/>
          <p14:tracePt t="57773" x="5708650" y="3767138"/>
          <p14:tracePt t="57779" x="5719763" y="3779838"/>
          <p14:tracePt t="57787" x="5719763" y="3803650"/>
          <p14:tracePt t="57796" x="5732463" y="3829050"/>
          <p14:tracePt t="57804" x="5745163" y="3854450"/>
          <p14:tracePt t="57811" x="5745163" y="3879850"/>
          <p14:tracePt t="57820" x="5745163" y="3892550"/>
          <p14:tracePt t="57827" x="5757863" y="3916363"/>
          <p14:tracePt t="57837" x="5770563" y="3916363"/>
          <p14:tracePt t="57844" x="5770563" y="3929063"/>
          <p14:tracePt t="57857" x="5770563" y="3941763"/>
          <p14:tracePt t="57873" x="5770563" y="3954463"/>
          <p14:tracePt t="57883" x="5783263" y="3954463"/>
          <p14:tracePt t="57889" x="5783263" y="3967163"/>
          <p14:tracePt t="57897" x="5783263" y="3979863"/>
          <p14:tracePt t="57927" x="5783263" y="3992563"/>
          <p14:tracePt t="57976" x="5783263" y="4005263"/>
          <p14:tracePt t="57992" x="5795963" y="4017963"/>
          <p14:tracePt t="58001" x="5795963" y="4029075"/>
          <p14:tracePt t="58016" x="5795963" y="4041775"/>
          <p14:tracePt t="58023" x="5808663" y="4041775"/>
          <p14:tracePt t="58031" x="5808663" y="4054475"/>
          <p14:tracePt t="58057" x="5821363" y="4079875"/>
          <p14:tracePt t="58064" x="5821363" y="4092575"/>
          <p14:tracePt t="58073" x="5832475" y="4092575"/>
          <p14:tracePt t="58079" x="5845175" y="4117975"/>
          <p14:tracePt t="58084" x="5845175" y="4141788"/>
          <p14:tracePt t="58091" x="5857875" y="4167188"/>
          <p14:tracePt t="58100" x="5870575" y="4192588"/>
          <p14:tracePt t="58107" x="5870575" y="4217988"/>
          <p14:tracePt t="58117" x="5883275" y="4254500"/>
          <p14:tracePt t="58123" x="5895975" y="4279900"/>
          <p14:tracePt t="58134" x="5908675" y="4305300"/>
          <p14:tracePt t="58139" x="5908675" y="4330700"/>
          <p14:tracePt t="58147" x="5921375" y="4354513"/>
          <p14:tracePt t="58155" x="5932488" y="4379913"/>
          <p14:tracePt t="58161" x="5945188" y="4405313"/>
          <p14:tracePt t="58171" x="5945188" y="4418013"/>
          <p14:tracePt t="58177" x="5957888" y="4443413"/>
          <p14:tracePt t="58186" x="5970588" y="4454525"/>
          <p14:tracePt t="58193" x="5970588" y="4467225"/>
          <p14:tracePt t="58203" x="5983288" y="4492625"/>
          <p14:tracePt t="58220" x="5995988" y="4518025"/>
          <p14:tracePt t="58231" x="6008688" y="4530725"/>
          <p14:tracePt t="58247" x="6021388" y="4543425"/>
          <p14:tracePt t="58263" x="6021388" y="4554538"/>
          <p14:tracePt t="58271" x="6034088" y="4567238"/>
          <p14:tracePt t="58287" x="6045200" y="4579938"/>
          <p14:tracePt t="58302" x="6045200" y="4592638"/>
          <p14:tracePt t="58309" x="6057900" y="4592638"/>
          <p14:tracePt t="58317" x="6057900" y="4605338"/>
          <p14:tracePt t="58334" x="6057900" y="4618038"/>
          <p14:tracePt t="58341" x="6070600" y="4630738"/>
          <p14:tracePt t="58357" x="6070600" y="4643438"/>
          <p14:tracePt t="58379" x="6070600" y="4656138"/>
          <p14:tracePt t="58405" x="6083300" y="4656138"/>
          <p14:tracePt t="58413" x="6083300" y="4667250"/>
          <p14:tracePt t="58423" x="6083300" y="4679950"/>
          <p14:tracePt t="58437" x="6096000" y="4692650"/>
          <p14:tracePt t="58453" x="6096000" y="4705350"/>
          <p14:tracePt t="58458" x="6108700" y="4705350"/>
          <p14:tracePt t="58470" x="6108700" y="4730750"/>
          <p14:tracePt t="58475" x="6108700" y="4743450"/>
          <p14:tracePt t="58486" x="6121400" y="4756150"/>
          <p14:tracePt t="58491" x="6134100" y="4792663"/>
          <p14:tracePt t="58502" x="6134100" y="4805363"/>
          <p14:tracePt t="58508" x="6146800" y="4830763"/>
          <p14:tracePt t="58514" x="6157913" y="4856163"/>
          <p14:tracePt t="58521" x="6170613" y="4892675"/>
          <p14:tracePt t="58528" x="6170613" y="4918075"/>
          <p14:tracePt t="58536" x="6183313" y="4930775"/>
          <p14:tracePt t="58543" x="6196013" y="4943475"/>
          <p14:tracePt t="58552" x="6196013" y="4968875"/>
          <p14:tracePt t="58559" x="6196013" y="4992688"/>
          <p14:tracePt t="58567" x="6208713" y="5018088"/>
          <p14:tracePt t="58575" x="6221413" y="5043488"/>
          <p14:tracePt t="58584" x="6234113" y="5081588"/>
          <p14:tracePt t="58591" x="6234113" y="5105400"/>
          <p14:tracePt t="58601" x="6246813" y="5130800"/>
          <p14:tracePt t="58606" x="6259513" y="5168900"/>
          <p14:tracePt t="58613" x="6270625" y="5205413"/>
          <p14:tracePt t="58621" x="6283325" y="5243513"/>
          <p14:tracePt t="58629" x="6296025" y="5281613"/>
          <p14:tracePt t="58637" x="6321425" y="5343525"/>
          <p14:tracePt t="58645" x="6346825" y="5381625"/>
          <p14:tracePt t="58655" x="6370638" y="5443538"/>
          <p14:tracePt t="58661" x="6408738" y="5481638"/>
          <p14:tracePt t="58667" x="6446838" y="5530850"/>
          <p14:tracePt t="58675" x="6472238" y="5568950"/>
          <p14:tracePt t="58684" x="6508750" y="5619750"/>
          <p14:tracePt t="58691" x="6534150" y="5656263"/>
          <p14:tracePt t="58702" x="6572250" y="5719763"/>
          <p14:tracePt t="58708" x="6621463" y="5768975"/>
          <p14:tracePt t="58717" x="6672263" y="5819775"/>
          <p14:tracePt t="58723" x="6708775" y="5868988"/>
          <p14:tracePt t="58733" x="6759575" y="5919788"/>
          <p14:tracePt t="58739" x="6797675" y="5945188"/>
          <p14:tracePt t="58745" x="6859588" y="5994400"/>
          <p14:tracePt t="58753" x="6921500" y="6045200"/>
          <p14:tracePt t="58761" x="6997700" y="6081713"/>
          <p14:tracePt t="58769" x="7072313" y="6119813"/>
          <p14:tracePt t="58777" x="7146925" y="6145213"/>
          <p14:tracePt t="58786" x="7210425" y="6157913"/>
          <p14:tracePt t="58793" x="7285038" y="6169025"/>
          <p14:tracePt t="58803" x="7348538" y="6181725"/>
          <p14:tracePt t="58809" x="7423150" y="6194425"/>
          <p14:tracePt t="58817" x="7485063" y="6194425"/>
          <p14:tracePt t="58825" x="7561263" y="6194425"/>
          <p14:tracePt t="58832" x="7648575" y="6207125"/>
          <p14:tracePt t="58841" x="7735888" y="6219825"/>
          <p14:tracePt t="58850" x="7823200" y="6232525"/>
          <p14:tracePt t="58857" x="7923213" y="6257925"/>
          <p14:tracePt t="58865" x="8023225" y="6269038"/>
          <p14:tracePt t="58873" x="8123238" y="6294438"/>
          <p14:tracePt t="58880" x="8235950" y="6319838"/>
          <p14:tracePt t="58889" x="8348663" y="6332538"/>
          <p14:tracePt t="58896" x="8448675" y="6345238"/>
          <p14:tracePt t="58904" x="8574088" y="6357938"/>
          <p14:tracePt t="58911" x="8674100" y="6357938"/>
          <p14:tracePt t="58920" x="8750300" y="6357938"/>
          <p14:tracePt t="58926" x="8837613" y="6357938"/>
          <p14:tracePt t="58936" x="8912225" y="6357938"/>
          <p14:tracePt t="58943" x="8975725" y="6332538"/>
          <p14:tracePt t="58954" x="9063038" y="6319838"/>
          <p14:tracePt t="58958" x="9137650" y="6294438"/>
          <p14:tracePt t="58965" x="9224963" y="6281738"/>
          <p14:tracePt t="58975" x="9324975" y="6245225"/>
          <p14:tracePt t="58980" x="9437688" y="6219825"/>
          <p14:tracePt t="58989" x="9537700" y="6181725"/>
          <p14:tracePt t="58997" x="9637713" y="6132513"/>
          <p14:tracePt t="59005" x="9763125" y="6094413"/>
          <p14:tracePt t="59012" x="9875838" y="6032500"/>
          <p14:tracePt t="59021" x="9975850" y="5981700"/>
          <p14:tracePt t="59028" x="10039350" y="5919788"/>
          <p14:tracePt t="59039" x="10101263" y="5843588"/>
          <p14:tracePt t="59044" x="10152063" y="5781675"/>
          <p14:tracePt t="59053" x="10188575" y="5707063"/>
          <p14:tracePt t="59061" x="10226675" y="5630863"/>
          <p14:tracePt t="59070" x="10252075" y="5568950"/>
          <p14:tracePt t="59075" x="10277475" y="5530850"/>
          <p14:tracePt t="59087" x="10301288" y="5494338"/>
          <p14:tracePt t="59091" x="10326688" y="5443538"/>
          <p14:tracePt t="59100" x="10339388" y="5418138"/>
          <p14:tracePt t="59106" x="10352088" y="5381625"/>
          <p14:tracePt t="59112" x="10377488" y="5343525"/>
          <p14:tracePt t="59123" x="10390188" y="5281613"/>
          <p14:tracePt t="59132" x="10426700" y="5205413"/>
          <p14:tracePt t="59138" x="10464800" y="5130800"/>
          <p14:tracePt t="59146" x="10502900" y="5068888"/>
          <p14:tracePt t="59154" x="10539413" y="4956175"/>
          <p14:tracePt t="59163" x="10577513" y="4868863"/>
          <p14:tracePt t="59170" x="10626725" y="4779963"/>
          <p14:tracePt t="59178" x="10652125" y="4705350"/>
          <p14:tracePt t="59187" x="10677525" y="4618038"/>
          <p14:tracePt t="59195" x="10702925" y="4543425"/>
          <p14:tracePt t="59199" x="10752138" y="4443413"/>
          <p14:tracePt t="59207" x="10790238" y="4354513"/>
          <p14:tracePt t="59215" x="10815638" y="4241800"/>
          <p14:tracePt t="59223" x="10839450" y="4141788"/>
          <p14:tracePt t="59230" x="10852150" y="4041775"/>
          <p14:tracePt t="59241" x="10864850" y="3916363"/>
          <p14:tracePt t="59246" x="10877550" y="3816350"/>
          <p14:tracePt t="59255" x="10877550" y="3703638"/>
          <p14:tracePt t="59262" x="10877550" y="3603625"/>
          <p14:tracePt t="59270" x="10877550" y="3503613"/>
          <p14:tracePt t="59277" x="10864850" y="3416300"/>
          <p14:tracePt t="59285" x="10839450" y="3341688"/>
          <p14:tracePt t="59291" x="10815638" y="3290888"/>
          <p14:tracePt t="59302" x="10777538" y="3228975"/>
          <p14:tracePt t="59307" x="10739438" y="3165475"/>
          <p14:tracePt t="59320" x="10715625" y="3090863"/>
          <p14:tracePt t="59326" x="10664825" y="3016250"/>
          <p14:tracePt t="59336" x="10614025" y="2941638"/>
          <p14:tracePt t="59341" x="10552113" y="2852738"/>
          <p14:tracePt t="59346" x="10502900" y="2778125"/>
          <p14:tracePt t="59355" x="10452100" y="2703513"/>
          <p14:tracePt t="59363" x="10401300" y="2627313"/>
          <p14:tracePt t="59372" x="10352088" y="2552700"/>
          <p14:tracePt t="59380" x="10301288" y="2490788"/>
          <p14:tracePt t="59387" x="10264775" y="2427288"/>
          <p14:tracePt t="59394" x="10213975" y="2390775"/>
          <p14:tracePt t="59404" x="10164763" y="2339975"/>
          <p14:tracePt t="59411" x="10126663" y="2303463"/>
          <p14:tracePt t="59421" x="10075863" y="2252663"/>
          <p14:tracePt t="59428" x="10039350" y="2214563"/>
          <p14:tracePt t="59436" x="9988550" y="2190750"/>
          <p14:tracePt t="59441" x="9952038" y="2165350"/>
          <p14:tracePt t="59450" x="9913938" y="2152650"/>
          <p14:tracePt t="59456" x="9875838" y="2139950"/>
          <p14:tracePt t="59465" x="9826625" y="2127250"/>
          <p14:tracePt t="59471" x="9788525" y="2114550"/>
          <p14:tracePt t="59479" x="9739313" y="2101850"/>
          <p14:tracePt t="59488" x="9675813" y="2101850"/>
          <p14:tracePt t="59493" x="9613900" y="2089150"/>
          <p14:tracePt t="59503" x="9550400" y="2089150"/>
          <p14:tracePt t="59509" x="9475788" y="2078038"/>
          <p14:tracePt t="59519" x="9413875" y="2078038"/>
          <p14:tracePt t="59525" x="9324975" y="2078038"/>
          <p14:tracePt t="59535" x="9224963" y="2078038"/>
          <p14:tracePt t="59541" x="9099550" y="2089150"/>
          <p14:tracePt t="59551" x="8986838" y="2114550"/>
          <p14:tracePt t="59556" x="8837613" y="2127250"/>
          <p14:tracePt t="59562" x="8686800" y="2127250"/>
          <p14:tracePt t="59572" x="8524875" y="2139950"/>
          <p14:tracePt t="59578" x="8374063" y="2152650"/>
          <p14:tracePt t="59587" x="8186738" y="2165350"/>
          <p14:tracePt t="59594" x="7999413" y="2190750"/>
          <p14:tracePt t="59602" x="7835900" y="2214563"/>
          <p14:tracePt t="59610" x="7710488" y="2265363"/>
          <p14:tracePt t="59619" x="7585075" y="2303463"/>
          <p14:tracePt t="59626" x="7485063" y="2339975"/>
          <p14:tracePt t="59635" x="7410450" y="2378075"/>
          <p14:tracePt t="59642" x="7335838" y="2414588"/>
          <p14:tracePt t="59649" x="7272338" y="2465388"/>
          <p14:tracePt t="59656" x="7223125" y="2516188"/>
          <p14:tracePt t="59665" x="7172325" y="2552700"/>
          <p14:tracePt t="59672" x="7123113" y="2616200"/>
          <p14:tracePt t="59680" x="7072313" y="2678113"/>
          <p14:tracePt t="59688" x="7021513" y="2752725"/>
          <p14:tracePt t="59696" x="6972300" y="2828925"/>
          <p14:tracePt t="59704" x="6921500" y="2903538"/>
          <p14:tracePt t="59710" x="6872288" y="3003550"/>
          <p14:tracePt t="59719" x="6821488" y="3116263"/>
          <p14:tracePt t="59726" x="6772275" y="3241675"/>
          <p14:tracePt t="59735" x="6734175" y="3354388"/>
          <p14:tracePt t="59742" x="6696075" y="3479800"/>
          <p14:tracePt t="59751" x="6672263" y="3590925"/>
          <p14:tracePt t="59758" x="6634163" y="3716338"/>
          <p14:tracePt t="59767" x="6596063" y="3829050"/>
          <p14:tracePt t="59774" x="6572250" y="3916363"/>
          <p14:tracePt t="59783" x="6559550" y="4017963"/>
          <p14:tracePt t="59790" x="6534150" y="4092575"/>
          <p14:tracePt t="59796" x="6508750" y="4154488"/>
          <p14:tracePt t="59804" x="6496050" y="4230688"/>
          <p14:tracePt t="59812" x="6472238" y="4279900"/>
          <p14:tracePt t="59820" x="6459538" y="4318000"/>
          <p14:tracePt t="59828" x="6446838" y="4379913"/>
          <p14:tracePt t="59836" x="6434138" y="4430713"/>
          <p14:tracePt t="59844" x="6434138" y="4467225"/>
          <p14:tracePt t="59852" x="6421438" y="4530725"/>
          <p14:tracePt t="59860" x="6396038" y="4567238"/>
          <p14:tracePt t="59868" x="6383338" y="4605338"/>
          <p14:tracePt t="59874" x="6383338" y="4643438"/>
          <p14:tracePt t="59885" x="6370638" y="4679950"/>
          <p14:tracePt t="59893" x="6359525" y="4705350"/>
          <p14:tracePt t="59903" x="6346825" y="4743450"/>
          <p14:tracePt t="59909" x="6346825" y="4779963"/>
          <p14:tracePt t="59920" x="6334125" y="4818063"/>
          <p14:tracePt t="59926" x="6321425" y="4843463"/>
          <p14:tracePt t="59937" x="6308725" y="4879975"/>
          <p14:tracePt t="59940" x="6308725" y="4905375"/>
          <p14:tracePt t="59948" x="6296025" y="4930775"/>
          <p14:tracePt t="59957" x="6283325" y="4968875"/>
          <p14:tracePt t="59964" x="6283325" y="4992688"/>
          <p14:tracePt t="59971" x="6270625" y="5030788"/>
          <p14:tracePt t="59977" x="6270625" y="5056188"/>
          <p14:tracePt t="59988" x="6270625" y="5068888"/>
          <p14:tracePt t="59993" x="6270625" y="5092700"/>
          <p14:tracePt t="60001" x="6270625" y="5118100"/>
          <p14:tracePt t="60009" x="6270625" y="5130800"/>
          <p14:tracePt t="60018" x="6270625" y="5143500"/>
          <p14:tracePt t="60023" x="6259513" y="5156200"/>
          <p14:tracePt t="60031" x="6259513" y="5168900"/>
          <p14:tracePt t="60038" x="6259513" y="5181600"/>
          <p14:tracePt t="60052" x="6259513" y="5194300"/>
          <p14:tracePt t="60062" x="6259513" y="5218113"/>
          <p14:tracePt t="60078" x="6259513" y="5230813"/>
          <p14:tracePt t="60092" x="6270625" y="5243513"/>
          <p14:tracePt t="60108" x="6270625" y="5256213"/>
          <p14:tracePt t="60117" x="6283325" y="5268913"/>
          <p14:tracePt t="60135" x="6283325" y="5281613"/>
          <p14:tracePt t="60142" x="6296025" y="5281613"/>
          <p14:tracePt t="60152" x="6296025" y="5294313"/>
          <p14:tracePt t="60158" x="6308725" y="5294313"/>
          <p14:tracePt t="60164" x="6308725" y="5305425"/>
          <p14:tracePt t="60173" x="6321425" y="5318125"/>
          <p14:tracePt t="60205" x="6334125" y="5318125"/>
          <p14:tracePt t="60212" x="6334125" y="5330825"/>
          <p14:tracePt t="60233" x="6346825" y="5330825"/>
          <p14:tracePt t="60249" x="6359525" y="5330825"/>
          <p14:tracePt t="60272" x="6370638" y="5343525"/>
          <p14:tracePt t="60296" x="6383338" y="5343525"/>
          <p14:tracePt t="61560" x="6334125" y="5368925"/>
          <p14:tracePt t="61568" x="6196013" y="5418138"/>
          <p14:tracePt t="61576" x="6034088" y="5481638"/>
          <p14:tracePt t="61586" x="5845175" y="5518150"/>
          <p14:tracePt t="61592" x="5545138" y="5568950"/>
          <p14:tracePt t="61602" x="5194300" y="5594350"/>
          <p14:tracePt t="61608" x="4756150" y="5594350"/>
          <p14:tracePt t="61614" x="4243388" y="5581650"/>
          <p14:tracePt t="61623" x="3605213" y="5468938"/>
          <p14:tracePt t="61630" x="2879725" y="5356225"/>
          <p14:tracePt t="61639" x="2014538" y="5256213"/>
          <p14:tracePt t="61646" x="1027113" y="51562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B181A-366D-4431-A6B3-12E760D3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Estudos observacionais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B997F6B-B641-42A0-8AF0-25CC36D8B1B4}"/>
              </a:ext>
            </a:extLst>
          </p:cNvPr>
          <p:cNvSpPr/>
          <p:nvPr/>
        </p:nvSpPr>
        <p:spPr>
          <a:xfrm>
            <a:off x="1197429" y="1862675"/>
            <a:ext cx="3897086" cy="1566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Quais são os critérios para julgar casualidade???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05E25BC-F620-4CC2-A1CF-EB2FCB009518}"/>
              </a:ext>
            </a:extLst>
          </p:cNvPr>
          <p:cNvSpPr/>
          <p:nvPr/>
        </p:nvSpPr>
        <p:spPr>
          <a:xfrm>
            <a:off x="6096000" y="3429000"/>
            <a:ext cx="4484914" cy="2246769"/>
          </a:xfrm>
          <a:prstGeom prst="rect">
            <a:avLst/>
          </a:prstGeom>
          <a:solidFill>
            <a:srgbClr val="4C938B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dirty="0"/>
              <a:t>Quanto mais forte uma associação, maior será a possibilidade de se tratar de uma relação causal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A51C01BC-933E-4FA2-8B9B-FEB8D9EA9B5D}"/>
              </a:ext>
            </a:extLst>
          </p:cNvPr>
          <p:cNvCxnSpPr>
            <a:cxnSpLocks/>
          </p:cNvCxnSpPr>
          <p:nvPr/>
        </p:nvCxnSpPr>
        <p:spPr>
          <a:xfrm>
            <a:off x="5298622" y="3027783"/>
            <a:ext cx="593271" cy="40121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34C5BBD8-F1F7-4C8B-9461-65ECB2DAF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6"/>
    </mc:Choice>
    <mc:Fallback xmlns="">
      <p:transition spd="slow" advTm="1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B181A-366D-4431-A6B3-12E760D3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Estudos observacionais</a:t>
            </a:r>
          </a:p>
        </p:txBody>
      </p:sp>
      <p:pic>
        <p:nvPicPr>
          <p:cNvPr id="6" name="Imagem 5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D3A07501-4966-484B-B3AC-6B0B2F3C5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5" y="2014194"/>
            <a:ext cx="9745883" cy="3849624"/>
          </a:xfrm>
          <a:prstGeom prst="rect">
            <a:avLst/>
          </a:prstGeom>
          <a:noFill/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3962F59-F2E4-4001-9CF4-C620D4C07054}"/>
              </a:ext>
            </a:extLst>
          </p:cNvPr>
          <p:cNvSpPr/>
          <p:nvPr/>
        </p:nvSpPr>
        <p:spPr>
          <a:xfrm>
            <a:off x="342123" y="6215406"/>
            <a:ext cx="9231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Data sources: National Vital Statistics Reports and U.S. Department of Agriculture</a:t>
            </a:r>
            <a:endParaRPr lang="pt-BR" sz="12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E12202F-D6E9-46B4-9919-346315BCA681}"/>
              </a:ext>
            </a:extLst>
          </p:cNvPr>
          <p:cNvSpPr/>
          <p:nvPr/>
        </p:nvSpPr>
        <p:spPr>
          <a:xfrm>
            <a:off x="8117633" y="458902"/>
            <a:ext cx="3643604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A presença de uma associação estatística não significa necessariamente uma associação causal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A48E492-6A8D-4EF1-95D0-69C8676BC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F55F298-A537-474D-B7F1-7A6174563BA2}"/>
              </a:ext>
            </a:extLst>
          </p:cNvPr>
          <p:cNvSpPr txBox="1"/>
          <p:nvPr/>
        </p:nvSpPr>
        <p:spPr>
          <a:xfrm>
            <a:off x="7637884" y="2487872"/>
            <a:ext cx="23139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Correlation:99.26% (r=0.992558)</a:t>
            </a:r>
          </a:p>
        </p:txBody>
      </p:sp>
    </p:spTree>
    <p:extLst>
      <p:ext uri="{BB962C8B-B14F-4D97-AF65-F5344CB8AC3E}">
        <p14:creationId xmlns:p14="http://schemas.microsoft.com/office/powerpoint/2010/main" val="33599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38"/>
    </mc:Choice>
    <mc:Fallback xmlns="">
      <p:transition spd="slow" advTm="5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289" x="25400" y="838200"/>
          <p14:tracePt t="52294" x="38100" y="838200"/>
          <p14:tracePt t="52304" x="50800" y="838200"/>
          <p14:tracePt t="52311" x="74613" y="838200"/>
          <p14:tracePt t="52321" x="74613" y="825500"/>
          <p14:tracePt t="52326" x="87313" y="825500"/>
          <p14:tracePt t="52343" x="100013" y="812800"/>
          <p14:tracePt t="52350" x="112713" y="812800"/>
          <p14:tracePt t="52358" x="125413" y="801688"/>
          <p14:tracePt t="52366" x="150813" y="788988"/>
          <p14:tracePt t="52374" x="163513" y="788988"/>
          <p14:tracePt t="52381" x="174625" y="776288"/>
          <p14:tracePt t="52390" x="200025" y="763588"/>
          <p14:tracePt t="52396" x="225425" y="763588"/>
          <p14:tracePt t="52407" x="250825" y="750888"/>
          <p14:tracePt t="52412" x="274638" y="738188"/>
          <p14:tracePt t="52421" x="312738" y="725488"/>
          <p14:tracePt t="52428" x="338138" y="725488"/>
          <p14:tracePt t="52438" x="363538" y="712788"/>
          <p14:tracePt t="52442" x="387350" y="700088"/>
          <p14:tracePt t="52450" x="425450" y="700088"/>
          <p14:tracePt t="52458" x="463550" y="688975"/>
          <p14:tracePt t="52466" x="488950" y="688975"/>
          <p14:tracePt t="52475" x="525463" y="688975"/>
          <p14:tracePt t="52536" x="525463" y="676275"/>
          <p14:tracePt t="57478" x="525463" y="663575"/>
          <p14:tracePt t="57487" x="538163" y="650875"/>
          <p14:tracePt t="57494" x="550863" y="600075"/>
          <p14:tracePt t="57500" x="550863" y="576263"/>
          <p14:tracePt t="57508" x="563563" y="525463"/>
          <p14:tracePt t="57516" x="576263" y="463550"/>
          <p14:tracePt t="57525" x="600075" y="374650"/>
          <p14:tracePt t="57532" x="625475" y="263525"/>
          <p14:tracePt t="57542" x="663575" y="161925"/>
          <p14:tracePt t="57548" x="688975" y="619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|8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14_TF78438558" id="{EFC388B7-E3E7-46E9-90A0-7401A222EB8A}" vid="{685F28B6-3FA5-49C7-9831-35ED941F70C7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1750</Words>
  <Application>Microsoft Office PowerPoint</Application>
  <PresentationFormat>Widescreen</PresentationFormat>
  <Paragraphs>264</Paragraphs>
  <Slides>50</Slides>
  <Notes>0</Notes>
  <HiddenSlides>0</HiddenSlides>
  <MMClips>50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Century Gothic</vt:lpstr>
      <vt:lpstr>Garamond</vt:lpstr>
      <vt:lpstr>SavonVTI</vt:lpstr>
      <vt:lpstr>Title Lorem Ipsum</vt:lpstr>
      <vt:lpstr>Retomando...</vt:lpstr>
      <vt:lpstr>Estudos observacionais</vt:lpstr>
      <vt:lpstr>Apresentação do PowerPoint</vt:lpstr>
      <vt:lpstr>Estudos observacionais</vt:lpstr>
      <vt:lpstr>Estudos observacionais</vt:lpstr>
      <vt:lpstr>Apresentação do PowerPoint</vt:lpstr>
      <vt:lpstr>Estudos observacionais</vt:lpstr>
      <vt:lpstr>Estudos observacionais</vt:lpstr>
      <vt:lpstr>Tipos de estudos</vt:lpstr>
      <vt:lpstr>Relato de caso e Série de Caso</vt:lpstr>
      <vt:lpstr>Relato de caso e Série de Caso</vt:lpstr>
      <vt:lpstr>Relato de caso e Série de Caso</vt:lpstr>
      <vt:lpstr>Relato de caso e Série de Caso</vt:lpstr>
      <vt:lpstr>Relato de caso e Série de Caso</vt:lpstr>
      <vt:lpstr>Relato de caso e Série de Caso</vt:lpstr>
      <vt:lpstr>Relato de caso e Série de Caso</vt:lpstr>
      <vt:lpstr>Nível de Evidência</vt:lpstr>
      <vt:lpstr>Coorte</vt:lpstr>
      <vt:lpstr>Coorte</vt:lpstr>
      <vt:lpstr>Coorte</vt:lpstr>
      <vt:lpstr>Coorte</vt:lpstr>
      <vt:lpstr>Coorte</vt:lpstr>
      <vt:lpstr>Coorte</vt:lpstr>
      <vt:lpstr>Coorte</vt:lpstr>
      <vt:lpstr>Coorte</vt:lpstr>
      <vt:lpstr>Apresentação do PowerPoint</vt:lpstr>
      <vt:lpstr>Coorte</vt:lpstr>
      <vt:lpstr>Coorte</vt:lpstr>
      <vt:lpstr>Coorte</vt:lpstr>
      <vt:lpstr>Coorte</vt:lpstr>
      <vt:lpstr>Nível de Evidência</vt:lpstr>
      <vt:lpstr>Caso Controle</vt:lpstr>
      <vt:lpstr>Caso Controle</vt:lpstr>
      <vt:lpstr>Caso Controle</vt:lpstr>
      <vt:lpstr>Caso Controle</vt:lpstr>
      <vt:lpstr>Caso Controle</vt:lpstr>
      <vt:lpstr>Nível de Evidência</vt:lpstr>
      <vt:lpstr>Transversal</vt:lpstr>
      <vt:lpstr>Transversal</vt:lpstr>
      <vt:lpstr>Transversal</vt:lpstr>
      <vt:lpstr>Transversal</vt:lpstr>
      <vt:lpstr>Transversal</vt:lpstr>
      <vt:lpstr>Transversal</vt:lpstr>
      <vt:lpstr>Transversal</vt:lpstr>
      <vt:lpstr>Transversal</vt:lpstr>
      <vt:lpstr>Transversal</vt:lpstr>
      <vt:lpstr>Transversal</vt:lpstr>
      <vt:lpstr>Nível de Evidência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2020-04-10T02:25:28Z</dcterms:created>
  <dcterms:modified xsi:type="dcterms:W3CDTF">2020-04-12T14:47:45Z</dcterms:modified>
</cp:coreProperties>
</file>