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2842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07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18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62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12467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44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43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97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77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483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771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2B898CC-7CDA-C048-87BA-DEA3CE2B4D23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044B8E4-32A2-FD47-B50F-3B4CB7A760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237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1D203-4603-E14C-A94C-7AF05271B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Repertório Coral no Barroco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E09E4-51A5-FF40-8FC2-38D97F972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Susana Cecilia Igayara-Souza</a:t>
            </a:r>
          </a:p>
          <a:p>
            <a:r>
              <a:rPr lang="pt-BR" dirty="0"/>
              <a:t>História do Repertório Coral </a:t>
            </a:r>
          </a:p>
          <a:p>
            <a:r>
              <a:rPr lang="pt-BR" dirty="0"/>
              <a:t>CMU-ECA-USP 2020</a:t>
            </a:r>
          </a:p>
        </p:txBody>
      </p:sp>
    </p:spTree>
    <p:extLst>
      <p:ext uri="{BB962C8B-B14F-4D97-AF65-F5344CB8AC3E}">
        <p14:creationId xmlns:p14="http://schemas.microsoft.com/office/powerpoint/2010/main" val="38882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6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022AB0-FBF6-ED4D-BB1E-80425928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pt-BR"/>
              <a:t>Materiais para este módulo do curso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EAD8E9-0AFB-684D-AACB-52FB6515E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3113"/>
            <a:ext cx="9601200" cy="4500561"/>
          </a:xfrm>
        </p:spPr>
        <p:txBody>
          <a:bodyPr>
            <a:normAutofit/>
          </a:bodyPr>
          <a:lstStyle/>
          <a:p>
            <a:r>
              <a:rPr lang="pt-BR" dirty="0"/>
              <a:t>Neste módulo do curso de História do Repertório Coral, você encontrará:</a:t>
            </a:r>
          </a:p>
          <a:p>
            <a:r>
              <a:rPr lang="pt-BR" dirty="0"/>
              <a:t>1) Roteiro síntese dos principais aspectos relacionados à criação, interpretação e recepção no período barroco</a:t>
            </a:r>
          </a:p>
          <a:p>
            <a:r>
              <a:rPr lang="pt-BR" dirty="0"/>
              <a:t>Texto didático elaborado </a:t>
            </a:r>
            <a:r>
              <a:rPr lang="pt-BR"/>
              <a:t>por mim: </a:t>
            </a:r>
            <a:r>
              <a:rPr lang="pt-BR" dirty="0"/>
              <a:t>O Repertório Coral </a:t>
            </a:r>
            <a:r>
              <a:rPr lang="pt-BR"/>
              <a:t>no Barroco </a:t>
            </a:r>
            <a:endParaRPr lang="pt-BR" dirty="0"/>
          </a:p>
          <a:p>
            <a:r>
              <a:rPr lang="pt-BR" dirty="0"/>
              <a:t>2) Apresentação sobre a cantata BWV 62 de Bach, como exemplo de roteiro de estudo das Cantatas, uma das principais formas corais do Barroco. </a:t>
            </a:r>
          </a:p>
          <a:p>
            <a:r>
              <a:rPr lang="pt-BR" dirty="0"/>
              <a:t>3) </a:t>
            </a:r>
            <a:r>
              <a:rPr lang="pt-BR" dirty="0" err="1"/>
              <a:t>Playlist</a:t>
            </a:r>
            <a:r>
              <a:rPr lang="pt-BR" dirty="0"/>
              <a:t> no </a:t>
            </a:r>
            <a:r>
              <a:rPr lang="pt-BR" dirty="0" err="1"/>
              <a:t>Youtube</a:t>
            </a:r>
            <a:r>
              <a:rPr lang="pt-BR" dirty="0"/>
              <a:t> relacionada à apresentação da Cantata (consta do último slide)</a:t>
            </a:r>
          </a:p>
          <a:p>
            <a:r>
              <a:rPr lang="pt-BR" dirty="0"/>
              <a:t>4) Apresentação sobre aspectos gerais do Oratório, outra forma coral importante do período</a:t>
            </a:r>
          </a:p>
          <a:p>
            <a:r>
              <a:rPr lang="pt-BR" dirty="0"/>
              <a:t>6) </a:t>
            </a:r>
            <a:r>
              <a:rPr lang="pt-BR" dirty="0" err="1"/>
              <a:t>Playlist</a:t>
            </a:r>
            <a:r>
              <a:rPr lang="pt-BR" dirty="0"/>
              <a:t> com exemplos do repertório coral no Barroco (o link está no Roteiro e no texto explicativo)</a:t>
            </a:r>
          </a:p>
        </p:txBody>
      </p:sp>
    </p:spTree>
    <p:extLst>
      <p:ext uri="{BB962C8B-B14F-4D97-AF65-F5344CB8AC3E}">
        <p14:creationId xmlns:p14="http://schemas.microsoft.com/office/powerpoint/2010/main" val="3565488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6C031-23EF-AE4B-B6A2-D3987E4F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Programação de estudos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0D883C-905D-D74E-AF8F-1D6B1591A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Nesta modalidade de ensino à distância, as aulas sobre cada período estão concentradas, portanto há bastante material, para que vocês possam ouvir ao longo do semestre. Selecionei intérpretes de referência, vamos trabalhar sobre a trajetória de alguns deles no próximo semestre (Estudos de Repertório Coral).</a:t>
            </a:r>
          </a:p>
          <a:p>
            <a:r>
              <a:rPr lang="pt-BR" dirty="0"/>
              <a:t>Algumas obras grandes estão na íntegra, você pode selecionar algumas partes se não der para ouvir tudo (selecione os coros!)</a:t>
            </a:r>
          </a:p>
          <a:p>
            <a:r>
              <a:rPr lang="pt-BR" dirty="0"/>
              <a:t>Deixo também uma indicações de leitura para servir de guia sobre os períodos históricos (com PDF). </a:t>
            </a:r>
          </a:p>
          <a:p>
            <a:r>
              <a:rPr lang="pt-BR" dirty="0"/>
              <a:t>Na aula que teremos no início de junho, vocês poderão tirar dúvidas, ou me enviar um e-mail antes disso. </a:t>
            </a:r>
          </a:p>
          <a:p>
            <a:r>
              <a:rPr lang="pt-BR" dirty="0"/>
              <a:t>Bons estudos!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21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4D1B3-A302-7147-9954-06AC1EFD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Sugestão de Leitura (PDF no </a:t>
            </a:r>
            <a:r>
              <a:rPr lang="pt-BR" dirty="0" err="1"/>
              <a:t>moodle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7959C-7C89-404E-AEF0-F277E47E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Grout</a:t>
            </a:r>
            <a:r>
              <a:rPr lang="pt-BR" dirty="0"/>
              <a:t>, D. J.; </a:t>
            </a:r>
            <a:r>
              <a:rPr lang="pt-BR" dirty="0" err="1"/>
              <a:t>Palisca</a:t>
            </a:r>
            <a:r>
              <a:rPr lang="pt-BR" dirty="0"/>
              <a:t>, C.  </a:t>
            </a:r>
            <a:r>
              <a:rPr lang="pt-BR" i="1" dirty="0"/>
              <a:t>História da Música Ocidental</a:t>
            </a:r>
            <a:r>
              <a:rPr lang="pt-BR" dirty="0"/>
              <a:t>. Lisboa: </a:t>
            </a:r>
            <a:r>
              <a:rPr lang="pt-BR" dirty="0" err="1"/>
              <a:t>Gradiva</a:t>
            </a:r>
            <a:r>
              <a:rPr lang="pt-BR"/>
              <a:t>, 2001.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54538410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290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Franklin Gothic Book</vt:lpstr>
      <vt:lpstr>Cortar</vt:lpstr>
      <vt:lpstr>Repertório Coral no Barroco</vt:lpstr>
      <vt:lpstr>Materiais para este módulo do curso</vt:lpstr>
      <vt:lpstr>Programação de estudos</vt:lpstr>
      <vt:lpstr>Sugestão de Leitura (PDF no moodle)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Repertório Coral no Barroco</dc:title>
  <dc:creator>Susana Igayara</dc:creator>
  <cp:lastModifiedBy>Susana Igayara</cp:lastModifiedBy>
  <cp:revision>6</cp:revision>
  <dcterms:created xsi:type="dcterms:W3CDTF">2020-05-05T23:21:05Z</dcterms:created>
  <dcterms:modified xsi:type="dcterms:W3CDTF">2020-05-06T02:02:16Z</dcterms:modified>
</cp:coreProperties>
</file>