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71" r:id="rId4"/>
    <p:sldId id="270" r:id="rId5"/>
    <p:sldId id="27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8"/>
    <p:restoredTop sz="94694"/>
  </p:normalViewPr>
  <p:slideViewPr>
    <p:cSldViewPr snapToGrid="0" snapToObjects="1">
      <p:cViewPr varScale="1">
        <p:scale>
          <a:sx n="64" d="100"/>
          <a:sy n="64" d="100"/>
        </p:scale>
        <p:origin x="9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D21EB-5A45-AE41-87A6-B612AD6B21AC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BB81-4505-984D-9195-7FD25DA07B2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6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477DA-4B3F-8C4A-A4F0-EFAA455914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EC192F-7A64-1F42-8341-651E50ECF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2E74E9-53F5-264C-A9F3-DD5D78F0B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57FE-5F48-9B4C-992F-F28EB5A9E8CB}" type="datetime1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14E2C6-0275-1B41-8ED3-2F2670336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A46E60-2B5C-3E4D-AB77-E235011C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96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DEC9D2-6010-7943-8E67-D4078F332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CBE4582-A6C3-0D4C-BD11-6160C9ABC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5649FA-904E-3646-ABA7-FE0F63D4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354-4C48-F649-ACCE-ACE04AE9DD0C}" type="datetime1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56D204-95B3-E243-B776-C8D211297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F41D49-E051-A240-9AAA-C262798C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48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E9B51B-C0C7-4340-A1F2-442E207963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613B86-28A5-2342-B377-73270E5B8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EECFAF-033B-8742-806E-18CEC5C2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1433-C2DA-6A44-B0A3-DE78B7620797}" type="datetime1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578E83-A5BD-3842-9965-8B885C7D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D3F09D-15E4-FB4A-949D-C11308DFE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06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656D7C-F3C1-8644-8E49-767AC41AF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61933E-F883-D441-9B68-7F7D86D63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16DD53A-DBF3-2F40-A4E7-BEC8AA885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B9FD8-29AA-C04F-845B-D6447F749A0A}" type="datetime1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D34DE8-E5D7-BA47-B4DA-F38D26B5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52A714-1A88-1145-9D92-16BEFC4A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36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11FFD-0A8F-9043-85AF-856D58C9A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7E5F15-82B6-1A45-BF65-E0F67E5ED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1F9775-0683-0042-AD95-55048771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15D07-936F-5D40-AA3B-29E507E4E059}" type="datetime1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7B50E6-E5A5-8C47-9514-EBAC068A7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3E5410-10E0-8C46-BD47-5104A7D5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9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0A49D-7DC4-9240-8A0F-FDBA4EC3C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9886C4-B9C5-5640-9AFB-020430A80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E0BE02B-BE5A-074D-B036-4E32B917E9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2047C1-3B5E-7145-88E8-77073625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CF-80BC-6B40-8FCA-D4C2E0852CF5}" type="datetime1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2A4E70-4AC6-9F47-8305-418F687A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A2B123-0628-9E4E-A82C-34D7CA4FE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10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C8274-191A-464D-AE58-12DDA6790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39BD1C-EBEC-734E-A6B5-370C02913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A45065-C7B1-614D-B8DF-37D79CAA6C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4B97A01-7741-6940-B14A-628B2E5D8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7B36986-29A9-3F4E-B6B0-9AF625E28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9CB6553-B717-E849-AE55-1279123A5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3BB05-6993-3E4D-BEE9-34A61351EADA}" type="datetime1">
              <a:rPr lang="pt-BR" smtClean="0"/>
              <a:t>28/03/2023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B9B66C7-14F1-B241-8123-AC536ADB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907FF23-938B-8447-A39D-A57ED9C16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FB3EFE-417D-DB47-B3D6-54C35714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8AD1497-C9C4-3B43-A9DA-0AECE256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75BE-1272-404B-9501-94B7376271FF}" type="datetime1">
              <a:rPr lang="pt-BR" smtClean="0"/>
              <a:t>28/03/2023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A64554-9692-7B40-8B4F-8D7A5E56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35070B-E93F-C64B-9667-3D606753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20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4E99491-681E-0140-AC96-B655BDEA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C1CD-0ED6-244D-8CBE-73131F4A7293}" type="datetime1">
              <a:rPr lang="pt-BR" smtClean="0"/>
              <a:t>28/03/2023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BB295A9-38F8-FF4F-9158-69489BFF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69BEE8-7A95-F94F-B9CD-38B27324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98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05F15E-B487-1540-BB42-5C91BAD1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E3370-B5B4-9140-B2DC-FFA547E46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56EC5E-FDB6-FE45-84BA-C1C54DDA8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94F822-4969-5C49-A01C-A6C7A44F1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C37C0-4C40-F044-B356-6EB8DDDD7CDD}" type="datetime1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940BC4-32B2-B447-A48D-7A9BF7A95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8EE95A-B799-3045-9E27-9DE2ACDC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42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968B0-E079-EF40-B8F8-9BF551D42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D7B0BC8-25FF-8843-8587-B00532BC2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EBC9C8-44D4-3147-857A-A763FA0FE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2F2991-5119-BF4D-983B-8D6BBB8B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6113-F98B-4946-8855-C97CAA4F9110}" type="datetime1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C7293CA-7BB4-9A48-A2FB-6D16CC441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ECEEA0-5013-1145-AA1E-3F56C935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3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F2BFC5C-CFA6-A141-8C2A-52A824BE9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DDE6717-FECA-7846-81E5-CF42AF51C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39DBC0-55BB-874D-8490-7DB0E3116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3913-AD81-BA4F-9599-1E635FFC9965}" type="datetime1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D54FDC-DD01-834F-9A30-39804FEBC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53DF07-92E2-1849-91A8-7F3635242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8E3FE-92EF-D247-A723-D906BE4F75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62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194245F-1F0E-A543-80B0-C5F58FBB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545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PRO 3866 – </a:t>
            </a:r>
            <a:r>
              <a:rPr lang="en-US" sz="2800" b="1" dirty="0" err="1"/>
              <a:t>Fundamentos</a:t>
            </a:r>
            <a:r>
              <a:rPr lang="en-US" sz="2800" b="1" dirty="0"/>
              <a:t> de </a:t>
            </a:r>
            <a:r>
              <a:rPr lang="en-US" sz="2800" b="1" dirty="0" err="1"/>
              <a:t>Gestão</a:t>
            </a:r>
            <a:r>
              <a:rPr lang="en-US" sz="2800" b="1" dirty="0"/>
              <a:t> de </a:t>
            </a:r>
            <a:r>
              <a:rPr lang="en-US" sz="2800" b="1" dirty="0" err="1"/>
              <a:t>Projetos</a:t>
            </a:r>
            <a:br>
              <a:rPr lang="en-US" sz="2800" b="1" dirty="0"/>
            </a:br>
            <a:r>
              <a:rPr lang="en-US" sz="2800" b="1" dirty="0" err="1"/>
              <a:t>Atividade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Grupo n</a:t>
            </a:r>
            <a:r>
              <a:rPr lang="en-US" sz="2800" b="1" baseline="30000" dirty="0"/>
              <a:t>o</a:t>
            </a:r>
            <a:r>
              <a:rPr lang="en-US" sz="2800" b="1" dirty="0"/>
              <a:t> 10</a:t>
            </a:r>
            <a:endParaRPr lang="pt-BR" sz="2800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A6002A3-163F-914F-9673-2BAEF9B8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33550"/>
            <a:ext cx="10515600" cy="486139"/>
          </a:xfrm>
        </p:spPr>
        <p:txBody>
          <a:bodyPr>
            <a:normAutofit/>
          </a:bodyPr>
          <a:lstStyle/>
          <a:p>
            <a:pPr marL="0" indent="0" algn="ctr" hangingPunct="0">
              <a:buNone/>
            </a:pPr>
            <a:r>
              <a:rPr lang="pt-BR" b="1" dirty="0"/>
              <a:t>Gerenciamento de Riscos</a:t>
            </a:r>
            <a:endParaRPr lang="pt-BR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400B277D-233B-F549-A501-6A57B96B1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494124"/>
              </p:ext>
            </p:extLst>
          </p:nvPr>
        </p:nvGraphicFramePr>
        <p:xfrm>
          <a:off x="1569663" y="1752823"/>
          <a:ext cx="8127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440">
                  <a:extLst>
                    <a:ext uri="{9D8B030D-6E8A-4147-A177-3AD203B41FA5}">
                      <a16:colId xmlns:a16="http://schemas.microsoft.com/office/drawing/2014/main" val="2888028304"/>
                    </a:ext>
                  </a:extLst>
                </a:gridCol>
                <a:gridCol w="4746661">
                  <a:extLst>
                    <a:ext uri="{9D8B030D-6E8A-4147-A177-3AD203B41FA5}">
                      <a16:colId xmlns:a16="http://schemas.microsoft.com/office/drawing/2014/main" val="1518846605"/>
                    </a:ext>
                  </a:extLst>
                </a:gridCol>
                <a:gridCol w="2248898">
                  <a:extLst>
                    <a:ext uri="{9D8B030D-6E8A-4147-A177-3AD203B41FA5}">
                      <a16:colId xmlns:a16="http://schemas.microsoft.com/office/drawing/2014/main" val="3406601957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Grupo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Nome do aluno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N</a:t>
                      </a:r>
                      <a:r>
                        <a:rPr lang="pt-BR" baseline="30000" dirty="0"/>
                        <a:t>o</a:t>
                      </a:r>
                      <a:r>
                        <a:rPr lang="pt-BR" dirty="0"/>
                        <a:t> USP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84061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8833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5957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553079"/>
                  </a:ext>
                </a:extLst>
              </a:tr>
            </a:tbl>
          </a:graphicData>
        </a:graphic>
      </p:graphicFrame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F932975-F8A7-2841-9F75-D355F8A1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78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4C866D1-765C-F24B-B9B2-E5980E29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2</a:t>
            </a:fld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C553641-9A5E-A448-874B-3BF2F77B65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558800"/>
            <a:ext cx="10706100" cy="574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60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CBC5C5-C1E2-114A-B6D4-0B98F1C9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3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D43679-BDA9-D747-AF66-8734356D12C8}"/>
              </a:ext>
            </a:extLst>
          </p:cNvPr>
          <p:cNvSpPr txBox="1"/>
          <p:nvPr/>
        </p:nvSpPr>
        <p:spPr>
          <a:xfrm>
            <a:off x="1640337" y="5549221"/>
            <a:ext cx="6670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O IPT deve apresentar uma proposta?         	Sim (      )	Não (       )</a:t>
            </a:r>
          </a:p>
          <a:p>
            <a:r>
              <a:rPr lang="pt-BR" dirty="0">
                <a:solidFill>
                  <a:srgbClr val="0070C0"/>
                </a:solidFill>
              </a:rPr>
              <a:t>VME se não apresentar a proposta:	</a:t>
            </a:r>
            <a:r>
              <a:rPr lang="pt-BR" dirty="0" err="1">
                <a:solidFill>
                  <a:srgbClr val="0070C0"/>
                </a:solidFill>
              </a:rPr>
              <a:t>R</a:t>
            </a:r>
            <a:r>
              <a:rPr lang="pt-BR" dirty="0">
                <a:solidFill>
                  <a:srgbClr val="0070C0"/>
                </a:solidFill>
              </a:rPr>
              <a:t>$</a:t>
            </a:r>
          </a:p>
          <a:p>
            <a:r>
              <a:rPr lang="pt-BR" dirty="0">
                <a:solidFill>
                  <a:srgbClr val="0070C0"/>
                </a:solidFill>
              </a:rPr>
              <a:t>VME se apresentar a proposta:	</a:t>
            </a:r>
            <a:r>
              <a:rPr lang="pt-BR" dirty="0" err="1">
                <a:solidFill>
                  <a:srgbClr val="0070C0"/>
                </a:solidFill>
              </a:rPr>
              <a:t>R</a:t>
            </a:r>
            <a:r>
              <a:rPr lang="pt-BR" dirty="0">
                <a:solidFill>
                  <a:srgbClr val="0070C0"/>
                </a:solidFill>
              </a:rPr>
              <a:t>$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D3FC644-037E-CC45-B19B-8206407FCC73}"/>
              </a:ext>
            </a:extLst>
          </p:cNvPr>
          <p:cNvSpPr/>
          <p:nvPr/>
        </p:nvSpPr>
        <p:spPr>
          <a:xfrm>
            <a:off x="1905310" y="3002495"/>
            <a:ext cx="125745" cy="11946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D8C7CBF-2E36-7D45-967F-920F7A5B47B5}"/>
              </a:ext>
            </a:extLst>
          </p:cNvPr>
          <p:cNvSpPr txBox="1"/>
          <p:nvPr/>
        </p:nvSpPr>
        <p:spPr>
          <a:xfrm>
            <a:off x="2000458" y="3456274"/>
            <a:ext cx="868907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Não</a:t>
            </a:r>
            <a:r>
              <a:rPr lang="en-US" sz="1050" dirty="0"/>
              <a:t> </a:t>
            </a:r>
            <a:r>
              <a:rPr lang="en-US" sz="1050" dirty="0" err="1"/>
              <a:t>prepara</a:t>
            </a:r>
            <a:endParaRPr lang="en-US" sz="1050" dirty="0"/>
          </a:p>
          <a:p>
            <a:r>
              <a:rPr lang="en-US" sz="1050" dirty="0"/>
              <a:t> </a:t>
            </a:r>
            <a:r>
              <a:rPr lang="en-US" sz="1050" dirty="0" err="1"/>
              <a:t>proposta</a:t>
            </a:r>
            <a:endParaRPr lang="en-US" sz="1050" dirty="0"/>
          </a:p>
          <a:p>
            <a:pPr algn="ctr"/>
            <a:r>
              <a:rPr lang="en-US" sz="1050" dirty="0"/>
              <a:t>-0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4246BE2-B5A8-3C45-B43A-BF1E36894FA4}"/>
              </a:ext>
            </a:extLst>
          </p:cNvPr>
          <p:cNvSpPr/>
          <p:nvPr/>
        </p:nvSpPr>
        <p:spPr>
          <a:xfrm>
            <a:off x="2898694" y="2210280"/>
            <a:ext cx="113170" cy="11317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7">
            <a:extLst>
              <a:ext uri="{FF2B5EF4-FFF2-40B4-BE49-F238E27FC236}">
                <a16:creationId xmlns:a16="http://schemas.microsoft.com/office/drawing/2014/main" id="{BB7884E8-6ADD-6E47-AA76-B54B83B0CE93}"/>
              </a:ext>
            </a:extLst>
          </p:cNvPr>
          <p:cNvCxnSpPr>
            <a:stCxn id="6" idx="3"/>
            <a:endCxn id="8" idx="3"/>
          </p:cNvCxnSpPr>
          <p:nvPr/>
        </p:nvCxnSpPr>
        <p:spPr>
          <a:xfrm flipV="1">
            <a:off x="2031055" y="2306880"/>
            <a:ext cx="884212" cy="755346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C082B4CE-3F87-B441-B97C-12E323C43146}"/>
              </a:ext>
            </a:extLst>
          </p:cNvPr>
          <p:cNvSpPr/>
          <p:nvPr/>
        </p:nvSpPr>
        <p:spPr>
          <a:xfrm>
            <a:off x="2879832" y="3688228"/>
            <a:ext cx="113170" cy="11317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63B25A-2BD2-9645-BBA6-0B70A107F269}"/>
              </a:ext>
            </a:extLst>
          </p:cNvPr>
          <p:cNvCxnSpPr>
            <a:stCxn id="6" idx="3"/>
            <a:endCxn id="10" idx="2"/>
          </p:cNvCxnSpPr>
          <p:nvPr/>
        </p:nvCxnSpPr>
        <p:spPr>
          <a:xfrm>
            <a:off x="2031055" y="3062226"/>
            <a:ext cx="848777" cy="682589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8">
            <a:extLst>
              <a:ext uri="{FF2B5EF4-FFF2-40B4-BE49-F238E27FC236}">
                <a16:creationId xmlns:a16="http://schemas.microsoft.com/office/drawing/2014/main" id="{633F2F66-A2E9-664B-886F-29BA0C2BB88D}"/>
              </a:ext>
            </a:extLst>
          </p:cNvPr>
          <p:cNvSpPr txBox="1"/>
          <p:nvPr/>
        </p:nvSpPr>
        <p:spPr>
          <a:xfrm>
            <a:off x="2116751" y="2034913"/>
            <a:ext cx="67738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/>
              <a:t>Prepara</a:t>
            </a:r>
            <a:r>
              <a:rPr lang="en-US" sz="1050" dirty="0"/>
              <a:t> </a:t>
            </a:r>
          </a:p>
          <a:p>
            <a:r>
              <a:rPr lang="en-US" sz="1050" dirty="0" err="1"/>
              <a:t>proposta</a:t>
            </a:r>
            <a:endParaRPr lang="en-US" sz="1050" dirty="0"/>
          </a:p>
          <a:p>
            <a:r>
              <a:rPr lang="en-US" sz="1050" dirty="0"/>
              <a:t>-50.000</a:t>
            </a:r>
          </a:p>
        </p:txBody>
      </p:sp>
    </p:spTree>
    <p:extLst>
      <p:ext uri="{BB962C8B-B14F-4D97-AF65-F5344CB8AC3E}">
        <p14:creationId xmlns:p14="http://schemas.microsoft.com/office/powerpoint/2010/main" val="3448456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AA0EEB00-E0F5-334F-AB19-7CE247496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496" y="31614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79C7F4EF-DF7D-5A40-B637-2E1C02E28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179" y="572352"/>
            <a:ext cx="10668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16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6CBC5C5-C1E2-114A-B6D4-0B98F1C9F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8E3FE-92EF-D247-A723-D906BE4F7587}" type="slidenum">
              <a:rPr lang="pt-BR" smtClean="0"/>
              <a:t>5</a:t>
            </a:fld>
            <a:endParaRPr lang="pt-BR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4438BFE-D6CE-EA40-9653-512541C4E0F6}"/>
              </a:ext>
            </a:extLst>
          </p:cNvPr>
          <p:cNvSpPr/>
          <p:nvPr/>
        </p:nvSpPr>
        <p:spPr>
          <a:xfrm>
            <a:off x="1270116" y="3044376"/>
            <a:ext cx="125745" cy="119461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8FE17E6-EE80-C545-959D-E7D163E7A0EA}"/>
              </a:ext>
            </a:extLst>
          </p:cNvPr>
          <p:cNvSpPr/>
          <p:nvPr/>
        </p:nvSpPr>
        <p:spPr>
          <a:xfrm>
            <a:off x="2263500" y="2252161"/>
            <a:ext cx="113170" cy="11317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7">
            <a:extLst>
              <a:ext uri="{FF2B5EF4-FFF2-40B4-BE49-F238E27FC236}">
                <a16:creationId xmlns:a16="http://schemas.microsoft.com/office/drawing/2014/main" id="{8208FB52-C6BA-D340-AC1A-EE76B9AA8FD5}"/>
              </a:ext>
            </a:extLst>
          </p:cNvPr>
          <p:cNvCxnSpPr>
            <a:stCxn id="3" idx="3"/>
            <a:endCxn id="6" idx="3"/>
          </p:cNvCxnSpPr>
          <p:nvPr/>
        </p:nvCxnSpPr>
        <p:spPr>
          <a:xfrm flipV="1">
            <a:off x="1395861" y="2348761"/>
            <a:ext cx="884212" cy="755346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4D58CD4-CD0F-1D42-B044-BE8F0F8410EE}"/>
              </a:ext>
            </a:extLst>
          </p:cNvPr>
          <p:cNvSpPr/>
          <p:nvPr/>
        </p:nvSpPr>
        <p:spPr>
          <a:xfrm>
            <a:off x="2244638" y="3730109"/>
            <a:ext cx="113170" cy="113174"/>
          </a:xfrm>
          <a:prstGeom prst="ellips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10">
            <a:extLst>
              <a:ext uri="{FF2B5EF4-FFF2-40B4-BE49-F238E27FC236}">
                <a16:creationId xmlns:a16="http://schemas.microsoft.com/office/drawing/2014/main" id="{0FBF9C41-1712-3843-9713-03264877C7DB}"/>
              </a:ext>
            </a:extLst>
          </p:cNvPr>
          <p:cNvCxnSpPr>
            <a:stCxn id="3" idx="3"/>
            <a:endCxn id="8" idx="2"/>
          </p:cNvCxnSpPr>
          <p:nvPr/>
        </p:nvCxnSpPr>
        <p:spPr>
          <a:xfrm>
            <a:off x="1395861" y="3104107"/>
            <a:ext cx="848777" cy="682589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8">
            <a:extLst>
              <a:ext uri="{FF2B5EF4-FFF2-40B4-BE49-F238E27FC236}">
                <a16:creationId xmlns:a16="http://schemas.microsoft.com/office/drawing/2014/main" id="{797C4171-B117-6143-B1A5-D403EA131E40}"/>
              </a:ext>
            </a:extLst>
          </p:cNvPr>
          <p:cNvSpPr txBox="1"/>
          <p:nvPr/>
        </p:nvSpPr>
        <p:spPr>
          <a:xfrm>
            <a:off x="1332988" y="2100999"/>
            <a:ext cx="78016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/>
              <a:t>Instalar</a:t>
            </a:r>
            <a:r>
              <a:rPr lang="en-US" sz="1050" dirty="0"/>
              <a:t> </a:t>
            </a:r>
            <a:r>
              <a:rPr lang="en-US" sz="1050" dirty="0" err="1"/>
              <a:t>na</a:t>
            </a:r>
            <a:r>
              <a:rPr lang="en-US" sz="1050" dirty="0"/>
              <a:t> </a:t>
            </a:r>
            <a:r>
              <a:rPr lang="en-US" sz="1050" dirty="0" err="1"/>
              <a:t>Área</a:t>
            </a:r>
            <a:r>
              <a:rPr lang="en-US" sz="1050" dirty="0"/>
              <a:t> Norte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5FF71108-DC2E-4043-A84D-F6C31AAACF9D}"/>
              </a:ext>
            </a:extLst>
          </p:cNvPr>
          <p:cNvSpPr txBox="1"/>
          <p:nvPr/>
        </p:nvSpPr>
        <p:spPr>
          <a:xfrm>
            <a:off x="1285472" y="3503685"/>
            <a:ext cx="7526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/>
              <a:t>Instalar</a:t>
            </a:r>
            <a:r>
              <a:rPr lang="en-US" sz="1050" dirty="0"/>
              <a:t> </a:t>
            </a:r>
            <a:r>
              <a:rPr lang="en-US" sz="1050" dirty="0" err="1"/>
              <a:t>na</a:t>
            </a:r>
            <a:r>
              <a:rPr lang="en-US" sz="1050" dirty="0"/>
              <a:t> </a:t>
            </a:r>
            <a:r>
              <a:rPr lang="en-US" sz="1050" dirty="0" err="1"/>
              <a:t>Área</a:t>
            </a:r>
            <a:r>
              <a:rPr lang="en-US" sz="1050" dirty="0"/>
              <a:t> Sul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CE972EC-DCB5-844A-8E0A-BAC71D4F7B1C}"/>
              </a:ext>
            </a:extLst>
          </p:cNvPr>
          <p:cNvSpPr txBox="1"/>
          <p:nvPr/>
        </p:nvSpPr>
        <p:spPr>
          <a:xfrm>
            <a:off x="1395861" y="5987018"/>
            <a:ext cx="841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70C0"/>
                </a:solidFill>
              </a:rPr>
              <a:t>Os sistemas redundantes devem ser instalados na área       	Norte (      )	Sul (       )</a:t>
            </a:r>
          </a:p>
        </p:txBody>
      </p:sp>
    </p:spTree>
    <p:extLst>
      <p:ext uri="{BB962C8B-B14F-4D97-AF65-F5344CB8AC3E}">
        <p14:creationId xmlns:p14="http://schemas.microsoft.com/office/powerpoint/2010/main" val="8812351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PRO 3866 – Fundamentos de Gestão de Projetos Atividade em Grupo no 10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3577 – Princípios de Gestão de Projetos Atividade em Grupo no 3</dc:title>
  <dc:creator>Paulino G Francischini</dc:creator>
  <cp:lastModifiedBy>Paulino G Francischini</cp:lastModifiedBy>
  <cp:revision>16</cp:revision>
  <dcterms:created xsi:type="dcterms:W3CDTF">2021-01-26T02:16:14Z</dcterms:created>
  <dcterms:modified xsi:type="dcterms:W3CDTF">2023-03-28T03:35:36Z</dcterms:modified>
</cp:coreProperties>
</file>