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5" r:id="rId19"/>
    <p:sldId id="329" r:id="rId20"/>
    <p:sldId id="330" r:id="rId21"/>
    <p:sldId id="331" r:id="rId22"/>
    <p:sldId id="332" r:id="rId23"/>
    <p:sldId id="334" r:id="rId24"/>
    <p:sldId id="333" r:id="rId25"/>
    <p:sldId id="305" r:id="rId26"/>
    <p:sldId id="268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779843-4AFB-40E2-BCA8-F46D672028A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01A90C-6357-43FB-86C2-BEBB1B21163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221089"/>
            <a:ext cx="8371656" cy="1854698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Fundamentos econômicos da educação</a:t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Docente Amélia Artes</a:t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PRIMEIRO semestre de 2015</a:t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FEUSP</a:t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43664" cy="172819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Aula 7: Outros capitais: capital cultural -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Bourdieu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Institucionalização dos saberes: diplomas e os sistemas de reprodução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Sistema de produção      Sistema de reprodução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cargo                       diploma</a:t>
            </a:r>
          </a:p>
          <a:p>
            <a:pPr marL="0" indent="0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QUAL É O EQUIVOCO?</a:t>
            </a:r>
          </a:p>
          <a:p>
            <a:pPr marL="0" indent="0" algn="ctr"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2267744" y="234888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6228184" y="227687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Institucionalização dos saberes: diplomas e os sistemas de reprodução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Diplomas são adquiridos de uma só vez e passam a fazer parte da pessoa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Pode gerar uma defasagem entre as competências garantidas pelos diplomas e as características dos cargos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Mudanças rápidas nas demandas do mercado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Institucionalização dos saberes: diplomas e os sistemas de reprodução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Diplomas são adquiridos de uma só vez e passam a fazer parte da pessoa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Pode gerar uma defasagem entre as competências garantidas pelos diplomas e as características dos cargos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Mudanças rápidas nas demandas do mercado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Institucionalização dos saberes: diplomas e os sistemas de reprodução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Quanto menor a quantidade de diplomas maior o 		seu valor simbólico</a:t>
            </a:r>
          </a:p>
          <a:p>
            <a:pPr marL="0" indent="0" algn="ctr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Hoje: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Inflação de diplomas</a:t>
            </a:r>
          </a:p>
          <a:p>
            <a:pPr marL="0" indent="0" algn="ctr">
              <a:buNone/>
            </a:pP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O que acontece com o valor?</a:t>
            </a:r>
          </a:p>
          <a:p>
            <a:pPr marL="0" indent="0" algn="ctr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O que passa a ser valorizado?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Modelo de ensino superior Francês 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Faculdades de curta duração para formação de quadros especializados para as indústrias e comércio</a:t>
            </a:r>
          </a:p>
          <a:p>
            <a:pPr marL="0" indent="0" algn="ctr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SISTEMA TRIPARTITE</a:t>
            </a:r>
          </a:p>
          <a:p>
            <a:pPr marL="0" indent="0" algn="ctr">
              <a:buNone/>
            </a:pP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GRANDES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ÉCOLES: cursos preparatórios, alta concorrência, atende (quase que exclusivamente) as camadas dominantes.</a:t>
            </a:r>
          </a:p>
          <a:p>
            <a:pPr marL="0" indent="0"/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ESCOLAS TÉCNICAS (faculdades): controladas pela economia para 	reprodução da força qualificada de trabalho</a:t>
            </a:r>
          </a:p>
          <a:p>
            <a:pPr marL="0" indent="0"/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UNIVERSIDADES; para o restante.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Sistema brasileiro</a:t>
            </a: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Ensino superior:</a:t>
            </a: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Graduação: bacharelados e licenciaturas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Técnico superior (curta duração)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212" y="1264732"/>
            <a:ext cx="6619969" cy="46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5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594" y="1268761"/>
            <a:ext cx="7410756" cy="55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3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347" y="1700808"/>
            <a:ext cx="6868091" cy="42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647700"/>
            <a:ext cx="77152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2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Organização da aula: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Retomar aula anterior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Capital Cultural X Capital Humano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Institucionalização dos saberes: diplomas e os sistemas de reprodução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Certificação X Formação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52" y="2276872"/>
            <a:ext cx="8183219" cy="33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111" y="2204864"/>
            <a:ext cx="823727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9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137598"/>
            <a:ext cx="57531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4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275" y="1614487"/>
            <a:ext cx="70294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1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7200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Certificação X Formação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311" y="1772816"/>
            <a:ext cx="6138708" cy="42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04800" y="1268760"/>
            <a:ext cx="8587680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t-BR" sz="7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t-BR" sz="7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t-BR" sz="7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Próxima aula – Capital social e cultura</a:t>
            </a:r>
          </a:p>
          <a:p>
            <a:pPr marL="0" indent="0">
              <a:lnSpc>
                <a:spcPct val="150000"/>
              </a:lnSpc>
              <a:buNone/>
            </a:pPr>
            <a:endParaRPr lang="pt-BR" sz="5900" dirty="0" smtClean="0">
              <a:latin typeface="Arial" pitchFamily="34" charset="0"/>
              <a:cs typeface="Arial" pitchFamily="34" charset="0"/>
            </a:endParaRPr>
          </a:p>
          <a:p>
            <a:pPr marL="1143000" indent="-1143000">
              <a:lnSpc>
                <a:spcPct val="150000"/>
              </a:lnSpc>
              <a:buAutoNum type="arabicPeriod"/>
            </a:pPr>
            <a:endParaRPr lang="pt-BR" sz="5900" b="1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pt-BR" sz="9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0104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bibliografia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AULA ANTERIOR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3" descr="http://4.bp.blogspot.com/-ItajqFLIW0k/U0sfMa9j5cI/AAAAAAAAFrA/dqfDoFNKXX4/s1600/incognit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533" y="1975874"/>
            <a:ext cx="2933334" cy="36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6300192" y="45091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Dúvidas?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8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Capital cultural X capital humano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Capital Cultural: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Torna mais complexa as explicações para as desigualdades de desempenho  escolar de crianças de camadas sociais diferentes</a:t>
            </a: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A explicação não é só econômica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Capital cultural X capital humano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Desempenho escolar depende do capital  cultural previamente investido pela família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Capital cultural, social e simbólico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X 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Capital Econômico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Explicações são mais complexas</a:t>
            </a: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Capital cultural X capital humano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3 formas de capital cultural: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ESTADO INCORPORADO: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características duráveis do organismo;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adquirida de forma dissimulada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depende de um investimento e de tempo livre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faz parte da pessoa e morre com ela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Capital cultural X capital humano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3 formas de capital cultural: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ESTADO OBJETIVADO: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suporte material existente: quadros, escritos, 			pinturas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transmitido em sua materialidade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depende de um investimento e de tempo livre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faz parte da pessoa e morre com ela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Capital cultural X capital humano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Para possuir máquinas, basta ter capital econômico; para se apropriar delas de acordo com sua destinação específica (definida pelo capital científico e tecnológico que se encontra incorporado nelas), é preciso </a:t>
            </a:r>
            <a:r>
              <a:rPr lang="pt-BR" sz="2400" b="1" dirty="0" smtClean="0">
                <a:solidFill>
                  <a:schemeClr val="tx1"/>
                </a:solidFill>
              </a:rPr>
              <a:t>dispor, pessoalmente ou por procuração, de capital incorporado</a:t>
            </a:r>
            <a:r>
              <a:rPr lang="pt-BR" sz="2400" dirty="0" smtClean="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Bens culturais dependem de apropriação material (necessita de capital econômico) e de uma apropriação simbólica (significado incorporado)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864096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Institucionalização dos saberes: diplomas e os sistemas de reprodução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3 formas de capital cultural: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ESTADO INSTITUCIONALIZADO: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certificado, diploma	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valor jurídico, constante e convencional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taxa de conversão – capital cultural e capital 			econômico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1677</TotalTime>
  <Words>335</Words>
  <Application>Microsoft Office PowerPoint</Application>
  <PresentationFormat>Apresentação na tela (4:3)</PresentationFormat>
  <Paragraphs>241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Viagem</vt:lpstr>
      <vt:lpstr>Fundamentos econômicos da educação Docente Amélia Artes PRIMEIRO semestre de 2015 FEUSP  </vt:lpstr>
      <vt:lpstr>Organização da aula:</vt:lpstr>
      <vt:lpstr>AULA ANTERIOR</vt:lpstr>
      <vt:lpstr>Capital cultural X capital humano</vt:lpstr>
      <vt:lpstr>Capital cultural X capital humano</vt:lpstr>
      <vt:lpstr>Capital cultural X capital humano</vt:lpstr>
      <vt:lpstr>Capital cultural X capital humano</vt:lpstr>
      <vt:lpstr>Capital cultural X capital humano</vt:lpstr>
      <vt:lpstr>Institucionalização dos saberes: diplomas e os sistemas de reprodução</vt:lpstr>
      <vt:lpstr>Institucionalização dos saberes: diplomas e os sistemas de reprodução</vt:lpstr>
      <vt:lpstr>Institucionalização dos saberes: diplomas e os sistemas de reprodução</vt:lpstr>
      <vt:lpstr>Institucionalização dos saberes: diplomas e os sistemas de reprodução</vt:lpstr>
      <vt:lpstr>Institucionalização dos saberes: diplomas e os sistemas de reprodução</vt:lpstr>
      <vt:lpstr>Certificação X Formação </vt:lpstr>
      <vt:lpstr>Certificação X Formação </vt:lpstr>
      <vt:lpstr>Certificação X Formação </vt:lpstr>
      <vt:lpstr>Certificação X Formação </vt:lpstr>
      <vt:lpstr>Certificação X Formação </vt:lpstr>
      <vt:lpstr>Certificação X Formação </vt:lpstr>
      <vt:lpstr>Certificação X Formação </vt:lpstr>
      <vt:lpstr>Certificação X Formação </vt:lpstr>
      <vt:lpstr>Certificação X Formação </vt:lpstr>
      <vt:lpstr>Certificação X Formação </vt:lpstr>
      <vt:lpstr>Certificação X Formação </vt:lpstr>
      <vt:lpstr>Slide 25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POEB 1: Licenciatura Pedagogia Docente Amélia Artes PRIMEIRO semestre de 2015 FEUSP</dc:title>
  <dc:creator>Amelia</dc:creator>
  <cp:lastModifiedBy>usuario</cp:lastModifiedBy>
  <cp:revision>142</cp:revision>
  <dcterms:created xsi:type="dcterms:W3CDTF">2015-01-27T17:50:53Z</dcterms:created>
  <dcterms:modified xsi:type="dcterms:W3CDTF">2015-04-28T16:06:28Z</dcterms:modified>
</cp:coreProperties>
</file>