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93BDB0-B277-4D0D-A1BE-7AC9E00617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METODOLOGIA DE ENSINO DE MÚSICA COM ESTÁGIO SUPERVISIONADO I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9F467F6-CAD1-43B3-80FA-BCB7E86F65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IVAN BENEDITO RODRIGUES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NºUSP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8526964</a:t>
            </a:r>
          </a:p>
        </p:txBody>
      </p:sp>
    </p:spTree>
    <p:extLst>
      <p:ext uri="{BB962C8B-B14F-4D97-AF65-F5344CB8AC3E}">
        <p14:creationId xmlns:p14="http://schemas.microsoft.com/office/powerpoint/2010/main" val="304971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41A349-7EF5-4A70-A546-5B117C002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77190"/>
            <a:ext cx="9905998" cy="1719898"/>
          </a:xfrm>
        </p:spPr>
        <p:txBody>
          <a:bodyPr/>
          <a:lstStyle/>
          <a:p>
            <a:pPr algn="ctr"/>
            <a:r>
              <a:rPr lang="pt-BR" dirty="0"/>
              <a:t>       A avaliação da expressividade na      performance: um estudo de caso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0DBD87-CC16-4E46-A8D6-51E081EFC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r>
              <a:rPr lang="pt-BR" dirty="0"/>
              <a:t>A variação de expressividade e a preferência de performances na opinião de estudantes de licenciatura em música. </a:t>
            </a:r>
          </a:p>
          <a:p>
            <a:endParaRPr lang="pt-BR" dirty="0"/>
          </a:p>
          <a:p>
            <a:r>
              <a:rPr lang="pt-BR" dirty="0"/>
              <a:t>Julgamentos estéticos das performances.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8969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EC8F29-DF07-47BB-9A7D-9A130B57A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442767" cy="45719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887AC5-D95E-4EA1-9469-37E32898D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/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performance musical e a expressividade.</a:t>
            </a:r>
          </a:p>
          <a:p>
            <a:pPr marL="0" indent="0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comunicação da expressividade e aspectos musicais: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agógica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altura, articulação, dinâmica, intensidade, tempo e timbre.</a:t>
            </a:r>
          </a:p>
          <a:p>
            <a:pPr marL="0" indent="0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mensagem do compositor no que se refere à estrutura musical X outra é acrescentar sua interpretação pessoal à peça. </a:t>
            </a:r>
          </a:p>
        </p:txBody>
      </p:sp>
    </p:spTree>
    <p:extLst>
      <p:ext uri="{BB962C8B-B14F-4D97-AF65-F5344CB8AC3E}">
        <p14:creationId xmlns:p14="http://schemas.microsoft.com/office/powerpoint/2010/main" val="1854050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2947B8-736B-46DC-B46E-ABD87F93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11047410" y="618518"/>
            <a:ext cx="45719" cy="78712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1E4FDB-41A8-4B7E-8A24-DF163EBBC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85750"/>
            <a:ext cx="9905999" cy="5505451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avaliação da performance.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Processo de quantificação do desempenho técnico do performer:</a:t>
            </a:r>
          </a:p>
          <a:p>
            <a:pPr marL="0" indent="0" algn="ctr">
              <a:buNone/>
            </a:pP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Tecnico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X Expressividade?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Metodologia : questionamentos.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Resultados </a:t>
            </a:r>
          </a:p>
          <a:p>
            <a:pPr marL="0" indent="0" algn="ctr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4B223DA-79A8-4010-AC91-C0AE3183F6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122" y="3038475"/>
            <a:ext cx="60483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156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7C3353-16D4-416C-92A4-4FBFDCFE1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127317" cy="124432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197B5F0F-2826-4150-B904-85BE66EAC6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1617" y="301784"/>
            <a:ext cx="6628765" cy="217661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BB75E11-5C65-4FAD-BBF9-A5E85FFEB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8730" y="2708116"/>
            <a:ext cx="9646919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198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A5C5BF4-60CA-4035-BCBE-A4E4943AA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820" y="274320"/>
            <a:ext cx="10201591" cy="5516881"/>
          </a:xfrm>
        </p:spPr>
        <p:txBody>
          <a:bodyPr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Conclusões </a:t>
            </a:r>
          </a:p>
          <a:p>
            <a:pPr algn="ctr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Os aspectos altura, articulação, intensidade e timbre, são considerados importantes porem o aspecto que é mais ressaltado é a intensidade.</a:t>
            </a:r>
          </a:p>
          <a:p>
            <a:pPr marL="0" indent="0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professor de instrumento deve encorajar o seu aluno a explorar as possibilidades expressivas e interpretativas e não apenas se prender ao desenvolvimento técnico da execução do repertório.</a:t>
            </a:r>
          </a:p>
        </p:txBody>
      </p:sp>
    </p:spTree>
    <p:extLst>
      <p:ext uri="{BB962C8B-B14F-4D97-AF65-F5344CB8AC3E}">
        <p14:creationId xmlns:p14="http://schemas.microsoft.com/office/powerpoint/2010/main" val="2561256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48</TotalTime>
  <Words>172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Tw Cen MT</vt:lpstr>
      <vt:lpstr>Circuito</vt:lpstr>
      <vt:lpstr>METODOLOGIA DE ENSINO DE MÚSICA COM ESTÁGIO SUPERVISIONADO I</vt:lpstr>
      <vt:lpstr>       A avaliação da expressividade na      performance: um estudo de caso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METODOLOGIA DE ENSINO DE MÚSICA COM ESTÁGIO SUPERVISIONADO I</dc:title>
  <dc:creator>Lucia e Cido</dc:creator>
  <cp:lastModifiedBy>Lucia e Cido</cp:lastModifiedBy>
  <cp:revision>9</cp:revision>
  <dcterms:created xsi:type="dcterms:W3CDTF">2018-04-26T04:21:40Z</dcterms:created>
  <dcterms:modified xsi:type="dcterms:W3CDTF">2018-04-26T05:10:17Z</dcterms:modified>
</cp:coreProperties>
</file>