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1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a apresen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1.jpg" descr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575051" y="273052"/>
            <a:ext cx="5111752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sz="half" idx="13"/>
          </p:nvPr>
        </p:nvSpPr>
        <p:spPr>
          <a:xfrm>
            <a:off x="457198" y="1435102"/>
            <a:ext cx="3008316" cy="469106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0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o do Título"/>
          <p:cNvSpPr txBox="1">
            <a:spLocks noGrp="1"/>
          </p:cNvSpPr>
          <p:nvPr>
            <p:ph type="title"/>
          </p:nvPr>
        </p:nvSpPr>
        <p:spPr>
          <a:xfrm>
            <a:off x="6629400" y="274639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9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57200" y="274639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1"/>
            <a:ext cx="944999" cy="5903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2526"/>
            <a:ext cx="1196539" cy="251460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exto do Título"/>
          <p:cNvSpPr txBox="1">
            <a:spLocks noGrp="1"/>
          </p:cNvSpPr>
          <p:nvPr>
            <p:ph type="title"/>
          </p:nvPr>
        </p:nvSpPr>
        <p:spPr>
          <a:xfrm>
            <a:off x="1196540" y="1017764"/>
            <a:ext cx="6694394" cy="1866569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20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668866" y="2884328"/>
            <a:ext cx="6400802" cy="346710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21" name="image2.jpeg" descr="image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86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 txBox="1"/>
          <p:nvPr/>
        </p:nvSpPr>
        <p:spPr>
          <a:xfrm>
            <a:off x="8272897" y="6356349"/>
            <a:ext cx="357912" cy="21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‹#›</a:t>
            </a:r>
          </a:p>
        </p:txBody>
      </p:sp>
      <p:pic>
        <p:nvPicPr>
          <p:cNvPr id="123" name="image5.png" descr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4" y="110487"/>
            <a:ext cx="9144004" cy="58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7.png" descr="image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484" y="518655"/>
            <a:ext cx="1245717" cy="19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43901" cy="35813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1"/>
            <a:ext cx="944999" cy="5903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85427"/>
            <a:ext cx="1196539" cy="251460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473200" y="1429953"/>
            <a:ext cx="6400800" cy="542804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35" name="image2.jpeg" descr="image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86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 txBox="1"/>
          <p:nvPr/>
        </p:nvSpPr>
        <p:spPr>
          <a:xfrm>
            <a:off x="8272897" y="6356349"/>
            <a:ext cx="357912" cy="21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‹#›</a:t>
            </a:r>
          </a:p>
        </p:txBody>
      </p:sp>
      <p:pic>
        <p:nvPicPr>
          <p:cNvPr id="137" name="image5.png" descr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4" y="110487"/>
            <a:ext cx="9144004" cy="58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7.png" descr="image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484" y="518655"/>
            <a:ext cx="1245717" cy="19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43901" cy="35813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3.pdf" descr="image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1"/>
            <a:ext cx="944998" cy="590398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473200" y="1429953"/>
            <a:ext cx="6400800" cy="387067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48" name="image8-small.png" descr="image8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9-small.jpg" descr="image9-smal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0107" y="6356350"/>
            <a:ext cx="210700" cy="21843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6-small.png" descr="image6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7-small.jpg" descr="image7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2.pdf" descr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1"/>
            <a:ext cx="944998" cy="590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3.jpg" descr="image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0107" y="6356350"/>
            <a:ext cx="210700" cy="21843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2.pdf" descr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1"/>
            <a:ext cx="944998" cy="590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5.jpg" descr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0107" y="6356350"/>
            <a:ext cx="210700" cy="21843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05158" y="825961"/>
            <a:ext cx="944999" cy="590398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473200" y="1429953"/>
            <a:ext cx="6400799" cy="3870672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0" defTabSz="91440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defTabSz="91440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defTabSz="91440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defTabSz="91440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defTabSz="91440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88" name="image4.png" descr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5.jpg" descr="image5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0106" y="6356350"/>
            <a:ext cx="210700" cy="218438"/>
          </a:xfrm>
          <a:prstGeom prst="rect">
            <a:avLst/>
          </a:prstGeom>
        </p:spPr>
        <p:txBody>
          <a:bodyPr/>
          <a:lstStyle>
            <a:lvl1pPr algn="r" defTabSz="914400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2.pdf" descr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1"/>
            <a:ext cx="944998" cy="590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3.jpg" descr="image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0107" y="6356350"/>
            <a:ext cx="210700" cy="21843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4.jpg" descr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2.pdf" descr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1"/>
            <a:ext cx="944998" cy="590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5.jpg" descr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0107" y="6356350"/>
            <a:ext cx="210700" cy="21843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 texto 2 copi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5.jpg" descr="image5.jpg"/>
          <p:cNvPicPr>
            <a:picLocks noChangeAspect="1"/>
          </p:cNvPicPr>
          <p:nvPr/>
        </p:nvPicPr>
        <p:blipFill>
          <a:blip r:embed="rId2">
            <a:extLst/>
          </a:blip>
          <a:srcRect l="22420" t="90419" r="26767"/>
          <a:stretch>
            <a:fillRect/>
          </a:stretch>
        </p:blipFill>
        <p:spPr>
          <a:xfrm>
            <a:off x="2050118" y="6200759"/>
            <a:ext cx="4646207" cy="65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5.jpg" descr="image5.jpg"/>
          <p:cNvPicPr>
            <a:picLocks noChangeAspect="1"/>
          </p:cNvPicPr>
          <p:nvPr/>
        </p:nvPicPr>
        <p:blipFill>
          <a:blip r:embed="rId2">
            <a:extLst/>
          </a:blip>
          <a:srcRect l="27516" b="80663"/>
          <a:stretch>
            <a:fillRect/>
          </a:stretch>
        </p:blipFill>
        <p:spPr>
          <a:xfrm>
            <a:off x="2516067" y="273"/>
            <a:ext cx="6627933" cy="1326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5.jpg" descr="image5.jpg"/>
          <p:cNvPicPr>
            <a:picLocks noChangeAspect="1"/>
          </p:cNvPicPr>
          <p:nvPr/>
        </p:nvPicPr>
        <p:blipFill>
          <a:blip r:embed="rId2">
            <a:extLst/>
          </a:blip>
          <a:srcRect l="27516" t="8562" r="36723" b="86098"/>
          <a:stretch>
            <a:fillRect/>
          </a:stretch>
        </p:blipFill>
        <p:spPr>
          <a:xfrm>
            <a:off x="11920" y="587427"/>
            <a:ext cx="3269949" cy="3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0107" y="6356350"/>
            <a:ext cx="210700" cy="21843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6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5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4645026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1"/>
            <a:ext cx="343901" cy="358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0" y="2417702"/>
            <a:ext cx="9144001" cy="141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500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PSF Deck </a:t>
            </a:r>
          </a:p>
          <a:p>
            <a:pPr algn="ctr">
              <a:defRPr sz="4500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AWC18</a:t>
            </a:r>
          </a:p>
        </p:txBody>
      </p:sp>
      <p:pic>
        <p:nvPicPr>
          <p:cNvPr id="200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2509222"/>
            <a:ext cx="920751" cy="56880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 txBox="1"/>
          <p:nvPr/>
        </p:nvSpPr>
        <p:spPr>
          <a:xfrm>
            <a:off x="2466498" y="3994803"/>
            <a:ext cx="4211004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i="1">
                <a:solidFill>
                  <a:srgbClr val="DBEEF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Problem-Solution Fit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sldNum" sz="quarter" idx="4294967295"/>
          </p:nvPr>
        </p:nvSpPr>
        <p:spPr>
          <a:xfrm>
            <a:off x="8473385" y="6356349"/>
            <a:ext cx="1574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r">
              <a:defRPr sz="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04" name="Shape 204"/>
          <p:cNvSpPr txBox="1"/>
          <p:nvPr/>
        </p:nvSpPr>
        <p:spPr>
          <a:xfrm>
            <a:off x="1853625" y="1462689"/>
            <a:ext cx="6502091" cy="377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700"/>
              </a:spcBef>
              <a:defRPr sz="26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 Que é</a:t>
            </a:r>
            <a:r>
              <a:rPr sz="2100" b="0"/>
              <a:t>:</a:t>
            </a:r>
            <a:endParaRPr sz="2100"/>
          </a:p>
          <a:p>
            <a:pPr>
              <a:spcBef>
                <a:spcPts val="7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100"/>
          </a:p>
          <a:p>
            <a:pPr>
              <a:spcBef>
                <a:spcPts val="7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 PSF Deck é uma ferramenta que tem duas funções fundamentais:</a:t>
            </a:r>
          </a:p>
          <a:p>
            <a:pPr>
              <a:spcBef>
                <a:spcPts val="7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300789" indent="-300789">
              <a:spcBef>
                <a:spcPts val="700"/>
              </a:spcBef>
              <a:buSzPct val="100000"/>
              <a:buAutoNum type="romanLcParenBoth"/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Organizar suas próprias ideias em um único local, pensando a sua startup de acordo com o momento atual de desenvolvimento.</a:t>
            </a:r>
          </a:p>
          <a:p>
            <a:pPr marL="300789" indent="-300789">
              <a:spcBef>
                <a:spcPts val="700"/>
              </a:spcBef>
              <a:buSzPct val="100000"/>
              <a:buAutoNum type="romanLcParenBoth"/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Servir como ferramenta de comunicação e feedback com os coordenadores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sldNum" sz="quarter" idx="4294967295"/>
          </p:nvPr>
        </p:nvSpPr>
        <p:spPr>
          <a:xfrm>
            <a:off x="8473385" y="6356349"/>
            <a:ext cx="1574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07" name="Shape 207"/>
          <p:cNvSpPr txBox="1"/>
          <p:nvPr/>
        </p:nvSpPr>
        <p:spPr>
          <a:xfrm>
            <a:off x="1868521" y="1363022"/>
            <a:ext cx="6502090" cy="371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700"/>
              </a:spcBef>
              <a:defRPr sz="26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Como usar</a:t>
            </a:r>
            <a:r>
              <a:rPr sz="2100" b="0"/>
              <a:t>:</a:t>
            </a:r>
            <a:endParaRPr sz="2100"/>
          </a:p>
          <a:p>
            <a:pPr>
              <a:defRPr sz="21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100"/>
          </a:p>
          <a:p>
            <a:pPr marL="210551" indent="-210551">
              <a:buSzPct val="100000"/>
              <a:buChar char="•"/>
              <a:defRPr sz="20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Cada slide representa um ponto de reflexão e aprendizado. Utilize-os para uma reflexão franca com sua equipe.</a:t>
            </a:r>
          </a:p>
          <a:p>
            <a:pPr marL="210551" indent="-210551">
              <a:buSzPct val="100000"/>
              <a:buChar char="•"/>
              <a:defRPr sz="20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Não se preocupe com a estética agora, isto não é uma apresentação.</a:t>
            </a:r>
          </a:p>
          <a:p>
            <a:pPr marL="210551" indent="-210551">
              <a:buSzPct val="100000"/>
              <a:buChar char="•"/>
              <a:defRPr sz="20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Ao fazer seu deck verifique a consistência do TODO. Veja se não há incoerência.</a:t>
            </a:r>
          </a:p>
          <a:p>
            <a:pPr marL="210551" indent="-210551">
              <a:buSzPct val="100000"/>
              <a:buChar char="•"/>
              <a:defRPr sz="20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 houver incoerências, pegue um tempo com sua equipe para resolver o(s) ponto(s). Caso precise de ajuda contacte seu monitor/coordenador.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1955569" y="2211345"/>
            <a:ext cx="6489674" cy="751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Quem somos?</a:t>
            </a:r>
          </a:p>
        </p:txBody>
      </p:sp>
      <p:pic>
        <p:nvPicPr>
          <p:cNvPr id="210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354" y="2275403"/>
            <a:ext cx="1009652" cy="623724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 txBox="1"/>
          <p:nvPr/>
        </p:nvSpPr>
        <p:spPr>
          <a:xfrm>
            <a:off x="2679463" y="3818158"/>
            <a:ext cx="5823719" cy="8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Esse é um slide resumo sobre quem vocês são e o que vocês fazem. É um slide extremamente importante e prático para as sessões coletivas.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640818" y="993738"/>
            <a:ext cx="648849" cy="751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500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1.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sldNum" sz="quarter" idx="4294967295"/>
          </p:nvPr>
        </p:nvSpPr>
        <p:spPr>
          <a:xfrm>
            <a:off x="8473385" y="6356349"/>
            <a:ext cx="1574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14367" y="1475363"/>
            <a:ext cx="8715266" cy="4576269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5017385" y="1900366"/>
            <a:ext cx="3402016" cy="2174963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7" name="Shape 217"/>
          <p:cNvSpPr txBox="1"/>
          <p:nvPr/>
        </p:nvSpPr>
        <p:spPr>
          <a:xfrm>
            <a:off x="518035" y="1795696"/>
            <a:ext cx="203009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Nome da Equipe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004685" y="4339028"/>
            <a:ext cx="3427416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Descrição de 140 caracteres sobre o que você faz e o porquê deveríamos nos importar com isso.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205324" y="2545611"/>
            <a:ext cx="3026140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Esquema ou imagem que represente o que vocês fazem.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450932" y="2902698"/>
            <a:ext cx="2417226" cy="120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Nome do membro #1</a:t>
            </a:r>
          </a:p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Nome do membro #2</a:t>
            </a:r>
          </a:p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Nome do membro #3</a:t>
            </a:r>
          </a:p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Nome do membro #4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475895" y="4869229"/>
            <a:ext cx="3694588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 de entrevistas na ultima quinzena:</a:t>
            </a:r>
          </a:p>
          <a:p>
            <a: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 de entrevistas totais: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1955569" y="2211345"/>
            <a:ext cx="6489674" cy="141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Propostas de Valor e Segmentos de Clientes</a:t>
            </a:r>
          </a:p>
        </p:txBody>
      </p:sp>
      <p:pic>
        <p:nvPicPr>
          <p:cNvPr id="224" name="image8.tif" descr="image8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354" y="2275403"/>
            <a:ext cx="1009652" cy="62372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 txBox="1"/>
          <p:nvPr/>
        </p:nvSpPr>
        <p:spPr>
          <a:xfrm>
            <a:off x="640818" y="993738"/>
            <a:ext cx="648849" cy="751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500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2.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2679463" y="4433958"/>
            <a:ext cx="5823719" cy="142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Esse é um slide que especifica quem são os seus clientes e porque eles pagariam/usariam sua solução. Esse slide vai sofrer muitas alterações ao longo do programa e é importante manter o histórico.</a:t>
            </a:r>
          </a:p>
          <a:p>
            <a:pPr algn="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Depois dele, aprofunde-se no Petal Diagram :)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sldNum" sz="quarter" idx="4294967295"/>
          </p:nvPr>
        </p:nvSpPr>
        <p:spPr>
          <a:xfrm>
            <a:off x="8473385" y="6356349"/>
            <a:ext cx="1574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214367" y="1475364"/>
            <a:ext cx="8715266" cy="4203776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0" name="Shape 230"/>
          <p:cNvSpPr txBox="1"/>
          <p:nvPr/>
        </p:nvSpPr>
        <p:spPr>
          <a:xfrm>
            <a:off x="518036" y="1795696"/>
            <a:ext cx="2190585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Proposta de Valor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549452" y="5815707"/>
            <a:ext cx="3427416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* As mudança devem ser marcadas em vermelho e com risco.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537496" y="2366210"/>
            <a:ext cx="2388595" cy="120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Proposta de Valor #1</a:t>
            </a:r>
          </a:p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Proposta de Valor #2</a:t>
            </a:r>
          </a:p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Proposta de Valor #3</a:t>
            </a:r>
          </a:p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Proposta de Valor #4</a:t>
            </a:r>
          </a:p>
        </p:txBody>
      </p:sp>
      <p:sp>
        <p:nvSpPr>
          <p:cNvPr id="233" name="Shape 233"/>
          <p:cNvSpPr/>
          <p:nvPr/>
        </p:nvSpPr>
        <p:spPr>
          <a:xfrm flipV="1">
            <a:off x="4877403" y="1464700"/>
            <a:ext cx="2" cy="3928601"/>
          </a:xfrm>
          <a:prstGeom prst="line">
            <a:avLst/>
          </a:prstGeom>
          <a:ln w="25400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4" name="Shape 234"/>
          <p:cNvSpPr txBox="1"/>
          <p:nvPr/>
        </p:nvSpPr>
        <p:spPr>
          <a:xfrm>
            <a:off x="5151578" y="1795696"/>
            <a:ext cx="2670680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Segmento de Clientes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5222135" y="3954524"/>
            <a:ext cx="3427415" cy="1056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i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Lembre-se:</a:t>
            </a:r>
            <a:br/>
            <a:r>
              <a:rPr i="0"/>
              <a:t>Especifique seus clientes e porquê entenda porquês eles compram de você.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5191021" y="2366210"/>
            <a:ext cx="2844449" cy="120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Segmento de Clientes #1</a:t>
            </a:r>
          </a:p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Segmento de Clientes #2</a:t>
            </a:r>
          </a:p>
          <a:p>
            <a:pPr>
              <a:defRPr sz="19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Segmento de Clientes #3</a:t>
            </a:r>
          </a:p>
          <a:p>
            <a:pPr>
              <a:defRPr sz="1900" strike="sng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Segmento de Clientes #4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556207" y="3954524"/>
            <a:ext cx="3723323" cy="153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i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Lembre-se:</a:t>
            </a:r>
            <a:br/>
            <a:r>
              <a:rPr i="0"/>
              <a:t>Não é sobre o seu produto.</a:t>
            </a:r>
          </a:p>
          <a:p>
            <a: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 trata de resolver um problema.</a:t>
            </a:r>
          </a:p>
          <a:p>
            <a: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 trata de satisfazer uma necessidade de um cliente.</a:t>
            </a:r>
          </a:p>
          <a:p>
            <a: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0331"/>
            <a:ext cx="6056337" cy="581891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CaixaDeTexto 2"/>
          <p:cNvSpPr txBox="1"/>
          <p:nvPr/>
        </p:nvSpPr>
        <p:spPr>
          <a:xfrm>
            <a:off x="6234545" y="1482432"/>
            <a:ext cx="2743201" cy="54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25406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Lembrando: </a:t>
            </a:r>
          </a:p>
          <a:p>
            <a:pPr>
              <a:defRPr b="1">
                <a:solidFill>
                  <a:srgbClr val="254061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>
              <a:defRPr b="1">
                <a:solidFill>
                  <a:srgbClr val="25406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Passo 1: Qual problema você resolve?</a:t>
            </a:r>
          </a:p>
          <a:p>
            <a:pPr>
              <a:defRPr b="1">
                <a:solidFill>
                  <a:srgbClr val="254061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>
              <a:defRPr b="1">
                <a:solidFill>
                  <a:srgbClr val="25406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Passo 2: Fazer a primeira pétala, com o mercado que você acredita mais.</a:t>
            </a:r>
          </a:p>
          <a:p>
            <a:pPr>
              <a:defRPr b="1">
                <a:solidFill>
                  <a:srgbClr val="254061"/>
                </a:solidFill>
                <a:latin typeface="+mn-lt"/>
                <a:ea typeface="+mn-ea"/>
                <a:cs typeface="+mn-cs"/>
                <a:sym typeface="Calibri"/>
              </a:defRPr>
            </a:pPr>
            <a:br/>
            <a:r>
              <a:t>Passo 3: Fazer as quatro outras pensando em outros mercados possíveis que tenham essa mesma dor.</a:t>
            </a:r>
          </a:p>
          <a:p>
            <a:pPr>
              <a:defRPr b="1">
                <a:solidFill>
                  <a:srgbClr val="254061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>
              <a:defRPr b="1">
                <a:solidFill>
                  <a:srgbClr val="25406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Passo 4: Apresentar quem resolve dores similares em cada mercado.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</Words>
  <Application>Microsoft Office PowerPoint</Application>
  <PresentationFormat>Apresentação na tela (4:3)</PresentationFormat>
  <Paragraphs>59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Calibri</vt:lpstr>
      <vt:lpstr>Helvetica</vt:lpstr>
      <vt:lpstr>Trebuchet MS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Marcos Barretto</cp:lastModifiedBy>
  <cp:revision>1</cp:revision>
  <dcterms:modified xsi:type="dcterms:W3CDTF">2018-08-20T01:50:51Z</dcterms:modified>
</cp:coreProperties>
</file>