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3" r:id="rId2"/>
    <p:sldId id="296" r:id="rId3"/>
    <p:sldId id="297" r:id="rId4"/>
    <p:sldId id="353" r:id="rId5"/>
    <p:sldId id="299" r:id="rId6"/>
    <p:sldId id="356" r:id="rId7"/>
    <p:sldId id="354" r:id="rId8"/>
    <p:sldId id="357" r:id="rId9"/>
    <p:sldId id="336" r:id="rId10"/>
    <p:sldId id="337" r:id="rId11"/>
    <p:sldId id="338" r:id="rId12"/>
    <p:sldId id="339" r:id="rId13"/>
    <p:sldId id="358" r:id="rId14"/>
    <p:sldId id="359" r:id="rId15"/>
    <p:sldId id="340" r:id="rId16"/>
    <p:sldId id="341" r:id="rId17"/>
    <p:sldId id="342" r:id="rId18"/>
    <p:sldId id="360" r:id="rId19"/>
    <p:sldId id="343" r:id="rId20"/>
    <p:sldId id="344" r:id="rId21"/>
    <p:sldId id="36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460" autoAdjust="0"/>
  </p:normalViewPr>
  <p:slideViewPr>
    <p:cSldViewPr>
      <p:cViewPr>
        <p:scale>
          <a:sx n="75" d="100"/>
          <a:sy n="75" d="100"/>
        </p:scale>
        <p:origin x="-118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9F45-DBDA-4B4C-B890-C41CA046462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DB12-9AEF-46F0-8BEE-2623ACDC5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2"/>
            <a:ext cx="5486400" cy="411383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2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0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ixaDeTexto 2"/>
          <p:cNvSpPr txBox="1">
            <a:spLocks noChangeArrowheads="1"/>
          </p:cNvSpPr>
          <p:nvPr/>
        </p:nvSpPr>
        <p:spPr bwMode="auto">
          <a:xfrm>
            <a:off x="683568" y="1394773"/>
            <a:ext cx="76806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Relatório </a:t>
            </a:r>
            <a:r>
              <a:rPr lang="pt-BR" altLang="pt-BR" sz="2800" b="1" dirty="0" smtClean="0">
                <a:effectLst/>
                <a:latin typeface="Arial" pitchFamily="34" charset="0"/>
              </a:rPr>
              <a:t>Parci</a:t>
            </a:r>
            <a:r>
              <a:rPr lang="pt-BR" altLang="pt-BR" sz="2800" b="1" dirty="0" smtClean="0">
                <a:latin typeface="Arial" pitchFamily="34" charset="0"/>
              </a:rPr>
              <a:t>al</a:t>
            </a:r>
            <a:endParaRPr lang="pt-BR" altLang="pt-BR" sz="2800" b="1" dirty="0" smtClean="0">
              <a:effectLst/>
              <a:latin typeface="Arial" pitchFamily="34" charset="0"/>
            </a:endParaRPr>
          </a:p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de Atividades Clínicas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19672" y="5990393"/>
            <a:ext cx="5832648" cy="3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1600" dirty="0" smtClean="0">
                <a:latin typeface="Arial" pitchFamily="34" charset="0"/>
              </a:rPr>
              <a:t>Segundo Semestre 2018</a:t>
            </a:r>
            <a:endParaRPr lang="en-US" sz="2000" dirty="0" smtClean="0">
              <a:effectLst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87075" y="267503"/>
            <a:ext cx="5787097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200" b="1" dirty="0" err="1">
                <a:effectLst/>
                <a:latin typeface="Arial" pitchFamily="34" charset="0"/>
              </a:rPr>
              <a:t>Universidade</a:t>
            </a:r>
            <a:r>
              <a:rPr lang="en-US" altLang="pt-BR" sz="1200" b="1" dirty="0">
                <a:effectLst/>
                <a:latin typeface="Arial" pitchFamily="34" charset="0"/>
              </a:rPr>
              <a:t> de São Paulo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400" b="1" dirty="0" err="1">
                <a:effectLst/>
                <a:latin typeface="Arial" pitchFamily="34" charset="0"/>
              </a:rPr>
              <a:t>Faculdade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Odontologia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Ribeirão</a:t>
            </a:r>
            <a:r>
              <a:rPr lang="en-US" altLang="pt-BR" sz="1400" b="1" dirty="0">
                <a:effectLst/>
                <a:latin typeface="Arial" pitchFamily="34" charset="0"/>
              </a:rPr>
              <a:t> </a:t>
            </a:r>
            <a:r>
              <a:rPr lang="en-US" altLang="pt-BR" sz="1400" b="1" dirty="0" err="1">
                <a:effectLst/>
                <a:latin typeface="Arial" pitchFamily="34" charset="0"/>
              </a:rPr>
              <a:t>Preto</a:t>
            </a:r>
            <a:endParaRPr lang="en-US" altLang="pt-BR" sz="1400" b="1" dirty="0">
              <a:effectLst/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600" b="1" dirty="0" smtClean="0">
                <a:effectLst/>
                <a:latin typeface="Arial" pitchFamily="34" charset="0"/>
              </a:rPr>
              <a:t>Disciplína </a:t>
            </a:r>
            <a:r>
              <a:rPr lang="en-US" altLang="pt-BR" sz="1600" b="1" dirty="0">
                <a:effectLst/>
                <a:latin typeface="Arial" pitchFamily="34" charset="0"/>
              </a:rPr>
              <a:t>de </a:t>
            </a:r>
            <a:r>
              <a:rPr lang="pt-BR" altLang="pt-BR" sz="1600" b="1" dirty="0" smtClean="0">
                <a:latin typeface="Arial" pitchFamily="34" charset="0"/>
              </a:rPr>
              <a:t>Novas Tecnologias Voltadas </a:t>
            </a:r>
            <a:r>
              <a:rPr lang="pt-BR" altLang="pt-BR" sz="1600" b="1" dirty="0" smtClean="0">
                <a:latin typeface="Arial" pitchFamily="34" charset="0"/>
              </a:rPr>
              <a:t>para </a:t>
            </a:r>
            <a:r>
              <a:rPr lang="pt-BR" altLang="pt-BR" sz="1600" b="1" dirty="0" smtClean="0">
                <a:latin typeface="Arial" pitchFamily="34" charset="0"/>
              </a:rPr>
              <a:t>Dentística</a:t>
            </a:r>
            <a:endParaRPr lang="pt-BR" altLang="pt-BR" sz="1600" b="1" dirty="0" smtClean="0">
              <a:effectLst/>
              <a:latin typeface="Arial" pitchFamily="34" charset="0"/>
            </a:endParaRPr>
          </a:p>
        </p:txBody>
      </p:sp>
      <p:pic>
        <p:nvPicPr>
          <p:cNvPr id="17412" name="Picture 5" descr="USP BRASAOcolor_g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" y="267503"/>
            <a:ext cx="78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USP-LogoFO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41" y="267503"/>
            <a:ext cx="880930" cy="10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69911" y="470517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Nome aluno 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897135" y="2709692"/>
            <a:ext cx="151216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3461130"/>
            <a:ext cx="1319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FOTO do Aluno 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43808" y="5291916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Orientadora: </a:t>
            </a:r>
            <a:r>
              <a:rPr lang="pt-BR" sz="1600" dirty="0" smtClean="0"/>
              <a:t>Professora Doutora 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901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13/04/2018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84343" y="1226241"/>
          <a:ext cx="8724017" cy="394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Reparo</a:t>
                      </a:r>
                      <a:r>
                        <a:rPr lang="pt-BR" baseline="0" dirty="0" smtClean="0"/>
                        <a:t> de restauração de RC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23, 24, 25, 26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23,</a:t>
                      </a:r>
                      <a:r>
                        <a:rPr lang="pt-BR" baseline="0" dirty="0" smtClean="0"/>
                        <a:t>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V do</a:t>
                      </a:r>
                      <a:r>
                        <a:rPr lang="pt-BR" baseline="0" dirty="0" smtClean="0"/>
                        <a:t>  24, 25, 26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3x2,0 = 6,0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RG038279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5715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*Restauração do dente 23 caiu e precisou ser refeita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151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4525" y="-910350"/>
            <a:ext cx="6154947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8695" y="-818495"/>
            <a:ext cx="6050627" cy="8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20/04/2018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70669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09990" y="548680"/>
          <a:ext cx="8724017" cy="508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periapical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1x0,6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baseline="0" dirty="0" err="1" smtClean="0"/>
                        <a:t>interproximal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2x0,6</a:t>
                      </a:r>
                      <a:r>
                        <a:rPr lang="pt-BR" baseline="0" dirty="0" smtClean="0"/>
                        <a:t> = 1,2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–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CIV – </a:t>
                      </a:r>
                      <a:r>
                        <a:rPr lang="pt-BR" baseline="0" dirty="0" err="1" smtClean="0"/>
                        <a:t>Ketac</a:t>
                      </a:r>
                      <a:r>
                        <a:rPr lang="pt-BR" baseline="0" dirty="0" smtClean="0"/>
                        <a:t> Molar (3M) –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</a:t>
                      </a:r>
                      <a:r>
                        <a:rPr lang="pt-BR" baseline="0" dirty="0" smtClean="0"/>
                        <a:t> V dos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2x2,0</a:t>
                      </a:r>
                      <a:r>
                        <a:rPr lang="pt-BR" baseline="0" dirty="0" smtClean="0"/>
                        <a:t> = 4,0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da ficha de achados clínicos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 do </a:t>
                      </a:r>
                      <a:r>
                        <a:rPr lang="pt-BR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</p:spTree>
    <p:extLst>
      <p:ext uri="{BB962C8B-B14F-4D97-AF65-F5344CB8AC3E}">
        <p14:creationId xmlns:p14="http://schemas.microsoft.com/office/powerpoint/2010/main" val="2252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31" y="3635828"/>
            <a:ext cx="2961737" cy="2915816"/>
          </a:xfrm>
        </p:spPr>
      </p:pic>
      <p:pic>
        <p:nvPicPr>
          <p:cNvPr id="1026" name="Picture 2" descr="https://scontent.frao2-1.fna.fbcdn.net/v/t34.0-12/21622187_1439848802790052_780843248_n.jpg?oh=f291119aa1468ee553b364eeb512f591&amp;oe=5A159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47289"/>
            <a:ext cx="2915816" cy="29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17"/>
            <a:ext cx="3312368" cy="17252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2" y="4882545"/>
            <a:ext cx="3333653" cy="17186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7289"/>
            <a:ext cx="3304278" cy="17252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26179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0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20"/>
            <a:ext cx="4499991" cy="306895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188640"/>
            <a:ext cx="4499992" cy="30702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3573016"/>
            <a:ext cx="4499992" cy="30689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3573016"/>
            <a:ext cx="4499991" cy="3059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490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284" y="-1167643"/>
            <a:ext cx="6431431" cy="9143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32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27/04/2018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69632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96452" y="1164888"/>
          <a:ext cx="8724017" cy="40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11(P), 12(MP),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16(O), 17(O),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22(P), 23(DP),</a:t>
                      </a:r>
                      <a:r>
                        <a:rPr lang="pt-BR" baseline="0" dirty="0" smtClean="0"/>
                        <a:t> 24(O), 44(MOL)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12X0,4 = 4,8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25(O), 26(O)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</a:t>
                      </a:r>
                      <a:r>
                        <a:rPr lang="pt-BR" baseline="0" dirty="0" smtClean="0"/>
                        <a:t>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Profilaxia</a:t>
                      </a:r>
                      <a:r>
                        <a:rPr lang="pt-BR" baseline="0" dirty="0" smtClean="0"/>
                        <a:t> (boca toda)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dirty="0" err="1" smtClean="0"/>
                        <a:t>interproximal</a:t>
                      </a:r>
                      <a:r>
                        <a:rPr lang="pt-BR" baseline="0" dirty="0" smtClean="0"/>
                        <a:t> – digital – correção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1x0x6</a:t>
                      </a:r>
                      <a:r>
                        <a:rPr lang="pt-BR" baseline="0" dirty="0" smtClean="0"/>
                        <a:t>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Alta</a:t>
                      </a:r>
                      <a:r>
                        <a:rPr lang="pt-BR" baseline="0" dirty="0" smtClean="0"/>
                        <a:t> total do paciente na </a:t>
                      </a:r>
                      <a:r>
                        <a:rPr lang="pt-BR" baseline="0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72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16/03/2018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56092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3372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188640"/>
            <a:ext cx="4607600" cy="30243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536400" cy="30243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3501008"/>
            <a:ext cx="4607600" cy="29386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406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284" y="-1167643"/>
            <a:ext cx="6431431" cy="9143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308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98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95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23/03/2018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86392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93578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56173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8555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1425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2524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06/04/2018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31579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12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885</Words>
  <Application>Microsoft Office PowerPoint</Application>
  <PresentationFormat>Apresentação na tela (4:3)</PresentationFormat>
  <Paragraphs>227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Thiago Vinicius Cortez</cp:lastModifiedBy>
  <cp:revision>247</cp:revision>
  <dcterms:created xsi:type="dcterms:W3CDTF">2017-01-09T12:47:03Z</dcterms:created>
  <dcterms:modified xsi:type="dcterms:W3CDTF">2018-08-05T20:06:34Z</dcterms:modified>
</cp:coreProperties>
</file>